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72" r:id="rId5"/>
    <p:sldId id="259" r:id="rId6"/>
    <p:sldId id="278" r:id="rId7"/>
    <p:sldId id="283" r:id="rId8"/>
    <p:sldId id="284" r:id="rId9"/>
    <p:sldId id="285" r:id="rId10"/>
    <p:sldId id="286" r:id="rId11"/>
    <p:sldId id="287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3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2/12/2024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ESPRESSO AVENUE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Runeesha Senadeera</a:t>
            </a:r>
          </a:p>
          <a:p>
            <a:r>
              <a:rPr lang="en-US" dirty="0"/>
              <a:t>CB011187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621101"/>
            <a:ext cx="5134264" cy="4070729"/>
          </a:xfrm>
        </p:spPr>
        <p:txBody>
          <a:bodyPr>
            <a:noAutofit/>
          </a:bodyPr>
          <a:lstStyle/>
          <a:p>
            <a:r>
              <a:rPr lang="en-US" sz="2000" b="0" i="0" dirty="0">
                <a:effectLst/>
                <a:latin typeface="Söhne"/>
              </a:rPr>
              <a:t>Espresso Avenue is a sophisticated mobile application crafted with Flutter, offering a seamless and immersive coffee experience. Navigate through its intuitive interface, whether in light or dark mode, and explore a meticulously curated menu of expertly crafted beverages. The app adapts seamlessly to both portrait and landscape orientations, providing a versatile and user-friendly experience. Espresso Avenue invites users to effortlessly switch between the menu list, notifications, and accounts pages, ensuring a delightful journey through the world of premium coffee, all within the palm of your hand.</a:t>
            </a:r>
            <a:endParaRPr lang="en-US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96" y="3227770"/>
            <a:ext cx="4840641" cy="1773555"/>
          </a:xfrm>
        </p:spPr>
        <p:txBody>
          <a:bodyPr/>
          <a:lstStyle/>
          <a:p>
            <a:r>
              <a:rPr lang="en-US" dirty="0"/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921F-E3BD-B9CC-510F-BCF6B2295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403" y="377516"/>
            <a:ext cx="10515600" cy="676656"/>
          </a:xfrm>
        </p:spPr>
        <p:txBody>
          <a:bodyPr/>
          <a:lstStyle/>
          <a:p>
            <a:r>
              <a:rPr lang="en-US" dirty="0"/>
              <a:t>Login and Register Pages</a:t>
            </a:r>
          </a:p>
        </p:txBody>
      </p:sp>
      <p:pic>
        <p:nvPicPr>
          <p:cNvPr id="8" name="Content Placeholder 7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5A0AA112-033B-63AB-988B-23745E53B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1905" y="1350400"/>
            <a:ext cx="2672732" cy="4675233"/>
          </a:xfr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671695-DC0A-935F-EAAC-49966F520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972" y="1350400"/>
            <a:ext cx="2743276" cy="467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99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25A68-D785-A85F-8F54-9165D41C0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930F-7473-3B92-9337-278087275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403" y="377516"/>
            <a:ext cx="10515600" cy="676656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7" name="Content Placeholder 6" descr="A screen shot of a phone&#10;&#10;Description automatically generated">
            <a:extLst>
              <a:ext uri="{FF2B5EF4-FFF2-40B4-BE49-F238E27FC236}">
                <a16:creationId xmlns:a16="http://schemas.microsoft.com/office/drawing/2014/main" id="{076EFBE4-FA32-DA9B-14D1-F2D7EF2B7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7842" y="1173306"/>
            <a:ext cx="2902673" cy="4773146"/>
          </a:xfrm>
        </p:spPr>
      </p:pic>
    </p:spTree>
    <p:extLst>
      <p:ext uri="{BB962C8B-B14F-4D97-AF65-F5344CB8AC3E}">
        <p14:creationId xmlns:p14="http://schemas.microsoft.com/office/powerpoint/2010/main" val="245209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385E3-47F4-01F0-36C3-8345ED230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E0FB-54C1-1E0C-3C28-5ED7AEE13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402" y="377516"/>
            <a:ext cx="11357781" cy="676656"/>
          </a:xfrm>
        </p:spPr>
        <p:txBody>
          <a:bodyPr/>
          <a:lstStyle/>
          <a:p>
            <a:r>
              <a:rPr lang="en-US" sz="4400" dirty="0"/>
              <a:t>Menu </a:t>
            </a:r>
            <a:r>
              <a:rPr lang="en-US" sz="4400" dirty="0" err="1"/>
              <a:t>List,Discounts</a:t>
            </a:r>
            <a:r>
              <a:rPr lang="en-US" sz="4400" dirty="0"/>
              <a:t> and Points Pages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F1941B-F9FD-41CE-794E-75979B73E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282" y="1379310"/>
            <a:ext cx="2656966" cy="4666927"/>
          </a:xfr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B53222-2464-F9C6-A2E9-EEBF6A227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593" y="1379310"/>
            <a:ext cx="2676402" cy="4582950"/>
          </a:xfrm>
          <a:prstGeom prst="rect">
            <a:avLst/>
          </a:prstGeom>
        </p:spPr>
      </p:pic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0305A084-795A-501B-6BA1-E7C6926B1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341" y="1379310"/>
            <a:ext cx="2676402" cy="458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4F6EC-9757-534E-3F53-0B15B9962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F3AF5-E909-9E33-031C-12C7054DF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402" y="377516"/>
            <a:ext cx="11357781" cy="676656"/>
          </a:xfrm>
        </p:spPr>
        <p:txBody>
          <a:bodyPr/>
          <a:lstStyle/>
          <a:p>
            <a:r>
              <a:rPr lang="en-US" sz="4400" dirty="0"/>
              <a:t>Notification and My Cart Pages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F8CE83-FBF9-0578-59D6-69A797840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1975" y="1206182"/>
            <a:ext cx="2853861" cy="4935503"/>
          </a:xfrm>
        </p:spPr>
      </p:pic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EB42909D-29E6-F957-B1F9-A68D3E8D7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069" y="1169493"/>
            <a:ext cx="2739206" cy="497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3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BF3DF-AB2A-D2F0-154E-525C792D2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B42F-6A54-6A45-68F4-EA326770E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402" y="377516"/>
            <a:ext cx="11357781" cy="676656"/>
          </a:xfrm>
        </p:spPr>
        <p:txBody>
          <a:bodyPr/>
          <a:lstStyle/>
          <a:p>
            <a:r>
              <a:rPr lang="en-US" sz="4400" dirty="0"/>
              <a:t>Accounts page – Light and Dark mode</a:t>
            </a:r>
          </a:p>
        </p:txBody>
      </p:sp>
      <p:pic>
        <p:nvPicPr>
          <p:cNvPr id="6" name="Content Placeholder 5" descr="A screen shot of a phone&#10;&#10;Description automatically generated">
            <a:extLst>
              <a:ext uri="{FF2B5EF4-FFF2-40B4-BE49-F238E27FC236}">
                <a16:creationId xmlns:a16="http://schemas.microsoft.com/office/drawing/2014/main" id="{ADB48D1C-4750-A6FD-AFC1-86BA673AF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51" y="1423987"/>
            <a:ext cx="2552700" cy="4705944"/>
          </a:xfrm>
        </p:spPr>
      </p:pic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31AB4CF8-AD08-A402-1E33-C46DB08F4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526" y="1423987"/>
            <a:ext cx="2636814" cy="470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74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{46FA7FD8-56C9-4D3E-92AB-94202CA07764}tf11964407_win32</Template>
  <TotalTime>53</TotalTime>
  <Words>136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Gill Sans Nova</vt:lpstr>
      <vt:lpstr>Gill Sans Nova Light</vt:lpstr>
      <vt:lpstr>Sagona Book</vt:lpstr>
      <vt:lpstr>Söhne</vt:lpstr>
      <vt:lpstr>Office Theme</vt:lpstr>
      <vt:lpstr>ESPRESSO AVENUE</vt:lpstr>
      <vt:lpstr>Introduction</vt:lpstr>
      <vt:lpstr>Screenshots</vt:lpstr>
      <vt:lpstr>Login and Register Pages</vt:lpstr>
      <vt:lpstr>Home Page</vt:lpstr>
      <vt:lpstr>Menu List,Discounts and Points Pages</vt:lpstr>
      <vt:lpstr>Notification and My Cart Pages</vt:lpstr>
      <vt:lpstr>Accounts page – Light and Dark mode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ESPRESSO AVENUE</dc:title>
  <dc:creator>RUNEESHA  THIVINDYA VIRGIN SENADEERA</dc:creator>
  <cp:lastModifiedBy>RUNEESHA  THIVINDYA VIRGIN SENADEERA</cp:lastModifiedBy>
  <cp:revision>1</cp:revision>
  <dcterms:created xsi:type="dcterms:W3CDTF">2024-02-12T06:08:59Z</dcterms:created>
  <dcterms:modified xsi:type="dcterms:W3CDTF">2024-02-12T07:02:23Z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