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51" d="100"/>
          <a:sy n="151" d="100"/>
        </p:scale>
        <p:origin x="4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6D102F-F220-4E57-BDD6-CCEBB93D58AF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8C7E1A5C-1B15-4E0A-8682-D203C7DE6B6B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30CBBC-4DBF-48F3-A80A-5B9A523158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91CD03-3F67-4027-8593-90178174566B}"/>
              </a:ext>
            </a:extLst>
          </p:cNvPr>
          <p:cNvGrpSpPr/>
          <p:nvPr userDrawn="1"/>
        </p:nvGrpSpPr>
        <p:grpSpPr>
          <a:xfrm>
            <a:off x="12558029" y="1"/>
            <a:ext cx="1644047" cy="1816099"/>
            <a:chOff x="9433981" y="1"/>
            <a:chExt cx="1644047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967EC7A-09F8-4E1B-AB8A-1A11DE75D851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B72257-1851-43E6-BD0E-7525A0ADEF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Alternating Arrows – Slide Template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42BD7C51-86E5-45B5-8380-4A7AC31ECDEC}"/>
              </a:ext>
            </a:extLst>
          </p:cNvPr>
          <p:cNvSpPr/>
          <p:nvPr/>
        </p:nvSpPr>
        <p:spPr>
          <a:xfrm>
            <a:off x="5177986" y="1079176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68" y="21600"/>
                </a:moveTo>
                <a:lnTo>
                  <a:pt x="1726" y="21600"/>
                </a:lnTo>
                <a:cubicBezTo>
                  <a:pt x="770" y="21600"/>
                  <a:pt x="0" y="19642"/>
                  <a:pt x="0" y="17211"/>
                </a:cubicBezTo>
                <a:lnTo>
                  <a:pt x="0" y="4389"/>
                </a:lnTo>
                <a:cubicBezTo>
                  <a:pt x="0" y="1958"/>
                  <a:pt x="770" y="0"/>
                  <a:pt x="1726" y="0"/>
                </a:cubicBezTo>
                <a:lnTo>
                  <a:pt x="13568" y="0"/>
                </a:lnTo>
                <a:cubicBezTo>
                  <a:pt x="14040" y="0"/>
                  <a:pt x="14487" y="505"/>
                  <a:pt x="14822" y="1358"/>
                </a:cubicBezTo>
                <a:lnTo>
                  <a:pt x="18372" y="10800"/>
                </a:lnTo>
                <a:lnTo>
                  <a:pt x="14822" y="20242"/>
                </a:lnTo>
                <a:cubicBezTo>
                  <a:pt x="14499" y="21126"/>
                  <a:pt x="14040" y="21600"/>
                  <a:pt x="13568" y="21600"/>
                </a:cubicBezTo>
                <a:close/>
                <a:moveTo>
                  <a:pt x="17057" y="2400"/>
                </a:moveTo>
                <a:lnTo>
                  <a:pt x="16150" y="2400"/>
                </a:lnTo>
                <a:lnTo>
                  <a:pt x="19316" y="10800"/>
                </a:lnTo>
                <a:lnTo>
                  <a:pt x="16150" y="19200"/>
                </a:lnTo>
                <a:lnTo>
                  <a:pt x="17057" y="19200"/>
                </a:lnTo>
                <a:lnTo>
                  <a:pt x="20222" y="10800"/>
                </a:lnTo>
                <a:lnTo>
                  <a:pt x="17057" y="2400"/>
                </a:lnTo>
                <a:close/>
                <a:moveTo>
                  <a:pt x="19440" y="5053"/>
                </a:moveTo>
                <a:lnTo>
                  <a:pt x="18819" y="5053"/>
                </a:lnTo>
                <a:lnTo>
                  <a:pt x="20979" y="10800"/>
                </a:lnTo>
                <a:lnTo>
                  <a:pt x="18819" y="16547"/>
                </a:lnTo>
                <a:lnTo>
                  <a:pt x="19440" y="16547"/>
                </a:lnTo>
                <a:lnTo>
                  <a:pt x="21600" y="10800"/>
                </a:lnTo>
                <a:lnTo>
                  <a:pt x="19440" y="5053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10FE6C02-3F39-4140-8636-643E65B2CC12}"/>
              </a:ext>
            </a:extLst>
          </p:cNvPr>
          <p:cNvSpPr/>
          <p:nvPr/>
        </p:nvSpPr>
        <p:spPr>
          <a:xfrm>
            <a:off x="4161617" y="1398840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24" y="21600"/>
                </a:move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574" y="16751"/>
                  <a:pt x="19905" y="21600"/>
                  <a:pt x="17824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Graphic 13" descr="Lightbulb with solid fill">
            <a:extLst>
              <a:ext uri="{FF2B5EF4-FFF2-40B4-BE49-F238E27FC236}">
                <a16:creationId xmlns:a16="http://schemas.microsoft.com/office/drawing/2014/main" id="{0EB19AAA-BA9E-41F3-A6D0-E577A37A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7248" y="1356399"/>
            <a:ext cx="566838" cy="5668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633CD3-B7CE-43E6-BC24-0089ACD4F1CA}"/>
              </a:ext>
            </a:extLst>
          </p:cNvPr>
          <p:cNvSpPr txBox="1"/>
          <p:nvPr/>
        </p:nvSpPr>
        <p:spPr>
          <a:xfrm>
            <a:off x="5642961" y="1224320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C03BAFC7-B4E7-4A76-95D2-020A1FDC4107}"/>
              </a:ext>
            </a:extLst>
          </p:cNvPr>
          <p:cNvSpPr/>
          <p:nvPr/>
        </p:nvSpPr>
        <p:spPr>
          <a:xfrm>
            <a:off x="5177986" y="3549064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68" y="21600"/>
                </a:moveTo>
                <a:lnTo>
                  <a:pt x="1726" y="21600"/>
                </a:lnTo>
                <a:cubicBezTo>
                  <a:pt x="770" y="21600"/>
                  <a:pt x="0" y="19642"/>
                  <a:pt x="0" y="17211"/>
                </a:cubicBezTo>
                <a:lnTo>
                  <a:pt x="0" y="4389"/>
                </a:lnTo>
                <a:cubicBezTo>
                  <a:pt x="0" y="1958"/>
                  <a:pt x="770" y="0"/>
                  <a:pt x="1726" y="0"/>
                </a:cubicBezTo>
                <a:lnTo>
                  <a:pt x="13568" y="0"/>
                </a:lnTo>
                <a:cubicBezTo>
                  <a:pt x="14040" y="0"/>
                  <a:pt x="14487" y="505"/>
                  <a:pt x="14822" y="1358"/>
                </a:cubicBezTo>
                <a:lnTo>
                  <a:pt x="18372" y="10800"/>
                </a:lnTo>
                <a:lnTo>
                  <a:pt x="14822" y="20242"/>
                </a:lnTo>
                <a:cubicBezTo>
                  <a:pt x="14499" y="21095"/>
                  <a:pt x="14040" y="21600"/>
                  <a:pt x="13568" y="21600"/>
                </a:cubicBezTo>
                <a:close/>
                <a:moveTo>
                  <a:pt x="17057" y="2400"/>
                </a:moveTo>
                <a:lnTo>
                  <a:pt x="16150" y="2400"/>
                </a:lnTo>
                <a:lnTo>
                  <a:pt x="19316" y="10800"/>
                </a:lnTo>
                <a:lnTo>
                  <a:pt x="16150" y="19200"/>
                </a:lnTo>
                <a:lnTo>
                  <a:pt x="17057" y="19200"/>
                </a:lnTo>
                <a:lnTo>
                  <a:pt x="20222" y="10800"/>
                </a:lnTo>
                <a:lnTo>
                  <a:pt x="17057" y="2400"/>
                </a:lnTo>
                <a:close/>
                <a:moveTo>
                  <a:pt x="19440" y="5053"/>
                </a:moveTo>
                <a:lnTo>
                  <a:pt x="18819" y="5053"/>
                </a:lnTo>
                <a:lnTo>
                  <a:pt x="20979" y="10800"/>
                </a:lnTo>
                <a:lnTo>
                  <a:pt x="18819" y="16547"/>
                </a:lnTo>
                <a:lnTo>
                  <a:pt x="19440" y="16547"/>
                </a:lnTo>
                <a:lnTo>
                  <a:pt x="21600" y="10800"/>
                </a:lnTo>
                <a:lnTo>
                  <a:pt x="19440" y="5053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29030C4-45E3-4CE1-8350-CD6D819C92B8}"/>
              </a:ext>
            </a:extLst>
          </p:cNvPr>
          <p:cNvSpPr/>
          <p:nvPr/>
        </p:nvSpPr>
        <p:spPr>
          <a:xfrm>
            <a:off x="4161617" y="3868728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24" y="21600"/>
                </a:move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574" y="16824"/>
                  <a:pt x="19905" y="21600"/>
                  <a:pt x="17824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10B6EEE8-42F6-42CA-82DE-7F95856E2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248" y="3826287"/>
            <a:ext cx="566838" cy="566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9AB35B-0BAC-4BAB-A20C-CC8D120CAA8F}"/>
              </a:ext>
            </a:extLst>
          </p:cNvPr>
          <p:cNvSpPr txBox="1"/>
          <p:nvPr/>
        </p:nvSpPr>
        <p:spPr>
          <a:xfrm>
            <a:off x="5642961" y="3694208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7BA2DD1-35E0-48E4-B4AD-5D1136D2D350}"/>
              </a:ext>
            </a:extLst>
          </p:cNvPr>
          <p:cNvSpPr/>
          <p:nvPr/>
        </p:nvSpPr>
        <p:spPr>
          <a:xfrm>
            <a:off x="4160798" y="2314120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2" y="0"/>
                </a:moveTo>
                <a:lnTo>
                  <a:pt x="19874" y="0"/>
                </a:lnTo>
                <a:cubicBezTo>
                  <a:pt x="20830" y="0"/>
                  <a:pt x="21600" y="1958"/>
                  <a:pt x="21600" y="4389"/>
                </a:cubicBezTo>
                <a:lnTo>
                  <a:pt x="21600" y="17211"/>
                </a:lnTo>
                <a:cubicBezTo>
                  <a:pt x="21600" y="19642"/>
                  <a:pt x="20830" y="21600"/>
                  <a:pt x="19874" y="21600"/>
                </a:cubicBezTo>
                <a:lnTo>
                  <a:pt x="8032" y="21600"/>
                </a:lnTo>
                <a:cubicBezTo>
                  <a:pt x="7560" y="21600"/>
                  <a:pt x="7113" y="21095"/>
                  <a:pt x="6778" y="20242"/>
                </a:cubicBezTo>
                <a:lnTo>
                  <a:pt x="3228" y="10800"/>
                </a:lnTo>
                <a:lnTo>
                  <a:pt x="6778" y="1358"/>
                </a:lnTo>
                <a:cubicBezTo>
                  <a:pt x="7113" y="474"/>
                  <a:pt x="7560" y="0"/>
                  <a:pt x="8032" y="0"/>
                </a:cubicBezTo>
                <a:close/>
                <a:moveTo>
                  <a:pt x="4556" y="19200"/>
                </a:moveTo>
                <a:lnTo>
                  <a:pt x="5462" y="19200"/>
                </a:lnTo>
                <a:lnTo>
                  <a:pt x="2297" y="10800"/>
                </a:lnTo>
                <a:lnTo>
                  <a:pt x="5462" y="2400"/>
                </a:lnTo>
                <a:lnTo>
                  <a:pt x="4556" y="2400"/>
                </a:lnTo>
                <a:lnTo>
                  <a:pt x="1390" y="10800"/>
                </a:lnTo>
                <a:lnTo>
                  <a:pt x="4556" y="19200"/>
                </a:lnTo>
                <a:close/>
                <a:moveTo>
                  <a:pt x="2160" y="16547"/>
                </a:moveTo>
                <a:lnTo>
                  <a:pt x="2781" y="16547"/>
                </a:lnTo>
                <a:lnTo>
                  <a:pt x="621" y="10800"/>
                </a:lnTo>
                <a:lnTo>
                  <a:pt x="2781" y="5053"/>
                </a:lnTo>
                <a:lnTo>
                  <a:pt x="2160" y="5053"/>
                </a:lnTo>
                <a:lnTo>
                  <a:pt x="0" y="10800"/>
                </a:lnTo>
                <a:lnTo>
                  <a:pt x="2160" y="165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1979A23E-1EDC-4B2F-B1E9-8EF9AF972303}"/>
              </a:ext>
            </a:extLst>
          </p:cNvPr>
          <p:cNvSpPr/>
          <p:nvPr/>
        </p:nvSpPr>
        <p:spPr>
          <a:xfrm>
            <a:off x="6652546" y="2633784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6" y="0"/>
                </a:move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600" y="16751"/>
                  <a:pt x="19905" y="21600"/>
                  <a:pt x="17824" y="21600"/>
                </a:cubicBez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BD8C52D8-03D6-4E25-A4D8-808C88FF3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9833" y="2591343"/>
            <a:ext cx="566838" cy="566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B7AF86-7ACA-4266-B0FA-F2E3F4C03FAB}"/>
              </a:ext>
            </a:extLst>
          </p:cNvPr>
          <p:cNvSpPr txBox="1"/>
          <p:nvPr/>
        </p:nvSpPr>
        <p:spPr>
          <a:xfrm>
            <a:off x="5445058" y="2459264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8ECC1D12-59D4-499B-9157-95A530D4D930}"/>
              </a:ext>
            </a:extLst>
          </p:cNvPr>
          <p:cNvSpPr/>
          <p:nvPr/>
        </p:nvSpPr>
        <p:spPr>
          <a:xfrm>
            <a:off x="4160798" y="4784009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2" y="0"/>
                </a:moveTo>
                <a:lnTo>
                  <a:pt x="19874" y="0"/>
                </a:lnTo>
                <a:cubicBezTo>
                  <a:pt x="20830" y="0"/>
                  <a:pt x="21600" y="1958"/>
                  <a:pt x="21600" y="4389"/>
                </a:cubicBezTo>
                <a:lnTo>
                  <a:pt x="21600" y="17211"/>
                </a:lnTo>
                <a:cubicBezTo>
                  <a:pt x="21600" y="19642"/>
                  <a:pt x="20830" y="21600"/>
                  <a:pt x="19874" y="21600"/>
                </a:cubicBezTo>
                <a:lnTo>
                  <a:pt x="8032" y="21600"/>
                </a:lnTo>
                <a:cubicBezTo>
                  <a:pt x="7560" y="21600"/>
                  <a:pt x="7113" y="21095"/>
                  <a:pt x="6778" y="20242"/>
                </a:cubicBezTo>
                <a:lnTo>
                  <a:pt x="3228" y="10800"/>
                </a:lnTo>
                <a:lnTo>
                  <a:pt x="6778" y="1358"/>
                </a:lnTo>
                <a:cubicBezTo>
                  <a:pt x="7113" y="474"/>
                  <a:pt x="7560" y="0"/>
                  <a:pt x="8032" y="0"/>
                </a:cubicBezTo>
                <a:close/>
                <a:moveTo>
                  <a:pt x="4556" y="19200"/>
                </a:moveTo>
                <a:lnTo>
                  <a:pt x="5462" y="19200"/>
                </a:lnTo>
                <a:lnTo>
                  <a:pt x="2297" y="10800"/>
                </a:lnTo>
                <a:lnTo>
                  <a:pt x="5462" y="2400"/>
                </a:lnTo>
                <a:lnTo>
                  <a:pt x="4556" y="2400"/>
                </a:lnTo>
                <a:lnTo>
                  <a:pt x="1390" y="10800"/>
                </a:lnTo>
                <a:lnTo>
                  <a:pt x="4556" y="19200"/>
                </a:lnTo>
                <a:close/>
                <a:moveTo>
                  <a:pt x="2160" y="16547"/>
                </a:moveTo>
                <a:lnTo>
                  <a:pt x="2781" y="16547"/>
                </a:lnTo>
                <a:lnTo>
                  <a:pt x="621" y="10800"/>
                </a:lnTo>
                <a:lnTo>
                  <a:pt x="2781" y="5053"/>
                </a:lnTo>
                <a:lnTo>
                  <a:pt x="2160" y="5053"/>
                </a:lnTo>
                <a:lnTo>
                  <a:pt x="0" y="10800"/>
                </a:lnTo>
                <a:lnTo>
                  <a:pt x="2160" y="165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B820129-5151-45CD-8090-7ABC0487B305}"/>
              </a:ext>
            </a:extLst>
          </p:cNvPr>
          <p:cNvSpPr/>
          <p:nvPr/>
        </p:nvSpPr>
        <p:spPr>
          <a:xfrm>
            <a:off x="6652546" y="5103673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6" y="0"/>
                </a:move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600" y="16751"/>
                  <a:pt x="19905" y="21600"/>
                  <a:pt x="17824" y="21600"/>
                </a:cubicBez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05733CD5-4C34-4CF5-B207-BDAFB2923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0126" y="5061232"/>
            <a:ext cx="566838" cy="566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6B586-CE2F-4527-AF8E-97C1F319F599}"/>
              </a:ext>
            </a:extLst>
          </p:cNvPr>
          <p:cNvSpPr txBox="1"/>
          <p:nvPr/>
        </p:nvSpPr>
        <p:spPr>
          <a:xfrm>
            <a:off x="5445058" y="4929153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</a:t>
            </a:r>
          </a:p>
          <a:p>
            <a:r>
              <a:rPr lang="en-US" sz="2400" b="1" noProof="1"/>
              <a:t>Ipsum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44EE98-2395-4EEA-993F-73877F70B7F6}"/>
              </a:ext>
            </a:extLst>
          </p:cNvPr>
          <p:cNvGrpSpPr/>
          <p:nvPr/>
        </p:nvGrpSpPr>
        <p:grpSpPr>
          <a:xfrm>
            <a:off x="8214571" y="902537"/>
            <a:ext cx="2474051" cy="1474819"/>
            <a:chOff x="8921977" y="1466725"/>
            <a:chExt cx="2926080" cy="14748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E8A40-AFBA-4880-A72B-04E1E961132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588FFD-A679-44BC-A8E5-AAE43BC2E23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7AF45-F3FE-47F8-9143-002D0B80FFF4}"/>
              </a:ext>
            </a:extLst>
          </p:cNvPr>
          <p:cNvGrpSpPr/>
          <p:nvPr/>
        </p:nvGrpSpPr>
        <p:grpSpPr>
          <a:xfrm>
            <a:off x="8214571" y="3372339"/>
            <a:ext cx="2474051" cy="1474819"/>
            <a:chOff x="8921977" y="1466725"/>
            <a:chExt cx="2926080" cy="14748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0CA6B1-B188-4195-885F-365CA1D1186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44A35-F9DD-4B23-A71F-409B20D2BD52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356EE-1B0C-4AED-B0D4-BFBE91DEB99F}"/>
              </a:ext>
            </a:extLst>
          </p:cNvPr>
          <p:cNvGrpSpPr/>
          <p:nvPr/>
        </p:nvGrpSpPr>
        <p:grpSpPr>
          <a:xfrm>
            <a:off x="1503378" y="2137438"/>
            <a:ext cx="2474051" cy="1474819"/>
            <a:chOff x="8921977" y="1466725"/>
            <a:chExt cx="2926080" cy="1474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63C25E-2085-48FF-B5E3-9F4C75EE4A1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30169E-EB00-4B05-9BA1-7377DBC461C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A67CB5-077B-4321-B878-4A5359275585}"/>
              </a:ext>
            </a:extLst>
          </p:cNvPr>
          <p:cNvGrpSpPr/>
          <p:nvPr/>
        </p:nvGrpSpPr>
        <p:grpSpPr>
          <a:xfrm>
            <a:off x="1503378" y="4607241"/>
            <a:ext cx="2474051" cy="1474819"/>
            <a:chOff x="8921977" y="1466725"/>
            <a:chExt cx="2926080" cy="14748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8111D9-CA3C-4047-AA80-37A681FFB1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608618-C1DD-474D-9EE5-A5C824D5293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Alternating Arrows – Slide Template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42BD7C51-86E5-45B5-8380-4A7AC31ECDEC}"/>
              </a:ext>
            </a:extLst>
          </p:cNvPr>
          <p:cNvSpPr/>
          <p:nvPr/>
        </p:nvSpPr>
        <p:spPr>
          <a:xfrm>
            <a:off x="5177986" y="1079176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68" y="21600"/>
                </a:moveTo>
                <a:lnTo>
                  <a:pt x="1726" y="21600"/>
                </a:lnTo>
                <a:cubicBezTo>
                  <a:pt x="770" y="21600"/>
                  <a:pt x="0" y="19642"/>
                  <a:pt x="0" y="17211"/>
                </a:cubicBezTo>
                <a:lnTo>
                  <a:pt x="0" y="4389"/>
                </a:lnTo>
                <a:cubicBezTo>
                  <a:pt x="0" y="1958"/>
                  <a:pt x="770" y="0"/>
                  <a:pt x="1726" y="0"/>
                </a:cubicBezTo>
                <a:lnTo>
                  <a:pt x="13568" y="0"/>
                </a:lnTo>
                <a:cubicBezTo>
                  <a:pt x="14040" y="0"/>
                  <a:pt x="14487" y="505"/>
                  <a:pt x="14822" y="1358"/>
                </a:cubicBezTo>
                <a:lnTo>
                  <a:pt x="18372" y="10800"/>
                </a:lnTo>
                <a:lnTo>
                  <a:pt x="14822" y="20242"/>
                </a:lnTo>
                <a:cubicBezTo>
                  <a:pt x="14499" y="21126"/>
                  <a:pt x="14040" y="21600"/>
                  <a:pt x="13568" y="21600"/>
                </a:cubicBezTo>
                <a:close/>
                <a:moveTo>
                  <a:pt x="17057" y="2400"/>
                </a:moveTo>
                <a:lnTo>
                  <a:pt x="16150" y="2400"/>
                </a:lnTo>
                <a:lnTo>
                  <a:pt x="19316" y="10800"/>
                </a:lnTo>
                <a:lnTo>
                  <a:pt x="16150" y="19200"/>
                </a:lnTo>
                <a:lnTo>
                  <a:pt x="17057" y="19200"/>
                </a:lnTo>
                <a:lnTo>
                  <a:pt x="20222" y="10800"/>
                </a:lnTo>
                <a:lnTo>
                  <a:pt x="17057" y="2400"/>
                </a:lnTo>
                <a:close/>
                <a:moveTo>
                  <a:pt x="19440" y="5053"/>
                </a:moveTo>
                <a:lnTo>
                  <a:pt x="18819" y="5053"/>
                </a:lnTo>
                <a:lnTo>
                  <a:pt x="20979" y="10800"/>
                </a:lnTo>
                <a:lnTo>
                  <a:pt x="18819" y="16547"/>
                </a:lnTo>
                <a:lnTo>
                  <a:pt x="19440" y="16547"/>
                </a:lnTo>
                <a:lnTo>
                  <a:pt x="21600" y="10800"/>
                </a:lnTo>
                <a:lnTo>
                  <a:pt x="19440" y="5053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10FE6C02-3F39-4140-8636-643E65B2CC12}"/>
              </a:ext>
            </a:extLst>
          </p:cNvPr>
          <p:cNvSpPr/>
          <p:nvPr/>
        </p:nvSpPr>
        <p:spPr>
          <a:xfrm>
            <a:off x="4161617" y="1398840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24" y="21600"/>
                </a:move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574" y="16751"/>
                  <a:pt x="19905" y="21600"/>
                  <a:pt x="17824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Graphic 13" descr="Lightbulb with solid fill">
            <a:extLst>
              <a:ext uri="{FF2B5EF4-FFF2-40B4-BE49-F238E27FC236}">
                <a16:creationId xmlns:a16="http://schemas.microsoft.com/office/drawing/2014/main" id="{0EB19AAA-BA9E-41F3-A6D0-E577A37A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7248" y="1356399"/>
            <a:ext cx="566838" cy="5668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633CD3-B7CE-43E6-BC24-0089ACD4F1CA}"/>
              </a:ext>
            </a:extLst>
          </p:cNvPr>
          <p:cNvSpPr txBox="1"/>
          <p:nvPr/>
        </p:nvSpPr>
        <p:spPr>
          <a:xfrm>
            <a:off x="5642961" y="1224320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C03BAFC7-B4E7-4A76-95D2-020A1FDC4107}"/>
              </a:ext>
            </a:extLst>
          </p:cNvPr>
          <p:cNvSpPr/>
          <p:nvPr/>
        </p:nvSpPr>
        <p:spPr>
          <a:xfrm>
            <a:off x="5177986" y="3549064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68" y="21600"/>
                </a:moveTo>
                <a:lnTo>
                  <a:pt x="1726" y="21600"/>
                </a:lnTo>
                <a:cubicBezTo>
                  <a:pt x="770" y="21600"/>
                  <a:pt x="0" y="19642"/>
                  <a:pt x="0" y="17211"/>
                </a:cubicBezTo>
                <a:lnTo>
                  <a:pt x="0" y="4389"/>
                </a:lnTo>
                <a:cubicBezTo>
                  <a:pt x="0" y="1958"/>
                  <a:pt x="770" y="0"/>
                  <a:pt x="1726" y="0"/>
                </a:cubicBezTo>
                <a:lnTo>
                  <a:pt x="13568" y="0"/>
                </a:lnTo>
                <a:cubicBezTo>
                  <a:pt x="14040" y="0"/>
                  <a:pt x="14487" y="505"/>
                  <a:pt x="14822" y="1358"/>
                </a:cubicBezTo>
                <a:lnTo>
                  <a:pt x="18372" y="10800"/>
                </a:lnTo>
                <a:lnTo>
                  <a:pt x="14822" y="20242"/>
                </a:lnTo>
                <a:cubicBezTo>
                  <a:pt x="14499" y="21095"/>
                  <a:pt x="14040" y="21600"/>
                  <a:pt x="13568" y="21600"/>
                </a:cubicBezTo>
                <a:close/>
                <a:moveTo>
                  <a:pt x="17057" y="2400"/>
                </a:moveTo>
                <a:lnTo>
                  <a:pt x="16150" y="2400"/>
                </a:lnTo>
                <a:lnTo>
                  <a:pt x="19316" y="10800"/>
                </a:lnTo>
                <a:lnTo>
                  <a:pt x="16150" y="19200"/>
                </a:lnTo>
                <a:lnTo>
                  <a:pt x="17057" y="19200"/>
                </a:lnTo>
                <a:lnTo>
                  <a:pt x="20222" y="10800"/>
                </a:lnTo>
                <a:lnTo>
                  <a:pt x="17057" y="2400"/>
                </a:lnTo>
                <a:close/>
                <a:moveTo>
                  <a:pt x="19440" y="5053"/>
                </a:moveTo>
                <a:lnTo>
                  <a:pt x="18819" y="5053"/>
                </a:lnTo>
                <a:lnTo>
                  <a:pt x="20979" y="10800"/>
                </a:lnTo>
                <a:lnTo>
                  <a:pt x="18819" y="16547"/>
                </a:lnTo>
                <a:lnTo>
                  <a:pt x="19440" y="16547"/>
                </a:lnTo>
                <a:lnTo>
                  <a:pt x="21600" y="10800"/>
                </a:lnTo>
                <a:lnTo>
                  <a:pt x="19440" y="5053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29030C4-45E3-4CE1-8350-CD6D819C92B8}"/>
              </a:ext>
            </a:extLst>
          </p:cNvPr>
          <p:cNvSpPr/>
          <p:nvPr/>
        </p:nvSpPr>
        <p:spPr>
          <a:xfrm>
            <a:off x="4161617" y="3868728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24" y="21600"/>
                </a:move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574" y="16824"/>
                  <a:pt x="19905" y="21600"/>
                  <a:pt x="17824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10B6EEE8-42F6-42CA-82DE-7F95856E2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248" y="3826287"/>
            <a:ext cx="566838" cy="566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9AB35B-0BAC-4BAB-A20C-CC8D120CAA8F}"/>
              </a:ext>
            </a:extLst>
          </p:cNvPr>
          <p:cNvSpPr txBox="1"/>
          <p:nvPr/>
        </p:nvSpPr>
        <p:spPr>
          <a:xfrm>
            <a:off x="5642961" y="3694208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7BA2DD1-35E0-48E4-B4AD-5D1136D2D350}"/>
              </a:ext>
            </a:extLst>
          </p:cNvPr>
          <p:cNvSpPr/>
          <p:nvPr/>
        </p:nvSpPr>
        <p:spPr>
          <a:xfrm>
            <a:off x="4160798" y="2314120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2" y="0"/>
                </a:moveTo>
                <a:lnTo>
                  <a:pt x="19874" y="0"/>
                </a:lnTo>
                <a:cubicBezTo>
                  <a:pt x="20830" y="0"/>
                  <a:pt x="21600" y="1958"/>
                  <a:pt x="21600" y="4389"/>
                </a:cubicBezTo>
                <a:lnTo>
                  <a:pt x="21600" y="17211"/>
                </a:lnTo>
                <a:cubicBezTo>
                  <a:pt x="21600" y="19642"/>
                  <a:pt x="20830" y="21600"/>
                  <a:pt x="19874" y="21600"/>
                </a:cubicBezTo>
                <a:lnTo>
                  <a:pt x="8032" y="21600"/>
                </a:lnTo>
                <a:cubicBezTo>
                  <a:pt x="7560" y="21600"/>
                  <a:pt x="7113" y="21095"/>
                  <a:pt x="6778" y="20242"/>
                </a:cubicBezTo>
                <a:lnTo>
                  <a:pt x="3228" y="10800"/>
                </a:lnTo>
                <a:lnTo>
                  <a:pt x="6778" y="1358"/>
                </a:lnTo>
                <a:cubicBezTo>
                  <a:pt x="7113" y="474"/>
                  <a:pt x="7560" y="0"/>
                  <a:pt x="8032" y="0"/>
                </a:cubicBezTo>
                <a:close/>
                <a:moveTo>
                  <a:pt x="4556" y="19200"/>
                </a:moveTo>
                <a:lnTo>
                  <a:pt x="5462" y="19200"/>
                </a:lnTo>
                <a:lnTo>
                  <a:pt x="2297" y="10800"/>
                </a:lnTo>
                <a:lnTo>
                  <a:pt x="5462" y="2400"/>
                </a:lnTo>
                <a:lnTo>
                  <a:pt x="4556" y="2400"/>
                </a:lnTo>
                <a:lnTo>
                  <a:pt x="1390" y="10800"/>
                </a:lnTo>
                <a:lnTo>
                  <a:pt x="4556" y="19200"/>
                </a:lnTo>
                <a:close/>
                <a:moveTo>
                  <a:pt x="2160" y="16547"/>
                </a:moveTo>
                <a:lnTo>
                  <a:pt x="2781" y="16547"/>
                </a:lnTo>
                <a:lnTo>
                  <a:pt x="621" y="10800"/>
                </a:lnTo>
                <a:lnTo>
                  <a:pt x="2781" y="5053"/>
                </a:lnTo>
                <a:lnTo>
                  <a:pt x="2160" y="5053"/>
                </a:lnTo>
                <a:lnTo>
                  <a:pt x="0" y="10800"/>
                </a:lnTo>
                <a:lnTo>
                  <a:pt x="2160" y="1654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1979A23E-1EDC-4B2F-B1E9-8EF9AF972303}"/>
              </a:ext>
            </a:extLst>
          </p:cNvPr>
          <p:cNvSpPr/>
          <p:nvPr/>
        </p:nvSpPr>
        <p:spPr>
          <a:xfrm>
            <a:off x="6652546" y="2633784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6" y="0"/>
                </a:move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600" y="16751"/>
                  <a:pt x="19905" y="21600"/>
                  <a:pt x="17824" y="21600"/>
                </a:cubicBez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BD8C52D8-03D6-4E25-A4D8-808C88FF3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9833" y="2591343"/>
            <a:ext cx="566838" cy="566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B7AF86-7ACA-4266-B0FA-F2E3F4C03FAB}"/>
              </a:ext>
            </a:extLst>
          </p:cNvPr>
          <p:cNvSpPr txBox="1"/>
          <p:nvPr/>
        </p:nvSpPr>
        <p:spPr>
          <a:xfrm>
            <a:off x="5445058" y="2459264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 Ipsum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8ECC1D12-59D4-499B-9157-95A530D4D930}"/>
              </a:ext>
            </a:extLst>
          </p:cNvPr>
          <p:cNvSpPr/>
          <p:nvPr/>
        </p:nvSpPr>
        <p:spPr>
          <a:xfrm>
            <a:off x="4160798" y="4784009"/>
            <a:ext cx="2852398" cy="112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2" y="0"/>
                </a:moveTo>
                <a:lnTo>
                  <a:pt x="19874" y="0"/>
                </a:lnTo>
                <a:cubicBezTo>
                  <a:pt x="20830" y="0"/>
                  <a:pt x="21600" y="1958"/>
                  <a:pt x="21600" y="4389"/>
                </a:cubicBezTo>
                <a:lnTo>
                  <a:pt x="21600" y="17211"/>
                </a:lnTo>
                <a:cubicBezTo>
                  <a:pt x="21600" y="19642"/>
                  <a:pt x="20830" y="21600"/>
                  <a:pt x="19874" y="21600"/>
                </a:cubicBezTo>
                <a:lnTo>
                  <a:pt x="8032" y="21600"/>
                </a:lnTo>
                <a:cubicBezTo>
                  <a:pt x="7560" y="21600"/>
                  <a:pt x="7113" y="21095"/>
                  <a:pt x="6778" y="20242"/>
                </a:cubicBezTo>
                <a:lnTo>
                  <a:pt x="3228" y="10800"/>
                </a:lnTo>
                <a:lnTo>
                  <a:pt x="6778" y="1358"/>
                </a:lnTo>
                <a:cubicBezTo>
                  <a:pt x="7113" y="474"/>
                  <a:pt x="7560" y="0"/>
                  <a:pt x="8032" y="0"/>
                </a:cubicBezTo>
                <a:close/>
                <a:moveTo>
                  <a:pt x="4556" y="19200"/>
                </a:moveTo>
                <a:lnTo>
                  <a:pt x="5462" y="19200"/>
                </a:lnTo>
                <a:lnTo>
                  <a:pt x="2297" y="10800"/>
                </a:lnTo>
                <a:lnTo>
                  <a:pt x="5462" y="2400"/>
                </a:lnTo>
                <a:lnTo>
                  <a:pt x="4556" y="2400"/>
                </a:lnTo>
                <a:lnTo>
                  <a:pt x="1390" y="10800"/>
                </a:lnTo>
                <a:lnTo>
                  <a:pt x="4556" y="19200"/>
                </a:lnTo>
                <a:close/>
                <a:moveTo>
                  <a:pt x="2160" y="16547"/>
                </a:moveTo>
                <a:lnTo>
                  <a:pt x="2781" y="16547"/>
                </a:lnTo>
                <a:lnTo>
                  <a:pt x="621" y="10800"/>
                </a:lnTo>
                <a:lnTo>
                  <a:pt x="2781" y="5053"/>
                </a:lnTo>
                <a:lnTo>
                  <a:pt x="2160" y="5053"/>
                </a:lnTo>
                <a:lnTo>
                  <a:pt x="0" y="10800"/>
                </a:lnTo>
                <a:lnTo>
                  <a:pt x="2160" y="1654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B820129-5151-45CD-8090-7ABC0487B305}"/>
              </a:ext>
            </a:extLst>
          </p:cNvPr>
          <p:cNvSpPr/>
          <p:nvPr/>
        </p:nvSpPr>
        <p:spPr>
          <a:xfrm>
            <a:off x="6652546" y="5103673"/>
            <a:ext cx="1378657" cy="481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6" y="0"/>
                </a:moveTo>
                <a:lnTo>
                  <a:pt x="17824" y="0"/>
                </a:lnTo>
                <a:cubicBezTo>
                  <a:pt x="19905" y="0"/>
                  <a:pt x="21600" y="4849"/>
                  <a:pt x="21600" y="10800"/>
                </a:cubicBezTo>
                <a:lnTo>
                  <a:pt x="21600" y="10800"/>
                </a:lnTo>
                <a:cubicBezTo>
                  <a:pt x="21600" y="16751"/>
                  <a:pt x="19905" y="21600"/>
                  <a:pt x="17824" y="21600"/>
                </a:cubicBezTo>
                <a:lnTo>
                  <a:pt x="3776" y="21600"/>
                </a:lnTo>
                <a:cubicBezTo>
                  <a:pt x="1695" y="21600"/>
                  <a:pt x="0" y="16751"/>
                  <a:pt x="0" y="10800"/>
                </a:cubicBezTo>
                <a:lnTo>
                  <a:pt x="0" y="10800"/>
                </a:lnTo>
                <a:cubicBezTo>
                  <a:pt x="0" y="4849"/>
                  <a:pt x="1695" y="0"/>
                  <a:pt x="37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05733CD5-4C34-4CF5-B207-BDAFB2923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0126" y="5061232"/>
            <a:ext cx="566838" cy="566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6B586-CE2F-4527-AF8E-97C1F319F599}"/>
              </a:ext>
            </a:extLst>
          </p:cNvPr>
          <p:cNvSpPr txBox="1"/>
          <p:nvPr/>
        </p:nvSpPr>
        <p:spPr>
          <a:xfrm>
            <a:off x="5445058" y="4929153"/>
            <a:ext cx="117254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2400" b="1" noProof="1"/>
              <a:t>Lorem</a:t>
            </a:r>
          </a:p>
          <a:p>
            <a:r>
              <a:rPr lang="en-US" sz="2400" b="1" noProof="1"/>
              <a:t>Ipsum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44EE98-2395-4EEA-993F-73877F70B7F6}"/>
              </a:ext>
            </a:extLst>
          </p:cNvPr>
          <p:cNvGrpSpPr/>
          <p:nvPr/>
        </p:nvGrpSpPr>
        <p:grpSpPr>
          <a:xfrm>
            <a:off x="8214571" y="902537"/>
            <a:ext cx="2474051" cy="1474819"/>
            <a:chOff x="8921977" y="1466725"/>
            <a:chExt cx="2926080" cy="14748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E8A40-AFBA-4880-A72B-04E1E961132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588FFD-A679-44BC-A8E5-AAE43BC2E23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7AF45-F3FE-47F8-9143-002D0B80FFF4}"/>
              </a:ext>
            </a:extLst>
          </p:cNvPr>
          <p:cNvGrpSpPr/>
          <p:nvPr/>
        </p:nvGrpSpPr>
        <p:grpSpPr>
          <a:xfrm>
            <a:off x="8214571" y="3372339"/>
            <a:ext cx="2474051" cy="1474819"/>
            <a:chOff x="8921977" y="1466725"/>
            <a:chExt cx="2926080" cy="14748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0CA6B1-B188-4195-885F-365CA1D1186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44A35-F9DD-4B23-A71F-409B20D2BD52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356EE-1B0C-4AED-B0D4-BFBE91DEB99F}"/>
              </a:ext>
            </a:extLst>
          </p:cNvPr>
          <p:cNvGrpSpPr/>
          <p:nvPr/>
        </p:nvGrpSpPr>
        <p:grpSpPr>
          <a:xfrm>
            <a:off x="1503378" y="2137438"/>
            <a:ext cx="2474051" cy="1474819"/>
            <a:chOff x="8921977" y="1466725"/>
            <a:chExt cx="2926080" cy="1474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63C25E-2085-48FF-B5E3-9F4C75EE4A1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30169E-EB00-4B05-9BA1-7377DBC461C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A67CB5-077B-4321-B878-4A5359275585}"/>
              </a:ext>
            </a:extLst>
          </p:cNvPr>
          <p:cNvGrpSpPr/>
          <p:nvPr/>
        </p:nvGrpSpPr>
        <p:grpSpPr>
          <a:xfrm>
            <a:off x="1503378" y="4607241"/>
            <a:ext cx="2474051" cy="1474819"/>
            <a:chOff x="8921977" y="1466725"/>
            <a:chExt cx="2926080" cy="14748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8111D9-CA3C-4047-AA80-37A681FFB1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608618-C1DD-474D-9EE5-A5C824D5293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6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8501</TotalTime>
  <Words>393</Words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Vertical Alternating Arrows – Slide Template</vt:lpstr>
      <vt:lpstr>Vertical Alternating Arrows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Alternating Arrows</dc:title>
  <dc:creator>PresentationGO.com</dc:creator>
  <dc:description>© Copyright PresentationGO.com</dc:description>
  <dcterms:created xsi:type="dcterms:W3CDTF">2014-11-26T05:14:11Z</dcterms:created>
  <dcterms:modified xsi:type="dcterms:W3CDTF">2021-09-08T19:53:30Z</dcterms:modified>
  <cp:category>Charts &amp; Diagrams</cp:category>
</cp:coreProperties>
</file>