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embeddedFontLst>
    <p:embeddedFont>
      <p:font typeface="긱블말랑이" panose="020D0504000000000000" pitchFamily="34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15640-B3B7-E43E-9006-D7851F66E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D8A1ED-F9B3-2E4D-C993-0C158249C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74258-3BBB-0F5F-EA20-8295C6DD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CF6F2-89AF-E9C5-481B-224E38B4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C1D77-0B52-033E-022B-225EC9B1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F087-094B-1157-4429-6394850A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12163-C7F6-246A-2EA2-C9D91284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7E098-B42D-3396-6FFB-428A2D26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1A870-70D1-D264-F528-50C147DA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A3C67-5E9A-2CB5-63F2-293E278C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3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CBC27-134F-BCBF-FF1C-4101834AA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D1C47B-739E-5933-6A3A-D2565770D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2D0E0-B2FC-2468-6DC5-6248417A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4F5BD-5E1D-069C-56BA-53E0BF8A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D92D1-F918-8822-4CB6-CC363C4A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12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85C7-9414-DF5F-737E-254C7C95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26D47-A22B-6747-EA03-8A8B603B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F6F94-D9DF-AEF3-7A87-04D36141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9CE6E-E357-8A5A-C992-D10F4634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7C5FF-B508-BF58-4FF3-9DA0D1FD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69E7A-CD3B-9B0C-E6F1-084E283F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79D5A0-FAF7-9532-84DD-C3B4BC2F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35944-D1B0-81B3-3808-4A392DFB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CBE978-B4D3-7681-D4C2-7266BE0B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E6770-BBE1-545F-B9DE-6B9BCBBF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C7418-5F0A-BFB0-8193-896CF267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377DF-64BE-CC78-59EA-3C4FC268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8A077-4783-CF89-9BDD-D6A37D3DB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2785D5-BEAB-355A-9885-CE3B6175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BDBD6-17CC-B300-D553-A4F100B2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55CF8-B528-93B9-D5E9-5B432F86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58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D1960-D64B-CFC3-1C5E-F9EFCC1C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996FC-1717-5229-2BD3-AEAA4CE2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87D92-DED3-32BD-223E-C72003314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EB06FA-1328-00DC-3F12-589A88B5E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AC14BC-4E77-EC62-AF00-DDCFC79F3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55116C-6ED2-86B9-7C25-C283E6FC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96520-8771-EFB4-B227-86C31941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1E1C0E-5D67-2473-4765-048E43D4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94AB-1F3F-27CF-00D5-A731016E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22AE0-014E-AA04-D809-FF1FDB48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E05CA1-859B-CEAE-13DF-64467BA6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5B8A3-9103-9CA3-836F-2A0EE77D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76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B30E73F-9CB5-FAA4-F35C-CBF7F7A6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CB56B-E163-2004-F033-11416851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68444-221E-D3AD-5476-FBC1088E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3E53C-BD6E-75F5-73A1-5636B408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AA0E6-8D94-10CA-3ABA-A00B6DB6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89B630-0C37-91A3-B14B-AFB8C168E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B69620-1171-3C81-28B5-9688AD65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CE55D-3A00-9E5D-3DFA-3AD0949F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48D74-424A-E72C-A241-DDC9691C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2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B7027-B3BF-19A6-06F6-707A3CAF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75E59-463F-8DC3-C59B-C20B0C2F2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841BF-7818-B747-3788-E99E760A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18119-6623-E910-4FE0-A807FB8C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FF0D8-5891-0EF6-599A-8BD6B0FA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2A963-3D76-4422-A947-144DE4B0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5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89DED-0F97-777F-7FA8-7416F2FE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3F686-F1D6-93CF-6939-1F70A695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B0A61-E350-70C9-97B0-35CE1D99A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16F8-3B6C-4B5D-B863-EA5DE666E17A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C0FB5-1CF4-7D37-85B9-8A33E4F58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32D6E-2C30-853E-78A8-BB68E4A4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92A7-968B-47A6-8778-20FA8487E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3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AA895-9330-B027-A487-46DFB3B63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2D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게임플레이</a:t>
            </a:r>
            <a:b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</a:b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E72C82-5851-8AE1-BA83-1B010BCE1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2022182039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최정민</a:t>
            </a:r>
          </a:p>
        </p:txBody>
      </p:sp>
    </p:spTree>
    <p:extLst>
      <p:ext uri="{BB962C8B-B14F-4D97-AF65-F5344CB8AC3E}">
        <p14:creationId xmlns:p14="http://schemas.microsoft.com/office/powerpoint/2010/main" val="30363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개에서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5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 정도의 스포츠 게임을 플레이하고 종합 점수로 순위가 매겨지는 형식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- 1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인 플레이 게임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순위가 기록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(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오락실 게임처럼 최종 점수가 높을수록 순위가 높은 형식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점수 경쟁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간단한 미니게임 형식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쉽고 간단하게 즐길 수 있음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4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~ 5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개의 게임을 순서대로 진행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각각의 게임마다 점수가 존재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각 게임의 점수를 합산 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=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최종 점수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56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</a:t>
            </a:r>
          </a:p>
        </p:txBody>
      </p:sp>
      <p:pic>
        <p:nvPicPr>
          <p:cNvPr id="5" name="그림 4" descr="텍스트, 스케치, 친필, 아동 미술이(가) 표시된 사진&#10;&#10;자동 생성된 설명">
            <a:extLst>
              <a:ext uri="{FF2B5EF4-FFF2-40B4-BE49-F238E27FC236}">
                <a16:creationId xmlns:a16="http://schemas.microsoft.com/office/drawing/2014/main" id="{8A648B53-27CB-F9FA-B901-E178B9CCD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2088"/>
            <a:ext cx="9510346" cy="40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4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52D65-27C3-3005-E353-37D64FA1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81FC2-AEC2-F01B-05EC-3CFE2808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  <p:pic>
        <p:nvPicPr>
          <p:cNvPr id="5" name="그림 4" descr="친필, 텍스트, 스케치, 폰트이(가) 표시된 사진&#10;&#10;자동 생성된 설명">
            <a:extLst>
              <a:ext uri="{FF2B5EF4-FFF2-40B4-BE49-F238E27FC236}">
                <a16:creationId xmlns:a16="http://schemas.microsoft.com/office/drawing/2014/main" id="{28773F69-DAEB-A341-EF57-9669A651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4296"/>
            <a:ext cx="10228544" cy="33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2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8F122D-89B2-1FAD-9526-7F5549B2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게임의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48B8E6-81D6-64D0-533B-E9D1E830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</a:t>
            </a:r>
            <a:endParaRPr lang="ko-KR" altLang="en-US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</p:txBody>
      </p:sp>
      <p:pic>
        <p:nvPicPr>
          <p:cNvPr id="5" name="그림 4" descr="텍스트, 친필, 폰트, 디자인이(가) 표시된 사진&#10;&#10;자동 생성된 설명">
            <a:extLst>
              <a:ext uri="{FF2B5EF4-FFF2-40B4-BE49-F238E27FC236}">
                <a16:creationId xmlns:a16="http://schemas.microsoft.com/office/drawing/2014/main" id="{CB6359B6-C140-7C0A-BD39-178F7645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85607"/>
            <a:ext cx="10361736" cy="34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2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63EC7-DDBC-3618-D224-0CC9C35C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2B67A7-D61A-4A64-A63F-08C63C5B0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- 1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게임 구상 마무리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사용할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스프라이트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구하기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- 2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전체적인 틀 구현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캐릭터 움직임 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- 3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 노드 구상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- 4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허들 마무리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- 5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 맵 구상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플레이어가 조종할 캐릭터 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- 6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카누 마무리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- 7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 과녁 </a:t>
            </a:r>
            <a:r>
              <a:rPr lang="ko-KR" altLang="en-US" dirty="0" err="1">
                <a:latin typeface="긱블말랑이" panose="020D0504000000000000" pitchFamily="34" charset="-127"/>
                <a:ea typeface="긱블말랑이" panose="020D0504000000000000" pitchFamily="34" charset="-127"/>
              </a:rPr>
              <a:t>랜덤한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 위치 배치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바 위치 구상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,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구현</a:t>
            </a:r>
            <a:endParaRPr lang="en-US" altLang="ko-KR" dirty="0">
              <a:latin typeface="긱블말랑이" panose="020D0504000000000000" pitchFamily="34" charset="-127"/>
              <a:ea typeface="긱블말랑이" panose="020D0504000000000000" pitchFamily="34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- 8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주차</a:t>
            </a:r>
            <a:r>
              <a:rPr lang="en-US" altLang="ko-KR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: </a:t>
            </a:r>
            <a:r>
              <a:rPr lang="ko-KR" altLang="en-US" dirty="0">
                <a:latin typeface="긱블말랑이" panose="020D0504000000000000" pitchFamily="34" charset="-127"/>
                <a:ea typeface="긱블말랑이" panose="020D0504000000000000" pitchFamily="34" charset="-127"/>
              </a:rPr>
              <a:t>사격 마무리</a:t>
            </a:r>
          </a:p>
        </p:txBody>
      </p:sp>
    </p:spTree>
    <p:extLst>
      <p:ext uri="{BB962C8B-B14F-4D97-AF65-F5344CB8AC3E}">
        <p14:creationId xmlns:p14="http://schemas.microsoft.com/office/powerpoint/2010/main" val="249594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172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긱블말랑이</vt:lpstr>
      <vt:lpstr>Arial</vt:lpstr>
      <vt:lpstr>Office 테마</vt:lpstr>
      <vt:lpstr>2D게임플레이 프로젝트</vt:lpstr>
      <vt:lpstr>게임의 컨셉</vt:lpstr>
      <vt:lpstr>게임의 진행 흐름</vt:lpstr>
      <vt:lpstr>게임의 진행 흐름</vt:lpstr>
      <vt:lpstr>게임의 진행 흐름</vt:lpstr>
      <vt:lpstr>게임의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2D게임플레이 프로젝트</dc:title>
  <dc:creator>최정민(2022182039)</dc:creator>
  <cp:lastModifiedBy>최정민(2022182039)</cp:lastModifiedBy>
  <cp:revision>3</cp:revision>
  <dcterms:created xsi:type="dcterms:W3CDTF">2023-10-14T09:14:05Z</dcterms:created>
  <dcterms:modified xsi:type="dcterms:W3CDTF">2023-10-15T08:41:39Z</dcterms:modified>
</cp:coreProperties>
</file>