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  <p:sldId id="264" r:id="rId9"/>
    <p:sldId id="265" r:id="rId10"/>
    <p:sldId id="266" r:id="rId11"/>
    <p:sldId id="269" r:id="rId12"/>
    <p:sldId id="270" r:id="rId13"/>
    <p:sldId id="267" r:id="rId14"/>
    <p:sldId id="268" r:id="rId15"/>
  </p:sldIdLst>
  <p:sldSz cx="12192000" cy="6858000"/>
  <p:notesSz cx="6858000" cy="9144000"/>
  <p:embeddedFontLst>
    <p:embeddedFont>
      <p:font typeface="긱블말랑이" panose="020D0504000000000000" pitchFamily="34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15640-B3B7-E43E-9006-D7851F66E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D8A1ED-F9B3-2E4D-C993-0C158249C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74258-3BBB-0F5F-EA20-8295C6DD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16F8-3B6C-4B5D-B863-EA5DE666E17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CF6F2-89AF-E9C5-481B-224E38B4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C1D77-0B52-033E-022B-225EC9B1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92A7-968B-47A6-8778-20FA8487E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27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0F087-094B-1157-4429-6394850A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512163-C7F6-246A-2EA2-C9D912849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7E098-B42D-3396-6FFB-428A2D26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16F8-3B6C-4B5D-B863-EA5DE666E17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1A870-70D1-D264-F528-50C147DA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3A3C67-5E9A-2CB5-63F2-293E278C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92A7-968B-47A6-8778-20FA8487E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83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ACBC27-134F-BCBF-FF1C-4101834AA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D1C47B-739E-5933-6A3A-D2565770D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2D0E0-B2FC-2468-6DC5-6248417A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16F8-3B6C-4B5D-B863-EA5DE666E17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54F5BD-5E1D-069C-56BA-53E0BF8A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7D92D1-F918-8822-4CB6-CC363C4A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92A7-968B-47A6-8778-20FA8487E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2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685C7-9414-DF5F-737E-254C7C95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26D47-A22B-6747-EA03-8A8B603BF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F6F94-D9DF-AEF3-7A87-04D36141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16F8-3B6C-4B5D-B863-EA5DE666E17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9CE6E-E357-8A5A-C992-D10F4634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7C5FF-B508-BF58-4FF3-9DA0D1FD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92A7-968B-47A6-8778-20FA8487E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3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69E7A-CD3B-9B0C-E6F1-084E283FD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79D5A0-FAF7-9532-84DD-C3B4BC2F5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735944-D1B0-81B3-3808-4A392DFB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16F8-3B6C-4B5D-B863-EA5DE666E17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CBE978-B4D3-7681-D4C2-7266BE0B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E6770-BBE1-545F-B9DE-6B9BCBBF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92A7-968B-47A6-8778-20FA8487E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50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C7418-5F0A-BFB0-8193-896CF267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9377DF-64BE-CC78-59EA-3C4FC268F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A8A077-4783-CF89-9BDD-D6A37D3DB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2785D5-BEAB-355A-9885-CE3B6175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16F8-3B6C-4B5D-B863-EA5DE666E17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1BDBD6-17CC-B300-D553-A4F100B2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155CF8-B528-93B9-D5E9-5B432F86A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92A7-968B-47A6-8778-20FA8487E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58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D1960-D64B-CFC3-1C5E-F9EFCC1C7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7996FC-1717-5229-2BD3-AEAA4CE2A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87D92-DED3-32BD-223E-C72003314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EB06FA-1328-00DC-3F12-589A88B5E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AC14BC-4E77-EC62-AF00-DDCFC79F3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55116C-6ED2-86B9-7C25-C283E6FC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16F8-3B6C-4B5D-B863-EA5DE666E17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E96520-8771-EFB4-B227-86C31941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1E1C0E-5D67-2473-4765-048E43D4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92A7-968B-47A6-8778-20FA8487E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8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294AB-1F3F-27CF-00D5-A731016E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322AE0-014E-AA04-D809-FF1FDB487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16F8-3B6C-4B5D-B863-EA5DE666E17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E05CA1-859B-CEAE-13DF-64467BA6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C5B8A3-9103-9CA3-836F-2A0EE77D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92A7-968B-47A6-8778-20FA8487E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76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30E73F-9CB5-FAA4-F35C-CBF7F7A69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16F8-3B6C-4B5D-B863-EA5DE666E17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FCB56B-E163-2004-F033-11416851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A68444-221E-D3AD-5476-FBC1088E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92A7-968B-47A6-8778-20FA8487E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28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3E53C-BD6E-75F5-73A1-5636B4088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AA0E6-8D94-10CA-3ABA-A00B6DB6E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89B630-0C37-91A3-B14B-AFB8C168E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B69620-1171-3C81-28B5-9688AD65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16F8-3B6C-4B5D-B863-EA5DE666E17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7CE55D-3A00-9E5D-3DFA-3AD0949F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948D74-424A-E72C-A241-DDC9691C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92A7-968B-47A6-8778-20FA8487E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02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B7027-B3BF-19A6-06F6-707A3CAF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975E59-463F-8DC3-C59B-C20B0C2F2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4841BF-7818-B747-3788-E99E760A7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18119-6623-E910-4FE0-A807FB8C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16F8-3B6C-4B5D-B863-EA5DE666E17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FFF0D8-5891-0EF6-599A-8BD6B0FA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D2A963-3D76-4422-A947-144DE4B07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92A7-968B-47A6-8778-20FA8487E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45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889DED-0F97-777F-7FA8-7416F2FE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3F686-F1D6-93CF-6939-1F70A6951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B0A61-E350-70C9-97B0-35CE1D99A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16F8-3B6C-4B5D-B863-EA5DE666E17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C0FB5-1CF4-7D37-85B9-8A33E4F58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32D6E-2C30-853E-78A8-BB68E4A4C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292A7-968B-47A6-8778-20FA8487E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3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AA895-9330-B027-A487-46DFB3B63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2D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게임플레이</a:t>
            </a:r>
            <a:b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</a:b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E72C82-5851-8AE1-BA83-1B010BCE15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2022182039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최정민</a:t>
            </a:r>
          </a:p>
        </p:txBody>
      </p:sp>
    </p:spTree>
    <p:extLst>
      <p:ext uri="{BB962C8B-B14F-4D97-AF65-F5344CB8AC3E}">
        <p14:creationId xmlns:p14="http://schemas.microsoft.com/office/powerpoint/2010/main" val="303638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BE10A-17B3-B0A3-45B9-D64E7754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게임 기획 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게임 플레이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87FBA-D999-0698-354E-5B54B202B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허들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	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정해진 거리를 </a:t>
            </a:r>
            <a:r>
              <a:rPr lang="ko-KR" altLang="en-US" dirty="0" err="1">
                <a:latin typeface="긱블말랑이" panose="020D0504000000000000" pitchFamily="34" charset="-127"/>
                <a:ea typeface="긱블말랑이" panose="020D0504000000000000" pitchFamily="34" charset="-127"/>
              </a:rPr>
              <a:t>완주하는게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 목표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	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리듬게임처럼 노드가 존재하며 노드에 맞게 스페이스바를 입력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	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스페이스바 입력은 캐릭터가 허들을 </a:t>
            </a:r>
            <a:r>
              <a:rPr lang="ko-KR" altLang="en-US" dirty="0" err="1">
                <a:latin typeface="긱블말랑이" panose="020D0504000000000000" pitchFamily="34" charset="-127"/>
                <a:ea typeface="긱블말랑이" panose="020D0504000000000000" pitchFamily="34" charset="-127"/>
              </a:rPr>
              <a:t>넘는거와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 같음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	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스페이스바 입력 타이밍에 따라 캐릭터 이동속도 증감이 다름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	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빨리 완주할수록 높은 점수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2014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BE10A-17B3-B0A3-45B9-D64E7754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게임 기획 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게임 플레이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87FBA-D999-0698-354E-5B54B202B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카누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	1.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장애물 피하기 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(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방향키를 이용해 장애물을 피하면서 정해진 거리를 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	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완주하는 것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	2.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왼쪽 방향키와 오른쪽 방향키를 연달아 누르면서 카누 속도를 유지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	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하면서 정해진 거리를 완주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	3.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왼쪽 방향키와 오른쪽 방향키를 누르면서 카누의 균형을 유지하면서 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	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목적지까지 이동 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(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균형 유지를 실패할 경우 물에 빠지면서 실격 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-&gt;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점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	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수 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0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점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6785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BE10A-17B3-B0A3-45B9-D64E7754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게임 기획 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게임 플레이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87FBA-D999-0698-354E-5B54B202B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사격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	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게임 </a:t>
            </a:r>
            <a:r>
              <a:rPr lang="ko-KR" altLang="en-US" dirty="0" err="1">
                <a:latin typeface="긱블말랑이" panose="020D0504000000000000" pitchFamily="34" charset="-127"/>
                <a:ea typeface="긱블말랑이" panose="020D0504000000000000" pitchFamily="34" charset="-127"/>
              </a:rPr>
              <a:t>시작시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 과녁이 여러 개가 화면에 나온다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	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과녁 개수에 맞게 화면 아래에 노란색 바가 </a:t>
            </a:r>
            <a:r>
              <a:rPr lang="ko-KR" altLang="en-US" dirty="0" err="1">
                <a:latin typeface="긱블말랑이" panose="020D0504000000000000" pitchFamily="34" charset="-127"/>
                <a:ea typeface="긱블말랑이" panose="020D0504000000000000" pitchFamily="34" charset="-127"/>
              </a:rPr>
              <a:t>랜덤한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 위치에 나온다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	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빨간색 바가 왼쪽에서 오른쪽으로 이동 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-&gt;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노란색 바 위에 올라갈 시 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	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스페이스 바 입력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 (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과녁 파괴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,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점수 획득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7072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C8693-000B-73CE-25CA-ADDCA466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게임 기획 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게임 컨트롤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9EB0B-A792-F8B0-84BC-15A440529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대부분 키보드 입력을 통해 진행된다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허들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: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스페이스바 사용 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(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노드에 맞게 스페이스바 입력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카누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: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방향키 혹은 스페이스바 사용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사격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: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스페이스바 사용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 (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움직이는 바에 따른 스페이스바 입력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)</a:t>
            </a:r>
            <a:endParaRPr lang="ko-KR" altLang="en-US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148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34DFB-ACC2-D5E1-1A34-0A5A4645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게임 기획 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게임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AC3E6F-880B-249A-2E3B-31F921DDF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- 3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개에서 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4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개로 구성된 미니 게임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각각의 게임마다 점수가 존재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종합 점수 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=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각 게임 점수 합계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Ex)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 허들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: a,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카누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: b,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사격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: c -&gt;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종합 점수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: a + b + c</a:t>
            </a:r>
            <a:endParaRPr lang="ko-KR" altLang="en-US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121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52D65-27C3-3005-E353-37D64FA1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게임의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81FC2-AEC2-F01B-05EC-3CFE2808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- 3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개에서 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5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개 정도의 스포츠 게임을 플레이하고 종합 점수로 순위가 매겨지는 형식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- 1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인 플레이 게임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순위가 기록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(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오락실 게임처럼 최종 점수가 높을수록 순위가 높은 형식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,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점수 경쟁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간단한 미니게임 형식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쉽고 간단하게 즐길 수 있음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44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52D65-27C3-3005-E353-37D64FA1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게임의 진행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81FC2-AEC2-F01B-05EC-3CFE2808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- 3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개 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~ 5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개의 게임을 순서대로 진행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각각의 게임마다 점수가 존재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각 게임의 점수를 합산 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=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최종 점수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256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52D65-27C3-3005-E353-37D64FA1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게임의 진행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81FC2-AEC2-F01B-05EC-3CFE2808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허들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 </a:t>
            </a:r>
          </a:p>
        </p:txBody>
      </p:sp>
      <p:pic>
        <p:nvPicPr>
          <p:cNvPr id="5" name="그림 4" descr="텍스트, 스케치, 친필, 아동 미술이(가) 표시된 사진&#10;&#10;자동 생성된 설명">
            <a:extLst>
              <a:ext uri="{FF2B5EF4-FFF2-40B4-BE49-F238E27FC236}">
                <a16:creationId xmlns:a16="http://schemas.microsoft.com/office/drawing/2014/main" id="{8A648B53-27CB-F9FA-B901-E178B9CCD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2088"/>
            <a:ext cx="9510346" cy="40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4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52D65-27C3-3005-E353-37D64FA1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게임의 진행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81FC2-AEC2-F01B-05EC-3CFE2808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카누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</p:txBody>
      </p:sp>
      <p:pic>
        <p:nvPicPr>
          <p:cNvPr id="5" name="그림 4" descr="친필, 텍스트, 스케치, 폰트이(가) 표시된 사진&#10;&#10;자동 생성된 설명">
            <a:extLst>
              <a:ext uri="{FF2B5EF4-FFF2-40B4-BE49-F238E27FC236}">
                <a16:creationId xmlns:a16="http://schemas.microsoft.com/office/drawing/2014/main" id="{28773F69-DAEB-A341-EF57-9669A6518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34296"/>
            <a:ext cx="10228544" cy="331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4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F122D-89B2-1FAD-9526-7F5549B2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게임의 진행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8B8E6-81D6-64D0-533B-E9D1E830C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사격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 </a:t>
            </a:r>
            <a:endParaRPr lang="ko-KR" altLang="en-US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</p:txBody>
      </p:sp>
      <p:pic>
        <p:nvPicPr>
          <p:cNvPr id="5" name="그림 4" descr="텍스트, 친필, 폰트, 디자인이(가) 표시된 사진&#10;&#10;자동 생성된 설명">
            <a:extLst>
              <a:ext uri="{FF2B5EF4-FFF2-40B4-BE49-F238E27FC236}">
                <a16:creationId xmlns:a16="http://schemas.microsoft.com/office/drawing/2014/main" id="{CB6359B6-C140-7C0A-BD39-178F7645C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85607"/>
            <a:ext cx="10361736" cy="346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2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63EC7-DDBC-3618-D224-0CC9C35C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B67A7-D61A-4A64-A63F-08C63C5B0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- 1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주차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: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게임 구상 마무리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,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사용할 </a:t>
            </a:r>
            <a:r>
              <a:rPr lang="ko-KR" altLang="en-US" dirty="0" err="1">
                <a:latin typeface="긱블말랑이" panose="020D0504000000000000" pitchFamily="34" charset="-127"/>
                <a:ea typeface="긱블말랑이" panose="020D0504000000000000" pitchFamily="34" charset="-127"/>
              </a:rPr>
              <a:t>스프라이트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 구하기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- 2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주차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: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전체적인 틀 구현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,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캐릭터 움직임 구현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- 3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주차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: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허들 노드 구상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,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구현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- 4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주차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: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허들 마무리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- 5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주차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: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카누 맵 구상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,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플레이어가 조종할 캐릭터 구현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- 6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주차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: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카누 마무리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- 7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주차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: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사격 과녁 </a:t>
            </a:r>
            <a:r>
              <a:rPr lang="ko-KR" altLang="en-US" dirty="0" err="1">
                <a:latin typeface="긱블말랑이" panose="020D0504000000000000" pitchFamily="34" charset="-127"/>
                <a:ea typeface="긱블말랑이" panose="020D0504000000000000" pitchFamily="34" charset="-127"/>
              </a:rPr>
              <a:t>랜덤한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 위치 배치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,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바 위치 구상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,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구현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- 8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주차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: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사격 마무리</a:t>
            </a:r>
          </a:p>
        </p:txBody>
      </p:sp>
    </p:spTree>
    <p:extLst>
      <p:ext uri="{BB962C8B-B14F-4D97-AF65-F5344CB8AC3E}">
        <p14:creationId xmlns:p14="http://schemas.microsoft.com/office/powerpoint/2010/main" val="249594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F1F92-C8EB-59C7-B1B9-A4CED3B3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게임 기획 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USP</a:t>
            </a:r>
            <a:endParaRPr lang="ko-KR" altLang="en-US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AE798-5B6D-1498-9FAA-D49517538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- 1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인 플레이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간단한 미니 게임 여러 개가 합해진 형식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종합 점수를 바탕으로 순위가 정해져 경쟁 가능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90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49C74-17CF-4E78-8DEF-D9331DB2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게임 기획 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–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게임 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UI</a:t>
            </a:r>
            <a:endParaRPr lang="ko-KR" altLang="en-US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</p:txBody>
      </p:sp>
      <p:pic>
        <p:nvPicPr>
          <p:cNvPr id="5" name="내용 개체 틀 4" descr="텍스트, 스케치, 도표, 그림이(가) 표시된 사진&#10;&#10;자동 생성된 설명">
            <a:extLst>
              <a:ext uri="{FF2B5EF4-FFF2-40B4-BE49-F238E27FC236}">
                <a16:creationId xmlns:a16="http://schemas.microsoft.com/office/drawing/2014/main" id="{0930D3F3-AFBD-B100-2A3C-B3E9CAD82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4702"/>
            <a:ext cx="4519240" cy="3055374"/>
          </a:xfrm>
        </p:spPr>
      </p:pic>
      <p:pic>
        <p:nvPicPr>
          <p:cNvPr id="7" name="그림 6" descr="스케치, 그림, 도표, 라인 아트이(가) 표시된 사진&#10;&#10;자동 생성된 설명">
            <a:extLst>
              <a:ext uri="{FF2B5EF4-FFF2-40B4-BE49-F238E27FC236}">
                <a16:creationId xmlns:a16="http://schemas.microsoft.com/office/drawing/2014/main" id="{F5FD4C13-4D36-5799-D010-51D007B33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929" y="2198556"/>
            <a:ext cx="5279511" cy="32515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76F6AD-C42A-003A-3F4D-3A5635706189}"/>
              </a:ext>
            </a:extLst>
          </p:cNvPr>
          <p:cNvSpPr txBox="1"/>
          <p:nvPr/>
        </p:nvSpPr>
        <p:spPr>
          <a:xfrm>
            <a:off x="2016366" y="5482004"/>
            <a:ext cx="216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긱블말랑이" panose="020D0504000000000000" pitchFamily="34" charset="-127"/>
                <a:ea typeface="긱블말랑이" panose="020D0504000000000000" pitchFamily="34" charset="-127"/>
              </a:rPr>
              <a:t>게임 시작 전 설명 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55BE3C-FE29-96F9-0A13-407956C81722}"/>
              </a:ext>
            </a:extLst>
          </p:cNvPr>
          <p:cNvSpPr txBox="1"/>
          <p:nvPr/>
        </p:nvSpPr>
        <p:spPr>
          <a:xfrm>
            <a:off x="7800230" y="5450076"/>
            <a:ext cx="216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인 게임 화면 예시</a:t>
            </a:r>
          </a:p>
        </p:txBody>
      </p:sp>
    </p:spTree>
    <p:extLst>
      <p:ext uri="{BB962C8B-B14F-4D97-AF65-F5344CB8AC3E}">
        <p14:creationId xmlns:p14="http://schemas.microsoft.com/office/powerpoint/2010/main" val="3943528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459</Words>
  <Application>Microsoft Office PowerPoint</Application>
  <PresentationFormat>와이드스크린</PresentationFormat>
  <Paragraphs>62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긱블말랑이</vt:lpstr>
      <vt:lpstr>Office 테마</vt:lpstr>
      <vt:lpstr>2D게임플레이 프로젝트</vt:lpstr>
      <vt:lpstr>게임의 컨셉</vt:lpstr>
      <vt:lpstr>게임의 진행 흐름</vt:lpstr>
      <vt:lpstr>게임의 진행 흐름</vt:lpstr>
      <vt:lpstr>게임의 진행 흐름</vt:lpstr>
      <vt:lpstr>게임의 진행 흐름</vt:lpstr>
      <vt:lpstr>개발 일정</vt:lpstr>
      <vt:lpstr>게임 기획 - USP</vt:lpstr>
      <vt:lpstr>게임 기획 – 게임 UI</vt:lpstr>
      <vt:lpstr>게임 기획 - 게임 플레이</vt:lpstr>
      <vt:lpstr>게임 기획 - 게임 플레이</vt:lpstr>
      <vt:lpstr>게임 기획 - 게임 플레이</vt:lpstr>
      <vt:lpstr>게임 기획 - 게임 컨트롤</vt:lpstr>
      <vt:lpstr>게임 기획 - 게임 구성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2D게임플레이 프로젝트</dc:title>
  <dc:creator>최정민(2022182039)</dc:creator>
  <cp:lastModifiedBy>최정민(2022182039)</cp:lastModifiedBy>
  <cp:revision>4</cp:revision>
  <dcterms:created xsi:type="dcterms:W3CDTF">2023-10-14T09:14:05Z</dcterms:created>
  <dcterms:modified xsi:type="dcterms:W3CDTF">2023-10-15T13:22:47Z</dcterms:modified>
</cp:coreProperties>
</file>