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8" r:id="rId12"/>
    <p:sldId id="280" r:id="rId13"/>
    <p:sldId id="265" r:id="rId14"/>
    <p:sldId id="270" r:id="rId15"/>
    <p:sldId id="276" r:id="rId16"/>
    <p:sldId id="275" r:id="rId17"/>
    <p:sldId id="279" r:id="rId18"/>
    <p:sldId id="272" r:id="rId19"/>
    <p:sldId id="273" r:id="rId20"/>
    <p:sldId id="267" r:id="rId21"/>
    <p:sldId id="26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ED875-7630-10D5-E39F-09469EC061E6}" v="15" dt="2020-04-13T16:25:36.934"/>
    <p1510:client id="{029FA781-4E6E-25FF-BBCB-F655BFA9F07E}" v="201" dt="2020-04-13T16:02:28.017"/>
    <p1510:client id="{08C4DE0A-9702-3000-48F5-A7D9B70E3B73}" v="1" dt="2020-04-10T05:32:09.825"/>
    <p1510:client id="{1636B23B-81C6-BA1E-C5B4-8AA24F85B60B}" v="396" dt="2020-04-09T06:18:40.524"/>
    <p1510:client id="{263ED788-D507-5A00-8816-3043331332D1}" v="709" dt="2020-04-14T00:42:05.440"/>
    <p1510:client id="{3578E910-A883-D535-0F6D-027D1EBB5FE2}" v="141" dt="2020-04-12T01:24:08.637"/>
    <p1510:client id="{3EEA9C71-53C4-2BC1-ED90-0364FBEC194F}" v="166" dt="2020-04-14T17:08:11.788"/>
    <p1510:client id="{87C261EE-E2D4-4596-1568-C1A488AECDDF}" v="2116" dt="2020-04-13T05:19:29.798"/>
    <p1510:client id="{9DDB9082-5746-F3D6-5D0A-4A5BADAF521E}" v="17" dt="2020-04-13T06:22:15.449"/>
    <p1510:client id="{A7FE8A64-20F6-DAF4-C0F7-4E16BDA1C457}" v="1541" dt="2020-04-10T18:47:18.594"/>
    <p1510:client id="{B34BD39C-296D-88C2-7EE0-EB99B522B737}" v="572" dt="2020-04-11T01:59:34.367"/>
    <p1510:client id="{CCB7F1DE-D44C-EA27-1D1D-1E5B839909C4}" v="697" dt="2020-04-10T03:27:18.479"/>
    <p1510:client id="{E0E526AE-ED31-622A-5C20-3FC6157C4A04}" v="562" dt="2020-04-09T21:53:55.502"/>
    <p1510:client id="{FC11E300-9760-3ACF-23D6-AB6EA4879B5F}" v="17" dt="2020-04-10T18:56:36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, Runhua" userId="S::rgao9@ur.rochester.edu::c090e344-b6e9-4263-a039-957ff19fa1de" providerId="AD" clId="Web-{AD219BF7-24E7-A4D4-633C-2909FD1AF240}"/>
    <pc:docChg chg="modSld">
      <pc:chgData name="Gao, Runhua" userId="S::rgao9@ur.rochester.edu::c090e344-b6e9-4263-a039-957ff19fa1de" providerId="AD" clId="Web-{AD219BF7-24E7-A4D4-633C-2909FD1AF240}" dt="2019-04-29T03:26:27.359" v="381" actId="20577"/>
      <pc:docMkLst>
        <pc:docMk/>
      </pc:docMkLst>
      <pc:sldChg chg="addSp modSp">
        <pc:chgData name="Gao, Runhua" userId="S::rgao9@ur.rochester.edu::c090e344-b6e9-4263-a039-957ff19fa1de" providerId="AD" clId="Web-{AD219BF7-24E7-A4D4-633C-2909FD1AF240}" dt="2019-04-29T03:26:27.359" v="381" actId="20577"/>
        <pc:sldMkLst>
          <pc:docMk/>
          <pc:sldMk cId="988109171" sldId="266"/>
        </pc:sldMkLst>
        <pc:spChg chg="mod">
          <ac:chgData name="Gao, Runhua" userId="S::rgao9@ur.rochester.edu::c090e344-b6e9-4263-a039-957ff19fa1de" providerId="AD" clId="Web-{AD219BF7-24E7-A4D4-633C-2909FD1AF240}" dt="2019-04-29T03:26:27.359" v="381" actId="20577"/>
          <ac:spMkLst>
            <pc:docMk/>
            <pc:sldMk cId="988109171" sldId="266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AD219BF7-24E7-A4D4-633C-2909FD1AF240}" dt="2019-04-29T03:25:40.687" v="379" actId="20577"/>
          <ac:spMkLst>
            <pc:docMk/>
            <pc:sldMk cId="988109171" sldId="266"/>
            <ac:spMk id="3" creationId="{7CA7FD3D-517C-4307-B803-F661CCE9ADE9}"/>
          </ac:spMkLst>
        </pc:spChg>
        <pc:graphicFrameChg chg="add mod modGraphic">
          <ac:chgData name="Gao, Runhua" userId="S::rgao9@ur.rochester.edu::c090e344-b6e9-4263-a039-957ff19fa1de" providerId="AD" clId="Web-{AD219BF7-24E7-A4D4-633C-2909FD1AF240}" dt="2019-04-29T03:24:28.203" v="137"/>
          <ac:graphicFrameMkLst>
            <pc:docMk/>
            <pc:sldMk cId="988109171" sldId="266"/>
            <ac:graphicFrameMk id="4" creationId="{22D4DE28-B2F4-491A-8FD7-F9624A9C0391}"/>
          </ac:graphicFrameMkLst>
        </pc:graphicFrameChg>
      </pc:sldChg>
    </pc:docChg>
  </pc:docChgLst>
  <pc:docChgLst>
    <pc:chgData name="Gao, Runhua" userId="S::rgao9@ur.rochester.edu::c090e344-b6e9-4263-a039-957ff19fa1de" providerId="AD" clId="Web-{9DDB9082-5746-F3D6-5D0A-4A5BADAF521E}"/>
    <pc:docChg chg="modSld">
      <pc:chgData name="Gao, Runhua" userId="S::rgao9@ur.rochester.edu::c090e344-b6e9-4263-a039-957ff19fa1de" providerId="AD" clId="Web-{9DDB9082-5746-F3D6-5D0A-4A5BADAF521E}" dt="2020-04-13T06:22:13.090" v="14" actId="20577"/>
      <pc:docMkLst>
        <pc:docMk/>
      </pc:docMkLst>
      <pc:sldChg chg="modSp">
        <pc:chgData name="Gao, Runhua" userId="S::rgao9@ur.rochester.edu::c090e344-b6e9-4263-a039-957ff19fa1de" providerId="AD" clId="Web-{9DDB9082-5746-F3D6-5D0A-4A5BADAF521E}" dt="2020-04-13T06:20:42.602" v="0" actId="20577"/>
        <pc:sldMkLst>
          <pc:docMk/>
          <pc:sldMk cId="109857222" sldId="256"/>
        </pc:sldMkLst>
        <pc:spChg chg="mod">
          <ac:chgData name="Gao, Runhua" userId="S::rgao9@ur.rochester.edu::c090e344-b6e9-4263-a039-957ff19fa1de" providerId="AD" clId="Web-{9DDB9082-5746-F3D6-5D0A-4A5BADAF521E}" dt="2020-04-13T06:20:42.602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ao, Runhua" userId="S::rgao9@ur.rochester.edu::c090e344-b6e9-4263-a039-957ff19fa1de" providerId="AD" clId="Web-{9DDB9082-5746-F3D6-5D0A-4A5BADAF521E}" dt="2020-04-13T06:22:01.652" v="6" actId="20577"/>
        <pc:sldMkLst>
          <pc:docMk/>
          <pc:sldMk cId="3736578708" sldId="275"/>
        </pc:sldMkLst>
        <pc:spChg chg="mod">
          <ac:chgData name="Gao, Runhua" userId="S::rgao9@ur.rochester.edu::c090e344-b6e9-4263-a039-957ff19fa1de" providerId="AD" clId="Web-{9DDB9082-5746-F3D6-5D0A-4A5BADAF521E}" dt="2020-04-13T06:21:41.760" v="3" actId="1076"/>
          <ac:spMkLst>
            <pc:docMk/>
            <pc:sldMk cId="3736578708" sldId="275"/>
            <ac:spMk id="4" creationId="{C47A44DD-33DF-4D8E-849C-F579D070F856}"/>
          </ac:spMkLst>
        </pc:spChg>
        <pc:spChg chg="mod">
          <ac:chgData name="Gao, Runhua" userId="S::rgao9@ur.rochester.edu::c090e344-b6e9-4263-a039-957ff19fa1de" providerId="AD" clId="Web-{9DDB9082-5746-F3D6-5D0A-4A5BADAF521E}" dt="2020-04-13T06:22:01.652" v="6" actId="20577"/>
          <ac:spMkLst>
            <pc:docMk/>
            <pc:sldMk cId="3736578708" sldId="275"/>
            <ac:spMk id="7" creationId="{27870384-CFB8-4192-9D5C-09800D20D50C}"/>
          </ac:spMkLst>
        </pc:spChg>
      </pc:sldChg>
      <pc:sldChg chg="modSp">
        <pc:chgData name="Gao, Runhua" userId="S::rgao9@ur.rochester.edu::c090e344-b6e9-4263-a039-957ff19fa1de" providerId="AD" clId="Web-{9DDB9082-5746-F3D6-5D0A-4A5BADAF521E}" dt="2020-04-13T06:22:13.090" v="13" actId="20577"/>
        <pc:sldMkLst>
          <pc:docMk/>
          <pc:sldMk cId="2301702488" sldId="279"/>
        </pc:sldMkLst>
        <pc:spChg chg="mod">
          <ac:chgData name="Gao, Runhua" userId="S::rgao9@ur.rochester.edu::c090e344-b6e9-4263-a039-957ff19fa1de" providerId="AD" clId="Web-{9DDB9082-5746-F3D6-5D0A-4A5BADAF521E}" dt="2020-04-13T06:22:13.090" v="13" actId="20577"/>
          <ac:spMkLst>
            <pc:docMk/>
            <pc:sldMk cId="2301702488" sldId="279"/>
            <ac:spMk id="5" creationId="{6814702E-7C20-4FA0-B39A-3AB3C3BFC775}"/>
          </ac:spMkLst>
        </pc:spChg>
      </pc:sldChg>
    </pc:docChg>
  </pc:docChgLst>
  <pc:docChgLst>
    <pc:chgData name="Gao, Runhua" userId="S::rgao9@ur.rochester.edu::c090e344-b6e9-4263-a039-957ff19fa1de" providerId="AD" clId="Web-{84A29949-34CC-747E-FA9F-FA6B873FF3D7}"/>
    <pc:docChg chg="modSld">
      <pc:chgData name="Gao, Runhua" userId="S::rgao9@ur.rochester.edu::c090e344-b6e9-4263-a039-957ff19fa1de" providerId="AD" clId="Web-{84A29949-34CC-747E-FA9F-FA6B873FF3D7}" dt="2019-04-27T19:09:53.157" v="268" actId="20577"/>
      <pc:docMkLst>
        <pc:docMk/>
      </pc:docMkLst>
      <pc:sldChg chg="modSp">
        <pc:chgData name="Gao, Runhua" userId="S::rgao9@ur.rochester.edu::c090e344-b6e9-4263-a039-957ff19fa1de" providerId="AD" clId="Web-{84A29949-34CC-747E-FA9F-FA6B873FF3D7}" dt="2019-04-27T19:09:53.142" v="267" actId="20577"/>
        <pc:sldMkLst>
          <pc:docMk/>
          <pc:sldMk cId="988109171" sldId="266"/>
        </pc:sldMkLst>
        <pc:spChg chg="mod">
          <ac:chgData name="Gao, Runhua" userId="S::rgao9@ur.rochester.edu::c090e344-b6e9-4263-a039-957ff19fa1de" providerId="AD" clId="Web-{84A29949-34CC-747E-FA9F-FA6B873FF3D7}" dt="2019-04-27T19:09:53.142" v="267" actId="20577"/>
          <ac:spMkLst>
            <pc:docMk/>
            <pc:sldMk cId="988109171" sldId="266"/>
            <ac:spMk id="3" creationId="{7CA7FD3D-517C-4307-B803-F661CCE9ADE9}"/>
          </ac:spMkLst>
        </pc:spChg>
      </pc:sldChg>
    </pc:docChg>
  </pc:docChgLst>
  <pc:docChgLst>
    <pc:chgData name="Li, Xingxing" userId="8f875e9d-9b33-4c05-88c1-d64cea8b39bb" providerId="ADAL" clId="{AA7F49FD-3DE8-CC43-949E-B33ABE83CD57}"/>
    <pc:docChg chg="custSel modSld">
      <pc:chgData name="Li, Xingxing" userId="8f875e9d-9b33-4c05-88c1-d64cea8b39bb" providerId="ADAL" clId="{AA7F49FD-3DE8-CC43-949E-B33ABE83CD57}" dt="2020-04-09T15:18:45.667" v="88" actId="20577"/>
      <pc:docMkLst>
        <pc:docMk/>
      </pc:docMkLst>
      <pc:sldChg chg="modSp">
        <pc:chgData name="Li, Xingxing" userId="8f875e9d-9b33-4c05-88c1-d64cea8b39bb" providerId="ADAL" clId="{AA7F49FD-3DE8-CC43-949E-B33ABE83CD57}" dt="2020-04-09T15:18:45.667" v="88" actId="20577"/>
        <pc:sldMkLst>
          <pc:docMk/>
          <pc:sldMk cId="109857222" sldId="256"/>
        </pc:sldMkLst>
        <pc:spChg chg="mod">
          <ac:chgData name="Li, Xingxing" userId="8f875e9d-9b33-4c05-88c1-d64cea8b39bb" providerId="ADAL" clId="{AA7F49FD-3DE8-CC43-949E-B33ABE83CD57}" dt="2020-04-09T15:18:21.966" v="3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, Xingxing" userId="8f875e9d-9b33-4c05-88c1-d64cea8b39bb" providerId="ADAL" clId="{AA7F49FD-3DE8-CC43-949E-B33ABE83CD57}" dt="2020-04-09T15:18:45.667" v="8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ao, Runhua" userId="S::rgao9@ur.rochester.edu::c090e344-b6e9-4263-a039-957ff19fa1de" providerId="AD" clId="Web-{08C4DE0A-9702-3000-48F5-A7D9B70E3B73}"/>
    <pc:docChg chg="modSld">
      <pc:chgData name="Gao, Runhua" userId="S::rgao9@ur.rochester.edu::c090e344-b6e9-4263-a039-957ff19fa1de" providerId="AD" clId="Web-{08C4DE0A-9702-3000-48F5-A7D9B70E3B73}" dt="2020-04-10T05:32:09.825" v="0" actId="14100"/>
      <pc:docMkLst>
        <pc:docMk/>
      </pc:docMkLst>
      <pc:sldChg chg="modSp">
        <pc:chgData name="Gao, Runhua" userId="S::rgao9@ur.rochester.edu::c090e344-b6e9-4263-a039-957ff19fa1de" providerId="AD" clId="Web-{08C4DE0A-9702-3000-48F5-A7D9B70E3B73}" dt="2020-04-10T05:32:09.825" v="0" actId="14100"/>
        <pc:sldMkLst>
          <pc:docMk/>
          <pc:sldMk cId="1032667749" sldId="263"/>
        </pc:sldMkLst>
        <pc:picChg chg="mod">
          <ac:chgData name="Gao, Runhua" userId="S::rgao9@ur.rochester.edu::c090e344-b6e9-4263-a039-957ff19fa1de" providerId="AD" clId="Web-{08C4DE0A-9702-3000-48F5-A7D9B70E3B73}" dt="2020-04-10T05:32:09.825" v="0" actId="14100"/>
          <ac:picMkLst>
            <pc:docMk/>
            <pc:sldMk cId="1032667749" sldId="263"/>
            <ac:picMk id="6" creationId="{9D46893A-8C52-43C4-B3B2-226DE4FDB45C}"/>
          </ac:picMkLst>
        </pc:picChg>
      </pc:sldChg>
    </pc:docChg>
  </pc:docChgLst>
  <pc:docChgLst>
    <pc:chgData name="Gao, Runhua" userId="S::rgao9@ur.rochester.edu::c090e344-b6e9-4263-a039-957ff19fa1de" providerId="AD" clId="Web-{029FA781-4E6E-25FF-BBCB-F655BFA9F07E}"/>
    <pc:docChg chg="delSld modSld">
      <pc:chgData name="Gao, Runhua" userId="S::rgao9@ur.rochester.edu::c090e344-b6e9-4263-a039-957ff19fa1de" providerId="AD" clId="Web-{029FA781-4E6E-25FF-BBCB-F655BFA9F07E}" dt="2020-04-13T16:02:27.751" v="186" actId="20577"/>
      <pc:docMkLst>
        <pc:docMk/>
      </pc:docMkLst>
      <pc:sldChg chg="addSp delSp modSp">
        <pc:chgData name="Gao, Runhua" userId="S::rgao9@ur.rochester.edu::c090e344-b6e9-4263-a039-957ff19fa1de" providerId="AD" clId="Web-{029FA781-4E6E-25FF-BBCB-F655BFA9F07E}" dt="2020-04-13T16:02:24.985" v="184" actId="20577"/>
        <pc:sldMkLst>
          <pc:docMk/>
          <pc:sldMk cId="2367042752" sldId="273"/>
        </pc:sldMkLst>
        <pc:spChg chg="del">
          <ac:chgData name="Gao, Runhua" userId="S::rgao9@ur.rochester.edu::c090e344-b6e9-4263-a039-957ff19fa1de" providerId="AD" clId="Web-{029FA781-4E6E-25FF-BBCB-F655BFA9F07E}" dt="2020-04-13T15:50:18.541" v="83"/>
          <ac:spMkLst>
            <pc:docMk/>
            <pc:sldMk cId="2367042752" sldId="273"/>
            <ac:spMk id="4" creationId="{D171C33C-828D-4702-9D02-D0CA7EBD1C07}"/>
          </ac:spMkLst>
        </pc:spChg>
        <pc:spChg chg="add mod">
          <ac:chgData name="Gao, Runhua" userId="S::rgao9@ur.rochester.edu::c090e344-b6e9-4263-a039-957ff19fa1de" providerId="AD" clId="Web-{029FA781-4E6E-25FF-BBCB-F655BFA9F07E}" dt="2020-04-13T15:50:46.166" v="89" actId="14100"/>
          <ac:spMkLst>
            <pc:docMk/>
            <pc:sldMk cId="2367042752" sldId="273"/>
            <ac:spMk id="6" creationId="{FE664F02-D355-484B-AF1B-25609CF3F23A}"/>
          </ac:spMkLst>
        </pc:spChg>
        <pc:spChg chg="mod">
          <ac:chgData name="Gao, Runhua" userId="S::rgao9@ur.rochester.edu::c090e344-b6e9-4263-a039-957ff19fa1de" providerId="AD" clId="Web-{029FA781-4E6E-25FF-BBCB-F655BFA9F07E}" dt="2020-04-13T16:02:24.985" v="184" actId="20577"/>
          <ac:spMkLst>
            <pc:docMk/>
            <pc:sldMk cId="2367042752" sldId="273"/>
            <ac:spMk id="19" creationId="{52B24F6D-43DE-4816-BB32-686A7062CF32}"/>
          </ac:spMkLst>
        </pc:spChg>
      </pc:sldChg>
      <pc:sldChg chg="modSp del">
        <pc:chgData name="Gao, Runhua" userId="S::rgao9@ur.rochester.edu::c090e344-b6e9-4263-a039-957ff19fa1de" providerId="AD" clId="Web-{029FA781-4E6E-25FF-BBCB-F655BFA9F07E}" dt="2020-04-13T15:50:26.681" v="85"/>
        <pc:sldMkLst>
          <pc:docMk/>
          <pc:sldMk cId="2358831328" sldId="278"/>
        </pc:sldMkLst>
        <pc:spChg chg="mod">
          <ac:chgData name="Gao, Runhua" userId="S::rgao9@ur.rochester.edu::c090e344-b6e9-4263-a039-957ff19fa1de" providerId="AD" clId="Web-{029FA781-4E6E-25FF-BBCB-F655BFA9F07E}" dt="2020-04-13T15:49:34.853" v="76" actId="20577"/>
          <ac:spMkLst>
            <pc:docMk/>
            <pc:sldMk cId="2358831328" sldId="278"/>
            <ac:spMk id="3" creationId="{22B53C0A-BEDE-4B79-9FE5-D1C2BD38C1DB}"/>
          </ac:spMkLst>
        </pc:spChg>
      </pc:sldChg>
      <pc:sldChg chg="addSp delSp modSp">
        <pc:chgData name="Gao, Runhua" userId="S::rgao9@ur.rochester.edu::c090e344-b6e9-4263-a039-957ff19fa1de" providerId="AD" clId="Web-{029FA781-4E6E-25FF-BBCB-F655BFA9F07E}" dt="2020-04-13T15:57:32.232" v="183"/>
        <pc:sldMkLst>
          <pc:docMk/>
          <pc:sldMk cId="2301702488" sldId="279"/>
        </pc:sldMkLst>
        <pc:spChg chg="mod">
          <ac:chgData name="Gao, Runhua" userId="S::rgao9@ur.rochester.edu::c090e344-b6e9-4263-a039-957ff19fa1de" providerId="AD" clId="Web-{029FA781-4E6E-25FF-BBCB-F655BFA9F07E}" dt="2020-04-13T15:52:36.839" v="104" actId="20577"/>
          <ac:spMkLst>
            <pc:docMk/>
            <pc:sldMk cId="2301702488" sldId="279"/>
            <ac:spMk id="5" creationId="{6814702E-7C20-4FA0-B39A-3AB3C3BFC775}"/>
          </ac:spMkLst>
        </pc:spChg>
        <pc:graphicFrameChg chg="add del mod modGraphic">
          <ac:chgData name="Gao, Runhua" userId="S::rgao9@ur.rochester.edu::c090e344-b6e9-4263-a039-957ff19fa1de" providerId="AD" clId="Web-{029FA781-4E6E-25FF-BBCB-F655BFA9F07E}" dt="2020-04-13T15:57:32.232" v="183"/>
          <ac:graphicFrameMkLst>
            <pc:docMk/>
            <pc:sldMk cId="2301702488" sldId="279"/>
            <ac:graphicFrameMk id="4" creationId="{884716D7-7F0A-4A3C-8159-C661444BAA3C}"/>
          </ac:graphicFrameMkLst>
        </pc:graphicFrameChg>
      </pc:sldChg>
    </pc:docChg>
  </pc:docChgLst>
  <pc:docChgLst>
    <pc:chgData name="Gao, Runhua" userId="S::rgao9@ur.rochester.edu::c090e344-b6e9-4263-a039-957ff19fa1de" providerId="AD" clId="Web-{1636B23B-81C6-BA1E-C5B4-8AA24F85B60B}"/>
    <pc:docChg chg="modSld">
      <pc:chgData name="Gao, Runhua" userId="S::rgao9@ur.rochester.edu::c090e344-b6e9-4263-a039-957ff19fa1de" providerId="AD" clId="Web-{1636B23B-81C6-BA1E-C5B4-8AA24F85B60B}" dt="2020-04-09T06:18:40.524" v="389" actId="20577"/>
      <pc:docMkLst>
        <pc:docMk/>
      </pc:docMkLst>
      <pc:sldChg chg="modSp">
        <pc:chgData name="Gao, Runhua" userId="S::rgao9@ur.rochester.edu::c090e344-b6e9-4263-a039-957ff19fa1de" providerId="AD" clId="Web-{1636B23B-81C6-BA1E-C5B4-8AA24F85B60B}" dt="2020-04-09T05:46:32.581" v="3" actId="20577"/>
        <pc:sldMkLst>
          <pc:docMk/>
          <pc:sldMk cId="109857222" sldId="256"/>
        </pc:sldMkLst>
        <pc:spChg chg="mod">
          <ac:chgData name="Gao, Runhua" userId="S::rgao9@ur.rochester.edu::c090e344-b6e9-4263-a039-957ff19fa1de" providerId="AD" clId="Web-{1636B23B-81C6-BA1E-C5B4-8AA24F85B60B}" dt="2020-04-09T05:46:32.581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o, Runhua" userId="S::rgao9@ur.rochester.edu::c090e344-b6e9-4263-a039-957ff19fa1de" providerId="AD" clId="Web-{1636B23B-81C6-BA1E-C5B4-8AA24F85B60B}" dt="2020-04-09T05:55:04.290" v="280" actId="20577"/>
        <pc:sldMkLst>
          <pc:docMk/>
          <pc:sldMk cId="2995097517" sldId="257"/>
        </pc:sldMkLst>
        <pc:spChg chg="mod">
          <ac:chgData name="Gao, Runhua" userId="S::rgao9@ur.rochester.edu::c090e344-b6e9-4263-a039-957ff19fa1de" providerId="AD" clId="Web-{1636B23B-81C6-BA1E-C5B4-8AA24F85B60B}" dt="2020-04-09T05:55:04.290" v="280" actId="20577"/>
          <ac:spMkLst>
            <pc:docMk/>
            <pc:sldMk cId="2995097517" sldId="257"/>
            <ac:spMk id="3" creationId="{22B53C0A-BEDE-4B79-9FE5-D1C2BD38C1DB}"/>
          </ac:spMkLst>
        </pc:spChg>
      </pc:sldChg>
      <pc:sldChg chg="modSp">
        <pc:chgData name="Gao, Runhua" userId="S::rgao9@ur.rochester.edu::c090e344-b6e9-4263-a039-957ff19fa1de" providerId="AD" clId="Web-{1636B23B-81C6-BA1E-C5B4-8AA24F85B60B}" dt="2020-04-09T05:47:43.522" v="22" actId="14100"/>
        <pc:sldMkLst>
          <pc:docMk/>
          <pc:sldMk cId="859051990" sldId="259"/>
        </pc:sldMkLst>
        <pc:spChg chg="mod">
          <ac:chgData name="Gao, Runhua" userId="S::rgao9@ur.rochester.edu::c090e344-b6e9-4263-a039-957ff19fa1de" providerId="AD" clId="Web-{1636B23B-81C6-BA1E-C5B4-8AA24F85B60B}" dt="2020-04-09T05:47:26.271" v="16" actId="20577"/>
          <ac:spMkLst>
            <pc:docMk/>
            <pc:sldMk cId="859051990" sldId="259"/>
            <ac:spMk id="3" creationId="{FF5BC535-B77E-4459-B819-0025F4816B64}"/>
          </ac:spMkLst>
        </pc:spChg>
        <pc:picChg chg="mod">
          <ac:chgData name="Gao, Runhua" userId="S::rgao9@ur.rochester.edu::c090e344-b6e9-4263-a039-957ff19fa1de" providerId="AD" clId="Web-{1636B23B-81C6-BA1E-C5B4-8AA24F85B60B}" dt="2020-04-09T05:47:33.365" v="19" actId="1076"/>
          <ac:picMkLst>
            <pc:docMk/>
            <pc:sldMk cId="859051990" sldId="259"/>
            <ac:picMk id="5" creationId="{CBE00F11-05A2-45D6-836C-1CBCC11FFF8E}"/>
          </ac:picMkLst>
        </pc:picChg>
        <pc:picChg chg="mod">
          <ac:chgData name="Gao, Runhua" userId="S::rgao9@ur.rochester.edu::c090e344-b6e9-4263-a039-957ff19fa1de" providerId="AD" clId="Web-{1636B23B-81C6-BA1E-C5B4-8AA24F85B60B}" dt="2020-04-09T05:47:43.522" v="22" actId="14100"/>
          <ac:picMkLst>
            <pc:docMk/>
            <pc:sldMk cId="859051990" sldId="259"/>
            <ac:picMk id="8" creationId="{D42A71A0-E530-47B4-9001-580BC89CADBD}"/>
          </ac:picMkLst>
        </pc:picChg>
      </pc:sldChg>
      <pc:sldChg chg="modSp">
        <pc:chgData name="Gao, Runhua" userId="S::rgao9@ur.rochester.edu::c090e344-b6e9-4263-a039-957ff19fa1de" providerId="AD" clId="Web-{1636B23B-81C6-BA1E-C5B4-8AA24F85B60B}" dt="2020-04-09T05:47:51.850" v="23" actId="14100"/>
        <pc:sldMkLst>
          <pc:docMk/>
          <pc:sldMk cId="3077613604" sldId="260"/>
        </pc:sldMkLst>
        <pc:picChg chg="mod">
          <ac:chgData name="Gao, Runhua" userId="S::rgao9@ur.rochester.edu::c090e344-b6e9-4263-a039-957ff19fa1de" providerId="AD" clId="Web-{1636B23B-81C6-BA1E-C5B4-8AA24F85B60B}" dt="2020-04-09T05:47:51.850" v="23" actId="14100"/>
          <ac:picMkLst>
            <pc:docMk/>
            <pc:sldMk cId="3077613604" sldId="260"/>
            <ac:picMk id="4" creationId="{3096EF62-1D36-4147-97C9-AC38158405FF}"/>
          </ac:picMkLst>
        </pc:picChg>
      </pc:sldChg>
      <pc:sldChg chg="modSp">
        <pc:chgData name="Gao, Runhua" userId="S::rgao9@ur.rochester.edu::c090e344-b6e9-4263-a039-957ff19fa1de" providerId="AD" clId="Web-{1636B23B-81C6-BA1E-C5B4-8AA24F85B60B}" dt="2020-04-09T05:50:14.824" v="190" actId="20577"/>
        <pc:sldMkLst>
          <pc:docMk/>
          <pc:sldMk cId="2356232787" sldId="261"/>
        </pc:sldMkLst>
        <pc:spChg chg="mod">
          <ac:chgData name="Gao, Runhua" userId="S::rgao9@ur.rochester.edu::c090e344-b6e9-4263-a039-957ff19fa1de" providerId="AD" clId="Web-{1636B23B-81C6-BA1E-C5B4-8AA24F85B60B}" dt="2020-04-09T05:50:14.824" v="190" actId="20577"/>
          <ac:spMkLst>
            <pc:docMk/>
            <pc:sldMk cId="2356232787" sldId="261"/>
            <ac:spMk id="3" creationId="{7CA7FD3D-517C-4307-B803-F661CCE9ADE9}"/>
          </ac:spMkLst>
        </pc:spChg>
      </pc:sldChg>
      <pc:sldChg chg="modSp">
        <pc:chgData name="Gao, Runhua" userId="S::rgao9@ur.rochester.edu::c090e344-b6e9-4263-a039-957ff19fa1de" providerId="AD" clId="Web-{1636B23B-81C6-BA1E-C5B4-8AA24F85B60B}" dt="2020-04-09T05:52:40.189" v="247" actId="20577"/>
        <pc:sldMkLst>
          <pc:docMk/>
          <pc:sldMk cId="2523515035" sldId="262"/>
        </pc:sldMkLst>
        <pc:graphicFrameChg chg="mod modGraphic">
          <ac:chgData name="Gao, Runhua" userId="S::rgao9@ur.rochester.edu::c090e344-b6e9-4263-a039-957ff19fa1de" providerId="AD" clId="Web-{1636B23B-81C6-BA1E-C5B4-8AA24F85B60B}" dt="2020-04-09T05:52:40.189" v="247" actId="20577"/>
          <ac:graphicFrameMkLst>
            <pc:docMk/>
            <pc:sldMk cId="2523515035" sldId="262"/>
            <ac:graphicFrameMk id="5" creationId="{5BB5E005-B4FC-499D-91BA-F583EAA4FBD5}"/>
          </ac:graphicFrameMkLst>
        </pc:graphicFrameChg>
      </pc:sldChg>
      <pc:sldChg chg="addSp delSp modSp">
        <pc:chgData name="Gao, Runhua" userId="S::rgao9@ur.rochester.edu::c090e344-b6e9-4263-a039-957ff19fa1de" providerId="AD" clId="Web-{1636B23B-81C6-BA1E-C5B4-8AA24F85B60B}" dt="2020-04-09T06:18:40.524" v="389" actId="20577"/>
        <pc:sldMkLst>
          <pc:docMk/>
          <pc:sldMk cId="3336948063" sldId="267"/>
        </pc:sldMkLst>
        <pc:spChg chg="mod">
          <ac:chgData name="Gao, Runhua" userId="S::rgao9@ur.rochester.edu::c090e344-b6e9-4263-a039-957ff19fa1de" providerId="AD" clId="Web-{1636B23B-81C6-BA1E-C5B4-8AA24F85B60B}" dt="2020-04-09T06:18:40.524" v="389" actId="20577"/>
          <ac:spMkLst>
            <pc:docMk/>
            <pc:sldMk cId="3336948063" sldId="267"/>
            <ac:spMk id="2" creationId="{B79E932F-6B63-4A29-AC4D-DC42EFF4B405}"/>
          </ac:spMkLst>
        </pc:spChg>
        <pc:spChg chg="add mod">
          <ac:chgData name="Gao, Runhua" userId="S::rgao9@ur.rochester.edu::c090e344-b6e9-4263-a039-957ff19fa1de" providerId="AD" clId="Web-{1636B23B-81C6-BA1E-C5B4-8AA24F85B60B}" dt="2020-04-09T06:18:19.179" v="376" actId="20577"/>
          <ac:spMkLst>
            <pc:docMk/>
            <pc:sldMk cId="3336948063" sldId="267"/>
            <ac:spMk id="7" creationId="{7CA6F332-E7AD-4D74-AC10-1708679DE715}"/>
          </ac:spMkLst>
        </pc:spChg>
        <pc:spChg chg="add del mod">
          <ac:chgData name="Gao, Runhua" userId="S::rgao9@ur.rochester.edu::c090e344-b6e9-4263-a039-957ff19fa1de" providerId="AD" clId="Web-{1636B23B-81C6-BA1E-C5B4-8AA24F85B60B}" dt="2020-04-09T06:17:27.974" v="332"/>
          <ac:spMkLst>
            <pc:docMk/>
            <pc:sldMk cId="3336948063" sldId="267"/>
            <ac:spMk id="10" creationId="{DA213285-012A-454F-A2ED-149B05DCC749}"/>
          </ac:spMkLst>
        </pc:spChg>
        <pc:spChg chg="add mod">
          <ac:chgData name="Gao, Runhua" userId="S::rgao9@ur.rochester.edu::c090e344-b6e9-4263-a039-957ff19fa1de" providerId="AD" clId="Web-{1636B23B-81C6-BA1E-C5B4-8AA24F85B60B}" dt="2020-04-09T06:18:22.070" v="379" actId="20577"/>
          <ac:spMkLst>
            <pc:docMk/>
            <pc:sldMk cId="3336948063" sldId="267"/>
            <ac:spMk id="11" creationId="{6B2EAFFA-6ACA-4D2D-8DB2-51B8FD96BB4B}"/>
          </ac:spMkLst>
        </pc:spChg>
        <pc:picChg chg="add mod">
          <ac:chgData name="Gao, Runhua" userId="S::rgao9@ur.rochester.edu::c090e344-b6e9-4263-a039-957ff19fa1de" providerId="AD" clId="Web-{1636B23B-81C6-BA1E-C5B4-8AA24F85B60B}" dt="2020-04-09T06:14:16.153" v="286" actId="1076"/>
          <ac:picMkLst>
            <pc:docMk/>
            <pc:sldMk cId="3336948063" sldId="267"/>
            <ac:picMk id="5" creationId="{595E30B2-F846-4C62-919E-0EE179AE12B4}"/>
          </ac:picMkLst>
        </pc:picChg>
        <pc:picChg chg="add mod">
          <ac:chgData name="Gao, Runhua" userId="S::rgao9@ur.rochester.edu::c090e344-b6e9-4263-a039-957ff19fa1de" providerId="AD" clId="Web-{1636B23B-81C6-BA1E-C5B4-8AA24F85B60B}" dt="2020-04-09T06:17:02.519" v="328" actId="1076"/>
          <ac:picMkLst>
            <pc:docMk/>
            <pc:sldMk cId="3336948063" sldId="267"/>
            <ac:picMk id="9" creationId="{F775987A-366D-44A7-AE65-250490A19AD4}"/>
          </ac:picMkLst>
        </pc:picChg>
      </pc:sldChg>
    </pc:docChg>
  </pc:docChgLst>
  <pc:docChgLst>
    <pc:chgData name="Gao, Runhua" userId="S::rgao9@ur.rochester.edu::c090e344-b6e9-4263-a039-957ff19fa1de" providerId="AD" clId="Web-{263ED788-D507-5A00-8816-3043331332D1}"/>
    <pc:docChg chg="addSld delSld modSld">
      <pc:chgData name="Gao, Runhua" userId="S::rgao9@ur.rochester.edu::c090e344-b6e9-4263-a039-957ff19fa1de" providerId="AD" clId="Web-{263ED788-D507-5A00-8816-3043331332D1}" dt="2020-04-14T00:42:05.440" v="672" actId="14100"/>
      <pc:docMkLst>
        <pc:docMk/>
      </pc:docMkLst>
      <pc:sldChg chg="addSp delSp modSp">
        <pc:chgData name="Gao, Runhua" userId="S::rgao9@ur.rochester.edu::c090e344-b6e9-4263-a039-957ff19fa1de" providerId="AD" clId="Web-{263ED788-D507-5A00-8816-3043331332D1}" dt="2020-04-13T20:16:04.120" v="67"/>
        <pc:sldMkLst>
          <pc:docMk/>
          <pc:sldMk cId="109857222" sldId="256"/>
        </pc:sldMkLst>
        <pc:spChg chg="add del mod">
          <ac:chgData name="Gao, Runhua" userId="S::rgao9@ur.rochester.edu::c090e344-b6e9-4263-a039-957ff19fa1de" providerId="AD" clId="Web-{263ED788-D507-5A00-8816-3043331332D1}" dt="2020-04-13T20:16:04.120" v="67"/>
          <ac:spMkLst>
            <pc:docMk/>
            <pc:sldMk cId="109857222" sldId="256"/>
            <ac:spMk id="4" creationId="{25E8DE57-D646-4AE0-905E-7AD0B2EC73F2}"/>
          </ac:spMkLst>
        </pc:spChg>
      </pc:sldChg>
      <pc:sldChg chg="addSp modSp">
        <pc:chgData name="Gao, Runhua" userId="S::rgao9@ur.rochester.edu::c090e344-b6e9-4263-a039-957ff19fa1de" providerId="AD" clId="Web-{263ED788-D507-5A00-8816-3043331332D1}" dt="2020-04-13T20:16:31.277" v="78" actId="20577"/>
        <pc:sldMkLst>
          <pc:docMk/>
          <pc:sldMk cId="2523515035" sldId="262"/>
        </pc:sldMkLst>
        <pc:spChg chg="add mod">
          <ac:chgData name="Gao, Runhua" userId="S::rgao9@ur.rochester.edu::c090e344-b6e9-4263-a039-957ff19fa1de" providerId="AD" clId="Web-{263ED788-D507-5A00-8816-3043331332D1}" dt="2020-04-13T20:16:31.277" v="78" actId="20577"/>
          <ac:spMkLst>
            <pc:docMk/>
            <pc:sldMk cId="2523515035" sldId="262"/>
            <ac:spMk id="13" creationId="{2D6755E4-B530-4657-8FB0-9FDB20C90E42}"/>
          </ac:spMkLst>
        </pc:spChg>
      </pc:sldChg>
      <pc:sldChg chg="addSp delSp modSp">
        <pc:chgData name="Gao, Runhua" userId="S::rgao9@ur.rochester.edu::c090e344-b6e9-4263-a039-957ff19fa1de" providerId="AD" clId="Web-{263ED788-D507-5A00-8816-3043331332D1}" dt="2020-04-13T23:01:55.795" v="581"/>
        <pc:sldMkLst>
          <pc:docMk/>
          <pc:sldMk cId="2239307068" sldId="268"/>
        </pc:sldMkLst>
        <pc:spChg chg="add del mod">
          <ac:chgData name="Gao, Runhua" userId="S::rgao9@ur.rochester.edu::c090e344-b6e9-4263-a039-957ff19fa1de" providerId="AD" clId="Web-{263ED788-D507-5A00-8816-3043331332D1}" dt="2020-04-13T23:01:55.795" v="581"/>
          <ac:spMkLst>
            <pc:docMk/>
            <pc:sldMk cId="2239307068" sldId="268"/>
            <ac:spMk id="5" creationId="{269D013A-B7DA-43FB-99A1-1B567FBB62FF}"/>
          </ac:spMkLst>
        </pc:spChg>
        <pc:spChg chg="mod">
          <ac:chgData name="Gao, Runhua" userId="S::rgao9@ur.rochester.edu::c090e344-b6e9-4263-a039-957ff19fa1de" providerId="AD" clId="Web-{263ED788-D507-5A00-8816-3043331332D1}" dt="2020-04-13T22:45:12.910" v="576" actId="20577"/>
          <ac:spMkLst>
            <pc:docMk/>
            <pc:sldMk cId="2239307068" sldId="268"/>
            <ac:spMk id="17" creationId="{7379CA55-2F8C-4DC5-BA5C-0B03E41D9C76}"/>
          </ac:spMkLst>
        </pc:spChg>
      </pc:sldChg>
      <pc:sldChg chg="addSp delSp modSp">
        <pc:chgData name="Gao, Runhua" userId="S::rgao9@ur.rochester.edu::c090e344-b6e9-4263-a039-957ff19fa1de" providerId="AD" clId="Web-{263ED788-D507-5A00-8816-3043331332D1}" dt="2020-04-13T21:30:18.539" v="365" actId="20577"/>
        <pc:sldMkLst>
          <pc:docMk/>
          <pc:sldMk cId="2367042752" sldId="273"/>
        </pc:sldMkLst>
        <pc:spChg chg="add del mod">
          <ac:chgData name="Gao, Runhua" userId="S::rgao9@ur.rochester.edu::c090e344-b6e9-4263-a039-957ff19fa1de" providerId="AD" clId="Web-{263ED788-D507-5A00-8816-3043331332D1}" dt="2020-04-13T21:17:57.873" v="361"/>
          <ac:spMkLst>
            <pc:docMk/>
            <pc:sldMk cId="2367042752" sldId="273"/>
            <ac:spMk id="4" creationId="{3BBD75DD-365B-4B3E-A3EC-86D96E006707}"/>
          </ac:spMkLst>
        </pc:spChg>
        <pc:spChg chg="mod">
          <ac:chgData name="Gao, Runhua" userId="S::rgao9@ur.rochester.edu::c090e344-b6e9-4263-a039-957ff19fa1de" providerId="AD" clId="Web-{263ED788-D507-5A00-8816-3043331332D1}" dt="2020-04-13T21:30:18.539" v="365" actId="20577"/>
          <ac:spMkLst>
            <pc:docMk/>
            <pc:sldMk cId="2367042752" sldId="273"/>
            <ac:spMk id="6" creationId="{FE664F02-D355-484B-AF1B-25609CF3F23A}"/>
          </ac:spMkLst>
        </pc:spChg>
        <pc:spChg chg="mod">
          <ac:chgData name="Gao, Runhua" userId="S::rgao9@ur.rochester.edu::c090e344-b6e9-4263-a039-957ff19fa1de" providerId="AD" clId="Web-{263ED788-D507-5A00-8816-3043331332D1}" dt="2020-04-13T21:17:42.841" v="356" actId="1076"/>
          <ac:spMkLst>
            <pc:docMk/>
            <pc:sldMk cId="2367042752" sldId="273"/>
            <ac:spMk id="7" creationId="{195FD72A-C638-47EA-9482-918629D3C8BA}"/>
          </ac:spMkLst>
        </pc:spChg>
        <pc:spChg chg="del mod">
          <ac:chgData name="Gao, Runhua" userId="S::rgao9@ur.rochester.edu::c090e344-b6e9-4263-a039-957ff19fa1de" providerId="AD" clId="Web-{263ED788-D507-5A00-8816-3043331332D1}" dt="2020-04-13T21:17:38.122" v="355"/>
          <ac:spMkLst>
            <pc:docMk/>
            <pc:sldMk cId="2367042752" sldId="273"/>
            <ac:spMk id="19" creationId="{52B24F6D-43DE-4816-BB32-686A7062CF32}"/>
          </ac:spMkLst>
        </pc:spChg>
        <pc:graphicFrameChg chg="del mod modGraphic">
          <ac:chgData name="Gao, Runhua" userId="S::rgao9@ur.rochester.edu::c090e344-b6e9-4263-a039-957ff19fa1de" providerId="AD" clId="Web-{263ED788-D507-5A00-8816-3043331332D1}" dt="2020-04-13T21:17:36.060" v="354"/>
          <ac:graphicFrameMkLst>
            <pc:docMk/>
            <pc:sldMk cId="2367042752" sldId="273"/>
            <ac:graphicFrameMk id="3" creationId="{17A6D8E1-3B11-4A53-93F9-20F5C6C4AFB5}"/>
          </ac:graphicFrameMkLst>
        </pc:graphicFrameChg>
        <pc:graphicFrameChg chg="mod modGraphic">
          <ac:chgData name="Gao, Runhua" userId="S::rgao9@ur.rochester.edu::c090e344-b6e9-4263-a039-957ff19fa1de" providerId="AD" clId="Web-{263ED788-D507-5A00-8816-3043331332D1}" dt="2020-04-13T21:18:23.921" v="364" actId="1076"/>
          <ac:graphicFrameMkLst>
            <pc:docMk/>
            <pc:sldMk cId="2367042752" sldId="273"/>
            <ac:graphicFrameMk id="5" creationId="{999D44F9-798D-4768-BE88-9435328249A6}"/>
          </ac:graphicFrameMkLst>
        </pc:graphicFrameChg>
      </pc:sldChg>
      <pc:sldChg chg="modSp">
        <pc:chgData name="Gao, Runhua" userId="S::rgao9@ur.rochester.edu::c090e344-b6e9-4263-a039-957ff19fa1de" providerId="AD" clId="Web-{263ED788-D507-5A00-8816-3043331332D1}" dt="2020-04-13T20:58:34.567" v="349" actId="14100"/>
        <pc:sldMkLst>
          <pc:docMk/>
          <pc:sldMk cId="3591765291" sldId="276"/>
        </pc:sldMkLst>
        <pc:spChg chg="mod">
          <ac:chgData name="Gao, Runhua" userId="S::rgao9@ur.rochester.edu::c090e344-b6e9-4263-a039-957ff19fa1de" providerId="AD" clId="Web-{263ED788-D507-5A00-8816-3043331332D1}" dt="2020-04-13T20:58:34.567" v="349" actId="14100"/>
          <ac:spMkLst>
            <pc:docMk/>
            <pc:sldMk cId="3591765291" sldId="276"/>
            <ac:spMk id="3" creationId="{14E1F740-FCAC-44C9-849C-94B371B568EC}"/>
          </ac:spMkLst>
        </pc:spChg>
      </pc:sldChg>
      <pc:sldChg chg="modSp">
        <pc:chgData name="Gao, Runhua" userId="S::rgao9@ur.rochester.edu::c090e344-b6e9-4263-a039-957ff19fa1de" providerId="AD" clId="Web-{263ED788-D507-5A00-8816-3043331332D1}" dt="2020-04-13T21:03:47.313" v="351" actId="1076"/>
        <pc:sldMkLst>
          <pc:docMk/>
          <pc:sldMk cId="3194052184" sldId="277"/>
        </pc:sldMkLst>
        <pc:graphicFrameChg chg="mod modGraphic">
          <ac:chgData name="Gao, Runhua" userId="S::rgao9@ur.rochester.edu::c090e344-b6e9-4263-a039-957ff19fa1de" providerId="AD" clId="Web-{263ED788-D507-5A00-8816-3043331332D1}" dt="2020-04-13T21:03:47.313" v="351" actId="1076"/>
          <ac:graphicFrameMkLst>
            <pc:docMk/>
            <pc:sldMk cId="3194052184" sldId="277"/>
            <ac:graphicFrameMk id="3" creationId="{17A6D8E1-3B11-4A53-93F9-20F5C6C4AFB5}"/>
          </ac:graphicFrameMkLst>
        </pc:graphicFrameChg>
      </pc:sldChg>
      <pc:sldChg chg="addSp delSp modSp">
        <pc:chgData name="Gao, Runhua" userId="S::rgao9@ur.rochester.edu::c090e344-b6e9-4263-a039-957ff19fa1de" providerId="AD" clId="Web-{263ED788-D507-5A00-8816-3043331332D1}" dt="2020-04-13T23:07:06.546" v="663" actId="1076"/>
        <pc:sldMkLst>
          <pc:docMk/>
          <pc:sldMk cId="2301702488" sldId="279"/>
        </pc:sldMkLst>
        <pc:spChg chg="add mod">
          <ac:chgData name="Gao, Runhua" userId="S::rgao9@ur.rochester.edu::c090e344-b6e9-4263-a039-957ff19fa1de" providerId="AD" clId="Web-{263ED788-D507-5A00-8816-3043331332D1}" dt="2020-04-13T23:07:06.546" v="663" actId="1076"/>
          <ac:spMkLst>
            <pc:docMk/>
            <pc:sldMk cId="2301702488" sldId="279"/>
            <ac:spMk id="6" creationId="{5F653AF0-B0B7-4048-B6E7-8B1E97E62E22}"/>
          </ac:spMkLst>
        </pc:spChg>
        <pc:spChg chg="add del mod">
          <ac:chgData name="Gao, Runhua" userId="S::rgao9@ur.rochester.edu::c090e344-b6e9-4263-a039-957ff19fa1de" providerId="AD" clId="Web-{263ED788-D507-5A00-8816-3043331332D1}" dt="2020-04-13T23:06:58.499" v="661"/>
          <ac:spMkLst>
            <pc:docMk/>
            <pc:sldMk cId="2301702488" sldId="279"/>
            <ac:spMk id="7" creationId="{ABEA6093-AF17-4E8B-AA2A-B0D6C89820E1}"/>
          </ac:spMkLst>
        </pc:spChg>
        <pc:graphicFrameChg chg="add mod modGraphic">
          <ac:chgData name="Gao, Runhua" userId="S::rgao9@ur.rochester.edu::c090e344-b6e9-4263-a039-957ff19fa1de" providerId="AD" clId="Web-{263ED788-D507-5A00-8816-3043331332D1}" dt="2020-04-13T23:07:02.827" v="662" actId="1076"/>
          <ac:graphicFrameMkLst>
            <pc:docMk/>
            <pc:sldMk cId="2301702488" sldId="279"/>
            <ac:graphicFrameMk id="4" creationId="{FC13E0FA-9FB9-47C8-974B-E6900EB26C4F}"/>
          </ac:graphicFrameMkLst>
        </pc:graphicFrameChg>
      </pc:sldChg>
      <pc:sldChg chg="add del replId">
        <pc:chgData name="Gao, Runhua" userId="S::rgao9@ur.rochester.edu::c090e344-b6e9-4263-a039-957ff19fa1de" providerId="AD" clId="Web-{263ED788-D507-5A00-8816-3043331332D1}" dt="2020-04-13T22:42:12.363" v="561"/>
        <pc:sldMkLst>
          <pc:docMk/>
          <pc:sldMk cId="2979411108" sldId="280"/>
        </pc:sldMkLst>
      </pc:sldChg>
      <pc:sldChg chg="addSp delSp modSp add replId">
        <pc:chgData name="Gao, Runhua" userId="S::rgao9@ur.rochester.edu::c090e344-b6e9-4263-a039-957ff19fa1de" providerId="AD" clId="Web-{263ED788-D507-5A00-8816-3043331332D1}" dt="2020-04-14T00:42:05.440" v="672" actId="14100"/>
        <pc:sldMkLst>
          <pc:docMk/>
          <pc:sldMk cId="2987976636" sldId="280"/>
        </pc:sldMkLst>
        <pc:spChg chg="mod">
          <ac:chgData name="Gao, Runhua" userId="S::rgao9@ur.rochester.edu::c090e344-b6e9-4263-a039-957ff19fa1de" providerId="AD" clId="Web-{263ED788-D507-5A00-8816-3043331332D1}" dt="2020-04-13T23:52:34.013" v="667" actId="20577"/>
          <ac:spMkLst>
            <pc:docMk/>
            <pc:sldMk cId="2987976636" sldId="280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263ED788-D507-5A00-8816-3043331332D1}" dt="2020-04-13T23:02:56.202" v="589" actId="1076"/>
          <ac:spMkLst>
            <pc:docMk/>
            <pc:sldMk cId="2987976636" sldId="280"/>
            <ac:spMk id="5" creationId="{6814702E-7C20-4FA0-B39A-3AB3C3BFC775}"/>
          </ac:spMkLst>
        </pc:spChg>
        <pc:spChg chg="mod">
          <ac:chgData name="Gao, Runhua" userId="S::rgao9@ur.rochester.edu::c090e344-b6e9-4263-a039-957ff19fa1de" providerId="AD" clId="Web-{263ED788-D507-5A00-8816-3043331332D1}" dt="2020-04-13T23:04:03.311" v="603" actId="20577"/>
          <ac:spMkLst>
            <pc:docMk/>
            <pc:sldMk cId="2987976636" sldId="280"/>
            <ac:spMk id="6" creationId="{5F653AF0-B0B7-4048-B6E7-8B1E97E62E22}"/>
          </ac:spMkLst>
        </pc:spChg>
        <pc:spChg chg="del mod">
          <ac:chgData name="Gao, Runhua" userId="S::rgao9@ur.rochester.edu::c090e344-b6e9-4263-a039-957ff19fa1de" providerId="AD" clId="Web-{263ED788-D507-5A00-8816-3043331332D1}" dt="2020-04-13T23:03:51.952" v="594"/>
          <ac:spMkLst>
            <pc:docMk/>
            <pc:sldMk cId="2987976636" sldId="280"/>
            <ac:spMk id="7" creationId="{ABEA6093-AF17-4E8B-AA2A-B0D6C89820E1}"/>
          </ac:spMkLst>
        </pc:spChg>
        <pc:spChg chg="add mod">
          <ac:chgData name="Gao, Runhua" userId="S::rgao9@ur.rochester.edu::c090e344-b6e9-4263-a039-957ff19fa1de" providerId="AD" clId="Web-{263ED788-D507-5A00-8816-3043331332D1}" dt="2020-04-14T00:42:05.440" v="672" actId="14100"/>
          <ac:spMkLst>
            <pc:docMk/>
            <pc:sldMk cId="2987976636" sldId="280"/>
            <ac:spMk id="12" creationId="{5B6C1FDD-EF1B-4F3A-AF75-BC6E22759DF7}"/>
          </ac:spMkLst>
        </pc:spChg>
        <pc:graphicFrameChg chg="del mod">
          <ac:chgData name="Gao, Runhua" userId="S::rgao9@ur.rochester.edu::c090e344-b6e9-4263-a039-957ff19fa1de" providerId="AD" clId="Web-{263ED788-D507-5A00-8816-3043331332D1}" dt="2020-04-13T23:03:50.014" v="593"/>
          <ac:graphicFrameMkLst>
            <pc:docMk/>
            <pc:sldMk cId="2987976636" sldId="280"/>
            <ac:graphicFrameMk id="4" creationId="{FC13E0FA-9FB9-47C8-974B-E6900EB26C4F}"/>
          </ac:graphicFrameMkLst>
        </pc:graphicFrameChg>
        <pc:picChg chg="del">
          <ac:chgData name="Gao, Runhua" userId="S::rgao9@ur.rochester.edu::c090e344-b6e9-4263-a039-957ff19fa1de" providerId="AD" clId="Web-{263ED788-D507-5A00-8816-3043331332D1}" dt="2020-04-13T23:02:03.030" v="582"/>
          <ac:picMkLst>
            <pc:docMk/>
            <pc:sldMk cId="2987976636" sldId="280"/>
            <ac:picMk id="3" creationId="{CE11AD6C-7D51-44AF-9E2D-D895E966635C}"/>
          </ac:picMkLst>
        </pc:picChg>
        <pc:picChg chg="add del mod">
          <ac:chgData name="Gao, Runhua" userId="S::rgao9@ur.rochester.edu::c090e344-b6e9-4263-a039-957ff19fa1de" providerId="AD" clId="Web-{263ED788-D507-5A00-8816-3043331332D1}" dt="2020-04-13T23:05:03.577" v="606"/>
          <ac:picMkLst>
            <pc:docMk/>
            <pc:sldMk cId="2987976636" sldId="280"/>
            <ac:picMk id="8" creationId="{BC481BEE-4304-4446-AD2F-95FAEA21B54A}"/>
          </ac:picMkLst>
        </pc:picChg>
        <pc:picChg chg="add mod">
          <ac:chgData name="Gao, Runhua" userId="S::rgao9@ur.rochester.edu::c090e344-b6e9-4263-a039-957ff19fa1de" providerId="AD" clId="Web-{263ED788-D507-5A00-8816-3043331332D1}" dt="2020-04-13T23:05:31.014" v="612" actId="1076"/>
          <ac:picMkLst>
            <pc:docMk/>
            <pc:sldMk cId="2987976636" sldId="280"/>
            <ac:picMk id="10" creationId="{30E5CEA1-C42F-465D-8417-2E9A9C929711}"/>
          </ac:picMkLst>
        </pc:picChg>
      </pc:sldChg>
    </pc:docChg>
  </pc:docChgLst>
  <pc:docChgLst>
    <pc:chgData name="Gao, Runhua" userId="S::rgao9@ur.rochester.edu::c090e344-b6e9-4263-a039-957ff19fa1de" providerId="AD" clId="Web-{7B89AED1-6055-C094-C28B-9AF85E702EB9}"/>
    <pc:docChg chg="addSld delSld modSld sldOrd">
      <pc:chgData name="Gao, Runhua" userId="S::rgao9@ur.rochester.edu::c090e344-b6e9-4263-a039-957ff19fa1de" providerId="AD" clId="Web-{7B89AED1-6055-C094-C28B-9AF85E702EB9}" dt="2020-04-08T03:59:34.445" v="1326" actId="20577"/>
      <pc:docMkLst>
        <pc:docMk/>
      </pc:docMkLst>
      <pc:sldChg chg="modSp">
        <pc:chgData name="Gao, Runhua" userId="S::rgao9@ur.rochester.edu::c090e344-b6e9-4263-a039-957ff19fa1de" providerId="AD" clId="Web-{7B89AED1-6055-C094-C28B-9AF85E702EB9}" dt="2020-04-08T03:09:09.676" v="25" actId="20577"/>
        <pc:sldMkLst>
          <pc:docMk/>
          <pc:sldMk cId="109857222" sldId="256"/>
        </pc:sldMkLst>
        <pc:spChg chg="mod">
          <ac:chgData name="Gao, Runhua" userId="S::rgao9@ur.rochester.edu::c090e344-b6e9-4263-a039-957ff19fa1de" providerId="AD" clId="Web-{7B89AED1-6055-C094-C28B-9AF85E702EB9}" dt="2020-04-08T03:09:09.676" v="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ao, Runhua" userId="S::rgao9@ur.rochester.edu::c090e344-b6e9-4263-a039-957ff19fa1de" providerId="AD" clId="Web-{7B89AED1-6055-C094-C28B-9AF85E702EB9}" dt="2020-04-08T03:10:03.490" v="114" actId="20577"/>
        <pc:sldMkLst>
          <pc:docMk/>
          <pc:sldMk cId="2995097517" sldId="257"/>
        </pc:sldMkLst>
        <pc:spChg chg="mod">
          <ac:chgData name="Gao, Runhua" userId="S::rgao9@ur.rochester.edu::c090e344-b6e9-4263-a039-957ff19fa1de" providerId="AD" clId="Web-{7B89AED1-6055-C094-C28B-9AF85E702EB9}" dt="2020-04-08T03:10:03.490" v="114" actId="20577"/>
          <ac:spMkLst>
            <pc:docMk/>
            <pc:sldMk cId="2995097517" sldId="257"/>
            <ac:spMk id="3" creationId="{22B53C0A-BEDE-4B79-9FE5-D1C2BD38C1DB}"/>
          </ac:spMkLst>
        </pc:spChg>
      </pc:sldChg>
      <pc:sldChg chg="modSp">
        <pc:chgData name="Gao, Runhua" userId="S::rgao9@ur.rochester.edu::c090e344-b6e9-4263-a039-957ff19fa1de" providerId="AD" clId="Web-{7B89AED1-6055-C094-C28B-9AF85E702EB9}" dt="2020-04-08T03:10:22.522" v="146" actId="20577"/>
        <pc:sldMkLst>
          <pc:docMk/>
          <pc:sldMk cId="859051990" sldId="259"/>
        </pc:sldMkLst>
        <pc:spChg chg="mod">
          <ac:chgData name="Gao, Runhua" userId="S::rgao9@ur.rochester.edu::c090e344-b6e9-4263-a039-957ff19fa1de" providerId="AD" clId="Web-{7B89AED1-6055-C094-C28B-9AF85E702EB9}" dt="2020-04-08T03:10:22.522" v="146" actId="20577"/>
          <ac:spMkLst>
            <pc:docMk/>
            <pc:sldMk cId="859051990" sldId="259"/>
            <ac:spMk id="3" creationId="{FF5BC535-B77E-4459-B819-0025F4816B64}"/>
          </ac:spMkLst>
        </pc:spChg>
      </pc:sldChg>
      <pc:sldChg chg="modSp">
        <pc:chgData name="Gao, Runhua" userId="S::rgao9@ur.rochester.edu::c090e344-b6e9-4263-a039-957ff19fa1de" providerId="AD" clId="Web-{7B89AED1-6055-C094-C28B-9AF85E702EB9}" dt="2020-04-08T03:11:01.555" v="153" actId="14100"/>
        <pc:sldMkLst>
          <pc:docMk/>
          <pc:sldMk cId="3077613604" sldId="260"/>
        </pc:sldMkLst>
        <pc:picChg chg="mod">
          <ac:chgData name="Gao, Runhua" userId="S::rgao9@ur.rochester.edu::c090e344-b6e9-4263-a039-957ff19fa1de" providerId="AD" clId="Web-{7B89AED1-6055-C094-C28B-9AF85E702EB9}" dt="2020-04-08T03:11:01.555" v="153" actId="14100"/>
          <ac:picMkLst>
            <pc:docMk/>
            <pc:sldMk cId="3077613604" sldId="260"/>
            <ac:picMk id="4" creationId="{3096EF62-1D36-4147-97C9-AC38158405FF}"/>
          </ac:picMkLst>
        </pc:picChg>
        <pc:picChg chg="mod">
          <ac:chgData name="Gao, Runhua" userId="S::rgao9@ur.rochester.edu::c090e344-b6e9-4263-a039-957ff19fa1de" providerId="AD" clId="Web-{7B89AED1-6055-C094-C28B-9AF85E702EB9}" dt="2020-04-08T03:10:46.929" v="148" actId="1076"/>
          <ac:picMkLst>
            <pc:docMk/>
            <pc:sldMk cId="3077613604" sldId="260"/>
            <ac:picMk id="6" creationId="{CBCBB508-EE60-46FE-B59D-1D80423C2351}"/>
          </ac:picMkLst>
        </pc:picChg>
        <pc:picChg chg="mod">
          <ac:chgData name="Gao, Runhua" userId="S::rgao9@ur.rochester.edu::c090e344-b6e9-4263-a039-957ff19fa1de" providerId="AD" clId="Web-{7B89AED1-6055-C094-C28B-9AF85E702EB9}" dt="2020-04-08T03:10:48.898" v="149" actId="1076"/>
          <ac:picMkLst>
            <pc:docMk/>
            <pc:sldMk cId="3077613604" sldId="260"/>
            <ac:picMk id="8" creationId="{B30F09EC-5942-41FA-8B11-C0AE286D35F5}"/>
          </ac:picMkLst>
        </pc:picChg>
      </pc:sldChg>
      <pc:sldChg chg="modSp">
        <pc:chgData name="Gao, Runhua" userId="S::rgao9@ur.rochester.edu::c090e344-b6e9-4263-a039-957ff19fa1de" providerId="AD" clId="Web-{7B89AED1-6055-C094-C28B-9AF85E702EB9}" dt="2020-04-08T03:11:31.212" v="154" actId="20577"/>
        <pc:sldMkLst>
          <pc:docMk/>
          <pc:sldMk cId="2523515035" sldId="262"/>
        </pc:sldMkLst>
        <pc:spChg chg="mod">
          <ac:chgData name="Gao, Runhua" userId="S::rgao9@ur.rochester.edu::c090e344-b6e9-4263-a039-957ff19fa1de" providerId="AD" clId="Web-{7B89AED1-6055-C094-C28B-9AF85E702EB9}" dt="2020-04-08T03:11:31.212" v="154" actId="20577"/>
          <ac:spMkLst>
            <pc:docMk/>
            <pc:sldMk cId="2523515035" sldId="262"/>
            <ac:spMk id="2" creationId="{B79E932F-6B63-4A29-AC4D-DC42EFF4B405}"/>
          </ac:spMkLst>
        </pc:spChg>
      </pc:sldChg>
      <pc:sldChg chg="modSp">
        <pc:chgData name="Gao, Runhua" userId="S::rgao9@ur.rochester.edu::c090e344-b6e9-4263-a039-957ff19fa1de" providerId="AD" clId="Web-{7B89AED1-6055-C094-C28B-9AF85E702EB9}" dt="2020-04-08T03:12:35.183" v="158" actId="20577"/>
        <pc:sldMkLst>
          <pc:docMk/>
          <pc:sldMk cId="1032667749" sldId="263"/>
        </pc:sldMkLst>
        <pc:spChg chg="mod">
          <ac:chgData name="Gao, Runhua" userId="S::rgao9@ur.rochester.edu::c090e344-b6e9-4263-a039-957ff19fa1de" providerId="AD" clId="Web-{7B89AED1-6055-C094-C28B-9AF85E702EB9}" dt="2020-04-08T03:12:35.183" v="158" actId="20577"/>
          <ac:spMkLst>
            <pc:docMk/>
            <pc:sldMk cId="1032667749" sldId="263"/>
            <ac:spMk id="2" creationId="{B79E932F-6B63-4A29-AC4D-DC42EFF4B405}"/>
          </ac:spMkLst>
        </pc:spChg>
        <pc:picChg chg="mod">
          <ac:chgData name="Gao, Runhua" userId="S::rgao9@ur.rochester.edu::c090e344-b6e9-4263-a039-957ff19fa1de" providerId="AD" clId="Web-{7B89AED1-6055-C094-C28B-9AF85E702EB9}" dt="2020-04-08T03:11:50.228" v="157" actId="1076"/>
          <ac:picMkLst>
            <pc:docMk/>
            <pc:sldMk cId="1032667749" sldId="263"/>
            <ac:picMk id="6" creationId="{9D46893A-8C52-43C4-B3B2-226DE4FDB45C}"/>
          </ac:picMkLst>
        </pc:picChg>
      </pc:sldChg>
      <pc:sldChg chg="addSp modSp">
        <pc:chgData name="Gao, Runhua" userId="S::rgao9@ur.rochester.edu::c090e344-b6e9-4263-a039-957ff19fa1de" providerId="AD" clId="Web-{7B89AED1-6055-C094-C28B-9AF85E702EB9}" dt="2020-04-08T03:59:34.117" v="1324" actId="20577"/>
        <pc:sldMkLst>
          <pc:docMk/>
          <pc:sldMk cId="1202619062" sldId="264"/>
        </pc:sldMkLst>
        <pc:spChg chg="mod">
          <ac:chgData name="Gao, Runhua" userId="S::rgao9@ur.rochester.edu::c090e344-b6e9-4263-a039-957ff19fa1de" providerId="AD" clId="Web-{7B89AED1-6055-C094-C28B-9AF85E702EB9}" dt="2020-04-08T03:33:55.207" v="993" actId="20577"/>
          <ac:spMkLst>
            <pc:docMk/>
            <pc:sldMk cId="1202619062" sldId="264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7B89AED1-6055-C094-C28B-9AF85E702EB9}" dt="2020-04-08T03:58:19.770" v="1283" actId="20577"/>
          <ac:spMkLst>
            <pc:docMk/>
            <pc:sldMk cId="1202619062" sldId="264"/>
            <ac:spMk id="3" creationId="{7CA7FD3D-517C-4307-B803-F661CCE9ADE9}"/>
          </ac:spMkLst>
        </pc:spChg>
        <pc:spChg chg="add mod">
          <ac:chgData name="Gao, Runhua" userId="S::rgao9@ur.rochester.edu::c090e344-b6e9-4263-a039-957ff19fa1de" providerId="AD" clId="Web-{7B89AED1-6055-C094-C28B-9AF85E702EB9}" dt="2020-04-08T03:59:06.194" v="1319" actId="20577"/>
          <ac:spMkLst>
            <pc:docMk/>
            <pc:sldMk cId="1202619062" sldId="264"/>
            <ac:spMk id="4" creationId="{DF479D19-FC8D-446E-B025-6B827370E470}"/>
          </ac:spMkLst>
        </pc:spChg>
        <pc:spChg chg="add mod">
          <ac:chgData name="Gao, Runhua" userId="S::rgao9@ur.rochester.edu::c090e344-b6e9-4263-a039-957ff19fa1de" providerId="AD" clId="Web-{7B89AED1-6055-C094-C28B-9AF85E702EB9}" dt="2020-04-08T03:59:34.117" v="1324" actId="20577"/>
          <ac:spMkLst>
            <pc:docMk/>
            <pc:sldMk cId="1202619062" sldId="264"/>
            <ac:spMk id="6" creationId="{250C247B-DA49-4FC5-988D-6FEAEA252A5E}"/>
          </ac:spMkLst>
        </pc:spChg>
      </pc:sldChg>
      <pc:sldChg chg="addSp modSp">
        <pc:chgData name="Gao, Runhua" userId="S::rgao9@ur.rochester.edu::c090e344-b6e9-4263-a039-957ff19fa1de" providerId="AD" clId="Web-{7B89AED1-6055-C094-C28B-9AF85E702EB9}" dt="2020-04-08T03:58:50.459" v="1296" actId="20577"/>
        <pc:sldMkLst>
          <pc:docMk/>
          <pc:sldMk cId="2697437773" sldId="265"/>
        </pc:sldMkLst>
        <pc:spChg chg="mod">
          <ac:chgData name="Gao, Runhua" userId="S::rgao9@ur.rochester.edu::c090e344-b6e9-4263-a039-957ff19fa1de" providerId="AD" clId="Web-{7B89AED1-6055-C094-C28B-9AF85E702EB9}" dt="2020-04-08T03:26:41.397" v="964" actId="20577"/>
          <ac:spMkLst>
            <pc:docMk/>
            <pc:sldMk cId="2697437773" sldId="265"/>
            <ac:spMk id="2" creationId="{B79E932F-6B63-4A29-AC4D-DC42EFF4B405}"/>
          </ac:spMkLst>
        </pc:spChg>
        <pc:spChg chg="add mod">
          <ac:chgData name="Gao, Runhua" userId="S::rgao9@ur.rochester.edu::c090e344-b6e9-4263-a039-957ff19fa1de" providerId="AD" clId="Web-{7B89AED1-6055-C094-C28B-9AF85E702EB9}" dt="2020-04-08T03:58:50.459" v="1296" actId="20577"/>
          <ac:spMkLst>
            <pc:docMk/>
            <pc:sldMk cId="2697437773" sldId="265"/>
            <ac:spMk id="4" creationId="{FD09946A-1EA9-47B5-A4E5-DE54F3FB3AF4}"/>
          </ac:spMkLst>
        </pc:spChg>
        <pc:spChg chg="add mod">
          <ac:chgData name="Gao, Runhua" userId="S::rgao9@ur.rochester.edu::c090e344-b6e9-4263-a039-957ff19fa1de" providerId="AD" clId="Web-{7B89AED1-6055-C094-C28B-9AF85E702EB9}" dt="2020-04-08T03:55:48.515" v="1215" actId="14100"/>
          <ac:spMkLst>
            <pc:docMk/>
            <pc:sldMk cId="2697437773" sldId="265"/>
            <ac:spMk id="6" creationId="{4AF6A4EA-C5A2-4881-A09A-407927FF149C}"/>
          </ac:spMkLst>
        </pc:spChg>
        <pc:spChg chg="mod">
          <ac:chgData name="Gao, Runhua" userId="S::rgao9@ur.rochester.edu::c090e344-b6e9-4263-a039-957ff19fa1de" providerId="AD" clId="Web-{7B89AED1-6055-C094-C28B-9AF85E702EB9}" dt="2020-04-08T03:53:23.979" v="1097" actId="14100"/>
          <ac:spMkLst>
            <pc:docMk/>
            <pc:sldMk cId="2697437773" sldId="265"/>
            <ac:spMk id="9" creationId="{8366D71A-BC2E-4BC4-A6F5-B644B7257DFE}"/>
          </ac:spMkLst>
        </pc:spChg>
      </pc:sldChg>
      <pc:sldChg chg="modSp">
        <pc:chgData name="Gao, Runhua" userId="S::rgao9@ur.rochester.edu::c090e344-b6e9-4263-a039-957ff19fa1de" providerId="AD" clId="Web-{7B89AED1-6055-C094-C28B-9AF85E702EB9}" dt="2020-04-08T03:12:43.792" v="161" actId="20577"/>
        <pc:sldMkLst>
          <pc:docMk/>
          <pc:sldMk cId="988109171" sldId="266"/>
        </pc:sldMkLst>
        <pc:spChg chg="mod">
          <ac:chgData name="Gao, Runhua" userId="S::rgao9@ur.rochester.edu::c090e344-b6e9-4263-a039-957ff19fa1de" providerId="AD" clId="Web-{7B89AED1-6055-C094-C28B-9AF85E702EB9}" dt="2020-04-08T03:12:43.792" v="161" actId="20577"/>
          <ac:spMkLst>
            <pc:docMk/>
            <pc:sldMk cId="988109171" sldId="266"/>
            <ac:spMk id="2" creationId="{B79E932F-6B63-4A29-AC4D-DC42EFF4B405}"/>
          </ac:spMkLst>
        </pc:spChg>
      </pc:sldChg>
      <pc:sldChg chg="addSp delSp modSp add replId">
        <pc:chgData name="Gao, Runhua" userId="S::rgao9@ur.rochester.edu::c090e344-b6e9-4263-a039-957ff19fa1de" providerId="AD" clId="Web-{7B89AED1-6055-C094-C28B-9AF85E702EB9}" dt="2020-04-08T03:26:19.771" v="961" actId="14100"/>
        <pc:sldMkLst>
          <pc:docMk/>
          <pc:sldMk cId="3336948063" sldId="267"/>
        </pc:sldMkLst>
        <pc:spChg chg="mod">
          <ac:chgData name="Gao, Runhua" userId="S::rgao9@ur.rochester.edu::c090e344-b6e9-4263-a039-957ff19fa1de" providerId="AD" clId="Web-{7B89AED1-6055-C094-C28B-9AF85E702EB9}" dt="2020-04-08T03:13:33.638" v="182" actId="14100"/>
          <ac:spMkLst>
            <pc:docMk/>
            <pc:sldMk cId="3336948063" sldId="267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7B89AED1-6055-C094-C28B-9AF85E702EB9}" dt="2020-04-08T03:13:48.138" v="189" actId="20577"/>
          <ac:spMkLst>
            <pc:docMk/>
            <pc:sldMk cId="3336948063" sldId="267"/>
            <ac:spMk id="3" creationId="{7CA7FD3D-517C-4307-B803-F661CCE9ADE9}"/>
          </ac:spMkLst>
        </pc:spChg>
        <pc:spChg chg="add mod">
          <ac:chgData name="Gao, Runhua" userId="S::rgao9@ur.rochester.edu::c090e344-b6e9-4263-a039-957ff19fa1de" providerId="AD" clId="Web-{7B89AED1-6055-C094-C28B-9AF85E702EB9}" dt="2020-04-08T03:26:19.771" v="961" actId="14100"/>
          <ac:spMkLst>
            <pc:docMk/>
            <pc:sldMk cId="3336948063" sldId="267"/>
            <ac:spMk id="4" creationId="{D2924A9A-A012-4D61-AD69-C1BCFDC8B078}"/>
          </ac:spMkLst>
        </pc:spChg>
        <pc:picChg chg="del">
          <ac:chgData name="Gao, Runhua" userId="S::rgao9@ur.rochester.edu::c090e344-b6e9-4263-a039-957ff19fa1de" providerId="AD" clId="Web-{7B89AED1-6055-C094-C28B-9AF85E702EB9}" dt="2020-04-08T03:13:49.435" v="192"/>
          <ac:picMkLst>
            <pc:docMk/>
            <pc:sldMk cId="3336948063" sldId="267"/>
            <ac:picMk id="6" creationId="{9D46893A-8C52-43C4-B3B2-226DE4FDB45C}"/>
          </ac:picMkLst>
        </pc:picChg>
        <pc:picChg chg="del">
          <ac:chgData name="Gao, Runhua" userId="S::rgao9@ur.rochester.edu::c090e344-b6e9-4263-a039-957ff19fa1de" providerId="AD" clId="Web-{7B89AED1-6055-C094-C28B-9AF85E702EB9}" dt="2020-04-08T03:13:52.591" v="194"/>
          <ac:picMkLst>
            <pc:docMk/>
            <pc:sldMk cId="3336948063" sldId="267"/>
            <ac:picMk id="8" creationId="{01FF6E65-9272-4884-844A-AB897F680CBC}"/>
          </ac:picMkLst>
        </pc:picChg>
        <pc:picChg chg="del">
          <ac:chgData name="Gao, Runhua" userId="S::rgao9@ur.rochester.edu::c090e344-b6e9-4263-a039-957ff19fa1de" providerId="AD" clId="Web-{7B89AED1-6055-C094-C28B-9AF85E702EB9}" dt="2020-04-08T03:13:51.186" v="193"/>
          <ac:picMkLst>
            <pc:docMk/>
            <pc:sldMk cId="3336948063" sldId="267"/>
            <ac:picMk id="10" creationId="{6C1FB8B2-390A-42EC-BCCC-ED7A3E4A533A}"/>
          </ac:picMkLst>
        </pc:picChg>
      </pc:sldChg>
      <pc:sldChg chg="modSp add del ord replId">
        <pc:chgData name="Gao, Runhua" userId="S::rgao9@ur.rochester.edu::c090e344-b6e9-4263-a039-957ff19fa1de" providerId="AD" clId="Web-{7B89AED1-6055-C094-C28B-9AF85E702EB9}" dt="2020-04-08T03:33:22.535" v="991"/>
        <pc:sldMkLst>
          <pc:docMk/>
          <pc:sldMk cId="2285406012" sldId="268"/>
        </pc:sldMkLst>
        <pc:spChg chg="mod">
          <ac:chgData name="Gao, Runhua" userId="S::rgao9@ur.rochester.edu::c090e344-b6e9-4263-a039-957ff19fa1de" providerId="AD" clId="Web-{7B89AED1-6055-C094-C28B-9AF85E702EB9}" dt="2020-04-08T03:27:16.742" v="973" actId="20577"/>
          <ac:spMkLst>
            <pc:docMk/>
            <pc:sldMk cId="2285406012" sldId="268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7B89AED1-6055-C094-C28B-9AF85E702EB9}" dt="2020-04-08T03:27:32.789" v="988" actId="20577"/>
          <ac:spMkLst>
            <pc:docMk/>
            <pc:sldMk cId="2285406012" sldId="268"/>
            <ac:spMk id="9" creationId="{8366D71A-BC2E-4BC4-A6F5-B644B7257DFE}"/>
          </ac:spMkLst>
        </pc:spChg>
      </pc:sldChg>
    </pc:docChg>
  </pc:docChgLst>
  <pc:docChgLst>
    <pc:chgData name="Gao, Runhua" userId="S::rgao9@ur.rochester.edu::c090e344-b6e9-4263-a039-957ff19fa1de" providerId="AD" clId="Web-{FC11E300-9760-3ACF-23D6-AB6EA4879B5F}"/>
    <pc:docChg chg="modSld">
      <pc:chgData name="Gao, Runhua" userId="S::rgao9@ur.rochester.edu::c090e344-b6e9-4263-a039-957ff19fa1de" providerId="AD" clId="Web-{FC11E300-9760-3ACF-23D6-AB6EA4879B5F}" dt="2020-04-10T18:56:36.573" v="15" actId="1076"/>
      <pc:docMkLst>
        <pc:docMk/>
      </pc:docMkLst>
      <pc:sldChg chg="addSp delSp modSp">
        <pc:chgData name="Gao, Runhua" userId="S::rgao9@ur.rochester.edu::c090e344-b6e9-4263-a039-957ff19fa1de" providerId="AD" clId="Web-{FC11E300-9760-3ACF-23D6-AB6EA4879B5F}" dt="2020-04-10T18:56:36.573" v="15" actId="1076"/>
        <pc:sldMkLst>
          <pc:docMk/>
          <pc:sldMk cId="3077613604" sldId="260"/>
        </pc:sldMkLst>
        <pc:picChg chg="del">
          <ac:chgData name="Gao, Runhua" userId="S::rgao9@ur.rochester.edu::c090e344-b6e9-4263-a039-957ff19fa1de" providerId="AD" clId="Web-{FC11E300-9760-3ACF-23D6-AB6EA4879B5F}" dt="2020-04-10T18:56:18.572" v="9"/>
          <ac:picMkLst>
            <pc:docMk/>
            <pc:sldMk cId="3077613604" sldId="260"/>
            <ac:picMk id="5" creationId="{D7A5A19C-A626-405A-AD44-ADE1CC585F6D}"/>
          </ac:picMkLst>
        </pc:picChg>
        <pc:picChg chg="add mod">
          <ac:chgData name="Gao, Runhua" userId="S::rgao9@ur.rochester.edu::c090e344-b6e9-4263-a039-957ff19fa1de" providerId="AD" clId="Web-{FC11E300-9760-3ACF-23D6-AB6EA4879B5F}" dt="2020-04-10T18:56:36.573" v="15" actId="1076"/>
          <ac:picMkLst>
            <pc:docMk/>
            <pc:sldMk cId="3077613604" sldId="260"/>
            <ac:picMk id="7" creationId="{0E637CEC-1723-4FBE-8C48-D829C36D6E1E}"/>
          </ac:picMkLst>
        </pc:picChg>
      </pc:sldChg>
      <pc:sldChg chg="modSp">
        <pc:chgData name="Gao, Runhua" userId="S::rgao9@ur.rochester.edu::c090e344-b6e9-4263-a039-957ff19fa1de" providerId="AD" clId="Web-{FC11E300-9760-3ACF-23D6-AB6EA4879B5F}" dt="2020-04-10T18:55:25.070" v="7" actId="20577"/>
        <pc:sldMkLst>
          <pc:docMk/>
          <pc:sldMk cId="3736578708" sldId="275"/>
        </pc:sldMkLst>
        <pc:spChg chg="mod">
          <ac:chgData name="Gao, Runhua" userId="S::rgao9@ur.rochester.edu::c090e344-b6e9-4263-a039-957ff19fa1de" providerId="AD" clId="Web-{FC11E300-9760-3ACF-23D6-AB6EA4879B5F}" dt="2020-04-10T18:55:25.070" v="7" actId="20577"/>
          <ac:spMkLst>
            <pc:docMk/>
            <pc:sldMk cId="3736578708" sldId="275"/>
            <ac:spMk id="7" creationId="{27870384-CFB8-4192-9D5C-09800D20D50C}"/>
          </ac:spMkLst>
        </pc:spChg>
      </pc:sldChg>
    </pc:docChg>
  </pc:docChgLst>
  <pc:docChgLst>
    <pc:chgData name="Gao, Runhua" userId="S::rgao9@ur.rochester.edu::c090e344-b6e9-4263-a039-957ff19fa1de" providerId="AD" clId="Web-{A7FE8A64-20F6-DAF4-C0F7-4E16BDA1C457}"/>
    <pc:docChg chg="addSld delSld modSld sldOrd">
      <pc:chgData name="Gao, Runhua" userId="S::rgao9@ur.rochester.edu::c090e344-b6e9-4263-a039-957ff19fa1de" providerId="AD" clId="Web-{A7FE8A64-20F6-DAF4-C0F7-4E16BDA1C457}" dt="2020-04-10T18:47:18.594" v="1536"/>
      <pc:docMkLst>
        <pc:docMk/>
      </pc:docMkLst>
      <pc:sldChg chg="modSp">
        <pc:chgData name="Gao, Runhua" userId="S::rgao9@ur.rochester.edu::c090e344-b6e9-4263-a039-957ff19fa1de" providerId="AD" clId="Web-{A7FE8A64-20F6-DAF4-C0F7-4E16BDA1C457}" dt="2020-04-10T18:10:59.929" v="683" actId="1076"/>
        <pc:sldMkLst>
          <pc:docMk/>
          <pc:sldMk cId="1202619062" sldId="264"/>
        </pc:sldMkLst>
        <pc:spChg chg="mod">
          <ac:chgData name="Gao, Runhua" userId="S::rgao9@ur.rochester.edu::c090e344-b6e9-4263-a039-957ff19fa1de" providerId="AD" clId="Web-{A7FE8A64-20F6-DAF4-C0F7-4E16BDA1C457}" dt="2020-04-10T18:10:44.612" v="671" actId="20577"/>
          <ac:spMkLst>
            <pc:docMk/>
            <pc:sldMk cId="1202619062" sldId="264"/>
            <ac:spMk id="3" creationId="{7CA7FD3D-517C-4307-B803-F661CCE9ADE9}"/>
          </ac:spMkLst>
        </pc:spChg>
        <pc:spChg chg="mod">
          <ac:chgData name="Gao, Runhua" userId="S::rgao9@ur.rochester.edu::c090e344-b6e9-4263-a039-957ff19fa1de" providerId="AD" clId="Web-{A7FE8A64-20F6-DAF4-C0F7-4E16BDA1C457}" dt="2020-04-10T18:10:47.957" v="674" actId="20577"/>
          <ac:spMkLst>
            <pc:docMk/>
            <pc:sldMk cId="1202619062" sldId="264"/>
            <ac:spMk id="4" creationId="{DF479D19-FC8D-446E-B025-6B827370E470}"/>
          </ac:spMkLst>
        </pc:spChg>
        <pc:spChg chg="mod">
          <ac:chgData name="Gao, Runhua" userId="S::rgao9@ur.rochester.edu::c090e344-b6e9-4263-a039-957ff19fa1de" providerId="AD" clId="Web-{A7FE8A64-20F6-DAF4-C0F7-4E16BDA1C457}" dt="2020-04-10T18:10:51.534" v="678" actId="20577"/>
          <ac:spMkLst>
            <pc:docMk/>
            <pc:sldMk cId="1202619062" sldId="264"/>
            <ac:spMk id="6" creationId="{250C247B-DA49-4FC5-988D-6FEAEA252A5E}"/>
          </ac:spMkLst>
        </pc:spChg>
        <pc:picChg chg="mod">
          <ac:chgData name="Gao, Runhua" userId="S::rgao9@ur.rochester.edu::c090e344-b6e9-4263-a039-957ff19fa1de" providerId="AD" clId="Web-{A7FE8A64-20F6-DAF4-C0F7-4E16BDA1C457}" dt="2020-04-10T18:10:54.550" v="681" actId="1076"/>
          <ac:picMkLst>
            <pc:docMk/>
            <pc:sldMk cId="1202619062" sldId="264"/>
            <ac:picMk id="5" creationId="{64E5E620-2B58-49BD-9E10-69F593D36DA4}"/>
          </ac:picMkLst>
        </pc:picChg>
        <pc:picChg chg="mod">
          <ac:chgData name="Gao, Runhua" userId="S::rgao9@ur.rochester.edu::c090e344-b6e9-4263-a039-957ff19fa1de" providerId="AD" clId="Web-{A7FE8A64-20F6-DAF4-C0F7-4E16BDA1C457}" dt="2020-04-10T18:10:56.878" v="682" actId="1076"/>
          <ac:picMkLst>
            <pc:docMk/>
            <pc:sldMk cId="1202619062" sldId="264"/>
            <ac:picMk id="7" creationId="{FA9353CE-68A8-4E75-947B-C09D3D4EA422}"/>
          </ac:picMkLst>
        </pc:picChg>
        <pc:picChg chg="mod">
          <ac:chgData name="Gao, Runhua" userId="S::rgao9@ur.rochester.edu::c090e344-b6e9-4263-a039-957ff19fa1de" providerId="AD" clId="Web-{A7FE8A64-20F6-DAF4-C0F7-4E16BDA1C457}" dt="2020-04-10T18:10:59.929" v="683" actId="1076"/>
          <ac:picMkLst>
            <pc:docMk/>
            <pc:sldMk cId="1202619062" sldId="264"/>
            <ac:picMk id="8" creationId="{45082E9D-BEE2-44DC-B0B3-315A51CBAADB}"/>
          </ac:picMkLst>
        </pc:picChg>
      </pc:sldChg>
      <pc:sldChg chg="addSp delSp modSp add ord replId">
        <pc:chgData name="Gao, Runhua" userId="S::rgao9@ur.rochester.edu::c090e344-b6e9-4263-a039-957ff19fa1de" providerId="AD" clId="Web-{A7FE8A64-20F6-DAF4-C0F7-4E16BDA1C457}" dt="2020-04-10T18:12:00.459" v="692" actId="1076"/>
        <pc:sldMkLst>
          <pc:docMk/>
          <pc:sldMk cId="1849655243" sldId="272"/>
        </pc:sldMkLst>
        <pc:spChg chg="mod">
          <ac:chgData name="Gao, Runhua" userId="S::rgao9@ur.rochester.edu::c090e344-b6e9-4263-a039-957ff19fa1de" providerId="AD" clId="Web-{A7FE8A64-20F6-DAF4-C0F7-4E16BDA1C457}" dt="2020-04-10T17:57:27.563" v="236" actId="20577"/>
          <ac:spMkLst>
            <pc:docMk/>
            <pc:sldMk cId="1849655243" sldId="272"/>
            <ac:spMk id="2" creationId="{B79E932F-6B63-4A29-AC4D-DC42EFF4B405}"/>
          </ac:spMkLst>
        </pc:spChg>
        <pc:spChg chg="add del mod">
          <ac:chgData name="Gao, Runhua" userId="S::rgao9@ur.rochester.edu::c090e344-b6e9-4263-a039-957ff19fa1de" providerId="AD" clId="Web-{A7FE8A64-20F6-DAF4-C0F7-4E16BDA1C457}" dt="2020-04-10T18:11:44.943" v="688"/>
          <ac:spMkLst>
            <pc:docMk/>
            <pc:sldMk cId="1849655243" sldId="272"/>
            <ac:spMk id="7" creationId="{195FD72A-C638-47EA-9482-918629D3C8BA}"/>
          </ac:spMkLst>
        </pc:spChg>
        <pc:spChg chg="add del mod">
          <ac:chgData name="Gao, Runhua" userId="S::rgao9@ur.rochester.edu::c090e344-b6e9-4263-a039-957ff19fa1de" providerId="AD" clId="Web-{A7FE8A64-20F6-DAF4-C0F7-4E16BDA1C457}" dt="2020-04-10T18:11:48.146" v="689"/>
          <ac:spMkLst>
            <pc:docMk/>
            <pc:sldMk cId="1849655243" sldId="272"/>
            <ac:spMk id="8" creationId="{0DD085BD-A59C-486E-B4C4-5AD51E4C0BAD}"/>
          </ac:spMkLst>
        </pc:spChg>
        <pc:spChg chg="del">
          <ac:chgData name="Gao, Runhua" userId="S::rgao9@ur.rochester.edu::c090e344-b6e9-4263-a039-957ff19fa1de" providerId="AD" clId="Web-{A7FE8A64-20F6-DAF4-C0F7-4E16BDA1C457}" dt="2020-04-10T17:57:36.970" v="242"/>
          <ac:spMkLst>
            <pc:docMk/>
            <pc:sldMk cId="1849655243" sldId="272"/>
            <ac:spMk id="17" creationId="{F1BEE573-DE5C-4451-808E-BA1E44D7A68A}"/>
          </ac:spMkLst>
        </pc:spChg>
        <pc:spChg chg="del mod">
          <ac:chgData name="Gao, Runhua" userId="S::rgao9@ur.rochester.edu::c090e344-b6e9-4263-a039-957ff19fa1de" providerId="AD" clId="Web-{A7FE8A64-20F6-DAF4-C0F7-4E16BDA1C457}" dt="2020-04-10T17:57:35.188" v="241"/>
          <ac:spMkLst>
            <pc:docMk/>
            <pc:sldMk cId="1849655243" sldId="272"/>
            <ac:spMk id="18" creationId="{F2781E5F-CB5B-4623-8C97-6E722FE61FE2}"/>
          </ac:spMkLst>
        </pc:spChg>
        <pc:spChg chg="mod">
          <ac:chgData name="Gao, Runhua" userId="S::rgao9@ur.rochester.edu::c090e344-b6e9-4263-a039-957ff19fa1de" providerId="AD" clId="Web-{A7FE8A64-20F6-DAF4-C0F7-4E16BDA1C457}" dt="2020-04-10T18:12:00.459" v="692" actId="1076"/>
          <ac:spMkLst>
            <pc:docMk/>
            <pc:sldMk cId="1849655243" sldId="272"/>
            <ac:spMk id="19" creationId="{52B24F6D-43DE-4816-BB32-686A7062CF32}"/>
          </ac:spMkLst>
        </pc:spChg>
        <pc:graphicFrameChg chg="add mod modGraphic">
          <ac:chgData name="Gao, Runhua" userId="S::rgao9@ur.rochester.edu::c090e344-b6e9-4263-a039-957ff19fa1de" providerId="AD" clId="Web-{A7FE8A64-20F6-DAF4-C0F7-4E16BDA1C457}" dt="2020-04-10T18:11:51.427" v="690" actId="1076"/>
          <ac:graphicFrameMkLst>
            <pc:docMk/>
            <pc:sldMk cId="1849655243" sldId="272"/>
            <ac:graphicFrameMk id="3" creationId="{17A6D8E1-3B11-4A53-93F9-20F5C6C4AFB5}"/>
          </ac:graphicFrameMkLst>
        </pc:graphicFrameChg>
        <pc:graphicFrameChg chg="add del mod modGraphic">
          <ac:chgData name="Gao, Runhua" userId="S::rgao9@ur.rochester.edu::c090e344-b6e9-4263-a039-957ff19fa1de" providerId="AD" clId="Web-{A7FE8A64-20F6-DAF4-C0F7-4E16BDA1C457}" dt="2020-04-10T18:11:42.927" v="687"/>
          <ac:graphicFrameMkLst>
            <pc:docMk/>
            <pc:sldMk cId="1849655243" sldId="272"/>
            <ac:graphicFrameMk id="5" creationId="{999D44F9-798D-4768-BE88-9435328249A6}"/>
          </ac:graphicFrameMkLst>
        </pc:graphicFrameChg>
        <pc:picChg chg="del">
          <ac:chgData name="Gao, Runhua" userId="S::rgao9@ur.rochester.edu::c090e344-b6e9-4263-a039-957ff19fa1de" providerId="AD" clId="Web-{A7FE8A64-20F6-DAF4-C0F7-4E16BDA1C457}" dt="2020-04-10T17:50:40.640" v="25"/>
          <ac:picMkLst>
            <pc:docMk/>
            <pc:sldMk cId="1849655243" sldId="272"/>
            <ac:picMk id="13" creationId="{87468F4F-9AED-495E-8835-AB470875C258}"/>
          </ac:picMkLst>
        </pc:picChg>
        <pc:picChg chg="del">
          <ac:chgData name="Gao, Runhua" userId="S::rgao9@ur.rochester.edu::c090e344-b6e9-4263-a039-957ff19fa1de" providerId="AD" clId="Web-{A7FE8A64-20F6-DAF4-C0F7-4E16BDA1C457}" dt="2020-04-10T17:50:41.827" v="26"/>
          <ac:picMkLst>
            <pc:docMk/>
            <pc:sldMk cId="1849655243" sldId="272"/>
            <ac:picMk id="15" creationId="{8191534A-BEB5-4842-8D0A-1D4409151C81}"/>
          </ac:picMkLst>
        </pc:picChg>
      </pc:sldChg>
      <pc:sldChg chg="addSp modSp add replId">
        <pc:chgData name="Gao, Runhua" userId="S::rgao9@ur.rochester.edu::c090e344-b6e9-4263-a039-957ff19fa1de" providerId="AD" clId="Web-{A7FE8A64-20F6-DAF4-C0F7-4E16BDA1C457}" dt="2020-04-10T18:21:50.046" v="1237" actId="20577"/>
        <pc:sldMkLst>
          <pc:docMk/>
          <pc:sldMk cId="2367042752" sldId="273"/>
        </pc:sldMkLst>
        <pc:spChg chg="add mod">
          <ac:chgData name="Gao, Runhua" userId="S::rgao9@ur.rochester.edu::c090e344-b6e9-4263-a039-957ff19fa1de" providerId="AD" clId="Web-{A7FE8A64-20F6-DAF4-C0F7-4E16BDA1C457}" dt="2020-04-10T18:21:50.046" v="1237" actId="20577"/>
          <ac:spMkLst>
            <pc:docMk/>
            <pc:sldMk cId="2367042752" sldId="273"/>
            <ac:spMk id="4" creationId="{D171C33C-828D-4702-9D02-D0CA7EBD1C07}"/>
          </ac:spMkLst>
        </pc:spChg>
        <pc:spChg chg="mod">
          <ac:chgData name="Gao, Runhua" userId="S::rgao9@ur.rochester.edu::c090e344-b6e9-4263-a039-957ff19fa1de" providerId="AD" clId="Web-{A7FE8A64-20F6-DAF4-C0F7-4E16BDA1C457}" dt="2020-04-10T18:13:39.932" v="764" actId="20577"/>
          <ac:spMkLst>
            <pc:docMk/>
            <pc:sldMk cId="2367042752" sldId="273"/>
            <ac:spMk id="19" creationId="{52B24F6D-43DE-4816-BB32-686A7062CF32}"/>
          </ac:spMkLst>
        </pc:spChg>
        <pc:graphicFrameChg chg="mod modGraphic">
          <ac:chgData name="Gao, Runhua" userId="S::rgao9@ur.rochester.edu::c090e344-b6e9-4263-a039-957ff19fa1de" providerId="AD" clId="Web-{A7FE8A64-20F6-DAF4-C0F7-4E16BDA1C457}" dt="2020-04-10T18:16:52.752" v="918"/>
          <ac:graphicFrameMkLst>
            <pc:docMk/>
            <pc:sldMk cId="2367042752" sldId="273"/>
            <ac:graphicFrameMk id="3" creationId="{17A6D8E1-3B11-4A53-93F9-20F5C6C4AFB5}"/>
          </ac:graphicFrameMkLst>
        </pc:graphicFrameChg>
      </pc:sldChg>
      <pc:sldChg chg="del">
        <pc:chgData name="Gao, Runhua" userId="S::rgao9@ur.rochester.edu::c090e344-b6e9-4263-a039-957ff19fa1de" providerId="AD" clId="Web-{A7FE8A64-20F6-DAF4-C0F7-4E16BDA1C457}" dt="2020-04-10T18:47:18.594" v="1536"/>
        <pc:sldMkLst>
          <pc:docMk/>
          <pc:sldMk cId="1577207441" sldId="274"/>
        </pc:sldMkLst>
      </pc:sldChg>
      <pc:sldChg chg="addSp delSp modSp">
        <pc:chgData name="Gao, Runhua" userId="S::rgao9@ur.rochester.edu::c090e344-b6e9-4263-a039-957ff19fa1de" providerId="AD" clId="Web-{A7FE8A64-20F6-DAF4-C0F7-4E16BDA1C457}" dt="2020-04-10T18:46:42.968" v="1535" actId="1076"/>
        <pc:sldMkLst>
          <pc:docMk/>
          <pc:sldMk cId="3736578708" sldId="275"/>
        </pc:sldMkLst>
        <pc:spChg chg="add mod">
          <ac:chgData name="Gao, Runhua" userId="S::rgao9@ur.rochester.edu::c090e344-b6e9-4263-a039-957ff19fa1de" providerId="AD" clId="Web-{A7FE8A64-20F6-DAF4-C0F7-4E16BDA1C457}" dt="2020-04-10T18:46:42.968" v="1535" actId="1076"/>
          <ac:spMkLst>
            <pc:docMk/>
            <pc:sldMk cId="3736578708" sldId="275"/>
            <ac:spMk id="7" creationId="{27870384-CFB8-4192-9D5C-09800D20D50C}"/>
          </ac:spMkLst>
        </pc:spChg>
        <pc:picChg chg="add mod">
          <ac:chgData name="Gao, Runhua" userId="S::rgao9@ur.rochester.edu::c090e344-b6e9-4263-a039-957ff19fa1de" providerId="AD" clId="Web-{A7FE8A64-20F6-DAF4-C0F7-4E16BDA1C457}" dt="2020-04-10T18:41:55.159" v="1253" actId="14100"/>
          <ac:picMkLst>
            <pc:docMk/>
            <pc:sldMk cId="3736578708" sldId="275"/>
            <ac:picMk id="3" creationId="{66434B02-3F8D-4075-A0B6-A46A2CB80D11}"/>
          </ac:picMkLst>
        </pc:picChg>
        <pc:picChg chg="add mod">
          <ac:chgData name="Gao, Runhua" userId="S::rgao9@ur.rochester.edu::c090e344-b6e9-4263-a039-957ff19fa1de" providerId="AD" clId="Web-{A7FE8A64-20F6-DAF4-C0F7-4E16BDA1C457}" dt="2020-04-10T18:43:21.100" v="1260" actId="1076"/>
          <ac:picMkLst>
            <pc:docMk/>
            <pc:sldMk cId="3736578708" sldId="275"/>
            <ac:picMk id="5" creationId="{8BCAE090-D57E-4192-B4A3-3DFE46CE4030}"/>
          </ac:picMkLst>
        </pc:picChg>
        <pc:picChg chg="del">
          <ac:chgData name="Gao, Runhua" userId="S::rgao9@ur.rochester.edu::c090e344-b6e9-4263-a039-957ff19fa1de" providerId="AD" clId="Web-{A7FE8A64-20F6-DAF4-C0F7-4E16BDA1C457}" dt="2020-04-10T18:39:18.293" v="1244"/>
          <ac:picMkLst>
            <pc:docMk/>
            <pc:sldMk cId="3736578708" sldId="275"/>
            <ac:picMk id="13" creationId="{87468F4F-9AED-495E-8835-AB470875C258}"/>
          </ac:picMkLst>
        </pc:picChg>
        <pc:picChg chg="del">
          <ac:chgData name="Gao, Runhua" userId="S::rgao9@ur.rochester.edu::c090e344-b6e9-4263-a039-957ff19fa1de" providerId="AD" clId="Web-{A7FE8A64-20F6-DAF4-C0F7-4E16BDA1C457}" dt="2020-04-10T18:39:19.293" v="1245"/>
          <ac:picMkLst>
            <pc:docMk/>
            <pc:sldMk cId="3736578708" sldId="275"/>
            <ac:picMk id="15" creationId="{8191534A-BEB5-4842-8D0A-1D4409151C81}"/>
          </ac:picMkLst>
        </pc:picChg>
      </pc:sldChg>
      <pc:sldChg chg="addSp modSp">
        <pc:chgData name="Gao, Runhua" userId="S::rgao9@ur.rochester.edu::c090e344-b6e9-4263-a039-957ff19fa1de" providerId="AD" clId="Web-{A7FE8A64-20F6-DAF4-C0F7-4E16BDA1C457}" dt="2020-04-10T18:39:15.199" v="1243" actId="1076"/>
        <pc:sldMkLst>
          <pc:docMk/>
          <pc:sldMk cId="3591765291" sldId="276"/>
        </pc:sldMkLst>
        <pc:picChg chg="add mod">
          <ac:chgData name="Gao, Runhua" userId="S::rgao9@ur.rochester.edu::c090e344-b6e9-4263-a039-957ff19fa1de" providerId="AD" clId="Web-{A7FE8A64-20F6-DAF4-C0F7-4E16BDA1C457}" dt="2020-04-10T18:38:58.776" v="1241" actId="1076"/>
          <ac:picMkLst>
            <pc:docMk/>
            <pc:sldMk cId="3591765291" sldId="276"/>
            <ac:picMk id="10" creationId="{4BB5B3DA-80B1-420B-B957-08C89C20A661}"/>
          </ac:picMkLst>
        </pc:picChg>
        <pc:picChg chg="add mod">
          <ac:chgData name="Gao, Runhua" userId="S::rgao9@ur.rochester.edu::c090e344-b6e9-4263-a039-957ff19fa1de" providerId="AD" clId="Web-{A7FE8A64-20F6-DAF4-C0F7-4E16BDA1C457}" dt="2020-04-10T18:39:15.199" v="1243" actId="1076"/>
          <ac:picMkLst>
            <pc:docMk/>
            <pc:sldMk cId="3591765291" sldId="276"/>
            <ac:picMk id="12" creationId="{AB8BF576-7994-4D4B-A34B-172919BFC5AF}"/>
          </ac:picMkLst>
        </pc:picChg>
      </pc:sldChg>
    </pc:docChg>
  </pc:docChgLst>
  <pc:docChgLst>
    <pc:chgData name="Gao, Runhua" userId="S::rgao9@ur.rochester.edu::c090e344-b6e9-4263-a039-957ff19fa1de" providerId="AD" clId="Web-{87C261EE-E2D4-4596-1568-C1A488AECDDF}"/>
    <pc:docChg chg="addSld modSld sldOrd">
      <pc:chgData name="Gao, Runhua" userId="S::rgao9@ur.rochester.edu::c090e344-b6e9-4263-a039-957ff19fa1de" providerId="AD" clId="Web-{87C261EE-E2D4-4596-1568-C1A488AECDDF}" dt="2020-04-13T05:19:29.798" v="2099" actId="1076"/>
      <pc:docMkLst>
        <pc:docMk/>
      </pc:docMkLst>
      <pc:sldChg chg="modSp">
        <pc:chgData name="Gao, Runhua" userId="S::rgao9@ur.rochester.edu::c090e344-b6e9-4263-a039-957ff19fa1de" providerId="AD" clId="Web-{87C261EE-E2D4-4596-1568-C1A488AECDDF}" dt="2020-04-13T04:16:51.083" v="1593" actId="20577"/>
        <pc:sldMkLst>
          <pc:docMk/>
          <pc:sldMk cId="2995097517" sldId="257"/>
        </pc:sldMkLst>
        <pc:spChg chg="mod">
          <ac:chgData name="Gao, Runhua" userId="S::rgao9@ur.rochester.edu::c090e344-b6e9-4263-a039-957ff19fa1de" providerId="AD" clId="Web-{87C261EE-E2D4-4596-1568-C1A488AECDDF}" dt="2020-04-13T04:16:51.083" v="1593" actId="20577"/>
          <ac:spMkLst>
            <pc:docMk/>
            <pc:sldMk cId="2995097517" sldId="257"/>
            <ac:spMk id="3" creationId="{22B53C0A-BEDE-4B79-9FE5-D1C2BD38C1DB}"/>
          </ac:spMkLst>
        </pc:spChg>
      </pc:sldChg>
      <pc:sldChg chg="modSp">
        <pc:chgData name="Gao, Runhua" userId="S::rgao9@ur.rochester.edu::c090e344-b6e9-4263-a039-957ff19fa1de" providerId="AD" clId="Web-{87C261EE-E2D4-4596-1568-C1A488AECDDF}" dt="2020-04-13T04:17:12.959" v="1604" actId="20577"/>
        <pc:sldMkLst>
          <pc:docMk/>
          <pc:sldMk cId="859051990" sldId="259"/>
        </pc:sldMkLst>
        <pc:spChg chg="mod">
          <ac:chgData name="Gao, Runhua" userId="S::rgao9@ur.rochester.edu::c090e344-b6e9-4263-a039-957ff19fa1de" providerId="AD" clId="Web-{87C261EE-E2D4-4596-1568-C1A488AECDDF}" dt="2020-04-13T04:17:12.959" v="1604" actId="20577"/>
          <ac:spMkLst>
            <pc:docMk/>
            <pc:sldMk cId="859051990" sldId="259"/>
            <ac:spMk id="3" creationId="{FF5BC535-B77E-4459-B819-0025F4816B64}"/>
          </ac:spMkLst>
        </pc:spChg>
      </pc:sldChg>
      <pc:sldChg chg="addSp delSp modSp">
        <pc:chgData name="Gao, Runhua" userId="S::rgao9@ur.rochester.edu::c090e344-b6e9-4263-a039-957ff19fa1de" providerId="AD" clId="Web-{87C261EE-E2D4-4596-1568-C1A488AECDDF}" dt="2020-04-13T02:37:04.523" v="1109" actId="20577"/>
        <pc:sldMkLst>
          <pc:docMk/>
          <pc:sldMk cId="3077613604" sldId="260"/>
        </pc:sldMkLst>
        <pc:spChg chg="add mod">
          <ac:chgData name="Gao, Runhua" userId="S::rgao9@ur.rochester.edu::c090e344-b6e9-4263-a039-957ff19fa1de" providerId="AD" clId="Web-{87C261EE-E2D4-4596-1568-C1A488AECDDF}" dt="2020-04-13T02:37:04.523" v="1109" actId="20577"/>
          <ac:spMkLst>
            <pc:docMk/>
            <pc:sldMk cId="3077613604" sldId="260"/>
            <ac:spMk id="5" creationId="{CBFF9A5E-9C26-4489-A8C9-0FBE8EC9AE52}"/>
          </ac:spMkLst>
        </pc:spChg>
        <pc:spChg chg="add mod">
          <ac:chgData name="Gao, Runhua" userId="S::rgao9@ur.rochester.edu::c090e344-b6e9-4263-a039-957ff19fa1de" providerId="AD" clId="Web-{87C261EE-E2D4-4596-1568-C1A488AECDDF}" dt="2020-04-13T02:36:48.913" v="1107" actId="20577"/>
          <ac:spMkLst>
            <pc:docMk/>
            <pc:sldMk cId="3077613604" sldId="260"/>
            <ac:spMk id="7" creationId="{162DCBFB-A138-48A6-BC23-6AA594CE84A3}"/>
          </ac:spMkLst>
        </pc:spChg>
        <pc:spChg chg="add mod">
          <ac:chgData name="Gao, Runhua" userId="S::rgao9@ur.rochester.edu::c090e344-b6e9-4263-a039-957ff19fa1de" providerId="AD" clId="Web-{87C261EE-E2D4-4596-1568-C1A488AECDDF}" dt="2020-04-13T02:36:44.882" v="1103" actId="20577"/>
          <ac:spMkLst>
            <pc:docMk/>
            <pc:sldMk cId="3077613604" sldId="260"/>
            <ac:spMk id="9" creationId="{5D3ACF95-1851-4924-8B7C-4A16EE3ECEFD}"/>
          </ac:spMkLst>
        </pc:spChg>
        <pc:picChg chg="add mod">
          <ac:chgData name="Gao, Runhua" userId="S::rgao9@ur.rochester.edu::c090e344-b6e9-4263-a039-957ff19fa1de" providerId="AD" clId="Web-{87C261EE-E2D4-4596-1568-C1A488AECDDF}" dt="2020-04-13T01:23:11.700" v="579" actId="1076"/>
          <ac:picMkLst>
            <pc:docMk/>
            <pc:sldMk cId="3077613604" sldId="260"/>
            <ac:picMk id="4" creationId="{3A69E9C6-2217-4CDF-AFD5-35065683D165}"/>
          </ac:picMkLst>
        </pc:picChg>
        <pc:picChg chg="del">
          <ac:chgData name="Gao, Runhua" userId="S::rgao9@ur.rochester.edu::c090e344-b6e9-4263-a039-957ff19fa1de" providerId="AD" clId="Web-{87C261EE-E2D4-4596-1568-C1A488AECDDF}" dt="2020-04-13T01:22:39.058" v="573"/>
          <ac:picMkLst>
            <pc:docMk/>
            <pc:sldMk cId="3077613604" sldId="260"/>
            <ac:picMk id="7" creationId="{0E637CEC-1723-4FBE-8C48-D829C36D6E1E}"/>
          </ac:picMkLst>
        </pc:picChg>
      </pc:sldChg>
      <pc:sldChg chg="modSp">
        <pc:chgData name="Gao, Runhua" userId="S::rgao9@ur.rochester.edu::c090e344-b6e9-4263-a039-957ff19fa1de" providerId="AD" clId="Web-{87C261EE-E2D4-4596-1568-C1A488AECDDF}" dt="2020-04-13T04:22:05.685" v="1621" actId="20577"/>
        <pc:sldMkLst>
          <pc:docMk/>
          <pc:sldMk cId="2523515035" sldId="262"/>
        </pc:sldMkLst>
        <pc:graphicFrameChg chg="modGraphic">
          <ac:chgData name="Gao, Runhua" userId="S::rgao9@ur.rochester.edu::c090e344-b6e9-4263-a039-957ff19fa1de" providerId="AD" clId="Web-{87C261EE-E2D4-4596-1568-C1A488AECDDF}" dt="2020-04-13T04:22:05.685" v="1621" actId="20577"/>
          <ac:graphicFrameMkLst>
            <pc:docMk/>
            <pc:sldMk cId="2523515035" sldId="262"/>
            <ac:graphicFrameMk id="5" creationId="{5BB5E005-B4FC-499D-91BA-F583EAA4FBD5}"/>
          </ac:graphicFrameMkLst>
        </pc:graphicFrameChg>
      </pc:sldChg>
      <pc:sldChg chg="modSp">
        <pc:chgData name="Gao, Runhua" userId="S::rgao9@ur.rochester.edu::c090e344-b6e9-4263-a039-957ff19fa1de" providerId="AD" clId="Web-{87C261EE-E2D4-4596-1568-C1A488AECDDF}" dt="2020-04-13T04:40:31.785" v="1859" actId="20577"/>
        <pc:sldMkLst>
          <pc:docMk/>
          <pc:sldMk cId="1202619062" sldId="264"/>
        </pc:sldMkLst>
        <pc:spChg chg="mod">
          <ac:chgData name="Gao, Runhua" userId="S::rgao9@ur.rochester.edu::c090e344-b6e9-4263-a039-957ff19fa1de" providerId="AD" clId="Web-{87C261EE-E2D4-4596-1568-C1A488AECDDF}" dt="2020-04-13T04:40:31.785" v="1859" actId="20577"/>
          <ac:spMkLst>
            <pc:docMk/>
            <pc:sldMk cId="1202619062" sldId="264"/>
            <ac:spMk id="2" creationId="{B79E932F-6B63-4A29-AC4D-DC42EFF4B405}"/>
          </ac:spMkLst>
        </pc:spChg>
      </pc:sldChg>
      <pc:sldChg chg="modSp">
        <pc:chgData name="Gao, Runhua" userId="S::rgao9@ur.rochester.edu::c090e344-b6e9-4263-a039-957ff19fa1de" providerId="AD" clId="Web-{87C261EE-E2D4-4596-1568-C1A488AECDDF}" dt="2020-04-13T04:40:19.300" v="1846" actId="20577"/>
        <pc:sldMkLst>
          <pc:docMk/>
          <pc:sldMk cId="2697437773" sldId="265"/>
        </pc:sldMkLst>
        <pc:spChg chg="mod">
          <ac:chgData name="Gao, Runhua" userId="S::rgao9@ur.rochester.edu::c090e344-b6e9-4263-a039-957ff19fa1de" providerId="AD" clId="Web-{87C261EE-E2D4-4596-1568-C1A488AECDDF}" dt="2020-04-13T04:40:19.300" v="1846" actId="20577"/>
          <ac:spMkLst>
            <pc:docMk/>
            <pc:sldMk cId="2697437773" sldId="265"/>
            <ac:spMk id="2" creationId="{B79E932F-6B63-4A29-AC4D-DC42EFF4B405}"/>
          </ac:spMkLst>
        </pc:spChg>
      </pc:sldChg>
      <pc:sldChg chg="modSp">
        <pc:chgData name="Gao, Runhua" userId="S::rgao9@ur.rochester.edu::c090e344-b6e9-4263-a039-957ff19fa1de" providerId="AD" clId="Web-{87C261EE-E2D4-4596-1568-C1A488AECDDF}" dt="2020-04-13T04:15:50.784" v="1587" actId="14100"/>
        <pc:sldMkLst>
          <pc:docMk/>
          <pc:sldMk cId="3336948063" sldId="267"/>
        </pc:sldMkLst>
        <pc:spChg chg="mod">
          <ac:chgData name="Gao, Runhua" userId="S::rgao9@ur.rochester.edu::c090e344-b6e9-4263-a039-957ff19fa1de" providerId="AD" clId="Web-{87C261EE-E2D4-4596-1568-C1A488AECDDF}" dt="2020-04-13T04:15:50.784" v="1587" actId="14100"/>
          <ac:spMkLst>
            <pc:docMk/>
            <pc:sldMk cId="3336948063" sldId="267"/>
            <ac:spMk id="2" creationId="{B79E932F-6B63-4A29-AC4D-DC42EFF4B405}"/>
          </ac:spMkLst>
        </pc:spChg>
      </pc:sldChg>
      <pc:sldChg chg="addSp delSp modSp">
        <pc:chgData name="Gao, Runhua" userId="S::rgao9@ur.rochester.edu::c090e344-b6e9-4263-a039-957ff19fa1de" providerId="AD" clId="Web-{87C261EE-E2D4-4596-1568-C1A488AECDDF}" dt="2020-04-13T05:19:29.798" v="2099" actId="1076"/>
        <pc:sldMkLst>
          <pc:docMk/>
          <pc:sldMk cId="2239307068" sldId="268"/>
        </pc:sldMkLst>
        <pc:spChg chg="mod">
          <ac:chgData name="Gao, Runhua" userId="S::rgao9@ur.rochester.edu::c090e344-b6e9-4263-a039-957ff19fa1de" providerId="AD" clId="Web-{87C261EE-E2D4-4596-1568-C1A488AECDDF}" dt="2020-04-13T05:19:29.798" v="2099" actId="1076"/>
          <ac:spMkLst>
            <pc:docMk/>
            <pc:sldMk cId="2239307068" sldId="268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87C261EE-E2D4-4596-1568-C1A488AECDDF}" dt="2020-04-13T04:21:06.184" v="1606" actId="20577"/>
          <ac:spMkLst>
            <pc:docMk/>
            <pc:sldMk cId="2239307068" sldId="268"/>
            <ac:spMk id="12" creationId="{73C2403D-363B-4E31-9271-9167919DAF2D}"/>
          </ac:spMkLst>
        </pc:spChg>
        <pc:spChg chg="mod">
          <ac:chgData name="Gao, Runhua" userId="S::rgao9@ur.rochester.edu::c090e344-b6e9-4263-a039-957ff19fa1de" providerId="AD" clId="Web-{87C261EE-E2D4-4596-1568-C1A488AECDDF}" dt="2020-04-13T00:43:03.284" v="201" actId="14100"/>
          <ac:spMkLst>
            <pc:docMk/>
            <pc:sldMk cId="2239307068" sldId="268"/>
            <ac:spMk id="13" creationId="{4E1A842D-EB2A-432E-A717-D73BA8B6191C}"/>
          </ac:spMkLst>
        </pc:spChg>
        <pc:spChg chg="del mod">
          <ac:chgData name="Gao, Runhua" userId="S::rgao9@ur.rochester.edu::c090e344-b6e9-4263-a039-957ff19fa1de" providerId="AD" clId="Web-{87C261EE-E2D4-4596-1568-C1A488AECDDF}" dt="2020-04-13T00:40:18.247" v="151"/>
          <ac:spMkLst>
            <pc:docMk/>
            <pc:sldMk cId="2239307068" sldId="268"/>
            <ac:spMk id="14" creationId="{1C9E5C51-855E-40B9-B017-6C1AFAC8DF32}"/>
          </ac:spMkLst>
        </pc:spChg>
        <pc:spChg chg="mod">
          <ac:chgData name="Gao, Runhua" userId="S::rgao9@ur.rochester.edu::c090e344-b6e9-4263-a039-957ff19fa1de" providerId="AD" clId="Web-{87C261EE-E2D4-4596-1568-C1A488AECDDF}" dt="2020-04-13T05:17:02.828" v="2096" actId="20577"/>
          <ac:spMkLst>
            <pc:docMk/>
            <pc:sldMk cId="2239307068" sldId="268"/>
            <ac:spMk id="17" creationId="{7379CA55-2F8C-4DC5-BA5C-0B03E41D9C76}"/>
          </ac:spMkLst>
        </pc:spChg>
        <pc:picChg chg="add mod">
          <ac:chgData name="Gao, Runhua" userId="S::rgao9@ur.rochester.edu::c090e344-b6e9-4263-a039-957ff19fa1de" providerId="AD" clId="Web-{87C261EE-E2D4-4596-1568-C1A488AECDDF}" dt="2020-04-13T00:42:02.844" v="168" actId="1076"/>
          <ac:picMkLst>
            <pc:docMk/>
            <pc:sldMk cId="2239307068" sldId="268"/>
            <ac:picMk id="3" creationId="{770C2B6E-1241-4C74-AE0A-485926CDED38}"/>
          </ac:picMkLst>
        </pc:picChg>
        <pc:picChg chg="add mod">
          <ac:chgData name="Gao, Runhua" userId="S::rgao9@ur.rochester.edu::c090e344-b6e9-4263-a039-957ff19fa1de" providerId="AD" clId="Web-{87C261EE-E2D4-4596-1568-C1A488AECDDF}" dt="2020-04-13T02:06:10.129" v="639" actId="1076"/>
          <ac:picMkLst>
            <pc:docMk/>
            <pc:sldMk cId="2239307068" sldId="268"/>
            <ac:picMk id="4" creationId="{03F96739-158F-4D34-9F19-50B40B260F67}"/>
          </ac:picMkLst>
        </pc:picChg>
        <pc:picChg chg="del">
          <ac:chgData name="Gao, Runhua" userId="S::rgao9@ur.rochester.edu::c090e344-b6e9-4263-a039-957ff19fa1de" providerId="AD" clId="Web-{87C261EE-E2D4-4596-1568-C1A488AECDDF}" dt="2020-04-13T00:40:12.340" v="145"/>
          <ac:picMkLst>
            <pc:docMk/>
            <pc:sldMk cId="2239307068" sldId="268"/>
            <ac:picMk id="4" creationId="{04BE26AC-C60F-452B-A025-ECE87D25560E}"/>
          </ac:picMkLst>
        </pc:picChg>
        <pc:picChg chg="add del mod">
          <ac:chgData name="Gao, Runhua" userId="S::rgao9@ur.rochester.edu::c090e344-b6e9-4263-a039-957ff19fa1de" providerId="AD" clId="Web-{87C261EE-E2D4-4596-1568-C1A488AECDDF}" dt="2020-04-13T02:05:03.314" v="634"/>
          <ac:picMkLst>
            <pc:docMk/>
            <pc:sldMk cId="2239307068" sldId="268"/>
            <ac:picMk id="6" creationId="{E1C42E67-FE4F-4D15-BF71-C7B76402BA9F}"/>
          </ac:picMkLst>
        </pc:picChg>
        <pc:picChg chg="del">
          <ac:chgData name="Gao, Runhua" userId="S::rgao9@ur.rochester.edu::c090e344-b6e9-4263-a039-957ff19fa1de" providerId="AD" clId="Web-{87C261EE-E2D4-4596-1568-C1A488AECDDF}" dt="2020-04-13T00:40:13.715" v="146"/>
          <ac:picMkLst>
            <pc:docMk/>
            <pc:sldMk cId="2239307068" sldId="268"/>
            <ac:picMk id="8" creationId="{518F1AA7-CD9A-48B4-8E08-3B1C35227D3B}"/>
          </ac:picMkLst>
        </pc:picChg>
        <pc:picChg chg="del">
          <ac:chgData name="Gao, Runhua" userId="S::rgao9@ur.rochester.edu::c090e344-b6e9-4263-a039-957ff19fa1de" providerId="AD" clId="Web-{87C261EE-E2D4-4596-1568-C1A488AECDDF}" dt="2020-04-13T00:40:14.887" v="147"/>
          <ac:picMkLst>
            <pc:docMk/>
            <pc:sldMk cId="2239307068" sldId="268"/>
            <ac:picMk id="15" creationId="{3EA090AB-517D-4E8E-B75A-2D38C22756E5}"/>
          </ac:picMkLst>
        </pc:picChg>
      </pc:sldChg>
      <pc:sldChg chg="addSp delSp modSp">
        <pc:chgData name="Gao, Runhua" userId="S::rgao9@ur.rochester.edu::c090e344-b6e9-4263-a039-957ff19fa1de" providerId="AD" clId="Web-{87C261EE-E2D4-4596-1568-C1A488AECDDF}" dt="2020-04-13T04:21:27.184" v="1610" actId="14100"/>
        <pc:sldMkLst>
          <pc:docMk/>
          <pc:sldMk cId="3271080017" sldId="269"/>
        </pc:sldMkLst>
        <pc:spChg chg="mod">
          <ac:chgData name="Gao, Runhua" userId="S::rgao9@ur.rochester.edu::c090e344-b6e9-4263-a039-957ff19fa1de" providerId="AD" clId="Web-{87C261EE-E2D4-4596-1568-C1A488AECDDF}" dt="2020-04-13T04:15:57.972" v="1590" actId="14100"/>
          <ac:spMkLst>
            <pc:docMk/>
            <pc:sldMk cId="3271080017" sldId="269"/>
            <ac:spMk id="2" creationId="{B79E932F-6B63-4A29-AC4D-DC42EFF4B405}"/>
          </ac:spMkLst>
        </pc:spChg>
        <pc:picChg chg="add del mod">
          <ac:chgData name="Gao, Runhua" userId="S::rgao9@ur.rochester.edu::c090e344-b6e9-4263-a039-957ff19fa1de" providerId="AD" clId="Web-{87C261EE-E2D4-4596-1568-C1A488AECDDF}" dt="2020-04-13T02:16:52.659" v="647"/>
          <ac:picMkLst>
            <pc:docMk/>
            <pc:sldMk cId="3271080017" sldId="269"/>
            <ac:picMk id="4" creationId="{21AE4624-F8A9-4523-8A80-052164919A9A}"/>
          </ac:picMkLst>
        </pc:picChg>
        <pc:picChg chg="add mod">
          <ac:chgData name="Gao, Runhua" userId="S::rgao9@ur.rochester.edu::c090e344-b6e9-4263-a039-957ff19fa1de" providerId="AD" clId="Web-{87C261EE-E2D4-4596-1568-C1A488AECDDF}" dt="2020-04-13T02:18:49.513" v="652" actId="14100"/>
          <ac:picMkLst>
            <pc:docMk/>
            <pc:sldMk cId="3271080017" sldId="269"/>
            <ac:picMk id="6" creationId="{6EBC9C04-C6B5-40CA-A53F-95FE8F8BF705}"/>
          </ac:picMkLst>
        </pc:picChg>
        <pc:picChg chg="mod">
          <ac:chgData name="Gao, Runhua" userId="S::rgao9@ur.rochester.edu::c090e344-b6e9-4263-a039-957ff19fa1de" providerId="AD" clId="Web-{87C261EE-E2D4-4596-1568-C1A488AECDDF}" dt="2020-04-13T04:21:27.184" v="1610" actId="14100"/>
          <ac:picMkLst>
            <pc:docMk/>
            <pc:sldMk cId="3271080017" sldId="269"/>
            <ac:picMk id="11" creationId="{2F6906E8-ED75-4894-88B6-D384C6EF5FB9}"/>
          </ac:picMkLst>
        </pc:picChg>
        <pc:picChg chg="del">
          <ac:chgData name="Gao, Runhua" userId="S::rgao9@ur.rochester.edu::c090e344-b6e9-4263-a039-957ff19fa1de" providerId="AD" clId="Web-{87C261EE-E2D4-4596-1568-C1A488AECDDF}" dt="2020-04-13T02:16:10.463" v="640"/>
          <ac:picMkLst>
            <pc:docMk/>
            <pc:sldMk cId="3271080017" sldId="269"/>
            <ac:picMk id="15" creationId="{0D9844A5-6B21-4D47-9EA4-A2C6BA3A475E}"/>
          </ac:picMkLst>
        </pc:picChg>
      </pc:sldChg>
      <pc:sldChg chg="addSp delSp modSp">
        <pc:chgData name="Gao, Runhua" userId="S::rgao9@ur.rochester.edu::c090e344-b6e9-4263-a039-957ff19fa1de" providerId="AD" clId="Web-{87C261EE-E2D4-4596-1568-C1A488AECDDF}" dt="2020-04-13T04:40:23.629" v="1852" actId="20577"/>
        <pc:sldMkLst>
          <pc:docMk/>
          <pc:sldMk cId="2980374173" sldId="270"/>
        </pc:sldMkLst>
        <pc:spChg chg="mod">
          <ac:chgData name="Gao, Runhua" userId="S::rgao9@ur.rochester.edu::c090e344-b6e9-4263-a039-957ff19fa1de" providerId="AD" clId="Web-{87C261EE-E2D4-4596-1568-C1A488AECDDF}" dt="2020-04-13T04:40:23.629" v="1852" actId="20577"/>
          <ac:spMkLst>
            <pc:docMk/>
            <pc:sldMk cId="2980374173" sldId="270"/>
            <ac:spMk id="2" creationId="{B79E932F-6B63-4A29-AC4D-DC42EFF4B405}"/>
          </ac:spMkLst>
        </pc:spChg>
        <pc:picChg chg="add mod">
          <ac:chgData name="Gao, Runhua" userId="S::rgao9@ur.rochester.edu::c090e344-b6e9-4263-a039-957ff19fa1de" providerId="AD" clId="Web-{87C261EE-E2D4-4596-1568-C1A488AECDDF}" dt="2020-04-13T02:04:48.454" v="633" actId="1076"/>
          <ac:picMkLst>
            <pc:docMk/>
            <pc:sldMk cId="2980374173" sldId="270"/>
            <ac:picMk id="5" creationId="{FD6A963C-AB5E-429D-A4B0-2D517944AF39}"/>
          </ac:picMkLst>
        </pc:picChg>
        <pc:picChg chg="del">
          <ac:chgData name="Gao, Runhua" userId="S::rgao9@ur.rochester.edu::c090e344-b6e9-4263-a039-957ff19fa1de" providerId="AD" clId="Web-{87C261EE-E2D4-4596-1568-C1A488AECDDF}" dt="2020-04-13T02:02:40.934" v="629"/>
          <ac:picMkLst>
            <pc:docMk/>
            <pc:sldMk cId="2980374173" sldId="270"/>
            <ac:picMk id="6" creationId="{8D58FA16-CA27-4FFD-92D7-D5D2212F8277}"/>
          </ac:picMkLst>
        </pc:picChg>
      </pc:sldChg>
      <pc:sldChg chg="ord">
        <pc:chgData name="Gao, Runhua" userId="S::rgao9@ur.rochester.edu::c090e344-b6e9-4263-a039-957ff19fa1de" providerId="AD" clId="Web-{87C261EE-E2D4-4596-1568-C1A488AECDDF}" dt="2020-04-13T02:34:00.641" v="996"/>
        <pc:sldMkLst>
          <pc:docMk/>
          <pc:sldMk cId="2665252126" sldId="271"/>
        </pc:sldMkLst>
      </pc:sldChg>
      <pc:sldChg chg="modSp ord">
        <pc:chgData name="Gao, Runhua" userId="S::rgao9@ur.rochester.edu::c090e344-b6e9-4263-a039-957ff19fa1de" providerId="AD" clId="Web-{87C261EE-E2D4-4596-1568-C1A488AECDDF}" dt="2020-04-13T02:33:31.671" v="995"/>
        <pc:sldMkLst>
          <pc:docMk/>
          <pc:sldMk cId="1849655243" sldId="272"/>
        </pc:sldMkLst>
        <pc:graphicFrameChg chg="mod modGraphic">
          <ac:chgData name="Gao, Runhua" userId="S::rgao9@ur.rochester.edu::c090e344-b6e9-4263-a039-957ff19fa1de" providerId="AD" clId="Web-{87C261EE-E2D4-4596-1568-C1A488AECDDF}" dt="2020-04-13T02:25:42.214" v="841"/>
          <ac:graphicFrameMkLst>
            <pc:docMk/>
            <pc:sldMk cId="1849655243" sldId="272"/>
            <ac:graphicFrameMk id="3" creationId="{17A6D8E1-3B11-4A53-93F9-20F5C6C4AFB5}"/>
          </ac:graphicFrameMkLst>
        </pc:graphicFrameChg>
      </pc:sldChg>
      <pc:sldChg chg="modSp">
        <pc:chgData name="Gao, Runhua" userId="S::rgao9@ur.rochester.edu::c090e344-b6e9-4263-a039-957ff19fa1de" providerId="AD" clId="Web-{87C261EE-E2D4-4596-1568-C1A488AECDDF}" dt="2020-04-13T02:51:21.338" v="1128"/>
        <pc:sldMkLst>
          <pc:docMk/>
          <pc:sldMk cId="2367042752" sldId="273"/>
        </pc:sldMkLst>
        <pc:spChg chg="mod">
          <ac:chgData name="Gao, Runhua" userId="S::rgao9@ur.rochester.edu::c090e344-b6e9-4263-a039-957ff19fa1de" providerId="AD" clId="Web-{87C261EE-E2D4-4596-1568-C1A488AECDDF}" dt="2020-04-13T02:44:40.932" v="1122" actId="20577"/>
          <ac:spMkLst>
            <pc:docMk/>
            <pc:sldMk cId="2367042752" sldId="273"/>
            <ac:spMk id="7" creationId="{195FD72A-C638-47EA-9482-918629D3C8BA}"/>
          </ac:spMkLst>
        </pc:spChg>
        <pc:spChg chg="mod">
          <ac:chgData name="Gao, Runhua" userId="S::rgao9@ur.rochester.edu::c090e344-b6e9-4263-a039-957ff19fa1de" providerId="AD" clId="Web-{87C261EE-E2D4-4596-1568-C1A488AECDDF}" dt="2020-04-13T02:32:56.856" v="994" actId="14100"/>
          <ac:spMkLst>
            <pc:docMk/>
            <pc:sldMk cId="2367042752" sldId="273"/>
            <ac:spMk id="19" creationId="{52B24F6D-43DE-4816-BB32-686A7062CF32}"/>
          </ac:spMkLst>
        </pc:spChg>
        <pc:graphicFrameChg chg="mod modGraphic">
          <ac:chgData name="Gao, Runhua" userId="S::rgao9@ur.rochester.edu::c090e344-b6e9-4263-a039-957ff19fa1de" providerId="AD" clId="Web-{87C261EE-E2D4-4596-1568-C1A488AECDDF}" dt="2020-04-13T01:23:38.185" v="589"/>
          <ac:graphicFrameMkLst>
            <pc:docMk/>
            <pc:sldMk cId="2367042752" sldId="273"/>
            <ac:graphicFrameMk id="3" creationId="{17A6D8E1-3B11-4A53-93F9-20F5C6C4AFB5}"/>
          </ac:graphicFrameMkLst>
        </pc:graphicFrameChg>
        <pc:graphicFrameChg chg="mod modGraphic">
          <ac:chgData name="Gao, Runhua" userId="S::rgao9@ur.rochester.edu::c090e344-b6e9-4263-a039-957ff19fa1de" providerId="AD" clId="Web-{87C261EE-E2D4-4596-1568-C1A488AECDDF}" dt="2020-04-13T02:51:21.338" v="1128"/>
          <ac:graphicFrameMkLst>
            <pc:docMk/>
            <pc:sldMk cId="2367042752" sldId="273"/>
            <ac:graphicFrameMk id="5" creationId="{999D44F9-798D-4768-BE88-9435328249A6}"/>
          </ac:graphicFrameMkLst>
        </pc:graphicFrameChg>
      </pc:sldChg>
      <pc:sldChg chg="addSp delSp modSp">
        <pc:chgData name="Gao, Runhua" userId="S::rgao9@ur.rochester.edu::c090e344-b6e9-4263-a039-957ff19fa1de" providerId="AD" clId="Web-{87C261EE-E2D4-4596-1568-C1A488AECDDF}" dt="2020-04-13T04:39:59.784" v="1838" actId="20577"/>
        <pc:sldMkLst>
          <pc:docMk/>
          <pc:sldMk cId="3736578708" sldId="275"/>
        </pc:sldMkLst>
        <pc:spChg chg="mod">
          <ac:chgData name="Gao, Runhua" userId="S::rgao9@ur.rochester.edu::c090e344-b6e9-4263-a039-957ff19fa1de" providerId="AD" clId="Web-{87C261EE-E2D4-4596-1568-C1A488AECDDF}" dt="2020-04-13T04:39:59.784" v="1838" actId="20577"/>
          <ac:spMkLst>
            <pc:docMk/>
            <pc:sldMk cId="3736578708" sldId="275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87C261EE-E2D4-4596-1568-C1A488AECDDF}" dt="2020-04-13T01:25:43.440" v="623" actId="1076"/>
          <ac:spMkLst>
            <pc:docMk/>
            <pc:sldMk cId="3736578708" sldId="275"/>
            <ac:spMk id="4" creationId="{C47A44DD-33DF-4D8E-849C-F579D070F856}"/>
          </ac:spMkLst>
        </pc:spChg>
        <pc:spChg chg="mod">
          <ac:chgData name="Gao, Runhua" userId="S::rgao9@ur.rochester.edu::c090e344-b6e9-4263-a039-957ff19fa1de" providerId="AD" clId="Web-{87C261EE-E2D4-4596-1568-C1A488AECDDF}" dt="2020-04-13T04:28:33.713" v="1832" actId="20577"/>
          <ac:spMkLst>
            <pc:docMk/>
            <pc:sldMk cId="3736578708" sldId="275"/>
            <ac:spMk id="7" creationId="{27870384-CFB8-4192-9D5C-09800D20D50C}"/>
          </ac:spMkLst>
        </pc:spChg>
        <pc:picChg chg="add del mod">
          <ac:chgData name="Gao, Runhua" userId="S::rgao9@ur.rochester.edu::c090e344-b6e9-4263-a039-957ff19fa1de" providerId="AD" clId="Web-{87C261EE-E2D4-4596-1568-C1A488AECDDF}" dt="2020-04-13T02:01:24.759" v="624"/>
          <ac:picMkLst>
            <pc:docMk/>
            <pc:sldMk cId="3736578708" sldId="275"/>
            <ac:picMk id="3" creationId="{828F7D05-EF8C-4B75-8E6C-3324BC5C8910}"/>
          </ac:picMkLst>
        </pc:picChg>
        <pc:picChg chg="add mod">
          <ac:chgData name="Gao, Runhua" userId="S::rgao9@ur.rochester.edu::c090e344-b6e9-4263-a039-957ff19fa1de" providerId="AD" clId="Web-{87C261EE-E2D4-4596-1568-C1A488AECDDF}" dt="2020-04-13T02:01:54.307" v="628" actId="1076"/>
          <ac:picMkLst>
            <pc:docMk/>
            <pc:sldMk cId="3736578708" sldId="275"/>
            <ac:picMk id="5" creationId="{D792B6C0-2985-45B8-9F93-DD70AE5155F6}"/>
          </ac:picMkLst>
        </pc:picChg>
        <pc:picChg chg="del">
          <ac:chgData name="Gao, Runhua" userId="S::rgao9@ur.rochester.edu::c090e344-b6e9-4263-a039-957ff19fa1de" providerId="AD" clId="Web-{87C261EE-E2D4-4596-1568-C1A488AECDDF}" dt="2020-04-13T01:16:34.358" v="393"/>
          <ac:picMkLst>
            <pc:docMk/>
            <pc:sldMk cId="3736578708" sldId="275"/>
            <ac:picMk id="6" creationId="{74D1B95A-0A51-4665-8EDD-7B00BA611E29}"/>
          </ac:picMkLst>
        </pc:picChg>
        <pc:picChg chg="add mod">
          <ac:chgData name="Gao, Runhua" userId="S::rgao9@ur.rochester.edu::c090e344-b6e9-4263-a039-957ff19fa1de" providerId="AD" clId="Web-{87C261EE-E2D4-4596-1568-C1A488AECDDF}" dt="2020-04-13T01:18:01.111" v="400" actId="14100"/>
          <ac:picMkLst>
            <pc:docMk/>
            <pc:sldMk cId="3736578708" sldId="275"/>
            <ac:picMk id="8" creationId="{5A76764C-CB35-4810-9F5F-A05226D96D9B}"/>
          </ac:picMkLst>
        </pc:picChg>
        <pc:picChg chg="del">
          <ac:chgData name="Gao, Runhua" userId="S::rgao9@ur.rochester.edu::c090e344-b6e9-4263-a039-957ff19fa1de" providerId="AD" clId="Web-{87C261EE-E2D4-4596-1568-C1A488AECDDF}" dt="2020-04-13T01:16:35.904" v="394"/>
          <ac:picMkLst>
            <pc:docMk/>
            <pc:sldMk cId="3736578708" sldId="275"/>
            <ac:picMk id="9" creationId="{1AD89146-1CFB-4DAA-AF1D-923E3CFCE251}"/>
          </ac:picMkLst>
        </pc:picChg>
      </pc:sldChg>
      <pc:sldChg chg="addSp delSp modSp">
        <pc:chgData name="Gao, Runhua" userId="S::rgao9@ur.rochester.edu::c090e344-b6e9-4263-a039-957ff19fa1de" providerId="AD" clId="Web-{87C261EE-E2D4-4596-1568-C1A488AECDDF}" dt="2020-04-13T04:40:07.269" v="1842" actId="20577"/>
        <pc:sldMkLst>
          <pc:docMk/>
          <pc:sldMk cId="3591765291" sldId="276"/>
        </pc:sldMkLst>
        <pc:spChg chg="mod">
          <ac:chgData name="Gao, Runhua" userId="S::rgao9@ur.rochester.edu::c090e344-b6e9-4263-a039-957ff19fa1de" providerId="AD" clId="Web-{87C261EE-E2D4-4596-1568-C1A488AECDDF}" dt="2020-04-13T04:40:07.269" v="1842" actId="20577"/>
          <ac:spMkLst>
            <pc:docMk/>
            <pc:sldMk cId="3591765291" sldId="276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87C261EE-E2D4-4596-1568-C1A488AECDDF}" dt="2020-04-13T01:18:33.424" v="412" actId="20577"/>
          <ac:spMkLst>
            <pc:docMk/>
            <pc:sldMk cId="3591765291" sldId="276"/>
            <ac:spMk id="3" creationId="{14E1F740-FCAC-44C9-849C-94B371B568EC}"/>
          </ac:spMkLst>
        </pc:spChg>
        <pc:picChg chg="add mod">
          <ac:chgData name="Gao, Runhua" userId="S::rgao9@ur.rochester.edu::c090e344-b6e9-4263-a039-957ff19fa1de" providerId="AD" clId="Web-{87C261EE-E2D4-4596-1568-C1A488AECDDF}" dt="2020-04-13T01:16:28.264" v="392" actId="1076"/>
          <ac:picMkLst>
            <pc:docMk/>
            <pc:sldMk cId="3591765291" sldId="276"/>
            <ac:picMk id="5" creationId="{7DDAB004-9A31-4C6A-AB4A-9C333959D417}"/>
          </ac:picMkLst>
        </pc:picChg>
        <pc:picChg chg="del">
          <ac:chgData name="Gao, Runhua" userId="S::rgao9@ur.rochester.edu::c090e344-b6e9-4263-a039-957ff19fa1de" providerId="AD" clId="Web-{87C261EE-E2D4-4596-1568-C1A488AECDDF}" dt="2020-04-13T01:14:26.087" v="382"/>
          <ac:picMkLst>
            <pc:docMk/>
            <pc:sldMk cId="3591765291" sldId="276"/>
            <ac:picMk id="8" creationId="{EEE93FF2-A247-47F9-84A5-6D270EBA49F2}"/>
          </ac:picMkLst>
        </pc:picChg>
        <pc:picChg chg="del">
          <ac:chgData name="Gao, Runhua" userId="S::rgao9@ur.rochester.edu::c090e344-b6e9-4263-a039-957ff19fa1de" providerId="AD" clId="Web-{87C261EE-E2D4-4596-1568-C1A488AECDDF}" dt="2020-04-13T01:14:27.369" v="383"/>
          <ac:picMkLst>
            <pc:docMk/>
            <pc:sldMk cId="3591765291" sldId="276"/>
            <ac:picMk id="10" creationId="{4BB5B3DA-80B1-420B-B957-08C89C20A661}"/>
          </ac:picMkLst>
        </pc:picChg>
        <pc:picChg chg="add mod">
          <ac:chgData name="Gao, Runhua" userId="S::rgao9@ur.rochester.edu::c090e344-b6e9-4263-a039-957ff19fa1de" providerId="AD" clId="Web-{87C261EE-E2D4-4596-1568-C1A488AECDDF}" dt="2020-04-13T01:15:58.341" v="389" actId="1076"/>
          <ac:picMkLst>
            <pc:docMk/>
            <pc:sldMk cId="3591765291" sldId="276"/>
            <ac:picMk id="11" creationId="{22CAAE9F-A2F7-46D6-A421-77729272073F}"/>
          </ac:picMkLst>
        </pc:picChg>
        <pc:picChg chg="del">
          <ac:chgData name="Gao, Runhua" userId="S::rgao9@ur.rochester.edu::c090e344-b6e9-4263-a039-957ff19fa1de" providerId="AD" clId="Web-{87C261EE-E2D4-4596-1568-C1A488AECDDF}" dt="2020-04-13T01:14:28.728" v="384"/>
          <ac:picMkLst>
            <pc:docMk/>
            <pc:sldMk cId="3591765291" sldId="276"/>
            <ac:picMk id="12" creationId="{AB8BF576-7994-4D4B-A34B-172919BFC5AF}"/>
          </ac:picMkLst>
        </pc:picChg>
        <pc:picChg chg="add mod">
          <ac:chgData name="Gao, Runhua" userId="S::rgao9@ur.rochester.edu::c090e344-b6e9-4263-a039-957ff19fa1de" providerId="AD" clId="Web-{87C261EE-E2D4-4596-1568-C1A488AECDDF}" dt="2020-04-13T01:16:27.248" v="391" actId="1076"/>
          <ac:picMkLst>
            <pc:docMk/>
            <pc:sldMk cId="3591765291" sldId="276"/>
            <ac:picMk id="14" creationId="{D8BD8132-5D99-4498-AC1F-861C9576719E}"/>
          </ac:picMkLst>
        </pc:picChg>
      </pc:sldChg>
      <pc:sldChg chg="modSp add replId">
        <pc:chgData name="Gao, Runhua" userId="S::rgao9@ur.rochester.edu::c090e344-b6e9-4263-a039-957ff19fa1de" providerId="AD" clId="Web-{87C261EE-E2D4-4596-1568-C1A488AECDDF}" dt="2020-04-13T02:48:15.784" v="1126"/>
        <pc:sldMkLst>
          <pc:docMk/>
          <pc:sldMk cId="3194052184" sldId="277"/>
        </pc:sldMkLst>
        <pc:spChg chg="mod">
          <ac:chgData name="Gao, Runhua" userId="S::rgao9@ur.rochester.edu::c090e344-b6e9-4263-a039-957ff19fa1de" providerId="AD" clId="Web-{87C261EE-E2D4-4596-1568-C1A488AECDDF}" dt="2020-04-13T02:24:01.042" v="722" actId="20577"/>
          <ac:spMkLst>
            <pc:docMk/>
            <pc:sldMk cId="3194052184" sldId="277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87C261EE-E2D4-4596-1568-C1A488AECDDF}" dt="2020-04-13T02:30:47.883" v="984" actId="20577"/>
          <ac:spMkLst>
            <pc:docMk/>
            <pc:sldMk cId="3194052184" sldId="277"/>
            <ac:spMk id="19" creationId="{52B24F6D-43DE-4816-BB32-686A7062CF32}"/>
          </ac:spMkLst>
        </pc:spChg>
        <pc:graphicFrameChg chg="mod modGraphic">
          <ac:chgData name="Gao, Runhua" userId="S::rgao9@ur.rochester.edu::c090e344-b6e9-4263-a039-957ff19fa1de" providerId="AD" clId="Web-{87C261EE-E2D4-4596-1568-C1A488AECDDF}" dt="2020-04-13T02:48:15.784" v="1126"/>
          <ac:graphicFrameMkLst>
            <pc:docMk/>
            <pc:sldMk cId="3194052184" sldId="277"/>
            <ac:graphicFrameMk id="3" creationId="{17A6D8E1-3B11-4A53-93F9-20F5C6C4AFB5}"/>
          </ac:graphicFrameMkLst>
        </pc:graphicFrameChg>
      </pc:sldChg>
      <pc:sldChg chg="modSp add ord replId">
        <pc:chgData name="Gao, Runhua" userId="S::rgao9@ur.rochester.edu::c090e344-b6e9-4263-a039-957ff19fa1de" providerId="AD" clId="Web-{87C261EE-E2D4-4596-1568-C1A488AECDDF}" dt="2020-04-13T04:15:17.393" v="1579" actId="20577"/>
        <pc:sldMkLst>
          <pc:docMk/>
          <pc:sldMk cId="2358831328" sldId="278"/>
        </pc:sldMkLst>
        <pc:spChg chg="mod">
          <ac:chgData name="Gao, Runhua" userId="S::rgao9@ur.rochester.edu::c090e344-b6e9-4263-a039-957ff19fa1de" providerId="AD" clId="Web-{87C261EE-E2D4-4596-1568-C1A488AECDDF}" dt="2020-04-13T04:15:17.393" v="1579" actId="20577"/>
          <ac:spMkLst>
            <pc:docMk/>
            <pc:sldMk cId="2358831328" sldId="278"/>
            <ac:spMk id="2" creationId="{9FF41BFD-67D6-4C7A-82BE-2A9EDFD54C59}"/>
          </ac:spMkLst>
        </pc:spChg>
        <pc:spChg chg="mod">
          <ac:chgData name="Gao, Runhua" userId="S::rgao9@ur.rochester.edu::c090e344-b6e9-4263-a039-957ff19fa1de" providerId="AD" clId="Web-{87C261EE-E2D4-4596-1568-C1A488AECDDF}" dt="2020-04-13T04:15:12.362" v="1576" actId="20577"/>
          <ac:spMkLst>
            <pc:docMk/>
            <pc:sldMk cId="2358831328" sldId="278"/>
            <ac:spMk id="3" creationId="{22B53C0A-BEDE-4B79-9FE5-D1C2BD38C1DB}"/>
          </ac:spMkLst>
        </pc:spChg>
      </pc:sldChg>
      <pc:sldChg chg="addSp delSp modSp add ord replId">
        <pc:chgData name="Gao, Runhua" userId="S::rgao9@ur.rochester.edu::c090e344-b6e9-4263-a039-957ff19fa1de" providerId="AD" clId="Web-{87C261EE-E2D4-4596-1568-C1A488AECDDF}" dt="2020-04-13T05:10:41.202" v="2093" actId="20577"/>
        <pc:sldMkLst>
          <pc:docMk/>
          <pc:sldMk cId="2301702488" sldId="279"/>
        </pc:sldMkLst>
        <pc:spChg chg="del">
          <ac:chgData name="Gao, Runhua" userId="S::rgao9@ur.rochester.edu::c090e344-b6e9-4263-a039-957ff19fa1de" providerId="AD" clId="Web-{87C261EE-E2D4-4596-1568-C1A488AECDDF}" dt="2020-04-13T04:42:14.882" v="1897"/>
          <ac:spMkLst>
            <pc:docMk/>
            <pc:sldMk cId="2301702488" sldId="279"/>
            <ac:spMk id="3" creationId="{14E1F740-FCAC-44C9-849C-94B371B568EC}"/>
          </ac:spMkLst>
        </pc:spChg>
        <pc:spChg chg="del mod">
          <ac:chgData name="Gao, Runhua" userId="S::rgao9@ur.rochester.edu::c090e344-b6e9-4263-a039-957ff19fa1de" providerId="AD" clId="Web-{87C261EE-E2D4-4596-1568-C1A488AECDDF}" dt="2020-04-13T04:42:17.320" v="1898"/>
          <ac:spMkLst>
            <pc:docMk/>
            <pc:sldMk cId="2301702488" sldId="279"/>
            <ac:spMk id="4" creationId="{FD09946A-1EA9-47B5-A4E5-DE54F3FB3AF4}"/>
          </ac:spMkLst>
        </pc:spChg>
        <pc:spChg chg="add mod">
          <ac:chgData name="Gao, Runhua" userId="S::rgao9@ur.rochester.edu::c090e344-b6e9-4263-a039-957ff19fa1de" providerId="AD" clId="Web-{87C261EE-E2D4-4596-1568-C1A488AECDDF}" dt="2020-04-13T05:10:41.202" v="2093" actId="20577"/>
          <ac:spMkLst>
            <pc:docMk/>
            <pc:sldMk cId="2301702488" sldId="279"/>
            <ac:spMk id="5" creationId="{6814702E-7C20-4FA0-B39A-3AB3C3BFC775}"/>
          </ac:spMkLst>
        </pc:spChg>
        <pc:spChg chg="del">
          <ac:chgData name="Gao, Runhua" userId="S::rgao9@ur.rochester.edu::c090e344-b6e9-4263-a039-957ff19fa1de" providerId="AD" clId="Web-{87C261EE-E2D4-4596-1568-C1A488AECDDF}" dt="2020-04-13T04:41:15.303" v="1879"/>
          <ac:spMkLst>
            <pc:docMk/>
            <pc:sldMk cId="2301702488" sldId="279"/>
            <ac:spMk id="6" creationId="{4AF6A4EA-C5A2-4881-A09A-407927FF149C}"/>
          </ac:spMkLst>
        </pc:spChg>
        <pc:spChg chg="add del mod">
          <ac:chgData name="Gao, Runhua" userId="S::rgao9@ur.rochester.edu::c090e344-b6e9-4263-a039-957ff19fa1de" providerId="AD" clId="Web-{87C261EE-E2D4-4596-1568-C1A488AECDDF}" dt="2020-04-13T04:41:12.897" v="1878"/>
          <ac:spMkLst>
            <pc:docMk/>
            <pc:sldMk cId="2301702488" sldId="279"/>
            <ac:spMk id="8" creationId="{1C0342E1-C99E-4ADF-AB85-7DC7AF7A67EF}"/>
          </ac:spMkLst>
        </pc:spChg>
        <pc:spChg chg="del">
          <ac:chgData name="Gao, Runhua" userId="S::rgao9@ur.rochester.edu::c090e344-b6e9-4263-a039-957ff19fa1de" providerId="AD" clId="Web-{87C261EE-E2D4-4596-1568-C1A488AECDDF}" dt="2020-04-13T04:41:09.944" v="1877"/>
          <ac:spMkLst>
            <pc:docMk/>
            <pc:sldMk cId="2301702488" sldId="279"/>
            <ac:spMk id="9" creationId="{8366D71A-BC2E-4BC4-A6F5-B644B7257DFE}"/>
          </ac:spMkLst>
        </pc:spChg>
        <pc:spChg chg="add del mod">
          <ac:chgData name="Gao, Runhua" userId="S::rgao9@ur.rochester.edu::c090e344-b6e9-4263-a039-957ff19fa1de" providerId="AD" clId="Web-{87C261EE-E2D4-4596-1568-C1A488AECDDF}" dt="2020-04-13T05:09:02.827" v="2009"/>
          <ac:spMkLst>
            <pc:docMk/>
            <pc:sldMk cId="2301702488" sldId="279"/>
            <ac:spMk id="13" creationId="{B077556D-3C27-403D-B070-185AABBF7C96}"/>
          </ac:spMkLst>
        </pc:spChg>
        <pc:spChg chg="add mod">
          <ac:chgData name="Gao, Runhua" userId="S::rgao9@ur.rochester.edu::c090e344-b6e9-4263-a039-957ff19fa1de" providerId="AD" clId="Web-{87C261EE-E2D4-4596-1568-C1A488AECDDF}" dt="2020-04-13T05:08:59.530" v="2003" actId="20577"/>
          <ac:spMkLst>
            <pc:docMk/>
            <pc:sldMk cId="2301702488" sldId="279"/>
            <ac:spMk id="17" creationId="{A7E07C51-6CBA-4CF0-9885-17D6C87DFC47}"/>
          </ac:spMkLst>
        </pc:spChg>
        <pc:picChg chg="add mod">
          <ac:chgData name="Gao, Runhua" userId="S::rgao9@ur.rochester.edu::c090e344-b6e9-4263-a039-957ff19fa1de" providerId="AD" clId="Web-{87C261EE-E2D4-4596-1568-C1A488AECDDF}" dt="2020-04-13T05:09:43.952" v="2019" actId="1076"/>
          <ac:picMkLst>
            <pc:docMk/>
            <pc:sldMk cId="2301702488" sldId="279"/>
            <ac:picMk id="3" creationId="{CE11AD6C-7D51-44AF-9E2D-D895E966635C}"/>
          </ac:picMkLst>
        </pc:picChg>
        <pc:picChg chg="del">
          <ac:chgData name="Gao, Runhua" userId="S::rgao9@ur.rochester.edu::c090e344-b6e9-4263-a039-957ff19fa1de" providerId="AD" clId="Web-{87C261EE-E2D4-4596-1568-C1A488AECDDF}" dt="2020-04-13T04:41:04.991" v="1874"/>
          <ac:picMkLst>
            <pc:docMk/>
            <pc:sldMk cId="2301702488" sldId="279"/>
            <ac:picMk id="5" creationId="{7DDAB004-9A31-4C6A-AB4A-9C333959D417}"/>
          </ac:picMkLst>
        </pc:picChg>
        <pc:picChg chg="add del mod">
          <ac:chgData name="Gao, Runhua" userId="S::rgao9@ur.rochester.edu::c090e344-b6e9-4263-a039-957ff19fa1de" providerId="AD" clId="Web-{87C261EE-E2D4-4596-1568-C1A488AECDDF}" dt="2020-04-13T05:08:58.452" v="2001"/>
          <ac:picMkLst>
            <pc:docMk/>
            <pc:sldMk cId="2301702488" sldId="279"/>
            <ac:picMk id="10" creationId="{9FCFCE17-6AC0-4830-9331-C905C21D8BF2}"/>
          </ac:picMkLst>
        </pc:picChg>
        <pc:picChg chg="del">
          <ac:chgData name="Gao, Runhua" userId="S::rgao9@ur.rochester.edu::c090e344-b6e9-4263-a039-957ff19fa1de" providerId="AD" clId="Web-{87C261EE-E2D4-4596-1568-C1A488AECDDF}" dt="2020-04-13T04:41:07.256" v="1876"/>
          <ac:picMkLst>
            <pc:docMk/>
            <pc:sldMk cId="2301702488" sldId="279"/>
            <ac:picMk id="11" creationId="{22CAAE9F-A2F7-46D6-A421-77729272073F}"/>
          </ac:picMkLst>
        </pc:picChg>
        <pc:picChg chg="del">
          <ac:chgData name="Gao, Runhua" userId="S::rgao9@ur.rochester.edu::c090e344-b6e9-4263-a039-957ff19fa1de" providerId="AD" clId="Web-{87C261EE-E2D4-4596-1568-C1A488AECDDF}" dt="2020-04-13T04:41:06.178" v="1875"/>
          <ac:picMkLst>
            <pc:docMk/>
            <pc:sldMk cId="2301702488" sldId="279"/>
            <ac:picMk id="14" creationId="{D8BD8132-5D99-4498-AC1F-861C9576719E}"/>
          </ac:picMkLst>
        </pc:picChg>
        <pc:picChg chg="add del mod">
          <ac:chgData name="Gao, Runhua" userId="S::rgao9@ur.rochester.edu::c090e344-b6e9-4263-a039-957ff19fa1de" providerId="AD" clId="Web-{87C261EE-E2D4-4596-1568-C1A488AECDDF}" dt="2020-04-13T05:08:58.608" v="2002"/>
          <ac:picMkLst>
            <pc:docMk/>
            <pc:sldMk cId="2301702488" sldId="279"/>
            <ac:picMk id="15" creationId="{D9606FA2-BA92-4683-B9F1-8A19408E98D9}"/>
          </ac:picMkLst>
        </pc:picChg>
      </pc:sldChg>
    </pc:docChg>
  </pc:docChgLst>
  <pc:docChgLst>
    <pc:chgData name="Gao, Runhua" userId="S::rgao9@ur.rochester.edu::c090e344-b6e9-4263-a039-957ff19fa1de" providerId="AD" clId="Web-{E0E526AE-ED31-622A-5C20-3FC6157C4A04}"/>
    <pc:docChg chg="addSld delSld modSld">
      <pc:chgData name="Gao, Runhua" userId="S::rgao9@ur.rochester.edu::c090e344-b6e9-4263-a039-957ff19fa1de" providerId="AD" clId="Web-{E0E526AE-ED31-622A-5C20-3FC6157C4A04}" dt="2020-04-09T21:53:55.502" v="553"/>
      <pc:docMkLst>
        <pc:docMk/>
      </pc:docMkLst>
      <pc:sldChg chg="modSp">
        <pc:chgData name="Gao, Runhua" userId="S::rgao9@ur.rochester.edu::c090e344-b6e9-4263-a039-957ff19fa1de" providerId="AD" clId="Web-{E0E526AE-ED31-622A-5C20-3FC6157C4A04}" dt="2020-04-09T17:32:02.086" v="169" actId="20577"/>
        <pc:sldMkLst>
          <pc:docMk/>
          <pc:sldMk cId="109857222" sldId="256"/>
        </pc:sldMkLst>
        <pc:spChg chg="mod">
          <ac:chgData name="Gao, Runhua" userId="S::rgao9@ur.rochester.edu::c090e344-b6e9-4263-a039-957ff19fa1de" providerId="AD" clId="Web-{E0E526AE-ED31-622A-5C20-3FC6157C4A04}" dt="2020-04-09T16:49:03.034" v="1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o, Runhua" userId="S::rgao9@ur.rochester.edu::c090e344-b6e9-4263-a039-957ff19fa1de" providerId="AD" clId="Web-{E0E526AE-ED31-622A-5C20-3FC6157C4A04}" dt="2020-04-09T17:32:02.086" v="16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ao, Runhua" userId="S::rgao9@ur.rochester.edu::c090e344-b6e9-4263-a039-957ff19fa1de" providerId="AD" clId="Web-{E0E526AE-ED31-622A-5C20-3FC6157C4A04}" dt="2020-04-09T17:16:14.667" v="34" actId="1076"/>
        <pc:sldMkLst>
          <pc:docMk/>
          <pc:sldMk cId="3451319885" sldId="258"/>
        </pc:sldMkLst>
        <pc:picChg chg="mod">
          <ac:chgData name="Gao, Runhua" userId="S::rgao9@ur.rochester.edu::c090e344-b6e9-4263-a039-957ff19fa1de" providerId="AD" clId="Web-{E0E526AE-ED31-622A-5C20-3FC6157C4A04}" dt="2020-04-09T17:16:14.667" v="34" actId="1076"/>
          <ac:picMkLst>
            <pc:docMk/>
            <pc:sldMk cId="3451319885" sldId="258"/>
            <ac:picMk id="7" creationId="{CFEA4B42-C1B3-4491-99BB-BF720EB9C983}"/>
          </ac:picMkLst>
        </pc:picChg>
      </pc:sldChg>
      <pc:sldChg chg="modSp">
        <pc:chgData name="Gao, Runhua" userId="S::rgao9@ur.rochester.edu::c090e344-b6e9-4263-a039-957ff19fa1de" providerId="AD" clId="Web-{E0E526AE-ED31-622A-5C20-3FC6157C4A04}" dt="2020-04-09T17:17:31.341" v="47" actId="20577"/>
        <pc:sldMkLst>
          <pc:docMk/>
          <pc:sldMk cId="859051990" sldId="259"/>
        </pc:sldMkLst>
        <pc:spChg chg="mod">
          <ac:chgData name="Gao, Runhua" userId="S::rgao9@ur.rochester.edu::c090e344-b6e9-4263-a039-957ff19fa1de" providerId="AD" clId="Web-{E0E526AE-ED31-622A-5C20-3FC6157C4A04}" dt="2020-04-09T17:17:31.341" v="47" actId="20577"/>
          <ac:spMkLst>
            <pc:docMk/>
            <pc:sldMk cId="859051990" sldId="259"/>
            <ac:spMk id="3" creationId="{FF5BC535-B77E-4459-B819-0025F4816B64}"/>
          </ac:spMkLst>
        </pc:spChg>
      </pc:sldChg>
      <pc:sldChg chg="modSp">
        <pc:chgData name="Gao, Runhua" userId="S::rgao9@ur.rochester.edu::c090e344-b6e9-4263-a039-957ff19fa1de" providerId="AD" clId="Web-{E0E526AE-ED31-622A-5C20-3FC6157C4A04}" dt="2020-04-09T17:18:22.343" v="98" actId="20577"/>
        <pc:sldMkLst>
          <pc:docMk/>
          <pc:sldMk cId="2356232787" sldId="261"/>
        </pc:sldMkLst>
        <pc:spChg chg="mod">
          <ac:chgData name="Gao, Runhua" userId="S::rgao9@ur.rochester.edu::c090e344-b6e9-4263-a039-957ff19fa1de" providerId="AD" clId="Web-{E0E526AE-ED31-622A-5C20-3FC6157C4A04}" dt="2020-04-09T17:18:22.343" v="98" actId="20577"/>
          <ac:spMkLst>
            <pc:docMk/>
            <pc:sldMk cId="2356232787" sldId="261"/>
            <ac:spMk id="3" creationId="{7CA7FD3D-517C-4307-B803-F661CCE9ADE9}"/>
          </ac:spMkLst>
        </pc:spChg>
      </pc:sldChg>
      <pc:sldChg chg="addSp modSp">
        <pc:chgData name="Gao, Runhua" userId="S::rgao9@ur.rochester.edu::c090e344-b6e9-4263-a039-957ff19fa1de" providerId="AD" clId="Web-{E0E526AE-ED31-622A-5C20-3FC6157C4A04}" dt="2020-04-09T21:34:54.693" v="402" actId="20577"/>
        <pc:sldMkLst>
          <pc:docMk/>
          <pc:sldMk cId="1202619062" sldId="264"/>
        </pc:sldMkLst>
        <pc:spChg chg="add mod">
          <ac:chgData name="Gao, Runhua" userId="S::rgao9@ur.rochester.edu::c090e344-b6e9-4263-a039-957ff19fa1de" providerId="AD" clId="Web-{E0E526AE-ED31-622A-5C20-3FC6157C4A04}" dt="2020-04-09T21:34:54.693" v="402" actId="20577"/>
          <ac:spMkLst>
            <pc:docMk/>
            <pc:sldMk cId="1202619062" sldId="264"/>
            <ac:spMk id="9" creationId="{FE2B897E-BD9A-4304-AD59-B2AB06496081}"/>
          </ac:spMkLst>
        </pc:spChg>
      </pc:sldChg>
      <pc:sldChg chg="modSp">
        <pc:chgData name="Gao, Runhua" userId="S::rgao9@ur.rochester.edu::c090e344-b6e9-4263-a039-957ff19fa1de" providerId="AD" clId="Web-{E0E526AE-ED31-622A-5C20-3FC6157C4A04}" dt="2020-04-09T21:49:15.834" v="517" actId="20577"/>
        <pc:sldMkLst>
          <pc:docMk/>
          <pc:sldMk cId="2697437773" sldId="265"/>
        </pc:sldMkLst>
        <pc:spChg chg="mod">
          <ac:chgData name="Gao, Runhua" userId="S::rgao9@ur.rochester.edu::c090e344-b6e9-4263-a039-957ff19fa1de" providerId="AD" clId="Web-{E0E526AE-ED31-622A-5C20-3FC6157C4A04}" dt="2020-04-09T21:49:12.225" v="514" actId="20577"/>
          <ac:spMkLst>
            <pc:docMk/>
            <pc:sldMk cId="2697437773" sldId="265"/>
            <ac:spMk id="4" creationId="{FD09946A-1EA9-47B5-A4E5-DE54F3FB3AF4}"/>
          </ac:spMkLst>
        </pc:spChg>
        <pc:spChg chg="mod">
          <ac:chgData name="Gao, Runhua" userId="S::rgao9@ur.rochester.edu::c090e344-b6e9-4263-a039-957ff19fa1de" providerId="AD" clId="Web-{E0E526AE-ED31-622A-5C20-3FC6157C4A04}" dt="2020-04-09T21:49:15.834" v="517" actId="20577"/>
          <ac:spMkLst>
            <pc:docMk/>
            <pc:sldMk cId="2697437773" sldId="265"/>
            <ac:spMk id="6" creationId="{4AF6A4EA-C5A2-4881-A09A-407927FF149C}"/>
          </ac:spMkLst>
        </pc:spChg>
        <pc:spChg chg="mod">
          <ac:chgData name="Gao, Runhua" userId="S::rgao9@ur.rochester.edu::c090e344-b6e9-4263-a039-957ff19fa1de" providerId="AD" clId="Web-{E0E526AE-ED31-622A-5C20-3FC6157C4A04}" dt="2020-04-09T21:49:06.224" v="510" actId="20577"/>
          <ac:spMkLst>
            <pc:docMk/>
            <pc:sldMk cId="2697437773" sldId="265"/>
            <ac:spMk id="9" creationId="{8366D71A-BC2E-4BC4-A6F5-B644B7257DFE}"/>
          </ac:spMkLst>
        </pc:spChg>
      </pc:sldChg>
      <pc:sldChg chg="modSp del">
        <pc:chgData name="Gao, Runhua" userId="S::rgao9@ur.rochester.edu::c090e344-b6e9-4263-a039-957ff19fa1de" providerId="AD" clId="Web-{E0E526AE-ED31-622A-5C20-3FC6157C4A04}" dt="2020-04-09T21:46:27.328" v="425"/>
        <pc:sldMkLst>
          <pc:docMk/>
          <pc:sldMk cId="988109171" sldId="266"/>
        </pc:sldMkLst>
        <pc:spChg chg="mod">
          <ac:chgData name="Gao, Runhua" userId="S::rgao9@ur.rochester.edu::c090e344-b6e9-4263-a039-957ff19fa1de" providerId="AD" clId="Web-{E0E526AE-ED31-622A-5C20-3FC6157C4A04}" dt="2020-04-09T21:32:01.233" v="251" actId="20577"/>
          <ac:spMkLst>
            <pc:docMk/>
            <pc:sldMk cId="988109171" sldId="266"/>
            <ac:spMk id="3" creationId="{7CA7FD3D-517C-4307-B803-F661CCE9ADE9}"/>
          </ac:spMkLst>
        </pc:spChg>
        <pc:graphicFrameChg chg="mod modGraphic">
          <ac:chgData name="Gao, Runhua" userId="S::rgao9@ur.rochester.edu::c090e344-b6e9-4263-a039-957ff19fa1de" providerId="AD" clId="Web-{E0E526AE-ED31-622A-5C20-3FC6157C4A04}" dt="2020-04-09T17:24:33.682" v="117"/>
          <ac:graphicFrameMkLst>
            <pc:docMk/>
            <pc:sldMk cId="988109171" sldId="266"/>
            <ac:graphicFrameMk id="4" creationId="{22D4DE28-B2F4-491A-8FD7-F9624A9C0391}"/>
          </ac:graphicFrameMkLst>
        </pc:graphicFrameChg>
      </pc:sldChg>
      <pc:sldChg chg="modSp">
        <pc:chgData name="Gao, Runhua" userId="S::rgao9@ur.rochester.edu::c090e344-b6e9-4263-a039-957ff19fa1de" providerId="AD" clId="Web-{E0E526AE-ED31-622A-5C20-3FC6157C4A04}" dt="2020-04-09T21:48:53.145" v="505" actId="20577"/>
        <pc:sldMkLst>
          <pc:docMk/>
          <pc:sldMk cId="3336948063" sldId="267"/>
        </pc:sldMkLst>
        <pc:spChg chg="mod">
          <ac:chgData name="Gao, Runhua" userId="S::rgao9@ur.rochester.edu::c090e344-b6e9-4263-a039-957ff19fa1de" providerId="AD" clId="Web-{E0E526AE-ED31-622A-5C20-3FC6157C4A04}" dt="2020-04-09T21:48:49.005" v="502" actId="20577"/>
          <ac:spMkLst>
            <pc:docMk/>
            <pc:sldMk cId="3336948063" sldId="267"/>
            <ac:spMk id="7" creationId="{7CA6F332-E7AD-4D74-AC10-1708679DE715}"/>
          </ac:spMkLst>
        </pc:spChg>
        <pc:spChg chg="mod">
          <ac:chgData name="Gao, Runhua" userId="S::rgao9@ur.rochester.edu::c090e344-b6e9-4263-a039-957ff19fa1de" providerId="AD" clId="Web-{E0E526AE-ED31-622A-5C20-3FC6157C4A04}" dt="2020-04-09T21:48:53.145" v="505" actId="20577"/>
          <ac:spMkLst>
            <pc:docMk/>
            <pc:sldMk cId="3336948063" sldId="267"/>
            <ac:spMk id="11" creationId="{6B2EAFFA-6ACA-4D2D-8DB2-51B8FD96BB4B}"/>
          </ac:spMkLst>
        </pc:spChg>
      </pc:sldChg>
      <pc:sldChg chg="addSp delSp modSp add replId">
        <pc:chgData name="Gao, Runhua" userId="S::rgao9@ur.rochester.edu::c090e344-b6e9-4263-a039-957ff19fa1de" providerId="AD" clId="Web-{E0E526AE-ED31-622A-5C20-3FC6157C4A04}" dt="2020-04-09T21:52:18.716" v="550" actId="20577"/>
        <pc:sldMkLst>
          <pc:docMk/>
          <pc:sldMk cId="2239307068" sldId="268"/>
        </pc:sldMkLst>
        <pc:spChg chg="mod">
          <ac:chgData name="Gao, Runhua" userId="S::rgao9@ur.rochester.edu::c090e344-b6e9-4263-a039-957ff19fa1de" providerId="AD" clId="Web-{E0E526AE-ED31-622A-5C20-3FC6157C4A04}" dt="2020-04-09T21:46:38.265" v="427" actId="14100"/>
          <ac:spMkLst>
            <pc:docMk/>
            <pc:sldMk cId="2239307068" sldId="268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E0E526AE-ED31-622A-5C20-3FC6157C4A04}" dt="2020-04-09T18:30:15.447" v="173" actId="20577"/>
          <ac:spMkLst>
            <pc:docMk/>
            <pc:sldMk cId="2239307068" sldId="268"/>
            <ac:spMk id="3" creationId="{7CA7FD3D-517C-4307-B803-F661CCE9ADE9}"/>
          </ac:spMkLst>
        </pc:spChg>
        <pc:spChg chg="add del mod">
          <ac:chgData name="Gao, Runhua" userId="S::rgao9@ur.rochester.edu::c090e344-b6e9-4263-a039-957ff19fa1de" providerId="AD" clId="Web-{E0E526AE-ED31-622A-5C20-3FC6157C4A04}" dt="2020-04-09T21:23:11.198" v="243"/>
          <ac:spMkLst>
            <pc:docMk/>
            <pc:sldMk cId="2239307068" sldId="268"/>
            <ac:spMk id="11" creationId="{4D7E0F36-676F-460F-A57D-2679DF1CE74D}"/>
          </ac:spMkLst>
        </pc:spChg>
        <pc:spChg chg="add mod">
          <ac:chgData name="Gao, Runhua" userId="S::rgao9@ur.rochester.edu::c090e344-b6e9-4263-a039-957ff19fa1de" providerId="AD" clId="Web-{E0E526AE-ED31-622A-5C20-3FC6157C4A04}" dt="2020-04-09T18:33:21.331" v="207" actId="20577"/>
          <ac:spMkLst>
            <pc:docMk/>
            <pc:sldMk cId="2239307068" sldId="268"/>
            <ac:spMk id="12" creationId="{73C2403D-363B-4E31-9271-9167919DAF2D}"/>
          </ac:spMkLst>
        </pc:spChg>
        <pc:spChg chg="add mod">
          <ac:chgData name="Gao, Runhua" userId="S::rgao9@ur.rochester.edu::c090e344-b6e9-4263-a039-957ff19fa1de" providerId="AD" clId="Web-{E0E526AE-ED31-622A-5C20-3FC6157C4A04}" dt="2020-04-09T18:34:10.396" v="232" actId="1076"/>
          <ac:spMkLst>
            <pc:docMk/>
            <pc:sldMk cId="2239307068" sldId="268"/>
            <ac:spMk id="13" creationId="{4E1A842D-EB2A-432E-A717-D73BA8B6191C}"/>
          </ac:spMkLst>
        </pc:spChg>
        <pc:spChg chg="add mod">
          <ac:chgData name="Gao, Runhua" userId="S::rgao9@ur.rochester.edu::c090e344-b6e9-4263-a039-957ff19fa1de" providerId="AD" clId="Web-{E0E526AE-ED31-622A-5C20-3FC6157C4A04}" dt="2020-04-09T18:34:22.620" v="237" actId="20577"/>
          <ac:spMkLst>
            <pc:docMk/>
            <pc:sldMk cId="2239307068" sldId="268"/>
            <ac:spMk id="14" creationId="{1C9E5C51-855E-40B9-B017-6C1AFAC8DF32}"/>
          </ac:spMkLst>
        </pc:spChg>
        <pc:spChg chg="add mod">
          <ac:chgData name="Gao, Runhua" userId="S::rgao9@ur.rochester.edu::c090e344-b6e9-4263-a039-957ff19fa1de" providerId="AD" clId="Web-{E0E526AE-ED31-622A-5C20-3FC6157C4A04}" dt="2020-04-09T21:52:18.716" v="550" actId="20577"/>
          <ac:spMkLst>
            <pc:docMk/>
            <pc:sldMk cId="2239307068" sldId="268"/>
            <ac:spMk id="17" creationId="{7379CA55-2F8C-4DC5-BA5C-0B03E41D9C76}"/>
          </ac:spMkLst>
        </pc:spChg>
        <pc:graphicFrameChg chg="del">
          <ac:chgData name="Gao, Runhua" userId="S::rgao9@ur.rochester.edu::c090e344-b6e9-4263-a039-957ff19fa1de" providerId="AD" clId="Web-{E0E526AE-ED31-622A-5C20-3FC6157C4A04}" dt="2020-04-09T18:30:17.260" v="176"/>
          <ac:graphicFrameMkLst>
            <pc:docMk/>
            <pc:sldMk cId="2239307068" sldId="268"/>
            <ac:graphicFrameMk id="4" creationId="{22D4DE28-B2F4-491A-8FD7-F9624A9C0391}"/>
          </ac:graphicFrameMkLst>
        </pc:graphicFrameChg>
        <pc:picChg chg="add mod">
          <ac:chgData name="Gao, Runhua" userId="S::rgao9@ur.rochester.edu::c090e344-b6e9-4263-a039-957ff19fa1de" providerId="AD" clId="Web-{E0E526AE-ED31-622A-5C20-3FC6157C4A04}" dt="2020-04-09T21:46:42.484" v="428" actId="1076"/>
          <ac:picMkLst>
            <pc:docMk/>
            <pc:sldMk cId="2239307068" sldId="268"/>
            <ac:picMk id="4" creationId="{04BE26AC-C60F-452B-A025-ECE87D25560E}"/>
          </ac:picMkLst>
        </pc:picChg>
        <pc:picChg chg="add del mod">
          <ac:chgData name="Gao, Runhua" userId="S::rgao9@ur.rochester.edu::c090e344-b6e9-4263-a039-957ff19fa1de" providerId="AD" clId="Web-{E0E526AE-ED31-622A-5C20-3FC6157C4A04}" dt="2020-04-09T21:44:18.713" v="405"/>
          <ac:picMkLst>
            <pc:docMk/>
            <pc:sldMk cId="2239307068" sldId="268"/>
            <ac:picMk id="5" creationId="{6B5187B8-D48E-4C82-9EB1-DB786C68F355}"/>
          </ac:picMkLst>
        </pc:picChg>
        <pc:picChg chg="add del mod">
          <ac:chgData name="Gao, Runhua" userId="S::rgao9@ur.rochester.edu::c090e344-b6e9-4263-a039-957ff19fa1de" providerId="AD" clId="Web-{E0E526AE-ED31-622A-5C20-3FC6157C4A04}" dt="2020-04-09T21:44:38.667" v="410"/>
          <ac:picMkLst>
            <pc:docMk/>
            <pc:sldMk cId="2239307068" sldId="268"/>
            <ac:picMk id="7" creationId="{C5EFA5DC-DAC9-42D6-A092-8439028C9D6E}"/>
          </ac:picMkLst>
        </pc:picChg>
        <pc:picChg chg="add mod">
          <ac:chgData name="Gao, Runhua" userId="S::rgao9@ur.rochester.edu::c090e344-b6e9-4263-a039-957ff19fa1de" providerId="AD" clId="Web-{E0E526AE-ED31-622A-5C20-3FC6157C4A04}" dt="2020-04-09T21:45:18.731" v="416" actId="1076"/>
          <ac:picMkLst>
            <pc:docMk/>
            <pc:sldMk cId="2239307068" sldId="268"/>
            <ac:picMk id="8" creationId="{518F1AA7-CD9A-48B4-8E08-3B1C35227D3B}"/>
          </ac:picMkLst>
        </pc:picChg>
        <pc:picChg chg="add del mod">
          <ac:chgData name="Gao, Runhua" userId="S::rgao9@ur.rochester.edu::c090e344-b6e9-4263-a039-957ff19fa1de" providerId="AD" clId="Web-{E0E526AE-ED31-622A-5C20-3FC6157C4A04}" dt="2020-04-09T21:45:23.450" v="417"/>
          <ac:picMkLst>
            <pc:docMk/>
            <pc:sldMk cId="2239307068" sldId="268"/>
            <ac:picMk id="9" creationId="{DF9DCF27-788B-483D-8382-7EC63C3CF49D}"/>
          </ac:picMkLst>
        </pc:picChg>
        <pc:picChg chg="add mod">
          <ac:chgData name="Gao, Runhua" userId="S::rgao9@ur.rochester.edu::c090e344-b6e9-4263-a039-957ff19fa1de" providerId="AD" clId="Web-{E0E526AE-ED31-622A-5C20-3FC6157C4A04}" dt="2020-04-09T21:46:08.264" v="424" actId="1076"/>
          <ac:picMkLst>
            <pc:docMk/>
            <pc:sldMk cId="2239307068" sldId="268"/>
            <ac:picMk id="15" creationId="{3EA090AB-517D-4E8E-B75A-2D38C22756E5}"/>
          </ac:picMkLst>
        </pc:picChg>
      </pc:sldChg>
      <pc:sldChg chg="modSp add del replId">
        <pc:chgData name="Gao, Runhua" userId="S::rgao9@ur.rochester.edu::c090e344-b6e9-4263-a039-957ff19fa1de" providerId="AD" clId="Web-{E0E526AE-ED31-622A-5C20-3FC6157C4A04}" dt="2020-04-09T21:53:55.502" v="553"/>
        <pc:sldMkLst>
          <pc:docMk/>
          <pc:sldMk cId="2249916470" sldId="269"/>
        </pc:sldMkLst>
        <pc:spChg chg="mod">
          <ac:chgData name="Gao, Runhua" userId="S::rgao9@ur.rochester.edu::c090e344-b6e9-4263-a039-957ff19fa1de" providerId="AD" clId="Web-{E0E526AE-ED31-622A-5C20-3FC6157C4A04}" dt="2020-04-09T21:50:12.586" v="534" actId="14100"/>
          <ac:spMkLst>
            <pc:docMk/>
            <pc:sldMk cId="2249916470" sldId="269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E0E526AE-ED31-622A-5C20-3FC6157C4A04}" dt="2020-04-09T21:49:51.492" v="521" actId="20577"/>
          <ac:spMkLst>
            <pc:docMk/>
            <pc:sldMk cId="2249916470" sldId="269"/>
            <ac:spMk id="3" creationId="{7CA7FD3D-517C-4307-B803-F661CCE9ADE9}"/>
          </ac:spMkLst>
        </pc:spChg>
        <pc:picChg chg="mod">
          <ac:chgData name="Gao, Runhua" userId="S::rgao9@ur.rochester.edu::c090e344-b6e9-4263-a039-957ff19fa1de" providerId="AD" clId="Web-{E0E526AE-ED31-622A-5C20-3FC6157C4A04}" dt="2020-04-09T21:50:18.868" v="535" actId="1076"/>
          <ac:picMkLst>
            <pc:docMk/>
            <pc:sldMk cId="2249916470" sldId="269"/>
            <ac:picMk id="6" creationId="{9D46893A-8C52-43C4-B3B2-226DE4FDB45C}"/>
          </ac:picMkLst>
        </pc:picChg>
        <pc:picChg chg="mod">
          <ac:chgData name="Gao, Runhua" userId="S::rgao9@ur.rochester.edu::c090e344-b6e9-4263-a039-957ff19fa1de" providerId="AD" clId="Web-{E0E526AE-ED31-622A-5C20-3FC6157C4A04}" dt="2020-04-09T21:50:21.118" v="536" actId="1076"/>
          <ac:picMkLst>
            <pc:docMk/>
            <pc:sldMk cId="2249916470" sldId="269"/>
            <ac:picMk id="8" creationId="{01FF6E65-9272-4884-844A-AB897F680CBC}"/>
          </ac:picMkLst>
        </pc:picChg>
        <pc:picChg chg="mod">
          <ac:chgData name="Gao, Runhua" userId="S::rgao9@ur.rochester.edu::c090e344-b6e9-4263-a039-957ff19fa1de" providerId="AD" clId="Web-{E0E526AE-ED31-622A-5C20-3FC6157C4A04}" dt="2020-04-09T21:50:23.196" v="537" actId="1076"/>
          <ac:picMkLst>
            <pc:docMk/>
            <pc:sldMk cId="2249916470" sldId="269"/>
            <ac:picMk id="10" creationId="{6C1FB8B2-390A-42EC-BCCC-ED7A3E4A533A}"/>
          </ac:picMkLst>
        </pc:picChg>
      </pc:sldChg>
    </pc:docChg>
  </pc:docChgLst>
  <pc:docChgLst>
    <pc:chgData name="Gao, Runhua" userId="S::rgao9@ur.rochester.edu::c090e344-b6e9-4263-a039-957ff19fa1de" providerId="AD" clId="Web-{CCB7F1DE-D44C-EA27-1D1D-1E5B839909C4}"/>
    <pc:docChg chg="addSld modSld sldOrd">
      <pc:chgData name="Gao, Runhua" userId="S::rgao9@ur.rochester.edu::c090e344-b6e9-4263-a039-957ff19fa1de" providerId="AD" clId="Web-{CCB7F1DE-D44C-EA27-1D1D-1E5B839909C4}" dt="2020-04-10T03:27:18.479" v="673" actId="20577"/>
      <pc:docMkLst>
        <pc:docMk/>
      </pc:docMkLst>
      <pc:sldChg chg="modSp">
        <pc:chgData name="Gao, Runhua" userId="S::rgao9@ur.rochester.edu::c090e344-b6e9-4263-a039-957ff19fa1de" providerId="AD" clId="Web-{CCB7F1DE-D44C-EA27-1D1D-1E5B839909C4}" dt="2020-04-10T03:15:48.996" v="187" actId="20577"/>
        <pc:sldMkLst>
          <pc:docMk/>
          <pc:sldMk cId="1032667749" sldId="263"/>
        </pc:sldMkLst>
        <pc:spChg chg="mod">
          <ac:chgData name="Gao, Runhua" userId="S::rgao9@ur.rochester.edu::c090e344-b6e9-4263-a039-957ff19fa1de" providerId="AD" clId="Web-{CCB7F1DE-D44C-EA27-1D1D-1E5B839909C4}" dt="2020-04-10T03:15:48.996" v="187" actId="20577"/>
          <ac:spMkLst>
            <pc:docMk/>
            <pc:sldMk cId="1032667749" sldId="263"/>
            <ac:spMk id="3" creationId="{7CA7FD3D-517C-4307-B803-F661CCE9ADE9}"/>
          </ac:spMkLst>
        </pc:spChg>
      </pc:sldChg>
      <pc:sldChg chg="modSp">
        <pc:chgData name="Gao, Runhua" userId="S::rgao9@ur.rochester.edu::c090e344-b6e9-4263-a039-957ff19fa1de" providerId="AD" clId="Web-{CCB7F1DE-D44C-EA27-1D1D-1E5B839909C4}" dt="2020-04-10T02:54:51.190" v="71" actId="1076"/>
        <pc:sldMkLst>
          <pc:docMk/>
          <pc:sldMk cId="2697437773" sldId="265"/>
        </pc:sldMkLst>
        <pc:picChg chg="mod">
          <ac:chgData name="Gao, Runhua" userId="S::rgao9@ur.rochester.edu::c090e344-b6e9-4263-a039-957ff19fa1de" providerId="AD" clId="Web-{CCB7F1DE-D44C-EA27-1D1D-1E5B839909C4}" dt="2020-04-10T02:54:51.190" v="71" actId="1076"/>
          <ac:picMkLst>
            <pc:docMk/>
            <pc:sldMk cId="2697437773" sldId="265"/>
            <ac:picMk id="3" creationId="{4ACB78C0-AD1C-410B-B295-4163E3A3EF03}"/>
          </ac:picMkLst>
        </pc:picChg>
        <pc:picChg chg="mod">
          <ac:chgData name="Gao, Runhua" userId="S::rgao9@ur.rochester.edu::c090e344-b6e9-4263-a039-957ff19fa1de" providerId="AD" clId="Web-{CCB7F1DE-D44C-EA27-1D1D-1E5B839909C4}" dt="2020-04-10T02:54:47.799" v="70" actId="1076"/>
          <ac:picMkLst>
            <pc:docMk/>
            <pc:sldMk cId="2697437773" sldId="265"/>
            <ac:picMk id="5" creationId="{9276F726-DFBA-4ABE-985B-004270B0A63A}"/>
          </ac:picMkLst>
        </pc:picChg>
        <pc:picChg chg="mod">
          <ac:chgData name="Gao, Runhua" userId="S::rgao9@ur.rochester.edu::c090e344-b6e9-4263-a039-957ff19fa1de" providerId="AD" clId="Web-{CCB7F1DE-D44C-EA27-1D1D-1E5B839909C4}" dt="2020-04-10T02:54:42.830" v="68" actId="1076"/>
          <ac:picMkLst>
            <pc:docMk/>
            <pc:sldMk cId="2697437773" sldId="265"/>
            <ac:picMk id="7" creationId="{A12EFA5E-0E6A-4577-B166-4E5634D0FDE5}"/>
          </ac:picMkLst>
        </pc:picChg>
      </pc:sldChg>
      <pc:sldChg chg="addSp delSp modSp">
        <pc:chgData name="Gao, Runhua" userId="S::rgao9@ur.rochester.edu::c090e344-b6e9-4263-a039-957ff19fa1de" providerId="AD" clId="Web-{CCB7F1DE-D44C-EA27-1D1D-1E5B839909C4}" dt="2020-04-10T02:52:28.637" v="37"/>
        <pc:sldMkLst>
          <pc:docMk/>
          <pc:sldMk cId="3336948063" sldId="267"/>
        </pc:sldMkLst>
        <pc:picChg chg="add del mod">
          <ac:chgData name="Gao, Runhua" userId="S::rgao9@ur.rochester.edu::c090e344-b6e9-4263-a039-957ff19fa1de" providerId="AD" clId="Web-{CCB7F1DE-D44C-EA27-1D1D-1E5B839909C4}" dt="2020-04-10T02:52:28.637" v="37"/>
          <ac:picMkLst>
            <pc:docMk/>
            <pc:sldMk cId="3336948063" sldId="267"/>
            <ac:picMk id="6" creationId="{3E50E9FD-CE93-4459-9371-97E062EE1AFB}"/>
          </ac:picMkLst>
        </pc:picChg>
      </pc:sldChg>
      <pc:sldChg chg="modSp ord">
        <pc:chgData name="Gao, Runhua" userId="S::rgao9@ur.rochester.edu::c090e344-b6e9-4263-a039-957ff19fa1de" providerId="AD" clId="Web-{CCB7F1DE-D44C-EA27-1D1D-1E5B839909C4}" dt="2020-04-10T03:16:19.654" v="197" actId="20577"/>
        <pc:sldMkLst>
          <pc:docMk/>
          <pc:sldMk cId="2239307068" sldId="268"/>
        </pc:sldMkLst>
        <pc:spChg chg="mod">
          <ac:chgData name="Gao, Runhua" userId="S::rgao9@ur.rochester.edu::c090e344-b6e9-4263-a039-957ff19fa1de" providerId="AD" clId="Web-{CCB7F1DE-D44C-EA27-1D1D-1E5B839909C4}" dt="2020-04-10T03:16:19.654" v="197" actId="20577"/>
          <ac:spMkLst>
            <pc:docMk/>
            <pc:sldMk cId="2239307068" sldId="268"/>
            <ac:spMk id="17" creationId="{7379CA55-2F8C-4DC5-BA5C-0B03E41D9C76}"/>
          </ac:spMkLst>
        </pc:spChg>
      </pc:sldChg>
      <pc:sldChg chg="addSp delSp modSp add replId">
        <pc:chgData name="Gao, Runhua" userId="S::rgao9@ur.rochester.edu::c090e344-b6e9-4263-a039-957ff19fa1de" providerId="AD" clId="Web-{CCB7F1DE-D44C-EA27-1D1D-1E5B839909C4}" dt="2020-04-10T03:02:46.195" v="180" actId="20577"/>
        <pc:sldMkLst>
          <pc:docMk/>
          <pc:sldMk cId="3271080017" sldId="269"/>
        </pc:sldMkLst>
        <pc:spChg chg="del">
          <ac:chgData name="Gao, Runhua" userId="S::rgao9@ur.rochester.edu::c090e344-b6e9-4263-a039-957ff19fa1de" providerId="AD" clId="Web-{CCB7F1DE-D44C-EA27-1D1D-1E5B839909C4}" dt="2020-04-10T02:38:38.707" v="15"/>
          <ac:spMkLst>
            <pc:docMk/>
            <pc:sldMk cId="3271080017" sldId="269"/>
            <ac:spMk id="4" creationId="{D2924A9A-A012-4D61-AD69-C1BCFDC8B078}"/>
          </ac:spMkLst>
        </pc:spChg>
        <pc:spChg chg="del">
          <ac:chgData name="Gao, Runhua" userId="S::rgao9@ur.rochester.edu::c090e344-b6e9-4263-a039-957ff19fa1de" providerId="AD" clId="Web-{CCB7F1DE-D44C-EA27-1D1D-1E5B839909C4}" dt="2020-04-10T02:38:44.676" v="18"/>
          <ac:spMkLst>
            <pc:docMk/>
            <pc:sldMk cId="3271080017" sldId="269"/>
            <ac:spMk id="7" creationId="{7CA6F332-E7AD-4D74-AC10-1708679DE715}"/>
          </ac:spMkLst>
        </pc:spChg>
        <pc:spChg chg="del">
          <ac:chgData name="Gao, Runhua" userId="S::rgao9@ur.rochester.edu::c090e344-b6e9-4263-a039-957ff19fa1de" providerId="AD" clId="Web-{CCB7F1DE-D44C-EA27-1D1D-1E5B839909C4}" dt="2020-04-10T02:38:46.583" v="19"/>
          <ac:spMkLst>
            <pc:docMk/>
            <pc:sldMk cId="3271080017" sldId="269"/>
            <ac:spMk id="11" creationId="{6B2EAFFA-6ACA-4D2D-8DB2-51B8FD96BB4B}"/>
          </ac:spMkLst>
        </pc:spChg>
        <pc:spChg chg="add mod">
          <ac:chgData name="Gao, Runhua" userId="S::rgao9@ur.rochester.edu::c090e344-b6e9-4263-a039-957ff19fa1de" providerId="AD" clId="Web-{CCB7F1DE-D44C-EA27-1D1D-1E5B839909C4}" dt="2020-04-10T02:54:00.781" v="65" actId="20577"/>
          <ac:spMkLst>
            <pc:docMk/>
            <pc:sldMk cId="3271080017" sldId="269"/>
            <ac:spMk id="12" creationId="{F1A0BDDF-A8FB-4F58-8F12-191D743079C3}"/>
          </ac:spMkLst>
        </pc:spChg>
        <pc:spChg chg="add mod">
          <ac:chgData name="Gao, Runhua" userId="S::rgao9@ur.rochester.edu::c090e344-b6e9-4263-a039-957ff19fa1de" providerId="AD" clId="Web-{CCB7F1DE-D44C-EA27-1D1D-1E5B839909C4}" dt="2020-04-10T03:02:32.492" v="174" actId="20577"/>
          <ac:spMkLst>
            <pc:docMk/>
            <pc:sldMk cId="3271080017" sldId="269"/>
            <ac:spMk id="13" creationId="{EEA6DD25-282C-49F3-B6C2-24E91C40C2CA}"/>
          </ac:spMkLst>
        </pc:spChg>
        <pc:spChg chg="add mod">
          <ac:chgData name="Gao, Runhua" userId="S::rgao9@ur.rochester.edu::c090e344-b6e9-4263-a039-957ff19fa1de" providerId="AD" clId="Web-{CCB7F1DE-D44C-EA27-1D1D-1E5B839909C4}" dt="2020-04-10T03:02:46.195" v="180" actId="20577"/>
          <ac:spMkLst>
            <pc:docMk/>
            <pc:sldMk cId="3271080017" sldId="269"/>
            <ac:spMk id="14" creationId="{C3EFE35F-6CA9-4DFB-92DB-E27201C0B7E8}"/>
          </ac:spMkLst>
        </pc:spChg>
        <pc:picChg chg="del">
          <ac:chgData name="Gao, Runhua" userId="S::rgao9@ur.rochester.edu::c090e344-b6e9-4263-a039-957ff19fa1de" providerId="AD" clId="Web-{CCB7F1DE-D44C-EA27-1D1D-1E5B839909C4}" dt="2020-04-10T02:38:40.520" v="16"/>
          <ac:picMkLst>
            <pc:docMk/>
            <pc:sldMk cId="3271080017" sldId="269"/>
            <ac:picMk id="5" creationId="{595E30B2-F846-4C62-919E-0EE179AE12B4}"/>
          </ac:picMkLst>
        </pc:picChg>
        <pc:picChg chg="mod">
          <ac:chgData name="Gao, Runhua" userId="S::rgao9@ur.rochester.edu::c090e344-b6e9-4263-a039-957ff19fa1de" providerId="AD" clId="Web-{CCB7F1DE-D44C-EA27-1D1D-1E5B839909C4}" dt="2020-04-10T02:39:00.865" v="24" actId="14100"/>
          <ac:picMkLst>
            <pc:docMk/>
            <pc:sldMk cId="3271080017" sldId="269"/>
            <ac:picMk id="6" creationId="{3E50E9FD-CE93-4459-9371-97E062EE1AFB}"/>
          </ac:picMkLst>
        </pc:picChg>
        <pc:picChg chg="add mod">
          <ac:chgData name="Gao, Runhua" userId="S::rgao9@ur.rochester.edu::c090e344-b6e9-4263-a039-957ff19fa1de" providerId="AD" clId="Web-{CCB7F1DE-D44C-EA27-1D1D-1E5B839909C4}" dt="2020-04-10T02:51:35.056" v="36" actId="14100"/>
          <ac:picMkLst>
            <pc:docMk/>
            <pc:sldMk cId="3271080017" sldId="269"/>
            <ac:picMk id="8" creationId="{D046A8E8-CB18-4C2D-BDB7-520E64EDE9F6}"/>
          </ac:picMkLst>
        </pc:picChg>
        <pc:picChg chg="del">
          <ac:chgData name="Gao, Runhua" userId="S::rgao9@ur.rochester.edu::c090e344-b6e9-4263-a039-957ff19fa1de" providerId="AD" clId="Web-{CCB7F1DE-D44C-EA27-1D1D-1E5B839909C4}" dt="2020-04-10T02:38:42.177" v="17"/>
          <ac:picMkLst>
            <pc:docMk/>
            <pc:sldMk cId="3271080017" sldId="269"/>
            <ac:picMk id="9" creationId="{F775987A-366D-44A7-AE65-250490A19AD4}"/>
          </ac:picMkLst>
        </pc:picChg>
      </pc:sldChg>
      <pc:sldChg chg="addSp delSp modSp add replId">
        <pc:chgData name="Gao, Runhua" userId="S::rgao9@ur.rochester.edu::c090e344-b6e9-4263-a039-957ff19fa1de" providerId="AD" clId="Web-{CCB7F1DE-D44C-EA27-1D1D-1E5B839909C4}" dt="2020-04-10T03:01:31.773" v="154" actId="20577"/>
        <pc:sldMkLst>
          <pc:docMk/>
          <pc:sldMk cId="2980374173" sldId="270"/>
        </pc:sldMkLst>
        <pc:spChg chg="del">
          <ac:chgData name="Gao, Runhua" userId="S::rgao9@ur.rochester.edu::c090e344-b6e9-4263-a039-957ff19fa1de" providerId="AD" clId="Web-{CCB7F1DE-D44C-EA27-1D1D-1E5B839909C4}" dt="2020-04-10T02:55:15.863" v="84"/>
          <ac:spMkLst>
            <pc:docMk/>
            <pc:sldMk cId="2980374173" sldId="270"/>
            <ac:spMk id="4" creationId="{FD09946A-1EA9-47B5-A4E5-DE54F3FB3AF4}"/>
          </ac:spMkLst>
        </pc:spChg>
        <pc:spChg chg="del">
          <ac:chgData name="Gao, Runhua" userId="S::rgao9@ur.rochester.edu::c090e344-b6e9-4263-a039-957ff19fa1de" providerId="AD" clId="Web-{CCB7F1DE-D44C-EA27-1D1D-1E5B839909C4}" dt="2020-04-10T02:55:22.223" v="86"/>
          <ac:spMkLst>
            <pc:docMk/>
            <pc:sldMk cId="2980374173" sldId="270"/>
            <ac:spMk id="6" creationId="{4AF6A4EA-C5A2-4881-A09A-407927FF149C}"/>
          </ac:spMkLst>
        </pc:spChg>
        <pc:spChg chg="del mod">
          <ac:chgData name="Gao, Runhua" userId="S::rgao9@ur.rochester.edu::c090e344-b6e9-4263-a039-957ff19fa1de" providerId="AD" clId="Web-{CCB7F1DE-D44C-EA27-1D1D-1E5B839909C4}" dt="2020-04-10T02:55:11.863" v="80"/>
          <ac:spMkLst>
            <pc:docMk/>
            <pc:sldMk cId="2980374173" sldId="270"/>
            <ac:spMk id="9" creationId="{8366D71A-BC2E-4BC4-A6F5-B644B7257DFE}"/>
          </ac:spMkLst>
        </pc:spChg>
        <pc:spChg chg="add del mod">
          <ac:chgData name="Gao, Runhua" userId="S::rgao9@ur.rochester.edu::c090e344-b6e9-4263-a039-957ff19fa1de" providerId="AD" clId="Web-{CCB7F1DE-D44C-EA27-1D1D-1E5B839909C4}" dt="2020-04-10T02:55:19.972" v="85"/>
          <ac:spMkLst>
            <pc:docMk/>
            <pc:sldMk cId="2980374173" sldId="270"/>
            <ac:spMk id="10" creationId="{146EAA39-6AA5-4CF1-9704-0649AA769247}"/>
          </ac:spMkLst>
        </pc:spChg>
        <pc:spChg chg="add mod">
          <ac:chgData name="Gao, Runhua" userId="S::rgao9@ur.rochester.edu::c090e344-b6e9-4263-a039-957ff19fa1de" providerId="AD" clId="Web-{CCB7F1DE-D44C-EA27-1D1D-1E5B839909C4}" dt="2020-04-10T03:00:04.782" v="120" actId="20577"/>
          <ac:spMkLst>
            <pc:docMk/>
            <pc:sldMk cId="2980374173" sldId="270"/>
            <ac:spMk id="17" creationId="{F1BEE573-DE5C-4451-808E-BA1E44D7A68A}"/>
          </ac:spMkLst>
        </pc:spChg>
        <pc:spChg chg="add mod">
          <ac:chgData name="Gao, Runhua" userId="S::rgao9@ur.rochester.edu::c090e344-b6e9-4263-a039-957ff19fa1de" providerId="AD" clId="Web-{CCB7F1DE-D44C-EA27-1D1D-1E5B839909C4}" dt="2020-04-10T03:00:29.158" v="129" actId="20577"/>
          <ac:spMkLst>
            <pc:docMk/>
            <pc:sldMk cId="2980374173" sldId="270"/>
            <ac:spMk id="18" creationId="{F2781E5F-CB5B-4623-8C97-6E722FE61FE2}"/>
          </ac:spMkLst>
        </pc:spChg>
        <pc:spChg chg="add mod">
          <ac:chgData name="Gao, Runhua" userId="S::rgao9@ur.rochester.edu::c090e344-b6e9-4263-a039-957ff19fa1de" providerId="AD" clId="Web-{CCB7F1DE-D44C-EA27-1D1D-1E5B839909C4}" dt="2020-04-10T03:01:31.773" v="154" actId="20577"/>
          <ac:spMkLst>
            <pc:docMk/>
            <pc:sldMk cId="2980374173" sldId="270"/>
            <ac:spMk id="19" creationId="{52B24F6D-43DE-4816-BB32-686A7062CF32}"/>
          </ac:spMkLst>
        </pc:spChg>
        <pc:picChg chg="del">
          <ac:chgData name="Gao, Runhua" userId="S::rgao9@ur.rochester.edu::c090e344-b6e9-4263-a039-957ff19fa1de" providerId="AD" clId="Web-{CCB7F1DE-D44C-EA27-1D1D-1E5B839909C4}" dt="2020-04-10T02:55:05.175" v="75"/>
          <ac:picMkLst>
            <pc:docMk/>
            <pc:sldMk cId="2980374173" sldId="270"/>
            <ac:picMk id="3" creationId="{4ACB78C0-AD1C-410B-B295-4163E3A3EF03}"/>
          </ac:picMkLst>
        </pc:picChg>
        <pc:picChg chg="del">
          <ac:chgData name="Gao, Runhua" userId="S::rgao9@ur.rochester.edu::c090e344-b6e9-4263-a039-957ff19fa1de" providerId="AD" clId="Web-{CCB7F1DE-D44C-EA27-1D1D-1E5B839909C4}" dt="2020-04-10T02:55:06.253" v="76"/>
          <ac:picMkLst>
            <pc:docMk/>
            <pc:sldMk cId="2980374173" sldId="270"/>
            <ac:picMk id="5" creationId="{9276F726-DFBA-4ABE-985B-004270B0A63A}"/>
          </ac:picMkLst>
        </pc:picChg>
        <pc:picChg chg="del">
          <ac:chgData name="Gao, Runhua" userId="S::rgao9@ur.rochester.edu::c090e344-b6e9-4263-a039-957ff19fa1de" providerId="AD" clId="Web-{CCB7F1DE-D44C-EA27-1D1D-1E5B839909C4}" dt="2020-04-10T02:55:04.019" v="74"/>
          <ac:picMkLst>
            <pc:docMk/>
            <pc:sldMk cId="2980374173" sldId="270"/>
            <ac:picMk id="7" creationId="{A12EFA5E-0E6A-4577-B166-4E5634D0FDE5}"/>
          </ac:picMkLst>
        </pc:picChg>
        <pc:picChg chg="add del mod">
          <ac:chgData name="Gao, Runhua" userId="S::rgao9@ur.rochester.edu::c090e344-b6e9-4263-a039-957ff19fa1de" providerId="AD" clId="Web-{CCB7F1DE-D44C-EA27-1D1D-1E5B839909C4}" dt="2020-04-10T02:57:45.682" v="93"/>
          <ac:picMkLst>
            <pc:docMk/>
            <pc:sldMk cId="2980374173" sldId="270"/>
            <ac:picMk id="11" creationId="{CF66E713-05E2-413D-A665-E3E19DCE47C7}"/>
          </ac:picMkLst>
        </pc:picChg>
        <pc:picChg chg="add mod">
          <ac:chgData name="Gao, Runhua" userId="S::rgao9@ur.rochester.edu::c090e344-b6e9-4263-a039-957ff19fa1de" providerId="AD" clId="Web-{CCB7F1DE-D44C-EA27-1D1D-1E5B839909C4}" dt="2020-04-10T02:59:23.952" v="105" actId="14100"/>
          <ac:picMkLst>
            <pc:docMk/>
            <pc:sldMk cId="2980374173" sldId="270"/>
            <ac:picMk id="13" creationId="{87468F4F-9AED-495E-8835-AB470875C258}"/>
          </ac:picMkLst>
        </pc:picChg>
        <pc:picChg chg="add mod">
          <ac:chgData name="Gao, Runhua" userId="S::rgao9@ur.rochester.edu::c090e344-b6e9-4263-a039-957ff19fa1de" providerId="AD" clId="Web-{CCB7F1DE-D44C-EA27-1D1D-1E5B839909C4}" dt="2020-04-10T02:59:37.140" v="109" actId="1076"/>
          <ac:picMkLst>
            <pc:docMk/>
            <pc:sldMk cId="2980374173" sldId="270"/>
            <ac:picMk id="15" creationId="{8191534A-BEB5-4842-8D0A-1D4409151C81}"/>
          </ac:picMkLst>
        </pc:picChg>
      </pc:sldChg>
      <pc:sldChg chg="addSp delSp modSp add ord replId">
        <pc:chgData name="Gao, Runhua" userId="S::rgao9@ur.rochester.edu::c090e344-b6e9-4263-a039-957ff19fa1de" providerId="AD" clId="Web-{CCB7F1DE-D44C-EA27-1D1D-1E5B839909C4}" dt="2020-04-10T03:27:01.510" v="671" actId="20577"/>
        <pc:sldMkLst>
          <pc:docMk/>
          <pc:sldMk cId="2665252126" sldId="271"/>
        </pc:sldMkLst>
        <pc:spChg chg="mod">
          <ac:chgData name="Gao, Runhua" userId="S::rgao9@ur.rochester.edu::c090e344-b6e9-4263-a039-957ff19fa1de" providerId="AD" clId="Web-{CCB7F1DE-D44C-EA27-1D1D-1E5B839909C4}" dt="2020-04-10T03:17:40.532" v="219" actId="20577"/>
          <ac:spMkLst>
            <pc:docMk/>
            <pc:sldMk cId="2665252126" sldId="271"/>
            <ac:spMk id="2" creationId="{B79E932F-6B63-4A29-AC4D-DC42EFF4B405}"/>
          </ac:spMkLst>
        </pc:spChg>
        <pc:spChg chg="del mod">
          <ac:chgData name="Gao, Runhua" userId="S::rgao9@ur.rochester.edu::c090e344-b6e9-4263-a039-957ff19fa1de" providerId="AD" clId="Web-{CCB7F1DE-D44C-EA27-1D1D-1E5B839909C4}" dt="2020-04-10T03:18:37.910" v="233"/>
          <ac:spMkLst>
            <pc:docMk/>
            <pc:sldMk cId="2665252126" sldId="271"/>
            <ac:spMk id="3" creationId="{7CA7FD3D-517C-4307-B803-F661CCE9ADE9}"/>
          </ac:spMkLst>
        </pc:spChg>
        <pc:spChg chg="add mod">
          <ac:chgData name="Gao, Runhua" userId="S::rgao9@ur.rochester.edu::c090e344-b6e9-4263-a039-957ff19fa1de" providerId="AD" clId="Web-{CCB7F1DE-D44C-EA27-1D1D-1E5B839909C4}" dt="2020-04-10T03:20:18.571" v="284" actId="20577"/>
          <ac:spMkLst>
            <pc:docMk/>
            <pc:sldMk cId="2665252126" sldId="271"/>
            <ac:spMk id="6" creationId="{2D5A5C65-8A7C-4FC3-8270-49B76BA79D6E}"/>
          </ac:spMkLst>
        </pc:spChg>
        <pc:spChg chg="add mod">
          <ac:chgData name="Gao, Runhua" userId="S::rgao9@ur.rochester.edu::c090e344-b6e9-4263-a039-957ff19fa1de" providerId="AD" clId="Web-{CCB7F1DE-D44C-EA27-1D1D-1E5B839909C4}" dt="2020-04-10T03:27:01.510" v="671" actId="20577"/>
          <ac:spMkLst>
            <pc:docMk/>
            <pc:sldMk cId="2665252126" sldId="271"/>
            <ac:spMk id="13" creationId="{34ED0859-5A4E-4D98-88AE-6307151B3B22}"/>
          </ac:spMkLst>
        </pc:spChg>
        <pc:picChg chg="add mod ord">
          <ac:chgData name="Gao, Runhua" userId="S::rgao9@ur.rochester.edu::c090e344-b6e9-4263-a039-957ff19fa1de" providerId="AD" clId="Web-{CCB7F1DE-D44C-EA27-1D1D-1E5B839909C4}" dt="2020-04-10T03:18:40.269" v="234" actId="1076"/>
          <ac:picMkLst>
            <pc:docMk/>
            <pc:sldMk cId="2665252126" sldId="271"/>
            <ac:picMk id="4" creationId="{36E457BE-D5DA-4230-BC68-CFEFF9583F76}"/>
          </ac:picMkLst>
        </pc:picChg>
        <pc:picChg chg="add mod">
          <ac:chgData name="Gao, Runhua" userId="S::rgao9@ur.rochester.edu::c090e344-b6e9-4263-a039-957ff19fa1de" providerId="AD" clId="Web-{CCB7F1DE-D44C-EA27-1D1D-1E5B839909C4}" dt="2020-04-10T03:20:24.571" v="286" actId="14100"/>
          <ac:picMkLst>
            <pc:docMk/>
            <pc:sldMk cId="2665252126" sldId="271"/>
            <ac:picMk id="7" creationId="{4E9BB494-FF4F-4647-B05C-871BFB3B653F}"/>
          </ac:picMkLst>
        </pc:picChg>
        <pc:picChg chg="add mod">
          <ac:chgData name="Gao, Runhua" userId="S::rgao9@ur.rochester.edu::c090e344-b6e9-4263-a039-957ff19fa1de" providerId="AD" clId="Web-{CCB7F1DE-D44C-EA27-1D1D-1E5B839909C4}" dt="2020-04-10T03:21:16.276" v="292" actId="1076"/>
          <ac:picMkLst>
            <pc:docMk/>
            <pc:sldMk cId="2665252126" sldId="271"/>
            <ac:picMk id="9" creationId="{4319D9D2-8EEA-40ED-8E41-39103C07B218}"/>
          </ac:picMkLst>
        </pc:picChg>
        <pc:picChg chg="add mod">
          <ac:chgData name="Gao, Runhua" userId="S::rgao9@ur.rochester.edu::c090e344-b6e9-4263-a039-957ff19fa1de" providerId="AD" clId="Web-{CCB7F1DE-D44C-EA27-1D1D-1E5B839909C4}" dt="2020-04-10T03:22:34.498" v="304" actId="14100"/>
          <ac:picMkLst>
            <pc:docMk/>
            <pc:sldMk cId="2665252126" sldId="271"/>
            <ac:picMk id="11" creationId="{CD66ACC1-D529-489A-9766-C058A64D3F61}"/>
          </ac:picMkLst>
        </pc:picChg>
      </pc:sldChg>
    </pc:docChg>
  </pc:docChgLst>
  <pc:docChgLst>
    <pc:chgData name="Gao, Runhua" userId="S::rgao9@ur.rochester.edu::c090e344-b6e9-4263-a039-957ff19fa1de" providerId="AD" clId="Web-{007ED875-7630-10D5-E39F-09469EC061E6}"/>
    <pc:docChg chg="modSld">
      <pc:chgData name="Gao, Runhua" userId="S::rgao9@ur.rochester.edu::c090e344-b6e9-4263-a039-957ff19fa1de" providerId="AD" clId="Web-{007ED875-7630-10D5-E39F-09469EC061E6}" dt="2020-04-13T16:25:34.574" v="12" actId="1076"/>
      <pc:docMkLst>
        <pc:docMk/>
      </pc:docMkLst>
      <pc:sldChg chg="modSp">
        <pc:chgData name="Gao, Runhua" userId="S::rgao9@ur.rochester.edu::c090e344-b6e9-4263-a039-957ff19fa1de" providerId="AD" clId="Web-{007ED875-7630-10D5-E39F-09469EC061E6}" dt="2020-04-13T16:25:12.183" v="3" actId="20577"/>
        <pc:sldMkLst>
          <pc:docMk/>
          <pc:sldMk cId="2980374173" sldId="270"/>
        </pc:sldMkLst>
        <pc:spChg chg="mod">
          <ac:chgData name="Gao, Runhua" userId="S::rgao9@ur.rochester.edu::c090e344-b6e9-4263-a039-957ff19fa1de" providerId="AD" clId="Web-{007ED875-7630-10D5-E39F-09469EC061E6}" dt="2020-04-13T16:25:12.183" v="3" actId="20577"/>
          <ac:spMkLst>
            <pc:docMk/>
            <pc:sldMk cId="2980374173" sldId="270"/>
            <ac:spMk id="4" creationId="{55862968-42DA-4434-B7B8-00A451E30D85}"/>
          </ac:spMkLst>
        </pc:spChg>
      </pc:sldChg>
      <pc:sldChg chg="modSp">
        <pc:chgData name="Gao, Runhua" userId="S::rgao9@ur.rochester.edu::c090e344-b6e9-4263-a039-957ff19fa1de" providerId="AD" clId="Web-{007ED875-7630-10D5-E39F-09469EC061E6}" dt="2020-04-13T16:24:35.901" v="0" actId="20577"/>
        <pc:sldMkLst>
          <pc:docMk/>
          <pc:sldMk cId="2367042752" sldId="273"/>
        </pc:sldMkLst>
        <pc:spChg chg="mod">
          <ac:chgData name="Gao, Runhua" userId="S::rgao9@ur.rochester.edu::c090e344-b6e9-4263-a039-957ff19fa1de" providerId="AD" clId="Web-{007ED875-7630-10D5-E39F-09469EC061E6}" dt="2020-04-13T16:24:35.901" v="0" actId="20577"/>
          <ac:spMkLst>
            <pc:docMk/>
            <pc:sldMk cId="2367042752" sldId="273"/>
            <ac:spMk id="6" creationId="{FE664F02-D355-484B-AF1B-25609CF3F23A}"/>
          </ac:spMkLst>
        </pc:spChg>
      </pc:sldChg>
      <pc:sldChg chg="modSp">
        <pc:chgData name="Gao, Runhua" userId="S::rgao9@ur.rochester.edu::c090e344-b6e9-4263-a039-957ff19fa1de" providerId="AD" clId="Web-{007ED875-7630-10D5-E39F-09469EC061E6}" dt="2020-04-13T16:25:34.574" v="12" actId="1076"/>
        <pc:sldMkLst>
          <pc:docMk/>
          <pc:sldMk cId="3736578708" sldId="275"/>
        </pc:sldMkLst>
        <pc:spChg chg="mod">
          <ac:chgData name="Gao, Runhua" userId="S::rgao9@ur.rochester.edu::c090e344-b6e9-4263-a039-957ff19fa1de" providerId="AD" clId="Web-{007ED875-7630-10D5-E39F-09469EC061E6}" dt="2020-04-13T16:25:34.574" v="12" actId="1076"/>
          <ac:spMkLst>
            <pc:docMk/>
            <pc:sldMk cId="3736578708" sldId="275"/>
            <ac:spMk id="7" creationId="{27870384-CFB8-4192-9D5C-09800D20D50C}"/>
          </ac:spMkLst>
        </pc:spChg>
      </pc:sldChg>
    </pc:docChg>
  </pc:docChgLst>
  <pc:docChgLst>
    <pc:chgData name="Gao, Runhua" userId="S::rgao9@ur.rochester.edu::c090e344-b6e9-4263-a039-957ff19fa1de" providerId="AD" clId="Web-{E07181C9-9D61-451F-A6CB-D75991A0AB6A}"/>
    <pc:docChg chg="addSld delSld modSld">
      <pc:chgData name="Gao, Runhua" userId="S::rgao9@ur.rochester.edu::c090e344-b6e9-4263-a039-957ff19fa1de" providerId="AD" clId="Web-{E07181C9-9D61-451F-A6CB-D75991A0AB6A}" dt="2019-04-26T01:19:22.061" v="2289" actId="20577"/>
      <pc:docMkLst>
        <pc:docMk/>
      </pc:docMkLst>
      <pc:sldChg chg="modSp">
        <pc:chgData name="Gao, Runhua" userId="S::rgao9@ur.rochester.edu::c090e344-b6e9-4263-a039-957ff19fa1de" providerId="AD" clId="Web-{E07181C9-9D61-451F-A6CB-D75991A0AB6A}" dt="2019-04-25T23:12:59.343" v="59" actId="14100"/>
        <pc:sldMkLst>
          <pc:docMk/>
          <pc:sldMk cId="109857222" sldId="256"/>
        </pc:sldMkLst>
        <pc:spChg chg="mod">
          <ac:chgData name="Gao, Runhua" userId="S::rgao9@ur.rochester.edu::c090e344-b6e9-4263-a039-957ff19fa1de" providerId="AD" clId="Web-{E07181C9-9D61-451F-A6CB-D75991A0AB6A}" dt="2019-04-25T23:12:34.842" v="4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o, Runhua" userId="S::rgao9@ur.rochester.edu::c090e344-b6e9-4263-a039-957ff19fa1de" providerId="AD" clId="Web-{E07181C9-9D61-451F-A6CB-D75991A0AB6A}" dt="2019-04-25T23:12:59.343" v="59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o, Runhua" userId="S::rgao9@ur.rochester.edu::c090e344-b6e9-4263-a039-957ff19fa1de" providerId="AD" clId="Web-{E07181C9-9D61-451F-A6CB-D75991A0AB6A}" dt="2019-04-25T23:18:02.733" v="459" actId="20577"/>
        <pc:sldMkLst>
          <pc:docMk/>
          <pc:sldMk cId="2995097517" sldId="257"/>
        </pc:sldMkLst>
        <pc:spChg chg="mod">
          <ac:chgData name="Gao, Runhua" userId="S::rgao9@ur.rochester.edu::c090e344-b6e9-4263-a039-957ff19fa1de" providerId="AD" clId="Web-{E07181C9-9D61-451F-A6CB-D75991A0AB6A}" dt="2019-04-25T23:15:13.100" v="85" actId="14100"/>
          <ac:spMkLst>
            <pc:docMk/>
            <pc:sldMk cId="2995097517" sldId="257"/>
            <ac:spMk id="2" creationId="{9FF41BFD-67D6-4C7A-82BE-2A9EDFD54C59}"/>
          </ac:spMkLst>
        </pc:spChg>
        <pc:spChg chg="mod">
          <ac:chgData name="Gao, Runhua" userId="S::rgao9@ur.rochester.edu::c090e344-b6e9-4263-a039-957ff19fa1de" providerId="AD" clId="Web-{E07181C9-9D61-451F-A6CB-D75991A0AB6A}" dt="2019-04-25T23:18:02.733" v="459" actId="20577"/>
          <ac:spMkLst>
            <pc:docMk/>
            <pc:sldMk cId="2995097517" sldId="257"/>
            <ac:spMk id="3" creationId="{22B53C0A-BEDE-4B79-9FE5-D1C2BD38C1DB}"/>
          </ac:spMkLst>
        </pc:spChg>
      </pc:sldChg>
      <pc:sldChg chg="addSp modSp new">
        <pc:chgData name="Gao, Runhua" userId="S::rgao9@ur.rochester.edu::c090e344-b6e9-4263-a039-957ff19fa1de" providerId="AD" clId="Web-{E07181C9-9D61-451F-A6CB-D75991A0AB6A}" dt="2019-04-25T23:21:58.838" v="583" actId="14100"/>
        <pc:sldMkLst>
          <pc:docMk/>
          <pc:sldMk cId="3451319885" sldId="258"/>
        </pc:sldMkLst>
        <pc:spChg chg="mod">
          <ac:chgData name="Gao, Runhua" userId="S::rgao9@ur.rochester.edu::c090e344-b6e9-4263-a039-957ff19fa1de" providerId="AD" clId="Web-{E07181C9-9D61-451F-A6CB-D75991A0AB6A}" dt="2019-04-25T23:18:22.140" v="469" actId="14100"/>
          <ac:spMkLst>
            <pc:docMk/>
            <pc:sldMk cId="3451319885" sldId="258"/>
            <ac:spMk id="2" creationId="{7F689C64-7A3B-4CE1-828E-1BDCCC2A2E87}"/>
          </ac:spMkLst>
        </pc:spChg>
        <pc:spChg chg="mod">
          <ac:chgData name="Gao, Runhua" userId="S::rgao9@ur.rochester.edu::c090e344-b6e9-4263-a039-957ff19fa1de" providerId="AD" clId="Web-{E07181C9-9D61-451F-A6CB-D75991A0AB6A}" dt="2019-04-25T23:21:16.445" v="577" actId="14100"/>
          <ac:spMkLst>
            <pc:docMk/>
            <pc:sldMk cId="3451319885" sldId="258"/>
            <ac:spMk id="3" creationId="{AE590F95-A56C-43EF-9DC7-8254EA79B394}"/>
          </ac:spMkLst>
        </pc:spChg>
        <pc:spChg chg="add mod">
          <ac:chgData name="Gao, Runhua" userId="S::rgao9@ur.rochester.edu::c090e344-b6e9-4263-a039-957ff19fa1de" providerId="AD" clId="Web-{E07181C9-9D61-451F-A6CB-D75991A0AB6A}" dt="2019-04-25T23:21:27.008" v="580" actId="1076"/>
          <ac:spMkLst>
            <pc:docMk/>
            <pc:sldMk cId="3451319885" sldId="258"/>
            <ac:spMk id="6" creationId="{BEC00032-2418-4B66-85C6-EF20BE02D6CC}"/>
          </ac:spMkLst>
        </pc:spChg>
        <pc:picChg chg="add mod">
          <ac:chgData name="Gao, Runhua" userId="S::rgao9@ur.rochester.edu::c090e344-b6e9-4263-a039-957ff19fa1de" providerId="AD" clId="Web-{E07181C9-9D61-451F-A6CB-D75991A0AB6A}" dt="2019-04-25T23:19:33.956" v="503" actId="1076"/>
          <ac:picMkLst>
            <pc:docMk/>
            <pc:sldMk cId="3451319885" sldId="258"/>
            <ac:picMk id="4" creationId="{C87D180B-6CC6-4E03-841C-89A200DEF4FD}"/>
          </ac:picMkLst>
        </pc:picChg>
        <pc:picChg chg="add mod">
          <ac:chgData name="Gao, Runhua" userId="S::rgao9@ur.rochester.edu::c090e344-b6e9-4263-a039-957ff19fa1de" providerId="AD" clId="Web-{E07181C9-9D61-451F-A6CB-D75991A0AB6A}" dt="2019-04-25T23:21:58.838" v="583" actId="14100"/>
          <ac:picMkLst>
            <pc:docMk/>
            <pc:sldMk cId="3451319885" sldId="258"/>
            <ac:picMk id="7" creationId="{CFEA4B42-C1B3-4491-99BB-BF720EB9C983}"/>
          </ac:picMkLst>
        </pc:picChg>
      </pc:sldChg>
      <pc:sldChg chg="addSp delSp modSp new">
        <pc:chgData name="Gao, Runhua" userId="S::rgao9@ur.rochester.edu::c090e344-b6e9-4263-a039-957ff19fa1de" providerId="AD" clId="Web-{E07181C9-9D61-451F-A6CB-D75991A0AB6A}" dt="2019-04-25T23:34:30.046" v="1047" actId="1076"/>
        <pc:sldMkLst>
          <pc:docMk/>
          <pc:sldMk cId="859051990" sldId="259"/>
        </pc:sldMkLst>
        <pc:spChg chg="mod">
          <ac:chgData name="Gao, Runhua" userId="S::rgao9@ur.rochester.edu::c090e344-b6e9-4263-a039-957ff19fa1de" providerId="AD" clId="Web-{E07181C9-9D61-451F-A6CB-D75991A0AB6A}" dt="2019-04-25T23:22:19.683" v="599" actId="14100"/>
          <ac:spMkLst>
            <pc:docMk/>
            <pc:sldMk cId="859051990" sldId="259"/>
            <ac:spMk id="2" creationId="{90C944D3-CD8D-4F69-8B23-12625DED78EE}"/>
          </ac:spMkLst>
        </pc:spChg>
        <pc:spChg chg="mod">
          <ac:chgData name="Gao, Runhua" userId="S::rgao9@ur.rochester.edu::c090e344-b6e9-4263-a039-957ff19fa1de" providerId="AD" clId="Web-{E07181C9-9D61-451F-A6CB-D75991A0AB6A}" dt="2019-04-25T23:30:32.519" v="1027" actId="20577"/>
          <ac:spMkLst>
            <pc:docMk/>
            <pc:sldMk cId="859051990" sldId="259"/>
            <ac:spMk id="3" creationId="{FF5BC535-B77E-4459-B819-0025F4816B64}"/>
          </ac:spMkLst>
        </pc:spChg>
        <pc:picChg chg="add mod">
          <ac:chgData name="Gao, Runhua" userId="S::rgao9@ur.rochester.edu::c090e344-b6e9-4263-a039-957ff19fa1de" providerId="AD" clId="Web-{E07181C9-9D61-451F-A6CB-D75991A0AB6A}" dt="2019-04-25T23:30:40.863" v="1033" actId="1076"/>
          <ac:picMkLst>
            <pc:docMk/>
            <pc:sldMk cId="859051990" sldId="259"/>
            <ac:picMk id="5" creationId="{CBE00F11-05A2-45D6-836C-1CBCC11FFF8E}"/>
          </ac:picMkLst>
        </pc:picChg>
        <pc:picChg chg="add del mod">
          <ac:chgData name="Gao, Runhua" userId="S::rgao9@ur.rochester.edu::c090e344-b6e9-4263-a039-957ff19fa1de" providerId="AD" clId="Web-{E07181C9-9D61-451F-A6CB-D75991A0AB6A}" dt="2019-04-25T23:34:20.686" v="1043"/>
          <ac:picMkLst>
            <pc:docMk/>
            <pc:sldMk cId="859051990" sldId="259"/>
            <ac:picMk id="6" creationId="{69D31C54-EE44-45D2-AAF6-7528C2E3DC29}"/>
          </ac:picMkLst>
        </pc:picChg>
        <pc:picChg chg="add mod">
          <ac:chgData name="Gao, Runhua" userId="S::rgao9@ur.rochester.edu::c090e344-b6e9-4263-a039-957ff19fa1de" providerId="AD" clId="Web-{E07181C9-9D61-451F-A6CB-D75991A0AB6A}" dt="2019-04-25T23:34:30.046" v="1047" actId="1076"/>
          <ac:picMkLst>
            <pc:docMk/>
            <pc:sldMk cId="859051990" sldId="259"/>
            <ac:picMk id="8" creationId="{D42A71A0-E530-47B4-9001-580BC89CADBD}"/>
          </ac:picMkLst>
        </pc:picChg>
      </pc:sldChg>
      <pc:sldChg chg="addSp modSp new">
        <pc:chgData name="Gao, Runhua" userId="S::rgao9@ur.rochester.edu::c090e344-b6e9-4263-a039-957ff19fa1de" providerId="AD" clId="Web-{E07181C9-9D61-451F-A6CB-D75991A0AB6A}" dt="2019-04-25T23:42:00.521" v="1102" actId="1076"/>
        <pc:sldMkLst>
          <pc:docMk/>
          <pc:sldMk cId="3077613604" sldId="260"/>
        </pc:sldMkLst>
        <pc:spChg chg="mod">
          <ac:chgData name="Gao, Runhua" userId="S::rgao9@ur.rochester.edu::c090e344-b6e9-4263-a039-957ff19fa1de" providerId="AD" clId="Web-{E07181C9-9D61-451F-A6CB-D75991A0AB6A}" dt="2019-04-25T23:34:52.156" v="1055" actId="14100"/>
          <ac:spMkLst>
            <pc:docMk/>
            <pc:sldMk cId="3077613604" sldId="260"/>
            <ac:spMk id="2" creationId="{B4F3BA88-8AA8-4093-90F4-A72B39C38D99}"/>
          </ac:spMkLst>
        </pc:spChg>
        <pc:spChg chg="mod">
          <ac:chgData name="Gao, Runhua" userId="S::rgao9@ur.rochester.edu::c090e344-b6e9-4263-a039-957ff19fa1de" providerId="AD" clId="Web-{E07181C9-9D61-451F-A6CB-D75991A0AB6A}" dt="2019-04-25T23:39:14.278" v="1070" actId="20577"/>
          <ac:spMkLst>
            <pc:docMk/>
            <pc:sldMk cId="3077613604" sldId="260"/>
            <ac:spMk id="3" creationId="{EADA3F33-9179-463C-BF20-6E53361F6B2A}"/>
          </ac:spMkLst>
        </pc:spChg>
        <pc:picChg chg="add mod">
          <ac:chgData name="Gao, Runhua" userId="S::rgao9@ur.rochester.edu::c090e344-b6e9-4263-a039-957ff19fa1de" providerId="AD" clId="Web-{E07181C9-9D61-451F-A6CB-D75991A0AB6A}" dt="2019-04-25T23:42:00.521" v="1102" actId="1076"/>
          <ac:picMkLst>
            <pc:docMk/>
            <pc:sldMk cId="3077613604" sldId="260"/>
            <ac:picMk id="4" creationId="{3096EF62-1D36-4147-97C9-AC38158405FF}"/>
          </ac:picMkLst>
        </pc:picChg>
        <pc:picChg chg="add mod">
          <ac:chgData name="Gao, Runhua" userId="S::rgao9@ur.rochester.edu::c090e344-b6e9-4263-a039-957ff19fa1de" providerId="AD" clId="Web-{E07181C9-9D61-451F-A6CB-D75991A0AB6A}" dt="2019-04-25T23:41:42.879" v="1095" actId="14100"/>
          <ac:picMkLst>
            <pc:docMk/>
            <pc:sldMk cId="3077613604" sldId="260"/>
            <ac:picMk id="6" creationId="{CBCBB508-EE60-46FE-B59D-1D80423C2351}"/>
          </ac:picMkLst>
        </pc:picChg>
        <pc:picChg chg="add mod">
          <ac:chgData name="Gao, Runhua" userId="S::rgao9@ur.rochester.edu::c090e344-b6e9-4263-a039-957ff19fa1de" providerId="AD" clId="Web-{E07181C9-9D61-451F-A6CB-D75991A0AB6A}" dt="2019-04-25T23:41:28.941" v="1092" actId="1076"/>
          <ac:picMkLst>
            <pc:docMk/>
            <pc:sldMk cId="3077613604" sldId="260"/>
            <ac:picMk id="8" creationId="{B30F09EC-5942-41FA-8B11-C0AE286D35F5}"/>
          </ac:picMkLst>
        </pc:picChg>
      </pc:sldChg>
      <pc:sldChg chg="modSp new">
        <pc:chgData name="Gao, Runhua" userId="S::rgao9@ur.rochester.edu::c090e344-b6e9-4263-a039-957ff19fa1de" providerId="AD" clId="Web-{E07181C9-9D61-451F-A6CB-D75991A0AB6A}" dt="2019-04-26T01:19:05.841" v="2287" actId="20577"/>
        <pc:sldMkLst>
          <pc:docMk/>
          <pc:sldMk cId="2356232787" sldId="261"/>
        </pc:sldMkLst>
        <pc:spChg chg="mod">
          <ac:chgData name="Gao, Runhua" userId="S::rgao9@ur.rochester.edu::c090e344-b6e9-4263-a039-957ff19fa1de" providerId="AD" clId="Web-{E07181C9-9D61-451F-A6CB-D75991A0AB6A}" dt="2019-04-25T23:43:40.744" v="1117" actId="20577"/>
          <ac:spMkLst>
            <pc:docMk/>
            <pc:sldMk cId="2356232787" sldId="261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E07181C9-9D61-451F-A6CB-D75991A0AB6A}" dt="2019-04-26T01:19:05.841" v="2287" actId="20577"/>
          <ac:spMkLst>
            <pc:docMk/>
            <pc:sldMk cId="2356232787" sldId="261"/>
            <ac:spMk id="3" creationId="{7CA7FD3D-517C-4307-B803-F661CCE9ADE9}"/>
          </ac:spMkLst>
        </pc:spChg>
      </pc:sldChg>
      <pc:sldChg chg="addSp delSp modSp add mod replId setBg setClrOvrMap">
        <pc:chgData name="Gao, Runhua" userId="S::rgao9@ur.rochester.edu::c090e344-b6e9-4263-a039-957ff19fa1de" providerId="AD" clId="Web-{E07181C9-9D61-451F-A6CB-D75991A0AB6A}" dt="2019-04-25T23:51:22.766" v="1745"/>
        <pc:sldMkLst>
          <pc:docMk/>
          <pc:sldMk cId="2523515035" sldId="262"/>
        </pc:sldMkLst>
        <pc:spChg chg="mod">
          <ac:chgData name="Gao, Runhua" userId="S::rgao9@ur.rochester.edu::c090e344-b6e9-4263-a039-957ff19fa1de" providerId="AD" clId="Web-{E07181C9-9D61-451F-A6CB-D75991A0AB6A}" dt="2019-04-25T23:51:22.766" v="1745"/>
          <ac:spMkLst>
            <pc:docMk/>
            <pc:sldMk cId="2523515035" sldId="262"/>
            <ac:spMk id="2" creationId="{B79E932F-6B63-4A29-AC4D-DC42EFF4B405}"/>
          </ac:spMkLst>
        </pc:spChg>
        <pc:spChg chg="del mod">
          <ac:chgData name="Gao, Runhua" userId="S::rgao9@ur.rochester.edu::c090e344-b6e9-4263-a039-957ff19fa1de" providerId="AD" clId="Web-{E07181C9-9D61-451F-A6CB-D75991A0AB6A}" dt="2019-04-25T23:50:56.239" v="1744"/>
          <ac:spMkLst>
            <pc:docMk/>
            <pc:sldMk cId="2523515035" sldId="262"/>
            <ac:spMk id="3" creationId="{7CA7FD3D-517C-4307-B803-F661CCE9ADE9}"/>
          </ac:spMkLst>
        </pc:spChg>
        <pc:spChg chg="add">
          <ac:chgData name="Gao, Runhua" userId="S::rgao9@ur.rochester.edu::c090e344-b6e9-4263-a039-957ff19fa1de" providerId="AD" clId="Web-{E07181C9-9D61-451F-A6CB-D75991A0AB6A}" dt="2019-04-25T23:51:22.766" v="1745"/>
          <ac:spMkLst>
            <pc:docMk/>
            <pc:sldMk cId="2523515035" sldId="262"/>
            <ac:spMk id="10" creationId="{4E78424C-6FD0-41F8-9CAA-5DC19C42359F}"/>
          </ac:spMkLst>
        </pc:spChg>
        <pc:spChg chg="add">
          <ac:chgData name="Gao, Runhua" userId="S::rgao9@ur.rochester.edu::c090e344-b6e9-4263-a039-957ff19fa1de" providerId="AD" clId="Web-{E07181C9-9D61-451F-A6CB-D75991A0AB6A}" dt="2019-04-25T23:51:22.766" v="1745"/>
          <ac:spMkLst>
            <pc:docMk/>
            <pc:sldMk cId="2523515035" sldId="262"/>
            <ac:spMk id="12" creationId="{DD136760-57DC-4301-8BEA-B71AD2D13905}"/>
          </ac:spMkLst>
        </pc:spChg>
        <pc:spChg chg="add">
          <ac:chgData name="Gao, Runhua" userId="S::rgao9@ur.rochester.edu::c090e344-b6e9-4263-a039-957ff19fa1de" providerId="AD" clId="Web-{E07181C9-9D61-451F-A6CB-D75991A0AB6A}" dt="2019-04-25T23:51:22.766" v="1745"/>
          <ac:spMkLst>
            <pc:docMk/>
            <pc:sldMk cId="2523515035" sldId="262"/>
            <ac:spMk id="14" creationId="{BDC58DEA-1307-4F44-AD47-E613D8B76A89}"/>
          </ac:spMkLst>
        </pc:spChg>
        <pc:spChg chg="add">
          <ac:chgData name="Gao, Runhua" userId="S::rgao9@ur.rochester.edu::c090e344-b6e9-4263-a039-957ff19fa1de" providerId="AD" clId="Web-{E07181C9-9D61-451F-A6CB-D75991A0AB6A}" dt="2019-04-25T23:51:22.766" v="1745"/>
          <ac:spMkLst>
            <pc:docMk/>
            <pc:sldMk cId="2523515035" sldId="262"/>
            <ac:spMk id="16" creationId="{C99B912D-1E4B-42AF-A2BE-CFEFEC916EE7}"/>
          </ac:spMkLst>
        </pc:spChg>
        <pc:graphicFrameChg chg="add mod modGraphic">
          <ac:chgData name="Gao, Runhua" userId="S::rgao9@ur.rochester.edu::c090e344-b6e9-4263-a039-957ff19fa1de" providerId="AD" clId="Web-{E07181C9-9D61-451F-A6CB-D75991A0AB6A}" dt="2019-04-25T23:51:22.766" v="1745"/>
          <ac:graphicFrameMkLst>
            <pc:docMk/>
            <pc:sldMk cId="2523515035" sldId="262"/>
            <ac:graphicFrameMk id="5" creationId="{5BB5E005-B4FC-499D-91BA-F583EAA4FBD5}"/>
          </ac:graphicFrameMkLst>
        </pc:graphicFrameChg>
      </pc:sldChg>
      <pc:sldChg chg="new del">
        <pc:chgData name="Gao, Runhua" userId="S::rgao9@ur.rochester.edu::c090e344-b6e9-4263-a039-957ff19fa1de" providerId="AD" clId="Web-{E07181C9-9D61-451F-A6CB-D75991A0AB6A}" dt="2019-04-25T23:43:47.870" v="1118"/>
        <pc:sldMkLst>
          <pc:docMk/>
          <pc:sldMk cId="2698963184" sldId="262"/>
        </pc:sldMkLst>
      </pc:sldChg>
      <pc:sldChg chg="addSp delSp modSp add replId">
        <pc:chgData name="Gao, Runhua" userId="S::rgao9@ur.rochester.edu::c090e344-b6e9-4263-a039-957ff19fa1de" providerId="AD" clId="Web-{E07181C9-9D61-451F-A6CB-D75991A0AB6A}" dt="2019-04-26T00:03:55.475" v="1952" actId="20577"/>
        <pc:sldMkLst>
          <pc:docMk/>
          <pc:sldMk cId="1032667749" sldId="263"/>
        </pc:sldMkLst>
        <pc:spChg chg="mod">
          <ac:chgData name="Gao, Runhua" userId="S::rgao9@ur.rochester.edu::c090e344-b6e9-4263-a039-957ff19fa1de" providerId="AD" clId="Web-{E07181C9-9D61-451F-A6CB-D75991A0AB6A}" dt="2019-04-25T23:55:11.871" v="1750" actId="14100"/>
          <ac:spMkLst>
            <pc:docMk/>
            <pc:sldMk cId="1032667749" sldId="263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E07181C9-9D61-451F-A6CB-D75991A0AB6A}" dt="2019-04-26T00:03:55.475" v="1952" actId="20577"/>
          <ac:spMkLst>
            <pc:docMk/>
            <pc:sldMk cId="1032667749" sldId="263"/>
            <ac:spMk id="3" creationId="{7CA7FD3D-517C-4307-B803-F661CCE9ADE9}"/>
          </ac:spMkLst>
        </pc:spChg>
        <pc:picChg chg="add del mod">
          <ac:chgData name="Gao, Runhua" userId="S::rgao9@ur.rochester.edu::c090e344-b6e9-4263-a039-957ff19fa1de" providerId="AD" clId="Web-{E07181C9-9D61-451F-A6CB-D75991A0AB6A}" dt="2019-04-26T00:01:52.016" v="1897"/>
          <ac:picMkLst>
            <pc:docMk/>
            <pc:sldMk cId="1032667749" sldId="263"/>
            <ac:picMk id="4" creationId="{F1C0A79B-DE1C-4DCA-AED6-638FD019C2DB}"/>
          </ac:picMkLst>
        </pc:picChg>
        <pc:picChg chg="add mod">
          <ac:chgData name="Gao, Runhua" userId="S::rgao9@ur.rochester.edu::c090e344-b6e9-4263-a039-957ff19fa1de" providerId="AD" clId="Web-{E07181C9-9D61-451F-A6CB-D75991A0AB6A}" dt="2019-04-26T00:03:40.724" v="1927" actId="1076"/>
          <ac:picMkLst>
            <pc:docMk/>
            <pc:sldMk cId="1032667749" sldId="263"/>
            <ac:picMk id="6" creationId="{9D46893A-8C52-43C4-B3B2-226DE4FDB45C}"/>
          </ac:picMkLst>
        </pc:picChg>
        <pc:picChg chg="add mod">
          <ac:chgData name="Gao, Runhua" userId="S::rgao9@ur.rochester.edu::c090e344-b6e9-4263-a039-957ff19fa1de" providerId="AD" clId="Web-{E07181C9-9D61-451F-A6CB-D75991A0AB6A}" dt="2019-04-26T00:03:39.083" v="1926" actId="1076"/>
          <ac:picMkLst>
            <pc:docMk/>
            <pc:sldMk cId="1032667749" sldId="263"/>
            <ac:picMk id="8" creationId="{01FF6E65-9272-4884-844A-AB897F680CBC}"/>
          </ac:picMkLst>
        </pc:picChg>
        <pc:picChg chg="add mod">
          <ac:chgData name="Gao, Runhua" userId="S::rgao9@ur.rochester.edu::c090e344-b6e9-4263-a039-957ff19fa1de" providerId="AD" clId="Web-{E07181C9-9D61-451F-A6CB-D75991A0AB6A}" dt="2019-04-26T00:03:35.411" v="1925" actId="14100"/>
          <ac:picMkLst>
            <pc:docMk/>
            <pc:sldMk cId="1032667749" sldId="263"/>
            <ac:picMk id="10" creationId="{6C1FB8B2-390A-42EC-BCCC-ED7A3E4A533A}"/>
          </ac:picMkLst>
        </pc:picChg>
      </pc:sldChg>
      <pc:sldChg chg="addSp delSp modSp add mod replId setBg">
        <pc:chgData name="Gao, Runhua" userId="S::rgao9@ur.rochester.edu::c090e344-b6e9-4263-a039-957ff19fa1de" providerId="AD" clId="Web-{E07181C9-9D61-451F-A6CB-D75991A0AB6A}" dt="2019-04-26T01:15:43.179" v="2235"/>
        <pc:sldMkLst>
          <pc:docMk/>
          <pc:sldMk cId="1202619062" sldId="264"/>
        </pc:sldMkLst>
        <pc:spChg chg="mod">
          <ac:chgData name="Gao, Runhua" userId="S::rgao9@ur.rochester.edu::c090e344-b6e9-4263-a039-957ff19fa1de" providerId="AD" clId="Web-{E07181C9-9D61-451F-A6CB-D75991A0AB6A}" dt="2019-04-26T01:15:43.179" v="2235"/>
          <ac:spMkLst>
            <pc:docMk/>
            <pc:sldMk cId="1202619062" sldId="264"/>
            <ac:spMk id="2" creationId="{B79E932F-6B63-4A29-AC4D-DC42EFF4B405}"/>
          </ac:spMkLst>
        </pc:spChg>
        <pc:spChg chg="mod ord">
          <ac:chgData name="Gao, Runhua" userId="S::rgao9@ur.rochester.edu::c090e344-b6e9-4263-a039-957ff19fa1de" providerId="AD" clId="Web-{E07181C9-9D61-451F-A6CB-D75991A0AB6A}" dt="2019-04-26T01:15:43.179" v="2235"/>
          <ac:spMkLst>
            <pc:docMk/>
            <pc:sldMk cId="1202619062" sldId="264"/>
            <ac:spMk id="3" creationId="{7CA7FD3D-517C-4307-B803-F661CCE9ADE9}"/>
          </ac:spMkLst>
        </pc:spChg>
        <pc:picChg chg="add mod">
          <ac:chgData name="Gao, Runhua" userId="S::rgao9@ur.rochester.edu::c090e344-b6e9-4263-a039-957ff19fa1de" providerId="AD" clId="Web-{E07181C9-9D61-451F-A6CB-D75991A0AB6A}" dt="2019-04-26T01:15:43.179" v="2235"/>
          <ac:picMkLst>
            <pc:docMk/>
            <pc:sldMk cId="1202619062" sldId="264"/>
            <ac:picMk id="5" creationId="{64E5E620-2B58-49BD-9E10-69F593D36DA4}"/>
          </ac:picMkLst>
        </pc:picChg>
        <pc:picChg chg="add mod ord">
          <ac:chgData name="Gao, Runhua" userId="S::rgao9@ur.rochester.edu::c090e344-b6e9-4263-a039-957ff19fa1de" providerId="AD" clId="Web-{E07181C9-9D61-451F-A6CB-D75991A0AB6A}" dt="2019-04-26T01:15:43.179" v="2235"/>
          <ac:picMkLst>
            <pc:docMk/>
            <pc:sldMk cId="1202619062" sldId="264"/>
            <ac:picMk id="7" creationId="{FA9353CE-68A8-4E75-947B-C09D3D4EA422}"/>
          </ac:picMkLst>
        </pc:picChg>
        <pc:picChg chg="add mod">
          <ac:chgData name="Gao, Runhua" userId="S::rgao9@ur.rochester.edu::c090e344-b6e9-4263-a039-957ff19fa1de" providerId="AD" clId="Web-{E07181C9-9D61-451F-A6CB-D75991A0AB6A}" dt="2019-04-26T01:15:43.179" v="2235"/>
          <ac:picMkLst>
            <pc:docMk/>
            <pc:sldMk cId="1202619062" sldId="264"/>
            <ac:picMk id="8" creationId="{45082E9D-BEE2-44DC-B0B3-315A51CBAADB}"/>
          </ac:picMkLst>
        </pc:picChg>
        <pc:cxnChg chg="add del mod">
          <ac:chgData name="Gao, Runhua" userId="S::rgao9@ur.rochester.edu::c090e344-b6e9-4263-a039-957ff19fa1de" providerId="AD" clId="Web-{E07181C9-9D61-451F-A6CB-D75991A0AB6A}" dt="2019-04-26T01:15:43.179" v="2235"/>
          <ac:cxnSpMkLst>
            <pc:docMk/>
            <pc:sldMk cId="1202619062" sldId="264"/>
            <ac:cxnSpMk id="13" creationId="{A8C48A48-4BAC-4484-AA23-1963FCBB9D39}"/>
          </ac:cxnSpMkLst>
        </pc:cxnChg>
        <pc:cxnChg chg="add del">
          <ac:chgData name="Gao, Runhua" userId="S::rgao9@ur.rochester.edu::c090e344-b6e9-4263-a039-957ff19fa1de" providerId="AD" clId="Web-{E07181C9-9D61-451F-A6CB-D75991A0AB6A}" dt="2019-04-26T01:15:43.179" v="2235"/>
          <ac:cxnSpMkLst>
            <pc:docMk/>
            <pc:sldMk cId="1202619062" sldId="264"/>
            <ac:cxnSpMk id="15" creationId="{3A7E7BC8-FA73-4AA8-96DB-4ACDFCDF02FC}"/>
          </ac:cxnSpMkLst>
        </pc:cxnChg>
      </pc:sldChg>
      <pc:sldChg chg="addSp delSp modSp add mod replId setBg">
        <pc:chgData name="Gao, Runhua" userId="S::rgao9@ur.rochester.edu::c090e344-b6e9-4263-a039-957ff19fa1de" providerId="AD" clId="Web-{E07181C9-9D61-451F-A6CB-D75991A0AB6A}" dt="2019-04-26T01:15:54.538" v="2236"/>
        <pc:sldMkLst>
          <pc:docMk/>
          <pc:sldMk cId="2697437773" sldId="265"/>
        </pc:sldMkLst>
        <pc:spChg chg="mod">
          <ac:chgData name="Gao, Runhua" userId="S::rgao9@ur.rochester.edu::c090e344-b6e9-4263-a039-957ff19fa1de" providerId="AD" clId="Web-{E07181C9-9D61-451F-A6CB-D75991A0AB6A}" dt="2019-04-26T01:15:54.538" v="2236"/>
          <ac:spMkLst>
            <pc:docMk/>
            <pc:sldMk cId="2697437773" sldId="265"/>
            <ac:spMk id="2" creationId="{B79E932F-6B63-4A29-AC4D-DC42EFF4B405}"/>
          </ac:spMkLst>
        </pc:spChg>
        <pc:spChg chg="add del mod">
          <ac:chgData name="Gao, Runhua" userId="S::rgao9@ur.rochester.edu::c090e344-b6e9-4263-a039-957ff19fa1de" providerId="AD" clId="Web-{E07181C9-9D61-451F-A6CB-D75991A0AB6A}" dt="2019-04-26T00:09:51.304" v="2212"/>
          <ac:spMkLst>
            <pc:docMk/>
            <pc:sldMk cId="2697437773" sldId="265"/>
            <ac:spMk id="3" creationId="{7CA7FD3D-517C-4307-B803-F661CCE9ADE9}"/>
          </ac:spMkLst>
        </pc:spChg>
        <pc:spChg chg="add del mod">
          <ac:chgData name="Gao, Runhua" userId="S::rgao9@ur.rochester.edu::c090e344-b6e9-4263-a039-957ff19fa1de" providerId="AD" clId="Web-{E07181C9-9D61-451F-A6CB-D75991A0AB6A}" dt="2019-04-26T00:09:33.006" v="2206"/>
          <ac:spMkLst>
            <pc:docMk/>
            <pc:sldMk cId="2697437773" sldId="265"/>
            <ac:spMk id="5" creationId="{487E3D0D-4BC8-43DC-8958-3BFFC4AF52BE}"/>
          </ac:spMkLst>
        </pc:spChg>
        <pc:spChg chg="add mod ord">
          <ac:chgData name="Gao, Runhua" userId="S::rgao9@ur.rochester.edu::c090e344-b6e9-4263-a039-957ff19fa1de" providerId="AD" clId="Web-{E07181C9-9D61-451F-A6CB-D75991A0AB6A}" dt="2019-04-26T01:15:54.538" v="2236"/>
          <ac:spMkLst>
            <pc:docMk/>
            <pc:sldMk cId="2697437773" sldId="265"/>
            <ac:spMk id="9" creationId="{8366D71A-BC2E-4BC4-A6F5-B644B7257DFE}"/>
          </ac:spMkLst>
        </pc:spChg>
        <pc:spChg chg="add del">
          <ac:chgData name="Gao, Runhua" userId="S::rgao9@ur.rochester.edu::c090e344-b6e9-4263-a039-957ff19fa1de" providerId="AD" clId="Web-{E07181C9-9D61-451F-A6CB-D75991A0AB6A}" dt="2019-04-26T01:15:54.538" v="2236"/>
          <ac:spMkLst>
            <pc:docMk/>
            <pc:sldMk cId="2697437773" sldId="265"/>
            <ac:spMk id="14" creationId="{C8A3C342-1D03-412F-8DD3-BF519E8E0AE9}"/>
          </ac:spMkLst>
        </pc:spChg>
        <pc:spChg chg="add del">
          <ac:chgData name="Gao, Runhua" userId="S::rgao9@ur.rochester.edu::c090e344-b6e9-4263-a039-957ff19fa1de" providerId="AD" clId="Web-{E07181C9-9D61-451F-A6CB-D75991A0AB6A}" dt="2019-04-26T01:15:54.538" v="2236"/>
          <ac:spMkLst>
            <pc:docMk/>
            <pc:sldMk cId="2697437773" sldId="265"/>
            <ac:spMk id="16" creationId="{81CC9B02-E087-4350-AEBD-2C3CF001AF01}"/>
          </ac:spMkLst>
        </pc:spChg>
        <pc:spChg chg="add del">
          <ac:chgData name="Gao, Runhua" userId="S::rgao9@ur.rochester.edu::c090e344-b6e9-4263-a039-957ff19fa1de" providerId="AD" clId="Web-{E07181C9-9D61-451F-A6CB-D75991A0AB6A}" dt="2019-04-26T01:15:54.538" v="2236"/>
          <ac:spMkLst>
            <pc:docMk/>
            <pc:sldMk cId="2697437773" sldId="265"/>
            <ac:spMk id="18" creationId="{D6F18ACE-6E82-4ADC-8A2F-A1771B309B16}"/>
          </ac:spMkLst>
        </pc:spChg>
        <pc:picChg chg="add mod ord">
          <ac:chgData name="Gao, Runhua" userId="S::rgao9@ur.rochester.edu::c090e344-b6e9-4263-a039-957ff19fa1de" providerId="AD" clId="Web-{E07181C9-9D61-451F-A6CB-D75991A0AB6A}" dt="2019-04-26T01:15:54.538" v="2236"/>
          <ac:picMkLst>
            <pc:docMk/>
            <pc:sldMk cId="2697437773" sldId="265"/>
            <ac:picMk id="3" creationId="{4ACB78C0-AD1C-410B-B295-4163E3A3EF03}"/>
          </ac:picMkLst>
        </pc:picChg>
        <pc:picChg chg="add mod">
          <ac:chgData name="Gao, Runhua" userId="S::rgao9@ur.rochester.edu::c090e344-b6e9-4263-a039-957ff19fa1de" providerId="AD" clId="Web-{E07181C9-9D61-451F-A6CB-D75991A0AB6A}" dt="2019-04-26T01:15:54.538" v="2236"/>
          <ac:picMkLst>
            <pc:docMk/>
            <pc:sldMk cId="2697437773" sldId="265"/>
            <ac:picMk id="5" creationId="{9276F726-DFBA-4ABE-985B-004270B0A63A}"/>
          </ac:picMkLst>
        </pc:picChg>
        <pc:picChg chg="add mod">
          <ac:chgData name="Gao, Runhua" userId="S::rgao9@ur.rochester.edu::c090e344-b6e9-4263-a039-957ff19fa1de" providerId="AD" clId="Web-{E07181C9-9D61-451F-A6CB-D75991A0AB6A}" dt="2019-04-26T01:15:54.538" v="2236"/>
          <ac:picMkLst>
            <pc:docMk/>
            <pc:sldMk cId="2697437773" sldId="265"/>
            <ac:picMk id="7" creationId="{A12EFA5E-0E6A-4577-B166-4E5634D0FDE5}"/>
          </ac:picMkLst>
        </pc:picChg>
        <pc:picChg chg="add del">
          <ac:chgData name="Gao, Runhua" userId="S::rgao9@ur.rochester.edu::c090e344-b6e9-4263-a039-957ff19fa1de" providerId="AD" clId="Web-{E07181C9-9D61-451F-A6CB-D75991A0AB6A}" dt="2019-04-26T00:09:31.475" v="2205"/>
          <ac:picMkLst>
            <pc:docMk/>
            <pc:sldMk cId="2697437773" sldId="265"/>
            <ac:picMk id="7" creationId="{D99F2A9E-309B-40A0-945C-FF87F784A9CA}"/>
          </ac:picMkLst>
        </pc:picChg>
      </pc:sldChg>
      <pc:sldChg chg="modSp add replId">
        <pc:chgData name="Gao, Runhua" userId="S::rgao9@ur.rochester.edu::c090e344-b6e9-4263-a039-957ff19fa1de" providerId="AD" clId="Web-{E07181C9-9D61-451F-A6CB-D75991A0AB6A}" dt="2019-04-26T01:18:28.512" v="2282" actId="20577"/>
        <pc:sldMkLst>
          <pc:docMk/>
          <pc:sldMk cId="988109171" sldId="266"/>
        </pc:sldMkLst>
        <pc:spChg chg="mod">
          <ac:chgData name="Gao, Runhua" userId="S::rgao9@ur.rochester.edu::c090e344-b6e9-4263-a039-957ff19fa1de" providerId="AD" clId="Web-{E07181C9-9D61-451F-A6CB-D75991A0AB6A}" dt="2019-04-26T01:16:25.805" v="2247" actId="20577"/>
          <ac:spMkLst>
            <pc:docMk/>
            <pc:sldMk cId="988109171" sldId="266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E07181C9-9D61-451F-A6CB-D75991A0AB6A}" dt="2019-04-26T01:18:28.512" v="2282" actId="20577"/>
          <ac:spMkLst>
            <pc:docMk/>
            <pc:sldMk cId="988109171" sldId="266"/>
            <ac:spMk id="3" creationId="{7CA7FD3D-517C-4307-B803-F661CCE9ADE9}"/>
          </ac:spMkLst>
        </pc:spChg>
      </pc:sldChg>
    </pc:docChg>
  </pc:docChgLst>
  <pc:docChgLst>
    <pc:chgData name="Gao, Runhua" userId="S::rgao9@ur.rochester.edu::c090e344-b6e9-4263-a039-957ff19fa1de" providerId="AD" clId="Web-{3EEA9C71-53C4-2BC1-ED90-0364FBEC194F}"/>
    <pc:docChg chg="modSld">
      <pc:chgData name="Gao, Runhua" userId="S::rgao9@ur.rochester.edu::c090e344-b6e9-4263-a039-957ff19fa1de" providerId="AD" clId="Web-{3EEA9C71-53C4-2BC1-ED90-0364FBEC194F}" dt="2020-04-14T17:08:11.788" v="136" actId="1076"/>
      <pc:docMkLst>
        <pc:docMk/>
      </pc:docMkLst>
      <pc:sldChg chg="modSp">
        <pc:chgData name="Gao, Runhua" userId="S::rgao9@ur.rochester.edu::c090e344-b6e9-4263-a039-957ff19fa1de" providerId="AD" clId="Web-{3EEA9C71-53C4-2BC1-ED90-0364FBEC194F}" dt="2020-04-14T17:08:11.788" v="136" actId="1076"/>
        <pc:sldMkLst>
          <pc:docMk/>
          <pc:sldMk cId="109857222" sldId="256"/>
        </pc:sldMkLst>
        <pc:spChg chg="mod">
          <ac:chgData name="Gao, Runhua" userId="S::rgao9@ur.rochester.edu::c090e344-b6e9-4263-a039-957ff19fa1de" providerId="AD" clId="Web-{3EEA9C71-53C4-2BC1-ED90-0364FBEC194F}" dt="2020-04-14T17:08:11.788" v="136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ao, Runhua" userId="S::rgao9@ur.rochester.edu::c090e344-b6e9-4263-a039-957ff19fa1de" providerId="AD" clId="Web-{3EEA9C71-53C4-2BC1-ED90-0364FBEC194F}" dt="2020-04-14T03:52:42.821" v="96" actId="20577"/>
        <pc:sldMkLst>
          <pc:docMk/>
          <pc:sldMk cId="2356232787" sldId="261"/>
        </pc:sldMkLst>
        <pc:spChg chg="mod">
          <ac:chgData name="Gao, Runhua" userId="S::rgao9@ur.rochester.edu::c090e344-b6e9-4263-a039-957ff19fa1de" providerId="AD" clId="Web-{3EEA9C71-53C4-2BC1-ED90-0364FBEC194F}" dt="2020-04-14T03:52:42.821" v="96" actId="20577"/>
          <ac:spMkLst>
            <pc:docMk/>
            <pc:sldMk cId="2356232787" sldId="261"/>
            <ac:spMk id="3" creationId="{7CA7FD3D-517C-4307-B803-F661CCE9ADE9}"/>
          </ac:spMkLst>
        </pc:spChg>
      </pc:sldChg>
      <pc:sldChg chg="modSp">
        <pc:chgData name="Gao, Runhua" userId="S::rgao9@ur.rochester.edu::c090e344-b6e9-4263-a039-957ff19fa1de" providerId="AD" clId="Web-{3EEA9C71-53C4-2BC1-ED90-0364FBEC194F}" dt="2020-04-14T03:44:08.735" v="19"/>
        <pc:sldMkLst>
          <pc:docMk/>
          <pc:sldMk cId="1849655243" sldId="272"/>
        </pc:sldMkLst>
        <pc:graphicFrameChg chg="mod modGraphic">
          <ac:chgData name="Gao, Runhua" userId="S::rgao9@ur.rochester.edu::c090e344-b6e9-4263-a039-957ff19fa1de" providerId="AD" clId="Web-{3EEA9C71-53C4-2BC1-ED90-0364FBEC194F}" dt="2020-04-14T03:44:08.735" v="19"/>
          <ac:graphicFrameMkLst>
            <pc:docMk/>
            <pc:sldMk cId="1849655243" sldId="272"/>
            <ac:graphicFrameMk id="3" creationId="{17A6D8E1-3B11-4A53-93F9-20F5C6C4AFB5}"/>
          </ac:graphicFrameMkLst>
        </pc:graphicFrameChg>
      </pc:sldChg>
      <pc:sldChg chg="addSp modSp">
        <pc:chgData name="Gao, Runhua" userId="S::rgao9@ur.rochester.edu::c090e344-b6e9-4263-a039-957ff19fa1de" providerId="AD" clId="Web-{3EEA9C71-53C4-2BC1-ED90-0364FBEC194F}" dt="2020-04-14T16:11:13.900" v="135" actId="1076"/>
        <pc:sldMkLst>
          <pc:docMk/>
          <pc:sldMk cId="2367042752" sldId="273"/>
        </pc:sldMkLst>
        <pc:spChg chg="mod">
          <ac:chgData name="Gao, Runhua" userId="S::rgao9@ur.rochester.edu::c090e344-b6e9-4263-a039-957ff19fa1de" providerId="AD" clId="Web-{3EEA9C71-53C4-2BC1-ED90-0364FBEC194F}" dt="2020-04-14T04:29:34.199" v="118" actId="20577"/>
          <ac:spMkLst>
            <pc:docMk/>
            <pc:sldMk cId="2367042752" sldId="273"/>
            <ac:spMk id="6" creationId="{FE664F02-D355-484B-AF1B-25609CF3F23A}"/>
          </ac:spMkLst>
        </pc:spChg>
        <pc:spChg chg="mod">
          <ac:chgData name="Gao, Runhua" userId="S::rgao9@ur.rochester.edu::c090e344-b6e9-4263-a039-957ff19fa1de" providerId="AD" clId="Web-{3EEA9C71-53C4-2BC1-ED90-0364FBEC194F}" dt="2020-04-14T16:11:11.572" v="134" actId="1076"/>
          <ac:spMkLst>
            <pc:docMk/>
            <pc:sldMk cId="2367042752" sldId="273"/>
            <ac:spMk id="7" creationId="{195FD72A-C638-47EA-9482-918629D3C8BA}"/>
          </ac:spMkLst>
        </pc:spChg>
        <pc:picChg chg="add mod">
          <ac:chgData name="Gao, Runhua" userId="S::rgao9@ur.rochester.edu::c090e344-b6e9-4263-a039-957ff19fa1de" providerId="AD" clId="Web-{3EEA9C71-53C4-2BC1-ED90-0364FBEC194F}" dt="2020-04-14T16:11:13.900" v="135" actId="1076"/>
          <ac:picMkLst>
            <pc:docMk/>
            <pc:sldMk cId="2367042752" sldId="273"/>
            <ac:picMk id="3" creationId="{6317A007-8CE5-469F-98C3-80E9A5513838}"/>
          </ac:picMkLst>
        </pc:picChg>
      </pc:sldChg>
      <pc:sldChg chg="modSp">
        <pc:chgData name="Gao, Runhua" userId="S::rgao9@ur.rochester.edu::c090e344-b6e9-4263-a039-957ff19fa1de" providerId="AD" clId="Web-{3EEA9C71-53C4-2BC1-ED90-0364FBEC194F}" dt="2020-04-14T04:00:00.562" v="98" actId="20577"/>
        <pc:sldMkLst>
          <pc:docMk/>
          <pc:sldMk cId="3591765291" sldId="276"/>
        </pc:sldMkLst>
        <pc:spChg chg="mod">
          <ac:chgData name="Gao, Runhua" userId="S::rgao9@ur.rochester.edu::c090e344-b6e9-4263-a039-957ff19fa1de" providerId="AD" clId="Web-{3EEA9C71-53C4-2BC1-ED90-0364FBEC194F}" dt="2020-04-14T04:00:00.562" v="98" actId="20577"/>
          <ac:spMkLst>
            <pc:docMk/>
            <pc:sldMk cId="3591765291" sldId="276"/>
            <ac:spMk id="3" creationId="{14E1F740-FCAC-44C9-849C-94B371B568EC}"/>
          </ac:spMkLst>
        </pc:spChg>
      </pc:sldChg>
      <pc:sldChg chg="modSp">
        <pc:chgData name="Gao, Runhua" userId="S::rgao9@ur.rochester.edu::c090e344-b6e9-4263-a039-957ff19fa1de" providerId="AD" clId="Web-{3EEA9C71-53C4-2BC1-ED90-0364FBEC194F}" dt="2020-04-14T04:34:43.266" v="123" actId="1076"/>
        <pc:sldMkLst>
          <pc:docMk/>
          <pc:sldMk cId="2301702488" sldId="279"/>
        </pc:sldMkLst>
        <pc:spChg chg="mod">
          <ac:chgData name="Gao, Runhua" userId="S::rgao9@ur.rochester.edu::c090e344-b6e9-4263-a039-957ff19fa1de" providerId="AD" clId="Web-{3EEA9C71-53C4-2BC1-ED90-0364FBEC194F}" dt="2020-04-14T04:34:43.266" v="123" actId="1076"/>
          <ac:spMkLst>
            <pc:docMk/>
            <pc:sldMk cId="2301702488" sldId="279"/>
            <ac:spMk id="6" creationId="{5F653AF0-B0B7-4048-B6E7-8B1E97E62E22}"/>
          </ac:spMkLst>
        </pc:spChg>
        <pc:graphicFrameChg chg="mod">
          <ac:chgData name="Gao, Runhua" userId="S::rgao9@ur.rochester.edu::c090e344-b6e9-4263-a039-957ff19fa1de" providerId="AD" clId="Web-{3EEA9C71-53C4-2BC1-ED90-0364FBEC194F}" dt="2020-04-14T04:34:39.938" v="122" actId="1076"/>
          <ac:graphicFrameMkLst>
            <pc:docMk/>
            <pc:sldMk cId="2301702488" sldId="279"/>
            <ac:graphicFrameMk id="4" creationId="{FC13E0FA-9FB9-47C8-974B-E6900EB26C4F}"/>
          </ac:graphicFrameMkLst>
        </pc:graphicFrameChg>
        <pc:picChg chg="mod">
          <ac:chgData name="Gao, Runhua" userId="S::rgao9@ur.rochester.edu::c090e344-b6e9-4263-a039-957ff19fa1de" providerId="AD" clId="Web-{3EEA9C71-53C4-2BC1-ED90-0364FBEC194F}" dt="2020-04-14T04:34:35.485" v="121" actId="1076"/>
          <ac:picMkLst>
            <pc:docMk/>
            <pc:sldMk cId="2301702488" sldId="279"/>
            <ac:picMk id="3" creationId="{CE11AD6C-7D51-44AF-9E2D-D895E966635C}"/>
          </ac:picMkLst>
        </pc:picChg>
      </pc:sldChg>
      <pc:sldChg chg="addSp delSp modSp">
        <pc:chgData name="Gao, Runhua" userId="S::rgao9@ur.rochester.edu::c090e344-b6e9-4263-a039-957ff19fa1de" providerId="AD" clId="Web-{3EEA9C71-53C4-2BC1-ED90-0364FBEC194F}" dt="2020-04-14T03:32:52.270" v="17" actId="1076"/>
        <pc:sldMkLst>
          <pc:docMk/>
          <pc:sldMk cId="2987976636" sldId="280"/>
        </pc:sldMkLst>
        <pc:spChg chg="mod">
          <ac:chgData name="Gao, Runhua" userId="S::rgao9@ur.rochester.edu::c090e344-b6e9-4263-a039-957ff19fa1de" providerId="AD" clId="Web-{3EEA9C71-53C4-2BC1-ED90-0364FBEC194F}" dt="2020-04-14T03:29:45.158" v="7" actId="20577"/>
          <ac:spMkLst>
            <pc:docMk/>
            <pc:sldMk cId="2987976636" sldId="280"/>
            <ac:spMk id="12" creationId="{5B6C1FDD-EF1B-4F3A-AF75-BC6E22759DF7}"/>
          </ac:spMkLst>
        </pc:spChg>
        <pc:picChg chg="add del mod">
          <ac:chgData name="Gao, Runhua" userId="S::rgao9@ur.rochester.edu::c090e344-b6e9-4263-a039-957ff19fa1de" providerId="AD" clId="Web-{3EEA9C71-53C4-2BC1-ED90-0364FBEC194F}" dt="2020-04-14T03:32:28.864" v="12"/>
          <ac:picMkLst>
            <pc:docMk/>
            <pc:sldMk cId="2987976636" sldId="280"/>
            <ac:picMk id="3" creationId="{65DDF925-36A1-45EF-8E34-9C86B6A286AC}"/>
          </ac:picMkLst>
        </pc:picChg>
        <pc:picChg chg="add mod">
          <ac:chgData name="Gao, Runhua" userId="S::rgao9@ur.rochester.edu::c090e344-b6e9-4263-a039-957ff19fa1de" providerId="AD" clId="Web-{3EEA9C71-53C4-2BC1-ED90-0364FBEC194F}" dt="2020-04-14T03:32:52.270" v="17" actId="1076"/>
          <ac:picMkLst>
            <pc:docMk/>
            <pc:sldMk cId="2987976636" sldId="280"/>
            <ac:picMk id="7" creationId="{04AE8809-E733-4EE9-90BF-6E49B99E28B6}"/>
          </ac:picMkLst>
        </pc:picChg>
        <pc:picChg chg="del">
          <ac:chgData name="Gao, Runhua" userId="S::rgao9@ur.rochester.edu::c090e344-b6e9-4263-a039-957ff19fa1de" providerId="AD" clId="Web-{3EEA9C71-53C4-2BC1-ED90-0364FBEC194F}" dt="2020-04-14T03:32:08.816" v="10"/>
          <ac:picMkLst>
            <pc:docMk/>
            <pc:sldMk cId="2987976636" sldId="280"/>
            <ac:picMk id="10" creationId="{30E5CEA1-C42F-465D-8417-2E9A9C929711}"/>
          </ac:picMkLst>
        </pc:picChg>
      </pc:sldChg>
    </pc:docChg>
  </pc:docChgLst>
  <pc:docChgLst>
    <pc:chgData name="Gao, Runhua" userId="S::rgao9@ur.rochester.edu::c090e344-b6e9-4263-a039-957ff19fa1de" providerId="AD" clId="Web-{B34BD39C-296D-88C2-7EE0-EB99B522B737}"/>
    <pc:docChg chg="addSld modSld sldOrd">
      <pc:chgData name="Gao, Runhua" userId="S::rgao9@ur.rochester.edu::c090e344-b6e9-4263-a039-957ff19fa1de" providerId="AD" clId="Web-{B34BD39C-296D-88C2-7EE0-EB99B522B737}" dt="2020-04-11T01:59:34.367" v="550" actId="20577"/>
      <pc:docMkLst>
        <pc:docMk/>
      </pc:docMkLst>
      <pc:sldChg chg="modSp">
        <pc:chgData name="Gao, Runhua" userId="S::rgao9@ur.rochester.edu::c090e344-b6e9-4263-a039-957ff19fa1de" providerId="AD" clId="Web-{B34BD39C-296D-88C2-7EE0-EB99B522B737}" dt="2020-04-11T01:59:31.742" v="548" actId="20577"/>
        <pc:sldMkLst>
          <pc:docMk/>
          <pc:sldMk cId="109857222" sldId="256"/>
        </pc:sldMkLst>
        <pc:spChg chg="mod">
          <ac:chgData name="Gao, Runhua" userId="S::rgao9@ur.rochester.edu::c090e344-b6e9-4263-a039-957ff19fa1de" providerId="AD" clId="Web-{B34BD39C-296D-88C2-7EE0-EB99B522B737}" dt="2020-04-11T01:59:31.742" v="54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ao, Runhua" userId="S::rgao9@ur.rochester.edu::c090e344-b6e9-4263-a039-957ff19fa1de" providerId="AD" clId="Web-{B34BD39C-296D-88C2-7EE0-EB99B522B737}" dt="2020-04-10T20:16:09.896" v="86" actId="20577"/>
        <pc:sldMkLst>
          <pc:docMk/>
          <pc:sldMk cId="2995097517" sldId="257"/>
        </pc:sldMkLst>
        <pc:spChg chg="mod">
          <ac:chgData name="Gao, Runhua" userId="S::rgao9@ur.rochester.edu::c090e344-b6e9-4263-a039-957ff19fa1de" providerId="AD" clId="Web-{B34BD39C-296D-88C2-7EE0-EB99B522B737}" dt="2020-04-10T20:16:09.896" v="86" actId="20577"/>
          <ac:spMkLst>
            <pc:docMk/>
            <pc:sldMk cId="2995097517" sldId="257"/>
            <ac:spMk id="3" creationId="{22B53C0A-BEDE-4B79-9FE5-D1C2BD38C1DB}"/>
          </ac:spMkLst>
        </pc:spChg>
      </pc:sldChg>
      <pc:sldChg chg="addSp delSp modSp">
        <pc:chgData name="Gao, Runhua" userId="S::rgao9@ur.rochester.edu::c090e344-b6e9-4263-a039-957ff19fa1de" providerId="AD" clId="Web-{B34BD39C-296D-88C2-7EE0-EB99B522B737}" dt="2020-04-11T01:51:56.161" v="511" actId="1076"/>
        <pc:sldMkLst>
          <pc:docMk/>
          <pc:sldMk cId="859051990" sldId="259"/>
        </pc:sldMkLst>
        <pc:spChg chg="mod">
          <ac:chgData name="Gao, Runhua" userId="S::rgao9@ur.rochester.edu::c090e344-b6e9-4263-a039-957ff19fa1de" providerId="AD" clId="Web-{B34BD39C-296D-88C2-7EE0-EB99B522B737}" dt="2020-04-10T20:16:38.037" v="94" actId="1076"/>
          <ac:spMkLst>
            <pc:docMk/>
            <pc:sldMk cId="859051990" sldId="259"/>
            <ac:spMk id="3" creationId="{FF5BC535-B77E-4459-B819-0025F4816B64}"/>
          </ac:spMkLst>
        </pc:spChg>
        <pc:picChg chg="add mod">
          <ac:chgData name="Gao, Runhua" userId="S::rgao9@ur.rochester.edu::c090e344-b6e9-4263-a039-957ff19fa1de" providerId="AD" clId="Web-{B34BD39C-296D-88C2-7EE0-EB99B522B737}" dt="2020-04-11T01:51:46.583" v="507" actId="1076"/>
          <ac:picMkLst>
            <pc:docMk/>
            <pc:sldMk cId="859051990" sldId="259"/>
            <ac:picMk id="4" creationId="{EDE00326-C433-4D6D-84C0-248B867B0BEB}"/>
          </ac:picMkLst>
        </pc:picChg>
        <pc:picChg chg="mod">
          <ac:chgData name="Gao, Runhua" userId="S::rgao9@ur.rochester.edu::c090e344-b6e9-4263-a039-957ff19fa1de" providerId="AD" clId="Web-{B34BD39C-296D-88C2-7EE0-EB99B522B737}" dt="2020-04-11T01:51:56.161" v="511" actId="1076"/>
          <ac:picMkLst>
            <pc:docMk/>
            <pc:sldMk cId="859051990" sldId="259"/>
            <ac:picMk id="5" creationId="{CBE00F11-05A2-45D6-836C-1CBCC11FFF8E}"/>
          </ac:picMkLst>
        </pc:picChg>
        <pc:picChg chg="del mod">
          <ac:chgData name="Gao, Runhua" userId="S::rgao9@ur.rochester.edu::c090e344-b6e9-4263-a039-957ff19fa1de" providerId="AD" clId="Web-{B34BD39C-296D-88C2-7EE0-EB99B522B737}" dt="2020-04-11T01:50:34.989" v="501"/>
          <ac:picMkLst>
            <pc:docMk/>
            <pc:sldMk cId="859051990" sldId="259"/>
            <ac:picMk id="8" creationId="{D42A71A0-E530-47B4-9001-580BC89CADBD}"/>
          </ac:picMkLst>
        </pc:picChg>
      </pc:sldChg>
      <pc:sldChg chg="addSp delSp modSp">
        <pc:chgData name="Gao, Runhua" userId="S::rgao9@ur.rochester.edu::c090e344-b6e9-4263-a039-957ff19fa1de" providerId="AD" clId="Web-{B34BD39C-296D-88C2-7EE0-EB99B522B737}" dt="2020-04-10T20:25:46.479" v="364" actId="14100"/>
        <pc:sldMkLst>
          <pc:docMk/>
          <pc:sldMk cId="3077613604" sldId="260"/>
        </pc:sldMkLst>
        <pc:spChg chg="mod">
          <ac:chgData name="Gao, Runhua" userId="S::rgao9@ur.rochester.edu::c090e344-b6e9-4263-a039-957ff19fa1de" providerId="AD" clId="Web-{B34BD39C-296D-88C2-7EE0-EB99B522B737}" dt="2020-04-10T20:25:46.479" v="364" actId="14100"/>
          <ac:spMkLst>
            <pc:docMk/>
            <pc:sldMk cId="3077613604" sldId="260"/>
            <ac:spMk id="3" creationId="{EADA3F33-9179-463C-BF20-6E53361F6B2A}"/>
          </ac:spMkLst>
        </pc:spChg>
        <pc:picChg chg="add del mod">
          <ac:chgData name="Gao, Runhua" userId="S::rgao9@ur.rochester.edu::c090e344-b6e9-4263-a039-957ff19fa1de" providerId="AD" clId="Web-{B34BD39C-296D-88C2-7EE0-EB99B522B737}" dt="2020-04-10T20:25:23.166" v="357"/>
          <ac:picMkLst>
            <pc:docMk/>
            <pc:sldMk cId="3077613604" sldId="260"/>
            <ac:picMk id="4" creationId="{3096EF62-1D36-4147-97C9-AC38158405FF}"/>
          </ac:picMkLst>
        </pc:picChg>
        <pc:picChg chg="add mod">
          <ac:chgData name="Gao, Runhua" userId="S::rgao9@ur.rochester.edu::c090e344-b6e9-4263-a039-957ff19fa1de" providerId="AD" clId="Web-{B34BD39C-296D-88C2-7EE0-EB99B522B737}" dt="2020-04-10T18:31:52.688" v="47" actId="1076"/>
          <ac:picMkLst>
            <pc:docMk/>
            <pc:sldMk cId="3077613604" sldId="260"/>
            <ac:picMk id="5" creationId="{D7A5A19C-A626-405A-AD44-ADE1CC585F6D}"/>
          </ac:picMkLst>
        </pc:picChg>
        <pc:picChg chg="mod">
          <ac:chgData name="Gao, Runhua" userId="S::rgao9@ur.rochester.edu::c090e344-b6e9-4263-a039-957ff19fa1de" providerId="AD" clId="Web-{B34BD39C-296D-88C2-7EE0-EB99B522B737}" dt="2020-04-10T20:25:35.916" v="361" actId="1076"/>
          <ac:picMkLst>
            <pc:docMk/>
            <pc:sldMk cId="3077613604" sldId="260"/>
            <ac:picMk id="6" creationId="{CBCBB508-EE60-46FE-B59D-1D80423C2351}"/>
          </ac:picMkLst>
        </pc:picChg>
        <pc:picChg chg="mod">
          <ac:chgData name="Gao, Runhua" userId="S::rgao9@ur.rochester.edu::c090e344-b6e9-4263-a039-957ff19fa1de" providerId="AD" clId="Web-{B34BD39C-296D-88C2-7EE0-EB99B522B737}" dt="2020-04-10T20:25:39.838" v="362" actId="1076"/>
          <ac:picMkLst>
            <pc:docMk/>
            <pc:sldMk cId="3077613604" sldId="260"/>
            <ac:picMk id="7" creationId="{0E637CEC-1723-4FBE-8C48-D829C36D6E1E}"/>
          </ac:picMkLst>
        </pc:picChg>
        <pc:picChg chg="mod">
          <ac:chgData name="Gao, Runhua" userId="S::rgao9@ur.rochester.edu::c090e344-b6e9-4263-a039-957ff19fa1de" providerId="AD" clId="Web-{B34BD39C-296D-88C2-7EE0-EB99B522B737}" dt="2020-04-10T20:25:33.369" v="360" actId="1076"/>
          <ac:picMkLst>
            <pc:docMk/>
            <pc:sldMk cId="3077613604" sldId="260"/>
            <ac:picMk id="8" creationId="{B30F09EC-5942-41FA-8B11-C0AE286D35F5}"/>
          </ac:picMkLst>
        </pc:picChg>
      </pc:sldChg>
      <pc:sldChg chg="modSp">
        <pc:chgData name="Gao, Runhua" userId="S::rgao9@ur.rochester.edu::c090e344-b6e9-4263-a039-957ff19fa1de" providerId="AD" clId="Web-{B34BD39C-296D-88C2-7EE0-EB99B522B737}" dt="2020-04-10T20:26:14.151" v="366" actId="20577"/>
        <pc:sldMkLst>
          <pc:docMk/>
          <pc:sldMk cId="2523515035" sldId="262"/>
        </pc:sldMkLst>
        <pc:graphicFrameChg chg="mod modGraphic">
          <ac:chgData name="Gao, Runhua" userId="S::rgao9@ur.rochester.edu::c090e344-b6e9-4263-a039-957ff19fa1de" providerId="AD" clId="Web-{B34BD39C-296D-88C2-7EE0-EB99B522B737}" dt="2020-04-10T20:26:14.151" v="366" actId="20577"/>
          <ac:graphicFrameMkLst>
            <pc:docMk/>
            <pc:sldMk cId="2523515035" sldId="262"/>
            <ac:graphicFrameMk id="5" creationId="{5BB5E005-B4FC-499D-91BA-F583EAA4FBD5}"/>
          </ac:graphicFrameMkLst>
        </pc:graphicFrameChg>
      </pc:sldChg>
      <pc:sldChg chg="delSp modSp">
        <pc:chgData name="Gao, Runhua" userId="S::rgao9@ur.rochester.edu::c090e344-b6e9-4263-a039-957ff19fa1de" providerId="AD" clId="Web-{B34BD39C-296D-88C2-7EE0-EB99B522B737}" dt="2020-04-11T01:58:47.961" v="540" actId="20577"/>
        <pc:sldMkLst>
          <pc:docMk/>
          <pc:sldMk cId="1202619062" sldId="264"/>
        </pc:sldMkLst>
        <pc:spChg chg="mod">
          <ac:chgData name="Gao, Runhua" userId="S::rgao9@ur.rochester.edu::c090e344-b6e9-4263-a039-957ff19fa1de" providerId="AD" clId="Web-{B34BD39C-296D-88C2-7EE0-EB99B522B737}" dt="2020-04-11T01:58:47.961" v="540" actId="20577"/>
          <ac:spMkLst>
            <pc:docMk/>
            <pc:sldMk cId="1202619062" sldId="264"/>
            <ac:spMk id="4" creationId="{DF479D19-FC8D-446E-B025-6B827370E470}"/>
          </ac:spMkLst>
        </pc:spChg>
        <pc:spChg chg="del">
          <ac:chgData name="Gao, Runhua" userId="S::rgao9@ur.rochester.edu::c090e344-b6e9-4263-a039-957ff19fa1de" providerId="AD" clId="Web-{B34BD39C-296D-88C2-7EE0-EB99B522B737}" dt="2020-04-10T22:07:06.546" v="378"/>
          <ac:spMkLst>
            <pc:docMk/>
            <pc:sldMk cId="1202619062" sldId="264"/>
            <ac:spMk id="9" creationId="{FE2B897E-BD9A-4304-AD59-B2AB06496081}"/>
          </ac:spMkLst>
        </pc:spChg>
      </pc:sldChg>
      <pc:sldChg chg="modSp">
        <pc:chgData name="Gao, Runhua" userId="S::rgao9@ur.rochester.edu::c090e344-b6e9-4263-a039-957ff19fa1de" providerId="AD" clId="Web-{B34BD39C-296D-88C2-7EE0-EB99B522B737}" dt="2020-04-11T01:58:51.523" v="542" actId="20577"/>
        <pc:sldMkLst>
          <pc:docMk/>
          <pc:sldMk cId="2697437773" sldId="265"/>
        </pc:sldMkLst>
        <pc:spChg chg="mod">
          <ac:chgData name="Gao, Runhua" userId="S::rgao9@ur.rochester.edu::c090e344-b6e9-4263-a039-957ff19fa1de" providerId="AD" clId="Web-{B34BD39C-296D-88C2-7EE0-EB99B522B737}" dt="2020-04-11T01:58:51.523" v="542" actId="20577"/>
          <ac:spMkLst>
            <pc:docMk/>
            <pc:sldMk cId="2697437773" sldId="265"/>
            <ac:spMk id="4" creationId="{FD09946A-1EA9-47B5-A4E5-DE54F3FB3AF4}"/>
          </ac:spMkLst>
        </pc:spChg>
      </pc:sldChg>
      <pc:sldChg chg="modSp">
        <pc:chgData name="Gao, Runhua" userId="S::rgao9@ur.rochester.edu::c090e344-b6e9-4263-a039-957ff19fa1de" providerId="AD" clId="Web-{B34BD39C-296D-88C2-7EE0-EB99B522B737}" dt="2020-04-11T01:53:00.990" v="522" actId="1076"/>
        <pc:sldMkLst>
          <pc:docMk/>
          <pc:sldMk cId="2239307068" sldId="268"/>
        </pc:sldMkLst>
        <pc:spChg chg="mod">
          <ac:chgData name="Gao, Runhua" userId="S::rgao9@ur.rochester.edu::c090e344-b6e9-4263-a039-957ff19fa1de" providerId="AD" clId="Web-{B34BD39C-296D-88C2-7EE0-EB99B522B737}" dt="2020-04-11T01:53:00.990" v="522" actId="1076"/>
          <ac:spMkLst>
            <pc:docMk/>
            <pc:sldMk cId="2239307068" sldId="268"/>
            <ac:spMk id="14" creationId="{1C9E5C51-855E-40B9-B017-6C1AFAC8DF32}"/>
          </ac:spMkLst>
        </pc:spChg>
        <pc:spChg chg="mod">
          <ac:chgData name="Gao, Runhua" userId="S::rgao9@ur.rochester.edu::c090e344-b6e9-4263-a039-957ff19fa1de" providerId="AD" clId="Web-{B34BD39C-296D-88C2-7EE0-EB99B522B737}" dt="2020-04-11T01:52:53.599" v="519" actId="20577"/>
          <ac:spMkLst>
            <pc:docMk/>
            <pc:sldMk cId="2239307068" sldId="268"/>
            <ac:spMk id="17" creationId="{7379CA55-2F8C-4DC5-BA5C-0B03E41D9C76}"/>
          </ac:spMkLst>
        </pc:spChg>
      </pc:sldChg>
      <pc:sldChg chg="addSp delSp modSp mod setBg">
        <pc:chgData name="Gao, Runhua" userId="S::rgao9@ur.rochester.edu::c090e344-b6e9-4263-a039-957ff19fa1de" providerId="AD" clId="Web-{B34BD39C-296D-88C2-7EE0-EB99B522B737}" dt="2020-04-10T23:00:43.688" v="500" actId="1076"/>
        <pc:sldMkLst>
          <pc:docMk/>
          <pc:sldMk cId="3271080017" sldId="269"/>
        </pc:sldMkLst>
        <pc:spChg chg="mod">
          <ac:chgData name="Gao, Runhua" userId="S::rgao9@ur.rochester.edu::c090e344-b6e9-4263-a039-957ff19fa1de" providerId="AD" clId="Web-{B34BD39C-296D-88C2-7EE0-EB99B522B737}" dt="2020-04-10T22:38:02.977" v="398"/>
          <ac:spMkLst>
            <pc:docMk/>
            <pc:sldMk cId="3271080017" sldId="269"/>
            <ac:spMk id="2" creationId="{B79E932F-6B63-4A29-AC4D-DC42EFF4B405}"/>
          </ac:spMkLst>
        </pc:spChg>
        <pc:spChg chg="mod">
          <ac:chgData name="Gao, Runhua" userId="S::rgao9@ur.rochester.edu::c090e344-b6e9-4263-a039-957ff19fa1de" providerId="AD" clId="Web-{B34BD39C-296D-88C2-7EE0-EB99B522B737}" dt="2020-04-10T22:38:02.977" v="398"/>
          <ac:spMkLst>
            <pc:docMk/>
            <pc:sldMk cId="3271080017" sldId="269"/>
            <ac:spMk id="3" creationId="{7CA7FD3D-517C-4307-B803-F661CCE9ADE9}"/>
          </ac:spMkLst>
        </pc:spChg>
        <pc:spChg chg="add mod">
          <ac:chgData name="Gao, Runhua" userId="S::rgao9@ur.rochester.edu::c090e344-b6e9-4263-a039-957ff19fa1de" providerId="AD" clId="Web-{B34BD39C-296D-88C2-7EE0-EB99B522B737}" dt="2020-04-10T22:39:08.338" v="441" actId="20577"/>
          <ac:spMkLst>
            <pc:docMk/>
            <pc:sldMk cId="3271080017" sldId="269"/>
            <ac:spMk id="10" creationId="{4962E864-4AAC-4202-B57A-482E72DF16ED}"/>
          </ac:spMkLst>
        </pc:spChg>
        <pc:spChg chg="del">
          <ac:chgData name="Gao, Runhua" userId="S::rgao9@ur.rochester.edu::c090e344-b6e9-4263-a039-957ff19fa1de" providerId="AD" clId="Web-{B34BD39C-296D-88C2-7EE0-EB99B522B737}" dt="2020-04-10T18:29:33.563" v="5"/>
          <ac:spMkLst>
            <pc:docMk/>
            <pc:sldMk cId="3271080017" sldId="269"/>
            <ac:spMk id="12" creationId="{F1A0BDDF-A8FB-4F58-8F12-191D743079C3}"/>
          </ac:spMkLst>
        </pc:spChg>
        <pc:spChg chg="mod">
          <ac:chgData name="Gao, Runhua" userId="S::rgao9@ur.rochester.edu::c090e344-b6e9-4263-a039-957ff19fa1de" providerId="AD" clId="Web-{B34BD39C-296D-88C2-7EE0-EB99B522B737}" dt="2020-04-10T22:38:02.977" v="398"/>
          <ac:spMkLst>
            <pc:docMk/>
            <pc:sldMk cId="3271080017" sldId="269"/>
            <ac:spMk id="13" creationId="{EEA6DD25-282C-49F3-B6C2-24E91C40C2CA}"/>
          </ac:spMkLst>
        </pc:spChg>
        <pc:spChg chg="mod">
          <ac:chgData name="Gao, Runhua" userId="S::rgao9@ur.rochester.edu::c090e344-b6e9-4263-a039-957ff19fa1de" providerId="AD" clId="Web-{B34BD39C-296D-88C2-7EE0-EB99B522B737}" dt="2020-04-10T23:00:43.688" v="500" actId="1076"/>
          <ac:spMkLst>
            <pc:docMk/>
            <pc:sldMk cId="3271080017" sldId="269"/>
            <ac:spMk id="14" creationId="{C3EFE35F-6CA9-4DFB-92DB-E27201C0B7E8}"/>
          </ac:spMkLst>
        </pc:spChg>
        <pc:spChg chg="add del">
          <ac:chgData name="Gao, Runhua" userId="S::rgao9@ur.rochester.edu::c090e344-b6e9-4263-a039-957ff19fa1de" providerId="AD" clId="Web-{B34BD39C-296D-88C2-7EE0-EB99B522B737}" dt="2020-04-10T22:38:02.977" v="398"/>
          <ac:spMkLst>
            <pc:docMk/>
            <pc:sldMk cId="3271080017" sldId="269"/>
            <ac:spMk id="19" creationId="{78D66203-18BB-40A2-B632-9356FE169D0C}"/>
          </ac:spMkLst>
        </pc:spChg>
        <pc:picChg chg="add del mod ord">
          <ac:chgData name="Gao, Runhua" userId="S::rgao9@ur.rochester.edu::c090e344-b6e9-4263-a039-957ff19fa1de" providerId="AD" clId="Web-{B34BD39C-296D-88C2-7EE0-EB99B522B737}" dt="2020-04-10T22:41:45.923" v="446"/>
          <ac:picMkLst>
            <pc:docMk/>
            <pc:sldMk cId="3271080017" sldId="269"/>
            <ac:picMk id="4" creationId="{D78BE06A-94C4-4858-AD6E-7FC11791AC7E}"/>
          </ac:picMkLst>
        </pc:picChg>
        <pc:picChg chg="del">
          <ac:chgData name="Gao, Runhua" userId="S::rgao9@ur.rochester.edu::c090e344-b6e9-4263-a039-957ff19fa1de" providerId="AD" clId="Web-{B34BD39C-296D-88C2-7EE0-EB99B522B737}" dt="2020-04-10T22:34:32.847" v="379"/>
          <ac:picMkLst>
            <pc:docMk/>
            <pc:sldMk cId="3271080017" sldId="269"/>
            <ac:picMk id="6" creationId="{3E50E9FD-CE93-4459-9371-97E062EE1AFB}"/>
          </ac:picMkLst>
        </pc:picChg>
        <pc:picChg chg="add del mod ord">
          <ac:chgData name="Gao, Runhua" userId="S::rgao9@ur.rochester.edu::c090e344-b6e9-4263-a039-957ff19fa1de" providerId="AD" clId="Web-{B34BD39C-296D-88C2-7EE0-EB99B522B737}" dt="2020-04-10T22:41:47.126" v="447"/>
          <ac:picMkLst>
            <pc:docMk/>
            <pc:sldMk cId="3271080017" sldId="269"/>
            <ac:picMk id="7" creationId="{41802C24-0262-4E81-83FE-FFB6ED9BDAD3}"/>
          </ac:picMkLst>
        </pc:picChg>
        <pc:picChg chg="del">
          <ac:chgData name="Gao, Runhua" userId="S::rgao9@ur.rochester.edu::c090e344-b6e9-4263-a039-957ff19fa1de" providerId="AD" clId="Web-{B34BD39C-296D-88C2-7EE0-EB99B522B737}" dt="2020-04-10T22:35:19.474" v="389"/>
          <ac:picMkLst>
            <pc:docMk/>
            <pc:sldMk cId="3271080017" sldId="269"/>
            <ac:picMk id="8" creationId="{D046A8E8-CB18-4C2D-BDB7-520E64EDE9F6}"/>
          </ac:picMkLst>
        </pc:picChg>
        <pc:picChg chg="add mod">
          <ac:chgData name="Gao, Runhua" userId="S::rgao9@ur.rochester.edu::c090e344-b6e9-4263-a039-957ff19fa1de" providerId="AD" clId="Web-{B34BD39C-296D-88C2-7EE0-EB99B522B737}" dt="2020-04-10T23:00:35.938" v="498" actId="1076"/>
          <ac:picMkLst>
            <pc:docMk/>
            <pc:sldMk cId="3271080017" sldId="269"/>
            <ac:picMk id="11" creationId="{2F6906E8-ED75-4894-88B6-D384C6EF5FB9}"/>
          </ac:picMkLst>
        </pc:picChg>
        <pc:picChg chg="add mod ord">
          <ac:chgData name="Gao, Runhua" userId="S::rgao9@ur.rochester.edu::c090e344-b6e9-4263-a039-957ff19fa1de" providerId="AD" clId="Web-{B34BD39C-296D-88C2-7EE0-EB99B522B737}" dt="2020-04-10T23:00:39.188" v="499" actId="14100"/>
          <ac:picMkLst>
            <pc:docMk/>
            <pc:sldMk cId="3271080017" sldId="269"/>
            <ac:picMk id="15" creationId="{0D9844A5-6B21-4D47-9EA4-A2C6BA3A475E}"/>
          </ac:picMkLst>
        </pc:picChg>
      </pc:sldChg>
      <pc:sldChg chg="addSp delSp modSp">
        <pc:chgData name="Gao, Runhua" userId="S::rgao9@ur.rochester.edu::c090e344-b6e9-4263-a039-957ff19fa1de" providerId="AD" clId="Web-{B34BD39C-296D-88C2-7EE0-EB99B522B737}" dt="2020-04-10T22:57:23.493" v="481" actId="1076"/>
        <pc:sldMkLst>
          <pc:docMk/>
          <pc:sldMk cId="2980374173" sldId="270"/>
        </pc:sldMkLst>
        <pc:spChg chg="add del mod">
          <ac:chgData name="Gao, Runhua" userId="S::rgao9@ur.rochester.edu::c090e344-b6e9-4263-a039-957ff19fa1de" providerId="AD" clId="Web-{B34BD39C-296D-88C2-7EE0-EB99B522B737}" dt="2020-04-10T20:20:49.398" v="200"/>
          <ac:spMkLst>
            <pc:docMk/>
            <pc:sldMk cId="2980374173" sldId="270"/>
            <ac:spMk id="3" creationId="{586D7A07-9F61-4D56-8BF4-C9D5EF646C43}"/>
          </ac:spMkLst>
        </pc:spChg>
        <pc:spChg chg="add mod">
          <ac:chgData name="Gao, Runhua" userId="S::rgao9@ur.rochester.edu::c090e344-b6e9-4263-a039-957ff19fa1de" providerId="AD" clId="Web-{B34BD39C-296D-88C2-7EE0-EB99B522B737}" dt="2020-04-10T20:22:47.040" v="337" actId="1076"/>
          <ac:spMkLst>
            <pc:docMk/>
            <pc:sldMk cId="2980374173" sldId="270"/>
            <ac:spMk id="4" creationId="{55862968-42DA-4434-B7B8-00A451E30D85}"/>
          </ac:spMkLst>
        </pc:spChg>
        <pc:spChg chg="mod">
          <ac:chgData name="Gao, Runhua" userId="S::rgao9@ur.rochester.edu::c090e344-b6e9-4263-a039-957ff19fa1de" providerId="AD" clId="Web-{B34BD39C-296D-88C2-7EE0-EB99B522B737}" dt="2020-04-10T22:57:20.008" v="480" actId="1076"/>
          <ac:spMkLst>
            <pc:docMk/>
            <pc:sldMk cId="2980374173" sldId="270"/>
            <ac:spMk id="17" creationId="{F1BEE573-DE5C-4451-808E-BA1E44D7A68A}"/>
          </ac:spMkLst>
        </pc:spChg>
        <pc:spChg chg="mod">
          <ac:chgData name="Gao, Runhua" userId="S::rgao9@ur.rochester.edu::c090e344-b6e9-4263-a039-957ff19fa1de" providerId="AD" clId="Web-{B34BD39C-296D-88C2-7EE0-EB99B522B737}" dt="2020-04-10T22:57:23.493" v="481" actId="1076"/>
          <ac:spMkLst>
            <pc:docMk/>
            <pc:sldMk cId="2980374173" sldId="270"/>
            <ac:spMk id="18" creationId="{F2781E5F-CB5B-4623-8C97-6E722FE61FE2}"/>
          </ac:spMkLst>
        </pc:spChg>
        <pc:spChg chg="del mod">
          <ac:chgData name="Gao, Runhua" userId="S::rgao9@ur.rochester.edu::c090e344-b6e9-4263-a039-957ff19fa1de" providerId="AD" clId="Web-{B34BD39C-296D-88C2-7EE0-EB99B522B737}" dt="2020-04-10T18:35:36.939" v="66"/>
          <ac:spMkLst>
            <pc:docMk/>
            <pc:sldMk cId="2980374173" sldId="270"/>
            <ac:spMk id="19" creationId="{52B24F6D-43DE-4816-BB32-686A7062CF32}"/>
          </ac:spMkLst>
        </pc:spChg>
        <pc:picChg chg="add mod">
          <ac:chgData name="Gao, Runhua" userId="S::rgao9@ur.rochester.edu::c090e344-b6e9-4263-a039-957ff19fa1de" providerId="AD" clId="Web-{B34BD39C-296D-88C2-7EE0-EB99B522B737}" dt="2020-04-10T22:56:32.441" v="475" actId="14100"/>
          <ac:picMkLst>
            <pc:docMk/>
            <pc:sldMk cId="2980374173" sldId="270"/>
            <ac:picMk id="3" creationId="{06395E7F-2277-4788-BD18-676FCAF26BB1}"/>
          </ac:picMkLst>
        </pc:picChg>
        <pc:picChg chg="add mod">
          <ac:chgData name="Gao, Runhua" userId="S::rgao9@ur.rochester.edu::c090e344-b6e9-4263-a039-957ff19fa1de" providerId="AD" clId="Web-{B34BD39C-296D-88C2-7EE0-EB99B522B737}" dt="2020-04-10T22:56:49.285" v="479" actId="1076"/>
          <ac:picMkLst>
            <pc:docMk/>
            <pc:sldMk cId="2980374173" sldId="270"/>
            <ac:picMk id="6" creationId="{8D58FA16-CA27-4FFD-92D7-D5D2212F8277}"/>
          </ac:picMkLst>
        </pc:picChg>
        <pc:picChg chg="del">
          <ac:chgData name="Gao, Runhua" userId="S::rgao9@ur.rochester.edu::c090e344-b6e9-4263-a039-957ff19fa1de" providerId="AD" clId="Web-{B34BD39C-296D-88C2-7EE0-EB99B522B737}" dt="2020-04-10T22:55:48.612" v="469"/>
          <ac:picMkLst>
            <pc:docMk/>
            <pc:sldMk cId="2980374173" sldId="270"/>
            <ac:picMk id="13" creationId="{87468F4F-9AED-495E-8835-AB470875C258}"/>
          </ac:picMkLst>
        </pc:picChg>
        <pc:picChg chg="del">
          <ac:chgData name="Gao, Runhua" userId="S::rgao9@ur.rochester.edu::c090e344-b6e9-4263-a039-957ff19fa1de" providerId="AD" clId="Web-{B34BD39C-296D-88C2-7EE0-EB99B522B737}" dt="2020-04-10T22:55:49.940" v="470"/>
          <ac:picMkLst>
            <pc:docMk/>
            <pc:sldMk cId="2980374173" sldId="270"/>
            <ac:picMk id="15" creationId="{8191534A-BEB5-4842-8D0A-1D4409151C81}"/>
          </ac:picMkLst>
        </pc:picChg>
      </pc:sldChg>
      <pc:sldChg chg="modSp">
        <pc:chgData name="Gao, Runhua" userId="S::rgao9@ur.rochester.edu::c090e344-b6e9-4263-a039-957ff19fa1de" providerId="AD" clId="Web-{B34BD39C-296D-88C2-7EE0-EB99B522B737}" dt="2020-04-10T22:06:12.982" v="375" actId="20577"/>
        <pc:sldMkLst>
          <pc:docMk/>
          <pc:sldMk cId="2665252126" sldId="271"/>
        </pc:sldMkLst>
        <pc:spChg chg="mod">
          <ac:chgData name="Gao, Runhua" userId="S::rgao9@ur.rochester.edu::c090e344-b6e9-4263-a039-957ff19fa1de" providerId="AD" clId="Web-{B34BD39C-296D-88C2-7EE0-EB99B522B737}" dt="2020-04-10T22:06:12.982" v="375" actId="20577"/>
          <ac:spMkLst>
            <pc:docMk/>
            <pc:sldMk cId="2665252126" sldId="271"/>
            <ac:spMk id="13" creationId="{34ED0859-5A4E-4D98-88AE-6307151B3B22}"/>
          </ac:spMkLst>
        </pc:spChg>
      </pc:sldChg>
      <pc:sldChg chg="modSp">
        <pc:chgData name="Gao, Runhua" userId="S::rgao9@ur.rochester.edu::c090e344-b6e9-4263-a039-957ff19fa1de" providerId="AD" clId="Web-{B34BD39C-296D-88C2-7EE0-EB99B522B737}" dt="2020-04-10T18:33:11.454" v="63" actId="20577"/>
        <pc:sldMkLst>
          <pc:docMk/>
          <pc:sldMk cId="1849655243" sldId="272"/>
        </pc:sldMkLst>
        <pc:spChg chg="mod">
          <ac:chgData name="Gao, Runhua" userId="S::rgao9@ur.rochester.edu::c090e344-b6e9-4263-a039-957ff19fa1de" providerId="AD" clId="Web-{B34BD39C-296D-88C2-7EE0-EB99B522B737}" dt="2020-04-10T18:33:11.454" v="63" actId="20577"/>
          <ac:spMkLst>
            <pc:docMk/>
            <pc:sldMk cId="1849655243" sldId="272"/>
            <ac:spMk id="19" creationId="{52B24F6D-43DE-4816-BB32-686A7062CF32}"/>
          </ac:spMkLst>
        </pc:spChg>
      </pc:sldChg>
      <pc:sldChg chg="delSp modSp ord">
        <pc:chgData name="Gao, Runhua" userId="S::rgao9@ur.rochester.edu::c090e344-b6e9-4263-a039-957ff19fa1de" providerId="AD" clId="Web-{B34BD39C-296D-88C2-7EE0-EB99B522B737}" dt="2020-04-11T01:54:59.053" v="533" actId="20577"/>
        <pc:sldMkLst>
          <pc:docMk/>
          <pc:sldMk cId="2367042752" sldId="273"/>
        </pc:sldMkLst>
        <pc:spChg chg="mod">
          <ac:chgData name="Gao, Runhua" userId="S::rgao9@ur.rochester.edu::c090e344-b6e9-4263-a039-957ff19fa1de" providerId="AD" clId="Web-{B34BD39C-296D-88C2-7EE0-EB99B522B737}" dt="2020-04-10T18:30:39.454" v="41" actId="20577"/>
          <ac:spMkLst>
            <pc:docMk/>
            <pc:sldMk cId="2367042752" sldId="273"/>
            <ac:spMk id="4" creationId="{D171C33C-828D-4702-9D02-D0CA7EBD1C07}"/>
          </ac:spMkLst>
        </pc:spChg>
        <pc:spChg chg="del mod">
          <ac:chgData name="Gao, Runhua" userId="S::rgao9@ur.rochester.edu::c090e344-b6e9-4263-a039-957ff19fa1de" providerId="AD" clId="Web-{B34BD39C-296D-88C2-7EE0-EB99B522B737}" dt="2020-04-10T20:23:19.431" v="356"/>
          <ac:spMkLst>
            <pc:docMk/>
            <pc:sldMk cId="2367042752" sldId="273"/>
            <ac:spMk id="8" creationId="{0DD085BD-A59C-486E-B4C4-5AD51E4C0BAD}"/>
          </ac:spMkLst>
        </pc:spChg>
        <pc:spChg chg="mod">
          <ac:chgData name="Gao, Runhua" userId="S::rgao9@ur.rochester.edu::c090e344-b6e9-4263-a039-957ff19fa1de" providerId="AD" clId="Web-{B34BD39C-296D-88C2-7EE0-EB99B522B737}" dt="2020-04-11T01:54:59.053" v="533" actId="20577"/>
          <ac:spMkLst>
            <pc:docMk/>
            <pc:sldMk cId="2367042752" sldId="273"/>
            <ac:spMk id="19" creationId="{52B24F6D-43DE-4816-BB32-686A7062CF32}"/>
          </ac:spMkLst>
        </pc:spChg>
        <pc:graphicFrameChg chg="mod modGraphic">
          <ac:chgData name="Gao, Runhua" userId="S::rgao9@ur.rochester.edu::c090e344-b6e9-4263-a039-957ff19fa1de" providerId="AD" clId="Web-{B34BD39C-296D-88C2-7EE0-EB99B522B737}" dt="2020-04-10T21:50:10.698" v="368"/>
          <ac:graphicFrameMkLst>
            <pc:docMk/>
            <pc:sldMk cId="2367042752" sldId="273"/>
            <ac:graphicFrameMk id="3" creationId="{17A6D8E1-3B11-4A53-93F9-20F5C6C4AFB5}"/>
          </ac:graphicFrameMkLst>
        </pc:graphicFrameChg>
      </pc:sldChg>
      <pc:sldChg chg="add replId">
        <pc:chgData name="Gao, Runhua" userId="S::rgao9@ur.rochester.edu::c090e344-b6e9-4263-a039-957ff19fa1de" providerId="AD" clId="Web-{B34BD39C-296D-88C2-7EE0-EB99B522B737}" dt="2020-04-10T18:35:51.064" v="67"/>
        <pc:sldMkLst>
          <pc:docMk/>
          <pc:sldMk cId="1577207441" sldId="274"/>
        </pc:sldMkLst>
      </pc:sldChg>
      <pc:sldChg chg="addSp delSp modSp add replId">
        <pc:chgData name="Gao, Runhua" userId="S::rgao9@ur.rochester.edu::c090e344-b6e9-4263-a039-957ff19fa1de" providerId="AD" clId="Web-{B34BD39C-296D-88C2-7EE0-EB99B522B737}" dt="2020-04-11T01:56:50.913" v="536" actId="1076"/>
        <pc:sldMkLst>
          <pc:docMk/>
          <pc:sldMk cId="3736578708" sldId="275"/>
        </pc:sldMkLst>
        <pc:spChg chg="add mod">
          <ac:chgData name="Gao, Runhua" userId="S::rgao9@ur.rochester.edu::c090e344-b6e9-4263-a039-957ff19fa1de" providerId="AD" clId="Web-{B34BD39C-296D-88C2-7EE0-EB99B522B737}" dt="2020-04-11T01:56:50.913" v="536" actId="1076"/>
          <ac:spMkLst>
            <pc:docMk/>
            <pc:sldMk cId="3736578708" sldId="275"/>
            <ac:spMk id="4" creationId="{C47A44DD-33DF-4D8E-849C-F579D070F856}"/>
          </ac:spMkLst>
        </pc:spChg>
        <pc:spChg chg="mod">
          <ac:chgData name="Gao, Runhua" userId="S::rgao9@ur.rochester.edu::c090e344-b6e9-4263-a039-957ff19fa1de" providerId="AD" clId="Web-{B34BD39C-296D-88C2-7EE0-EB99B522B737}" dt="2020-04-10T20:19:45.523" v="135" actId="20577"/>
          <ac:spMkLst>
            <pc:docMk/>
            <pc:sldMk cId="3736578708" sldId="275"/>
            <ac:spMk id="7" creationId="{27870384-CFB8-4192-9D5C-09800D20D50C}"/>
          </ac:spMkLst>
        </pc:spChg>
        <pc:spChg chg="mod">
          <ac:chgData name="Gao, Runhua" userId="S::rgao9@ur.rochester.edu::c090e344-b6e9-4263-a039-957ff19fa1de" providerId="AD" clId="Web-{B34BD39C-296D-88C2-7EE0-EB99B522B737}" dt="2020-04-10T22:59:31.671" v="494" actId="1076"/>
          <ac:spMkLst>
            <pc:docMk/>
            <pc:sldMk cId="3736578708" sldId="275"/>
            <ac:spMk id="17" creationId="{F1BEE573-DE5C-4451-808E-BA1E44D7A68A}"/>
          </ac:spMkLst>
        </pc:spChg>
        <pc:spChg chg="mod">
          <ac:chgData name="Gao, Runhua" userId="S::rgao9@ur.rochester.edu::c090e344-b6e9-4263-a039-957ff19fa1de" providerId="AD" clId="Web-{B34BD39C-296D-88C2-7EE0-EB99B522B737}" dt="2020-04-10T22:59:35.968" v="495" actId="1076"/>
          <ac:spMkLst>
            <pc:docMk/>
            <pc:sldMk cId="3736578708" sldId="275"/>
            <ac:spMk id="18" creationId="{F2781E5F-CB5B-4623-8C97-6E722FE61FE2}"/>
          </ac:spMkLst>
        </pc:spChg>
        <pc:picChg chg="del">
          <ac:chgData name="Gao, Runhua" userId="S::rgao9@ur.rochester.edu::c090e344-b6e9-4263-a039-957ff19fa1de" providerId="AD" clId="Web-{B34BD39C-296D-88C2-7EE0-EB99B522B737}" dt="2020-04-10T22:58:33.432" v="482"/>
          <ac:picMkLst>
            <pc:docMk/>
            <pc:sldMk cId="3736578708" sldId="275"/>
            <ac:picMk id="3" creationId="{66434B02-3F8D-4075-A0B6-A46A2CB80D11}"/>
          </ac:picMkLst>
        </pc:picChg>
        <pc:picChg chg="del">
          <ac:chgData name="Gao, Runhua" userId="S::rgao9@ur.rochester.edu::c090e344-b6e9-4263-a039-957ff19fa1de" providerId="AD" clId="Web-{B34BD39C-296D-88C2-7EE0-EB99B522B737}" dt="2020-04-10T22:58:34.729" v="483"/>
          <ac:picMkLst>
            <pc:docMk/>
            <pc:sldMk cId="3736578708" sldId="275"/>
            <ac:picMk id="5" creationId="{8BCAE090-D57E-4192-B4A3-3DFE46CE4030}"/>
          </ac:picMkLst>
        </pc:picChg>
        <pc:picChg chg="add mod">
          <ac:chgData name="Gao, Runhua" userId="S::rgao9@ur.rochester.edu::c090e344-b6e9-4263-a039-957ff19fa1de" providerId="AD" clId="Web-{B34BD39C-296D-88C2-7EE0-EB99B522B737}" dt="2020-04-10T22:59:25.514" v="492" actId="1076"/>
          <ac:picMkLst>
            <pc:docMk/>
            <pc:sldMk cId="3736578708" sldId="275"/>
            <ac:picMk id="6" creationId="{74D1B95A-0A51-4665-8EDD-7B00BA611E29}"/>
          </ac:picMkLst>
        </pc:picChg>
        <pc:picChg chg="add mod">
          <ac:chgData name="Gao, Runhua" userId="S::rgao9@ur.rochester.edu::c090e344-b6e9-4263-a039-957ff19fa1de" providerId="AD" clId="Web-{B34BD39C-296D-88C2-7EE0-EB99B522B737}" dt="2020-04-10T22:59:27.780" v="493" actId="1076"/>
          <ac:picMkLst>
            <pc:docMk/>
            <pc:sldMk cId="3736578708" sldId="275"/>
            <ac:picMk id="9" creationId="{1AD89146-1CFB-4DAA-AF1D-923E3CFCE251}"/>
          </ac:picMkLst>
        </pc:picChg>
      </pc:sldChg>
      <pc:sldChg chg="addSp delSp modSp add ord replId">
        <pc:chgData name="Gao, Runhua" userId="S::rgao9@ur.rochester.edu::c090e344-b6e9-4263-a039-957ff19fa1de" providerId="AD" clId="Web-{B34BD39C-296D-88C2-7EE0-EB99B522B737}" dt="2020-04-11T01:58:56.211" v="545" actId="20577"/>
        <pc:sldMkLst>
          <pc:docMk/>
          <pc:sldMk cId="3591765291" sldId="276"/>
        </pc:sldMkLst>
        <pc:spChg chg="mod">
          <ac:chgData name="Gao, Runhua" userId="S::rgao9@ur.rochester.edu::c090e344-b6e9-4263-a039-957ff19fa1de" providerId="AD" clId="Web-{B34BD39C-296D-88C2-7EE0-EB99B522B737}" dt="2020-04-11T01:58:56.211" v="545" actId="20577"/>
          <ac:spMkLst>
            <pc:docMk/>
            <pc:sldMk cId="3591765291" sldId="276"/>
            <ac:spMk id="4" creationId="{FD09946A-1EA9-47B5-A4E5-DE54F3FB3AF4}"/>
          </ac:spMkLst>
        </pc:spChg>
        <pc:picChg chg="del">
          <ac:chgData name="Gao, Runhua" userId="S::rgao9@ur.rochester.edu::c090e344-b6e9-4263-a039-957ff19fa1de" providerId="AD" clId="Web-{B34BD39C-296D-88C2-7EE0-EB99B522B737}" dt="2020-04-10T18:36:28.268" v="72"/>
          <ac:picMkLst>
            <pc:docMk/>
            <pc:sldMk cId="3591765291" sldId="276"/>
            <ac:picMk id="3" creationId="{4ACB78C0-AD1C-410B-B295-4163E3A3EF03}"/>
          </ac:picMkLst>
        </pc:picChg>
        <pc:picChg chg="del">
          <ac:chgData name="Gao, Runhua" userId="S::rgao9@ur.rochester.edu::c090e344-b6e9-4263-a039-957ff19fa1de" providerId="AD" clId="Web-{B34BD39C-296D-88C2-7EE0-EB99B522B737}" dt="2020-04-10T18:36:29.471" v="73"/>
          <ac:picMkLst>
            <pc:docMk/>
            <pc:sldMk cId="3591765291" sldId="276"/>
            <ac:picMk id="5" creationId="{9276F726-DFBA-4ABE-985B-004270B0A63A}"/>
          </ac:picMkLst>
        </pc:picChg>
        <pc:picChg chg="del">
          <ac:chgData name="Gao, Runhua" userId="S::rgao9@ur.rochester.edu::c090e344-b6e9-4263-a039-957ff19fa1de" providerId="AD" clId="Web-{B34BD39C-296D-88C2-7EE0-EB99B522B737}" dt="2020-04-10T18:36:27.127" v="71"/>
          <ac:picMkLst>
            <pc:docMk/>
            <pc:sldMk cId="3591765291" sldId="276"/>
            <ac:picMk id="7" creationId="{A12EFA5E-0E6A-4577-B166-4E5634D0FDE5}"/>
          </ac:picMkLst>
        </pc:picChg>
        <pc:picChg chg="add mod">
          <ac:chgData name="Gao, Runhua" userId="S::rgao9@ur.rochester.edu::c090e344-b6e9-4263-a039-957ff19fa1de" providerId="AD" clId="Web-{B34BD39C-296D-88C2-7EE0-EB99B522B737}" dt="2020-04-10T18:36:50.893" v="75" actId="1076"/>
          <ac:picMkLst>
            <pc:docMk/>
            <pc:sldMk cId="3591765291" sldId="276"/>
            <ac:picMk id="8" creationId="{EEE93FF2-A247-47F9-84A5-6D270EBA49F2}"/>
          </ac:picMkLst>
        </pc:picChg>
      </pc:sldChg>
    </pc:docChg>
  </pc:docChgLst>
  <pc:docChgLst>
    <pc:chgData name="Gao, Runhua" userId="S::rgao9@ur.rochester.edu::c090e344-b6e9-4263-a039-957ff19fa1de" providerId="AD" clId="Web-{3578E910-A883-D535-0F6D-027D1EBB5FE2}"/>
    <pc:docChg chg="modSld">
      <pc:chgData name="Gao, Runhua" userId="S::rgao9@ur.rochester.edu::c090e344-b6e9-4263-a039-957ff19fa1de" providerId="AD" clId="Web-{3578E910-A883-D535-0F6D-027D1EBB5FE2}" dt="2020-04-12T01:24:08.637" v="139" actId="20577"/>
      <pc:docMkLst>
        <pc:docMk/>
      </pc:docMkLst>
      <pc:sldChg chg="modSp">
        <pc:chgData name="Gao, Runhua" userId="S::rgao9@ur.rochester.edu::c090e344-b6e9-4263-a039-957ff19fa1de" providerId="AD" clId="Web-{3578E910-A883-D535-0F6D-027D1EBB5FE2}" dt="2020-04-12T00:03:01.835" v="57" actId="1076"/>
        <pc:sldMkLst>
          <pc:docMk/>
          <pc:sldMk cId="859051990" sldId="259"/>
        </pc:sldMkLst>
        <pc:spChg chg="mod">
          <ac:chgData name="Gao, Runhua" userId="S::rgao9@ur.rochester.edu::c090e344-b6e9-4263-a039-957ff19fa1de" providerId="AD" clId="Web-{3578E910-A883-D535-0F6D-027D1EBB5FE2}" dt="2020-04-12T00:02:57.225" v="55" actId="14100"/>
          <ac:spMkLst>
            <pc:docMk/>
            <pc:sldMk cId="859051990" sldId="259"/>
            <ac:spMk id="3" creationId="{FF5BC535-B77E-4459-B819-0025F4816B64}"/>
          </ac:spMkLst>
        </pc:spChg>
        <pc:picChg chg="mod">
          <ac:chgData name="Gao, Runhua" userId="S::rgao9@ur.rochester.edu::c090e344-b6e9-4263-a039-957ff19fa1de" providerId="AD" clId="Web-{3578E910-A883-D535-0F6D-027D1EBB5FE2}" dt="2020-04-12T00:03:01.835" v="57" actId="1076"/>
          <ac:picMkLst>
            <pc:docMk/>
            <pc:sldMk cId="859051990" sldId="259"/>
            <ac:picMk id="4" creationId="{EDE00326-C433-4D6D-84C0-248B867B0BEB}"/>
          </ac:picMkLst>
        </pc:picChg>
        <pc:picChg chg="mod">
          <ac:chgData name="Gao, Runhua" userId="S::rgao9@ur.rochester.edu::c090e344-b6e9-4263-a039-957ff19fa1de" providerId="AD" clId="Web-{3578E910-A883-D535-0F6D-027D1EBB5FE2}" dt="2020-04-12T00:03:00.053" v="56" actId="1076"/>
          <ac:picMkLst>
            <pc:docMk/>
            <pc:sldMk cId="859051990" sldId="259"/>
            <ac:picMk id="5" creationId="{CBE00F11-05A2-45D6-836C-1CBCC11FFF8E}"/>
          </ac:picMkLst>
        </pc:picChg>
      </pc:sldChg>
      <pc:sldChg chg="modSp">
        <pc:chgData name="Gao, Runhua" userId="S::rgao9@ur.rochester.edu::c090e344-b6e9-4263-a039-957ff19fa1de" providerId="AD" clId="Web-{3578E910-A883-D535-0F6D-027D1EBB5FE2}" dt="2020-04-12T00:02:33.538" v="47" actId="1076"/>
        <pc:sldMkLst>
          <pc:docMk/>
          <pc:sldMk cId="3077613604" sldId="260"/>
        </pc:sldMkLst>
        <pc:spChg chg="mod">
          <ac:chgData name="Gao, Runhua" userId="S::rgao9@ur.rochester.edu::c090e344-b6e9-4263-a039-957ff19fa1de" providerId="AD" clId="Web-{3578E910-A883-D535-0F6D-027D1EBB5FE2}" dt="2020-04-12T00:02:33.538" v="47" actId="1076"/>
          <ac:spMkLst>
            <pc:docMk/>
            <pc:sldMk cId="3077613604" sldId="260"/>
            <ac:spMk id="3" creationId="{EADA3F33-9179-463C-BF20-6E53361F6B2A}"/>
          </ac:spMkLst>
        </pc:spChg>
      </pc:sldChg>
      <pc:sldChg chg="addSp modSp">
        <pc:chgData name="Gao, Runhua" userId="S::rgao9@ur.rochester.edu::c090e344-b6e9-4263-a039-957ff19fa1de" providerId="AD" clId="Web-{3578E910-A883-D535-0F6D-027D1EBB5FE2}" dt="2020-04-12T01:24:08.637" v="139" actId="20577"/>
        <pc:sldMkLst>
          <pc:docMk/>
          <pc:sldMk cId="1202619062" sldId="264"/>
        </pc:sldMkLst>
        <pc:spChg chg="mod">
          <ac:chgData name="Gao, Runhua" userId="S::rgao9@ur.rochester.edu::c090e344-b6e9-4263-a039-957ff19fa1de" providerId="AD" clId="Web-{3578E910-A883-D535-0F6D-027D1EBB5FE2}" dt="2020-04-12T01:24:08.637" v="139" actId="20577"/>
          <ac:spMkLst>
            <pc:docMk/>
            <pc:sldMk cId="1202619062" sldId="264"/>
            <ac:spMk id="2" creationId="{B79E932F-6B63-4A29-AC4D-DC42EFF4B405}"/>
          </ac:spMkLst>
        </pc:spChg>
        <pc:spChg chg="add mod">
          <ac:chgData name="Gao, Runhua" userId="S::rgao9@ur.rochester.edu::c090e344-b6e9-4263-a039-957ff19fa1de" providerId="AD" clId="Web-{3578E910-A883-D535-0F6D-027D1EBB5FE2}" dt="2020-04-12T00:06:57.506" v="134" actId="1076"/>
          <ac:spMkLst>
            <pc:docMk/>
            <pc:sldMk cId="1202619062" sldId="264"/>
            <ac:spMk id="9" creationId="{05AE4C41-3E73-4013-9FEC-C1711B668B46}"/>
          </ac:spMkLst>
        </pc:spChg>
      </pc:sldChg>
      <pc:sldChg chg="addSp modSp">
        <pc:chgData name="Gao, Runhua" userId="S::rgao9@ur.rochester.edu::c090e344-b6e9-4263-a039-957ff19fa1de" providerId="AD" clId="Web-{3578E910-A883-D535-0F6D-027D1EBB5FE2}" dt="2020-04-12T01:24:01.358" v="138" actId="20577"/>
        <pc:sldMkLst>
          <pc:docMk/>
          <pc:sldMk cId="2697437773" sldId="265"/>
        </pc:sldMkLst>
        <pc:spChg chg="mod">
          <ac:chgData name="Gao, Runhua" userId="S::rgao9@ur.rochester.edu::c090e344-b6e9-4263-a039-957ff19fa1de" providerId="AD" clId="Web-{3578E910-A883-D535-0F6D-027D1EBB5FE2}" dt="2020-04-12T01:24:01.358" v="138" actId="20577"/>
          <ac:spMkLst>
            <pc:docMk/>
            <pc:sldMk cId="2697437773" sldId="265"/>
            <ac:spMk id="2" creationId="{B79E932F-6B63-4A29-AC4D-DC42EFF4B405}"/>
          </ac:spMkLst>
        </pc:spChg>
        <pc:spChg chg="add mod">
          <ac:chgData name="Gao, Runhua" userId="S::rgao9@ur.rochester.edu::c090e344-b6e9-4263-a039-957ff19fa1de" providerId="AD" clId="Web-{3578E910-A883-D535-0F6D-027D1EBB5FE2}" dt="2020-04-12T00:05:48.334" v="78" actId="20577"/>
          <ac:spMkLst>
            <pc:docMk/>
            <pc:sldMk cId="2697437773" sldId="265"/>
            <ac:spMk id="8" creationId="{DC3C40D6-33A6-4074-B645-78D43A06930B}"/>
          </ac:spMkLst>
        </pc:spChg>
      </pc:sldChg>
      <pc:sldChg chg="modSp">
        <pc:chgData name="Gao, Runhua" userId="S::rgao9@ur.rochester.edu::c090e344-b6e9-4263-a039-957ff19fa1de" providerId="AD" clId="Web-{3578E910-A883-D535-0F6D-027D1EBB5FE2}" dt="2020-04-11T23:58:59.994" v="9" actId="20577"/>
        <pc:sldMkLst>
          <pc:docMk/>
          <pc:sldMk cId="3336948063" sldId="267"/>
        </pc:sldMkLst>
        <pc:spChg chg="mod">
          <ac:chgData name="Gao, Runhua" userId="S::rgao9@ur.rochester.edu::c090e344-b6e9-4263-a039-957ff19fa1de" providerId="AD" clId="Web-{3578E910-A883-D535-0F6D-027D1EBB5FE2}" dt="2020-04-11T23:58:59.994" v="9" actId="20577"/>
          <ac:spMkLst>
            <pc:docMk/>
            <pc:sldMk cId="3336948063" sldId="267"/>
            <ac:spMk id="2" creationId="{B79E932F-6B63-4A29-AC4D-DC42EFF4B405}"/>
          </ac:spMkLst>
        </pc:spChg>
      </pc:sldChg>
      <pc:sldChg chg="addSp delSp modSp">
        <pc:chgData name="Gao, Runhua" userId="S::rgao9@ur.rochester.edu::c090e344-b6e9-4263-a039-957ff19fa1de" providerId="AD" clId="Web-{3578E910-A883-D535-0F6D-027D1EBB5FE2}" dt="2020-04-11T21:53:13.599" v="5"/>
        <pc:sldMkLst>
          <pc:docMk/>
          <pc:sldMk cId="2239307068" sldId="268"/>
        </pc:sldMkLst>
        <pc:spChg chg="del">
          <ac:chgData name="Gao, Runhua" userId="S::rgao9@ur.rochester.edu::c090e344-b6e9-4263-a039-957ff19fa1de" providerId="AD" clId="Web-{3578E910-A883-D535-0F6D-027D1EBB5FE2}" dt="2020-04-11T21:53:09.539" v="4"/>
          <ac:spMkLst>
            <pc:docMk/>
            <pc:sldMk cId="2239307068" sldId="268"/>
            <ac:spMk id="3" creationId="{7CA7FD3D-517C-4307-B803-F661CCE9ADE9}"/>
          </ac:spMkLst>
        </pc:spChg>
        <pc:spChg chg="add del mod">
          <ac:chgData name="Gao, Runhua" userId="S::rgao9@ur.rochester.edu::c090e344-b6e9-4263-a039-957ff19fa1de" providerId="AD" clId="Web-{3578E910-A883-D535-0F6D-027D1EBB5FE2}" dt="2020-04-11T21:53:13.599" v="5"/>
          <ac:spMkLst>
            <pc:docMk/>
            <pc:sldMk cId="2239307068" sldId="268"/>
            <ac:spMk id="6" creationId="{F2F7769C-DC42-4598-A3A7-EBA21769237A}"/>
          </ac:spMkLst>
        </pc:spChg>
        <pc:spChg chg="mod">
          <ac:chgData name="Gao, Runhua" userId="S::rgao9@ur.rochester.edu::c090e344-b6e9-4263-a039-957ff19fa1de" providerId="AD" clId="Web-{3578E910-A883-D535-0F6D-027D1EBB5FE2}" dt="2020-04-11T21:53:06.646" v="3" actId="1076"/>
          <ac:spMkLst>
            <pc:docMk/>
            <pc:sldMk cId="2239307068" sldId="268"/>
            <ac:spMk id="13" creationId="{4E1A842D-EB2A-432E-A717-D73BA8B6191C}"/>
          </ac:spMkLst>
        </pc:spChg>
      </pc:sldChg>
      <pc:sldChg chg="modSp">
        <pc:chgData name="Gao, Runhua" userId="S::rgao9@ur.rochester.edu::c090e344-b6e9-4263-a039-957ff19fa1de" providerId="AD" clId="Web-{3578E910-A883-D535-0F6D-027D1EBB5FE2}" dt="2020-04-11T23:59:05.366" v="11" actId="20577"/>
        <pc:sldMkLst>
          <pc:docMk/>
          <pc:sldMk cId="3271080017" sldId="269"/>
        </pc:sldMkLst>
        <pc:spChg chg="mod">
          <ac:chgData name="Gao, Runhua" userId="S::rgao9@ur.rochester.edu::c090e344-b6e9-4263-a039-957ff19fa1de" providerId="AD" clId="Web-{3578E910-A883-D535-0F6D-027D1EBB5FE2}" dt="2020-04-11T23:59:05.366" v="11" actId="20577"/>
          <ac:spMkLst>
            <pc:docMk/>
            <pc:sldMk cId="3271080017" sldId="269"/>
            <ac:spMk id="2" creationId="{B79E932F-6B63-4A29-AC4D-DC42EFF4B405}"/>
          </ac:spMkLst>
        </pc:spChg>
      </pc:sldChg>
      <pc:sldChg chg="modSp">
        <pc:chgData name="Gao, Runhua" userId="S::rgao9@ur.rochester.edu::c090e344-b6e9-4263-a039-957ff19fa1de" providerId="AD" clId="Web-{3578E910-A883-D535-0F6D-027D1EBB5FE2}" dt="2020-04-12T01:23:56.793" v="137" actId="20577"/>
        <pc:sldMkLst>
          <pc:docMk/>
          <pc:sldMk cId="2980374173" sldId="270"/>
        </pc:sldMkLst>
        <pc:spChg chg="mod">
          <ac:chgData name="Gao, Runhua" userId="S::rgao9@ur.rochester.edu::c090e344-b6e9-4263-a039-957ff19fa1de" providerId="AD" clId="Web-{3578E910-A883-D535-0F6D-027D1EBB5FE2}" dt="2020-04-12T01:23:56.793" v="137" actId="20577"/>
          <ac:spMkLst>
            <pc:docMk/>
            <pc:sldMk cId="2980374173" sldId="270"/>
            <ac:spMk id="2" creationId="{B79E932F-6B63-4A29-AC4D-DC42EFF4B405}"/>
          </ac:spMkLst>
        </pc:spChg>
      </pc:sldChg>
      <pc:sldChg chg="modSp">
        <pc:chgData name="Gao, Runhua" userId="S::rgao9@ur.rochester.edu::c090e344-b6e9-4263-a039-957ff19fa1de" providerId="AD" clId="Web-{3578E910-A883-D535-0F6D-027D1EBB5FE2}" dt="2020-04-12T00:04:30.881" v="60" actId="20577"/>
        <pc:sldMkLst>
          <pc:docMk/>
          <pc:sldMk cId="2665252126" sldId="271"/>
        </pc:sldMkLst>
        <pc:spChg chg="mod">
          <ac:chgData name="Gao, Runhua" userId="S::rgao9@ur.rochester.edu::c090e344-b6e9-4263-a039-957ff19fa1de" providerId="AD" clId="Web-{3578E910-A883-D535-0F6D-027D1EBB5FE2}" dt="2020-04-12T00:04:30.881" v="60" actId="20577"/>
          <ac:spMkLst>
            <pc:docMk/>
            <pc:sldMk cId="2665252126" sldId="271"/>
            <ac:spMk id="13" creationId="{34ED0859-5A4E-4D98-88AE-6307151B3B22}"/>
          </ac:spMkLst>
        </pc:spChg>
      </pc:sldChg>
      <pc:sldChg chg="modSp">
        <pc:chgData name="Gao, Runhua" userId="S::rgao9@ur.rochester.edu::c090e344-b6e9-4263-a039-957ff19fa1de" providerId="AD" clId="Web-{3578E910-A883-D535-0F6D-027D1EBB5FE2}" dt="2020-04-12T00:00:23.866" v="46" actId="14100"/>
        <pc:sldMkLst>
          <pc:docMk/>
          <pc:sldMk cId="2367042752" sldId="273"/>
        </pc:sldMkLst>
        <pc:spChg chg="mod">
          <ac:chgData name="Gao, Runhua" userId="S::rgao9@ur.rochester.edu::c090e344-b6e9-4263-a039-957ff19fa1de" providerId="AD" clId="Web-{3578E910-A883-D535-0F6D-027D1EBB5FE2}" dt="2020-04-12T00:00:23.866" v="46" actId="14100"/>
          <ac:spMkLst>
            <pc:docMk/>
            <pc:sldMk cId="2367042752" sldId="273"/>
            <ac:spMk id="19" creationId="{52B24F6D-43DE-4816-BB32-686A7062CF32}"/>
          </ac:spMkLst>
        </pc:spChg>
      </pc:sldChg>
      <pc:sldChg chg="modSp">
        <pc:chgData name="Gao, Runhua" userId="S::rgao9@ur.rochester.edu::c090e344-b6e9-4263-a039-957ff19fa1de" providerId="AD" clId="Web-{3578E910-A883-D535-0F6D-027D1EBB5FE2}" dt="2020-04-12T01:23:51.170" v="136" actId="20577"/>
        <pc:sldMkLst>
          <pc:docMk/>
          <pc:sldMk cId="3736578708" sldId="275"/>
        </pc:sldMkLst>
        <pc:spChg chg="mod">
          <ac:chgData name="Gao, Runhua" userId="S::rgao9@ur.rochester.edu::c090e344-b6e9-4263-a039-957ff19fa1de" providerId="AD" clId="Web-{3578E910-A883-D535-0F6D-027D1EBB5FE2}" dt="2020-04-12T01:23:51.170" v="136" actId="20577"/>
          <ac:spMkLst>
            <pc:docMk/>
            <pc:sldMk cId="3736578708" sldId="275"/>
            <ac:spMk id="2" creationId="{B79E932F-6B63-4A29-AC4D-DC42EFF4B405}"/>
          </ac:spMkLst>
        </pc:spChg>
      </pc:sldChg>
      <pc:sldChg chg="addSp modSp">
        <pc:chgData name="Gao, Runhua" userId="S::rgao9@ur.rochester.edu::c090e344-b6e9-4263-a039-957ff19fa1de" providerId="AD" clId="Web-{3578E910-A883-D535-0F6D-027D1EBB5FE2}" dt="2020-04-12T01:23:48.512" v="135" actId="20577"/>
        <pc:sldMkLst>
          <pc:docMk/>
          <pc:sldMk cId="3591765291" sldId="276"/>
        </pc:sldMkLst>
        <pc:spChg chg="mod">
          <ac:chgData name="Gao, Runhua" userId="S::rgao9@ur.rochester.edu::c090e344-b6e9-4263-a039-957ff19fa1de" providerId="AD" clId="Web-{3578E910-A883-D535-0F6D-027D1EBB5FE2}" dt="2020-04-12T01:23:48.512" v="135" actId="20577"/>
          <ac:spMkLst>
            <pc:docMk/>
            <pc:sldMk cId="3591765291" sldId="276"/>
            <ac:spMk id="2" creationId="{B79E932F-6B63-4A29-AC4D-DC42EFF4B405}"/>
          </ac:spMkLst>
        </pc:spChg>
        <pc:spChg chg="add mod">
          <ac:chgData name="Gao, Runhua" userId="S::rgao9@ur.rochester.edu::c090e344-b6e9-4263-a039-957ff19fa1de" providerId="AD" clId="Web-{3578E910-A883-D535-0F6D-027D1EBB5FE2}" dt="2020-04-12T00:06:14.038" v="98" actId="20577"/>
          <ac:spMkLst>
            <pc:docMk/>
            <pc:sldMk cId="3591765291" sldId="276"/>
            <ac:spMk id="3" creationId="{14E1F740-FCAC-44C9-849C-94B371B568E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CE9C9-11C4-4102-A277-AD3FE9F5B00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A0DEAD-4BE3-42FE-91B6-5085B44679C6}">
      <dgm:prSet/>
      <dgm:spPr/>
      <dgm:t>
        <a:bodyPr/>
        <a:lstStyle/>
        <a:p>
          <a:pPr rtl="0"/>
          <a:r>
            <a:rPr lang="en-US" b="0" i="0">
              <a:latin typeface="Century Gothic" panose="020B0502020202020204"/>
            </a:rPr>
            <a:t>  </a:t>
          </a:r>
          <a:r>
            <a:rPr lang="en-US" b="0" i="0"/>
            <a:t>The idea behind BBHE is: Split the original image by 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Century Gothic"/>
            </a:rPr>
            <a:t>a </a:t>
          </a:r>
          <a:r>
            <a:rPr lang="en-US" b="0" i="0" u="none" strike="noStrike" cap="none" baseline="0" noProof="0">
              <a:solidFill>
                <a:srgbClr val="FF0000"/>
              </a:solidFill>
              <a:latin typeface="Century Gothic"/>
            </a:rPr>
            <a:t>threshold</a:t>
          </a:r>
        </a:p>
      </dgm:t>
    </dgm:pt>
    <dgm:pt modelId="{F662334D-8B29-42CD-A5F7-47204980F927}" type="parTrans" cxnId="{1E3AE7AD-DC5D-416A-8F89-CCA931179CEB}">
      <dgm:prSet/>
      <dgm:spPr/>
      <dgm:t>
        <a:bodyPr/>
        <a:lstStyle/>
        <a:p>
          <a:endParaRPr lang="en-US"/>
        </a:p>
      </dgm:t>
    </dgm:pt>
    <dgm:pt modelId="{405FDBDB-9FD4-45F7-8E51-9842E32D81C8}" type="sibTrans" cxnId="{1E3AE7AD-DC5D-416A-8F89-CCA931179CEB}">
      <dgm:prSet/>
      <dgm:spPr/>
      <dgm:t>
        <a:bodyPr/>
        <a:lstStyle/>
        <a:p>
          <a:endParaRPr lang="en-US"/>
        </a:p>
      </dgm:t>
    </dgm:pt>
    <dgm:pt modelId="{7C5FAA18-5334-41D3-B579-4FCEC12737DE}">
      <dgm:prSet/>
      <dgm:spPr/>
      <dgm:t>
        <a:bodyPr/>
        <a:lstStyle/>
        <a:p>
          <a:pPr rtl="0"/>
          <a:r>
            <a:rPr lang="en-US" b="0" i="0">
              <a:latin typeface="Century Gothic" panose="020B0502020202020204"/>
            </a:rPr>
            <a:t>  </a:t>
          </a:r>
          <a:r>
            <a:rPr lang="en-US" b="0" i="0"/>
            <a:t>Use </a:t>
          </a:r>
          <a:r>
            <a:rPr lang="en-US" b="0" i="0">
              <a:latin typeface="Century Gothic" panose="020B0502020202020204"/>
            </a:rPr>
            <a:t>the threshold to </a:t>
          </a:r>
          <a:r>
            <a:rPr lang="en-US" b="0" i="0">
              <a:solidFill>
                <a:srgbClr val="FF0000"/>
              </a:solidFill>
              <a:latin typeface="Century Gothic" panose="020B0502020202020204"/>
            </a:rPr>
            <a:t>split</a:t>
          </a:r>
          <a:r>
            <a:rPr lang="en-US" b="0" i="0">
              <a:solidFill>
                <a:srgbClr val="FF0000"/>
              </a:solidFill>
            </a:rPr>
            <a:t> </a:t>
          </a:r>
          <a:r>
            <a:rPr lang="en-US" b="0" i="0"/>
            <a:t>the original image. </a:t>
          </a:r>
          <a:r>
            <a:rPr lang="en-US">
              <a:latin typeface="Century Gothic" panose="020B0502020202020204"/>
            </a:rPr>
            <a:t>Apply histogram equalization to two subimages individually</a:t>
          </a:r>
          <a:endParaRPr lang="en-US"/>
        </a:p>
      </dgm:t>
    </dgm:pt>
    <dgm:pt modelId="{A20B9E58-1245-4588-AFE1-CD17E7DEC127}" type="parTrans" cxnId="{64BC6CB2-57A4-42BA-A29B-998FBFF59D48}">
      <dgm:prSet/>
      <dgm:spPr/>
      <dgm:t>
        <a:bodyPr/>
        <a:lstStyle/>
        <a:p>
          <a:endParaRPr lang="en-US"/>
        </a:p>
      </dgm:t>
    </dgm:pt>
    <dgm:pt modelId="{B4608687-51DF-427F-9FCF-8C7A85403490}" type="sibTrans" cxnId="{64BC6CB2-57A4-42BA-A29B-998FBFF59D48}">
      <dgm:prSet/>
      <dgm:spPr/>
      <dgm:t>
        <a:bodyPr/>
        <a:lstStyle/>
        <a:p>
          <a:endParaRPr lang="en-US"/>
        </a:p>
      </dgm:t>
    </dgm:pt>
    <dgm:pt modelId="{21EB67D7-C711-4B2B-A836-813474DC9EDD}" type="pres">
      <dgm:prSet presAssocID="{267CE9C9-11C4-4102-A277-AD3FE9F5B00F}" presName="vert0" presStyleCnt="0">
        <dgm:presLayoutVars>
          <dgm:dir/>
          <dgm:animOne val="branch"/>
          <dgm:animLvl val="lvl"/>
        </dgm:presLayoutVars>
      </dgm:prSet>
      <dgm:spPr/>
    </dgm:pt>
    <dgm:pt modelId="{7DE8357C-CC93-4B67-B1F7-2B9729E6E1F2}" type="pres">
      <dgm:prSet presAssocID="{24A0DEAD-4BE3-42FE-91B6-5085B44679C6}" presName="thickLine" presStyleLbl="alignNode1" presStyleIdx="0" presStyleCnt="2"/>
      <dgm:spPr/>
    </dgm:pt>
    <dgm:pt modelId="{55C1C316-9300-487D-823D-E1D1601B302E}" type="pres">
      <dgm:prSet presAssocID="{24A0DEAD-4BE3-42FE-91B6-5085B44679C6}" presName="horz1" presStyleCnt="0"/>
      <dgm:spPr/>
    </dgm:pt>
    <dgm:pt modelId="{42E8DD8E-67EA-4623-99FB-A1A9E8C86A43}" type="pres">
      <dgm:prSet presAssocID="{24A0DEAD-4BE3-42FE-91B6-5085B44679C6}" presName="tx1" presStyleLbl="revTx" presStyleIdx="0" presStyleCnt="2"/>
      <dgm:spPr/>
    </dgm:pt>
    <dgm:pt modelId="{3E1A0C85-F784-445C-B405-9F89432446B0}" type="pres">
      <dgm:prSet presAssocID="{24A0DEAD-4BE3-42FE-91B6-5085B44679C6}" presName="vert1" presStyleCnt="0"/>
      <dgm:spPr/>
    </dgm:pt>
    <dgm:pt modelId="{A97C0E5B-A37E-459C-848B-A29296E6C41D}" type="pres">
      <dgm:prSet presAssocID="{7C5FAA18-5334-41D3-B579-4FCEC12737DE}" presName="thickLine" presStyleLbl="alignNode1" presStyleIdx="1" presStyleCnt="2"/>
      <dgm:spPr/>
    </dgm:pt>
    <dgm:pt modelId="{75953691-F04F-4386-A5FD-435B69DA7AF6}" type="pres">
      <dgm:prSet presAssocID="{7C5FAA18-5334-41D3-B579-4FCEC12737DE}" presName="horz1" presStyleCnt="0"/>
      <dgm:spPr/>
    </dgm:pt>
    <dgm:pt modelId="{B209CDC6-6FC2-4DA0-AFC6-76D4CC3B10FB}" type="pres">
      <dgm:prSet presAssocID="{7C5FAA18-5334-41D3-B579-4FCEC12737DE}" presName="tx1" presStyleLbl="revTx" presStyleIdx="1" presStyleCnt="2"/>
      <dgm:spPr/>
    </dgm:pt>
    <dgm:pt modelId="{D6639F62-9FE4-4418-9901-FF5AE017DB84}" type="pres">
      <dgm:prSet presAssocID="{7C5FAA18-5334-41D3-B579-4FCEC12737DE}" presName="vert1" presStyleCnt="0"/>
      <dgm:spPr/>
    </dgm:pt>
  </dgm:ptLst>
  <dgm:cxnLst>
    <dgm:cxn modelId="{1AE69B31-07B5-4963-84D0-4CAF486EB3C1}" type="presOf" srcId="{7C5FAA18-5334-41D3-B579-4FCEC12737DE}" destId="{B209CDC6-6FC2-4DA0-AFC6-76D4CC3B10FB}" srcOrd="0" destOrd="0" presId="urn:microsoft.com/office/officeart/2008/layout/LinedList"/>
    <dgm:cxn modelId="{1E3AE7AD-DC5D-416A-8F89-CCA931179CEB}" srcId="{267CE9C9-11C4-4102-A277-AD3FE9F5B00F}" destId="{24A0DEAD-4BE3-42FE-91B6-5085B44679C6}" srcOrd="0" destOrd="0" parTransId="{F662334D-8B29-42CD-A5F7-47204980F927}" sibTransId="{405FDBDB-9FD4-45F7-8E51-9842E32D81C8}"/>
    <dgm:cxn modelId="{1B998CAF-07A8-4BC3-8116-414ECBB51213}" type="presOf" srcId="{24A0DEAD-4BE3-42FE-91B6-5085B44679C6}" destId="{42E8DD8E-67EA-4623-99FB-A1A9E8C86A43}" srcOrd="0" destOrd="0" presId="urn:microsoft.com/office/officeart/2008/layout/LinedList"/>
    <dgm:cxn modelId="{64BC6CB2-57A4-42BA-A29B-998FBFF59D48}" srcId="{267CE9C9-11C4-4102-A277-AD3FE9F5B00F}" destId="{7C5FAA18-5334-41D3-B579-4FCEC12737DE}" srcOrd="1" destOrd="0" parTransId="{A20B9E58-1245-4588-AFE1-CD17E7DEC127}" sibTransId="{B4608687-51DF-427F-9FCF-8C7A85403490}"/>
    <dgm:cxn modelId="{551257BF-0076-407C-A11D-E3D368367E52}" type="presOf" srcId="{267CE9C9-11C4-4102-A277-AD3FE9F5B00F}" destId="{21EB67D7-C711-4B2B-A836-813474DC9EDD}" srcOrd="0" destOrd="0" presId="urn:microsoft.com/office/officeart/2008/layout/LinedList"/>
    <dgm:cxn modelId="{86C03362-321A-44C9-BFF7-B760F8A1ADA9}" type="presParOf" srcId="{21EB67D7-C711-4B2B-A836-813474DC9EDD}" destId="{7DE8357C-CC93-4B67-B1F7-2B9729E6E1F2}" srcOrd="0" destOrd="0" presId="urn:microsoft.com/office/officeart/2008/layout/LinedList"/>
    <dgm:cxn modelId="{E9578D84-7B23-4F3D-A05B-052F12477239}" type="presParOf" srcId="{21EB67D7-C711-4B2B-A836-813474DC9EDD}" destId="{55C1C316-9300-487D-823D-E1D1601B302E}" srcOrd="1" destOrd="0" presId="urn:microsoft.com/office/officeart/2008/layout/LinedList"/>
    <dgm:cxn modelId="{6D03B504-871F-4501-B5C1-BBDB7D32606C}" type="presParOf" srcId="{55C1C316-9300-487D-823D-E1D1601B302E}" destId="{42E8DD8E-67EA-4623-99FB-A1A9E8C86A43}" srcOrd="0" destOrd="0" presId="urn:microsoft.com/office/officeart/2008/layout/LinedList"/>
    <dgm:cxn modelId="{BBE345FE-5067-4B1F-A976-243879824517}" type="presParOf" srcId="{55C1C316-9300-487D-823D-E1D1601B302E}" destId="{3E1A0C85-F784-445C-B405-9F89432446B0}" srcOrd="1" destOrd="0" presId="urn:microsoft.com/office/officeart/2008/layout/LinedList"/>
    <dgm:cxn modelId="{89171C30-57D5-45F5-985C-FCD75F6A9255}" type="presParOf" srcId="{21EB67D7-C711-4B2B-A836-813474DC9EDD}" destId="{A97C0E5B-A37E-459C-848B-A29296E6C41D}" srcOrd="2" destOrd="0" presId="urn:microsoft.com/office/officeart/2008/layout/LinedList"/>
    <dgm:cxn modelId="{045B2784-5B02-46D9-AEA2-21D617A69279}" type="presParOf" srcId="{21EB67D7-C711-4B2B-A836-813474DC9EDD}" destId="{75953691-F04F-4386-A5FD-435B69DA7AF6}" srcOrd="3" destOrd="0" presId="urn:microsoft.com/office/officeart/2008/layout/LinedList"/>
    <dgm:cxn modelId="{04E2D9A5-F0AE-4071-B7CB-8D045D12F976}" type="presParOf" srcId="{75953691-F04F-4386-A5FD-435B69DA7AF6}" destId="{B209CDC6-6FC2-4DA0-AFC6-76D4CC3B10FB}" srcOrd="0" destOrd="0" presId="urn:microsoft.com/office/officeart/2008/layout/LinedList"/>
    <dgm:cxn modelId="{B60382DC-26A9-4D09-9BAF-04D0383EEDA0}" type="presParOf" srcId="{75953691-F04F-4386-A5FD-435B69DA7AF6}" destId="{D6639F62-9FE4-4418-9901-FF5AE017DB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8357C-CC93-4B67-B1F7-2B9729E6E1F2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E8DD8E-67EA-4623-99FB-A1A9E8C86A43}">
      <dsp:nvSpPr>
        <dsp:cNvPr id="0" name=""/>
        <dsp:cNvSpPr/>
      </dsp:nvSpPr>
      <dsp:spPr>
        <a:xfrm>
          <a:off x="0" y="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latin typeface="Century Gothic" panose="020B0502020202020204"/>
            </a:rPr>
            <a:t>  </a:t>
          </a:r>
          <a:r>
            <a:rPr lang="en-US" sz="3600" b="0" i="0" kern="1200"/>
            <a:t>The idea behind BBHE is: Split the original image by </a:t>
          </a:r>
          <a:r>
            <a:rPr lang="en-US" sz="3600" b="0" i="0" u="none" strike="noStrike" kern="1200" cap="none" baseline="0" noProof="0">
              <a:solidFill>
                <a:srgbClr val="010000"/>
              </a:solidFill>
              <a:latin typeface="Century Gothic"/>
            </a:rPr>
            <a:t>a </a:t>
          </a:r>
          <a:r>
            <a:rPr lang="en-US" sz="3600" b="0" i="0" u="none" strike="noStrike" kern="1200" cap="none" baseline="0" noProof="0">
              <a:solidFill>
                <a:srgbClr val="FF0000"/>
              </a:solidFill>
              <a:latin typeface="Century Gothic"/>
            </a:rPr>
            <a:t>threshold</a:t>
          </a:r>
        </a:p>
      </dsp:txBody>
      <dsp:txXfrm>
        <a:off x="0" y="0"/>
        <a:ext cx="6496050" cy="2286000"/>
      </dsp:txXfrm>
    </dsp:sp>
    <dsp:sp modelId="{A97C0E5B-A37E-459C-848B-A29296E6C41D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9CDC6-6FC2-4DA0-AFC6-76D4CC3B10FB}">
      <dsp:nvSpPr>
        <dsp:cNvPr id="0" name=""/>
        <dsp:cNvSpPr/>
      </dsp:nvSpPr>
      <dsp:spPr>
        <a:xfrm>
          <a:off x="0" y="228600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latin typeface="Century Gothic" panose="020B0502020202020204"/>
            </a:rPr>
            <a:t>  </a:t>
          </a:r>
          <a:r>
            <a:rPr lang="en-US" sz="3600" b="0" i="0" kern="1200"/>
            <a:t>Use </a:t>
          </a:r>
          <a:r>
            <a:rPr lang="en-US" sz="3600" b="0" i="0" kern="1200">
              <a:latin typeface="Century Gothic" panose="020B0502020202020204"/>
            </a:rPr>
            <a:t>the threshold to </a:t>
          </a:r>
          <a:r>
            <a:rPr lang="en-US" sz="3600" b="0" i="0" kern="1200">
              <a:solidFill>
                <a:srgbClr val="FF0000"/>
              </a:solidFill>
              <a:latin typeface="Century Gothic" panose="020B0502020202020204"/>
            </a:rPr>
            <a:t>split</a:t>
          </a:r>
          <a:r>
            <a:rPr lang="en-US" sz="3600" b="0" i="0" kern="1200">
              <a:solidFill>
                <a:srgbClr val="FF0000"/>
              </a:solidFill>
            </a:rPr>
            <a:t> </a:t>
          </a:r>
          <a:r>
            <a:rPr lang="en-US" sz="3600" b="0" i="0" kern="1200"/>
            <a:t>the original image. </a:t>
          </a:r>
          <a:r>
            <a:rPr lang="en-US" sz="3600" kern="1200">
              <a:latin typeface="Century Gothic" panose="020B0502020202020204"/>
            </a:rPr>
            <a:t>Apply histogram equalization to two subimages individually</a:t>
          </a:r>
          <a:endParaRPr lang="en-US" sz="3600" kern="1200"/>
        </a:p>
      </dsp:txBody>
      <dsp:txXfrm>
        <a:off x="0" y="2286000"/>
        <a:ext cx="6496050" cy="228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6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759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58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6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755" y="1739900"/>
            <a:ext cx="9136808" cy="865781"/>
          </a:xfrm>
        </p:spPr>
        <p:txBody>
          <a:bodyPr/>
          <a:lstStyle/>
          <a:p>
            <a:r>
              <a:rPr lang="en-US" sz="4800"/>
              <a:t>Contrast Enhancement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755" y="3088280"/>
            <a:ext cx="5714158" cy="3407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Runhua Gao 04/14/20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44423" cy="714730"/>
          </a:xfrm>
        </p:spPr>
        <p:txBody>
          <a:bodyPr/>
          <a:lstStyle/>
          <a:p>
            <a:r>
              <a:rPr lang="en-US"/>
              <a:t>Part 2: BBHE Experiment: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FD3D-517C-4307-B803-F661CCE9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62" y="1828800"/>
            <a:ext cx="2989120" cy="1016745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/>
              <a:t>Original:</a:t>
            </a:r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/>
              <a:t>                                                        </a:t>
            </a:r>
          </a:p>
          <a:p>
            <a:endParaRPr lang="en-US"/>
          </a:p>
        </p:txBody>
      </p:sp>
      <p:pic>
        <p:nvPicPr>
          <p:cNvPr id="5" name="Picture 4" descr="A black and white photo of an old building&#10;&#10;Description generated with very high confidence">
            <a:extLst>
              <a:ext uri="{FF2B5EF4-FFF2-40B4-BE49-F238E27FC236}">
                <a16:creationId xmlns:a16="http://schemas.microsoft.com/office/drawing/2014/main" id="{64E5E620-2B58-49BD-9E10-69F593D3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90" y="2254979"/>
            <a:ext cx="3113984" cy="3106994"/>
          </a:xfrm>
          <a:prstGeom prst="rect">
            <a:avLst/>
          </a:prstGeom>
        </p:spPr>
      </p:pic>
      <p:pic>
        <p:nvPicPr>
          <p:cNvPr id="7" name="Picture 7" descr="A black and white photo of an old building&#10;&#10;Description generated with very high confidence">
            <a:extLst>
              <a:ext uri="{FF2B5EF4-FFF2-40B4-BE49-F238E27FC236}">
                <a16:creationId xmlns:a16="http://schemas.microsoft.com/office/drawing/2014/main" id="{FA9353CE-68A8-4E75-947B-C09D3D4E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94" y="2254981"/>
            <a:ext cx="3164051" cy="3099734"/>
          </a:xfrm>
          <a:prstGeom prst="rect">
            <a:avLst/>
          </a:prstGeom>
        </p:spPr>
      </p:pic>
      <p:pic>
        <p:nvPicPr>
          <p:cNvPr id="8" name="Picture 8" descr="A black and white photo of an old building&#10;&#10;Description generated with very high confidence">
            <a:extLst>
              <a:ext uri="{FF2B5EF4-FFF2-40B4-BE49-F238E27FC236}">
                <a16:creationId xmlns:a16="http://schemas.microsoft.com/office/drawing/2014/main" id="{45082E9D-BEE2-44DC-B0B3-315A51CBA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74" y="2253117"/>
            <a:ext cx="3173639" cy="310106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479D19-FC8D-446E-B025-6B827370E470}"/>
              </a:ext>
            </a:extLst>
          </p:cNvPr>
          <p:cNvSpPr txBox="1">
            <a:spLocks/>
          </p:cNvSpPr>
          <p:nvPr/>
        </p:nvSpPr>
        <p:spPr>
          <a:xfrm>
            <a:off x="4398215" y="1829921"/>
            <a:ext cx="2989120" cy="10167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600"/>
              <a:t>HE:</a:t>
            </a:r>
          </a:p>
          <a:p>
            <a:pPr marL="0" indent="0">
              <a:buFont typeface="Wingdings 3" charset="2"/>
              <a:buNone/>
            </a:pPr>
            <a:endParaRPr lang="en-US" sz="3600"/>
          </a:p>
          <a:p>
            <a:pPr marL="0" indent="0">
              <a:buFont typeface="Wingdings 3" charset="2"/>
              <a:buNone/>
            </a:pPr>
            <a:r>
              <a:rPr lang="en-US" dirty="0"/>
              <a:t>                                                        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0C247B-DA49-4FC5-988D-6FEAEA252A5E}"/>
              </a:ext>
            </a:extLst>
          </p:cNvPr>
          <p:cNvSpPr txBox="1">
            <a:spLocks/>
          </p:cNvSpPr>
          <p:nvPr/>
        </p:nvSpPr>
        <p:spPr>
          <a:xfrm>
            <a:off x="8398715" y="1745876"/>
            <a:ext cx="2989120" cy="10167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600"/>
              <a:t>BBHE:</a:t>
            </a:r>
          </a:p>
          <a:p>
            <a:pPr marL="0" indent="0">
              <a:buFont typeface="Wingdings 3" charset="2"/>
              <a:buNone/>
            </a:pPr>
            <a:endParaRPr lang="en-US" sz="3600"/>
          </a:p>
          <a:p>
            <a:pPr marL="0" indent="0">
              <a:buFont typeface="Wingdings 3" charset="2"/>
              <a:buNone/>
            </a:pPr>
            <a:r>
              <a:rPr lang="en-US"/>
              <a:t>                                                        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E4C41-3E73-4013-9FEC-C1711B668B46}"/>
              </a:ext>
            </a:extLst>
          </p:cNvPr>
          <p:cNvSpPr txBox="1"/>
          <p:nvPr/>
        </p:nvSpPr>
        <p:spPr>
          <a:xfrm>
            <a:off x="647700" y="58928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BBHE threshold = 70.2</a:t>
            </a:r>
          </a:p>
        </p:txBody>
      </p:sp>
    </p:spTree>
    <p:extLst>
      <p:ext uri="{BB962C8B-B14F-4D97-AF65-F5344CB8AC3E}">
        <p14:creationId xmlns:p14="http://schemas.microsoft.com/office/powerpoint/2010/main" val="120261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25" y="559761"/>
            <a:ext cx="9216038" cy="761902"/>
          </a:xfrm>
        </p:spPr>
        <p:txBody>
          <a:bodyPr/>
          <a:lstStyle/>
          <a:p>
            <a:r>
              <a:rPr lang="en-US"/>
              <a:t>Part 2: BBHE Experiment: house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2403D-363B-4E31-9271-9167919DAF2D}"/>
              </a:ext>
            </a:extLst>
          </p:cNvPr>
          <p:cNvSpPr txBox="1"/>
          <p:nvPr/>
        </p:nvSpPr>
        <p:spPr>
          <a:xfrm>
            <a:off x="305200" y="18395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Hist Comparison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A842D-EB2A-432E-A717-D73BA8B6191C}"/>
              </a:ext>
            </a:extLst>
          </p:cNvPr>
          <p:cNvSpPr txBox="1"/>
          <p:nvPr/>
        </p:nvSpPr>
        <p:spPr>
          <a:xfrm>
            <a:off x="6386605" y="1839366"/>
            <a:ext cx="33159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CDF comparison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79CA55-2F8C-4DC5-BA5C-0B03E41D9C76}"/>
              </a:ext>
            </a:extLst>
          </p:cNvPr>
          <p:cNvSpPr txBox="1"/>
          <p:nvPr/>
        </p:nvSpPr>
        <p:spPr>
          <a:xfrm>
            <a:off x="239485" y="5715907"/>
            <a:ext cx="59435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Within high value area(&gt;150), BBHE shows a </a:t>
            </a:r>
            <a:r>
              <a:rPr lang="en-US" dirty="0">
                <a:solidFill>
                  <a:schemeClr val="accent2"/>
                </a:solidFill>
              </a:rPr>
              <a:t>more </a:t>
            </a:r>
            <a:r>
              <a:rPr lang="en-US">
                <a:solidFill>
                  <a:schemeClr val="accent2"/>
                </a:solidFill>
              </a:rPr>
              <a:t>balanced distribution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70C2B6E-1241-4C74-AE0A-485926CD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86" y="2325914"/>
            <a:ext cx="4833257" cy="3243943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F96739-158F-4D34-9F19-50B40B26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14" y="2280557"/>
            <a:ext cx="4833257" cy="32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452718"/>
            <a:ext cx="8414123" cy="740130"/>
          </a:xfrm>
        </p:spPr>
        <p:txBody>
          <a:bodyPr/>
          <a:lstStyle/>
          <a:p>
            <a:r>
              <a:rPr lang="en-US"/>
              <a:t>Part 2: BBHE Experiment: house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07C51-6CBA-4CF0-9885-17D6C87DFC47}"/>
              </a:ext>
            </a:extLst>
          </p:cNvPr>
          <p:cNvSpPr txBox="1"/>
          <p:nvPr/>
        </p:nvSpPr>
        <p:spPr>
          <a:xfrm>
            <a:off x="5972175" y="1260475"/>
            <a:ext cx="471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4702E-7C20-4FA0-B39A-3AB3C3BFC775}"/>
              </a:ext>
            </a:extLst>
          </p:cNvPr>
          <p:cNvSpPr txBox="1"/>
          <p:nvPr/>
        </p:nvSpPr>
        <p:spPr>
          <a:xfrm>
            <a:off x="762000" y="17780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Split the histogram and compare: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53AF0-B0B7-4048-B6E7-8B1E97E62E22}"/>
              </a:ext>
            </a:extLst>
          </p:cNvPr>
          <p:cNvSpPr txBox="1"/>
          <p:nvPr/>
        </p:nvSpPr>
        <p:spPr>
          <a:xfrm>
            <a:off x="5816600" y="6216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HF Magnitude: e-5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C1FDD-EF1B-4F3A-AF75-BC6E22759DF7}"/>
              </a:ext>
            </a:extLst>
          </p:cNvPr>
          <p:cNvSpPr txBox="1"/>
          <p:nvPr/>
        </p:nvSpPr>
        <p:spPr>
          <a:xfrm>
            <a:off x="711200" y="2730500"/>
            <a:ext cx="2857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HF: Histogram Flatness-variance of  the histogram</a:t>
            </a:r>
          </a:p>
        </p:txBody>
      </p:sp>
      <p:pic>
        <p:nvPicPr>
          <p:cNvPr id="7" name="Picture 7" descr="A pencil and paper&#10;&#10;Description generated with high confidence">
            <a:extLst>
              <a:ext uri="{FF2B5EF4-FFF2-40B4-BE49-F238E27FC236}">
                <a16:creationId xmlns:a16="http://schemas.microsoft.com/office/drawing/2014/main" id="{04AE8809-E733-4EE9-90BF-6E49B99E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879" y="1516656"/>
            <a:ext cx="6692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7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452718"/>
            <a:ext cx="8414123" cy="740130"/>
          </a:xfrm>
        </p:spPr>
        <p:txBody>
          <a:bodyPr/>
          <a:lstStyle/>
          <a:p>
            <a:r>
              <a:rPr lang="en-US"/>
              <a:t>Part 2: BBHE Experiment: forest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66D71A-BC2E-4BC4-A6F5-B644B725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47" y="1940860"/>
            <a:ext cx="3101178" cy="119603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>
                <a:ea typeface="+mj-lt"/>
                <a:cs typeface="+mj-lt"/>
              </a:rPr>
              <a:t>Original:  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  </a:t>
            </a:r>
          </a:p>
          <a:p>
            <a:pPr marL="0" indent="0">
              <a:buNone/>
            </a:pPr>
            <a:r>
              <a:rPr lang="en-US"/>
              <a:t>                                                        </a:t>
            </a:r>
          </a:p>
          <a:p>
            <a:endParaRPr lang="en-US"/>
          </a:p>
        </p:txBody>
      </p:sp>
      <p:pic>
        <p:nvPicPr>
          <p:cNvPr id="3" name="Picture 3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4ACB78C0-AD1C-410B-B295-4163E3A3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93" y="2442029"/>
            <a:ext cx="3127828" cy="2605314"/>
          </a:xfrm>
          <a:prstGeom prst="rect">
            <a:avLst/>
          </a:prstGeom>
        </p:spPr>
      </p:pic>
      <p:pic>
        <p:nvPicPr>
          <p:cNvPr id="5" name="Picture 5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9276F726-DFBA-4ABE-985B-004270B0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1" y="2443842"/>
            <a:ext cx="3149600" cy="2612571"/>
          </a:xfrm>
          <a:prstGeom prst="rect">
            <a:avLst/>
          </a:prstGeom>
        </p:spPr>
      </p:pic>
      <p:pic>
        <p:nvPicPr>
          <p:cNvPr id="7" name="Picture 7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A12EFA5E-0E6A-4577-B166-4E5634D0F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9" y="2436586"/>
            <a:ext cx="3091542" cy="2612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09946A-1EA9-47B5-A4E5-DE54F3FB3AF4}"/>
              </a:ext>
            </a:extLst>
          </p:cNvPr>
          <p:cNvSpPr txBox="1"/>
          <p:nvPr/>
        </p:nvSpPr>
        <p:spPr>
          <a:xfrm>
            <a:off x="4344147" y="1895662"/>
            <a:ext cx="31185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HE: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6A4EA-C5A2-4881-A09A-407927FF149C}"/>
              </a:ext>
            </a:extLst>
          </p:cNvPr>
          <p:cNvSpPr txBox="1"/>
          <p:nvPr/>
        </p:nvSpPr>
        <p:spPr>
          <a:xfrm>
            <a:off x="8413937" y="1897716"/>
            <a:ext cx="31634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BBHE: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C40D6-33A6-4074-B645-78D43A06930B}"/>
              </a:ext>
            </a:extLst>
          </p:cNvPr>
          <p:cNvSpPr txBox="1"/>
          <p:nvPr/>
        </p:nvSpPr>
        <p:spPr>
          <a:xfrm>
            <a:off x="635000" y="56007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BBHE threshold = 127.2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3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452718"/>
            <a:ext cx="8414123" cy="740130"/>
          </a:xfrm>
        </p:spPr>
        <p:txBody>
          <a:bodyPr/>
          <a:lstStyle/>
          <a:p>
            <a:r>
              <a:rPr lang="en-US"/>
              <a:t>Part 2: BBHE Experiment: forest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EE573-DE5C-4451-808E-BA1E44D7A68A}"/>
              </a:ext>
            </a:extLst>
          </p:cNvPr>
          <p:cNvSpPr txBox="1"/>
          <p:nvPr/>
        </p:nvSpPr>
        <p:spPr>
          <a:xfrm>
            <a:off x="463550" y="1473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Hist comparison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781E5F-CB5B-4623-8C97-6E722FE61FE2}"/>
              </a:ext>
            </a:extLst>
          </p:cNvPr>
          <p:cNvSpPr txBox="1"/>
          <p:nvPr/>
        </p:nvSpPr>
        <p:spPr>
          <a:xfrm>
            <a:off x="6035675" y="1470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CDF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62968-42DA-4434-B7B8-00A451E30D85}"/>
              </a:ext>
            </a:extLst>
          </p:cNvPr>
          <p:cNvSpPr txBox="1"/>
          <p:nvPr/>
        </p:nvSpPr>
        <p:spPr>
          <a:xfrm>
            <a:off x="463550" y="5778500"/>
            <a:ext cx="5511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 the original's mean value is close to 128, BBHE &amp; HE performs similarly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395E7F-2277-4788-BD18-676FCAF2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2092779"/>
            <a:ext cx="5010150" cy="3333750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6A963C-AB5E-429D-A4B0-2D517944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72" y="2095500"/>
            <a:ext cx="5014685" cy="33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7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452718"/>
            <a:ext cx="8414123" cy="740130"/>
          </a:xfrm>
        </p:spPr>
        <p:txBody>
          <a:bodyPr/>
          <a:lstStyle/>
          <a:p>
            <a:r>
              <a:rPr lang="en-US"/>
              <a:t>Part 2: BBHE Experiment: F16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66D71A-BC2E-4BC4-A6F5-B644B725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47" y="1940860"/>
            <a:ext cx="3101178" cy="119603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>
                <a:ea typeface="+mj-lt"/>
                <a:cs typeface="+mj-lt"/>
              </a:rPr>
              <a:t>Original:  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     </a:t>
            </a:r>
          </a:p>
          <a:p>
            <a:pPr marL="0" indent="0">
              <a:buNone/>
            </a:pPr>
            <a:r>
              <a:rPr lang="en-US"/>
              <a:t>                                                        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9946A-1EA9-47B5-A4E5-DE54F3FB3AF4}"/>
              </a:ext>
            </a:extLst>
          </p:cNvPr>
          <p:cNvSpPr txBox="1"/>
          <p:nvPr/>
        </p:nvSpPr>
        <p:spPr>
          <a:xfrm>
            <a:off x="4344147" y="1895662"/>
            <a:ext cx="31185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HE: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6A4EA-C5A2-4881-A09A-407927FF149C}"/>
              </a:ext>
            </a:extLst>
          </p:cNvPr>
          <p:cNvSpPr txBox="1"/>
          <p:nvPr/>
        </p:nvSpPr>
        <p:spPr>
          <a:xfrm>
            <a:off x="8413937" y="1897716"/>
            <a:ext cx="31634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BBHE: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1F740-FCAC-44C9-849C-94B371B568EC}"/>
              </a:ext>
            </a:extLst>
          </p:cNvPr>
          <p:cNvSpPr txBox="1"/>
          <p:nvPr/>
        </p:nvSpPr>
        <p:spPr>
          <a:xfrm>
            <a:off x="495300" y="5918200"/>
            <a:ext cx="5067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BBHE threshold = 179.4</a:t>
            </a:r>
          </a:p>
        </p:txBody>
      </p:sp>
      <p:pic>
        <p:nvPicPr>
          <p:cNvPr id="5" name="Picture 6" descr="A airplane that is covered in snow&#10;&#10;Description generated with very high confidence">
            <a:extLst>
              <a:ext uri="{FF2B5EF4-FFF2-40B4-BE49-F238E27FC236}">
                <a16:creationId xmlns:a16="http://schemas.microsoft.com/office/drawing/2014/main" id="{7DDAB004-9A31-4C6A-AB4A-9C333959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5" y="2549137"/>
            <a:ext cx="2743199" cy="2732182"/>
          </a:xfrm>
          <a:prstGeom prst="rect">
            <a:avLst/>
          </a:prstGeom>
        </p:spPr>
      </p:pic>
      <p:pic>
        <p:nvPicPr>
          <p:cNvPr id="11" name="Picture 12" descr="A plane flying in the air&#10;&#10;Description generated with high confidence">
            <a:extLst>
              <a:ext uri="{FF2B5EF4-FFF2-40B4-BE49-F238E27FC236}">
                <a16:creationId xmlns:a16="http://schemas.microsoft.com/office/drawing/2014/main" id="{22CAAE9F-A2F7-46D6-A421-77729272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771" y="2541879"/>
            <a:ext cx="2743200" cy="2732183"/>
          </a:xfrm>
          <a:prstGeom prst="rect">
            <a:avLst/>
          </a:prstGeom>
        </p:spPr>
      </p:pic>
      <p:pic>
        <p:nvPicPr>
          <p:cNvPr id="14" name="Picture 14" descr="A picture containing outdoor, plane, photo, white&#10;&#10;Description generated with very high confidence">
            <a:extLst>
              <a:ext uri="{FF2B5EF4-FFF2-40B4-BE49-F238E27FC236}">
                <a16:creationId xmlns:a16="http://schemas.microsoft.com/office/drawing/2014/main" id="{D8BD8132-5D99-4498-AC1F-861C95767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971" y="2549137"/>
            <a:ext cx="2743200" cy="27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6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452718"/>
            <a:ext cx="8414123" cy="740130"/>
          </a:xfrm>
        </p:spPr>
        <p:txBody>
          <a:bodyPr/>
          <a:lstStyle/>
          <a:p>
            <a:r>
              <a:rPr lang="en-US"/>
              <a:t>Part 2: BBHE Experiment: F16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EE573-DE5C-4451-808E-BA1E44D7A68A}"/>
              </a:ext>
            </a:extLst>
          </p:cNvPr>
          <p:cNvSpPr txBox="1"/>
          <p:nvPr/>
        </p:nvSpPr>
        <p:spPr>
          <a:xfrm>
            <a:off x="431800" y="1530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Hist comparison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781E5F-CB5B-4623-8C97-6E722FE61FE2}"/>
              </a:ext>
            </a:extLst>
          </p:cNvPr>
          <p:cNvSpPr txBox="1"/>
          <p:nvPr/>
        </p:nvSpPr>
        <p:spPr>
          <a:xfrm>
            <a:off x="5959475" y="15271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CDF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70384-CFB8-4192-9D5C-09800D20D50C}"/>
              </a:ext>
            </a:extLst>
          </p:cNvPr>
          <p:cNvSpPr txBox="1"/>
          <p:nvPr/>
        </p:nvSpPr>
        <p:spPr>
          <a:xfrm>
            <a:off x="292100" y="5581650"/>
            <a:ext cx="5803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lot of pixels are distributed in high value area, so we could see an obvious split here in both histogram and CDF curve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A44DD-33DF-4D8E-849C-F579D070F856}"/>
              </a:ext>
            </a:extLst>
          </p:cNvPr>
          <p:cNvSpPr txBox="1"/>
          <p:nvPr/>
        </p:nvSpPr>
        <p:spPr>
          <a:xfrm>
            <a:off x="6299200" y="5397500"/>
            <a:ext cx="4857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Turning point around </a:t>
            </a:r>
            <a:r>
              <a:rPr lang="en-US"/>
              <a:t>the mean value</a:t>
            </a:r>
            <a:endParaRPr lang="en-US" dirty="0"/>
          </a:p>
        </p:txBody>
      </p:sp>
      <p:pic>
        <p:nvPicPr>
          <p:cNvPr id="8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A76764C-CB35-4810-9F5F-A05226D9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371" y="2253343"/>
            <a:ext cx="4717142" cy="314234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92B6C0-2985-45B8-9F93-DD70AE51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7" y="2254250"/>
            <a:ext cx="4717142" cy="31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7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452718"/>
            <a:ext cx="8414123" cy="740130"/>
          </a:xfrm>
        </p:spPr>
        <p:txBody>
          <a:bodyPr/>
          <a:lstStyle/>
          <a:p>
            <a:r>
              <a:rPr lang="en-US"/>
              <a:t>Part 2: BBHE Experiment: F16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07C51-6CBA-4CF0-9885-17D6C87DFC47}"/>
              </a:ext>
            </a:extLst>
          </p:cNvPr>
          <p:cNvSpPr txBox="1"/>
          <p:nvPr/>
        </p:nvSpPr>
        <p:spPr>
          <a:xfrm>
            <a:off x="5972175" y="1260475"/>
            <a:ext cx="471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11AD6C-7D51-44AF-9E2D-D895E966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450884"/>
            <a:ext cx="6937828" cy="5056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4702E-7C20-4FA0-B39A-3AB3C3BFC775}"/>
              </a:ext>
            </a:extLst>
          </p:cNvPr>
          <p:cNvSpPr txBox="1"/>
          <p:nvPr/>
        </p:nvSpPr>
        <p:spPr>
          <a:xfrm>
            <a:off x="749300" y="20828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Split the histogram and compare: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C13E0FA-9FB9-47C8-974B-E6900EB2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42175"/>
              </p:ext>
            </p:extLst>
          </p:nvPr>
        </p:nvGraphicFramePr>
        <p:xfrm>
          <a:off x="995680" y="3554476"/>
          <a:ext cx="3146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861">
                  <a:extLst>
                    <a:ext uri="{9D8B030D-6E8A-4147-A177-3AD203B41FA5}">
                      <a16:colId xmlns:a16="http://schemas.microsoft.com/office/drawing/2014/main" val="468798645"/>
                    </a:ext>
                  </a:extLst>
                </a:gridCol>
                <a:gridCol w="1048861">
                  <a:extLst>
                    <a:ext uri="{9D8B030D-6E8A-4147-A177-3AD203B41FA5}">
                      <a16:colId xmlns:a16="http://schemas.microsoft.com/office/drawing/2014/main" val="3008300113"/>
                    </a:ext>
                  </a:extLst>
                </a:gridCol>
                <a:gridCol w="1048861">
                  <a:extLst>
                    <a:ext uri="{9D8B030D-6E8A-4147-A177-3AD203B41FA5}">
                      <a16:colId xmlns:a16="http://schemas.microsoft.com/office/drawing/2014/main" val="655837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higher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0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2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BBHE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635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653AF0-B0B7-4048-B6E7-8B1E97E62E22}"/>
              </a:ext>
            </a:extLst>
          </p:cNvPr>
          <p:cNvSpPr txBox="1"/>
          <p:nvPr/>
        </p:nvSpPr>
        <p:spPr>
          <a:xfrm>
            <a:off x="933450" y="4800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Magnitude: e-5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0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452718"/>
            <a:ext cx="8414123" cy="740130"/>
          </a:xfrm>
        </p:spPr>
        <p:txBody>
          <a:bodyPr/>
          <a:lstStyle/>
          <a:p>
            <a:r>
              <a:rPr lang="en-US"/>
              <a:t>Part 2: BBHE Value 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B24F6D-43DE-4816-BB32-686A7062CF32}"/>
              </a:ext>
            </a:extLst>
          </p:cNvPr>
          <p:cNvSpPr txBox="1"/>
          <p:nvPr/>
        </p:nvSpPr>
        <p:spPr>
          <a:xfrm>
            <a:off x="1270000" y="2425700"/>
            <a:ext cx="6121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Mean: show BBHE could '</a:t>
            </a:r>
            <a:r>
              <a:rPr lang="en-US">
                <a:solidFill>
                  <a:srgbClr val="FF0000"/>
                </a:solidFill>
              </a:rPr>
              <a:t>preserve</a:t>
            </a:r>
            <a:r>
              <a:rPr lang="en-US"/>
              <a:t>' the brightness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A6D8E1-3B11-4A53-93F9-20F5C6C4A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26992"/>
              </p:ext>
            </p:extLst>
          </p:nvPr>
        </p:nvGraphicFramePr>
        <p:xfrm>
          <a:off x="1314450" y="3009900"/>
          <a:ext cx="8168638" cy="186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767029944"/>
                    </a:ext>
                  </a:extLst>
                </a:gridCol>
                <a:gridCol w="2082799">
                  <a:extLst>
                    <a:ext uri="{9D8B030D-6E8A-4147-A177-3AD203B41FA5}">
                      <a16:colId xmlns:a16="http://schemas.microsoft.com/office/drawing/2014/main" val="3381409900"/>
                    </a:ext>
                  </a:extLst>
                </a:gridCol>
                <a:gridCol w="2001519">
                  <a:extLst>
                    <a:ext uri="{9D8B030D-6E8A-4147-A177-3AD203B41FA5}">
                      <a16:colId xmlns:a16="http://schemas.microsoft.com/office/drawing/2014/main" val="297872909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54155374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Mean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3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54961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r>
                        <a:rPr lang="en-US" dirty="0"/>
                        <a:t>Lena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1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179.4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169.3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0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65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452718"/>
            <a:ext cx="8414123" cy="740130"/>
          </a:xfrm>
        </p:spPr>
        <p:txBody>
          <a:bodyPr/>
          <a:lstStyle/>
          <a:p>
            <a:r>
              <a:rPr lang="en-US"/>
              <a:t>Part 2: BBHE Value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9D44F9-798D-4768-BE88-943532824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57388"/>
              </p:ext>
            </p:extLst>
          </p:nvPr>
        </p:nvGraphicFramePr>
        <p:xfrm>
          <a:off x="641350" y="2514600"/>
          <a:ext cx="81634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585627498"/>
                    </a:ext>
                  </a:extLst>
                </a:gridCol>
                <a:gridCol w="2035334">
                  <a:extLst>
                    <a:ext uri="{9D8B030D-6E8A-4147-A177-3AD203B41FA5}">
                      <a16:colId xmlns:a16="http://schemas.microsoft.com/office/drawing/2014/main" val="2686395205"/>
                    </a:ext>
                  </a:extLst>
                </a:gridCol>
                <a:gridCol w="2035334">
                  <a:extLst>
                    <a:ext uri="{9D8B030D-6E8A-4147-A177-3AD203B41FA5}">
                      <a16:colId xmlns:a16="http://schemas.microsoft.com/office/drawing/2014/main" val="2817127825"/>
                    </a:ext>
                  </a:extLst>
                </a:gridCol>
                <a:gridCol w="2035334">
                  <a:extLst>
                    <a:ext uri="{9D8B030D-6E8A-4147-A177-3AD203B41FA5}">
                      <a16:colId xmlns:a16="http://schemas.microsoft.com/office/drawing/2014/main" val="889494986"/>
                    </a:ext>
                  </a:extLst>
                </a:gridCol>
              </a:tblGrid>
              <a:tr h="353122">
                <a:tc>
                  <a:txBody>
                    <a:bodyPr/>
                    <a:lstStyle/>
                    <a:p>
                      <a:r>
                        <a:rPr lang="en-US" dirty="0"/>
                        <a:t>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28192"/>
                  </a:ext>
                </a:extLst>
              </a:tr>
              <a:tr h="284459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45418"/>
                  </a:ext>
                </a:extLst>
              </a:tr>
              <a:tr h="284459">
                <a:tc>
                  <a:txBody>
                    <a:bodyPr/>
                    <a:lstStyle/>
                    <a:p>
                      <a:r>
                        <a:rPr lang="en-US" dirty="0"/>
                        <a:t>Lena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5864"/>
                  </a:ext>
                </a:extLst>
              </a:tr>
              <a:tr h="2844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4967"/>
                  </a:ext>
                </a:extLst>
              </a:tr>
              <a:tr h="2844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377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5FD72A-C638-47EA-9482-918629D3C8BA}"/>
              </a:ext>
            </a:extLst>
          </p:cNvPr>
          <p:cNvSpPr txBox="1"/>
          <p:nvPr/>
        </p:nvSpPr>
        <p:spPr>
          <a:xfrm>
            <a:off x="590550" y="1714500"/>
            <a:ext cx="6261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CPP: Contrast Per Pixel(8-neighbor mean difference)：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664F02-D355-484B-AF1B-25609CF3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2" y="4421468"/>
            <a:ext cx="8286141" cy="21126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Conclusion: For images with mean value </a:t>
            </a:r>
            <a:r>
              <a:rPr lang="en-US" dirty="0">
                <a:solidFill>
                  <a:schemeClr val="accent2"/>
                </a:solidFill>
              </a:rPr>
              <a:t>much lower/higher than 128</a:t>
            </a:r>
            <a:r>
              <a:rPr lang="en-US" dirty="0"/>
              <a:t>, BBHE could enhance the </a:t>
            </a:r>
            <a:r>
              <a:rPr lang="en-US" dirty="0">
                <a:solidFill>
                  <a:srgbClr val="FFFFFF"/>
                </a:solidFill>
              </a:rPr>
              <a:t>contrast better</a:t>
            </a:r>
            <a:r>
              <a:rPr lang="en-US" dirty="0"/>
              <a:t> and preserve the brightness at the same time.</a:t>
            </a: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17A007-8CE5-469F-98C3-80E9A551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50" y="1528060"/>
            <a:ext cx="3441700" cy="7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BFD-67D6-4C7A-82BE-2A9EDFD5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67" y="452718"/>
            <a:ext cx="9446667" cy="687466"/>
          </a:xfrm>
        </p:spPr>
        <p:txBody>
          <a:bodyPr/>
          <a:lstStyle/>
          <a:p>
            <a:r>
              <a:rPr lang="en-US"/>
              <a:t>Part 1: 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3C0A-BEDE-4B79-9FE5-D1C2BD38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Stanard histogram equalization(HE) is used to enhance the contrast of an image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/>
              <a:t>the basic idea behind this method is to change the cumulative distribution function (CDF) based on the histogram. </a:t>
            </a:r>
          </a:p>
        </p:txBody>
      </p:sp>
    </p:spTree>
    <p:extLst>
      <p:ext uri="{BB962C8B-B14F-4D97-AF65-F5344CB8AC3E}">
        <p14:creationId xmlns:p14="http://schemas.microsoft.com/office/powerpoint/2010/main" val="299509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254253" cy="689330"/>
          </a:xfrm>
        </p:spPr>
        <p:txBody>
          <a:bodyPr/>
          <a:lstStyle/>
          <a:p>
            <a:r>
              <a:rPr lang="en-US"/>
              <a:t>Part 3: Extension: Median BBHE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FD3D-517C-4307-B803-F661CCE9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24A9A-A012-4D61-AD69-C1BCFDC8B078}"/>
              </a:ext>
            </a:extLst>
          </p:cNvPr>
          <p:cNvSpPr txBox="1"/>
          <p:nvPr/>
        </p:nvSpPr>
        <p:spPr>
          <a:xfrm>
            <a:off x="735106" y="1553136"/>
            <a:ext cx="1012787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/>
              <a:t>The original BBHE algorithm uses image's average value as threshold to do the contrast enhancement.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Here I also did some exploration, use median value as threshold, and according to the observation, it has the similar performance on example images.</a:t>
            </a:r>
          </a:p>
        </p:txBody>
      </p:sp>
      <p:pic>
        <p:nvPicPr>
          <p:cNvPr id="5" name="Picture 5" descr="A black and white photo of a city&#10;&#10;Description generated with very high confidence">
            <a:extLst>
              <a:ext uri="{FF2B5EF4-FFF2-40B4-BE49-F238E27FC236}">
                <a16:creationId xmlns:a16="http://schemas.microsoft.com/office/drawing/2014/main" id="{595E30B2-F846-4C62-919E-0EE179AE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47" y="3456215"/>
            <a:ext cx="2651311" cy="2645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6F332-E7AD-4D74-AC10-1708679DE715}"/>
              </a:ext>
            </a:extLst>
          </p:cNvPr>
          <p:cNvSpPr txBox="1"/>
          <p:nvPr/>
        </p:nvSpPr>
        <p:spPr>
          <a:xfrm>
            <a:off x="819149" y="6248401"/>
            <a:ext cx="26423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BBHE with median threshold</a:t>
            </a:r>
          </a:p>
          <a:p>
            <a:endParaRPr lang="en-US" sz="1400"/>
          </a:p>
        </p:txBody>
      </p:sp>
      <p:pic>
        <p:nvPicPr>
          <p:cNvPr id="9" name="Picture 8" descr="A black and white photo of an old building&#10;&#10;Description generated with very high confidence">
            <a:extLst>
              <a:ext uri="{FF2B5EF4-FFF2-40B4-BE49-F238E27FC236}">
                <a16:creationId xmlns:a16="http://schemas.microsoft.com/office/drawing/2014/main" id="{F775987A-366D-44A7-AE65-250490A1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98" y="3455135"/>
            <a:ext cx="2646963" cy="2664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2EAFFA-6ACA-4D2D-8DB2-51B8FD96BB4B}"/>
              </a:ext>
            </a:extLst>
          </p:cNvPr>
          <p:cNvSpPr txBox="1"/>
          <p:nvPr/>
        </p:nvSpPr>
        <p:spPr>
          <a:xfrm>
            <a:off x="4601134" y="6248401"/>
            <a:ext cx="26423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BBHE with mean threshold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36948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508253" cy="689330"/>
          </a:xfrm>
        </p:spPr>
        <p:txBody>
          <a:bodyPr/>
          <a:lstStyle/>
          <a:p>
            <a:r>
              <a:rPr lang="en-US"/>
              <a:t>Part 3: Extension: Median BBHE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FD3D-517C-4307-B803-F661CCE9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DD25-282C-49F3-B6C2-24E91C40C2CA}"/>
              </a:ext>
            </a:extLst>
          </p:cNvPr>
          <p:cNvSpPr txBox="1"/>
          <p:nvPr/>
        </p:nvSpPr>
        <p:spPr>
          <a:xfrm>
            <a:off x="476250" y="1244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Hist comparison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FE35F-6CA9-4DFB-92DB-E27201C0B7E8}"/>
              </a:ext>
            </a:extLst>
          </p:cNvPr>
          <p:cNvSpPr txBox="1"/>
          <p:nvPr/>
        </p:nvSpPr>
        <p:spPr>
          <a:xfrm>
            <a:off x="5949950" y="1295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CDF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2E864-4AAC-4202-B57A-482E72DF16ED}"/>
              </a:ext>
            </a:extLst>
          </p:cNvPr>
          <p:cNvSpPr txBox="1"/>
          <p:nvPr/>
        </p:nvSpPr>
        <p:spPr>
          <a:xfrm>
            <a:off x="292100" y="6146800"/>
            <a:ext cx="4457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 = 70.2/Median = 75.0</a:t>
            </a:r>
          </a:p>
        </p:txBody>
      </p:sp>
      <p:pic>
        <p:nvPicPr>
          <p:cNvPr id="11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F6906E8-ED75-4894-88B6-D384C6EF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028" y="1767114"/>
            <a:ext cx="5548085" cy="4197350"/>
          </a:xfrm>
          <a:prstGeom prst="rect">
            <a:avLst/>
          </a:prstGeom>
        </p:spPr>
      </p:pic>
      <p:pic>
        <p:nvPicPr>
          <p:cNvPr id="6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EBC9C04-C6B5-40CA-A53F-95FE8F8BF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5" y="1765300"/>
            <a:ext cx="5065484" cy="42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8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452718"/>
            <a:ext cx="8414123" cy="740130"/>
          </a:xfrm>
        </p:spPr>
        <p:txBody>
          <a:bodyPr/>
          <a:lstStyle/>
          <a:p>
            <a:r>
              <a:rPr lang="en-US"/>
              <a:t>Part 3: Extension Table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B24F6D-43DE-4816-BB32-686A7062CF32}"/>
              </a:ext>
            </a:extLst>
          </p:cNvPr>
          <p:cNvSpPr txBox="1"/>
          <p:nvPr/>
        </p:nvSpPr>
        <p:spPr>
          <a:xfrm>
            <a:off x="1270000" y="2425700"/>
            <a:ext cx="6121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Comparison Between mean/median BBHE for house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A6D8E1-3B11-4A53-93F9-20F5C6C4A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20866"/>
              </p:ext>
            </p:extLst>
          </p:nvPr>
        </p:nvGraphicFramePr>
        <p:xfrm>
          <a:off x="1403350" y="3251200"/>
          <a:ext cx="6167119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767029944"/>
                    </a:ext>
                  </a:extLst>
                </a:gridCol>
                <a:gridCol w="2082799">
                  <a:extLst>
                    <a:ext uri="{9D8B030D-6E8A-4147-A177-3AD203B41FA5}">
                      <a16:colId xmlns:a16="http://schemas.microsoft.com/office/drawing/2014/main" val="338140990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54155374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/>
                        <a:t>mode/Value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CPP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3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Mean BBHE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5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Median BBHE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1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05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C64-7A3B-4CE1-828E-1BDCCC2A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50" y="452718"/>
            <a:ext cx="7908686" cy="715430"/>
          </a:xfrm>
        </p:spPr>
        <p:txBody>
          <a:bodyPr/>
          <a:lstStyle/>
          <a:p>
            <a:r>
              <a:rPr lang="en-US"/>
              <a:t>Part 1: 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0F95-A56C-43EF-9DC7-8254EA79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18" y="1703378"/>
            <a:ext cx="3619534" cy="3924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Before Hist equalization: 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A black and white photo of an old building&#10;&#10;Description generated with very high confidence">
            <a:extLst>
              <a:ext uri="{FF2B5EF4-FFF2-40B4-BE49-F238E27FC236}">
                <a16:creationId xmlns:a16="http://schemas.microsoft.com/office/drawing/2014/main" id="{C87D180B-6CC6-4E03-841C-89A200DE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90" y="2308501"/>
            <a:ext cx="3709069" cy="370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00032-2418-4B66-85C6-EF20BE02D6CC}"/>
              </a:ext>
            </a:extLst>
          </p:cNvPr>
          <p:cNvSpPr txBox="1"/>
          <p:nvPr/>
        </p:nvSpPr>
        <p:spPr>
          <a:xfrm>
            <a:off x="5101905" y="1704363"/>
            <a:ext cx="29669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After Hist equalization:</a:t>
            </a:r>
          </a:p>
          <a:p>
            <a:endParaRPr lang="en-US"/>
          </a:p>
        </p:txBody>
      </p:sp>
      <p:pic>
        <p:nvPicPr>
          <p:cNvPr id="7" name="Picture 7" descr="A black and white photo of an old building&#10;&#10;Description generated with very high confidence">
            <a:extLst>
              <a:ext uri="{FF2B5EF4-FFF2-40B4-BE49-F238E27FC236}">
                <a16:creationId xmlns:a16="http://schemas.microsoft.com/office/drawing/2014/main" id="{CFEA4B42-C1B3-4491-99BB-BF720EB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465" y="2308502"/>
            <a:ext cx="3918793" cy="37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44D3-CD8D-4F69-8B23-12625DED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635733" cy="785338"/>
          </a:xfrm>
        </p:spPr>
        <p:txBody>
          <a:bodyPr/>
          <a:lstStyle/>
          <a:p>
            <a:r>
              <a:rPr lang="en-US"/>
              <a:t>Part 1: 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C535-B77E-4459-B819-0025F481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2" y="1544918"/>
            <a:ext cx="8743341" cy="15157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However, HE has its own disadvantage: Whatever the original image is, the mean value of the result image will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always be around 128</a:t>
            </a:r>
            <a:r>
              <a:rPr lang="en-US" dirty="0"/>
              <a:t>. </a:t>
            </a:r>
          </a:p>
          <a:p>
            <a:r>
              <a:rPr lang="en-US" dirty="0"/>
              <a:t> </a:t>
            </a:r>
            <a:r>
              <a:rPr lang="en-US"/>
              <a:t>the processed image's CDF will always be a straight line.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7" descr="A black and white photo of an old building&#10;&#10;Description generated with very high confidence">
            <a:extLst>
              <a:ext uri="{FF2B5EF4-FFF2-40B4-BE49-F238E27FC236}">
                <a16:creationId xmlns:a16="http://schemas.microsoft.com/office/drawing/2014/main" id="{CBE00F11-05A2-45D6-836C-1CBCC11F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11" y="3193577"/>
            <a:ext cx="3078138" cy="2575726"/>
          </a:xfrm>
          <a:prstGeom prst="rect">
            <a:avLst/>
          </a:prstGeom>
        </p:spPr>
      </p:pic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E00326-C433-4D6D-84C0-248B867B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14" y="3195864"/>
            <a:ext cx="3831771" cy="25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5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BA88-8AA8-4093-90F4-A72B39C3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012838" cy="769159"/>
          </a:xfrm>
        </p:spPr>
        <p:txBody>
          <a:bodyPr/>
          <a:lstStyle/>
          <a:p>
            <a:r>
              <a:rPr lang="en-US"/>
              <a:t>Part 1: 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3F33-9179-463C-BF20-6E53361F6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12" y="2294218"/>
            <a:ext cx="2545741" cy="512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More examples:</a:t>
            </a:r>
          </a:p>
          <a:p>
            <a:endParaRPr lang="en-US"/>
          </a:p>
        </p:txBody>
      </p:sp>
      <p:pic>
        <p:nvPicPr>
          <p:cNvPr id="6" name="Picture 6" descr="A person wearing a black hat&#10;&#10;Description generated with very high confidence">
            <a:extLst>
              <a:ext uri="{FF2B5EF4-FFF2-40B4-BE49-F238E27FC236}">
                <a16:creationId xmlns:a16="http://schemas.microsoft.com/office/drawing/2014/main" id="{CBCBB508-EE60-46FE-B59D-1D80423C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141" y="2958672"/>
            <a:ext cx="2148115" cy="2068287"/>
          </a:xfrm>
          <a:prstGeom prst="rect">
            <a:avLst/>
          </a:prstGeom>
        </p:spPr>
      </p:pic>
      <p:pic>
        <p:nvPicPr>
          <p:cNvPr id="8" name="Picture 8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B30F09EC-5942-41FA-8B11-C0AE286D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66" y="2958673"/>
            <a:ext cx="2075543" cy="2075543"/>
          </a:xfrm>
          <a:prstGeom prst="rect">
            <a:avLst/>
          </a:prstGeom>
        </p:spPr>
      </p:pic>
      <p:pic>
        <p:nvPicPr>
          <p:cNvPr id="4" name="Picture 4" descr="A picture containing outdoor, plane, photo, white&#10;&#10;Description generated with very high confidence">
            <a:extLst>
              <a:ext uri="{FF2B5EF4-FFF2-40B4-BE49-F238E27FC236}">
                <a16:creationId xmlns:a16="http://schemas.microsoft.com/office/drawing/2014/main" id="{3A69E9C6-2217-4CDF-AFD5-35065683D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0" y="2951908"/>
            <a:ext cx="2089150" cy="2078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FF9A5E-9C26-4489-A8C9-0FBE8EC9AE52}"/>
              </a:ext>
            </a:extLst>
          </p:cNvPr>
          <p:cNvSpPr txBox="1"/>
          <p:nvPr/>
        </p:nvSpPr>
        <p:spPr>
          <a:xfrm>
            <a:off x="1130300" y="5334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 = 128.2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DCBFB-A138-48A6-BC23-6AA594CE84A3}"/>
              </a:ext>
            </a:extLst>
          </p:cNvPr>
          <p:cNvSpPr txBox="1"/>
          <p:nvPr/>
        </p:nvSpPr>
        <p:spPr>
          <a:xfrm>
            <a:off x="4318000" y="5334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 = 128.3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ACF95-1851-4924-8B7C-4A16EE3ECEFD}"/>
              </a:ext>
            </a:extLst>
          </p:cNvPr>
          <p:cNvSpPr txBox="1"/>
          <p:nvPr/>
        </p:nvSpPr>
        <p:spPr>
          <a:xfrm>
            <a:off x="7715250" y="5334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 = 129.1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1: Histogram Equalization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FD3D-517C-4307-B803-F661CCE9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Conclusion:  it always produce an image with 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constant</a:t>
            </a:r>
            <a:r>
              <a:rPr lang="en-US" dirty="0"/>
              <a:t> mean brightness:128.</a:t>
            </a:r>
          </a:p>
          <a:p>
            <a:endParaRPr lang="en-US"/>
          </a:p>
          <a:p>
            <a:r>
              <a:rPr lang="en-US" dirty="0"/>
              <a:t>Discussion: What if an image's original mean brightness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much lower/higher than 128</a:t>
            </a:r>
            <a:r>
              <a:rPr lang="en-US" dirty="0"/>
              <a:t>?</a:t>
            </a:r>
          </a:p>
          <a:p>
            <a:endParaRPr lang="en-US"/>
          </a:p>
          <a:p>
            <a:r>
              <a:rPr lang="en-US" dirty="0"/>
              <a:t>An improvement method: Brightness preserving Bi-Histogram Equalization(BBHE)</a:t>
            </a:r>
          </a:p>
        </p:txBody>
      </p:sp>
    </p:spTree>
    <p:extLst>
      <p:ext uri="{BB962C8B-B14F-4D97-AF65-F5344CB8AC3E}">
        <p14:creationId xmlns:p14="http://schemas.microsoft.com/office/powerpoint/2010/main" val="235623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Part 2: BBHE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5BB5E005-B4FC-499D-91BA-F583EAA4F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964227"/>
              </p:ext>
            </p:extLst>
          </p:nvPr>
        </p:nvGraphicFramePr>
        <p:xfrm>
          <a:off x="5102038" y="848659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2D6755E4-B530-4657-8FB0-9FDB20C90E42}"/>
              </a:ext>
            </a:extLst>
          </p:cNvPr>
          <p:cNvSpPr txBox="1"/>
          <p:nvPr/>
        </p:nvSpPr>
        <p:spPr>
          <a:xfrm>
            <a:off x="692150" y="5867400"/>
            <a:ext cx="102743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333333"/>
                </a:solidFill>
                <a:latin typeface="Arial"/>
                <a:cs typeface="Arial"/>
              </a:rPr>
              <a:t>Recitation: Yeong-Taeg Kim, "Contrast enhancement using brightness preserving bi-histogram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equalization," in </a:t>
            </a:r>
            <a:r>
              <a:rPr lang="en-US" i="1" dirty="0">
                <a:solidFill>
                  <a:srgbClr val="333333"/>
                </a:solidFill>
                <a:latin typeface="Arial"/>
                <a:cs typeface="Arial"/>
              </a:rPr>
              <a:t>IEEE Transactions on Consumer Electronics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, vol. 43, no. 1, pp. 1-8, Feb. 1997.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15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321423" cy="689330"/>
          </a:xfrm>
        </p:spPr>
        <p:txBody>
          <a:bodyPr/>
          <a:lstStyle/>
          <a:p>
            <a:r>
              <a:rPr lang="en-US"/>
              <a:t>Part 2: BBHE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FD3D-517C-4307-B803-F661CCE9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Mathematical Equation:</a:t>
            </a:r>
          </a:p>
          <a:p>
            <a:endParaRPr lang="en-US"/>
          </a:p>
          <a:p>
            <a:r>
              <a:rPr lang="en-US"/>
              <a:t>Cumulative Distribution Function:</a:t>
            </a:r>
          </a:p>
          <a:p>
            <a:endParaRPr lang="en-US"/>
          </a:p>
          <a:p>
            <a:r>
              <a:rPr lang="en-US"/>
              <a:t>General Histogram Equalization:</a:t>
            </a:r>
          </a:p>
          <a:p>
            <a:endParaRPr lang="en-US"/>
          </a:p>
          <a:p>
            <a:r>
              <a:rPr lang="en-US"/>
              <a:t>BBHE(Xm here is the mean value): 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9D46893A-8C52-43C4-B3B2-226DE4FD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161" y="2516846"/>
            <a:ext cx="2735943" cy="990271"/>
          </a:xfrm>
          <a:prstGeom prst="rect">
            <a:avLst/>
          </a:prstGeom>
        </p:spPr>
      </p:pic>
      <p:pic>
        <p:nvPicPr>
          <p:cNvPr id="8" name="Picture 8" descr="A close up of a clock&#10;&#10;Description generated with high confidence">
            <a:extLst>
              <a:ext uri="{FF2B5EF4-FFF2-40B4-BE49-F238E27FC236}">
                <a16:creationId xmlns:a16="http://schemas.microsoft.com/office/drawing/2014/main" id="{01FF6E65-9272-4884-844A-AB897F68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3660375"/>
            <a:ext cx="2743200" cy="553250"/>
          </a:xfrm>
          <a:prstGeom prst="rect">
            <a:avLst/>
          </a:prstGeom>
        </p:spPr>
      </p:pic>
      <p:pic>
        <p:nvPicPr>
          <p:cNvPr id="10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C1FB8B2-390A-42EC-BCCC-ED7A3E4A5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50" y="4445680"/>
            <a:ext cx="4914900" cy="111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32F-6B63-4A29-AC4D-DC42EFF4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2: BBHE Mathematic Analysis</a:t>
            </a:r>
          </a:p>
        </p:txBody>
      </p:sp>
      <p:pic>
        <p:nvPicPr>
          <p:cNvPr id="4" name="Picture 4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36E457BE-D5DA-4230-BC68-CFEFF9583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57" y="1670983"/>
            <a:ext cx="5429250" cy="1885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A5C65-8A7C-4FC3-8270-49B76BA79D6E}"/>
              </a:ext>
            </a:extLst>
          </p:cNvPr>
          <p:cNvSpPr txBox="1"/>
          <p:nvPr/>
        </p:nvSpPr>
        <p:spPr>
          <a:xfrm>
            <a:off x="647700" y="1231900"/>
            <a:ext cx="528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Calculate average brightness of BBHE image</a:t>
            </a:r>
          </a:p>
        </p:txBody>
      </p:sp>
      <p:pic>
        <p:nvPicPr>
          <p:cNvPr id="7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4E9BB494-FF4F-4647-B05C-871BFB3B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3713106"/>
            <a:ext cx="5422900" cy="65733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319D9D2-8EEA-40ED-8E41-39103C07B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4547476"/>
            <a:ext cx="5422900" cy="614198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D66ACC1-D529-489A-9766-C058A64D3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0" y="5422182"/>
            <a:ext cx="5422900" cy="6110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D0859-5A4E-4D98-88AE-6307151B3B22}"/>
              </a:ext>
            </a:extLst>
          </p:cNvPr>
          <p:cNvSpPr txBox="1"/>
          <p:nvPr/>
        </p:nvSpPr>
        <p:spPr>
          <a:xfrm>
            <a:off x="7000875" y="1704975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Xm is threshold(mean value), </a:t>
            </a:r>
            <a:r>
              <a:rPr lang="en-US" err="1"/>
              <a:t>Xg</a:t>
            </a:r>
            <a:r>
              <a:rPr lang="en-US" dirty="0"/>
              <a:t> here is 128</a:t>
            </a:r>
          </a:p>
          <a:p>
            <a:endParaRPr lang="en-US"/>
          </a:p>
          <a:p>
            <a:r>
              <a:rPr lang="en-US" dirty="0"/>
              <a:t>The final equation tells us that the BBHE image's mean value will also </a:t>
            </a:r>
            <a:r>
              <a:rPr lang="en-US" dirty="0">
                <a:solidFill>
                  <a:schemeClr val="accent2"/>
                </a:solidFill>
              </a:rPr>
              <a:t>depends original image's mean value</a:t>
            </a:r>
            <a:r>
              <a:rPr lang="en-US" dirty="0"/>
              <a:t>.</a:t>
            </a:r>
          </a:p>
          <a:p>
            <a:endParaRPr lang="en-US"/>
          </a:p>
          <a:p>
            <a:endParaRPr lang="en-US"/>
          </a:p>
          <a:p>
            <a:r>
              <a:rPr lang="en-US" dirty="0"/>
              <a:t>In this way, we could make sure that BBHE could </a:t>
            </a:r>
            <a:r>
              <a:rPr lang="en-US" dirty="0">
                <a:solidFill>
                  <a:schemeClr val="accent2"/>
                </a:solidFill>
              </a:rPr>
              <a:t>preserve the brightness</a:t>
            </a:r>
          </a:p>
        </p:txBody>
      </p:sp>
    </p:spTree>
    <p:extLst>
      <p:ext uri="{BB962C8B-B14F-4D97-AF65-F5344CB8AC3E}">
        <p14:creationId xmlns:p14="http://schemas.microsoft.com/office/powerpoint/2010/main" val="266525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</vt:lpstr>
      <vt:lpstr>Contrast Enhancement Algorithm</vt:lpstr>
      <vt:lpstr>Part 1: Histogram Equalization</vt:lpstr>
      <vt:lpstr>Part 1: Histogram Equalization</vt:lpstr>
      <vt:lpstr>Part 1: Histogram equalization</vt:lpstr>
      <vt:lpstr>Part 1: Histogram equalization</vt:lpstr>
      <vt:lpstr>Part 1: Histogram Equalization </vt:lpstr>
      <vt:lpstr>Part 2: BBHE</vt:lpstr>
      <vt:lpstr>Part 2: BBHE </vt:lpstr>
      <vt:lpstr>Part 2: BBHE Mathematic Analysis</vt:lpstr>
      <vt:lpstr>Part 2: BBHE Experiment: house</vt:lpstr>
      <vt:lpstr>Part 2: BBHE Experiment: house</vt:lpstr>
      <vt:lpstr>Part 2: BBHE Experiment: house</vt:lpstr>
      <vt:lpstr>Part 2: BBHE Experiment: forest</vt:lpstr>
      <vt:lpstr>Part 2: BBHE Experiment: forest </vt:lpstr>
      <vt:lpstr>Part 2: BBHE Experiment: F16</vt:lpstr>
      <vt:lpstr>Part 2: BBHE Experiment: F16 </vt:lpstr>
      <vt:lpstr>Part 2: BBHE Experiment: F16</vt:lpstr>
      <vt:lpstr>Part 2: BBHE Value Table</vt:lpstr>
      <vt:lpstr>Part 2: BBHE Value Table</vt:lpstr>
      <vt:lpstr>Part 3: Extension: Median BBHE </vt:lpstr>
      <vt:lpstr>Part 3: Extension: Median BBHE </vt:lpstr>
      <vt:lpstr>Part 3: Extension Table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888</cp:revision>
  <dcterms:created xsi:type="dcterms:W3CDTF">2013-07-15T20:26:40Z</dcterms:created>
  <dcterms:modified xsi:type="dcterms:W3CDTF">2020-04-14T17:08:11Z</dcterms:modified>
</cp:coreProperties>
</file>