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4952365"/>
            <a:ext cx="1844040" cy="1844040"/>
          </a:xfrm>
          <a:prstGeom prst="rect">
            <a:avLst/>
          </a:prstGeom>
        </p:spPr>
      </p:pic>
      <p:pic>
        <p:nvPicPr>
          <p:cNvPr id="9" name="Picture 8" descr="ch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85" y="2868930"/>
            <a:ext cx="3330575" cy="3330575"/>
          </a:xfrm>
          <a:prstGeom prst="rect">
            <a:avLst/>
          </a:prstGeom>
        </p:spPr>
      </p:pic>
      <p:pic>
        <p:nvPicPr>
          <p:cNvPr id="10" name="Picture 9" descr="sli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3773805"/>
            <a:ext cx="2132330" cy="213233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31290" y="1525270"/>
            <a:ext cx="533400" cy="5156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33195" y="2141220"/>
            <a:ext cx="533400" cy="5156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112010" y="2141220"/>
            <a:ext cx="533400" cy="5156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7715" y="2141220"/>
            <a:ext cx="533400" cy="5156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01870" y="937895"/>
            <a:ext cx="207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Stencil" panose="040409050D0802020404" charset="0"/>
                <a:cs typeface="Stencil" panose="040409050D0802020404" charset="0"/>
              </a:rPr>
              <a:t>MOVEMENT</a:t>
            </a:r>
            <a:endParaRPr lang="en-US" sz="2400">
              <a:solidFill>
                <a:schemeClr val="bg1"/>
              </a:solidFill>
              <a:latin typeface="Stencil" panose="040409050D0802020404" charset="0"/>
              <a:cs typeface="Stencil" panose="040409050D08020204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11300" y="159893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541145" y="221488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76300" y="220726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205355" y="220726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71550" y="3199130"/>
            <a:ext cx="207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Stencil" panose="040409050D0802020404" charset="0"/>
                <a:cs typeface="Stencil" panose="040409050D0802020404" charset="0"/>
              </a:rPr>
              <a:t>ENEMIES</a:t>
            </a:r>
            <a:endParaRPr lang="en-US" sz="2400">
              <a:solidFill>
                <a:schemeClr val="bg1"/>
              </a:solidFill>
              <a:latin typeface="Stencil" panose="040409050D0802020404" charset="0"/>
              <a:cs typeface="Stencil" panose="040409050D08020204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95580" y="4283075"/>
            <a:ext cx="1235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u="sng">
                <a:solidFill>
                  <a:schemeClr val="accent1"/>
                </a:solidFill>
                <a:latin typeface="Bahnschrift Light" panose="020B0502040204020203" charset="0"/>
                <a:cs typeface="Bahnschrift Light" panose="020B0502040204020203" charset="0"/>
              </a:rPr>
              <a:t>Slime minion</a:t>
            </a:r>
            <a:endParaRPr lang="en-US" sz="1200" u="sng">
              <a:solidFill>
                <a:schemeClr val="accent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00660" y="5499735"/>
            <a:ext cx="1119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u="sng">
                <a:solidFill>
                  <a:schemeClr val="accent1"/>
                </a:solidFill>
                <a:latin typeface="Bahnschrift Light" panose="020B0502040204020203" charset="0"/>
                <a:cs typeface="Bahnschrift Light" panose="020B0502040204020203" charset="0"/>
              </a:rPr>
              <a:t>Slime boss</a:t>
            </a:r>
            <a:endParaRPr lang="en-US" sz="1200" u="sng">
              <a:solidFill>
                <a:schemeClr val="accent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482330" y="3313430"/>
            <a:ext cx="2072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  <a:latin typeface="Stencil" panose="040409050D0802020404" charset="0"/>
                <a:cs typeface="Stencil" panose="040409050D0802020404" charset="0"/>
              </a:rPr>
              <a:t>Power ups</a:t>
            </a:r>
            <a:endParaRPr lang="en-US" sz="2400">
              <a:solidFill>
                <a:schemeClr val="bg1"/>
              </a:solidFill>
              <a:latin typeface="Stencil" panose="040409050D0802020404" charset="0"/>
              <a:cs typeface="Stencil" panose="040409050D08020204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026400" y="4396740"/>
            <a:ext cx="1113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>
                <a:solidFill>
                  <a:schemeClr val="accent1"/>
                </a:solidFill>
                <a:latin typeface="Bahnschrift Light" panose="020B0502040204020203" charset="0"/>
                <a:cs typeface="Bahnschrift Light" panose="020B0502040204020203" charset="0"/>
              </a:rPr>
              <a:t>Found in:</a:t>
            </a:r>
            <a:endParaRPr lang="en-US" sz="1200" b="1">
              <a:solidFill>
                <a:schemeClr val="accent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026400" y="5539740"/>
            <a:ext cx="1113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u="sng">
                <a:solidFill>
                  <a:schemeClr val="accent1"/>
                </a:solidFill>
                <a:latin typeface="Bahnschrift Light" panose="020B0502040204020203" charset="0"/>
                <a:cs typeface="Bahnschrift Light" panose="020B0502040204020203" charset="0"/>
              </a:rPr>
              <a:t>Multishot</a:t>
            </a:r>
            <a:endParaRPr lang="en-US" sz="1200" u="sng">
              <a:solidFill>
                <a:schemeClr val="accent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26" name="Picture 25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630" y="5173980"/>
            <a:ext cx="406400" cy="406400"/>
          </a:xfrm>
          <a:prstGeom prst="rect">
            <a:avLst/>
          </a:prstGeom>
        </p:spPr>
      </p:pic>
      <p:pic>
        <p:nvPicPr>
          <p:cNvPr id="27" name="Picture 26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30" y="5285105"/>
            <a:ext cx="406400" cy="406400"/>
          </a:xfrm>
          <a:prstGeom prst="rect">
            <a:avLst/>
          </a:prstGeom>
        </p:spPr>
      </p:pic>
      <p:pic>
        <p:nvPicPr>
          <p:cNvPr id="28" name="Picture 27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30" y="5662295"/>
            <a:ext cx="406400" cy="406400"/>
          </a:xfrm>
          <a:prstGeom prst="rect">
            <a:avLst/>
          </a:prstGeom>
        </p:spPr>
      </p:pic>
      <p:pic>
        <p:nvPicPr>
          <p:cNvPr id="29" name="Picture 28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890" y="5474335"/>
            <a:ext cx="406400" cy="406400"/>
          </a:xfrm>
          <a:prstGeom prst="rect">
            <a:avLst/>
          </a:prstGeom>
        </p:spPr>
      </p:pic>
      <p:pic>
        <p:nvPicPr>
          <p:cNvPr id="30" name="Picture 29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90" y="5793105"/>
            <a:ext cx="406400" cy="406400"/>
          </a:xfrm>
          <a:prstGeom prst="rect">
            <a:avLst/>
          </a:prstGeom>
        </p:spPr>
      </p:pic>
      <p:pic>
        <p:nvPicPr>
          <p:cNvPr id="31" name="Picture 30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470" y="5570855"/>
            <a:ext cx="406400" cy="406400"/>
          </a:xfrm>
          <a:prstGeom prst="rect">
            <a:avLst/>
          </a:prstGeom>
        </p:spPr>
      </p:pic>
      <p:pic>
        <p:nvPicPr>
          <p:cNvPr id="32" name="Picture 31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470" y="5350510"/>
            <a:ext cx="406400" cy="406400"/>
          </a:xfrm>
          <a:prstGeom prst="rect">
            <a:avLst/>
          </a:prstGeom>
        </p:spPr>
      </p:pic>
      <p:pic>
        <p:nvPicPr>
          <p:cNvPr id="33" name="Picture 32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0" y="5173980"/>
            <a:ext cx="406400" cy="406400"/>
          </a:xfrm>
          <a:prstGeom prst="rect">
            <a:avLst/>
          </a:prstGeom>
        </p:spPr>
      </p:pic>
      <p:pic>
        <p:nvPicPr>
          <p:cNvPr id="34" name="Picture 33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30" y="4993640"/>
            <a:ext cx="406400" cy="406400"/>
          </a:xfrm>
          <a:prstGeom prst="rect">
            <a:avLst/>
          </a:prstGeom>
        </p:spPr>
      </p:pic>
      <p:pic>
        <p:nvPicPr>
          <p:cNvPr id="35" name="Picture 34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190" y="5350510"/>
            <a:ext cx="406400" cy="406400"/>
          </a:xfrm>
          <a:prstGeom prst="rect">
            <a:avLst/>
          </a:prstGeom>
        </p:spPr>
      </p:pic>
      <p:pic>
        <p:nvPicPr>
          <p:cNvPr id="36" name="Picture 35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070" y="5534660"/>
            <a:ext cx="406400" cy="406400"/>
          </a:xfrm>
          <a:prstGeom prst="rect">
            <a:avLst/>
          </a:prstGeom>
        </p:spPr>
      </p:pic>
      <p:pic>
        <p:nvPicPr>
          <p:cNvPr id="37" name="Picture 36" descr="project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490" y="5534660"/>
            <a:ext cx="406400" cy="406400"/>
          </a:xfrm>
          <a:prstGeom prst="rect">
            <a:avLst/>
          </a:prstGeom>
        </p:spPr>
      </p:pic>
      <p:sp>
        <p:nvSpPr>
          <p:cNvPr id="40" name="Curved Left Arrow 39"/>
          <p:cNvSpPr/>
          <p:nvPr/>
        </p:nvSpPr>
        <p:spPr>
          <a:xfrm rot="20160000">
            <a:off x="6023610" y="1434465"/>
            <a:ext cx="320040" cy="6705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Left Arrow 40"/>
          <p:cNvSpPr/>
          <p:nvPr/>
        </p:nvSpPr>
        <p:spPr>
          <a:xfrm rot="8640000">
            <a:off x="4870450" y="1882140"/>
            <a:ext cx="320040" cy="6705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280660" y="1808480"/>
            <a:ext cx="111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TAB</a:t>
            </a:r>
            <a:endParaRPr lang="en-US" sz="2000" b="1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1173480" y="937895"/>
            <a:ext cx="111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W A S D</a:t>
            </a:r>
            <a:endParaRPr lang="en-US" sz="2000" b="1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44" name="Left Arrow 43"/>
          <p:cNvSpPr/>
          <p:nvPr/>
        </p:nvSpPr>
        <p:spPr>
          <a:xfrm rot="3300000">
            <a:off x="9664700" y="1703070"/>
            <a:ext cx="205740" cy="1600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9140190" y="968375"/>
            <a:ext cx="1334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CURSOR</a:t>
            </a:r>
            <a:endParaRPr lang="en-US" sz="2000" b="1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-3810" y="3036570"/>
            <a:ext cx="12221845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8856980" y="2079625"/>
            <a:ext cx="2545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Player follows cursor position</a:t>
            </a:r>
            <a:endParaRPr lang="en-US" sz="1200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Right click to aim</a:t>
            </a:r>
            <a:endParaRPr lang="en-US" sz="1200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  <a:p>
            <a:r>
              <a:rPr lang="en-US" sz="1200">
                <a:solidFill>
                  <a:schemeClr val="accent1">
                    <a:lumMod val="20000"/>
                    <a:lumOff val="80000"/>
                  </a:schemeClr>
                </a:solidFill>
                <a:latin typeface="Bahnschrift Light" panose="020B0502040204020203" charset="0"/>
                <a:cs typeface="Bahnschrift Light" panose="020B0502040204020203" charset="0"/>
              </a:rPr>
              <a:t>Left click to shoot</a:t>
            </a:r>
            <a:endParaRPr lang="en-US" sz="1200">
              <a:solidFill>
                <a:schemeClr val="accent1">
                  <a:lumMod val="20000"/>
                  <a:lumOff val="80000"/>
                </a:schemeClr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48" name="Picture 47" descr="stationaryplan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480" y="3873500"/>
            <a:ext cx="952500" cy="952500"/>
          </a:xfrm>
          <a:prstGeom prst="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2818765" y="4275455"/>
            <a:ext cx="1517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u="sng">
                <a:solidFill>
                  <a:schemeClr val="accent1"/>
                </a:solidFill>
                <a:latin typeface="Bahnschrift Light" panose="020B0502040204020203" charset="0"/>
                <a:cs typeface="Bahnschrift Light" panose="020B0502040204020203" charset="0"/>
              </a:rPr>
              <a:t>Stationary plants</a:t>
            </a:r>
            <a:endParaRPr lang="en-US" sz="1200" u="sng">
              <a:solidFill>
                <a:schemeClr val="accent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Presentation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Arial Narrow</vt:lpstr>
      <vt:lpstr>Arial Black</vt:lpstr>
      <vt:lpstr>Algerian</vt:lpstr>
      <vt:lpstr>Bahnschrift</vt:lpstr>
      <vt:lpstr>Bauhaus 93</vt:lpstr>
      <vt:lpstr>Bodoni MT Black</vt:lpstr>
      <vt:lpstr>Book Antiqua</vt:lpstr>
      <vt:lpstr>Cambria Math</vt:lpstr>
      <vt:lpstr>Candara</vt:lpstr>
      <vt:lpstr>Century Gothic</vt:lpstr>
      <vt:lpstr>Castellar</vt:lpstr>
      <vt:lpstr>Comic Sans MS</vt:lpstr>
      <vt:lpstr>Chiller</vt:lpstr>
      <vt:lpstr>Century Schoolbook</vt:lpstr>
      <vt:lpstr>Bahnschrift Light SemiCondensed</vt:lpstr>
      <vt:lpstr>Bahnschrift SemiLight Condensed</vt:lpstr>
      <vt:lpstr>Blackadder ITC</vt:lpstr>
      <vt:lpstr>Bookman Old Style</vt:lpstr>
      <vt:lpstr>Broadway</vt:lpstr>
      <vt:lpstr>Candara Light</vt:lpstr>
      <vt:lpstr>Franklin Gothic Medium</vt:lpstr>
      <vt:lpstr>Monotype Corsiva</vt:lpstr>
      <vt:lpstr>Modern No. 20</vt:lpstr>
      <vt:lpstr>Mongolian Baiti</vt:lpstr>
      <vt:lpstr>Mistral</vt:lpstr>
      <vt:lpstr>MingLiU_HKSCS-ExtB</vt:lpstr>
      <vt:lpstr>Poor Richard</vt:lpstr>
      <vt:lpstr>Rockwell Condensed</vt:lpstr>
      <vt:lpstr>Segoe MDL2 Assets</vt:lpstr>
      <vt:lpstr>Sitka Small</vt:lpstr>
      <vt:lpstr>Tahoma</vt:lpstr>
      <vt:lpstr>Yu Gothic</vt:lpstr>
      <vt:lpstr>Tw Cen MT Condensed</vt:lpstr>
      <vt:lpstr>Stencil</vt:lpstr>
      <vt:lpstr>Bahnschrift Light</vt:lpstr>
      <vt:lpstr>Arial Rounded MT 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thebi</cp:lastModifiedBy>
  <cp:revision>1</cp:revision>
  <dcterms:created xsi:type="dcterms:W3CDTF">2021-11-27T14:32:27Z</dcterms:created>
  <dcterms:modified xsi:type="dcterms:W3CDTF">2021-11-27T14:32:27Z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F9B5271DA4384DA79013C227F123A525</vt:lpwstr>
  </property>
  <property fmtid="{D5CDD505-2E9C-101B-9397-08002B2CF9AE}" pid="3" name="KSOProductBuildVer">
    <vt:lpwstr>1033-11.2.0.10382</vt:lpwstr>
  </property>
</Properties>
</file>