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lor1_shape2"/>
          <p:cNvSpPr/>
          <p:nvPr/>
        </p:nvSpPr>
        <p:spPr>
          <a:xfrm>
            <a:off x="4123078" y="0"/>
            <a:ext cx="8064980" cy="6858000"/>
          </a:xfrm>
          <a:prstGeom prst="parallelogram">
            <a:avLst>
              <a:gd name="adj" fmla="val 53571"/>
            </a:avLst>
          </a:prstGeom>
          <a:solidFill>
            <a:srgbClr val="BB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hidden_shape"/>
          <p:cNvSpPr/>
          <p:nvPr/>
        </p:nvSpPr>
        <p:spPr>
          <a:xfrm>
            <a:off x="0" y="943429"/>
            <a:ext cx="12192000" cy="3695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color1_shape1"/>
          <p:cNvCxnSpPr/>
          <p:nvPr/>
        </p:nvCxnSpPr>
        <p:spPr>
          <a:xfrm>
            <a:off x="1084191" y="2579409"/>
            <a:ext cx="3629241" cy="0"/>
          </a:xfrm>
          <a:prstGeom prst="line">
            <a:avLst/>
          </a:prstGeom>
          <a:ln w="38100">
            <a:solidFill>
              <a:srgbClr val="BBD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98006" y="1312055"/>
            <a:ext cx="6768597" cy="1191323"/>
          </a:xfrm>
          <a:prstGeom prst="rect">
            <a:avLst/>
          </a:prstGeom>
        </p:spPr>
        <p:txBody>
          <a:bodyPr anchor="ctr"/>
          <a:lstStyle>
            <a:lvl1pPr>
              <a:defRPr lang="ru-RU" sz="3600" b="1" kern="1200" cap="non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 smtClean="0"/>
              <a:t>Presentation name</a:t>
            </a:r>
            <a:endParaRPr lang="ru-RU" dirty="0"/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998005" y="2694151"/>
            <a:ext cx="9677400" cy="108049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ru-RU" sz="2800" kern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Subtitle text here</a:t>
            </a:r>
            <a:endParaRPr lang="ru-RU" dirty="0"/>
          </a:p>
        </p:txBody>
      </p:sp>
      <p:pic>
        <p:nvPicPr>
          <p:cNvPr id="10" name="logo" descr="E:\Live3\Artrange\Projects\Slider\Branding\Logo\logo_екфтызукуте-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658" y="6366957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387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lor1_shape1"/>
          <p:cNvSpPr/>
          <p:nvPr/>
        </p:nvSpPr>
        <p:spPr>
          <a:xfrm>
            <a:off x="4123078" y="0"/>
            <a:ext cx="8064980" cy="6858000"/>
          </a:xfrm>
          <a:prstGeom prst="parallelogram">
            <a:avLst>
              <a:gd name="adj" fmla="val 53571"/>
            </a:avLst>
          </a:prstGeom>
          <a:solidFill>
            <a:srgbClr val="BB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hidden_shape"/>
          <p:cNvSpPr/>
          <p:nvPr/>
        </p:nvSpPr>
        <p:spPr>
          <a:xfrm>
            <a:off x="0" y="491043"/>
            <a:ext cx="12192000" cy="595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619437"/>
            <a:ext cx="10526545" cy="793317"/>
          </a:xfrm>
          <a:prstGeom prst="rect">
            <a:avLst/>
          </a:prstGeom>
        </p:spPr>
        <p:txBody>
          <a:bodyPr anchor="ctr"/>
          <a:lstStyle>
            <a:lvl1pPr>
              <a:defRPr lang="ru-RU" sz="3600" b="1" kern="1200" cap="non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 smtClean="0"/>
              <a:t>Title</a:t>
            </a:r>
            <a:endParaRPr lang="ru-RU" dirty="0"/>
          </a:p>
        </p:txBody>
      </p:sp>
      <p:sp>
        <p:nvSpPr>
          <p:cNvPr id="13" name="text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536508"/>
            <a:ext cx="10526545" cy="46576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800" kern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ru-RU" dirty="0"/>
          </a:p>
        </p:txBody>
      </p:sp>
      <p:pic>
        <p:nvPicPr>
          <p:cNvPr id="7" name="logo" descr="E:\Live3\Artrange\Projects\Slider\Branding\Logo\logo_екфтызукуте-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658" y="6366957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50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lor1_shape1"/>
          <p:cNvSpPr/>
          <p:nvPr/>
        </p:nvSpPr>
        <p:spPr>
          <a:xfrm>
            <a:off x="0" y="0"/>
            <a:ext cx="12188058" cy="6858000"/>
          </a:xfrm>
          <a:prstGeom prst="parallelogram">
            <a:avLst>
              <a:gd name="adj" fmla="val 53571"/>
            </a:avLst>
          </a:prstGeom>
          <a:solidFill>
            <a:srgbClr val="BB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"/>
          <p:cNvSpPr>
            <a:spLocks noGrp="1"/>
          </p:cNvSpPr>
          <p:nvPr>
            <p:ph type="body" sz="quarter" idx="13" hasCustomPrompt="1"/>
          </p:nvPr>
        </p:nvSpPr>
        <p:spPr>
          <a:xfrm>
            <a:off x="1994956" y="2174826"/>
            <a:ext cx="8191142" cy="263674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b="1" kern="1200" cap="all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Hero text </a:t>
            </a:r>
            <a:endParaRPr lang="ru-RU" dirty="0"/>
          </a:p>
        </p:txBody>
      </p:sp>
      <p:pic>
        <p:nvPicPr>
          <p:cNvPr id="5" name="logo" descr="E:\Live3\Artrange\Projects\Slider\Branding\Logo\logo_екфтызукуте-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658" y="6366957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82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lor1_shape1"/>
          <p:cNvSpPr/>
          <p:nvPr/>
        </p:nvSpPr>
        <p:spPr>
          <a:xfrm>
            <a:off x="4123078" y="0"/>
            <a:ext cx="8064980" cy="6858000"/>
          </a:xfrm>
          <a:prstGeom prst="parallelogram">
            <a:avLst>
              <a:gd name="adj" fmla="val 53571"/>
            </a:avLst>
          </a:prstGeom>
          <a:solidFill>
            <a:srgbClr val="BB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hidden_shape"/>
          <p:cNvSpPr/>
          <p:nvPr/>
        </p:nvSpPr>
        <p:spPr>
          <a:xfrm>
            <a:off x="0" y="491042"/>
            <a:ext cx="12192000" cy="5818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089399" y="1060521"/>
            <a:ext cx="5493000" cy="793317"/>
          </a:xfrm>
          <a:prstGeom prst="rect">
            <a:avLst/>
          </a:prstGeom>
        </p:spPr>
        <p:txBody>
          <a:bodyPr/>
          <a:lstStyle>
            <a:lvl1pPr>
              <a:defRPr lang="ru-RU" sz="3600" b="1" kern="1200" cap="non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 smtClean="0"/>
              <a:t>Title</a:t>
            </a:r>
            <a:endParaRPr lang="ru-RU" dirty="0"/>
          </a:p>
        </p:txBody>
      </p:sp>
      <p:sp>
        <p:nvSpPr>
          <p:cNvPr id="12" name="text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2046433"/>
            <a:ext cx="5530272" cy="4262918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lang="ru-RU" sz="2800" kern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>
                <a:solidFill>
                  <a:srgbClr val="1A315C"/>
                </a:solidFill>
                <a:latin typeface="Circe" panose="020B0502020203020203" pitchFamily="34" charset="-52"/>
              </a:defRPr>
            </a:lvl2pPr>
            <a:lvl3pPr>
              <a:defRPr>
                <a:solidFill>
                  <a:srgbClr val="1A315C"/>
                </a:solidFill>
                <a:latin typeface="Circe" panose="020B0502020203020203" pitchFamily="34" charset="-52"/>
              </a:defRPr>
            </a:lvl3pPr>
            <a:lvl4pPr>
              <a:defRPr>
                <a:solidFill>
                  <a:srgbClr val="1A315C"/>
                </a:solidFill>
                <a:latin typeface="Circe" panose="020B0502020203020203" pitchFamily="34" charset="-52"/>
              </a:defRPr>
            </a:lvl4pPr>
            <a:lvl5pPr>
              <a:defRPr>
                <a:solidFill>
                  <a:srgbClr val="1A315C"/>
                </a:solidFill>
                <a:latin typeface="Circe" panose="020B0502020203020203" pitchFamily="34" charset="-52"/>
              </a:defRPr>
            </a:lvl5pPr>
          </a:lstStyle>
          <a:p>
            <a:pPr lvl="0"/>
            <a:r>
              <a:rPr lang="en-US" dirty="0" smtClean="0"/>
              <a:t>Text</a:t>
            </a:r>
          </a:p>
        </p:txBody>
      </p:sp>
      <p:sp>
        <p:nvSpPr>
          <p:cNvPr id="11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1"/>
            <a:ext cx="5807966" cy="68579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ru-RU" sz="2800" kern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 smtClean="0"/>
              <a:t>Picture</a:t>
            </a:r>
          </a:p>
        </p:txBody>
      </p:sp>
      <p:pic>
        <p:nvPicPr>
          <p:cNvPr id="8" name="logo" descr="E:\Live3\Artrange\Projects\Slider\Branding\Logo\logo_екфтызукуте-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658" y="6366957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46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ru-RU" sz="2800" kern="1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 smtClean="0"/>
              <a:t>Picture</a:t>
            </a:r>
            <a:endParaRPr lang="ru-RU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12191999" cy="187361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>
                  <a:alpha val="52000"/>
                </a:schemeClr>
              </a:gs>
            </a:gsLst>
            <a:lin ang="5400000" scaled="0"/>
          </a:gra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 lang="ru-RU" sz="3200" b="1" cap="all" baseline="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 algn="ctr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dirty="0" smtClean="0"/>
              <a:t>Title</a:t>
            </a:r>
            <a:endParaRPr lang="ru-RU" dirty="0"/>
          </a:p>
        </p:txBody>
      </p:sp>
      <p:pic>
        <p:nvPicPr>
          <p:cNvPr id="5" name="logo" descr="E:\Live3\Artrange\Projects\Slider\Branding\Logo\logo_екфтызукуте-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658" y="6366957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2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lor1_shape2"/>
          <p:cNvSpPr/>
          <p:nvPr/>
        </p:nvSpPr>
        <p:spPr>
          <a:xfrm>
            <a:off x="4123078" y="0"/>
            <a:ext cx="8064980" cy="6858000"/>
          </a:xfrm>
          <a:prstGeom prst="parallelogram">
            <a:avLst>
              <a:gd name="adj" fmla="val 53571"/>
            </a:avLst>
          </a:prstGeom>
          <a:solidFill>
            <a:srgbClr val="BBDD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hidden_shape"/>
          <p:cNvSpPr/>
          <p:nvPr/>
        </p:nvSpPr>
        <p:spPr>
          <a:xfrm>
            <a:off x="0" y="2737716"/>
            <a:ext cx="12192000" cy="34564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color1_shape1"/>
          <p:cNvCxnSpPr/>
          <p:nvPr/>
        </p:nvCxnSpPr>
        <p:spPr>
          <a:xfrm>
            <a:off x="1084191" y="4465926"/>
            <a:ext cx="3629241" cy="0"/>
          </a:xfrm>
          <a:prstGeom prst="line">
            <a:avLst/>
          </a:prstGeom>
          <a:ln w="38100">
            <a:solidFill>
              <a:srgbClr val="BBDD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8978" y="4549894"/>
            <a:ext cx="7642678" cy="1183385"/>
          </a:xfrm>
          <a:prstGeom prst="rect">
            <a:avLst/>
          </a:prstGeom>
        </p:spPr>
        <p:txBody>
          <a:bodyPr anchor="ctr"/>
          <a:lstStyle>
            <a:lvl1pPr>
              <a:defRPr lang="ru-RU" sz="3600" b="1" kern="1200" cap="none" baseline="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 smtClean="0"/>
              <a:t>Thank you!</a:t>
            </a:r>
            <a:endParaRPr lang="ru-RU" dirty="0"/>
          </a:p>
        </p:txBody>
      </p:sp>
      <p:pic>
        <p:nvPicPr>
          <p:cNvPr id="7" name="logo" descr="E:\Live3\Artrange\Projects\Slider\Branding\Logo\logo_екфтызукуте-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2658" y="6366957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94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9B92-9E68-4123-BAF9-908386365DE1}" type="datetimeFigureOut">
              <a:rPr lang="ru-RU" smtClean="0"/>
              <a:pPr/>
              <a:t>25.04.2021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B6D1-630F-4544-A2E5-92AF45E3593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8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86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3937000" cy="4470400"/>
          </a:xfrm>
          <a:prstGeom prst="rect">
            <a:avLst/>
          </a:prstGeom>
          <a:solidFill>
            <a:srgbClr val="BBDDDE"/>
          </a:solidFill>
          <a:ln>
            <a:solidFill>
              <a:srgbClr val="BBDD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883900" y="6248400"/>
            <a:ext cx="1130300" cy="469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веб-приложения для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подготовки к КЕГЭ 2021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800" dirty="0"/>
          </a:p>
        </p:txBody>
      </p:sp>
      <p:sp>
        <p:nvSpPr>
          <p:cNvPr id="4" name="Текст 3"/>
          <p:cNvSpPr>
            <a:spLocks noGrp="1"/>
          </p:cNvSpPr>
          <p:nvPr>
            <p:ph type="subTitle" idx="1"/>
          </p:nvPr>
        </p:nvSpPr>
        <p:spPr>
          <a:xfrm>
            <a:off x="6705600" y="3619501"/>
            <a:ext cx="5486400" cy="2425700"/>
          </a:xfrm>
          <a:prstGeom prst="rect">
            <a:avLst/>
          </a:prstGeom>
        </p:spPr>
        <p:txBody>
          <a:bodyPr/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58100" y="4152900"/>
            <a:ext cx="4356100" cy="240692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780244" y="4409688"/>
            <a:ext cx="6096000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Исполнитель:</a:t>
            </a: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ученица 10а класса </a:t>
            </a:r>
          </a:p>
          <a:p>
            <a:pPr algn="r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Рунина Анастасия </a:t>
            </a:r>
            <a:r>
              <a:rPr lang="ru-RU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Сергеевна.</a:t>
            </a:r>
          </a:p>
          <a:p>
            <a:pPr algn="r">
              <a:lnSpc>
                <a:spcPct val="150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930079"/>
            <a:ext cx="2594287" cy="294259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32772" y="5020215"/>
            <a:ext cx="1807323" cy="1837786"/>
          </a:xfrm>
          <a:prstGeom prst="rect">
            <a:avLst/>
          </a:prstGeom>
        </p:spPr>
      </p:pic>
      <p:sp>
        <p:nvSpPr>
          <p:cNvPr id="15" name="Штриховая стрелка вправо 14">
            <a:hlinkClick r:id="" action="ppaction://hlinkshowjump?jump=nextslide"/>
          </p:cNvPr>
          <p:cNvSpPr/>
          <p:nvPr/>
        </p:nvSpPr>
        <p:spPr>
          <a:xfrm>
            <a:off x="10490200" y="6141487"/>
            <a:ext cx="1524000" cy="655984"/>
          </a:xfrm>
          <a:prstGeom prst="stripedRightArrow">
            <a:avLst/>
          </a:prstGeom>
          <a:solidFill>
            <a:srgbClr val="BBDDDE"/>
          </a:solidFill>
          <a:ln>
            <a:solidFill>
              <a:srgbClr val="BBDD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0" y="477079"/>
            <a:ext cx="12192000" cy="821634"/>
          </a:xfrm>
        </p:spPr>
        <p:txBody>
          <a:bodyPr/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идеи: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>
          <a:xfrm>
            <a:off x="0" y="1298714"/>
            <a:ext cx="12192000" cy="48502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выбрала данную тему проекта, так как она очень актуальна в современном мире и может помочь учащимся в подготовке к ЕГЭ</a:t>
            </a:r>
          </a:p>
          <a:p>
            <a:pPr>
              <a:lnSpc>
                <a:spcPct val="100000"/>
              </a:lnSpc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Штриховая стрелка вправо 5">
            <a:hlinkClick r:id="" action="ppaction://hlinkshowjump?jump=nextslide"/>
          </p:cNvPr>
          <p:cNvSpPr/>
          <p:nvPr/>
        </p:nvSpPr>
        <p:spPr>
          <a:xfrm>
            <a:off x="10508974" y="6149009"/>
            <a:ext cx="1524000" cy="708991"/>
          </a:xfrm>
          <a:prstGeom prst="stripedRightArrow">
            <a:avLst/>
          </a:prstGeom>
          <a:solidFill>
            <a:srgbClr val="BBDDDE"/>
          </a:solidFill>
          <a:ln>
            <a:solidFill>
              <a:srgbClr val="BBDD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Штриховая стрелка вправо 6">
            <a:hlinkClick r:id="" action="ppaction://hlinkshowjump?jump=firstslide"/>
          </p:cNvPr>
          <p:cNvSpPr/>
          <p:nvPr/>
        </p:nvSpPr>
        <p:spPr>
          <a:xfrm rot="10800000">
            <a:off x="185531" y="6149009"/>
            <a:ext cx="1524000" cy="708991"/>
          </a:xfrm>
          <a:prstGeom prst="stripedRightArrow">
            <a:avLst/>
          </a:prstGeom>
          <a:solidFill>
            <a:srgbClr val="BBDDDE"/>
          </a:solidFill>
          <a:ln>
            <a:solidFill>
              <a:srgbClr val="BBDD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43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90677"/>
            <a:ext cx="12192000" cy="793317"/>
          </a:xfrm>
        </p:spPr>
        <p:txBody>
          <a:bodyPr/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на сайте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2"/>
          </p:nvPr>
        </p:nvSpPr>
        <p:spPr>
          <a:xfrm>
            <a:off x="129937" y="1878020"/>
            <a:ext cx="5530272" cy="41688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на сайте, данные должны быть сохранены в базе данных. Если нет, то пользователь должен зарегистрироваться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9937" y="5941048"/>
            <a:ext cx="1542422" cy="780356"/>
          </a:xfrm>
          <a:prstGeom prst="rect">
            <a:avLst/>
          </a:prstGeom>
        </p:spPr>
      </p:pic>
      <p:pic>
        <p:nvPicPr>
          <p:cNvPr id="11" name="Рисунок 10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30308" y="6135757"/>
            <a:ext cx="1542422" cy="7681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78251"/>
            <a:ext cx="5440570" cy="3309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62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8978"/>
            <a:ext cx="12192000" cy="793317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базы данных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0" y="1302295"/>
            <a:ext cx="5530272" cy="4262918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состоящая из двух таблиц, в таблице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хранится информация о пользователях, а в таблице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zadania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занесены ответы на задания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077644"/>
            <a:ext cx="1542422" cy="780356"/>
          </a:xfrm>
          <a:prstGeom prst="rect">
            <a:avLst/>
          </a:prstGeom>
        </p:spPr>
      </p:pic>
      <p:pic>
        <p:nvPicPr>
          <p:cNvPr id="7" name="Рисунок 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49578" y="6077644"/>
            <a:ext cx="1542422" cy="88921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064" y="1715889"/>
            <a:ext cx="6348144" cy="3435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13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94465"/>
            <a:ext cx="12192000" cy="681193"/>
          </a:xfrm>
        </p:spPr>
        <p:txBody>
          <a:bodyPr/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 сайта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>
          <a:xfrm>
            <a:off x="188686" y="1679630"/>
            <a:ext cx="5530272" cy="463013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Сайт, на котором можно посмотреть теорию к задания, а также прорешать несколько вариантов данных упражнений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415" y="6077644"/>
            <a:ext cx="1542422" cy="780356"/>
          </a:xfrm>
          <a:prstGeom prst="rect">
            <a:avLst/>
          </a:prstGeom>
        </p:spPr>
      </p:pic>
      <p:pic>
        <p:nvPicPr>
          <p:cNvPr id="7" name="Рисунок 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49578" y="6077644"/>
            <a:ext cx="1542422" cy="89583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729" y="2209800"/>
            <a:ext cx="5896772" cy="3051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76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4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template-4</Template>
  <TotalTime>213</TotalTime>
  <Words>107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Circe</vt:lpstr>
      <vt:lpstr>Roboto</vt:lpstr>
      <vt:lpstr>Times New Roman</vt:lpstr>
      <vt:lpstr>Wingdings</vt:lpstr>
      <vt:lpstr>template-4</vt:lpstr>
      <vt:lpstr>Разработка веб-приложения для  подготовки к КЕГЭ 2021 </vt:lpstr>
      <vt:lpstr>Описание идеи:</vt:lpstr>
      <vt:lpstr>Авторизация на сайте</vt:lpstr>
      <vt:lpstr>Создание базы данных в Sqlite3</vt:lpstr>
      <vt:lpstr>Вид сайта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веб-приложения для  подготовки к КЕГЭ 2021</dc:title>
  <dc:creator>user</dc:creator>
  <cp:lastModifiedBy>user</cp:lastModifiedBy>
  <cp:revision>18</cp:revision>
  <dcterms:created xsi:type="dcterms:W3CDTF">2021-04-02T23:55:26Z</dcterms:created>
  <dcterms:modified xsi:type="dcterms:W3CDTF">2021-04-25T17:15:01Z</dcterms:modified>
</cp:coreProperties>
</file>