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20040"/>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34544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345441"/>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43800"/>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3962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smtClean="0">
                <a:solidFill>
                  <a:schemeClr val="tx1"/>
                </a:solidFill>
                <a:latin typeface="Arial"/>
                <a:ea typeface="Arial"/>
                <a:cs typeface="Arial"/>
                <a:sym typeface="Arial"/>
              </a:rPr>
              <a:t>: </a:t>
            </a:r>
            <a:r>
              <a:rPr altLang="en-IN" b="0" cap="none" dirty="0" sz="1100" i="0" lang="en-US" err="1" strike="noStrike" u="none" smtClean="0">
                <a:solidFill>
                  <a:schemeClr val="tx1"/>
                </a:solidFill>
                <a:latin typeface="Arial"/>
                <a:ea typeface="Arial"/>
                <a:cs typeface="Arial"/>
                <a:sym typeface="Arial"/>
              </a:rPr>
              <a:t>J</a:t>
            </a:r>
            <a:r>
              <a:rPr altLang="en-IN" b="0" cap="none" dirty="0" sz="1100" i="0" lang="en-US" err="1" strike="noStrike" u="none" smtClean="0">
                <a:solidFill>
                  <a:schemeClr val="tx1"/>
                </a:solidFill>
                <a:latin typeface="Arial"/>
                <a:ea typeface="Arial"/>
                <a:cs typeface="Arial"/>
                <a:sym typeface="Arial"/>
              </a:rPr>
              <a:t>.</a:t>
            </a:r>
            <a:r>
              <a:rPr altLang="en-IN" b="0" cap="none" dirty="0" sz="1100" i="0" lang="en-US" err="1" strike="noStrike" u="none" smtClean="0">
                <a:solidFill>
                  <a:schemeClr val="tx1"/>
                </a:solidFill>
                <a:latin typeface="Arial"/>
                <a:ea typeface="Arial"/>
                <a:cs typeface="Arial"/>
                <a:sym typeface="Arial"/>
              </a:rPr>
              <a:t>R</a:t>
            </a:r>
            <a:r>
              <a:rPr altLang="en-IN" b="0" cap="none" dirty="0" sz="1100" i="0" lang="en-US" err="1" strike="noStrike" u="none" smtClean="0">
                <a:solidFill>
                  <a:schemeClr val="tx1"/>
                </a:solidFill>
                <a:latin typeface="Arial"/>
                <a:ea typeface="Arial"/>
                <a:cs typeface="Arial"/>
                <a:sym typeface="Arial"/>
              </a:rPr>
              <a:t>u</a:t>
            </a:r>
            <a:r>
              <a:rPr altLang="en-IN" b="0" cap="none" dirty="0" sz="1100" i="0" lang="en-US" err="1" strike="noStrike" u="none" smtClean="0">
                <a:solidFill>
                  <a:schemeClr val="tx1"/>
                </a:solidFill>
                <a:latin typeface="Arial"/>
                <a:ea typeface="Arial"/>
                <a:cs typeface="Arial"/>
                <a:sym typeface="Arial"/>
              </a:rPr>
              <a:t>n</a:t>
            </a:r>
            <a:r>
              <a:rPr altLang="en-IN" b="0" cap="none" dirty="0" sz="1100" i="0" lang="en-US" err="1" strike="noStrike" u="none" smtClean="0">
                <a:solidFill>
                  <a:schemeClr val="tx1"/>
                </a:solidFill>
                <a:latin typeface="Arial"/>
                <a:ea typeface="Arial"/>
                <a:cs typeface="Arial"/>
                <a:sym typeface="Arial"/>
              </a:rPr>
              <a:t>i</a:t>
            </a:r>
            <a:r>
              <a:rPr altLang="en-IN" b="0" cap="none" dirty="0" sz="1100" i="0" lang="en-US" err="1" strike="noStrike" u="none" smtClean="0">
                <a:solidFill>
                  <a:schemeClr val="tx1"/>
                </a:solidFill>
                <a:latin typeface="Arial"/>
                <a:ea typeface="Arial"/>
                <a:cs typeface="Arial"/>
                <a:sym typeface="Arial"/>
              </a:rPr>
              <a:t>s</a:t>
            </a:r>
            <a:r>
              <a:rPr altLang="en-IN" b="0" cap="none" dirty="0" sz="1100" i="0" lang="en-US" err="1" strike="noStrike" u="none" smtClean="0">
                <a:solidFill>
                  <a:schemeClr val="tx1"/>
                </a:solidFill>
                <a:latin typeface="Arial"/>
                <a:ea typeface="Arial"/>
                <a:cs typeface="Arial"/>
                <a:sym typeface="Arial"/>
              </a:rPr>
              <a:t>h</a:t>
            </a:r>
            <a:r>
              <a:rPr altLang="en-IN" b="0" cap="none" dirty="0" sz="1100" i="0" lang="en-US" err="1" strike="noStrike" u="none" smtClean="0">
                <a:solidFill>
                  <a:schemeClr val="tx1"/>
                </a:solidFill>
                <a:latin typeface="Arial"/>
                <a:ea typeface="Arial"/>
                <a:cs typeface="Arial"/>
                <a:sym typeface="Arial"/>
              </a:rPr>
              <a:t>a</a:t>
            </a:r>
            <a:r>
              <a:rPr altLang="en-IN" b="0" cap="none" dirty="0" sz="1100" i="0" lang="en-US" err="1" strike="noStrike" u="none" smtClean="0">
                <a:solidFill>
                  <a:schemeClr val="tx1"/>
                </a:solidFill>
                <a:latin typeface="Arial"/>
                <a:ea typeface="Arial"/>
                <a:cs typeface="Arial"/>
                <a:sym typeface="Arial"/>
              </a:rPr>
              <a:t>q</a:t>
            </a:r>
            <a:r>
              <a:rPr altLang="en-IN" b="0" cap="none" dirty="0" sz="1100" i="0" lang="en-US" err="1" strike="noStrike" u="none" smtClean="0">
                <a:solidFill>
                  <a:schemeClr val="tx1"/>
                </a:solidFill>
                <a:latin typeface="Arial"/>
                <a:ea typeface="Arial"/>
                <a:cs typeface="Arial"/>
                <a:sym typeface="Arial"/>
              </a:rPr>
              <a:t>u</a:t>
            </a:r>
            <a:r>
              <a:rPr altLang="en-IN" b="0" cap="none" dirty="0" sz="1100" i="0" lang="en-US" err="1" strike="noStrike" u="none" smtClean="0">
                <a:solidFill>
                  <a:schemeClr val="tx1"/>
                </a:solidFill>
                <a:latin typeface="Arial"/>
                <a:ea typeface="Arial"/>
                <a:cs typeface="Arial"/>
                <a:sym typeface="Arial"/>
              </a:rPr>
              <a:t>e</a:t>
            </a:r>
            <a:r>
              <a:rPr altLang="en-IN" b="0" cap="none" dirty="0" sz="1100" i="0" lang="en-US" err="1" strike="noStrike" u="none" smtClean="0">
                <a:solidFill>
                  <a:schemeClr val="tx1"/>
                </a:solidFill>
                <a:latin typeface="Arial"/>
                <a:ea typeface="Arial"/>
                <a:cs typeface="Arial"/>
                <a:sym typeface="Arial"/>
              </a:rPr>
              <a:t>e</a:t>
            </a:r>
            <a:r>
              <a:rPr altLang="en-IN" b="0" cap="none" dirty="0" sz="1100" i="0" lang="en-US" err="1" strike="noStrike" u="none" smtClean="0">
                <a:solidFill>
                  <a:schemeClr val="tx1"/>
                </a:solidFill>
                <a:latin typeface="Arial"/>
                <a:ea typeface="Arial"/>
                <a:cs typeface="Arial"/>
                <a:sym typeface="Arial"/>
              </a:rPr>
              <a:t>n</a:t>
            </a:r>
            <a:r>
              <a:rPr altLang="en-IN" b="0" cap="none" dirty="0" sz="1100" i="0" lang="en-US" err="1" strike="noStrike" u="none" smtClean="0">
                <a:solidFill>
                  <a:schemeClr val="tx1"/>
                </a:solidFill>
                <a:latin typeface="Arial"/>
                <a:ea typeface="Arial"/>
                <a:cs typeface="Arial"/>
                <a:sym typeface="Arial"/>
              </a:rPr>
              <a:t>i</a:t>
            </a:r>
            <a:endParaRPr b="0" cap="none" dirty="0" sz="1100" i="0" lang="en-US" strike="noStrike" u="none" smtClean="0">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Student </a:t>
            </a:r>
            <a:r>
              <a:rPr b="0" cap="none" dirty="0" sz="1100" i="0" lang="en-US" strike="noStrike" u="none">
                <a:solidFill>
                  <a:schemeClr val="tx1"/>
                </a:solidFill>
                <a:latin typeface="Arial"/>
                <a:ea typeface="Arial"/>
                <a:cs typeface="Arial"/>
                <a:sym typeface="Arial"/>
              </a:rPr>
              <a:t>ID : </a:t>
            </a:r>
            <a:r>
              <a:rPr b="0" cap="none" dirty="0" sz="1100" i="0" lang="en-US" strike="noStrike" u="none" smtClean="0">
                <a:solidFill>
                  <a:schemeClr val="tx1"/>
                </a:solidFill>
                <a:latin typeface="Arial"/>
                <a:ea typeface="Arial"/>
                <a:cs typeface="Arial"/>
                <a:sym typeface="Arial"/>
              </a:rPr>
              <a:t>au</a:t>
            </a:r>
            <a:r>
              <a:rPr altLang="en-IN" b="0" cap="none" dirty="0" sz="1100" i="0" lang="en-US" strike="noStrike" u="none" smtClean="0">
                <a:solidFill>
                  <a:schemeClr val="tx1"/>
                </a:solidFill>
                <a:latin typeface="Arial"/>
                <a:ea typeface="Arial"/>
                <a:cs typeface="Arial"/>
                <a:sym typeface="Arial"/>
              </a:rPr>
              <a:t>8</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3</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5</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4</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43800"/>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370840"/>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r>
              <a:rPr b="1" dirty="0" sz="1600" lang="en-IN">
                <a:solidFill>
                  <a:srgbClr val="213163"/>
                </a:solidFill>
              </a:rPr>
              <a:t/>
            </a: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r>
              <a:rPr dirty="0" sz="1600" lang="en-US"/>
              <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r>
              <a:rPr b="1" dirty="0" sz="2000" lang="en-US">
                <a:solidFill>
                  <a:srgbClr val="374151"/>
                </a:solidFill>
                <a:latin typeface="+mj-lt"/>
                <a:cs typeface="Times New Roman" panose="02020603050405020304" pitchFamily="18" charset="0"/>
              </a:rPr>
              <a:t/>
            </a: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r>
              <a:rPr dirty="0" sz="2000" lang="en-US" smtClean="0"/>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r>
              <a:rPr dirty="0" sz="6000" lang="en-US" smtClean="0"/>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r>
              <a:rPr b="0" dirty="0" sz="1600" i="0" lang="en-US">
                <a:solidFill>
                  <a:srgbClr val="374151"/>
                </a:solidFill>
                <a:effectLst/>
                <a:latin typeface="Söhne"/>
              </a:rPr>
              <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dirty="0" sz="1400" lang="en-US" smtClean="0"/>
              <a:t/>
            </a:r>
            <a:br>
              <a:rPr dirty="0" sz="1400" lang="en-US" smtClean="0"/>
            </a:br>
            <a:r>
              <a:rPr dirty="0" sz="1400" lang="en-US" smtClean="0"/>
              <a:t/>
            </a:r>
            <a:br>
              <a:rPr dirty="0" sz="1400" lang="en-US" smtClean="0"/>
            </a:br>
            <a:r>
              <a:rPr dirty="0" sz="1400" lang="en-US" smtClean="0"/>
              <a:t>1</a:t>
            </a:r>
            <a:r>
              <a:rPr dirty="0" sz="1400" lang="en-US"/>
              <a:t>. To rent a car a prospective renter must first go to the nearest office to register as a client. </a:t>
            </a:r>
            <a:r>
              <a:rPr dirty="0" sz="1400" lang="en-US" smtClean="0"/>
              <a:t/>
            </a:r>
            <a:br>
              <a:rPr dirty="0" sz="1400" lang="en-US" smtClean="0"/>
            </a:br>
            <a:r>
              <a:rPr dirty="0" sz="1400" lang="en-US" smtClean="0"/>
              <a:t/>
            </a: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r>
              <a:rPr b="1" dirty="0" sz="1800" lang="en-IN" smtClean="0">
                <a:solidFill>
                  <a:srgbClr val="213163"/>
                </a:solidFill>
              </a:rPr>
              <a:t/>
            </a: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2758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r>
              <a:rPr dirty="0" sz="1600" lang="en-US" smtClean="0"/>
              <a:t/>
            </a:r>
            <a:br>
              <a:rPr dirty="0" sz="1600" lang="en-US" smtClean="0"/>
            </a:br>
            <a:r>
              <a:rPr dirty="0" sz="1600" lang="en-US" smtClean="0"/>
              <a:t/>
            </a:r>
            <a:br>
              <a:rPr dirty="0" sz="1600" lang="en-US" smtClean="0"/>
            </a:br>
            <a:r>
              <a:rPr dirty="0" sz="1600" lang="en-US" smtClean="0"/>
              <a:t>• </a:t>
            </a:r>
            <a:r>
              <a:rPr dirty="0" sz="1600" lang="en-US"/>
              <a:t>Quick and easy retrieval of </a:t>
            </a:r>
            <a:r>
              <a:rPr dirty="0" sz="1600" lang="en-US" smtClean="0"/>
              <a:t>information</a:t>
            </a:r>
            <a:br>
              <a:rPr dirty="0" sz="1600" lang="en-US" smtClean="0"/>
            </a:br>
            <a:r>
              <a:rPr dirty="0" sz="1600" lang="en-US" smtClean="0"/>
              <a:t/>
            </a:r>
            <a:br>
              <a:rPr dirty="0" sz="1600" lang="en-US" smtClean="0"/>
            </a:br>
            <a:r>
              <a:rPr dirty="0" sz="1600" lang="en-US" smtClean="0"/>
              <a:t> </a:t>
            </a:r>
            <a:r>
              <a:rPr dirty="0" sz="1600" lang="en-US"/>
              <a:t>• Low cost maintenance. </a:t>
            </a:r>
            <a:r>
              <a:rPr dirty="0" sz="1600" lang="en-US" smtClean="0"/>
              <a:t/>
            </a:r>
            <a:br>
              <a:rPr dirty="0" sz="1600" lang="en-US" smtClean="0"/>
            </a:br>
            <a:r>
              <a:rPr dirty="0" sz="1600" lang="en-US" smtClean="0"/>
              <a:t/>
            </a: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r>
              <a:rPr dirty="0" sz="1600" lang="en-US" smtClean="0"/>
              <a:t/>
            </a:r>
            <a:br>
              <a:rPr dirty="0" sz="1600" lang="en-US" smtClean="0"/>
            </a:br>
            <a:r>
              <a:rPr dirty="0" sz="1600" lang="en-US" smtClean="0"/>
              <a:t> </a:t>
            </a:r>
            <a:r>
              <a:rPr dirty="0" sz="1600" lang="en-US"/>
              <a:t>• Use of this system will automate the </a:t>
            </a:r>
            <a:r>
              <a:rPr dirty="0" sz="1600" lang="en-US" smtClean="0"/>
              <a:t>function.</a:t>
            </a:r>
            <a:br>
              <a:rPr dirty="0" sz="1600" lang="en-US" smtClean="0"/>
            </a:br>
            <a:r>
              <a:rPr dirty="0" sz="1600" lang="en-US" smtClean="0"/>
              <a:t/>
            </a: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dirty="0" sz="1800" lang="en-US">
                <a:solidFill>
                  <a:srgbClr val="374151"/>
                </a:solidFill>
                <a:latin typeface="Times New Roman" panose="02020603050405020304" pitchFamily="18" charset="0"/>
                <a:cs typeface="Times New Roman" panose="02020603050405020304" pitchFamily="18" charset="0"/>
              </a:rPr>
              <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2024-04-06T08:37:02Z</dcterms:created>
  <dcterms:modified xsi:type="dcterms:W3CDTF">2024-04-12T05:38:35Z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0294f9699e704853b2b1433f100dea21</vt:lpwstr>
  </property>
</Properties>
</file>