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A9EFA-A1D4-353B-1DBA-5ABF1092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37A377-9CFC-A91A-362B-E7B36091A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E351F-3817-DBCA-9429-91155CE0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9A368-7EEB-1256-785A-AF8CABAA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251D0-DC15-E01C-C059-8038002A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7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F90A-FFEE-66A8-D420-568658A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F90FA-C9C5-08E3-9778-E0E177F1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95A91-1E32-80A9-735F-B663D706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43A4E-4354-B3A0-B2E6-52EFB24D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31D67-9882-FBE0-5204-0ABB68AC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4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E1A50-37DB-771E-1223-5CA7236A7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96265-F3CC-DB50-8610-B6DA762A6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ADBC4-CFC4-B7B4-3F16-9FBA452B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CE4B5-9D17-062B-DC13-DF047A78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24E72-18E2-2821-3804-6D32358C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1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E9ED-7E88-2111-9FAE-0819D52A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FA41C-20A9-8CE8-E634-43FF1B84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92211-76BD-5716-BE94-A5FB0135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CB27D-364A-A6AB-EA19-9CC1F032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B79E0-E930-92D5-FD45-8EFBE93D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1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0380D-0040-1BE9-8A69-379C6AA0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7019E-47BA-371F-6FC7-2C088019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921E-0433-160F-9DBE-7AAA018F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68F15-7607-F133-2A19-533CB34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918B0-2A20-BB65-1A61-E30DF7EA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B47AE-D4FE-9538-7A31-5E301938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FB7FB-B16A-91B1-9D5E-1540B5407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AE6B1-6E8F-359A-E5C8-29BC086B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497D7-122D-C0F8-FE25-E12B06B4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DC086-E885-D713-EF58-717DEE9E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1AB07-485F-4480-A7BE-C9B2901A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5F5D-A34B-C831-BEF9-B5260769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42D37-7F2A-F360-D3E5-103E6E6B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F2CAE-7C93-8369-A8C5-1A59BC9F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3C5A6-BBFC-A592-E051-95D351B4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E9249-3EA1-8902-0D1E-22CF05E7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B5EA7-26B7-BEFF-CC62-F33B42C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4E6CFD-C0EC-D435-5BD2-A060D967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79DA0-D3A0-37D3-F753-8C0277F8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1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27581-AD1B-565D-C39C-3E757D5D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7AFB6F-A16F-5045-A082-76736776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05A25-83C2-C922-1315-13086596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6A4CE-6BFD-0966-C41F-408D43B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DC7A8C-0B93-40F3-AB9C-65D5F35F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2FFA69-F4C1-7DCE-55A8-7567494D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21778-26C3-E3EE-45BF-FC6F8CB4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2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42F0F-A185-096F-68AD-BB88665A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32261-04D5-14A1-7D68-0D6DD5B1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6E3FA-C12F-D279-B1B7-D6F9EF654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8E41E-618E-3C73-5F63-1A9E7F3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13CED-7714-875E-09E3-436F237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1B519-3057-D0A1-73D9-E0163697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1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EAB68-B21F-6D77-B49D-594B9CE9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44FE2-2E9C-5A42-2957-123F974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E2C95-8D0A-DFC8-32C0-9575A8BFB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DEBA3-8A28-1261-656D-C699929F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9C451-37BB-C0BB-3862-1FF21B67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D8918-7120-E9B2-9773-5CB32E63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A53A2-D6E6-0C1F-49B4-AA467A2E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8F995-1CBD-DB8B-3813-03DA582B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428EE-832E-B1E2-9CB2-2D80101E7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0585-7DFA-4713-8BA1-B7AB15C43EE7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47E65-490D-23F2-63AF-26B91150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C8CBB-2970-8AAA-FBB6-679FD5013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31C8F-1257-4A0D-A18B-230A21EE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12D2-793C-8C99-4D1C-7F1413BD6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D4DC2-D658-E2B5-9B9B-91E024EDE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--Runjie 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73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Runjie Lu</dc:creator>
  <cp:lastModifiedBy>Runjie Lu</cp:lastModifiedBy>
  <cp:revision>3</cp:revision>
  <dcterms:created xsi:type="dcterms:W3CDTF">2023-10-24T05:46:43Z</dcterms:created>
  <dcterms:modified xsi:type="dcterms:W3CDTF">2023-10-24T06:08:28Z</dcterms:modified>
</cp:coreProperties>
</file>