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sldIdLst>
    <p:sldId id="256" r:id="rId2"/>
    <p:sldId id="290" r:id="rId3"/>
    <p:sldId id="257" r:id="rId4"/>
    <p:sldId id="258" r:id="rId5"/>
    <p:sldId id="267" r:id="rId6"/>
    <p:sldId id="268" r:id="rId7"/>
    <p:sldId id="269" r:id="rId8"/>
    <p:sldId id="285" r:id="rId9"/>
    <p:sldId id="270" r:id="rId10"/>
    <p:sldId id="287" r:id="rId11"/>
    <p:sldId id="271" r:id="rId12"/>
    <p:sldId id="273" r:id="rId13"/>
    <p:sldId id="274" r:id="rId14"/>
    <p:sldId id="275" r:id="rId15"/>
    <p:sldId id="286" r:id="rId16"/>
    <p:sldId id="276" r:id="rId17"/>
    <p:sldId id="266" r:id="rId18"/>
    <p:sldId id="279" r:id="rId19"/>
    <p:sldId id="284" r:id="rId20"/>
  </p:sldIdLst>
  <p:sldSz cx="12192000" cy="6858000"/>
  <p:notesSz cx="6858000" cy="9144000"/>
  <p:embeddedFontLst>
    <p:embeddedFont>
      <p:font typeface="Agency FB" panose="020B0503020202020204" pitchFamily="34" charset="0"/>
      <p:regular r:id="rId22"/>
      <p:bold r:id="rId23"/>
    </p:embeddedFont>
    <p:embeddedFont>
      <p:font typeface="Impact" panose="020B0806030902050204" pitchFamily="34" charset="0"/>
      <p:regular r:id="rId24"/>
    </p:embeddedFont>
    <p:embeddedFont>
      <p:font typeface="等线" panose="02010600030101010101" pitchFamily="2" charset="-122"/>
      <p:regular r:id="rId25"/>
      <p:bold r:id="rId26"/>
    </p:embeddedFont>
    <p:embeddedFont>
      <p:font typeface="微软雅黑" panose="020B0503020204020204" pitchFamily="34" charset="-122"/>
      <p:regular r:id="rId27"/>
      <p:bold r:id="rId28"/>
    </p:embeddedFont>
  </p:embeddedFont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5" orient="horz" pos="561" userDrawn="1">
          <p15:clr>
            <a:srgbClr val="A4A3A4"/>
          </p15:clr>
        </p15:guide>
        <p15:guide id="6" orient="horz" pos="691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18" autoAdjust="0"/>
  </p:normalViewPr>
  <p:slideViewPr>
    <p:cSldViewPr snapToGrid="0" showGuides="1">
      <p:cViewPr varScale="1">
        <p:scale>
          <a:sx n="79" d="100"/>
          <a:sy n="79" d="100"/>
        </p:scale>
        <p:origin x="773" y="67"/>
      </p:cViewPr>
      <p:guideLst>
        <p:guide orient="horz" pos="129"/>
        <p:guide orient="horz" pos="4190"/>
        <p:guide pos="230"/>
        <p:guide pos="7449"/>
        <p:guide orient="horz" pos="561"/>
        <p:guide orient="horz" pos="691"/>
        <p:guide orient="horz" pos="4017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15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86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2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83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6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07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72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75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3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2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53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8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5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864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6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94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02067E-6A48-4EEE-A034-3F3F0C78AA1E}"/>
              </a:ext>
            </a:extLst>
          </p:cNvPr>
          <p:cNvSpPr/>
          <p:nvPr userDrawn="1"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9DAFF-7A16-4871-8B42-E246999C82F7}"/>
              </a:ext>
            </a:extLst>
          </p:cNvPr>
          <p:cNvSpPr/>
          <p:nvPr userDrawn="1"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196965-5A5D-4991-A5FA-2AE2B040E998}"/>
              </a:ext>
            </a:extLst>
          </p:cNvPr>
          <p:cNvSpPr/>
          <p:nvPr userDrawn="1"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11AD79-7EDB-CAED-E93D-7F681BCE99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40" y="168185"/>
            <a:ext cx="5134078" cy="5603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9ED397-F70D-4692-9967-36CFE86DAD9D}"/>
              </a:ext>
            </a:extLst>
          </p:cNvPr>
          <p:cNvSpPr/>
          <p:nvPr userDrawn="1"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742579-1CB6-42DB-9C31-F3764FC1F29F}"/>
              </a:ext>
            </a:extLst>
          </p:cNvPr>
          <p:cNvSpPr/>
          <p:nvPr userDrawn="1"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F3D692-F9EB-41A6-8641-C0F2F16E2487}"/>
              </a:ext>
            </a:extLst>
          </p:cNvPr>
          <p:cNvSpPr/>
          <p:nvPr userDrawn="1"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6C0F20-A0B2-BC87-B2F9-FE85DD616E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40" y="168185"/>
            <a:ext cx="5134078" cy="5603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91248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F84C74-AD02-4534-BD8F-601D4D410C17}"/>
              </a:ext>
            </a:extLst>
          </p:cNvPr>
          <p:cNvSpPr/>
          <p:nvPr userDrawn="1"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D9C2F6-B79A-4744-B3EF-41DEE6A7BEEF}"/>
              </a:ext>
            </a:extLst>
          </p:cNvPr>
          <p:cNvSpPr/>
          <p:nvPr userDrawn="1"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15187A-57A6-40B4-A528-574BCD7689C6}"/>
              </a:ext>
            </a:extLst>
          </p:cNvPr>
          <p:cNvSpPr/>
          <p:nvPr userDrawn="1"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73A9E5-AE80-4EFB-C711-DC114680D0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40" y="168185"/>
            <a:ext cx="5134078" cy="5603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32282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EC3F61-B790-4683-918B-2DCB68D813FB}"/>
              </a:ext>
            </a:extLst>
          </p:cNvPr>
          <p:cNvSpPr/>
          <p:nvPr userDrawn="1"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44341-531F-4250-AC97-7FE6D12052E0}"/>
              </a:ext>
            </a:extLst>
          </p:cNvPr>
          <p:cNvSpPr/>
          <p:nvPr userDrawn="1"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71C259-FCDA-4CF3-88FD-06CDAC3F7519}"/>
              </a:ext>
            </a:extLst>
          </p:cNvPr>
          <p:cNvSpPr/>
          <p:nvPr userDrawn="1"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03FE0C-ED7B-80EA-2DD6-BD92066403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40" y="168185"/>
            <a:ext cx="5134078" cy="5603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66380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4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72" r:id="rId4"/>
    <p:sldLayoutId id="2147483683" r:id="rId5"/>
    <p:sldLayoutId id="2147483684" r:id="rId6"/>
    <p:sldLayoutId id="2147483685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5E86FF-315E-4FBC-8738-C4C58240F730}"/>
              </a:ext>
            </a:extLst>
          </p:cNvPr>
          <p:cNvSpPr txBox="1"/>
          <p:nvPr/>
        </p:nvSpPr>
        <p:spPr>
          <a:xfrm>
            <a:off x="8049842" y="789961"/>
            <a:ext cx="3996607" cy="264687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2022</a:t>
            </a:r>
            <a:endParaRPr kumimoji="0" lang="zh-CN" altLang="en-US" sz="16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87FA7E-0EFA-4453-987C-A4C1CADD2AA5}"/>
              </a:ext>
            </a:extLst>
          </p:cNvPr>
          <p:cNvSpPr txBox="1"/>
          <p:nvPr/>
        </p:nvSpPr>
        <p:spPr>
          <a:xfrm>
            <a:off x="4312210" y="3101827"/>
            <a:ext cx="7803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文献阅读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377174-86BC-4A2D-8444-0C730E1CCC01}"/>
              </a:ext>
            </a:extLst>
          </p:cNvPr>
          <p:cNvSpPr txBox="1"/>
          <p:nvPr/>
        </p:nvSpPr>
        <p:spPr>
          <a:xfrm>
            <a:off x="7024198" y="4243215"/>
            <a:ext cx="1261884" cy="461665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2022.9.7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9C904A0-129E-4773-9044-6604A8D19D57}"/>
              </a:ext>
            </a:extLst>
          </p:cNvPr>
          <p:cNvCxnSpPr>
            <a:cxnSpLocks/>
          </p:cNvCxnSpPr>
          <p:nvPr/>
        </p:nvCxnSpPr>
        <p:spPr>
          <a:xfrm>
            <a:off x="4749297" y="4162755"/>
            <a:ext cx="7061788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4">
            <a:extLst>
              <a:ext uri="{FF2B5EF4-FFF2-40B4-BE49-F238E27FC236}">
                <a16:creationId xmlns:a16="http://schemas.microsoft.com/office/drawing/2014/main" id="{DB0ED3A0-915E-4562-85FA-F0D0C21E3EF2}"/>
              </a:ext>
            </a:extLst>
          </p:cNvPr>
          <p:cNvSpPr txBox="1"/>
          <p:nvPr/>
        </p:nvSpPr>
        <p:spPr>
          <a:xfrm>
            <a:off x="7659243" y="4997775"/>
            <a:ext cx="3475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汇报人：</a:t>
            </a:r>
            <a:r>
              <a:rPr lang="en-US" altLang="zh-CN" sz="20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20224214106-</a:t>
            </a:r>
            <a:r>
              <a:rPr lang="zh-CN" altLang="en-US" sz="20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金润君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A1E342-349A-8947-E4E8-CCDADD1DD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1" y="72202"/>
            <a:ext cx="6981825" cy="762000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AC21BD-28AE-4E37-634D-DBA0A3DC095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7" y="1140781"/>
            <a:ext cx="3720633" cy="56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>
            <a:extLst>
              <a:ext uri="{FF2B5EF4-FFF2-40B4-BE49-F238E27FC236}">
                <a16:creationId xmlns:a16="http://schemas.microsoft.com/office/drawing/2014/main" id="{F4CF17F8-D657-4AEC-86B8-2A5B80195A9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43806" y="836999"/>
            <a:ext cx="3168004" cy="3744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" name="PA_直接连接符 2">
            <a:extLst>
              <a:ext uri="{FF2B5EF4-FFF2-40B4-BE49-F238E27FC236}">
                <a16:creationId xmlns:a16="http://schemas.microsoft.com/office/drawing/2014/main" id="{B4367689-1601-48C6-8570-DE28D2987C41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76825" y="4066322"/>
            <a:ext cx="21019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标题 13">
            <a:extLst>
              <a:ext uri="{FF2B5EF4-FFF2-40B4-BE49-F238E27FC236}">
                <a16:creationId xmlns:a16="http://schemas.microsoft.com/office/drawing/2014/main" id="{6CD24892-213D-4CAF-B00A-69ED7614632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66407" y="3322219"/>
            <a:ext cx="232281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PART</a:t>
            </a:r>
          </a:p>
        </p:txBody>
      </p:sp>
      <p:cxnSp>
        <p:nvCxnSpPr>
          <p:cNvPr id="5" name="PA_直接连接符 4">
            <a:extLst>
              <a:ext uri="{FF2B5EF4-FFF2-40B4-BE49-F238E27FC236}">
                <a16:creationId xmlns:a16="http://schemas.microsoft.com/office/drawing/2014/main" id="{3993DB4F-3886-41BE-A2F9-AF88DD568339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6105483" y="1975471"/>
            <a:ext cx="0" cy="3343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_矩形 259">
            <a:extLst>
              <a:ext uri="{FF2B5EF4-FFF2-40B4-BE49-F238E27FC236}">
                <a16:creationId xmlns:a16="http://schemas.microsoft.com/office/drawing/2014/main" id="{22440B44-5240-4AAB-B4EA-E3E52D2B39B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43806" y="1227290"/>
            <a:ext cx="3168004" cy="21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3082" b="0" i="0" u="none" strike="noStrike" kern="1200" cap="all" spc="28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kumimoji="0" lang="zh-CN" altLang="en-US" sz="13082" b="0" i="0" u="none" strike="noStrike" kern="1200" cap="all" spc="28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PA_文本框 48">
            <a:extLst>
              <a:ext uri="{FF2B5EF4-FFF2-40B4-BE49-F238E27FC236}">
                <a16:creationId xmlns:a16="http://schemas.microsoft.com/office/drawing/2014/main" id="{B6CF5F15-7E48-278A-4EAC-D24D9D42A13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866827" y="2706666"/>
            <a:ext cx="285033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结果与讨论</a:t>
            </a:r>
          </a:p>
        </p:txBody>
      </p:sp>
    </p:spTree>
    <p:extLst>
      <p:ext uri="{BB962C8B-B14F-4D97-AF65-F5344CB8AC3E}">
        <p14:creationId xmlns:p14="http://schemas.microsoft.com/office/powerpoint/2010/main" val="48204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B9DDCC8-3317-401B-C97A-2387674A4509}"/>
              </a:ext>
            </a:extLst>
          </p:cNvPr>
          <p:cNvSpPr txBox="1"/>
          <p:nvPr/>
        </p:nvSpPr>
        <p:spPr>
          <a:xfrm>
            <a:off x="761581" y="216969"/>
            <a:ext cx="217451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结果与讨论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DC41EA-1173-6283-70FF-FB565F021D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95"/>
          <a:stretch/>
        </p:blipFill>
        <p:spPr>
          <a:xfrm>
            <a:off x="906667" y="893975"/>
            <a:ext cx="4443546" cy="48850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BFFCE9-B926-1D1E-9883-11F121B785E1}"/>
              </a:ext>
            </a:extLst>
          </p:cNvPr>
          <p:cNvSpPr txBox="1"/>
          <p:nvPr/>
        </p:nvSpPr>
        <p:spPr>
          <a:xfrm>
            <a:off x="413902" y="5814321"/>
            <a:ext cx="6652881" cy="6574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3.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(a–f) Top-view SEM images of FA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Perovskite films with different FA+ ratio (x = 0, 0.2, 0.4, 0.6, 0.8, and 1). 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BA0738-3959-5BB8-969A-6EB3692FDD5C}"/>
              </a:ext>
            </a:extLst>
          </p:cNvPr>
          <p:cNvSpPr txBox="1"/>
          <p:nvPr/>
        </p:nvSpPr>
        <p:spPr>
          <a:xfrm>
            <a:off x="6666692" y="2639689"/>
            <a:ext cx="4328808" cy="1393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颗粒大小能够被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含量调控，随着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增加而增大。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具有致密的表面和大晶粒，与相邻层的连接提升。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9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DD7E92-7F53-216C-48F1-F7DC03A00196}"/>
              </a:ext>
            </a:extLst>
          </p:cNvPr>
          <p:cNvSpPr txBox="1"/>
          <p:nvPr/>
        </p:nvSpPr>
        <p:spPr>
          <a:xfrm>
            <a:off x="761581" y="216969"/>
            <a:ext cx="217451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结果与讨论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37B4897C-C020-6B94-B78C-2CAD627D6C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9" y="997589"/>
            <a:ext cx="3888240" cy="574311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D870E3C4-7D16-E8EC-2B6E-3FEC256C5FA6}"/>
              </a:ext>
            </a:extLst>
          </p:cNvPr>
          <p:cNvSpPr txBox="1"/>
          <p:nvPr/>
        </p:nvSpPr>
        <p:spPr>
          <a:xfrm>
            <a:off x="4840670" y="1257939"/>
            <a:ext cx="6541111" cy="12484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The XRD patterns of the FA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(x = 0, 0.2, 0.4, 0.6, 0.8, and 1) perovskite film; (b) Enlarged XRD area around 14°. (c) The lattice spacing of FA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(x = 0, 0.2, 0.4, 0.6, 0.8, and 1) film with different FA</a:t>
            </a:r>
            <a:r>
              <a:rPr lang="en-US" altLang="zh-CN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ratio.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6AD0817-0D62-4CFC-64A6-CD5BF28CA111}"/>
              </a:ext>
            </a:extLst>
          </p:cNvPr>
          <p:cNvSpPr txBox="1"/>
          <p:nvPr/>
        </p:nvSpPr>
        <p:spPr>
          <a:xfrm>
            <a:off x="4961108" y="3712150"/>
            <a:ext cx="6848272" cy="1393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MAPbI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具有相同晶体结构的固溶体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(Figure 4a)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的掺杂，导致了晶格膨胀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中衍射峰向低角度方向偏移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展示了晶格膨胀与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含量的线性关系。</a:t>
            </a:r>
          </a:p>
        </p:txBody>
      </p:sp>
    </p:spTree>
    <p:extLst>
      <p:ext uri="{BB962C8B-B14F-4D97-AF65-F5344CB8AC3E}">
        <p14:creationId xmlns:p14="http://schemas.microsoft.com/office/powerpoint/2010/main" val="244579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914A3A-1D96-710A-757C-9D240AD64070}"/>
              </a:ext>
            </a:extLst>
          </p:cNvPr>
          <p:cNvSpPr txBox="1"/>
          <p:nvPr/>
        </p:nvSpPr>
        <p:spPr>
          <a:xfrm>
            <a:off x="761581" y="216969"/>
            <a:ext cx="217451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结果与讨论</a:t>
            </a: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C496F4DB-452C-D51C-901E-134D0C582A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3" y="1155250"/>
            <a:ext cx="4823246" cy="3850749"/>
          </a:xfrm>
          <a:prstGeom prst="rect">
            <a:avLst/>
          </a:pr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DC338124-546F-2AE3-935C-F29839B8F5A2}"/>
              </a:ext>
            </a:extLst>
          </p:cNvPr>
          <p:cNvSpPr txBox="1"/>
          <p:nvPr/>
        </p:nvSpPr>
        <p:spPr>
          <a:xfrm>
            <a:off x="222692" y="5207528"/>
            <a:ext cx="6246201" cy="6574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UV/Vis absorption spectra of the perovskites FA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 0, 0.2, 0.4, 0.6, 0.8, and 1) film for various FA compositions. 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51773DC-79D1-AF61-EF51-F835F6C3C2D3}"/>
              </a:ext>
            </a:extLst>
          </p:cNvPr>
          <p:cNvSpPr txBox="1"/>
          <p:nvPr/>
        </p:nvSpPr>
        <p:spPr>
          <a:xfrm>
            <a:off x="6468893" y="2654232"/>
            <a:ext cx="4931924" cy="1392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含量的增加，吸收边缘 向着长波方向移动。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的增加，带隙从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1.579 eV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不断减小到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1.479 eV</a:t>
            </a:r>
          </a:p>
        </p:txBody>
      </p:sp>
    </p:spTree>
    <p:extLst>
      <p:ext uri="{BB962C8B-B14F-4D97-AF65-F5344CB8AC3E}">
        <p14:creationId xmlns:p14="http://schemas.microsoft.com/office/powerpoint/2010/main" val="221126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片 125">
            <a:extLst>
              <a:ext uri="{FF2B5EF4-FFF2-40B4-BE49-F238E27FC236}">
                <a16:creationId xmlns:a16="http://schemas.microsoft.com/office/drawing/2014/main" id="{614F8B78-D33A-10A9-7DBB-95E923AF2B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5"/>
          <a:stretch/>
        </p:blipFill>
        <p:spPr>
          <a:xfrm>
            <a:off x="996005" y="3429241"/>
            <a:ext cx="3860971" cy="25242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34A617-D19A-A24A-7366-7D0631EC119F}"/>
              </a:ext>
            </a:extLst>
          </p:cNvPr>
          <p:cNvSpPr txBox="1"/>
          <p:nvPr/>
        </p:nvSpPr>
        <p:spPr>
          <a:xfrm>
            <a:off x="761581" y="216969"/>
            <a:ext cx="217451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结果与讨论</a:t>
            </a:r>
          </a:p>
        </p:txBody>
      </p:sp>
      <p:pic>
        <p:nvPicPr>
          <p:cNvPr id="118" name="图片 117">
            <a:extLst>
              <a:ext uri="{FF2B5EF4-FFF2-40B4-BE49-F238E27FC236}">
                <a16:creationId xmlns:a16="http://schemas.microsoft.com/office/drawing/2014/main" id="{A599A401-5F1F-8D6F-DA37-EC3D4C3963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31"/>
          <a:stretch/>
        </p:blipFill>
        <p:spPr>
          <a:xfrm>
            <a:off x="1063686" y="714926"/>
            <a:ext cx="3812375" cy="2775705"/>
          </a:xfrm>
          <a:prstGeom prst="rect">
            <a:avLst/>
          </a:prstGeom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3AF734A8-DC20-2885-4024-A1E5DD909B23}"/>
              </a:ext>
            </a:extLst>
          </p:cNvPr>
          <p:cNvSpPr txBox="1"/>
          <p:nvPr/>
        </p:nvSpPr>
        <p:spPr>
          <a:xfrm>
            <a:off x="251876" y="5852292"/>
            <a:ext cx="6246201" cy="9529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6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(a) Current density–voltage (J-V) curves of the perovskite solar cell with FA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(x = 0, 0.2, 0.4, 0.6, 0.8, and 1) without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Bphen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layer. (b) with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Bphen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layer. 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D60728B-0A41-DD19-0975-FF79EECB7EEC}"/>
              </a:ext>
            </a:extLst>
          </p:cNvPr>
          <p:cNvSpPr txBox="1"/>
          <p:nvPr/>
        </p:nvSpPr>
        <p:spPr>
          <a:xfrm>
            <a:off x="5686227" y="2380257"/>
            <a:ext cx="5509768" cy="23901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的功率转换效率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(PCE)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比纯的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MAPbI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FAPbI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都高</a:t>
            </a:r>
            <a:endParaRPr lang="en-US" altLang="zh-CN" baseline="-25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达到了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9.71%,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且此组分开路电压达到最大值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另外，器件方面的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Bphen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(4,7-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二苯基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-1,10-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菲罗啉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4,7-biphenyl-1,10-phenanthroline)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层也起到了优化作用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(Figure 6b)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FD044A5-2F79-AC65-1A31-FB7C18C7E37C}"/>
              </a:ext>
            </a:extLst>
          </p:cNvPr>
          <p:cNvSpPr txBox="1"/>
          <p:nvPr/>
        </p:nvSpPr>
        <p:spPr>
          <a:xfrm>
            <a:off x="873123" y="632690"/>
            <a:ext cx="418289" cy="395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712D52B-1E98-67C1-3569-922125413F42}"/>
              </a:ext>
            </a:extLst>
          </p:cNvPr>
          <p:cNvSpPr txBox="1"/>
          <p:nvPr/>
        </p:nvSpPr>
        <p:spPr>
          <a:xfrm>
            <a:off x="804823" y="3292756"/>
            <a:ext cx="418289" cy="395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0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C92614-56A5-3539-638D-239D9C416164}"/>
              </a:ext>
            </a:extLst>
          </p:cNvPr>
          <p:cNvSpPr txBox="1"/>
          <p:nvPr/>
        </p:nvSpPr>
        <p:spPr>
          <a:xfrm>
            <a:off x="761581" y="216969"/>
            <a:ext cx="217451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结果与讨论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3E0BF8C-B6E0-F1FA-7E74-0AFFD866EC56}"/>
              </a:ext>
            </a:extLst>
          </p:cNvPr>
          <p:cNvSpPr txBox="1"/>
          <p:nvPr/>
        </p:nvSpPr>
        <p:spPr>
          <a:xfrm>
            <a:off x="347739" y="4331718"/>
            <a:ext cx="6130180" cy="1839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7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(a) The average PCE of the FA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(x = 0, 0.2, 0.4, 0.6, 0.8, and 1) device with and without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Bphen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layer. (the red line is the device with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Bphen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layer, the black line is the device without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Bphen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layer.) (b) Long-term stabilities of the best perovskite devices FA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without encapsulation under ambient air conditions for more than half month. 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1EC16CF-FD29-BC08-0837-DF14DAB0CEE1}"/>
              </a:ext>
            </a:extLst>
          </p:cNvPr>
          <p:cNvSpPr txBox="1"/>
          <p:nvPr/>
        </p:nvSpPr>
        <p:spPr>
          <a:xfrm>
            <a:off x="6815176" y="2630375"/>
            <a:ext cx="4235445" cy="1393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存在极值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极值点与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中最大晶粒和最好表面致密度的点对应</a:t>
            </a:r>
            <a:endParaRPr lang="en-US" altLang="zh-CN" baseline="-25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Bphen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层起到了提升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PCE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(Figure 7a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红线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和长期稳定性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(Figure 7b)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的作用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3AB065D2-AEAD-EE4D-37C5-8B445A6DCA28}"/>
              </a:ext>
            </a:extLst>
          </p:cNvPr>
          <p:cNvGrpSpPr/>
          <p:nvPr/>
        </p:nvGrpSpPr>
        <p:grpSpPr>
          <a:xfrm>
            <a:off x="128578" y="1508286"/>
            <a:ext cx="6043056" cy="2605296"/>
            <a:chOff x="-36792" y="2081745"/>
            <a:chExt cx="6043056" cy="2605296"/>
          </a:xfrm>
        </p:grpSpPr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F4B435A5-58BC-11E4-9C7B-22D06C3F5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69" y="2348957"/>
              <a:ext cx="2903140" cy="2294172"/>
            </a:xfrm>
            <a:prstGeom prst="rect">
              <a:avLst/>
            </a:prstGeom>
          </p:spPr>
        </p:pic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6954C382-2627-C4AF-E4FA-C2F10D7CB617}"/>
                </a:ext>
              </a:extLst>
            </p:cNvPr>
            <p:cNvGrpSpPr/>
            <p:nvPr/>
          </p:nvGrpSpPr>
          <p:grpSpPr>
            <a:xfrm>
              <a:off x="3103124" y="2170959"/>
              <a:ext cx="2903140" cy="2516082"/>
              <a:chOff x="632299" y="1058469"/>
              <a:chExt cx="4007794" cy="3699294"/>
            </a:xfrm>
          </p:grpSpPr>
          <p:pic>
            <p:nvPicPr>
              <p:cNvPr id="125" name="图片 124">
                <a:extLst>
                  <a:ext uri="{FF2B5EF4-FFF2-40B4-BE49-F238E27FC236}">
                    <a16:creationId xmlns:a16="http://schemas.microsoft.com/office/drawing/2014/main" id="{9CE64F03-F694-4B5D-E14D-1F56CF2E7F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17" t="50133"/>
              <a:stretch/>
            </p:blipFill>
            <p:spPr>
              <a:xfrm>
                <a:off x="680936" y="1099226"/>
                <a:ext cx="3959157" cy="3658537"/>
              </a:xfrm>
              <a:prstGeom prst="rect">
                <a:avLst/>
              </a:prstGeom>
            </p:spPr>
          </p:pic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460FDED-B29B-A464-1865-F613463C2ED3}"/>
                  </a:ext>
                </a:extLst>
              </p:cNvPr>
              <p:cNvSpPr/>
              <p:nvPr/>
            </p:nvSpPr>
            <p:spPr>
              <a:xfrm>
                <a:off x="632299" y="1058469"/>
                <a:ext cx="168194" cy="4979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E31D4FC-47B4-CF52-6366-C7ECADA1E8F5}"/>
                </a:ext>
              </a:extLst>
            </p:cNvPr>
            <p:cNvSpPr txBox="1"/>
            <p:nvPr/>
          </p:nvSpPr>
          <p:spPr>
            <a:xfrm>
              <a:off x="-36792" y="2081745"/>
              <a:ext cx="418289" cy="395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9FEE87E9-575B-9316-A08E-829214C9546B}"/>
                </a:ext>
              </a:extLst>
            </p:cNvPr>
            <p:cNvSpPr txBox="1"/>
            <p:nvPr/>
          </p:nvSpPr>
          <p:spPr>
            <a:xfrm>
              <a:off x="3015814" y="2130821"/>
              <a:ext cx="418289" cy="395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54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5FF3A0-D36D-E881-AFEE-316D9A10EE87}"/>
              </a:ext>
            </a:extLst>
          </p:cNvPr>
          <p:cNvSpPr txBox="1"/>
          <p:nvPr/>
        </p:nvSpPr>
        <p:spPr>
          <a:xfrm>
            <a:off x="761581" y="216969"/>
            <a:ext cx="217451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结果与讨论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AFCAA74-A261-1D6C-3C5E-55628CA3C504}"/>
              </a:ext>
            </a:extLst>
          </p:cNvPr>
          <p:cNvSpPr txBox="1"/>
          <p:nvPr/>
        </p:nvSpPr>
        <p:spPr>
          <a:xfrm>
            <a:off x="212966" y="5509675"/>
            <a:ext cx="6547758" cy="6574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8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(a) Density of states of MAPbI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FAPbI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(b) The simulated absorbance of the MAPbI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FAPbI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8BB28D8E-F397-3737-D4DE-8EF4C5727D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42" y="929608"/>
            <a:ext cx="3074907" cy="4365385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41D3E75A-76BD-0292-95F6-0DF1CC8CD72B}"/>
              </a:ext>
            </a:extLst>
          </p:cNvPr>
          <p:cNvSpPr txBox="1"/>
          <p:nvPr/>
        </p:nvSpPr>
        <p:spPr>
          <a:xfrm>
            <a:off x="5906160" y="1537885"/>
            <a:ext cx="4887198" cy="2722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第一性原理计算表明价带顶部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(VBM)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能级基本不变，而导带底部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(CBM)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能级向费米能级靠近（当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增加时），导致了带隙随着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含量增加而减小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(Figure 8a)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FAPbI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的带隙比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MAPbI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的窄，这也从另一个方面解释了为什么随着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增加，带隙减小的现象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8b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带隙通过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含量的改变而实现可调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9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>
            <a:extLst>
              <a:ext uri="{FF2B5EF4-FFF2-40B4-BE49-F238E27FC236}">
                <a16:creationId xmlns:a16="http://schemas.microsoft.com/office/drawing/2014/main" id="{35EA9E14-F4D7-46BB-8347-AFA8C4272F2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43806" y="836999"/>
            <a:ext cx="3168004" cy="3744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" name="PA_直接连接符 2">
            <a:extLst>
              <a:ext uri="{FF2B5EF4-FFF2-40B4-BE49-F238E27FC236}">
                <a16:creationId xmlns:a16="http://schemas.microsoft.com/office/drawing/2014/main" id="{E9DA768E-E3D2-4A0A-BA72-046052A236CA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76825" y="4066322"/>
            <a:ext cx="21019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标题 13">
            <a:extLst>
              <a:ext uri="{FF2B5EF4-FFF2-40B4-BE49-F238E27FC236}">
                <a16:creationId xmlns:a16="http://schemas.microsoft.com/office/drawing/2014/main" id="{F2ED8CEC-76EC-46CD-9836-D6A0CB57591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66407" y="3322219"/>
            <a:ext cx="232281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PART</a:t>
            </a:r>
          </a:p>
        </p:txBody>
      </p:sp>
      <p:cxnSp>
        <p:nvCxnSpPr>
          <p:cNvPr id="5" name="PA_直接连接符 4">
            <a:extLst>
              <a:ext uri="{FF2B5EF4-FFF2-40B4-BE49-F238E27FC236}">
                <a16:creationId xmlns:a16="http://schemas.microsoft.com/office/drawing/2014/main" id="{507C6B33-E5C1-4829-9C9C-A25A0CCE2A2D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6235119" y="2394618"/>
            <a:ext cx="0" cy="3343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_矩形 259">
            <a:extLst>
              <a:ext uri="{FF2B5EF4-FFF2-40B4-BE49-F238E27FC236}">
                <a16:creationId xmlns:a16="http://schemas.microsoft.com/office/drawing/2014/main" id="{CDD2BA53-4D88-4399-88CB-4AFC122088C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43806" y="1227290"/>
            <a:ext cx="3168004" cy="21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3082" b="0" i="0" u="none" strike="noStrike" kern="1200" cap="all" spc="28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kumimoji="0" lang="zh-CN" altLang="en-US" sz="13082" b="0" i="0" u="none" strike="noStrike" kern="1200" cap="all" spc="28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PA_文本框 48">
            <a:extLst>
              <a:ext uri="{FF2B5EF4-FFF2-40B4-BE49-F238E27FC236}">
                <a16:creationId xmlns:a16="http://schemas.microsoft.com/office/drawing/2014/main" id="{DD3CBD89-AE08-BCEC-9782-5172AD652EE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851934" y="2706666"/>
            <a:ext cx="26962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总结与结论</a:t>
            </a:r>
          </a:p>
        </p:txBody>
      </p:sp>
    </p:spTree>
    <p:extLst>
      <p:ext uri="{BB962C8B-B14F-4D97-AF65-F5344CB8AC3E}">
        <p14:creationId xmlns:p14="http://schemas.microsoft.com/office/powerpoint/2010/main" val="3356664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27B7597F-36B4-45F5-2FC3-9D1A7DDD1F74}"/>
              </a:ext>
            </a:extLst>
          </p:cNvPr>
          <p:cNvSpPr txBox="1"/>
          <p:nvPr/>
        </p:nvSpPr>
        <p:spPr>
          <a:xfrm>
            <a:off x="296494" y="179857"/>
            <a:ext cx="2987881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总结与讨论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A8E9A4-91E8-A35B-5036-CA5D85DF84EE}"/>
              </a:ext>
            </a:extLst>
          </p:cNvPr>
          <p:cNvSpPr txBox="1"/>
          <p:nvPr/>
        </p:nvSpPr>
        <p:spPr>
          <a:xfrm>
            <a:off x="1825829" y="1794289"/>
            <a:ext cx="8540341" cy="32694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altLang="zh-CN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达到了同系列固溶体中的性能最大值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(PCE = 9.7%)</a:t>
            </a:r>
            <a:endParaRPr lang="en-US" altLang="zh-CN" sz="2000" baseline="-25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电子传输层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(PCBM)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与电极之间可以通过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Bphen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(4,7-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二苯基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-1,10-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菲罗啉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4,7-biphenyl-1,10-phenanthroline)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层修饰，从而提升整体器件的性能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(PCE = 10.86%,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Bphen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altLang="zh-CN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太阳能电池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Bphen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层起到了保护和减少电子传输层与电极之间的电荷传输阻碍的作用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带隙通过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含量的改变而实现可调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D87FA7E-0EFA-4453-987C-A4C1CADD2AA5}"/>
              </a:ext>
            </a:extLst>
          </p:cNvPr>
          <p:cNvSpPr txBox="1"/>
          <p:nvPr/>
        </p:nvSpPr>
        <p:spPr>
          <a:xfrm>
            <a:off x="4312210" y="3101827"/>
            <a:ext cx="7803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恳请老师同学批评指正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9C904A0-129E-4773-9044-6604A8D19D57}"/>
              </a:ext>
            </a:extLst>
          </p:cNvPr>
          <p:cNvCxnSpPr>
            <a:cxnSpLocks/>
          </p:cNvCxnSpPr>
          <p:nvPr/>
        </p:nvCxnSpPr>
        <p:spPr>
          <a:xfrm>
            <a:off x="4749297" y="4162755"/>
            <a:ext cx="7061788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7FE9DB0F-934D-C812-0E6B-C116A5BD6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1" y="72202"/>
            <a:ext cx="6981825" cy="762000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D9C4CC-BB8B-A7B3-23BF-C7779E02B0D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7" y="1140781"/>
            <a:ext cx="3720633" cy="56450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824C14-8A2E-4544-29EC-E11917630791}"/>
              </a:ext>
            </a:extLst>
          </p:cNvPr>
          <p:cNvSpPr txBox="1"/>
          <p:nvPr/>
        </p:nvSpPr>
        <p:spPr>
          <a:xfrm>
            <a:off x="8049842" y="789961"/>
            <a:ext cx="3996607" cy="264687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2022</a:t>
            </a:r>
            <a:endParaRPr kumimoji="0" lang="zh-CN" altLang="en-US" sz="16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952DFD-E671-5A40-A631-90D033B9FFB1}"/>
              </a:ext>
            </a:extLst>
          </p:cNvPr>
          <p:cNvSpPr txBox="1"/>
          <p:nvPr/>
        </p:nvSpPr>
        <p:spPr>
          <a:xfrm>
            <a:off x="7024198" y="4243215"/>
            <a:ext cx="1495922" cy="461665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2022.9.8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84">
            <a:extLst>
              <a:ext uri="{FF2B5EF4-FFF2-40B4-BE49-F238E27FC236}">
                <a16:creationId xmlns:a16="http://schemas.microsoft.com/office/drawing/2014/main" id="{826B920D-F631-66DA-9547-B9CB328AB5D0}"/>
              </a:ext>
            </a:extLst>
          </p:cNvPr>
          <p:cNvSpPr txBox="1"/>
          <p:nvPr/>
        </p:nvSpPr>
        <p:spPr>
          <a:xfrm>
            <a:off x="8049842" y="5051534"/>
            <a:ext cx="3837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汇报人：</a:t>
            </a:r>
            <a:r>
              <a:rPr lang="en-US" altLang="zh-CN" sz="20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20224214106-</a:t>
            </a:r>
            <a:r>
              <a:rPr lang="zh-CN" altLang="en-US" sz="20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金润君</a:t>
            </a:r>
          </a:p>
        </p:txBody>
      </p:sp>
    </p:spTree>
    <p:extLst>
      <p:ext uri="{BB962C8B-B14F-4D97-AF65-F5344CB8AC3E}">
        <p14:creationId xmlns:p14="http://schemas.microsoft.com/office/powerpoint/2010/main" val="243184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B0E5FF-7775-61E6-8075-F8471AC0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02" y="1126169"/>
            <a:ext cx="10865796" cy="50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>
            <a:extLst>
              <a:ext uri="{FF2B5EF4-FFF2-40B4-BE49-F238E27FC236}">
                <a16:creationId xmlns:a16="http://schemas.microsoft.com/office/drawing/2014/main" id="{26AD9152-B5BE-4765-81CD-CE8A3EE32C3E}"/>
              </a:ext>
            </a:extLst>
          </p:cNvPr>
          <p:cNvSpPr/>
          <p:nvPr/>
        </p:nvSpPr>
        <p:spPr bwMode="auto">
          <a:xfrm>
            <a:off x="3666318" y="3436806"/>
            <a:ext cx="864096" cy="86409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221DE3D-3253-44C8-ABA3-0CC35FDEC24B}"/>
              </a:ext>
            </a:extLst>
          </p:cNvPr>
          <p:cNvSpPr/>
          <p:nvPr/>
        </p:nvSpPr>
        <p:spPr bwMode="auto">
          <a:xfrm>
            <a:off x="4625673" y="4492508"/>
            <a:ext cx="684076" cy="68407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F1C8DE4F-F952-4182-A8B6-8A8521AC7DB5}"/>
              </a:ext>
            </a:extLst>
          </p:cNvPr>
          <p:cNvSpPr/>
          <p:nvPr/>
        </p:nvSpPr>
        <p:spPr bwMode="auto">
          <a:xfrm>
            <a:off x="5458628" y="5409792"/>
            <a:ext cx="540060" cy="540060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8A84800C-39A0-4AD3-A1B0-9D688E1CDAD0}"/>
              </a:ext>
            </a:extLst>
          </p:cNvPr>
          <p:cNvSpPr txBox="1"/>
          <p:nvPr/>
        </p:nvSpPr>
        <p:spPr>
          <a:xfrm>
            <a:off x="6193314" y="5409792"/>
            <a:ext cx="2738358" cy="503433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总结与结论</a:t>
            </a: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32511F45-708D-46AF-AFDD-CFEFC3311805}"/>
              </a:ext>
            </a:extLst>
          </p:cNvPr>
          <p:cNvSpPr txBox="1"/>
          <p:nvPr/>
        </p:nvSpPr>
        <p:spPr>
          <a:xfrm>
            <a:off x="5458627" y="4509861"/>
            <a:ext cx="3150351" cy="503433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结果与讨论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C5B4D530-7ABC-4A5C-B1E9-E16D9E06272C}"/>
              </a:ext>
            </a:extLst>
          </p:cNvPr>
          <p:cNvSpPr txBox="1"/>
          <p:nvPr/>
        </p:nvSpPr>
        <p:spPr>
          <a:xfrm>
            <a:off x="4737804" y="3557824"/>
            <a:ext cx="2276696" cy="503433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C07348-596C-4BDA-805D-FCE7FDF760DC}"/>
              </a:ext>
            </a:extLst>
          </p:cNvPr>
          <p:cNvGrpSpPr/>
          <p:nvPr/>
        </p:nvGrpSpPr>
        <p:grpSpPr>
          <a:xfrm>
            <a:off x="2526426" y="2184556"/>
            <a:ext cx="3404753" cy="1116124"/>
            <a:chOff x="1774224" y="1745193"/>
            <a:chExt cx="2553565" cy="837093"/>
          </a:xfrm>
        </p:grpSpPr>
        <p:sp>
          <p:nvSpPr>
            <p:cNvPr id="15" name="Oval 2">
              <a:extLst>
                <a:ext uri="{FF2B5EF4-FFF2-40B4-BE49-F238E27FC236}">
                  <a16:creationId xmlns:a16="http://schemas.microsoft.com/office/drawing/2014/main" id="{A6C76637-8345-4584-89A3-797150E952CD}"/>
                </a:ext>
              </a:extLst>
            </p:cNvPr>
            <p:cNvSpPr/>
            <p:nvPr/>
          </p:nvSpPr>
          <p:spPr bwMode="auto">
            <a:xfrm>
              <a:off x="1774224" y="1745193"/>
              <a:ext cx="837093" cy="83709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0" tIns="0" rIns="0" bIns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8695FA8C-415A-46A4-8A2B-5AA5885108D8}"/>
                </a:ext>
              </a:extLst>
            </p:cNvPr>
            <p:cNvSpPr txBox="1"/>
            <p:nvPr/>
          </p:nvSpPr>
          <p:spPr>
            <a:xfrm>
              <a:off x="2723096" y="1871661"/>
              <a:ext cx="1604693" cy="50071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背景</a:t>
              </a:r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FC30858-6311-4080-AA69-F14FDE8E0FA4}"/>
              </a:ext>
            </a:extLst>
          </p:cNvPr>
          <p:cNvSpPr/>
          <p:nvPr/>
        </p:nvSpPr>
        <p:spPr>
          <a:xfrm>
            <a:off x="-924291" y="980362"/>
            <a:ext cx="5022657" cy="9601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F61C253-13C9-406E-A9C2-A223E27EA6E5}"/>
              </a:ext>
            </a:extLst>
          </p:cNvPr>
          <p:cNvSpPr/>
          <p:nvPr/>
        </p:nvSpPr>
        <p:spPr>
          <a:xfrm>
            <a:off x="6313404" y="1316398"/>
            <a:ext cx="5840929" cy="2880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6D8786EC-010F-4BB4-9360-73310F75F94B}"/>
              </a:ext>
            </a:extLst>
          </p:cNvPr>
          <p:cNvSpPr/>
          <p:nvPr/>
        </p:nvSpPr>
        <p:spPr>
          <a:xfrm>
            <a:off x="4173813" y="1208698"/>
            <a:ext cx="2139591" cy="50343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400" b="1" spc="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8572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>
            <a:extLst>
              <a:ext uri="{FF2B5EF4-FFF2-40B4-BE49-F238E27FC236}">
                <a16:creationId xmlns:a16="http://schemas.microsoft.com/office/drawing/2014/main" id="{F4CF17F8-D657-4AEC-86B8-2A5B80195A9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43806" y="836999"/>
            <a:ext cx="3168004" cy="3744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" name="PA_直接连接符 2">
            <a:extLst>
              <a:ext uri="{FF2B5EF4-FFF2-40B4-BE49-F238E27FC236}">
                <a16:creationId xmlns:a16="http://schemas.microsoft.com/office/drawing/2014/main" id="{B4367689-1601-48C6-8570-DE28D2987C41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76825" y="4066322"/>
            <a:ext cx="21019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标题 13">
            <a:extLst>
              <a:ext uri="{FF2B5EF4-FFF2-40B4-BE49-F238E27FC236}">
                <a16:creationId xmlns:a16="http://schemas.microsoft.com/office/drawing/2014/main" id="{6CD24892-213D-4CAF-B00A-69ED7614632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66407" y="3322219"/>
            <a:ext cx="232281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PART</a:t>
            </a:r>
          </a:p>
        </p:txBody>
      </p:sp>
      <p:cxnSp>
        <p:nvCxnSpPr>
          <p:cNvPr id="5" name="PA_直接连接符 4">
            <a:extLst>
              <a:ext uri="{FF2B5EF4-FFF2-40B4-BE49-F238E27FC236}">
                <a16:creationId xmlns:a16="http://schemas.microsoft.com/office/drawing/2014/main" id="{3993DB4F-3886-41BE-A2F9-AF88DD568339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6105483" y="1975471"/>
            <a:ext cx="0" cy="3343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文本框 48">
            <a:extLst>
              <a:ext uri="{FF2B5EF4-FFF2-40B4-BE49-F238E27FC236}">
                <a16:creationId xmlns:a16="http://schemas.microsoft.com/office/drawing/2014/main" id="{DAD4F6C6-8615-4D52-B0C1-89DBACB12A0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974983" y="2630242"/>
            <a:ext cx="161649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背景</a:t>
            </a:r>
          </a:p>
        </p:txBody>
      </p:sp>
      <p:sp>
        <p:nvSpPr>
          <p:cNvPr id="7" name="PA_矩形 259">
            <a:extLst>
              <a:ext uri="{FF2B5EF4-FFF2-40B4-BE49-F238E27FC236}">
                <a16:creationId xmlns:a16="http://schemas.microsoft.com/office/drawing/2014/main" id="{22440B44-5240-4AAB-B4EA-E3E52D2B39B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43806" y="1227290"/>
            <a:ext cx="3168004" cy="21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3082" b="0" i="0" u="none" strike="noStrike" kern="1200" cap="all" spc="28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kumimoji="0" lang="zh-CN" altLang="en-US" sz="13082" b="0" i="0" u="none" strike="noStrike" kern="1200" cap="all" spc="28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8D31E3-D8F5-7CCE-B775-C48344724914}"/>
              </a:ext>
            </a:extLst>
          </p:cNvPr>
          <p:cNvSpPr txBox="1"/>
          <p:nvPr/>
        </p:nvSpPr>
        <p:spPr>
          <a:xfrm>
            <a:off x="761581" y="216969"/>
            <a:ext cx="217451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背景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9B3C2A-6E2F-829D-402E-3011830B5740}"/>
              </a:ext>
            </a:extLst>
          </p:cNvPr>
          <p:cNvGrpSpPr/>
          <p:nvPr/>
        </p:nvGrpSpPr>
        <p:grpSpPr>
          <a:xfrm>
            <a:off x="356362" y="2275610"/>
            <a:ext cx="3443592" cy="2524328"/>
            <a:chOff x="4056435" y="904672"/>
            <a:chExt cx="3443592" cy="252432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AA42C579-34EA-787F-9885-D13DD40ED3DE}"/>
                </a:ext>
              </a:extLst>
            </p:cNvPr>
            <p:cNvSpPr/>
            <p:nvPr/>
          </p:nvSpPr>
          <p:spPr>
            <a:xfrm>
              <a:off x="4056435" y="904672"/>
              <a:ext cx="3443592" cy="86576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rPr>
                <a:t>有机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rPr>
                <a:t>无机杂化钙钛矿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77B88C3-69C9-DF1A-4706-F324DDC2662A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5778231" y="1770434"/>
              <a:ext cx="0" cy="695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91CB6B4-F449-F30C-8E09-690A51088C54}"/>
                </a:ext>
              </a:extLst>
            </p:cNvPr>
            <p:cNvSpPr/>
            <p:nvPr/>
          </p:nvSpPr>
          <p:spPr>
            <a:xfrm>
              <a:off x="4056435" y="2465962"/>
              <a:ext cx="3443592" cy="96303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太阳能电池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C8C7761-CDDA-846D-8D60-95C20E8DD04D}"/>
              </a:ext>
            </a:extLst>
          </p:cNvPr>
          <p:cNvGrpSpPr/>
          <p:nvPr/>
        </p:nvGrpSpPr>
        <p:grpSpPr>
          <a:xfrm>
            <a:off x="5154401" y="3141372"/>
            <a:ext cx="8301505" cy="3245985"/>
            <a:chOff x="4753140" y="2177249"/>
            <a:chExt cx="8301505" cy="3245985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59AAA196-3CFD-E829-96FB-C464EC3994E6}"/>
                </a:ext>
              </a:extLst>
            </p:cNvPr>
            <p:cNvGrpSpPr/>
            <p:nvPr/>
          </p:nvGrpSpPr>
          <p:grpSpPr>
            <a:xfrm>
              <a:off x="4753140" y="3526307"/>
              <a:ext cx="4534011" cy="1896927"/>
              <a:chOff x="2866327" y="2621504"/>
              <a:chExt cx="3465448" cy="1449865"/>
            </a:xfrm>
          </p:grpSpPr>
          <p:sp>
            <p:nvSpPr>
              <p:cNvPr id="11" name="Freeform: Shape 5">
                <a:extLst>
                  <a:ext uri="{FF2B5EF4-FFF2-40B4-BE49-F238E27FC236}">
                    <a16:creationId xmlns:a16="http://schemas.microsoft.com/office/drawing/2014/main" id="{168764C1-B0D6-AC19-E97C-3B515740D633}"/>
                  </a:ext>
                </a:extLst>
              </p:cNvPr>
              <p:cNvSpPr/>
              <p:nvPr/>
            </p:nvSpPr>
            <p:spPr>
              <a:xfrm>
                <a:off x="2866328" y="3159862"/>
                <a:ext cx="3465447" cy="911507"/>
              </a:xfrm>
              <a:custGeom>
                <a:avLst/>
                <a:gdLst>
                  <a:gd name="connsiteX0" fmla="*/ 0 w 3465447"/>
                  <a:gd name="connsiteY0" fmla="*/ 0 h 911507"/>
                  <a:gd name="connsiteX1" fmla="*/ 3465447 w 3465447"/>
                  <a:gd name="connsiteY1" fmla="*/ 0 h 911507"/>
                  <a:gd name="connsiteX2" fmla="*/ 3465447 w 3465447"/>
                  <a:gd name="connsiteY2" fmla="*/ 373151 h 911507"/>
                  <a:gd name="connsiteX3" fmla="*/ 1732724 w 3465447"/>
                  <a:gd name="connsiteY3" fmla="*/ 911507 h 911507"/>
                  <a:gd name="connsiteX4" fmla="*/ 0 w 3465447"/>
                  <a:gd name="connsiteY4" fmla="*/ 373151 h 91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5447" h="911507">
                    <a:moveTo>
                      <a:pt x="0" y="0"/>
                    </a:moveTo>
                    <a:lnTo>
                      <a:pt x="3465447" y="0"/>
                    </a:lnTo>
                    <a:lnTo>
                      <a:pt x="3465447" y="373151"/>
                    </a:lnTo>
                    <a:lnTo>
                      <a:pt x="1732724" y="911507"/>
                    </a:lnTo>
                    <a:lnTo>
                      <a:pt x="0" y="37315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6">
                <a:extLst>
                  <a:ext uri="{FF2B5EF4-FFF2-40B4-BE49-F238E27FC236}">
                    <a16:creationId xmlns:a16="http://schemas.microsoft.com/office/drawing/2014/main" id="{1F731A8C-9215-2B0E-E631-D95D1FCB0688}"/>
                  </a:ext>
                </a:extLst>
              </p:cNvPr>
              <p:cNvSpPr/>
              <p:nvPr/>
            </p:nvSpPr>
            <p:spPr>
              <a:xfrm>
                <a:off x="4599052" y="2621504"/>
                <a:ext cx="1732723" cy="1449864"/>
              </a:xfrm>
              <a:custGeom>
                <a:avLst/>
                <a:gdLst>
                  <a:gd name="connsiteX0" fmla="*/ 0 w 1732723"/>
                  <a:gd name="connsiteY0" fmla="*/ 0 h 1449864"/>
                  <a:gd name="connsiteX1" fmla="*/ 1732719 w 1732723"/>
                  <a:gd name="connsiteY1" fmla="*/ 538356 h 1449864"/>
                  <a:gd name="connsiteX2" fmla="*/ 1732723 w 1732723"/>
                  <a:gd name="connsiteY2" fmla="*/ 538356 h 1449864"/>
                  <a:gd name="connsiteX3" fmla="*/ 1732723 w 1732723"/>
                  <a:gd name="connsiteY3" fmla="*/ 538358 h 1449864"/>
                  <a:gd name="connsiteX4" fmla="*/ 1732723 w 1732723"/>
                  <a:gd name="connsiteY4" fmla="*/ 911508 h 1449864"/>
                  <a:gd name="connsiteX5" fmla="*/ 0 w 1732723"/>
                  <a:gd name="connsiteY5" fmla="*/ 1449864 h 144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2723" h="1449864">
                    <a:moveTo>
                      <a:pt x="0" y="0"/>
                    </a:moveTo>
                    <a:lnTo>
                      <a:pt x="1732719" y="538356"/>
                    </a:lnTo>
                    <a:lnTo>
                      <a:pt x="1732723" y="538356"/>
                    </a:lnTo>
                    <a:lnTo>
                      <a:pt x="1732723" y="538358"/>
                    </a:lnTo>
                    <a:lnTo>
                      <a:pt x="1732723" y="911508"/>
                    </a:lnTo>
                    <a:lnTo>
                      <a:pt x="0" y="144986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Diamond 7">
                <a:extLst>
                  <a:ext uri="{FF2B5EF4-FFF2-40B4-BE49-F238E27FC236}">
                    <a16:creationId xmlns:a16="http://schemas.microsoft.com/office/drawing/2014/main" id="{C032AF26-F57B-D41C-FA00-63BCE87E06FF}"/>
                  </a:ext>
                </a:extLst>
              </p:cNvPr>
              <p:cNvSpPr/>
              <p:nvPr/>
            </p:nvSpPr>
            <p:spPr>
              <a:xfrm>
                <a:off x="2866327" y="2621505"/>
                <a:ext cx="3465447" cy="1076714"/>
              </a:xfrm>
              <a:prstGeom prst="diamond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4" name="Group 8">
              <a:extLst>
                <a:ext uri="{FF2B5EF4-FFF2-40B4-BE49-F238E27FC236}">
                  <a16:creationId xmlns:a16="http://schemas.microsoft.com/office/drawing/2014/main" id="{65743C04-9D5C-6FFC-7B12-CAB0B432F4DC}"/>
                </a:ext>
              </a:extLst>
            </p:cNvPr>
            <p:cNvGrpSpPr/>
            <p:nvPr/>
          </p:nvGrpSpPr>
          <p:grpSpPr>
            <a:xfrm>
              <a:off x="5158816" y="2971187"/>
              <a:ext cx="3651875" cy="1701956"/>
              <a:chOff x="3176394" y="2197211"/>
              <a:chExt cx="2791211" cy="130084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5" name="Freeform: Shape 9">
                <a:extLst>
                  <a:ext uri="{FF2B5EF4-FFF2-40B4-BE49-F238E27FC236}">
                    <a16:creationId xmlns:a16="http://schemas.microsoft.com/office/drawing/2014/main" id="{67B3ED61-7FE6-B786-F5FD-3056C29EE131}"/>
                  </a:ext>
                </a:extLst>
              </p:cNvPr>
              <p:cNvSpPr/>
              <p:nvPr/>
            </p:nvSpPr>
            <p:spPr>
              <a:xfrm>
                <a:off x="3176394" y="2197211"/>
                <a:ext cx="2791210" cy="1300844"/>
              </a:xfrm>
              <a:custGeom>
                <a:avLst/>
                <a:gdLst>
                  <a:gd name="connsiteX0" fmla="*/ 1363185 w 2726370"/>
                  <a:gd name="connsiteY0" fmla="*/ 0 h 1270624"/>
                  <a:gd name="connsiteX1" fmla="*/ 2726367 w 2726370"/>
                  <a:gd name="connsiteY1" fmla="*/ 423541 h 1270624"/>
                  <a:gd name="connsiteX2" fmla="*/ 2726370 w 2726370"/>
                  <a:gd name="connsiteY2" fmla="*/ 423541 h 1270624"/>
                  <a:gd name="connsiteX3" fmla="*/ 2726370 w 2726370"/>
                  <a:gd name="connsiteY3" fmla="*/ 423542 h 1270624"/>
                  <a:gd name="connsiteX4" fmla="*/ 2726370 w 2726370"/>
                  <a:gd name="connsiteY4" fmla="*/ 847083 h 1270624"/>
                  <a:gd name="connsiteX5" fmla="*/ 1363185 w 2726370"/>
                  <a:gd name="connsiteY5" fmla="*/ 1270624 h 1270624"/>
                  <a:gd name="connsiteX6" fmla="*/ 0 w 2726370"/>
                  <a:gd name="connsiteY6" fmla="*/ 847083 h 1270624"/>
                  <a:gd name="connsiteX7" fmla="*/ 0 w 2726370"/>
                  <a:gd name="connsiteY7" fmla="*/ 423542 h 1270624"/>
                  <a:gd name="connsiteX8" fmla="*/ 0 w 2726370"/>
                  <a:gd name="connsiteY8" fmla="*/ 423541 h 1270624"/>
                  <a:gd name="connsiteX9" fmla="*/ 3 w 2726370"/>
                  <a:gd name="connsiteY9" fmla="*/ 423541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370" h="1270624">
                    <a:moveTo>
                      <a:pt x="1363185" y="0"/>
                    </a:moveTo>
                    <a:lnTo>
                      <a:pt x="2726367" y="423541"/>
                    </a:lnTo>
                    <a:lnTo>
                      <a:pt x="2726370" y="423541"/>
                    </a:lnTo>
                    <a:lnTo>
                      <a:pt x="2726370" y="423542"/>
                    </a:lnTo>
                    <a:lnTo>
                      <a:pt x="2726370" y="847083"/>
                    </a:lnTo>
                    <a:lnTo>
                      <a:pt x="1363185" y="1270624"/>
                    </a:lnTo>
                    <a:lnTo>
                      <a:pt x="0" y="847083"/>
                    </a:lnTo>
                    <a:lnTo>
                      <a:pt x="0" y="423542"/>
                    </a:lnTo>
                    <a:lnTo>
                      <a:pt x="0" y="423541"/>
                    </a:lnTo>
                    <a:lnTo>
                      <a:pt x="3" y="42354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10">
                <a:extLst>
                  <a:ext uri="{FF2B5EF4-FFF2-40B4-BE49-F238E27FC236}">
                    <a16:creationId xmlns:a16="http://schemas.microsoft.com/office/drawing/2014/main" id="{D1545F58-2FA5-C1CD-C46F-4DE77D628840}"/>
                  </a:ext>
                </a:extLst>
              </p:cNvPr>
              <p:cNvSpPr/>
              <p:nvPr/>
            </p:nvSpPr>
            <p:spPr>
              <a:xfrm>
                <a:off x="4572000" y="2197211"/>
                <a:ext cx="1395605" cy="1300844"/>
              </a:xfrm>
              <a:custGeom>
                <a:avLst/>
                <a:gdLst>
                  <a:gd name="connsiteX0" fmla="*/ 0 w 1363185"/>
                  <a:gd name="connsiteY0" fmla="*/ 0 h 1270624"/>
                  <a:gd name="connsiteX1" fmla="*/ 1363182 w 1363185"/>
                  <a:gd name="connsiteY1" fmla="*/ 423541 h 1270624"/>
                  <a:gd name="connsiteX2" fmla="*/ 1363185 w 1363185"/>
                  <a:gd name="connsiteY2" fmla="*/ 423541 h 1270624"/>
                  <a:gd name="connsiteX3" fmla="*/ 1363185 w 1363185"/>
                  <a:gd name="connsiteY3" fmla="*/ 423542 h 1270624"/>
                  <a:gd name="connsiteX4" fmla="*/ 1363185 w 1363185"/>
                  <a:gd name="connsiteY4" fmla="*/ 847083 h 1270624"/>
                  <a:gd name="connsiteX5" fmla="*/ 0 w 1363185"/>
                  <a:gd name="connsiteY5" fmla="*/ 1270624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185" h="1270624">
                    <a:moveTo>
                      <a:pt x="0" y="0"/>
                    </a:moveTo>
                    <a:lnTo>
                      <a:pt x="1363182" y="423541"/>
                    </a:lnTo>
                    <a:lnTo>
                      <a:pt x="1363185" y="423541"/>
                    </a:lnTo>
                    <a:lnTo>
                      <a:pt x="1363185" y="423542"/>
                    </a:lnTo>
                    <a:lnTo>
                      <a:pt x="1363185" y="847083"/>
                    </a:lnTo>
                    <a:lnTo>
                      <a:pt x="0" y="127062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Diamond 11">
                <a:extLst>
                  <a:ext uri="{FF2B5EF4-FFF2-40B4-BE49-F238E27FC236}">
                    <a16:creationId xmlns:a16="http://schemas.microsoft.com/office/drawing/2014/main" id="{5F2DFDCC-A4B7-1F35-3EB4-A74A5124C568}"/>
                  </a:ext>
                </a:extLst>
              </p:cNvPr>
              <p:cNvSpPr/>
              <p:nvPr/>
            </p:nvSpPr>
            <p:spPr>
              <a:xfrm>
                <a:off x="3176394" y="2197211"/>
                <a:ext cx="2791210" cy="867230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8" name="Group 12">
              <a:extLst>
                <a:ext uri="{FF2B5EF4-FFF2-40B4-BE49-F238E27FC236}">
                  <a16:creationId xmlns:a16="http://schemas.microsoft.com/office/drawing/2014/main" id="{209A15BA-93D9-656B-AC2F-F9C464A93D71}"/>
                </a:ext>
              </a:extLst>
            </p:cNvPr>
            <p:cNvGrpSpPr/>
            <p:nvPr/>
          </p:nvGrpSpPr>
          <p:grpSpPr>
            <a:xfrm>
              <a:off x="5506748" y="2525672"/>
              <a:ext cx="2893938" cy="1348719"/>
              <a:chOff x="3442326" y="1856696"/>
              <a:chExt cx="2211902" cy="1030857"/>
            </a:xfrm>
          </p:grpSpPr>
          <p:sp>
            <p:nvSpPr>
              <p:cNvPr id="59" name="Freeform: Shape 13">
                <a:extLst>
                  <a:ext uri="{FF2B5EF4-FFF2-40B4-BE49-F238E27FC236}">
                    <a16:creationId xmlns:a16="http://schemas.microsoft.com/office/drawing/2014/main" id="{AEA18457-464D-62D5-24E7-56C749E45A32}"/>
                  </a:ext>
                </a:extLst>
              </p:cNvPr>
              <p:cNvSpPr/>
              <p:nvPr/>
            </p:nvSpPr>
            <p:spPr>
              <a:xfrm>
                <a:off x="3442327" y="1856698"/>
                <a:ext cx="2211900" cy="1030855"/>
              </a:xfrm>
              <a:custGeom>
                <a:avLst/>
                <a:gdLst>
                  <a:gd name="connsiteX0" fmla="*/ 1363185 w 2726370"/>
                  <a:gd name="connsiteY0" fmla="*/ 0 h 1270624"/>
                  <a:gd name="connsiteX1" fmla="*/ 2726367 w 2726370"/>
                  <a:gd name="connsiteY1" fmla="*/ 423541 h 1270624"/>
                  <a:gd name="connsiteX2" fmla="*/ 2726370 w 2726370"/>
                  <a:gd name="connsiteY2" fmla="*/ 423541 h 1270624"/>
                  <a:gd name="connsiteX3" fmla="*/ 2726370 w 2726370"/>
                  <a:gd name="connsiteY3" fmla="*/ 423542 h 1270624"/>
                  <a:gd name="connsiteX4" fmla="*/ 2726370 w 2726370"/>
                  <a:gd name="connsiteY4" fmla="*/ 847083 h 1270624"/>
                  <a:gd name="connsiteX5" fmla="*/ 1363185 w 2726370"/>
                  <a:gd name="connsiteY5" fmla="*/ 1270624 h 1270624"/>
                  <a:gd name="connsiteX6" fmla="*/ 0 w 2726370"/>
                  <a:gd name="connsiteY6" fmla="*/ 847083 h 1270624"/>
                  <a:gd name="connsiteX7" fmla="*/ 0 w 2726370"/>
                  <a:gd name="connsiteY7" fmla="*/ 423542 h 1270624"/>
                  <a:gd name="connsiteX8" fmla="*/ 0 w 2726370"/>
                  <a:gd name="connsiteY8" fmla="*/ 423541 h 1270624"/>
                  <a:gd name="connsiteX9" fmla="*/ 3 w 2726370"/>
                  <a:gd name="connsiteY9" fmla="*/ 423541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370" h="1270624">
                    <a:moveTo>
                      <a:pt x="1363185" y="0"/>
                    </a:moveTo>
                    <a:lnTo>
                      <a:pt x="2726367" y="423541"/>
                    </a:lnTo>
                    <a:lnTo>
                      <a:pt x="2726370" y="423541"/>
                    </a:lnTo>
                    <a:lnTo>
                      <a:pt x="2726370" y="423542"/>
                    </a:lnTo>
                    <a:lnTo>
                      <a:pt x="2726370" y="847083"/>
                    </a:lnTo>
                    <a:lnTo>
                      <a:pt x="1363185" y="1270624"/>
                    </a:lnTo>
                    <a:lnTo>
                      <a:pt x="0" y="847083"/>
                    </a:lnTo>
                    <a:lnTo>
                      <a:pt x="0" y="423542"/>
                    </a:lnTo>
                    <a:lnTo>
                      <a:pt x="0" y="423541"/>
                    </a:lnTo>
                    <a:lnTo>
                      <a:pt x="3" y="42354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14">
                <a:extLst>
                  <a:ext uri="{FF2B5EF4-FFF2-40B4-BE49-F238E27FC236}">
                    <a16:creationId xmlns:a16="http://schemas.microsoft.com/office/drawing/2014/main" id="{ECAB707D-DA81-DD02-C84B-B0935668DE1C}"/>
                  </a:ext>
                </a:extLst>
              </p:cNvPr>
              <p:cNvSpPr/>
              <p:nvPr/>
            </p:nvSpPr>
            <p:spPr>
              <a:xfrm>
                <a:off x="4548278" y="1856696"/>
                <a:ext cx="1105950" cy="1030855"/>
              </a:xfrm>
              <a:custGeom>
                <a:avLst/>
                <a:gdLst>
                  <a:gd name="connsiteX0" fmla="*/ 0 w 1363185"/>
                  <a:gd name="connsiteY0" fmla="*/ 0 h 1270624"/>
                  <a:gd name="connsiteX1" fmla="*/ 1363182 w 1363185"/>
                  <a:gd name="connsiteY1" fmla="*/ 423541 h 1270624"/>
                  <a:gd name="connsiteX2" fmla="*/ 1363185 w 1363185"/>
                  <a:gd name="connsiteY2" fmla="*/ 423541 h 1270624"/>
                  <a:gd name="connsiteX3" fmla="*/ 1363185 w 1363185"/>
                  <a:gd name="connsiteY3" fmla="*/ 423542 h 1270624"/>
                  <a:gd name="connsiteX4" fmla="*/ 1363185 w 1363185"/>
                  <a:gd name="connsiteY4" fmla="*/ 847083 h 1270624"/>
                  <a:gd name="connsiteX5" fmla="*/ 0 w 1363185"/>
                  <a:gd name="connsiteY5" fmla="*/ 1270624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185" h="1270624">
                    <a:moveTo>
                      <a:pt x="0" y="0"/>
                    </a:moveTo>
                    <a:lnTo>
                      <a:pt x="1363182" y="423541"/>
                    </a:lnTo>
                    <a:lnTo>
                      <a:pt x="1363185" y="423541"/>
                    </a:lnTo>
                    <a:lnTo>
                      <a:pt x="1363185" y="423542"/>
                    </a:lnTo>
                    <a:lnTo>
                      <a:pt x="1363185" y="847083"/>
                    </a:lnTo>
                    <a:lnTo>
                      <a:pt x="0" y="127062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Diamond 15">
                <a:extLst>
                  <a:ext uri="{FF2B5EF4-FFF2-40B4-BE49-F238E27FC236}">
                    <a16:creationId xmlns:a16="http://schemas.microsoft.com/office/drawing/2014/main" id="{9CC089BF-37FB-51D0-D904-3C85E47347BE}"/>
                  </a:ext>
                </a:extLst>
              </p:cNvPr>
              <p:cNvSpPr/>
              <p:nvPr/>
            </p:nvSpPr>
            <p:spPr>
              <a:xfrm>
                <a:off x="3442326" y="1856697"/>
                <a:ext cx="2211900" cy="687237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2" name="Group 16">
              <a:extLst>
                <a:ext uri="{FF2B5EF4-FFF2-40B4-BE49-F238E27FC236}">
                  <a16:creationId xmlns:a16="http://schemas.microsoft.com/office/drawing/2014/main" id="{639F248D-D33E-301B-0FD8-51439331F323}"/>
                </a:ext>
              </a:extLst>
            </p:cNvPr>
            <p:cNvGrpSpPr/>
            <p:nvPr/>
          </p:nvGrpSpPr>
          <p:grpSpPr>
            <a:xfrm>
              <a:off x="5911220" y="2177249"/>
              <a:ext cx="2147060" cy="1000638"/>
              <a:chOff x="3751473" y="1590386"/>
              <a:chExt cx="1641046" cy="764810"/>
            </a:xfrm>
          </p:grpSpPr>
          <p:sp>
            <p:nvSpPr>
              <p:cNvPr id="63" name="Freeform: Shape 17">
                <a:extLst>
                  <a:ext uri="{FF2B5EF4-FFF2-40B4-BE49-F238E27FC236}">
                    <a16:creationId xmlns:a16="http://schemas.microsoft.com/office/drawing/2014/main" id="{387B7BAA-6F7B-C6BC-5D8B-3E55CFBD6EF0}"/>
                  </a:ext>
                </a:extLst>
              </p:cNvPr>
              <p:cNvSpPr/>
              <p:nvPr/>
            </p:nvSpPr>
            <p:spPr>
              <a:xfrm>
                <a:off x="3751473" y="1590386"/>
                <a:ext cx="1641044" cy="764808"/>
              </a:xfrm>
              <a:custGeom>
                <a:avLst/>
                <a:gdLst>
                  <a:gd name="connsiteX0" fmla="*/ 1363185 w 2726370"/>
                  <a:gd name="connsiteY0" fmla="*/ 0 h 1270624"/>
                  <a:gd name="connsiteX1" fmla="*/ 2726367 w 2726370"/>
                  <a:gd name="connsiteY1" fmla="*/ 423541 h 1270624"/>
                  <a:gd name="connsiteX2" fmla="*/ 2726370 w 2726370"/>
                  <a:gd name="connsiteY2" fmla="*/ 423541 h 1270624"/>
                  <a:gd name="connsiteX3" fmla="*/ 2726370 w 2726370"/>
                  <a:gd name="connsiteY3" fmla="*/ 423542 h 1270624"/>
                  <a:gd name="connsiteX4" fmla="*/ 2726370 w 2726370"/>
                  <a:gd name="connsiteY4" fmla="*/ 847083 h 1270624"/>
                  <a:gd name="connsiteX5" fmla="*/ 1363185 w 2726370"/>
                  <a:gd name="connsiteY5" fmla="*/ 1270624 h 1270624"/>
                  <a:gd name="connsiteX6" fmla="*/ 0 w 2726370"/>
                  <a:gd name="connsiteY6" fmla="*/ 847083 h 1270624"/>
                  <a:gd name="connsiteX7" fmla="*/ 0 w 2726370"/>
                  <a:gd name="connsiteY7" fmla="*/ 423542 h 1270624"/>
                  <a:gd name="connsiteX8" fmla="*/ 0 w 2726370"/>
                  <a:gd name="connsiteY8" fmla="*/ 423541 h 1270624"/>
                  <a:gd name="connsiteX9" fmla="*/ 3 w 2726370"/>
                  <a:gd name="connsiteY9" fmla="*/ 423541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370" h="1270624">
                    <a:moveTo>
                      <a:pt x="1363185" y="0"/>
                    </a:moveTo>
                    <a:lnTo>
                      <a:pt x="2726367" y="423541"/>
                    </a:lnTo>
                    <a:lnTo>
                      <a:pt x="2726370" y="423541"/>
                    </a:lnTo>
                    <a:lnTo>
                      <a:pt x="2726370" y="423542"/>
                    </a:lnTo>
                    <a:lnTo>
                      <a:pt x="2726370" y="847083"/>
                    </a:lnTo>
                    <a:lnTo>
                      <a:pt x="1363185" y="1270624"/>
                    </a:lnTo>
                    <a:lnTo>
                      <a:pt x="0" y="847083"/>
                    </a:lnTo>
                    <a:lnTo>
                      <a:pt x="0" y="423542"/>
                    </a:lnTo>
                    <a:lnTo>
                      <a:pt x="0" y="423541"/>
                    </a:lnTo>
                    <a:lnTo>
                      <a:pt x="3" y="42354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18">
                <a:extLst>
                  <a:ext uri="{FF2B5EF4-FFF2-40B4-BE49-F238E27FC236}">
                    <a16:creationId xmlns:a16="http://schemas.microsoft.com/office/drawing/2014/main" id="{31340754-7224-626C-1D87-54E9ADAD98F2}"/>
                  </a:ext>
                </a:extLst>
              </p:cNvPr>
              <p:cNvSpPr/>
              <p:nvPr/>
            </p:nvSpPr>
            <p:spPr>
              <a:xfrm>
                <a:off x="4571996" y="1590388"/>
                <a:ext cx="820522" cy="764808"/>
              </a:xfrm>
              <a:custGeom>
                <a:avLst/>
                <a:gdLst>
                  <a:gd name="connsiteX0" fmla="*/ 0 w 1363185"/>
                  <a:gd name="connsiteY0" fmla="*/ 0 h 1270624"/>
                  <a:gd name="connsiteX1" fmla="*/ 1363182 w 1363185"/>
                  <a:gd name="connsiteY1" fmla="*/ 423541 h 1270624"/>
                  <a:gd name="connsiteX2" fmla="*/ 1363185 w 1363185"/>
                  <a:gd name="connsiteY2" fmla="*/ 423541 h 1270624"/>
                  <a:gd name="connsiteX3" fmla="*/ 1363185 w 1363185"/>
                  <a:gd name="connsiteY3" fmla="*/ 423542 h 1270624"/>
                  <a:gd name="connsiteX4" fmla="*/ 1363185 w 1363185"/>
                  <a:gd name="connsiteY4" fmla="*/ 847083 h 1270624"/>
                  <a:gd name="connsiteX5" fmla="*/ 0 w 1363185"/>
                  <a:gd name="connsiteY5" fmla="*/ 1270624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185" h="1270624">
                    <a:moveTo>
                      <a:pt x="0" y="0"/>
                    </a:moveTo>
                    <a:lnTo>
                      <a:pt x="1363182" y="423541"/>
                    </a:lnTo>
                    <a:lnTo>
                      <a:pt x="1363185" y="423541"/>
                    </a:lnTo>
                    <a:lnTo>
                      <a:pt x="1363185" y="423542"/>
                    </a:lnTo>
                    <a:lnTo>
                      <a:pt x="1363185" y="847083"/>
                    </a:lnTo>
                    <a:lnTo>
                      <a:pt x="0" y="12706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Diamond 19">
                <a:extLst>
                  <a:ext uri="{FF2B5EF4-FFF2-40B4-BE49-F238E27FC236}">
                    <a16:creationId xmlns:a16="http://schemas.microsoft.com/office/drawing/2014/main" id="{77868BB8-56A0-1C53-7595-4442B85E48A8}"/>
                  </a:ext>
                </a:extLst>
              </p:cNvPr>
              <p:cNvSpPr/>
              <p:nvPr/>
            </p:nvSpPr>
            <p:spPr>
              <a:xfrm>
                <a:off x="3751475" y="1590386"/>
                <a:ext cx="1641044" cy="509872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6" name="TextBox 20">
              <a:extLst>
                <a:ext uri="{FF2B5EF4-FFF2-40B4-BE49-F238E27FC236}">
                  <a16:creationId xmlns:a16="http://schemas.microsoft.com/office/drawing/2014/main" id="{36C87A5E-8F1E-5966-9906-CFE2C869205B}"/>
                </a:ext>
              </a:extLst>
            </p:cNvPr>
            <p:cNvSpPr txBox="1"/>
            <p:nvPr/>
          </p:nvSpPr>
          <p:spPr>
            <a:xfrm>
              <a:off x="8153649" y="2532046"/>
              <a:ext cx="3937242" cy="161583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</a:rPr>
                <a:t>空穴传输层</a:t>
              </a:r>
            </a:p>
          </p:txBody>
        </p:sp>
        <p:sp>
          <p:nvSpPr>
            <p:cNvPr id="68" name="TextBox 21">
              <a:extLst>
                <a:ext uri="{FF2B5EF4-FFF2-40B4-BE49-F238E27FC236}">
                  <a16:creationId xmlns:a16="http://schemas.microsoft.com/office/drawing/2014/main" id="{196413E5-36D3-C1DD-7AD1-52A5EB8F4C68}"/>
                </a:ext>
              </a:extLst>
            </p:cNvPr>
            <p:cNvSpPr txBox="1"/>
            <p:nvPr/>
          </p:nvSpPr>
          <p:spPr>
            <a:xfrm>
              <a:off x="8482961" y="3048890"/>
              <a:ext cx="3611467" cy="161583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r>
                <a:rPr lang="zh-CN" altLang="en-US" sz="1600" b="1" dirty="0">
                  <a:solidFill>
                    <a:schemeClr val="accent3"/>
                  </a:solidFill>
                </a:rPr>
                <a:t>钙钛矿层</a:t>
              </a:r>
            </a:p>
          </p:txBody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D226EA34-51C8-4ADD-E8FA-CBF4FC19D779}"/>
                </a:ext>
              </a:extLst>
            </p:cNvPr>
            <p:cNvSpPr/>
            <p:nvPr/>
          </p:nvSpPr>
          <p:spPr>
            <a:xfrm>
              <a:off x="9443178" y="3044095"/>
              <a:ext cx="3611467" cy="334707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b="1" dirty="0"/>
                <a:t>此文献的研究对象主体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D2428FC8-8559-45B5-F62E-699511374AE7}"/>
                </a:ext>
              </a:extLst>
            </p:cNvPr>
            <p:cNvSpPr txBox="1"/>
            <p:nvPr/>
          </p:nvSpPr>
          <p:spPr>
            <a:xfrm>
              <a:off x="8869736" y="3674094"/>
              <a:ext cx="3246119" cy="161583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</a:rPr>
                <a:t>电子传输层</a:t>
              </a:r>
            </a:p>
          </p:txBody>
        </p:sp>
        <p:sp>
          <p:nvSpPr>
            <p:cNvPr id="72" name="TextBox 23">
              <a:extLst>
                <a:ext uri="{FF2B5EF4-FFF2-40B4-BE49-F238E27FC236}">
                  <a16:creationId xmlns:a16="http://schemas.microsoft.com/office/drawing/2014/main" id="{44C8FEDC-88C7-C08B-9286-69F080BCB5B1}"/>
                </a:ext>
              </a:extLst>
            </p:cNvPr>
            <p:cNvSpPr txBox="1"/>
            <p:nvPr/>
          </p:nvSpPr>
          <p:spPr>
            <a:xfrm>
              <a:off x="9366440" y="4299298"/>
              <a:ext cx="2876411" cy="161583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r>
                <a:rPr lang="zh-CN" altLang="en-US" sz="1600" b="1" dirty="0">
                  <a:solidFill>
                    <a:schemeClr val="tx2"/>
                  </a:solidFill>
                </a:rPr>
                <a:t>基底电极</a:t>
              </a:r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A67344BB-E38F-192F-AECF-77D6F32CE210}"/>
              </a:ext>
            </a:extLst>
          </p:cNvPr>
          <p:cNvSpPr txBox="1"/>
          <p:nvPr/>
        </p:nvSpPr>
        <p:spPr>
          <a:xfrm>
            <a:off x="6154973" y="1106900"/>
            <a:ext cx="3326411" cy="15378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太阳能电池的器件结构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p-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-n</a:t>
            </a:r>
          </a:p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此文献是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结构，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即将空穴传输层与电子传输层交换。</a:t>
            </a:r>
          </a:p>
        </p:txBody>
      </p:sp>
      <p:grpSp>
        <p:nvGrpSpPr>
          <p:cNvPr id="88" name="Group 16">
            <a:extLst>
              <a:ext uri="{FF2B5EF4-FFF2-40B4-BE49-F238E27FC236}">
                <a16:creationId xmlns:a16="http://schemas.microsoft.com/office/drawing/2014/main" id="{1C77E72D-5777-08F6-615E-DA1CC46FDFDD}"/>
              </a:ext>
            </a:extLst>
          </p:cNvPr>
          <p:cNvGrpSpPr/>
          <p:nvPr/>
        </p:nvGrpSpPr>
        <p:grpSpPr>
          <a:xfrm>
            <a:off x="6523618" y="2943863"/>
            <a:ext cx="1726081" cy="704733"/>
            <a:chOff x="3744689" y="1088785"/>
            <a:chExt cx="1641045" cy="764808"/>
          </a:xfrm>
        </p:grpSpPr>
        <p:sp>
          <p:nvSpPr>
            <p:cNvPr id="89" name="Freeform: Shape 17">
              <a:extLst>
                <a:ext uri="{FF2B5EF4-FFF2-40B4-BE49-F238E27FC236}">
                  <a16:creationId xmlns:a16="http://schemas.microsoft.com/office/drawing/2014/main" id="{433B2752-43AC-181B-E0B8-E455ABDDF99C}"/>
                </a:ext>
              </a:extLst>
            </p:cNvPr>
            <p:cNvSpPr/>
            <p:nvPr/>
          </p:nvSpPr>
          <p:spPr>
            <a:xfrm>
              <a:off x="3744689" y="1088785"/>
              <a:ext cx="1641044" cy="764808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Freeform: Shape 18">
              <a:extLst>
                <a:ext uri="{FF2B5EF4-FFF2-40B4-BE49-F238E27FC236}">
                  <a16:creationId xmlns:a16="http://schemas.microsoft.com/office/drawing/2014/main" id="{9AB8F938-A428-B043-56DC-022D7325BDA6}"/>
                </a:ext>
              </a:extLst>
            </p:cNvPr>
            <p:cNvSpPr/>
            <p:nvPr/>
          </p:nvSpPr>
          <p:spPr>
            <a:xfrm>
              <a:off x="4565212" y="1088785"/>
              <a:ext cx="820522" cy="764808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Diamond 19">
              <a:extLst>
                <a:ext uri="{FF2B5EF4-FFF2-40B4-BE49-F238E27FC236}">
                  <a16:creationId xmlns:a16="http://schemas.microsoft.com/office/drawing/2014/main" id="{93B3C30D-F16D-3BE3-64B8-586F15D4FE3A}"/>
                </a:ext>
              </a:extLst>
            </p:cNvPr>
            <p:cNvSpPr/>
            <p:nvPr/>
          </p:nvSpPr>
          <p:spPr>
            <a:xfrm>
              <a:off x="3744689" y="1088785"/>
              <a:ext cx="1641044" cy="509872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3" name="TextBox 23">
            <a:extLst>
              <a:ext uri="{FF2B5EF4-FFF2-40B4-BE49-F238E27FC236}">
                <a16:creationId xmlns:a16="http://schemas.microsoft.com/office/drawing/2014/main" id="{58957FCC-01BE-4C34-C74A-77F89EA9B4A7}"/>
              </a:ext>
            </a:extLst>
          </p:cNvPr>
          <p:cNvSpPr txBox="1"/>
          <p:nvPr/>
        </p:nvSpPr>
        <p:spPr>
          <a:xfrm>
            <a:off x="8329495" y="3119086"/>
            <a:ext cx="2876411" cy="161583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zh-CN" altLang="en-US" sz="1600" b="1" dirty="0">
                <a:solidFill>
                  <a:srgbClr val="00B050"/>
                </a:solidFill>
              </a:rPr>
              <a:t>电极</a:t>
            </a:r>
          </a:p>
        </p:txBody>
      </p:sp>
    </p:spTree>
    <p:extLst>
      <p:ext uri="{BB962C8B-B14F-4D97-AF65-F5344CB8AC3E}">
        <p14:creationId xmlns:p14="http://schemas.microsoft.com/office/powerpoint/2010/main" val="89324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8EBBC5C-7BBB-C6BF-F9F0-4C363C470B04}"/>
              </a:ext>
            </a:extLst>
          </p:cNvPr>
          <p:cNvSpPr txBox="1"/>
          <p:nvPr/>
        </p:nvSpPr>
        <p:spPr>
          <a:xfrm>
            <a:off x="761581" y="216969"/>
            <a:ext cx="217451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背景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A5B2970-69C5-C6E9-039F-A31D7960B6D1}"/>
              </a:ext>
            </a:extLst>
          </p:cNvPr>
          <p:cNvSpPr txBox="1"/>
          <p:nvPr/>
        </p:nvSpPr>
        <p:spPr>
          <a:xfrm>
            <a:off x="615189" y="5128787"/>
            <a:ext cx="6652881" cy="6574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1.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(a) The schematic device structure of ITO/PEDOT:PSS/Perovskite/PCBM/Ag; (b) the energy level diagram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7D2151C-E88C-E3AC-8EB0-06FC61498312}"/>
              </a:ext>
            </a:extLst>
          </p:cNvPr>
          <p:cNvSpPr txBox="1"/>
          <p:nvPr/>
        </p:nvSpPr>
        <p:spPr>
          <a:xfrm>
            <a:off x="6961238" y="3213909"/>
            <a:ext cx="4686429" cy="4301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图一的能级分布也印证了上述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D1C8F6F-0117-9027-87FF-B6C1ACFE3916}"/>
              </a:ext>
            </a:extLst>
          </p:cNvPr>
          <p:cNvGrpSpPr/>
          <p:nvPr/>
        </p:nvGrpSpPr>
        <p:grpSpPr>
          <a:xfrm>
            <a:off x="761581" y="2077045"/>
            <a:ext cx="5522172" cy="3134051"/>
            <a:chOff x="761581" y="2263858"/>
            <a:chExt cx="5522172" cy="313405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DEF152D-EC24-4BCE-4F98-C1CD156DF9DE}"/>
                </a:ext>
              </a:extLst>
            </p:cNvPr>
            <p:cNvGrpSpPr/>
            <p:nvPr/>
          </p:nvGrpSpPr>
          <p:grpSpPr>
            <a:xfrm>
              <a:off x="761581" y="2263858"/>
              <a:ext cx="5522172" cy="3134051"/>
              <a:chOff x="485338" y="1927087"/>
              <a:chExt cx="4709232" cy="2369610"/>
            </a:xfrm>
          </p:grpSpPr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170292F3-5997-8EE7-9BB6-F72277E7E3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902"/>
              <a:stretch/>
            </p:blipFill>
            <p:spPr>
              <a:xfrm>
                <a:off x="485338" y="1959461"/>
                <a:ext cx="4709232" cy="2218569"/>
              </a:xfrm>
              <a:prstGeom prst="rect">
                <a:avLst/>
              </a:prstGeom>
            </p:spPr>
          </p:pic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A4CCEB5-2760-D265-0D6C-A6559F868C11}"/>
                  </a:ext>
                </a:extLst>
              </p:cNvPr>
              <p:cNvSpPr/>
              <p:nvPr/>
            </p:nvSpPr>
            <p:spPr>
              <a:xfrm>
                <a:off x="612843" y="1935804"/>
                <a:ext cx="428017" cy="3210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23CA151A-8E9D-7331-14E7-A394ECB68E7B}"/>
                  </a:ext>
                </a:extLst>
              </p:cNvPr>
              <p:cNvSpPr/>
              <p:nvPr/>
            </p:nvSpPr>
            <p:spPr>
              <a:xfrm>
                <a:off x="2689697" y="1927087"/>
                <a:ext cx="428017" cy="3210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8E31513-D741-7F78-931C-D6F5E7F0B121}"/>
                  </a:ext>
                </a:extLst>
              </p:cNvPr>
              <p:cNvSpPr/>
              <p:nvPr/>
            </p:nvSpPr>
            <p:spPr>
              <a:xfrm>
                <a:off x="612842" y="3720359"/>
                <a:ext cx="428017" cy="457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3731C60-FDA7-5724-FE12-1570DDB79343}"/>
                  </a:ext>
                </a:extLst>
              </p:cNvPr>
              <p:cNvSpPr/>
              <p:nvPr/>
            </p:nvSpPr>
            <p:spPr>
              <a:xfrm>
                <a:off x="1044571" y="4110163"/>
                <a:ext cx="3891223" cy="1865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D25910B-0654-DF28-DB24-3DAA61C57C6C}"/>
                </a:ext>
              </a:extLst>
            </p:cNvPr>
            <p:cNvSpPr txBox="1"/>
            <p:nvPr/>
          </p:nvSpPr>
          <p:spPr>
            <a:xfrm>
              <a:off x="765085" y="2319098"/>
              <a:ext cx="4129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 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9CC5C80-1E50-3738-541B-EB8477ACA0A7}"/>
                </a:ext>
              </a:extLst>
            </p:cNvPr>
            <p:cNvSpPr txBox="1"/>
            <p:nvPr/>
          </p:nvSpPr>
          <p:spPr>
            <a:xfrm>
              <a:off x="3435421" y="2319098"/>
              <a:ext cx="4129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95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B668A50-2C8D-A604-2081-927F57939AF2}"/>
              </a:ext>
            </a:extLst>
          </p:cNvPr>
          <p:cNvSpPr txBox="1"/>
          <p:nvPr/>
        </p:nvSpPr>
        <p:spPr>
          <a:xfrm>
            <a:off x="761581" y="216969"/>
            <a:ext cx="217451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6ED744-B0B2-7F11-E434-B78694FADEDC}"/>
              </a:ext>
            </a:extLst>
          </p:cNvPr>
          <p:cNvSpPr txBox="1"/>
          <p:nvPr/>
        </p:nvSpPr>
        <p:spPr>
          <a:xfrm>
            <a:off x="7123471" y="1430384"/>
            <a:ext cx="3326411" cy="30147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经典三维钙钛矿的结构：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ABX</a:t>
            </a:r>
            <a:r>
              <a:rPr lang="en-US" altLang="zh-CN" sz="20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是有机离子，如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甲铵离子（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,MA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）和甲脒离子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NCHNH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FA).</a:t>
            </a:r>
          </a:p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是金属阳离子，一般为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US" altLang="zh-CN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是卤素阴离子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3A15492A-BD5C-B989-B1DB-A94E3B7AEF8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45" y="1167319"/>
            <a:ext cx="5027954" cy="4221804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F42F37E6-0522-B80F-0CD3-585281918D5F}"/>
              </a:ext>
            </a:extLst>
          </p:cNvPr>
          <p:cNvSpPr txBox="1"/>
          <p:nvPr/>
        </p:nvSpPr>
        <p:spPr>
          <a:xfrm>
            <a:off x="558139" y="5447040"/>
            <a:ext cx="6652881" cy="3620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2.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Schematic diagram of perovskite structure. 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0BAF0F-876B-4D19-7B3F-4F6340133E6E}"/>
              </a:ext>
            </a:extLst>
          </p:cNvPr>
          <p:cNvSpPr txBox="1"/>
          <p:nvPr/>
        </p:nvSpPr>
        <p:spPr>
          <a:xfrm>
            <a:off x="6867727" y="5018297"/>
            <a:ext cx="4489085" cy="741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此文献中，将研究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位点储有机离子的混合（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MA-FA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）对太阳能电池性能的影响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147376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>
            <a:extLst>
              <a:ext uri="{FF2B5EF4-FFF2-40B4-BE49-F238E27FC236}">
                <a16:creationId xmlns:a16="http://schemas.microsoft.com/office/drawing/2014/main" id="{F4CF17F8-D657-4AEC-86B8-2A5B80195A9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43806" y="836999"/>
            <a:ext cx="3168004" cy="3744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" name="PA_直接连接符 2">
            <a:extLst>
              <a:ext uri="{FF2B5EF4-FFF2-40B4-BE49-F238E27FC236}">
                <a16:creationId xmlns:a16="http://schemas.microsoft.com/office/drawing/2014/main" id="{B4367689-1601-48C6-8570-DE28D2987C41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76825" y="4066322"/>
            <a:ext cx="21019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标题 13">
            <a:extLst>
              <a:ext uri="{FF2B5EF4-FFF2-40B4-BE49-F238E27FC236}">
                <a16:creationId xmlns:a16="http://schemas.microsoft.com/office/drawing/2014/main" id="{6CD24892-213D-4CAF-B00A-69ED7614632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66407" y="3322219"/>
            <a:ext cx="232281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PART</a:t>
            </a:r>
          </a:p>
        </p:txBody>
      </p:sp>
      <p:cxnSp>
        <p:nvCxnSpPr>
          <p:cNvPr id="5" name="PA_直接连接符 4">
            <a:extLst>
              <a:ext uri="{FF2B5EF4-FFF2-40B4-BE49-F238E27FC236}">
                <a16:creationId xmlns:a16="http://schemas.microsoft.com/office/drawing/2014/main" id="{3993DB4F-3886-41BE-A2F9-AF88DD568339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6105483" y="1975471"/>
            <a:ext cx="0" cy="3343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_矩形 259">
            <a:extLst>
              <a:ext uri="{FF2B5EF4-FFF2-40B4-BE49-F238E27FC236}">
                <a16:creationId xmlns:a16="http://schemas.microsoft.com/office/drawing/2014/main" id="{22440B44-5240-4AAB-B4EA-E3E52D2B39B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43806" y="1227290"/>
            <a:ext cx="3168004" cy="21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3082" b="0" i="0" u="none" strike="noStrike" kern="1200" cap="all" spc="28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kumimoji="0" lang="zh-CN" altLang="en-US" sz="13082" b="0" i="0" u="none" strike="noStrike" kern="1200" cap="all" spc="28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PA_文本框 48">
            <a:extLst>
              <a:ext uri="{FF2B5EF4-FFF2-40B4-BE49-F238E27FC236}">
                <a16:creationId xmlns:a16="http://schemas.microsoft.com/office/drawing/2014/main" id="{3C0E28DB-506F-6899-747C-648C7E88D90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974983" y="2630242"/>
            <a:ext cx="161649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324835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699A421-BEF0-4535-9F2B-5223CE4C64A6}"/>
              </a:ext>
            </a:extLst>
          </p:cNvPr>
          <p:cNvSpPr txBox="1"/>
          <p:nvPr/>
        </p:nvSpPr>
        <p:spPr>
          <a:xfrm>
            <a:off x="761581" y="216969"/>
            <a:ext cx="217451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实验</a:t>
            </a:r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F3595727-B3FA-6FE3-7EAE-8D9446A9084B}"/>
              </a:ext>
            </a:extLst>
          </p:cNvPr>
          <p:cNvGrpSpPr/>
          <p:nvPr/>
        </p:nvGrpSpPr>
        <p:grpSpPr>
          <a:xfrm>
            <a:off x="66197" y="1105687"/>
            <a:ext cx="11645872" cy="2712987"/>
            <a:chOff x="-355980" y="1749134"/>
            <a:chExt cx="11645872" cy="2712987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5AF2CB9-9FCA-47B2-2AB5-41EAFDE1CF33}"/>
                </a:ext>
              </a:extLst>
            </p:cNvPr>
            <p:cNvGrpSpPr/>
            <p:nvPr/>
          </p:nvGrpSpPr>
          <p:grpSpPr>
            <a:xfrm>
              <a:off x="-355980" y="1749134"/>
              <a:ext cx="6235559" cy="2627388"/>
              <a:chOff x="-355980" y="1749134"/>
              <a:chExt cx="6235559" cy="2627388"/>
            </a:xfrm>
          </p:grpSpPr>
          <p:sp>
            <p:nvSpPr>
              <p:cNvPr id="52" name="圆柱体 51">
                <a:extLst>
                  <a:ext uri="{FF2B5EF4-FFF2-40B4-BE49-F238E27FC236}">
                    <a16:creationId xmlns:a16="http://schemas.microsoft.com/office/drawing/2014/main" id="{58E0C43B-962F-A01E-1C11-A84FD3AE86D2}"/>
                  </a:ext>
                </a:extLst>
              </p:cNvPr>
              <p:cNvSpPr/>
              <p:nvPr/>
            </p:nvSpPr>
            <p:spPr>
              <a:xfrm>
                <a:off x="1530548" y="3258765"/>
                <a:ext cx="325294" cy="1108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5518F20-DDD6-7853-5A23-8932B2009218}"/>
                  </a:ext>
                </a:extLst>
              </p:cNvPr>
              <p:cNvSpPr txBox="1"/>
              <p:nvPr/>
            </p:nvSpPr>
            <p:spPr>
              <a:xfrm>
                <a:off x="-355980" y="1749134"/>
                <a:ext cx="2592803" cy="42986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每次旋涂后均需退火</a:t>
                </a: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6A8D1DDE-81F4-D5D4-24CA-7FEB7ECA084D}"/>
                  </a:ext>
                </a:extLst>
              </p:cNvPr>
              <p:cNvGrpSpPr/>
              <p:nvPr/>
            </p:nvGrpSpPr>
            <p:grpSpPr>
              <a:xfrm>
                <a:off x="605937" y="3024378"/>
                <a:ext cx="2174515" cy="497957"/>
                <a:chOff x="5154401" y="4490430"/>
                <a:chExt cx="4534011" cy="1896927"/>
              </a:xfrm>
            </p:grpSpPr>
            <p:sp>
              <p:nvSpPr>
                <p:cNvPr id="72" name="Freeform: Shape 5">
                  <a:extLst>
                    <a:ext uri="{FF2B5EF4-FFF2-40B4-BE49-F238E27FC236}">
                      <a16:creationId xmlns:a16="http://schemas.microsoft.com/office/drawing/2014/main" id="{2961624C-E962-B9FA-B67A-4C9DFF83364D}"/>
                    </a:ext>
                  </a:extLst>
                </p:cNvPr>
                <p:cNvSpPr/>
                <p:nvPr/>
              </p:nvSpPr>
              <p:spPr>
                <a:xfrm>
                  <a:off x="5154402" y="5194789"/>
                  <a:ext cx="4534010" cy="1192568"/>
                </a:xfrm>
                <a:custGeom>
                  <a:avLst/>
                  <a:gdLst>
                    <a:gd name="connsiteX0" fmla="*/ 0 w 3465447"/>
                    <a:gd name="connsiteY0" fmla="*/ 0 h 911507"/>
                    <a:gd name="connsiteX1" fmla="*/ 3465447 w 3465447"/>
                    <a:gd name="connsiteY1" fmla="*/ 0 h 911507"/>
                    <a:gd name="connsiteX2" fmla="*/ 3465447 w 3465447"/>
                    <a:gd name="connsiteY2" fmla="*/ 373151 h 911507"/>
                    <a:gd name="connsiteX3" fmla="*/ 1732724 w 3465447"/>
                    <a:gd name="connsiteY3" fmla="*/ 911507 h 911507"/>
                    <a:gd name="connsiteX4" fmla="*/ 0 w 3465447"/>
                    <a:gd name="connsiteY4" fmla="*/ 373151 h 911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5447" h="911507">
                      <a:moveTo>
                        <a:pt x="0" y="0"/>
                      </a:moveTo>
                      <a:lnTo>
                        <a:pt x="3465447" y="0"/>
                      </a:lnTo>
                      <a:lnTo>
                        <a:pt x="3465447" y="373151"/>
                      </a:lnTo>
                      <a:lnTo>
                        <a:pt x="1732724" y="911507"/>
                      </a:lnTo>
                      <a:lnTo>
                        <a:pt x="0" y="373151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Freeform: Shape 6">
                  <a:extLst>
                    <a:ext uri="{FF2B5EF4-FFF2-40B4-BE49-F238E27FC236}">
                      <a16:creationId xmlns:a16="http://schemas.microsoft.com/office/drawing/2014/main" id="{77409FC1-62F3-D5B5-DD9C-9662ADC56B5A}"/>
                    </a:ext>
                  </a:extLst>
                </p:cNvPr>
                <p:cNvSpPr/>
                <p:nvPr/>
              </p:nvSpPr>
              <p:spPr>
                <a:xfrm>
                  <a:off x="7421408" y="4490430"/>
                  <a:ext cx="2267004" cy="1896926"/>
                </a:xfrm>
                <a:custGeom>
                  <a:avLst/>
                  <a:gdLst>
                    <a:gd name="connsiteX0" fmla="*/ 0 w 1732723"/>
                    <a:gd name="connsiteY0" fmla="*/ 0 h 1449864"/>
                    <a:gd name="connsiteX1" fmla="*/ 1732719 w 1732723"/>
                    <a:gd name="connsiteY1" fmla="*/ 538356 h 1449864"/>
                    <a:gd name="connsiteX2" fmla="*/ 1732723 w 1732723"/>
                    <a:gd name="connsiteY2" fmla="*/ 538356 h 1449864"/>
                    <a:gd name="connsiteX3" fmla="*/ 1732723 w 1732723"/>
                    <a:gd name="connsiteY3" fmla="*/ 538358 h 1449864"/>
                    <a:gd name="connsiteX4" fmla="*/ 1732723 w 1732723"/>
                    <a:gd name="connsiteY4" fmla="*/ 911508 h 1449864"/>
                    <a:gd name="connsiteX5" fmla="*/ 0 w 1732723"/>
                    <a:gd name="connsiteY5" fmla="*/ 1449864 h 1449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2723" h="1449864">
                      <a:moveTo>
                        <a:pt x="0" y="0"/>
                      </a:moveTo>
                      <a:lnTo>
                        <a:pt x="1732719" y="538356"/>
                      </a:lnTo>
                      <a:lnTo>
                        <a:pt x="1732723" y="538356"/>
                      </a:lnTo>
                      <a:lnTo>
                        <a:pt x="1732723" y="538358"/>
                      </a:lnTo>
                      <a:lnTo>
                        <a:pt x="1732723" y="911508"/>
                      </a:lnTo>
                      <a:lnTo>
                        <a:pt x="0" y="1449864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Diamond 7">
                  <a:extLst>
                    <a:ext uri="{FF2B5EF4-FFF2-40B4-BE49-F238E27FC236}">
                      <a16:creationId xmlns:a16="http://schemas.microsoft.com/office/drawing/2014/main" id="{E637CFF8-8275-00F5-F815-20B1FA7B974A}"/>
                    </a:ext>
                  </a:extLst>
                </p:cNvPr>
                <p:cNvSpPr/>
                <p:nvPr/>
              </p:nvSpPr>
              <p:spPr>
                <a:xfrm>
                  <a:off x="5154401" y="4490431"/>
                  <a:ext cx="4534010" cy="1408716"/>
                </a:xfrm>
                <a:prstGeom prst="diamond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78" name="圆柱体 77">
                <a:extLst>
                  <a:ext uri="{FF2B5EF4-FFF2-40B4-BE49-F238E27FC236}">
                    <a16:creationId xmlns:a16="http://schemas.microsoft.com/office/drawing/2014/main" id="{81B4E011-D4ED-9E09-8694-1FDBF056971B}"/>
                  </a:ext>
                </a:extLst>
              </p:cNvPr>
              <p:cNvSpPr/>
              <p:nvPr/>
            </p:nvSpPr>
            <p:spPr>
              <a:xfrm>
                <a:off x="4629674" y="3267569"/>
                <a:ext cx="325294" cy="1108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5BCF895B-9727-FF0D-88A3-95C1BC550716}"/>
                  </a:ext>
                </a:extLst>
              </p:cNvPr>
              <p:cNvGrpSpPr/>
              <p:nvPr/>
            </p:nvGrpSpPr>
            <p:grpSpPr>
              <a:xfrm>
                <a:off x="3705063" y="3033182"/>
                <a:ext cx="2174516" cy="497957"/>
                <a:chOff x="6210113" y="4523968"/>
                <a:chExt cx="4534012" cy="1896927"/>
              </a:xfrm>
            </p:grpSpPr>
            <p:sp>
              <p:nvSpPr>
                <p:cNvPr id="80" name="Freeform: Shape 5">
                  <a:extLst>
                    <a:ext uri="{FF2B5EF4-FFF2-40B4-BE49-F238E27FC236}">
                      <a16:creationId xmlns:a16="http://schemas.microsoft.com/office/drawing/2014/main" id="{C64AF098-49B3-39B4-C8DC-FD0B41474E46}"/>
                    </a:ext>
                  </a:extLst>
                </p:cNvPr>
                <p:cNvSpPr/>
                <p:nvPr/>
              </p:nvSpPr>
              <p:spPr>
                <a:xfrm>
                  <a:off x="6210115" y="5228326"/>
                  <a:ext cx="4534010" cy="1192569"/>
                </a:xfrm>
                <a:custGeom>
                  <a:avLst/>
                  <a:gdLst>
                    <a:gd name="connsiteX0" fmla="*/ 0 w 3465447"/>
                    <a:gd name="connsiteY0" fmla="*/ 0 h 911507"/>
                    <a:gd name="connsiteX1" fmla="*/ 3465447 w 3465447"/>
                    <a:gd name="connsiteY1" fmla="*/ 0 h 911507"/>
                    <a:gd name="connsiteX2" fmla="*/ 3465447 w 3465447"/>
                    <a:gd name="connsiteY2" fmla="*/ 373151 h 911507"/>
                    <a:gd name="connsiteX3" fmla="*/ 1732724 w 3465447"/>
                    <a:gd name="connsiteY3" fmla="*/ 911507 h 911507"/>
                    <a:gd name="connsiteX4" fmla="*/ 0 w 3465447"/>
                    <a:gd name="connsiteY4" fmla="*/ 373151 h 911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5447" h="911507">
                      <a:moveTo>
                        <a:pt x="0" y="0"/>
                      </a:moveTo>
                      <a:lnTo>
                        <a:pt x="3465447" y="0"/>
                      </a:lnTo>
                      <a:lnTo>
                        <a:pt x="3465447" y="373151"/>
                      </a:lnTo>
                      <a:lnTo>
                        <a:pt x="1732724" y="911507"/>
                      </a:lnTo>
                      <a:lnTo>
                        <a:pt x="0" y="373151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Freeform: Shape 6">
                  <a:extLst>
                    <a:ext uri="{FF2B5EF4-FFF2-40B4-BE49-F238E27FC236}">
                      <a16:creationId xmlns:a16="http://schemas.microsoft.com/office/drawing/2014/main" id="{8D5681B4-0457-3C98-E8CF-196EE4CB9824}"/>
                    </a:ext>
                  </a:extLst>
                </p:cNvPr>
                <p:cNvSpPr/>
                <p:nvPr/>
              </p:nvSpPr>
              <p:spPr>
                <a:xfrm>
                  <a:off x="8477121" y="4523968"/>
                  <a:ext cx="2267004" cy="1896927"/>
                </a:xfrm>
                <a:custGeom>
                  <a:avLst/>
                  <a:gdLst>
                    <a:gd name="connsiteX0" fmla="*/ 0 w 1732723"/>
                    <a:gd name="connsiteY0" fmla="*/ 0 h 1449864"/>
                    <a:gd name="connsiteX1" fmla="*/ 1732719 w 1732723"/>
                    <a:gd name="connsiteY1" fmla="*/ 538356 h 1449864"/>
                    <a:gd name="connsiteX2" fmla="*/ 1732723 w 1732723"/>
                    <a:gd name="connsiteY2" fmla="*/ 538356 h 1449864"/>
                    <a:gd name="connsiteX3" fmla="*/ 1732723 w 1732723"/>
                    <a:gd name="connsiteY3" fmla="*/ 538358 h 1449864"/>
                    <a:gd name="connsiteX4" fmla="*/ 1732723 w 1732723"/>
                    <a:gd name="connsiteY4" fmla="*/ 911508 h 1449864"/>
                    <a:gd name="connsiteX5" fmla="*/ 0 w 1732723"/>
                    <a:gd name="connsiteY5" fmla="*/ 1449864 h 1449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2723" h="1449864">
                      <a:moveTo>
                        <a:pt x="0" y="0"/>
                      </a:moveTo>
                      <a:lnTo>
                        <a:pt x="1732719" y="538356"/>
                      </a:lnTo>
                      <a:lnTo>
                        <a:pt x="1732723" y="538356"/>
                      </a:lnTo>
                      <a:lnTo>
                        <a:pt x="1732723" y="538358"/>
                      </a:lnTo>
                      <a:lnTo>
                        <a:pt x="1732723" y="911508"/>
                      </a:lnTo>
                      <a:lnTo>
                        <a:pt x="0" y="1449864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Diamond 7">
                  <a:extLst>
                    <a:ext uri="{FF2B5EF4-FFF2-40B4-BE49-F238E27FC236}">
                      <a16:creationId xmlns:a16="http://schemas.microsoft.com/office/drawing/2014/main" id="{86D6E300-26FB-FA23-17F4-B725E05B6683}"/>
                    </a:ext>
                  </a:extLst>
                </p:cNvPr>
                <p:cNvSpPr/>
                <p:nvPr/>
              </p:nvSpPr>
              <p:spPr>
                <a:xfrm>
                  <a:off x="6210113" y="4523968"/>
                  <a:ext cx="4534010" cy="1408716"/>
                </a:xfrm>
                <a:prstGeom prst="diamond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84" name="箭头: 下 83">
              <a:extLst>
                <a:ext uri="{FF2B5EF4-FFF2-40B4-BE49-F238E27FC236}">
                  <a16:creationId xmlns:a16="http://schemas.microsoft.com/office/drawing/2014/main" id="{7C409E57-9E85-88CC-F027-C96E5D52B4F9}"/>
                </a:ext>
              </a:extLst>
            </p:cNvPr>
            <p:cNvSpPr/>
            <p:nvPr/>
          </p:nvSpPr>
          <p:spPr>
            <a:xfrm>
              <a:off x="1114398" y="2470826"/>
              <a:ext cx="321013" cy="553552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E49D037-F79D-370F-D766-B07441EB8F65}"/>
                </a:ext>
              </a:extLst>
            </p:cNvPr>
            <p:cNvSpPr txBox="1"/>
            <p:nvPr/>
          </p:nvSpPr>
          <p:spPr>
            <a:xfrm>
              <a:off x="4109055" y="2613996"/>
              <a:ext cx="1712607" cy="3697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PEDOT:PSS</a:t>
              </a:r>
              <a:endPara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箭头: 右 86">
              <a:extLst>
                <a:ext uri="{FF2B5EF4-FFF2-40B4-BE49-F238E27FC236}">
                  <a16:creationId xmlns:a16="http://schemas.microsoft.com/office/drawing/2014/main" id="{37D571E1-41B3-9DDA-8E45-EAA5D3F35E97}"/>
                </a:ext>
              </a:extLst>
            </p:cNvPr>
            <p:cNvSpPr/>
            <p:nvPr/>
          </p:nvSpPr>
          <p:spPr>
            <a:xfrm>
              <a:off x="2936095" y="3209277"/>
              <a:ext cx="595044" cy="219723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482B8201-8248-E537-4297-734161760406}"/>
                </a:ext>
              </a:extLst>
            </p:cNvPr>
            <p:cNvGrpSpPr/>
            <p:nvPr/>
          </p:nvGrpSpPr>
          <p:grpSpPr>
            <a:xfrm>
              <a:off x="3936019" y="2954511"/>
              <a:ext cx="1712606" cy="369798"/>
              <a:chOff x="6312481" y="3141372"/>
              <a:chExt cx="2147060" cy="1000638"/>
            </a:xfrm>
          </p:grpSpPr>
          <p:sp>
            <p:nvSpPr>
              <p:cNvPr id="89" name="Freeform: Shape 17">
                <a:extLst>
                  <a:ext uri="{FF2B5EF4-FFF2-40B4-BE49-F238E27FC236}">
                    <a16:creationId xmlns:a16="http://schemas.microsoft.com/office/drawing/2014/main" id="{1339200C-84FC-AB17-1B1B-CF4E60347A1A}"/>
                  </a:ext>
                </a:extLst>
              </p:cNvPr>
              <p:cNvSpPr/>
              <p:nvPr/>
            </p:nvSpPr>
            <p:spPr>
              <a:xfrm>
                <a:off x="6312481" y="3141372"/>
                <a:ext cx="2147057" cy="1000635"/>
              </a:xfrm>
              <a:custGeom>
                <a:avLst/>
                <a:gdLst>
                  <a:gd name="connsiteX0" fmla="*/ 1363185 w 2726370"/>
                  <a:gd name="connsiteY0" fmla="*/ 0 h 1270624"/>
                  <a:gd name="connsiteX1" fmla="*/ 2726367 w 2726370"/>
                  <a:gd name="connsiteY1" fmla="*/ 423541 h 1270624"/>
                  <a:gd name="connsiteX2" fmla="*/ 2726370 w 2726370"/>
                  <a:gd name="connsiteY2" fmla="*/ 423541 h 1270624"/>
                  <a:gd name="connsiteX3" fmla="*/ 2726370 w 2726370"/>
                  <a:gd name="connsiteY3" fmla="*/ 423542 h 1270624"/>
                  <a:gd name="connsiteX4" fmla="*/ 2726370 w 2726370"/>
                  <a:gd name="connsiteY4" fmla="*/ 847083 h 1270624"/>
                  <a:gd name="connsiteX5" fmla="*/ 1363185 w 2726370"/>
                  <a:gd name="connsiteY5" fmla="*/ 1270624 h 1270624"/>
                  <a:gd name="connsiteX6" fmla="*/ 0 w 2726370"/>
                  <a:gd name="connsiteY6" fmla="*/ 847083 h 1270624"/>
                  <a:gd name="connsiteX7" fmla="*/ 0 w 2726370"/>
                  <a:gd name="connsiteY7" fmla="*/ 423542 h 1270624"/>
                  <a:gd name="connsiteX8" fmla="*/ 0 w 2726370"/>
                  <a:gd name="connsiteY8" fmla="*/ 423541 h 1270624"/>
                  <a:gd name="connsiteX9" fmla="*/ 3 w 2726370"/>
                  <a:gd name="connsiteY9" fmla="*/ 423541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370" h="1270624">
                    <a:moveTo>
                      <a:pt x="1363185" y="0"/>
                    </a:moveTo>
                    <a:lnTo>
                      <a:pt x="2726367" y="423541"/>
                    </a:lnTo>
                    <a:lnTo>
                      <a:pt x="2726370" y="423541"/>
                    </a:lnTo>
                    <a:lnTo>
                      <a:pt x="2726370" y="423542"/>
                    </a:lnTo>
                    <a:lnTo>
                      <a:pt x="2726370" y="847083"/>
                    </a:lnTo>
                    <a:lnTo>
                      <a:pt x="1363185" y="1270624"/>
                    </a:lnTo>
                    <a:lnTo>
                      <a:pt x="0" y="847083"/>
                    </a:lnTo>
                    <a:lnTo>
                      <a:pt x="0" y="423542"/>
                    </a:lnTo>
                    <a:lnTo>
                      <a:pt x="0" y="423541"/>
                    </a:lnTo>
                    <a:lnTo>
                      <a:pt x="3" y="42354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Freeform: Shape 18">
                <a:extLst>
                  <a:ext uri="{FF2B5EF4-FFF2-40B4-BE49-F238E27FC236}">
                    <a16:creationId xmlns:a16="http://schemas.microsoft.com/office/drawing/2014/main" id="{58B90191-58EC-C27E-6D7A-4C21FB77CE00}"/>
                  </a:ext>
                </a:extLst>
              </p:cNvPr>
              <p:cNvSpPr/>
              <p:nvPr/>
            </p:nvSpPr>
            <p:spPr>
              <a:xfrm>
                <a:off x="7386011" y="3141375"/>
                <a:ext cx="1073529" cy="1000635"/>
              </a:xfrm>
              <a:custGeom>
                <a:avLst/>
                <a:gdLst>
                  <a:gd name="connsiteX0" fmla="*/ 0 w 1363185"/>
                  <a:gd name="connsiteY0" fmla="*/ 0 h 1270624"/>
                  <a:gd name="connsiteX1" fmla="*/ 1363182 w 1363185"/>
                  <a:gd name="connsiteY1" fmla="*/ 423541 h 1270624"/>
                  <a:gd name="connsiteX2" fmla="*/ 1363185 w 1363185"/>
                  <a:gd name="connsiteY2" fmla="*/ 423541 h 1270624"/>
                  <a:gd name="connsiteX3" fmla="*/ 1363185 w 1363185"/>
                  <a:gd name="connsiteY3" fmla="*/ 423542 h 1270624"/>
                  <a:gd name="connsiteX4" fmla="*/ 1363185 w 1363185"/>
                  <a:gd name="connsiteY4" fmla="*/ 847083 h 1270624"/>
                  <a:gd name="connsiteX5" fmla="*/ 0 w 1363185"/>
                  <a:gd name="connsiteY5" fmla="*/ 1270624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185" h="1270624">
                    <a:moveTo>
                      <a:pt x="0" y="0"/>
                    </a:moveTo>
                    <a:lnTo>
                      <a:pt x="1363182" y="423541"/>
                    </a:lnTo>
                    <a:lnTo>
                      <a:pt x="1363185" y="423541"/>
                    </a:lnTo>
                    <a:lnTo>
                      <a:pt x="1363185" y="423542"/>
                    </a:lnTo>
                    <a:lnTo>
                      <a:pt x="1363185" y="847083"/>
                    </a:lnTo>
                    <a:lnTo>
                      <a:pt x="0" y="12706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Diamond 19">
                <a:extLst>
                  <a:ext uri="{FF2B5EF4-FFF2-40B4-BE49-F238E27FC236}">
                    <a16:creationId xmlns:a16="http://schemas.microsoft.com/office/drawing/2014/main" id="{6BD76BE9-BDAB-4FB8-4553-23881CF30E91}"/>
                  </a:ext>
                </a:extLst>
              </p:cNvPr>
              <p:cNvSpPr/>
              <p:nvPr/>
            </p:nvSpPr>
            <p:spPr>
              <a:xfrm>
                <a:off x="6312484" y="3141372"/>
                <a:ext cx="2147057" cy="667090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A64F9A0-5F8C-4457-9E0E-363E4D67D984}"/>
                </a:ext>
              </a:extLst>
            </p:cNvPr>
            <p:cNvSpPr txBox="1"/>
            <p:nvPr/>
          </p:nvSpPr>
          <p:spPr>
            <a:xfrm>
              <a:off x="125552" y="3120716"/>
              <a:ext cx="786846" cy="3620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ITO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B64CC06-1D31-AF80-EA30-ACB6EC012B81}"/>
                </a:ext>
              </a:extLst>
            </p:cNvPr>
            <p:cNvSpPr txBox="1"/>
            <p:nvPr/>
          </p:nvSpPr>
          <p:spPr>
            <a:xfrm>
              <a:off x="5821663" y="3110526"/>
              <a:ext cx="786846" cy="3620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ITO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箭头: 右 98">
              <a:extLst>
                <a:ext uri="{FF2B5EF4-FFF2-40B4-BE49-F238E27FC236}">
                  <a16:creationId xmlns:a16="http://schemas.microsoft.com/office/drawing/2014/main" id="{87384863-30A7-57F7-D7E5-94848947E103}"/>
                </a:ext>
              </a:extLst>
            </p:cNvPr>
            <p:cNvSpPr/>
            <p:nvPr/>
          </p:nvSpPr>
          <p:spPr>
            <a:xfrm>
              <a:off x="6584173" y="3172298"/>
              <a:ext cx="324199" cy="219723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31A41F1C-3DAF-1922-70AC-30FF6D9D5115}"/>
                </a:ext>
              </a:extLst>
            </p:cNvPr>
            <p:cNvSpPr txBox="1"/>
            <p:nvPr/>
          </p:nvSpPr>
          <p:spPr>
            <a:xfrm>
              <a:off x="6838640" y="2973567"/>
              <a:ext cx="474463" cy="4294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箭头: 右 102">
              <a:extLst>
                <a:ext uri="{FF2B5EF4-FFF2-40B4-BE49-F238E27FC236}">
                  <a16:creationId xmlns:a16="http://schemas.microsoft.com/office/drawing/2014/main" id="{7D611090-BC29-0501-7C85-2FAC3B5AB436}"/>
                </a:ext>
              </a:extLst>
            </p:cNvPr>
            <p:cNvSpPr/>
            <p:nvPr/>
          </p:nvSpPr>
          <p:spPr>
            <a:xfrm>
              <a:off x="7226068" y="3188273"/>
              <a:ext cx="324199" cy="219723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960F681A-FBE9-59F9-8A03-BD8CEDD609FC}"/>
                </a:ext>
              </a:extLst>
            </p:cNvPr>
            <p:cNvGrpSpPr/>
            <p:nvPr/>
          </p:nvGrpSpPr>
          <p:grpSpPr>
            <a:xfrm>
              <a:off x="7591358" y="2921738"/>
              <a:ext cx="2174515" cy="1540383"/>
              <a:chOff x="7591358" y="2921739"/>
              <a:chExt cx="2174515" cy="1540383"/>
            </a:xfrm>
          </p:grpSpPr>
          <p:sp>
            <p:nvSpPr>
              <p:cNvPr id="122" name="圆柱体 121">
                <a:extLst>
                  <a:ext uri="{FF2B5EF4-FFF2-40B4-BE49-F238E27FC236}">
                    <a16:creationId xmlns:a16="http://schemas.microsoft.com/office/drawing/2014/main" id="{44CE9580-47D8-747E-9A90-4A181E5FA92F}"/>
                  </a:ext>
                </a:extLst>
              </p:cNvPr>
              <p:cNvSpPr/>
              <p:nvPr/>
            </p:nvSpPr>
            <p:spPr>
              <a:xfrm>
                <a:off x="8515968" y="3353169"/>
                <a:ext cx="325294" cy="1108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6294C257-D685-217D-2603-B0F1B1AC3F31}"/>
                  </a:ext>
                </a:extLst>
              </p:cNvPr>
              <p:cNvGrpSpPr/>
              <p:nvPr/>
            </p:nvGrpSpPr>
            <p:grpSpPr>
              <a:xfrm>
                <a:off x="7591358" y="3037572"/>
                <a:ext cx="2174515" cy="497957"/>
                <a:chOff x="7591358" y="3037572"/>
                <a:chExt cx="2174515" cy="497957"/>
              </a:xfrm>
            </p:grpSpPr>
            <p:sp>
              <p:nvSpPr>
                <p:cNvPr id="109" name="Freeform: Shape 5">
                  <a:extLst>
                    <a:ext uri="{FF2B5EF4-FFF2-40B4-BE49-F238E27FC236}">
                      <a16:creationId xmlns:a16="http://schemas.microsoft.com/office/drawing/2014/main" id="{FCFE811F-D54B-C734-B499-28A7FE74F13E}"/>
                    </a:ext>
                  </a:extLst>
                </p:cNvPr>
                <p:cNvSpPr/>
                <p:nvPr/>
              </p:nvSpPr>
              <p:spPr>
                <a:xfrm>
                  <a:off x="7591358" y="3222471"/>
                  <a:ext cx="2174515" cy="313058"/>
                </a:xfrm>
                <a:custGeom>
                  <a:avLst/>
                  <a:gdLst>
                    <a:gd name="connsiteX0" fmla="*/ 0 w 3465447"/>
                    <a:gd name="connsiteY0" fmla="*/ 0 h 911507"/>
                    <a:gd name="connsiteX1" fmla="*/ 3465447 w 3465447"/>
                    <a:gd name="connsiteY1" fmla="*/ 0 h 911507"/>
                    <a:gd name="connsiteX2" fmla="*/ 3465447 w 3465447"/>
                    <a:gd name="connsiteY2" fmla="*/ 373151 h 911507"/>
                    <a:gd name="connsiteX3" fmla="*/ 1732724 w 3465447"/>
                    <a:gd name="connsiteY3" fmla="*/ 911507 h 911507"/>
                    <a:gd name="connsiteX4" fmla="*/ 0 w 3465447"/>
                    <a:gd name="connsiteY4" fmla="*/ 373151 h 911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5447" h="911507">
                      <a:moveTo>
                        <a:pt x="0" y="0"/>
                      </a:moveTo>
                      <a:lnTo>
                        <a:pt x="3465447" y="0"/>
                      </a:lnTo>
                      <a:lnTo>
                        <a:pt x="3465447" y="373151"/>
                      </a:lnTo>
                      <a:lnTo>
                        <a:pt x="1732724" y="911507"/>
                      </a:lnTo>
                      <a:lnTo>
                        <a:pt x="0" y="373151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Freeform: Shape 6">
                  <a:extLst>
                    <a:ext uri="{FF2B5EF4-FFF2-40B4-BE49-F238E27FC236}">
                      <a16:creationId xmlns:a16="http://schemas.microsoft.com/office/drawing/2014/main" id="{90B479ED-269E-B2FA-99C8-25A6805A066B}"/>
                    </a:ext>
                  </a:extLst>
                </p:cNvPr>
                <p:cNvSpPr/>
                <p:nvPr/>
              </p:nvSpPr>
              <p:spPr>
                <a:xfrm>
                  <a:off x="8678616" y="3037572"/>
                  <a:ext cx="1087257" cy="497957"/>
                </a:xfrm>
                <a:custGeom>
                  <a:avLst/>
                  <a:gdLst>
                    <a:gd name="connsiteX0" fmla="*/ 0 w 1732723"/>
                    <a:gd name="connsiteY0" fmla="*/ 0 h 1449864"/>
                    <a:gd name="connsiteX1" fmla="*/ 1732719 w 1732723"/>
                    <a:gd name="connsiteY1" fmla="*/ 538356 h 1449864"/>
                    <a:gd name="connsiteX2" fmla="*/ 1732723 w 1732723"/>
                    <a:gd name="connsiteY2" fmla="*/ 538356 h 1449864"/>
                    <a:gd name="connsiteX3" fmla="*/ 1732723 w 1732723"/>
                    <a:gd name="connsiteY3" fmla="*/ 538358 h 1449864"/>
                    <a:gd name="connsiteX4" fmla="*/ 1732723 w 1732723"/>
                    <a:gd name="connsiteY4" fmla="*/ 911508 h 1449864"/>
                    <a:gd name="connsiteX5" fmla="*/ 0 w 1732723"/>
                    <a:gd name="connsiteY5" fmla="*/ 1449864 h 1449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2723" h="1449864">
                      <a:moveTo>
                        <a:pt x="0" y="0"/>
                      </a:moveTo>
                      <a:lnTo>
                        <a:pt x="1732719" y="538356"/>
                      </a:lnTo>
                      <a:lnTo>
                        <a:pt x="1732723" y="538356"/>
                      </a:lnTo>
                      <a:lnTo>
                        <a:pt x="1732723" y="538358"/>
                      </a:lnTo>
                      <a:lnTo>
                        <a:pt x="1732723" y="911508"/>
                      </a:lnTo>
                      <a:lnTo>
                        <a:pt x="0" y="1449864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Diamond 7">
                  <a:extLst>
                    <a:ext uri="{FF2B5EF4-FFF2-40B4-BE49-F238E27FC236}">
                      <a16:creationId xmlns:a16="http://schemas.microsoft.com/office/drawing/2014/main" id="{57040630-E714-6A84-81F6-9394A0A482B1}"/>
                    </a:ext>
                  </a:extLst>
                </p:cNvPr>
                <p:cNvSpPr/>
                <p:nvPr/>
              </p:nvSpPr>
              <p:spPr>
                <a:xfrm>
                  <a:off x="7591358" y="3037572"/>
                  <a:ext cx="2174515" cy="369798"/>
                </a:xfrm>
                <a:prstGeom prst="diamond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33C3115B-8DC1-3910-9F1F-1FB396B6392F}"/>
                  </a:ext>
                </a:extLst>
              </p:cNvPr>
              <p:cNvGrpSpPr/>
              <p:nvPr/>
            </p:nvGrpSpPr>
            <p:grpSpPr>
              <a:xfrm>
                <a:off x="7797107" y="2921739"/>
                <a:ext cx="1712606" cy="369799"/>
                <a:chOff x="6312481" y="3141369"/>
                <a:chExt cx="2147060" cy="1000640"/>
              </a:xfrm>
            </p:grpSpPr>
            <p:sp>
              <p:nvSpPr>
                <p:cNvPr id="105" name="Freeform: Shape 17">
                  <a:extLst>
                    <a:ext uri="{FF2B5EF4-FFF2-40B4-BE49-F238E27FC236}">
                      <a16:creationId xmlns:a16="http://schemas.microsoft.com/office/drawing/2014/main" id="{80A9CAC1-8988-6BFF-3AC5-DE77047ACE58}"/>
                    </a:ext>
                  </a:extLst>
                </p:cNvPr>
                <p:cNvSpPr/>
                <p:nvPr/>
              </p:nvSpPr>
              <p:spPr>
                <a:xfrm>
                  <a:off x="6312481" y="3141372"/>
                  <a:ext cx="2147057" cy="1000635"/>
                </a:xfrm>
                <a:custGeom>
                  <a:avLst/>
                  <a:gdLst>
                    <a:gd name="connsiteX0" fmla="*/ 1363185 w 2726370"/>
                    <a:gd name="connsiteY0" fmla="*/ 0 h 1270624"/>
                    <a:gd name="connsiteX1" fmla="*/ 2726367 w 2726370"/>
                    <a:gd name="connsiteY1" fmla="*/ 423541 h 1270624"/>
                    <a:gd name="connsiteX2" fmla="*/ 2726370 w 2726370"/>
                    <a:gd name="connsiteY2" fmla="*/ 423541 h 1270624"/>
                    <a:gd name="connsiteX3" fmla="*/ 2726370 w 2726370"/>
                    <a:gd name="connsiteY3" fmla="*/ 423542 h 1270624"/>
                    <a:gd name="connsiteX4" fmla="*/ 2726370 w 2726370"/>
                    <a:gd name="connsiteY4" fmla="*/ 847083 h 1270624"/>
                    <a:gd name="connsiteX5" fmla="*/ 1363185 w 2726370"/>
                    <a:gd name="connsiteY5" fmla="*/ 1270624 h 1270624"/>
                    <a:gd name="connsiteX6" fmla="*/ 0 w 2726370"/>
                    <a:gd name="connsiteY6" fmla="*/ 847083 h 1270624"/>
                    <a:gd name="connsiteX7" fmla="*/ 0 w 2726370"/>
                    <a:gd name="connsiteY7" fmla="*/ 423542 h 1270624"/>
                    <a:gd name="connsiteX8" fmla="*/ 0 w 2726370"/>
                    <a:gd name="connsiteY8" fmla="*/ 423541 h 1270624"/>
                    <a:gd name="connsiteX9" fmla="*/ 3 w 2726370"/>
                    <a:gd name="connsiteY9" fmla="*/ 423541 h 1270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6370" h="1270624">
                      <a:moveTo>
                        <a:pt x="1363185" y="0"/>
                      </a:moveTo>
                      <a:lnTo>
                        <a:pt x="2726367" y="423541"/>
                      </a:lnTo>
                      <a:lnTo>
                        <a:pt x="2726370" y="423541"/>
                      </a:lnTo>
                      <a:lnTo>
                        <a:pt x="2726370" y="423542"/>
                      </a:lnTo>
                      <a:lnTo>
                        <a:pt x="2726370" y="847083"/>
                      </a:lnTo>
                      <a:lnTo>
                        <a:pt x="1363185" y="1270624"/>
                      </a:lnTo>
                      <a:lnTo>
                        <a:pt x="0" y="847083"/>
                      </a:lnTo>
                      <a:lnTo>
                        <a:pt x="0" y="423542"/>
                      </a:lnTo>
                      <a:lnTo>
                        <a:pt x="0" y="423541"/>
                      </a:lnTo>
                      <a:lnTo>
                        <a:pt x="3" y="423541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Freeform: Shape 18">
                  <a:extLst>
                    <a:ext uri="{FF2B5EF4-FFF2-40B4-BE49-F238E27FC236}">
                      <a16:creationId xmlns:a16="http://schemas.microsoft.com/office/drawing/2014/main" id="{4CEC99BB-FCA8-CC85-9590-2326F9DB3843}"/>
                    </a:ext>
                  </a:extLst>
                </p:cNvPr>
                <p:cNvSpPr/>
                <p:nvPr/>
              </p:nvSpPr>
              <p:spPr>
                <a:xfrm>
                  <a:off x="7386011" y="3141374"/>
                  <a:ext cx="1073529" cy="1000635"/>
                </a:xfrm>
                <a:custGeom>
                  <a:avLst/>
                  <a:gdLst>
                    <a:gd name="connsiteX0" fmla="*/ 0 w 1363185"/>
                    <a:gd name="connsiteY0" fmla="*/ 0 h 1270624"/>
                    <a:gd name="connsiteX1" fmla="*/ 1363182 w 1363185"/>
                    <a:gd name="connsiteY1" fmla="*/ 423541 h 1270624"/>
                    <a:gd name="connsiteX2" fmla="*/ 1363185 w 1363185"/>
                    <a:gd name="connsiteY2" fmla="*/ 423541 h 1270624"/>
                    <a:gd name="connsiteX3" fmla="*/ 1363185 w 1363185"/>
                    <a:gd name="connsiteY3" fmla="*/ 423542 h 1270624"/>
                    <a:gd name="connsiteX4" fmla="*/ 1363185 w 1363185"/>
                    <a:gd name="connsiteY4" fmla="*/ 847083 h 1270624"/>
                    <a:gd name="connsiteX5" fmla="*/ 0 w 1363185"/>
                    <a:gd name="connsiteY5" fmla="*/ 1270624 h 1270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63185" h="1270624">
                      <a:moveTo>
                        <a:pt x="0" y="0"/>
                      </a:moveTo>
                      <a:lnTo>
                        <a:pt x="1363182" y="423541"/>
                      </a:lnTo>
                      <a:lnTo>
                        <a:pt x="1363185" y="423541"/>
                      </a:lnTo>
                      <a:lnTo>
                        <a:pt x="1363185" y="423542"/>
                      </a:lnTo>
                      <a:lnTo>
                        <a:pt x="1363185" y="847083"/>
                      </a:lnTo>
                      <a:lnTo>
                        <a:pt x="0" y="12706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Diamond 19">
                  <a:extLst>
                    <a:ext uri="{FF2B5EF4-FFF2-40B4-BE49-F238E27FC236}">
                      <a16:creationId xmlns:a16="http://schemas.microsoft.com/office/drawing/2014/main" id="{D1B99BFD-43BB-48FA-00DC-23A746E46A5B}"/>
                    </a:ext>
                  </a:extLst>
                </p:cNvPr>
                <p:cNvSpPr/>
                <p:nvPr/>
              </p:nvSpPr>
              <p:spPr>
                <a:xfrm>
                  <a:off x="6312484" y="3141369"/>
                  <a:ext cx="2147057" cy="667089"/>
                </a:xfrm>
                <a:prstGeom prst="diamond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1868AB6-9F1B-0239-9BE9-7A80606CE20F}"/>
                </a:ext>
              </a:extLst>
            </p:cNvPr>
            <p:cNvSpPr txBox="1"/>
            <p:nvPr/>
          </p:nvSpPr>
          <p:spPr>
            <a:xfrm>
              <a:off x="5691989" y="2317457"/>
              <a:ext cx="2174515" cy="7266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两步旋涂法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PbI</a:t>
              </a:r>
              <a:r>
                <a:rPr lang="en-US" altLang="zh-CN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+(MAI and FAI)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A2F574C2-41E3-F6F6-F337-1B9902C5FD1B}"/>
                </a:ext>
              </a:extLst>
            </p:cNvPr>
            <p:cNvSpPr txBox="1"/>
            <p:nvPr/>
          </p:nvSpPr>
          <p:spPr>
            <a:xfrm>
              <a:off x="9661817" y="3213605"/>
              <a:ext cx="786846" cy="3620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ITO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18C35AAF-11E8-B008-23A4-C6B5ACB2CB92}"/>
                </a:ext>
              </a:extLst>
            </p:cNvPr>
            <p:cNvSpPr txBox="1"/>
            <p:nvPr/>
          </p:nvSpPr>
          <p:spPr>
            <a:xfrm>
              <a:off x="9577285" y="2971840"/>
              <a:ext cx="171260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PEDOT:PSS</a:t>
              </a:r>
              <a:endPara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AE88D1D0-FBE8-0B99-9D84-C774159516B3}"/>
              </a:ext>
            </a:extLst>
          </p:cNvPr>
          <p:cNvGrpSpPr/>
          <p:nvPr/>
        </p:nvGrpSpPr>
        <p:grpSpPr>
          <a:xfrm>
            <a:off x="8233887" y="2167359"/>
            <a:ext cx="1663936" cy="338554"/>
            <a:chOff x="5908009" y="3489795"/>
            <a:chExt cx="2893938" cy="1348719"/>
          </a:xfrm>
        </p:grpSpPr>
        <p:sp>
          <p:nvSpPr>
            <p:cNvPr id="130" name="Freeform: Shape 13">
              <a:extLst>
                <a:ext uri="{FF2B5EF4-FFF2-40B4-BE49-F238E27FC236}">
                  <a16:creationId xmlns:a16="http://schemas.microsoft.com/office/drawing/2014/main" id="{54F21A52-589D-60B3-DD97-7F0DEF1038FA}"/>
                </a:ext>
              </a:extLst>
            </p:cNvPr>
            <p:cNvSpPr/>
            <p:nvPr/>
          </p:nvSpPr>
          <p:spPr>
            <a:xfrm>
              <a:off x="5908010" y="3489798"/>
              <a:ext cx="2893935" cy="1348716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Freeform: Shape 14">
              <a:extLst>
                <a:ext uri="{FF2B5EF4-FFF2-40B4-BE49-F238E27FC236}">
                  <a16:creationId xmlns:a16="http://schemas.microsoft.com/office/drawing/2014/main" id="{FFDC4FBB-960E-9C58-DDB1-4F28455600F7}"/>
                </a:ext>
              </a:extLst>
            </p:cNvPr>
            <p:cNvSpPr/>
            <p:nvPr/>
          </p:nvSpPr>
          <p:spPr>
            <a:xfrm>
              <a:off x="7354979" y="3489795"/>
              <a:ext cx="1446968" cy="1348716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Diamond 15">
              <a:extLst>
                <a:ext uri="{FF2B5EF4-FFF2-40B4-BE49-F238E27FC236}">
                  <a16:creationId xmlns:a16="http://schemas.microsoft.com/office/drawing/2014/main" id="{68C8A8ED-619D-19B9-E2A9-124B150675C1}"/>
                </a:ext>
              </a:extLst>
            </p:cNvPr>
            <p:cNvSpPr/>
            <p:nvPr/>
          </p:nvSpPr>
          <p:spPr>
            <a:xfrm>
              <a:off x="5908009" y="3489796"/>
              <a:ext cx="2893935" cy="899145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8E49E05D-CD5B-8789-3A63-021C83806CC8}"/>
              </a:ext>
            </a:extLst>
          </p:cNvPr>
          <p:cNvGrpSpPr/>
          <p:nvPr/>
        </p:nvGrpSpPr>
        <p:grpSpPr>
          <a:xfrm>
            <a:off x="8138184" y="4930775"/>
            <a:ext cx="2174515" cy="1540383"/>
            <a:chOff x="7591358" y="2921739"/>
            <a:chExt cx="2174515" cy="1540383"/>
          </a:xfrm>
        </p:grpSpPr>
        <p:sp>
          <p:nvSpPr>
            <p:cNvPr id="137" name="圆柱体 136">
              <a:extLst>
                <a:ext uri="{FF2B5EF4-FFF2-40B4-BE49-F238E27FC236}">
                  <a16:creationId xmlns:a16="http://schemas.microsoft.com/office/drawing/2014/main" id="{173F4DCC-5807-FBAB-18AC-E96CDDD9B3D5}"/>
                </a:ext>
              </a:extLst>
            </p:cNvPr>
            <p:cNvSpPr/>
            <p:nvPr/>
          </p:nvSpPr>
          <p:spPr>
            <a:xfrm>
              <a:off x="8515968" y="3353169"/>
              <a:ext cx="325294" cy="1108953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43403869-6540-C343-63D8-5507B3CD99C8}"/>
                </a:ext>
              </a:extLst>
            </p:cNvPr>
            <p:cNvGrpSpPr/>
            <p:nvPr/>
          </p:nvGrpSpPr>
          <p:grpSpPr>
            <a:xfrm>
              <a:off x="7591358" y="3037572"/>
              <a:ext cx="2174515" cy="497957"/>
              <a:chOff x="7591358" y="3037572"/>
              <a:chExt cx="2174515" cy="497957"/>
            </a:xfrm>
          </p:grpSpPr>
          <p:sp>
            <p:nvSpPr>
              <p:cNvPr id="143" name="Freeform: Shape 5">
                <a:extLst>
                  <a:ext uri="{FF2B5EF4-FFF2-40B4-BE49-F238E27FC236}">
                    <a16:creationId xmlns:a16="http://schemas.microsoft.com/office/drawing/2014/main" id="{30F30091-5808-1393-6E22-D90F10E2A2AC}"/>
                  </a:ext>
                </a:extLst>
              </p:cNvPr>
              <p:cNvSpPr/>
              <p:nvPr/>
            </p:nvSpPr>
            <p:spPr>
              <a:xfrm>
                <a:off x="7591358" y="3222471"/>
                <a:ext cx="2174515" cy="313058"/>
              </a:xfrm>
              <a:custGeom>
                <a:avLst/>
                <a:gdLst>
                  <a:gd name="connsiteX0" fmla="*/ 0 w 3465447"/>
                  <a:gd name="connsiteY0" fmla="*/ 0 h 911507"/>
                  <a:gd name="connsiteX1" fmla="*/ 3465447 w 3465447"/>
                  <a:gd name="connsiteY1" fmla="*/ 0 h 911507"/>
                  <a:gd name="connsiteX2" fmla="*/ 3465447 w 3465447"/>
                  <a:gd name="connsiteY2" fmla="*/ 373151 h 911507"/>
                  <a:gd name="connsiteX3" fmla="*/ 1732724 w 3465447"/>
                  <a:gd name="connsiteY3" fmla="*/ 911507 h 911507"/>
                  <a:gd name="connsiteX4" fmla="*/ 0 w 3465447"/>
                  <a:gd name="connsiteY4" fmla="*/ 373151 h 91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5447" h="911507">
                    <a:moveTo>
                      <a:pt x="0" y="0"/>
                    </a:moveTo>
                    <a:lnTo>
                      <a:pt x="3465447" y="0"/>
                    </a:lnTo>
                    <a:lnTo>
                      <a:pt x="3465447" y="373151"/>
                    </a:lnTo>
                    <a:lnTo>
                      <a:pt x="1732724" y="911507"/>
                    </a:lnTo>
                    <a:lnTo>
                      <a:pt x="0" y="37315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Freeform: Shape 6">
                <a:extLst>
                  <a:ext uri="{FF2B5EF4-FFF2-40B4-BE49-F238E27FC236}">
                    <a16:creationId xmlns:a16="http://schemas.microsoft.com/office/drawing/2014/main" id="{27340DA0-DD2D-6DF7-A271-1AAA7EE8302B}"/>
                  </a:ext>
                </a:extLst>
              </p:cNvPr>
              <p:cNvSpPr/>
              <p:nvPr/>
            </p:nvSpPr>
            <p:spPr>
              <a:xfrm>
                <a:off x="8678616" y="3037572"/>
                <a:ext cx="1087257" cy="497957"/>
              </a:xfrm>
              <a:custGeom>
                <a:avLst/>
                <a:gdLst>
                  <a:gd name="connsiteX0" fmla="*/ 0 w 1732723"/>
                  <a:gd name="connsiteY0" fmla="*/ 0 h 1449864"/>
                  <a:gd name="connsiteX1" fmla="*/ 1732719 w 1732723"/>
                  <a:gd name="connsiteY1" fmla="*/ 538356 h 1449864"/>
                  <a:gd name="connsiteX2" fmla="*/ 1732723 w 1732723"/>
                  <a:gd name="connsiteY2" fmla="*/ 538356 h 1449864"/>
                  <a:gd name="connsiteX3" fmla="*/ 1732723 w 1732723"/>
                  <a:gd name="connsiteY3" fmla="*/ 538358 h 1449864"/>
                  <a:gd name="connsiteX4" fmla="*/ 1732723 w 1732723"/>
                  <a:gd name="connsiteY4" fmla="*/ 911508 h 1449864"/>
                  <a:gd name="connsiteX5" fmla="*/ 0 w 1732723"/>
                  <a:gd name="connsiteY5" fmla="*/ 1449864 h 144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2723" h="1449864">
                    <a:moveTo>
                      <a:pt x="0" y="0"/>
                    </a:moveTo>
                    <a:lnTo>
                      <a:pt x="1732719" y="538356"/>
                    </a:lnTo>
                    <a:lnTo>
                      <a:pt x="1732723" y="538356"/>
                    </a:lnTo>
                    <a:lnTo>
                      <a:pt x="1732723" y="538358"/>
                    </a:lnTo>
                    <a:lnTo>
                      <a:pt x="1732723" y="911508"/>
                    </a:lnTo>
                    <a:lnTo>
                      <a:pt x="0" y="144986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Diamond 7">
                <a:extLst>
                  <a:ext uri="{FF2B5EF4-FFF2-40B4-BE49-F238E27FC236}">
                    <a16:creationId xmlns:a16="http://schemas.microsoft.com/office/drawing/2014/main" id="{E5CABA86-DB53-92A3-A34E-C68A8D8D5EBD}"/>
                  </a:ext>
                </a:extLst>
              </p:cNvPr>
              <p:cNvSpPr/>
              <p:nvPr/>
            </p:nvSpPr>
            <p:spPr>
              <a:xfrm>
                <a:off x="7591358" y="3037572"/>
                <a:ext cx="2174515" cy="369798"/>
              </a:xfrm>
              <a:prstGeom prst="diamond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C5A9EEC5-EB97-EED3-B054-DA6D519FBFD5}"/>
                </a:ext>
              </a:extLst>
            </p:cNvPr>
            <p:cNvGrpSpPr/>
            <p:nvPr/>
          </p:nvGrpSpPr>
          <p:grpSpPr>
            <a:xfrm>
              <a:off x="7797107" y="2921739"/>
              <a:ext cx="1712606" cy="369798"/>
              <a:chOff x="6312481" y="3141372"/>
              <a:chExt cx="2147060" cy="1000638"/>
            </a:xfrm>
          </p:grpSpPr>
          <p:sp>
            <p:nvSpPr>
              <p:cNvPr id="140" name="Freeform: Shape 17">
                <a:extLst>
                  <a:ext uri="{FF2B5EF4-FFF2-40B4-BE49-F238E27FC236}">
                    <a16:creationId xmlns:a16="http://schemas.microsoft.com/office/drawing/2014/main" id="{B7520842-83CD-9C75-7A5B-C9C31700D48F}"/>
                  </a:ext>
                </a:extLst>
              </p:cNvPr>
              <p:cNvSpPr/>
              <p:nvPr/>
            </p:nvSpPr>
            <p:spPr>
              <a:xfrm>
                <a:off x="6312481" y="3141372"/>
                <a:ext cx="2147057" cy="1000635"/>
              </a:xfrm>
              <a:custGeom>
                <a:avLst/>
                <a:gdLst>
                  <a:gd name="connsiteX0" fmla="*/ 1363185 w 2726370"/>
                  <a:gd name="connsiteY0" fmla="*/ 0 h 1270624"/>
                  <a:gd name="connsiteX1" fmla="*/ 2726367 w 2726370"/>
                  <a:gd name="connsiteY1" fmla="*/ 423541 h 1270624"/>
                  <a:gd name="connsiteX2" fmla="*/ 2726370 w 2726370"/>
                  <a:gd name="connsiteY2" fmla="*/ 423541 h 1270624"/>
                  <a:gd name="connsiteX3" fmla="*/ 2726370 w 2726370"/>
                  <a:gd name="connsiteY3" fmla="*/ 423542 h 1270624"/>
                  <a:gd name="connsiteX4" fmla="*/ 2726370 w 2726370"/>
                  <a:gd name="connsiteY4" fmla="*/ 847083 h 1270624"/>
                  <a:gd name="connsiteX5" fmla="*/ 1363185 w 2726370"/>
                  <a:gd name="connsiteY5" fmla="*/ 1270624 h 1270624"/>
                  <a:gd name="connsiteX6" fmla="*/ 0 w 2726370"/>
                  <a:gd name="connsiteY6" fmla="*/ 847083 h 1270624"/>
                  <a:gd name="connsiteX7" fmla="*/ 0 w 2726370"/>
                  <a:gd name="connsiteY7" fmla="*/ 423542 h 1270624"/>
                  <a:gd name="connsiteX8" fmla="*/ 0 w 2726370"/>
                  <a:gd name="connsiteY8" fmla="*/ 423541 h 1270624"/>
                  <a:gd name="connsiteX9" fmla="*/ 3 w 2726370"/>
                  <a:gd name="connsiteY9" fmla="*/ 423541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370" h="1270624">
                    <a:moveTo>
                      <a:pt x="1363185" y="0"/>
                    </a:moveTo>
                    <a:lnTo>
                      <a:pt x="2726367" y="423541"/>
                    </a:lnTo>
                    <a:lnTo>
                      <a:pt x="2726370" y="423541"/>
                    </a:lnTo>
                    <a:lnTo>
                      <a:pt x="2726370" y="423542"/>
                    </a:lnTo>
                    <a:lnTo>
                      <a:pt x="2726370" y="847083"/>
                    </a:lnTo>
                    <a:lnTo>
                      <a:pt x="1363185" y="1270624"/>
                    </a:lnTo>
                    <a:lnTo>
                      <a:pt x="0" y="847083"/>
                    </a:lnTo>
                    <a:lnTo>
                      <a:pt x="0" y="423542"/>
                    </a:lnTo>
                    <a:lnTo>
                      <a:pt x="0" y="423541"/>
                    </a:lnTo>
                    <a:lnTo>
                      <a:pt x="3" y="42354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Freeform: Shape 18">
                <a:extLst>
                  <a:ext uri="{FF2B5EF4-FFF2-40B4-BE49-F238E27FC236}">
                    <a16:creationId xmlns:a16="http://schemas.microsoft.com/office/drawing/2014/main" id="{00BF2E59-E252-C173-F312-C142ACB30D28}"/>
                  </a:ext>
                </a:extLst>
              </p:cNvPr>
              <p:cNvSpPr/>
              <p:nvPr/>
            </p:nvSpPr>
            <p:spPr>
              <a:xfrm>
                <a:off x="7386011" y="3141375"/>
                <a:ext cx="1073529" cy="1000635"/>
              </a:xfrm>
              <a:custGeom>
                <a:avLst/>
                <a:gdLst>
                  <a:gd name="connsiteX0" fmla="*/ 0 w 1363185"/>
                  <a:gd name="connsiteY0" fmla="*/ 0 h 1270624"/>
                  <a:gd name="connsiteX1" fmla="*/ 1363182 w 1363185"/>
                  <a:gd name="connsiteY1" fmla="*/ 423541 h 1270624"/>
                  <a:gd name="connsiteX2" fmla="*/ 1363185 w 1363185"/>
                  <a:gd name="connsiteY2" fmla="*/ 423541 h 1270624"/>
                  <a:gd name="connsiteX3" fmla="*/ 1363185 w 1363185"/>
                  <a:gd name="connsiteY3" fmla="*/ 423542 h 1270624"/>
                  <a:gd name="connsiteX4" fmla="*/ 1363185 w 1363185"/>
                  <a:gd name="connsiteY4" fmla="*/ 847083 h 1270624"/>
                  <a:gd name="connsiteX5" fmla="*/ 0 w 1363185"/>
                  <a:gd name="connsiteY5" fmla="*/ 1270624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185" h="1270624">
                    <a:moveTo>
                      <a:pt x="0" y="0"/>
                    </a:moveTo>
                    <a:lnTo>
                      <a:pt x="1363182" y="423541"/>
                    </a:lnTo>
                    <a:lnTo>
                      <a:pt x="1363185" y="423541"/>
                    </a:lnTo>
                    <a:lnTo>
                      <a:pt x="1363185" y="423542"/>
                    </a:lnTo>
                    <a:lnTo>
                      <a:pt x="1363185" y="847083"/>
                    </a:lnTo>
                    <a:lnTo>
                      <a:pt x="0" y="12706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Diamond 19">
                <a:extLst>
                  <a:ext uri="{FF2B5EF4-FFF2-40B4-BE49-F238E27FC236}">
                    <a16:creationId xmlns:a16="http://schemas.microsoft.com/office/drawing/2014/main" id="{AAFE3563-B6F7-A0D5-E782-4D16F472B7DE}"/>
                  </a:ext>
                </a:extLst>
              </p:cNvPr>
              <p:cNvSpPr/>
              <p:nvPr/>
            </p:nvSpPr>
            <p:spPr>
              <a:xfrm>
                <a:off x="6312484" y="3141372"/>
                <a:ext cx="2147057" cy="667090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CA2EB85-98CF-EF8B-E2EA-668E276400E6}"/>
              </a:ext>
            </a:extLst>
          </p:cNvPr>
          <p:cNvSpPr txBox="1"/>
          <p:nvPr/>
        </p:nvSpPr>
        <p:spPr>
          <a:xfrm>
            <a:off x="9907552" y="2107605"/>
            <a:ext cx="1759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PbI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箭头: 右 151">
            <a:extLst>
              <a:ext uri="{FF2B5EF4-FFF2-40B4-BE49-F238E27FC236}">
                <a16:creationId xmlns:a16="http://schemas.microsoft.com/office/drawing/2014/main" id="{79E4D640-9472-FA8F-DD94-FB7810341132}"/>
              </a:ext>
            </a:extLst>
          </p:cNvPr>
          <p:cNvSpPr/>
          <p:nvPr/>
        </p:nvSpPr>
        <p:spPr>
          <a:xfrm rot="5400000">
            <a:off x="8939639" y="3970142"/>
            <a:ext cx="457452" cy="32529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CBF9462F-3878-8D09-C89B-3DC27F9F34B5}"/>
              </a:ext>
            </a:extLst>
          </p:cNvPr>
          <p:cNvGrpSpPr/>
          <p:nvPr/>
        </p:nvGrpSpPr>
        <p:grpSpPr>
          <a:xfrm>
            <a:off x="8382837" y="4835037"/>
            <a:ext cx="1663936" cy="338554"/>
            <a:chOff x="5908009" y="3489795"/>
            <a:chExt cx="2893938" cy="1348719"/>
          </a:xfrm>
        </p:grpSpPr>
        <p:sp>
          <p:nvSpPr>
            <p:cNvPr id="154" name="Freeform: Shape 13">
              <a:extLst>
                <a:ext uri="{FF2B5EF4-FFF2-40B4-BE49-F238E27FC236}">
                  <a16:creationId xmlns:a16="http://schemas.microsoft.com/office/drawing/2014/main" id="{16BC02CF-B669-17B4-1774-DA6557B816F8}"/>
                </a:ext>
              </a:extLst>
            </p:cNvPr>
            <p:cNvSpPr/>
            <p:nvPr/>
          </p:nvSpPr>
          <p:spPr>
            <a:xfrm>
              <a:off x="5908010" y="3489798"/>
              <a:ext cx="2893935" cy="1348716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Freeform: Shape 14">
              <a:extLst>
                <a:ext uri="{FF2B5EF4-FFF2-40B4-BE49-F238E27FC236}">
                  <a16:creationId xmlns:a16="http://schemas.microsoft.com/office/drawing/2014/main" id="{2C9BAABE-2135-666A-5FE3-9D8C1F67AEDA}"/>
                </a:ext>
              </a:extLst>
            </p:cNvPr>
            <p:cNvSpPr/>
            <p:nvPr/>
          </p:nvSpPr>
          <p:spPr>
            <a:xfrm>
              <a:off x="7354979" y="3489795"/>
              <a:ext cx="1446968" cy="1348716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Diamond 15">
              <a:extLst>
                <a:ext uri="{FF2B5EF4-FFF2-40B4-BE49-F238E27FC236}">
                  <a16:creationId xmlns:a16="http://schemas.microsoft.com/office/drawing/2014/main" id="{DFC44ECD-2ED9-AAE1-3C8A-DDD1EB218FC8}"/>
                </a:ext>
              </a:extLst>
            </p:cNvPr>
            <p:cNvSpPr/>
            <p:nvPr/>
          </p:nvSpPr>
          <p:spPr>
            <a:xfrm>
              <a:off x="5908009" y="3489796"/>
              <a:ext cx="2893935" cy="899145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A335B413-9AF7-3982-FFF1-030DFCB0F347}"/>
              </a:ext>
            </a:extLst>
          </p:cNvPr>
          <p:cNvGrpSpPr/>
          <p:nvPr/>
        </p:nvGrpSpPr>
        <p:grpSpPr>
          <a:xfrm>
            <a:off x="8392604" y="4747682"/>
            <a:ext cx="1663934" cy="313058"/>
            <a:chOff x="5560077" y="3935310"/>
            <a:chExt cx="3651875" cy="1701956"/>
          </a:xfrm>
        </p:grpSpPr>
        <p:sp>
          <p:nvSpPr>
            <p:cNvPr id="158" name="Freeform: Shape 9">
              <a:extLst>
                <a:ext uri="{FF2B5EF4-FFF2-40B4-BE49-F238E27FC236}">
                  <a16:creationId xmlns:a16="http://schemas.microsoft.com/office/drawing/2014/main" id="{3EAE384C-32B1-98F4-EECA-FBF3197716D0}"/>
                </a:ext>
              </a:extLst>
            </p:cNvPr>
            <p:cNvSpPr/>
            <p:nvPr/>
          </p:nvSpPr>
          <p:spPr>
            <a:xfrm>
              <a:off x="5560077" y="3935310"/>
              <a:ext cx="3651874" cy="1701956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Freeform: Shape 10">
              <a:extLst>
                <a:ext uri="{FF2B5EF4-FFF2-40B4-BE49-F238E27FC236}">
                  <a16:creationId xmlns:a16="http://schemas.microsoft.com/office/drawing/2014/main" id="{88FE99A8-9DCE-CE5D-11C1-CFDE02CB81BC}"/>
                </a:ext>
              </a:extLst>
            </p:cNvPr>
            <p:cNvSpPr/>
            <p:nvPr/>
          </p:nvSpPr>
          <p:spPr>
            <a:xfrm>
              <a:off x="7386015" y="3935310"/>
              <a:ext cx="1825937" cy="1701956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Diamond 11">
              <a:extLst>
                <a:ext uri="{FF2B5EF4-FFF2-40B4-BE49-F238E27FC236}">
                  <a16:creationId xmlns:a16="http://schemas.microsoft.com/office/drawing/2014/main" id="{B2F58302-F55C-659D-2B13-2487FE2DB853}"/>
                </a:ext>
              </a:extLst>
            </p:cNvPr>
            <p:cNvSpPr/>
            <p:nvPr/>
          </p:nvSpPr>
          <p:spPr>
            <a:xfrm>
              <a:off x="5560077" y="3935310"/>
              <a:ext cx="3651874" cy="1134638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498E58E6-D170-2DC9-CC2A-060BA5C56B9C}"/>
              </a:ext>
            </a:extLst>
          </p:cNvPr>
          <p:cNvSpPr txBox="1"/>
          <p:nvPr/>
        </p:nvSpPr>
        <p:spPr>
          <a:xfrm>
            <a:off x="10014536" y="4700291"/>
            <a:ext cx="1712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PCBE</a:t>
            </a:r>
            <a:endParaRPr lang="zh-CN" alt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箭头: 左 165">
            <a:extLst>
              <a:ext uri="{FF2B5EF4-FFF2-40B4-BE49-F238E27FC236}">
                <a16:creationId xmlns:a16="http://schemas.microsoft.com/office/drawing/2014/main" id="{24AF72F9-0464-71AA-A2E3-C61E62056322}"/>
              </a:ext>
            </a:extLst>
          </p:cNvPr>
          <p:cNvSpPr/>
          <p:nvPr/>
        </p:nvSpPr>
        <p:spPr>
          <a:xfrm>
            <a:off x="7419322" y="5247804"/>
            <a:ext cx="600380" cy="285721"/>
          </a:xfrm>
          <a:prstGeom prst="lef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405B5072-2E29-EC4A-64FC-EE0C12A40601}"/>
              </a:ext>
            </a:extLst>
          </p:cNvPr>
          <p:cNvGrpSpPr/>
          <p:nvPr/>
        </p:nvGrpSpPr>
        <p:grpSpPr>
          <a:xfrm>
            <a:off x="3924283" y="4700291"/>
            <a:ext cx="3436733" cy="1957932"/>
            <a:chOff x="4592128" y="4658371"/>
            <a:chExt cx="3436733" cy="1957932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CFF55F95-BEE6-1A39-DCE1-FAC24EA62EFF}"/>
                </a:ext>
              </a:extLst>
            </p:cNvPr>
            <p:cNvGrpSpPr/>
            <p:nvPr/>
          </p:nvGrpSpPr>
          <p:grpSpPr>
            <a:xfrm>
              <a:off x="4592128" y="5075920"/>
              <a:ext cx="2174515" cy="1540383"/>
              <a:chOff x="7591358" y="2921739"/>
              <a:chExt cx="2174515" cy="1540383"/>
            </a:xfrm>
          </p:grpSpPr>
          <p:sp>
            <p:nvSpPr>
              <p:cNvPr id="168" name="圆柱体 167">
                <a:extLst>
                  <a:ext uri="{FF2B5EF4-FFF2-40B4-BE49-F238E27FC236}">
                    <a16:creationId xmlns:a16="http://schemas.microsoft.com/office/drawing/2014/main" id="{46C27926-0761-6C05-1AD7-794938BFD920}"/>
                  </a:ext>
                </a:extLst>
              </p:cNvPr>
              <p:cNvSpPr/>
              <p:nvPr/>
            </p:nvSpPr>
            <p:spPr>
              <a:xfrm>
                <a:off x="8515968" y="3353169"/>
                <a:ext cx="325294" cy="1108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75961139-99FC-4280-1B00-D42B6BC91AB1}"/>
                  </a:ext>
                </a:extLst>
              </p:cNvPr>
              <p:cNvGrpSpPr/>
              <p:nvPr/>
            </p:nvGrpSpPr>
            <p:grpSpPr>
              <a:xfrm>
                <a:off x="7591358" y="3037572"/>
                <a:ext cx="2174515" cy="497957"/>
                <a:chOff x="7591358" y="3037572"/>
                <a:chExt cx="2174515" cy="497957"/>
              </a:xfrm>
            </p:grpSpPr>
            <p:sp>
              <p:nvSpPr>
                <p:cNvPr id="174" name="Freeform: Shape 5">
                  <a:extLst>
                    <a:ext uri="{FF2B5EF4-FFF2-40B4-BE49-F238E27FC236}">
                      <a16:creationId xmlns:a16="http://schemas.microsoft.com/office/drawing/2014/main" id="{8681B920-16E9-3C7B-CCFD-EE36C3E9113D}"/>
                    </a:ext>
                  </a:extLst>
                </p:cNvPr>
                <p:cNvSpPr/>
                <p:nvPr/>
              </p:nvSpPr>
              <p:spPr>
                <a:xfrm>
                  <a:off x="7591358" y="3222471"/>
                  <a:ext cx="2174515" cy="313058"/>
                </a:xfrm>
                <a:custGeom>
                  <a:avLst/>
                  <a:gdLst>
                    <a:gd name="connsiteX0" fmla="*/ 0 w 3465447"/>
                    <a:gd name="connsiteY0" fmla="*/ 0 h 911507"/>
                    <a:gd name="connsiteX1" fmla="*/ 3465447 w 3465447"/>
                    <a:gd name="connsiteY1" fmla="*/ 0 h 911507"/>
                    <a:gd name="connsiteX2" fmla="*/ 3465447 w 3465447"/>
                    <a:gd name="connsiteY2" fmla="*/ 373151 h 911507"/>
                    <a:gd name="connsiteX3" fmla="*/ 1732724 w 3465447"/>
                    <a:gd name="connsiteY3" fmla="*/ 911507 h 911507"/>
                    <a:gd name="connsiteX4" fmla="*/ 0 w 3465447"/>
                    <a:gd name="connsiteY4" fmla="*/ 373151 h 911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5447" h="911507">
                      <a:moveTo>
                        <a:pt x="0" y="0"/>
                      </a:moveTo>
                      <a:lnTo>
                        <a:pt x="3465447" y="0"/>
                      </a:lnTo>
                      <a:lnTo>
                        <a:pt x="3465447" y="373151"/>
                      </a:lnTo>
                      <a:lnTo>
                        <a:pt x="1732724" y="911507"/>
                      </a:lnTo>
                      <a:lnTo>
                        <a:pt x="0" y="373151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" name="Freeform: Shape 6">
                  <a:extLst>
                    <a:ext uri="{FF2B5EF4-FFF2-40B4-BE49-F238E27FC236}">
                      <a16:creationId xmlns:a16="http://schemas.microsoft.com/office/drawing/2014/main" id="{25B762E6-756F-6C4A-0A32-D3C1306007A4}"/>
                    </a:ext>
                  </a:extLst>
                </p:cNvPr>
                <p:cNvSpPr/>
                <p:nvPr/>
              </p:nvSpPr>
              <p:spPr>
                <a:xfrm>
                  <a:off x="8678616" y="3037572"/>
                  <a:ext cx="1087257" cy="497957"/>
                </a:xfrm>
                <a:custGeom>
                  <a:avLst/>
                  <a:gdLst>
                    <a:gd name="connsiteX0" fmla="*/ 0 w 1732723"/>
                    <a:gd name="connsiteY0" fmla="*/ 0 h 1449864"/>
                    <a:gd name="connsiteX1" fmla="*/ 1732719 w 1732723"/>
                    <a:gd name="connsiteY1" fmla="*/ 538356 h 1449864"/>
                    <a:gd name="connsiteX2" fmla="*/ 1732723 w 1732723"/>
                    <a:gd name="connsiteY2" fmla="*/ 538356 h 1449864"/>
                    <a:gd name="connsiteX3" fmla="*/ 1732723 w 1732723"/>
                    <a:gd name="connsiteY3" fmla="*/ 538358 h 1449864"/>
                    <a:gd name="connsiteX4" fmla="*/ 1732723 w 1732723"/>
                    <a:gd name="connsiteY4" fmla="*/ 911508 h 1449864"/>
                    <a:gd name="connsiteX5" fmla="*/ 0 w 1732723"/>
                    <a:gd name="connsiteY5" fmla="*/ 1449864 h 1449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2723" h="1449864">
                      <a:moveTo>
                        <a:pt x="0" y="0"/>
                      </a:moveTo>
                      <a:lnTo>
                        <a:pt x="1732719" y="538356"/>
                      </a:lnTo>
                      <a:lnTo>
                        <a:pt x="1732723" y="538356"/>
                      </a:lnTo>
                      <a:lnTo>
                        <a:pt x="1732723" y="538358"/>
                      </a:lnTo>
                      <a:lnTo>
                        <a:pt x="1732723" y="911508"/>
                      </a:lnTo>
                      <a:lnTo>
                        <a:pt x="0" y="1449864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" name="Diamond 7">
                  <a:extLst>
                    <a:ext uri="{FF2B5EF4-FFF2-40B4-BE49-F238E27FC236}">
                      <a16:creationId xmlns:a16="http://schemas.microsoft.com/office/drawing/2014/main" id="{19F399B1-4229-AA48-DD32-9C9FB5063C0C}"/>
                    </a:ext>
                  </a:extLst>
                </p:cNvPr>
                <p:cNvSpPr/>
                <p:nvPr/>
              </p:nvSpPr>
              <p:spPr>
                <a:xfrm>
                  <a:off x="7591358" y="3037572"/>
                  <a:ext cx="2174515" cy="369798"/>
                </a:xfrm>
                <a:prstGeom prst="diamond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0" name="组合 169">
                <a:extLst>
                  <a:ext uri="{FF2B5EF4-FFF2-40B4-BE49-F238E27FC236}">
                    <a16:creationId xmlns:a16="http://schemas.microsoft.com/office/drawing/2014/main" id="{DF61DD76-E169-31AF-5930-62AF0133193A}"/>
                  </a:ext>
                </a:extLst>
              </p:cNvPr>
              <p:cNvGrpSpPr/>
              <p:nvPr/>
            </p:nvGrpSpPr>
            <p:grpSpPr>
              <a:xfrm>
                <a:off x="7797107" y="2921739"/>
                <a:ext cx="1712606" cy="369798"/>
                <a:chOff x="6312481" y="3141372"/>
                <a:chExt cx="2147060" cy="1000638"/>
              </a:xfrm>
            </p:grpSpPr>
            <p:sp>
              <p:nvSpPr>
                <p:cNvPr id="171" name="Freeform: Shape 17">
                  <a:extLst>
                    <a:ext uri="{FF2B5EF4-FFF2-40B4-BE49-F238E27FC236}">
                      <a16:creationId xmlns:a16="http://schemas.microsoft.com/office/drawing/2014/main" id="{B3965299-08D4-91A1-8FD2-A0431810DF1A}"/>
                    </a:ext>
                  </a:extLst>
                </p:cNvPr>
                <p:cNvSpPr/>
                <p:nvPr/>
              </p:nvSpPr>
              <p:spPr>
                <a:xfrm>
                  <a:off x="6312481" y="3141372"/>
                  <a:ext cx="2147057" cy="1000635"/>
                </a:xfrm>
                <a:custGeom>
                  <a:avLst/>
                  <a:gdLst>
                    <a:gd name="connsiteX0" fmla="*/ 1363185 w 2726370"/>
                    <a:gd name="connsiteY0" fmla="*/ 0 h 1270624"/>
                    <a:gd name="connsiteX1" fmla="*/ 2726367 w 2726370"/>
                    <a:gd name="connsiteY1" fmla="*/ 423541 h 1270624"/>
                    <a:gd name="connsiteX2" fmla="*/ 2726370 w 2726370"/>
                    <a:gd name="connsiteY2" fmla="*/ 423541 h 1270624"/>
                    <a:gd name="connsiteX3" fmla="*/ 2726370 w 2726370"/>
                    <a:gd name="connsiteY3" fmla="*/ 423542 h 1270624"/>
                    <a:gd name="connsiteX4" fmla="*/ 2726370 w 2726370"/>
                    <a:gd name="connsiteY4" fmla="*/ 847083 h 1270624"/>
                    <a:gd name="connsiteX5" fmla="*/ 1363185 w 2726370"/>
                    <a:gd name="connsiteY5" fmla="*/ 1270624 h 1270624"/>
                    <a:gd name="connsiteX6" fmla="*/ 0 w 2726370"/>
                    <a:gd name="connsiteY6" fmla="*/ 847083 h 1270624"/>
                    <a:gd name="connsiteX7" fmla="*/ 0 w 2726370"/>
                    <a:gd name="connsiteY7" fmla="*/ 423542 h 1270624"/>
                    <a:gd name="connsiteX8" fmla="*/ 0 w 2726370"/>
                    <a:gd name="connsiteY8" fmla="*/ 423541 h 1270624"/>
                    <a:gd name="connsiteX9" fmla="*/ 3 w 2726370"/>
                    <a:gd name="connsiteY9" fmla="*/ 423541 h 1270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6370" h="1270624">
                      <a:moveTo>
                        <a:pt x="1363185" y="0"/>
                      </a:moveTo>
                      <a:lnTo>
                        <a:pt x="2726367" y="423541"/>
                      </a:lnTo>
                      <a:lnTo>
                        <a:pt x="2726370" y="423541"/>
                      </a:lnTo>
                      <a:lnTo>
                        <a:pt x="2726370" y="423542"/>
                      </a:lnTo>
                      <a:lnTo>
                        <a:pt x="2726370" y="847083"/>
                      </a:lnTo>
                      <a:lnTo>
                        <a:pt x="1363185" y="1270624"/>
                      </a:lnTo>
                      <a:lnTo>
                        <a:pt x="0" y="847083"/>
                      </a:lnTo>
                      <a:lnTo>
                        <a:pt x="0" y="423542"/>
                      </a:lnTo>
                      <a:lnTo>
                        <a:pt x="0" y="423541"/>
                      </a:lnTo>
                      <a:lnTo>
                        <a:pt x="3" y="423541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" name="Freeform: Shape 18">
                  <a:extLst>
                    <a:ext uri="{FF2B5EF4-FFF2-40B4-BE49-F238E27FC236}">
                      <a16:creationId xmlns:a16="http://schemas.microsoft.com/office/drawing/2014/main" id="{BD2A02C5-BCE7-DB98-8C2D-0267F28FF2F5}"/>
                    </a:ext>
                  </a:extLst>
                </p:cNvPr>
                <p:cNvSpPr/>
                <p:nvPr/>
              </p:nvSpPr>
              <p:spPr>
                <a:xfrm>
                  <a:off x="7386011" y="3141375"/>
                  <a:ext cx="1073529" cy="1000635"/>
                </a:xfrm>
                <a:custGeom>
                  <a:avLst/>
                  <a:gdLst>
                    <a:gd name="connsiteX0" fmla="*/ 0 w 1363185"/>
                    <a:gd name="connsiteY0" fmla="*/ 0 h 1270624"/>
                    <a:gd name="connsiteX1" fmla="*/ 1363182 w 1363185"/>
                    <a:gd name="connsiteY1" fmla="*/ 423541 h 1270624"/>
                    <a:gd name="connsiteX2" fmla="*/ 1363185 w 1363185"/>
                    <a:gd name="connsiteY2" fmla="*/ 423541 h 1270624"/>
                    <a:gd name="connsiteX3" fmla="*/ 1363185 w 1363185"/>
                    <a:gd name="connsiteY3" fmla="*/ 423542 h 1270624"/>
                    <a:gd name="connsiteX4" fmla="*/ 1363185 w 1363185"/>
                    <a:gd name="connsiteY4" fmla="*/ 847083 h 1270624"/>
                    <a:gd name="connsiteX5" fmla="*/ 0 w 1363185"/>
                    <a:gd name="connsiteY5" fmla="*/ 1270624 h 1270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63185" h="1270624">
                      <a:moveTo>
                        <a:pt x="0" y="0"/>
                      </a:moveTo>
                      <a:lnTo>
                        <a:pt x="1363182" y="423541"/>
                      </a:lnTo>
                      <a:lnTo>
                        <a:pt x="1363185" y="423541"/>
                      </a:lnTo>
                      <a:lnTo>
                        <a:pt x="1363185" y="423542"/>
                      </a:lnTo>
                      <a:lnTo>
                        <a:pt x="1363185" y="847083"/>
                      </a:lnTo>
                      <a:lnTo>
                        <a:pt x="0" y="12706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" name="Diamond 19">
                  <a:extLst>
                    <a:ext uri="{FF2B5EF4-FFF2-40B4-BE49-F238E27FC236}">
                      <a16:creationId xmlns:a16="http://schemas.microsoft.com/office/drawing/2014/main" id="{35CEA708-72B1-9E0F-D90C-BC358C408406}"/>
                    </a:ext>
                  </a:extLst>
                </p:cNvPr>
                <p:cNvSpPr/>
                <p:nvPr/>
              </p:nvSpPr>
              <p:spPr>
                <a:xfrm>
                  <a:off x="6312484" y="3141372"/>
                  <a:ext cx="2147057" cy="667090"/>
                </a:xfrm>
                <a:prstGeom prst="diamond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2E652F41-37A1-1C3B-4C84-F8FC7904B338}"/>
                </a:ext>
              </a:extLst>
            </p:cNvPr>
            <p:cNvGrpSpPr/>
            <p:nvPr/>
          </p:nvGrpSpPr>
          <p:grpSpPr>
            <a:xfrm>
              <a:off x="4836781" y="4980182"/>
              <a:ext cx="1663936" cy="338554"/>
              <a:chOff x="5908009" y="3489795"/>
              <a:chExt cx="2893938" cy="1348719"/>
            </a:xfrm>
          </p:grpSpPr>
          <p:sp>
            <p:nvSpPr>
              <p:cNvPr id="178" name="Freeform: Shape 13">
                <a:extLst>
                  <a:ext uri="{FF2B5EF4-FFF2-40B4-BE49-F238E27FC236}">
                    <a16:creationId xmlns:a16="http://schemas.microsoft.com/office/drawing/2014/main" id="{EFBA7A81-36DF-6597-ED5F-B9B108631E94}"/>
                  </a:ext>
                </a:extLst>
              </p:cNvPr>
              <p:cNvSpPr/>
              <p:nvPr/>
            </p:nvSpPr>
            <p:spPr>
              <a:xfrm>
                <a:off x="5908010" y="3489798"/>
                <a:ext cx="2893935" cy="1348716"/>
              </a:xfrm>
              <a:custGeom>
                <a:avLst/>
                <a:gdLst>
                  <a:gd name="connsiteX0" fmla="*/ 1363185 w 2726370"/>
                  <a:gd name="connsiteY0" fmla="*/ 0 h 1270624"/>
                  <a:gd name="connsiteX1" fmla="*/ 2726367 w 2726370"/>
                  <a:gd name="connsiteY1" fmla="*/ 423541 h 1270624"/>
                  <a:gd name="connsiteX2" fmla="*/ 2726370 w 2726370"/>
                  <a:gd name="connsiteY2" fmla="*/ 423541 h 1270624"/>
                  <a:gd name="connsiteX3" fmla="*/ 2726370 w 2726370"/>
                  <a:gd name="connsiteY3" fmla="*/ 423542 h 1270624"/>
                  <a:gd name="connsiteX4" fmla="*/ 2726370 w 2726370"/>
                  <a:gd name="connsiteY4" fmla="*/ 847083 h 1270624"/>
                  <a:gd name="connsiteX5" fmla="*/ 1363185 w 2726370"/>
                  <a:gd name="connsiteY5" fmla="*/ 1270624 h 1270624"/>
                  <a:gd name="connsiteX6" fmla="*/ 0 w 2726370"/>
                  <a:gd name="connsiteY6" fmla="*/ 847083 h 1270624"/>
                  <a:gd name="connsiteX7" fmla="*/ 0 w 2726370"/>
                  <a:gd name="connsiteY7" fmla="*/ 423542 h 1270624"/>
                  <a:gd name="connsiteX8" fmla="*/ 0 w 2726370"/>
                  <a:gd name="connsiteY8" fmla="*/ 423541 h 1270624"/>
                  <a:gd name="connsiteX9" fmla="*/ 3 w 2726370"/>
                  <a:gd name="connsiteY9" fmla="*/ 423541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370" h="1270624">
                    <a:moveTo>
                      <a:pt x="1363185" y="0"/>
                    </a:moveTo>
                    <a:lnTo>
                      <a:pt x="2726367" y="423541"/>
                    </a:lnTo>
                    <a:lnTo>
                      <a:pt x="2726370" y="423541"/>
                    </a:lnTo>
                    <a:lnTo>
                      <a:pt x="2726370" y="423542"/>
                    </a:lnTo>
                    <a:lnTo>
                      <a:pt x="2726370" y="847083"/>
                    </a:lnTo>
                    <a:lnTo>
                      <a:pt x="1363185" y="1270624"/>
                    </a:lnTo>
                    <a:lnTo>
                      <a:pt x="0" y="847083"/>
                    </a:lnTo>
                    <a:lnTo>
                      <a:pt x="0" y="423542"/>
                    </a:lnTo>
                    <a:lnTo>
                      <a:pt x="0" y="423541"/>
                    </a:lnTo>
                    <a:lnTo>
                      <a:pt x="3" y="42354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Freeform: Shape 14">
                <a:extLst>
                  <a:ext uri="{FF2B5EF4-FFF2-40B4-BE49-F238E27FC236}">
                    <a16:creationId xmlns:a16="http://schemas.microsoft.com/office/drawing/2014/main" id="{D4C900AC-C956-4D3F-C891-E61877A31AD4}"/>
                  </a:ext>
                </a:extLst>
              </p:cNvPr>
              <p:cNvSpPr/>
              <p:nvPr/>
            </p:nvSpPr>
            <p:spPr>
              <a:xfrm>
                <a:off x="7354979" y="3489795"/>
                <a:ext cx="1446968" cy="1348716"/>
              </a:xfrm>
              <a:custGeom>
                <a:avLst/>
                <a:gdLst>
                  <a:gd name="connsiteX0" fmla="*/ 0 w 1363185"/>
                  <a:gd name="connsiteY0" fmla="*/ 0 h 1270624"/>
                  <a:gd name="connsiteX1" fmla="*/ 1363182 w 1363185"/>
                  <a:gd name="connsiteY1" fmla="*/ 423541 h 1270624"/>
                  <a:gd name="connsiteX2" fmla="*/ 1363185 w 1363185"/>
                  <a:gd name="connsiteY2" fmla="*/ 423541 h 1270624"/>
                  <a:gd name="connsiteX3" fmla="*/ 1363185 w 1363185"/>
                  <a:gd name="connsiteY3" fmla="*/ 423542 h 1270624"/>
                  <a:gd name="connsiteX4" fmla="*/ 1363185 w 1363185"/>
                  <a:gd name="connsiteY4" fmla="*/ 847083 h 1270624"/>
                  <a:gd name="connsiteX5" fmla="*/ 0 w 1363185"/>
                  <a:gd name="connsiteY5" fmla="*/ 1270624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185" h="1270624">
                    <a:moveTo>
                      <a:pt x="0" y="0"/>
                    </a:moveTo>
                    <a:lnTo>
                      <a:pt x="1363182" y="423541"/>
                    </a:lnTo>
                    <a:lnTo>
                      <a:pt x="1363185" y="423541"/>
                    </a:lnTo>
                    <a:lnTo>
                      <a:pt x="1363185" y="423542"/>
                    </a:lnTo>
                    <a:lnTo>
                      <a:pt x="1363185" y="847083"/>
                    </a:lnTo>
                    <a:lnTo>
                      <a:pt x="0" y="127062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Diamond 15">
                <a:extLst>
                  <a:ext uri="{FF2B5EF4-FFF2-40B4-BE49-F238E27FC236}">
                    <a16:creationId xmlns:a16="http://schemas.microsoft.com/office/drawing/2014/main" id="{E284C096-F684-22C3-9FC4-E0E2829D2610}"/>
                  </a:ext>
                </a:extLst>
              </p:cNvPr>
              <p:cNvSpPr/>
              <p:nvPr/>
            </p:nvSpPr>
            <p:spPr>
              <a:xfrm>
                <a:off x="5908009" y="3489796"/>
                <a:ext cx="2893935" cy="899145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A1660B7C-9779-B371-6900-71B326B06470}"/>
                </a:ext>
              </a:extLst>
            </p:cNvPr>
            <p:cNvGrpSpPr/>
            <p:nvPr/>
          </p:nvGrpSpPr>
          <p:grpSpPr>
            <a:xfrm>
              <a:off x="4846548" y="4892827"/>
              <a:ext cx="1663934" cy="313058"/>
              <a:chOff x="5560077" y="3935310"/>
              <a:chExt cx="3651875" cy="1701956"/>
            </a:xfrm>
          </p:grpSpPr>
          <p:sp>
            <p:nvSpPr>
              <p:cNvPr id="182" name="Freeform: Shape 9">
                <a:extLst>
                  <a:ext uri="{FF2B5EF4-FFF2-40B4-BE49-F238E27FC236}">
                    <a16:creationId xmlns:a16="http://schemas.microsoft.com/office/drawing/2014/main" id="{2CDF9B44-2E68-3940-B268-3A59A9C1BA74}"/>
                  </a:ext>
                </a:extLst>
              </p:cNvPr>
              <p:cNvSpPr/>
              <p:nvPr/>
            </p:nvSpPr>
            <p:spPr>
              <a:xfrm>
                <a:off x="5560077" y="3935310"/>
                <a:ext cx="3651874" cy="1701956"/>
              </a:xfrm>
              <a:custGeom>
                <a:avLst/>
                <a:gdLst>
                  <a:gd name="connsiteX0" fmla="*/ 1363185 w 2726370"/>
                  <a:gd name="connsiteY0" fmla="*/ 0 h 1270624"/>
                  <a:gd name="connsiteX1" fmla="*/ 2726367 w 2726370"/>
                  <a:gd name="connsiteY1" fmla="*/ 423541 h 1270624"/>
                  <a:gd name="connsiteX2" fmla="*/ 2726370 w 2726370"/>
                  <a:gd name="connsiteY2" fmla="*/ 423541 h 1270624"/>
                  <a:gd name="connsiteX3" fmla="*/ 2726370 w 2726370"/>
                  <a:gd name="connsiteY3" fmla="*/ 423542 h 1270624"/>
                  <a:gd name="connsiteX4" fmla="*/ 2726370 w 2726370"/>
                  <a:gd name="connsiteY4" fmla="*/ 847083 h 1270624"/>
                  <a:gd name="connsiteX5" fmla="*/ 1363185 w 2726370"/>
                  <a:gd name="connsiteY5" fmla="*/ 1270624 h 1270624"/>
                  <a:gd name="connsiteX6" fmla="*/ 0 w 2726370"/>
                  <a:gd name="connsiteY6" fmla="*/ 847083 h 1270624"/>
                  <a:gd name="connsiteX7" fmla="*/ 0 w 2726370"/>
                  <a:gd name="connsiteY7" fmla="*/ 423542 h 1270624"/>
                  <a:gd name="connsiteX8" fmla="*/ 0 w 2726370"/>
                  <a:gd name="connsiteY8" fmla="*/ 423541 h 1270624"/>
                  <a:gd name="connsiteX9" fmla="*/ 3 w 2726370"/>
                  <a:gd name="connsiteY9" fmla="*/ 423541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370" h="1270624">
                    <a:moveTo>
                      <a:pt x="1363185" y="0"/>
                    </a:moveTo>
                    <a:lnTo>
                      <a:pt x="2726367" y="423541"/>
                    </a:lnTo>
                    <a:lnTo>
                      <a:pt x="2726370" y="423541"/>
                    </a:lnTo>
                    <a:lnTo>
                      <a:pt x="2726370" y="423542"/>
                    </a:lnTo>
                    <a:lnTo>
                      <a:pt x="2726370" y="847083"/>
                    </a:lnTo>
                    <a:lnTo>
                      <a:pt x="1363185" y="1270624"/>
                    </a:lnTo>
                    <a:lnTo>
                      <a:pt x="0" y="847083"/>
                    </a:lnTo>
                    <a:lnTo>
                      <a:pt x="0" y="423542"/>
                    </a:lnTo>
                    <a:lnTo>
                      <a:pt x="0" y="423541"/>
                    </a:lnTo>
                    <a:lnTo>
                      <a:pt x="3" y="42354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Freeform: Shape 10">
                <a:extLst>
                  <a:ext uri="{FF2B5EF4-FFF2-40B4-BE49-F238E27FC236}">
                    <a16:creationId xmlns:a16="http://schemas.microsoft.com/office/drawing/2014/main" id="{C171B1F0-A156-C4F4-ED72-79155C00F209}"/>
                  </a:ext>
                </a:extLst>
              </p:cNvPr>
              <p:cNvSpPr/>
              <p:nvPr/>
            </p:nvSpPr>
            <p:spPr>
              <a:xfrm>
                <a:off x="7386015" y="3935310"/>
                <a:ext cx="1825937" cy="1701956"/>
              </a:xfrm>
              <a:custGeom>
                <a:avLst/>
                <a:gdLst>
                  <a:gd name="connsiteX0" fmla="*/ 0 w 1363185"/>
                  <a:gd name="connsiteY0" fmla="*/ 0 h 1270624"/>
                  <a:gd name="connsiteX1" fmla="*/ 1363182 w 1363185"/>
                  <a:gd name="connsiteY1" fmla="*/ 423541 h 1270624"/>
                  <a:gd name="connsiteX2" fmla="*/ 1363185 w 1363185"/>
                  <a:gd name="connsiteY2" fmla="*/ 423541 h 1270624"/>
                  <a:gd name="connsiteX3" fmla="*/ 1363185 w 1363185"/>
                  <a:gd name="connsiteY3" fmla="*/ 423542 h 1270624"/>
                  <a:gd name="connsiteX4" fmla="*/ 1363185 w 1363185"/>
                  <a:gd name="connsiteY4" fmla="*/ 847083 h 1270624"/>
                  <a:gd name="connsiteX5" fmla="*/ 0 w 1363185"/>
                  <a:gd name="connsiteY5" fmla="*/ 1270624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185" h="1270624">
                    <a:moveTo>
                      <a:pt x="0" y="0"/>
                    </a:moveTo>
                    <a:lnTo>
                      <a:pt x="1363182" y="423541"/>
                    </a:lnTo>
                    <a:lnTo>
                      <a:pt x="1363185" y="423541"/>
                    </a:lnTo>
                    <a:lnTo>
                      <a:pt x="1363185" y="423542"/>
                    </a:lnTo>
                    <a:lnTo>
                      <a:pt x="1363185" y="847083"/>
                    </a:lnTo>
                    <a:lnTo>
                      <a:pt x="0" y="127062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Diamond 11">
                <a:extLst>
                  <a:ext uri="{FF2B5EF4-FFF2-40B4-BE49-F238E27FC236}">
                    <a16:creationId xmlns:a16="http://schemas.microsoft.com/office/drawing/2014/main" id="{ED813BC8-CCBE-9D62-7F7B-D1AE7854867B}"/>
                  </a:ext>
                </a:extLst>
              </p:cNvPr>
              <p:cNvSpPr/>
              <p:nvPr/>
            </p:nvSpPr>
            <p:spPr>
              <a:xfrm>
                <a:off x="5560077" y="3935310"/>
                <a:ext cx="3651874" cy="1134638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B09A14B9-ED7F-C649-F9AE-85E2BCFD70C5}"/>
                </a:ext>
              </a:extLst>
            </p:cNvPr>
            <p:cNvSpPr txBox="1"/>
            <p:nvPr/>
          </p:nvSpPr>
          <p:spPr>
            <a:xfrm>
              <a:off x="6316254" y="4658371"/>
              <a:ext cx="171260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</a:t>
              </a:r>
              <a:endParaRPr lang="zh-CN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7" name="Group 16">
            <a:extLst>
              <a:ext uri="{FF2B5EF4-FFF2-40B4-BE49-F238E27FC236}">
                <a16:creationId xmlns:a16="http://schemas.microsoft.com/office/drawing/2014/main" id="{825A592D-5178-6481-6ECB-7DC76EE10DAC}"/>
              </a:ext>
            </a:extLst>
          </p:cNvPr>
          <p:cNvGrpSpPr/>
          <p:nvPr/>
        </p:nvGrpSpPr>
        <p:grpSpPr>
          <a:xfrm>
            <a:off x="4227090" y="4909250"/>
            <a:ext cx="1312742" cy="201665"/>
            <a:chOff x="3744689" y="1088785"/>
            <a:chExt cx="1641045" cy="764808"/>
          </a:xfrm>
        </p:grpSpPr>
        <p:sp>
          <p:nvSpPr>
            <p:cNvPr id="188" name="Freeform: Shape 17">
              <a:extLst>
                <a:ext uri="{FF2B5EF4-FFF2-40B4-BE49-F238E27FC236}">
                  <a16:creationId xmlns:a16="http://schemas.microsoft.com/office/drawing/2014/main" id="{A0BF8259-7291-06E2-E9AF-405EAD548B1A}"/>
                </a:ext>
              </a:extLst>
            </p:cNvPr>
            <p:cNvSpPr/>
            <p:nvPr/>
          </p:nvSpPr>
          <p:spPr>
            <a:xfrm>
              <a:off x="3744689" y="1088785"/>
              <a:ext cx="1641044" cy="764808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Freeform: Shape 18">
              <a:extLst>
                <a:ext uri="{FF2B5EF4-FFF2-40B4-BE49-F238E27FC236}">
                  <a16:creationId xmlns:a16="http://schemas.microsoft.com/office/drawing/2014/main" id="{C593830B-46DD-7353-52F1-521A19B89F62}"/>
                </a:ext>
              </a:extLst>
            </p:cNvPr>
            <p:cNvSpPr/>
            <p:nvPr/>
          </p:nvSpPr>
          <p:spPr>
            <a:xfrm>
              <a:off x="4565212" y="1088785"/>
              <a:ext cx="820522" cy="764808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Diamond 19">
              <a:extLst>
                <a:ext uri="{FF2B5EF4-FFF2-40B4-BE49-F238E27FC236}">
                  <a16:creationId xmlns:a16="http://schemas.microsoft.com/office/drawing/2014/main" id="{7647F2C6-9DC2-6D7E-A77B-C00CE2DDADBF}"/>
                </a:ext>
              </a:extLst>
            </p:cNvPr>
            <p:cNvSpPr/>
            <p:nvPr/>
          </p:nvSpPr>
          <p:spPr>
            <a:xfrm>
              <a:off x="3744689" y="1088785"/>
              <a:ext cx="1641044" cy="509872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92" name="箭头: 左 191">
            <a:extLst>
              <a:ext uri="{FF2B5EF4-FFF2-40B4-BE49-F238E27FC236}">
                <a16:creationId xmlns:a16="http://schemas.microsoft.com/office/drawing/2014/main" id="{C120FEA4-45DD-4680-B687-B755E3C48284}"/>
              </a:ext>
            </a:extLst>
          </p:cNvPr>
          <p:cNvSpPr/>
          <p:nvPr/>
        </p:nvSpPr>
        <p:spPr>
          <a:xfrm>
            <a:off x="6194997" y="5273545"/>
            <a:ext cx="600380" cy="285721"/>
          </a:xfrm>
          <a:prstGeom prst="lef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246D787A-9F8C-4AA5-31BF-1CCE2ACB284A}"/>
              </a:ext>
            </a:extLst>
          </p:cNvPr>
          <p:cNvSpPr txBox="1"/>
          <p:nvPr/>
        </p:nvSpPr>
        <p:spPr>
          <a:xfrm>
            <a:off x="6904688" y="5080879"/>
            <a:ext cx="474463" cy="4294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5EAD232D-6428-AC8A-5400-D560E77380FB}"/>
              </a:ext>
            </a:extLst>
          </p:cNvPr>
          <p:cNvSpPr txBox="1"/>
          <p:nvPr/>
        </p:nvSpPr>
        <p:spPr>
          <a:xfrm>
            <a:off x="3334339" y="2913189"/>
            <a:ext cx="876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旋涂</a:t>
            </a:r>
            <a:endParaRPr lang="zh-CN" altLang="en-US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E7269239-515E-CAA3-0D7D-45A0EE8A113C}"/>
              </a:ext>
            </a:extLst>
          </p:cNvPr>
          <p:cNvSpPr txBox="1"/>
          <p:nvPr/>
        </p:nvSpPr>
        <p:spPr>
          <a:xfrm>
            <a:off x="7297138" y="2919075"/>
            <a:ext cx="876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旋涂</a:t>
            </a:r>
            <a:endParaRPr lang="zh-CN" altLang="en-US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4C71DE06-05E0-C7D6-A960-5EC4336DE730}"/>
              </a:ext>
            </a:extLst>
          </p:cNvPr>
          <p:cNvSpPr txBox="1"/>
          <p:nvPr/>
        </p:nvSpPr>
        <p:spPr>
          <a:xfrm>
            <a:off x="6743667" y="2927523"/>
            <a:ext cx="876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退火</a:t>
            </a:r>
            <a:endParaRPr lang="zh-CN" altLang="en-US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16B0BF9-E4D2-FBB0-FC3A-2BAA56B4202E}"/>
              </a:ext>
            </a:extLst>
          </p:cNvPr>
          <p:cNvSpPr txBox="1"/>
          <p:nvPr/>
        </p:nvSpPr>
        <p:spPr>
          <a:xfrm>
            <a:off x="10742808" y="2935463"/>
            <a:ext cx="876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退火</a:t>
            </a:r>
            <a:endParaRPr lang="zh-CN" altLang="en-US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E62A4DF5-E16F-24BB-BBF8-DA99770B9200}"/>
              </a:ext>
            </a:extLst>
          </p:cNvPr>
          <p:cNvSpPr txBox="1"/>
          <p:nvPr/>
        </p:nvSpPr>
        <p:spPr>
          <a:xfrm>
            <a:off x="9481839" y="3818674"/>
            <a:ext cx="876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旋涂</a:t>
            </a:r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F1F0049D-5074-6064-F859-752C7378CF8D}"/>
              </a:ext>
            </a:extLst>
          </p:cNvPr>
          <p:cNvSpPr txBox="1"/>
          <p:nvPr/>
        </p:nvSpPr>
        <p:spPr>
          <a:xfrm>
            <a:off x="7557481" y="5691272"/>
            <a:ext cx="876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退火</a:t>
            </a:r>
            <a:endParaRPr lang="zh-CN" altLang="en-US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A470166D-EC58-C746-EE36-488CF798E5B7}"/>
              </a:ext>
            </a:extLst>
          </p:cNvPr>
          <p:cNvSpPr txBox="1"/>
          <p:nvPr/>
        </p:nvSpPr>
        <p:spPr>
          <a:xfrm>
            <a:off x="6325140" y="5691272"/>
            <a:ext cx="876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旋涂</a:t>
            </a:r>
            <a:endParaRPr lang="zh-CN" altLang="en-US" dirty="0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FA6CEB7B-5D4E-E861-91FF-A07EEE11BC11}"/>
              </a:ext>
            </a:extLst>
          </p:cNvPr>
          <p:cNvSpPr txBox="1"/>
          <p:nvPr/>
        </p:nvSpPr>
        <p:spPr>
          <a:xfrm>
            <a:off x="3210647" y="5571848"/>
            <a:ext cx="876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退火</a:t>
            </a:r>
            <a:endParaRPr lang="zh-CN" alt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B1BB9358-574C-CDAD-E088-7B13722580F7}"/>
              </a:ext>
            </a:extLst>
          </p:cNvPr>
          <p:cNvSpPr/>
          <p:nvPr/>
        </p:nvSpPr>
        <p:spPr>
          <a:xfrm>
            <a:off x="234124" y="4132789"/>
            <a:ext cx="3451433" cy="13098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此文献中还在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PCBM(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电子传输材料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之间加入一层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Bphen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486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ULTRA_SCORM_COURSE_ID" val="11526A1D-F23A-45AD-A296-50EC9395FA4A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PPT定制1801380800">
  <a:themeElements>
    <a:clrScheme name="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33F66"/>
      </a:accent1>
      <a:accent2>
        <a:srgbClr val="379ECA"/>
      </a:accent2>
      <a:accent3>
        <a:srgbClr val="BC5131"/>
      </a:accent3>
      <a:accent4>
        <a:srgbClr val="233F66"/>
      </a:accent4>
      <a:accent5>
        <a:srgbClr val="379ECA"/>
      </a:accent5>
      <a:accent6>
        <a:srgbClr val="BC513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.potx" id="{6E52BFE8-7310-4148-9E7B-5810933452AC}" vid="{282C971F-AF80-4E05-9940-F8AA833724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322</TotalTime>
  <Words>1080</Words>
  <Application>Microsoft Office PowerPoint</Application>
  <PresentationFormat>宽屏</PresentationFormat>
  <Paragraphs>132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微软雅黑</vt:lpstr>
      <vt:lpstr>等线</vt:lpstr>
      <vt:lpstr>Arial</vt:lpstr>
      <vt:lpstr>Impact</vt:lpstr>
      <vt:lpstr>Agency FB</vt:lpstr>
      <vt:lpstr>Times New Roman</vt:lpstr>
      <vt:lpstr>PPT定制1801380800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</dc:title>
  <dc:creator>柚子设计</dc:creator>
  <cp:keywords>MC-PPT模板</cp:keywords>
  <cp:lastModifiedBy>Jin Runjun</cp:lastModifiedBy>
  <cp:revision>50</cp:revision>
  <dcterms:created xsi:type="dcterms:W3CDTF">2017-09-17T07:15:42Z</dcterms:created>
  <dcterms:modified xsi:type="dcterms:W3CDTF">2022-09-08T06:01:50Z</dcterms:modified>
  <cp:category>模板</cp:category>
</cp:coreProperties>
</file>