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64" r:id="rId10"/>
    <p:sldId id="272" r:id="rId11"/>
    <p:sldId id="273" r:id="rId12"/>
    <p:sldId id="274" r:id="rId13"/>
    <p:sldId id="275" r:id="rId14"/>
    <p:sldId id="265" r:id="rId15"/>
    <p:sldId id="276" r:id="rId16"/>
    <p:sldId id="277" r:id="rId17"/>
    <p:sldId id="278" r:id="rId18"/>
    <p:sldId id="279" r:id="rId19"/>
    <p:sldId id="266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embeddedFontLst>
    <p:embeddedFont>
      <p:font typeface="Agency FB" panose="020B0503020202020204" pitchFamily="34" charset="0"/>
      <p:regular r:id="rId27"/>
      <p:bold r:id="rId28"/>
    </p:embeddedFont>
    <p:embeddedFont>
      <p:font typeface="Impact" panose="020B0806030902050204" pitchFamily="34" charset="0"/>
      <p:regular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微软雅黑" panose="020B0503020204020204" pitchFamily="34" charset="-122"/>
      <p:regular r:id="rId32"/>
      <p:bold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18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129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pPr/>
              <a:t>2022/6/26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8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2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8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0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93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6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7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7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20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86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18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2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3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5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8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6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9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1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9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02067E-6A48-4EEE-A034-3F3F0C78AA1E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9DAFF-7A16-4871-8B42-E246999C82F7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196965-5A5D-4991-A5FA-2AE2B040E998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20DC7-DB57-4CC0-AA72-48E11176B761}"/>
              </a:ext>
            </a:extLst>
          </p:cNvPr>
          <p:cNvSpPr txBox="1"/>
          <p:nvPr userDrawn="1"/>
        </p:nvSpPr>
        <p:spPr>
          <a:xfrm>
            <a:off x="466725" y="182780"/>
            <a:ext cx="27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7E206-A67F-453E-A53E-64CBCD3F2C22}"/>
              </a:ext>
            </a:extLst>
          </p:cNvPr>
          <p:cNvSpPr txBox="1">
            <a:spLocks/>
          </p:cNvSpPr>
          <p:nvPr userDrawn="1"/>
        </p:nvSpPr>
        <p:spPr>
          <a:xfrm>
            <a:off x="10055689" y="182780"/>
            <a:ext cx="1807531" cy="52475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zh-CN" sz="341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kumimoji="0" lang="en-US" sz="341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2BCAC5-8D22-4222-BD8E-06231B00E1F2}"/>
              </a:ext>
            </a:extLst>
          </p:cNvPr>
          <p:cNvSpPr txBox="1"/>
          <p:nvPr userDrawn="1"/>
        </p:nvSpPr>
        <p:spPr>
          <a:xfrm>
            <a:off x="466725" y="544641"/>
            <a:ext cx="2702561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517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Here To Add Title</a:t>
            </a:r>
            <a:endParaRPr kumimoji="0" lang="en-US" altLang="zh-CN" sz="151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9ED397-F70D-4692-9967-36CFE86DAD9D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742579-1CB6-42DB-9C31-F3764FC1F29F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3D692-F9EB-41A6-8641-C0F2F16E2487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C60CB-6FD7-4562-9135-F683B7AFB6D0}"/>
              </a:ext>
            </a:extLst>
          </p:cNvPr>
          <p:cNvSpPr txBox="1"/>
          <p:nvPr userDrawn="1"/>
        </p:nvSpPr>
        <p:spPr>
          <a:xfrm>
            <a:off x="466725" y="182780"/>
            <a:ext cx="27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3FB361-97A2-4755-A86D-6B1279D2CE64}"/>
              </a:ext>
            </a:extLst>
          </p:cNvPr>
          <p:cNvSpPr txBox="1">
            <a:spLocks/>
          </p:cNvSpPr>
          <p:nvPr userDrawn="1"/>
        </p:nvSpPr>
        <p:spPr>
          <a:xfrm>
            <a:off x="10055689" y="182780"/>
            <a:ext cx="1807531" cy="52475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zh-CN" sz="341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kumimoji="0" lang="en-US" sz="341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9F40D8-9C3B-4403-BF4E-B5F77FBE8637}"/>
              </a:ext>
            </a:extLst>
          </p:cNvPr>
          <p:cNvSpPr txBox="1"/>
          <p:nvPr userDrawn="1"/>
        </p:nvSpPr>
        <p:spPr>
          <a:xfrm>
            <a:off x="466725" y="544641"/>
            <a:ext cx="2702561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517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Here To Add Title</a:t>
            </a:r>
            <a:endParaRPr kumimoji="0" lang="en-US" altLang="zh-CN" sz="151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F84C74-AD02-4534-BD8F-601D4D410C17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D9C2F6-B79A-4744-B3EF-41DEE6A7BEEF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15187A-57A6-40B4-A528-574BCD7689C6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A99934-C65D-4F83-B748-0B3B3FD8D658}"/>
              </a:ext>
            </a:extLst>
          </p:cNvPr>
          <p:cNvSpPr txBox="1"/>
          <p:nvPr userDrawn="1"/>
        </p:nvSpPr>
        <p:spPr>
          <a:xfrm>
            <a:off x="466725" y="182780"/>
            <a:ext cx="27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2096C8-6A67-4B90-B892-02B8E36858B6}"/>
              </a:ext>
            </a:extLst>
          </p:cNvPr>
          <p:cNvSpPr txBox="1">
            <a:spLocks/>
          </p:cNvSpPr>
          <p:nvPr userDrawn="1"/>
        </p:nvSpPr>
        <p:spPr>
          <a:xfrm>
            <a:off x="10055689" y="182780"/>
            <a:ext cx="1807531" cy="52475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zh-CN" sz="341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kumimoji="0" lang="en-US" sz="341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C5D725-C0B3-40F9-B326-DC6FB989C2F0}"/>
              </a:ext>
            </a:extLst>
          </p:cNvPr>
          <p:cNvSpPr txBox="1"/>
          <p:nvPr userDrawn="1"/>
        </p:nvSpPr>
        <p:spPr>
          <a:xfrm>
            <a:off x="466725" y="544641"/>
            <a:ext cx="2702561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517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Here To Add Title</a:t>
            </a:r>
            <a:endParaRPr kumimoji="0" lang="en-US" altLang="zh-CN" sz="151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EC3F61-B790-4683-918B-2DCB68D813FB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44341-531F-4250-AC97-7FE6D12052E0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71C259-FCDA-4CF3-88FD-06CDAC3F7519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3349D3-CC6E-4706-A75F-A2B5ED7CB832}"/>
              </a:ext>
            </a:extLst>
          </p:cNvPr>
          <p:cNvSpPr txBox="1"/>
          <p:nvPr userDrawn="1"/>
        </p:nvSpPr>
        <p:spPr>
          <a:xfrm>
            <a:off x="466725" y="182780"/>
            <a:ext cx="27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5DBEA5-4709-49DC-93AC-FA873A602368}"/>
              </a:ext>
            </a:extLst>
          </p:cNvPr>
          <p:cNvSpPr txBox="1">
            <a:spLocks/>
          </p:cNvSpPr>
          <p:nvPr userDrawn="1"/>
        </p:nvSpPr>
        <p:spPr>
          <a:xfrm>
            <a:off x="10055689" y="182780"/>
            <a:ext cx="1807531" cy="52475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zh-CN" sz="341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kumimoji="0" lang="en-US" sz="341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5EF782-930E-45EA-AACF-C011D98508CE}"/>
              </a:ext>
            </a:extLst>
          </p:cNvPr>
          <p:cNvSpPr txBox="1"/>
          <p:nvPr userDrawn="1"/>
        </p:nvSpPr>
        <p:spPr>
          <a:xfrm>
            <a:off x="466725" y="544641"/>
            <a:ext cx="2702561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517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Here To Add Title</a:t>
            </a:r>
            <a:endParaRPr kumimoji="0" lang="en-US" altLang="zh-CN" sz="151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  <p:sldLayoutId id="2147483683" r:id="rId5"/>
    <p:sldLayoutId id="2147483684" r:id="rId6"/>
    <p:sldLayoutId id="2147483685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5E86FF-315E-4FBC-8738-C4C58240F730}"/>
              </a:ext>
            </a:extLst>
          </p:cNvPr>
          <p:cNvSpPr txBox="1"/>
          <p:nvPr/>
        </p:nvSpPr>
        <p:spPr>
          <a:xfrm>
            <a:off x="8049842" y="789961"/>
            <a:ext cx="3996607" cy="264687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2022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7FA7E-0EFA-4453-987C-A4C1CADD2AA5}"/>
              </a:ext>
            </a:extLst>
          </p:cNvPr>
          <p:cNvSpPr txBox="1"/>
          <p:nvPr/>
        </p:nvSpPr>
        <p:spPr>
          <a:xfrm>
            <a:off x="4312210" y="3101827"/>
            <a:ext cx="780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暑期工作总结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77174-86BC-4A2D-8444-0C730E1CCC01}"/>
              </a:ext>
            </a:extLst>
          </p:cNvPr>
          <p:cNvSpPr txBox="1"/>
          <p:nvPr/>
        </p:nvSpPr>
        <p:spPr>
          <a:xfrm>
            <a:off x="7024198" y="4243215"/>
            <a:ext cx="2387192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2022.7-2022.9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C904A0-129E-4773-9044-6604A8D19D57}"/>
              </a:ext>
            </a:extLst>
          </p:cNvPr>
          <p:cNvCxnSpPr>
            <a:cxnSpLocks/>
          </p:cNvCxnSpPr>
          <p:nvPr/>
        </p:nvCxnSpPr>
        <p:spPr>
          <a:xfrm>
            <a:off x="4749297" y="4162755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>
            <a:extLst>
              <a:ext uri="{FF2B5EF4-FFF2-40B4-BE49-F238E27FC236}">
                <a16:creationId xmlns:a16="http://schemas.microsoft.com/office/drawing/2014/main" id="{DB0ED3A0-915E-4562-85FA-F0D0C21E3EF2}"/>
              </a:ext>
            </a:extLst>
          </p:cNvPr>
          <p:cNvSpPr txBox="1"/>
          <p:nvPr/>
        </p:nvSpPr>
        <p:spPr>
          <a:xfrm>
            <a:off x="8632009" y="48701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汇报人：金润君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A1E342-349A-8947-E4E8-CCDADD1D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" y="72202"/>
            <a:ext cx="6981825" cy="762000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AC21BD-28AE-4E37-634D-DBA0A3DC095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7" y="1140781"/>
            <a:ext cx="3720633" cy="56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arallelogram 16">
            <a:extLst>
              <a:ext uri="{FF2B5EF4-FFF2-40B4-BE49-F238E27FC236}">
                <a16:creationId xmlns:a16="http://schemas.microsoft.com/office/drawing/2014/main" id="{BF824369-101F-4E6C-A190-2372AE00CC19}"/>
              </a:ext>
            </a:extLst>
          </p:cNvPr>
          <p:cNvSpPr/>
          <p:nvPr/>
        </p:nvSpPr>
        <p:spPr>
          <a:xfrm rot="5400000">
            <a:off x="5460908" y="2086042"/>
            <a:ext cx="801926" cy="443820"/>
          </a:xfrm>
          <a:prstGeom prst="parallelogram">
            <a:avLst>
              <a:gd name="adj" fmla="val 4855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8" name="Parallelogram 17">
            <a:extLst>
              <a:ext uri="{FF2B5EF4-FFF2-40B4-BE49-F238E27FC236}">
                <a16:creationId xmlns:a16="http://schemas.microsoft.com/office/drawing/2014/main" id="{FAD552A0-31C3-44C7-BF72-445AD295A2AE}"/>
              </a:ext>
            </a:extLst>
          </p:cNvPr>
          <p:cNvSpPr/>
          <p:nvPr/>
        </p:nvSpPr>
        <p:spPr>
          <a:xfrm rot="5400000" flipV="1">
            <a:off x="5906138" y="2084663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9" name="Diamond 18">
            <a:extLst>
              <a:ext uri="{FF2B5EF4-FFF2-40B4-BE49-F238E27FC236}">
                <a16:creationId xmlns:a16="http://schemas.microsoft.com/office/drawing/2014/main" id="{9273809F-4125-4B51-9497-B75A719EB69D}"/>
              </a:ext>
            </a:extLst>
          </p:cNvPr>
          <p:cNvSpPr/>
          <p:nvPr/>
        </p:nvSpPr>
        <p:spPr>
          <a:xfrm>
            <a:off x="5637624" y="1676964"/>
            <a:ext cx="892316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6BB3E7A-BDA9-430D-A2AC-059029704087}"/>
              </a:ext>
            </a:extLst>
          </p:cNvPr>
          <p:cNvGrpSpPr/>
          <p:nvPr/>
        </p:nvGrpSpPr>
        <p:grpSpPr>
          <a:xfrm>
            <a:off x="3449629" y="1916158"/>
            <a:ext cx="2195645" cy="559057"/>
            <a:chOff x="2541214" y="1738886"/>
            <a:chExt cx="1646734" cy="419293"/>
          </a:xfrm>
        </p:grpSpPr>
        <p:sp>
          <p:nvSpPr>
            <p:cNvPr id="73" name="Freeform: Shape 33">
              <a:extLst>
                <a:ext uri="{FF2B5EF4-FFF2-40B4-BE49-F238E27FC236}">
                  <a16:creationId xmlns:a16="http://schemas.microsoft.com/office/drawing/2014/main" id="{7A5115D9-03A3-4B4F-BAF1-654A00A0425C}"/>
                </a:ext>
              </a:extLst>
            </p:cNvPr>
            <p:cNvSpPr/>
            <p:nvPr/>
          </p:nvSpPr>
          <p:spPr>
            <a:xfrm flipH="1">
              <a:off x="2719632" y="1739841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Oval 34">
              <a:extLst>
                <a:ext uri="{FF2B5EF4-FFF2-40B4-BE49-F238E27FC236}">
                  <a16:creationId xmlns:a16="http://schemas.microsoft.com/office/drawing/2014/main" id="{A759EAC6-B0F0-4F6C-87ED-385483323205}"/>
                </a:ext>
              </a:extLst>
            </p:cNvPr>
            <p:cNvSpPr/>
            <p:nvPr/>
          </p:nvSpPr>
          <p:spPr>
            <a:xfrm>
              <a:off x="2541214" y="1738886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TextBox 35">
              <a:extLst>
                <a:ext uri="{FF2B5EF4-FFF2-40B4-BE49-F238E27FC236}">
                  <a16:creationId xmlns:a16="http://schemas.microsoft.com/office/drawing/2014/main" id="{B377C014-7923-4F5F-BB3F-5C4A75741D8F}"/>
                </a:ext>
              </a:extLst>
            </p:cNvPr>
            <p:cNvSpPr txBox="1"/>
            <p:nvPr/>
          </p:nvSpPr>
          <p:spPr>
            <a:xfrm>
              <a:off x="2989231" y="1827372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76" name="Freeform: Shape 36">
              <a:extLst>
                <a:ext uri="{FF2B5EF4-FFF2-40B4-BE49-F238E27FC236}">
                  <a16:creationId xmlns:a16="http://schemas.microsoft.com/office/drawing/2014/main" id="{232E3D08-067C-4726-B602-EDB0388F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051" y="1832815"/>
              <a:ext cx="178862" cy="263378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8" name="Group 42">
            <a:extLst>
              <a:ext uri="{FF2B5EF4-FFF2-40B4-BE49-F238E27FC236}">
                <a16:creationId xmlns:a16="http://schemas.microsoft.com/office/drawing/2014/main" id="{18C05744-C94D-43D1-84C1-0BC988C14F32}"/>
              </a:ext>
            </a:extLst>
          </p:cNvPr>
          <p:cNvGrpSpPr/>
          <p:nvPr/>
        </p:nvGrpSpPr>
        <p:grpSpPr>
          <a:xfrm>
            <a:off x="6528329" y="1925186"/>
            <a:ext cx="2214042" cy="559614"/>
            <a:chOff x="4809601" y="1738886"/>
            <a:chExt cx="1660532" cy="419711"/>
          </a:xfrm>
        </p:grpSpPr>
        <p:sp>
          <p:nvSpPr>
            <p:cNvPr id="69" name="Freeform: Shape 43">
              <a:extLst>
                <a:ext uri="{FF2B5EF4-FFF2-40B4-BE49-F238E27FC236}">
                  <a16:creationId xmlns:a16="http://schemas.microsoft.com/office/drawing/2014/main" id="{EF1145CF-170F-4D76-AB89-450B2019F91C}"/>
                </a:ext>
              </a:extLst>
            </p:cNvPr>
            <p:cNvSpPr/>
            <p:nvPr/>
          </p:nvSpPr>
          <p:spPr>
            <a:xfrm rot="10800000" flipH="1">
              <a:off x="4809601" y="1740259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Oval 44">
              <a:extLst>
                <a:ext uri="{FF2B5EF4-FFF2-40B4-BE49-F238E27FC236}">
                  <a16:creationId xmlns:a16="http://schemas.microsoft.com/office/drawing/2014/main" id="{298E7A3C-2F1B-4678-84E6-94FE84FC908A}"/>
                </a:ext>
              </a:extLst>
            </p:cNvPr>
            <p:cNvSpPr/>
            <p:nvPr/>
          </p:nvSpPr>
          <p:spPr>
            <a:xfrm>
              <a:off x="6066867" y="1738886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TextBox 45">
              <a:extLst>
                <a:ext uri="{FF2B5EF4-FFF2-40B4-BE49-F238E27FC236}">
                  <a16:creationId xmlns:a16="http://schemas.microsoft.com/office/drawing/2014/main" id="{FE49AA41-6686-400D-960B-6186B2C96792}"/>
                </a:ext>
              </a:extLst>
            </p:cNvPr>
            <p:cNvSpPr txBox="1"/>
            <p:nvPr/>
          </p:nvSpPr>
          <p:spPr>
            <a:xfrm>
              <a:off x="4896288" y="1801083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72" name="Freeform: Shape 46">
              <a:extLst>
                <a:ext uri="{FF2B5EF4-FFF2-40B4-BE49-F238E27FC236}">
                  <a16:creationId xmlns:a16="http://schemas.microsoft.com/office/drawing/2014/main" id="{4E2736B4-CE19-4BCE-8750-1E7B061B7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423" y="1811496"/>
              <a:ext cx="136988" cy="23048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TextBox 68">
            <a:extLst>
              <a:ext uri="{FF2B5EF4-FFF2-40B4-BE49-F238E27FC236}">
                <a16:creationId xmlns:a16="http://schemas.microsoft.com/office/drawing/2014/main" id="{9E92BE8F-1E3B-4F93-AF76-FD147CAD9E35}"/>
              </a:ext>
            </a:extLst>
          </p:cNvPr>
          <p:cNvSpPr txBox="1"/>
          <p:nvPr/>
        </p:nvSpPr>
        <p:spPr>
          <a:xfrm>
            <a:off x="803413" y="1689444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7" name="TextBox 69">
            <a:extLst>
              <a:ext uri="{FF2B5EF4-FFF2-40B4-BE49-F238E27FC236}">
                <a16:creationId xmlns:a16="http://schemas.microsoft.com/office/drawing/2014/main" id="{932FB807-00BD-4D2B-BE1A-73A19D61E9D0}"/>
              </a:ext>
            </a:extLst>
          </p:cNvPr>
          <p:cNvSpPr txBox="1">
            <a:spLocks/>
          </p:cNvSpPr>
          <p:nvPr/>
        </p:nvSpPr>
        <p:spPr>
          <a:xfrm>
            <a:off x="803412" y="2077669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8" name="TextBox 71">
            <a:extLst>
              <a:ext uri="{FF2B5EF4-FFF2-40B4-BE49-F238E27FC236}">
                <a16:creationId xmlns:a16="http://schemas.microsoft.com/office/drawing/2014/main" id="{5FDE67FB-5FE1-4B27-8A11-F9014CDB44D8}"/>
              </a:ext>
            </a:extLst>
          </p:cNvPr>
          <p:cNvSpPr txBox="1"/>
          <p:nvPr/>
        </p:nvSpPr>
        <p:spPr>
          <a:xfrm>
            <a:off x="8742372" y="1689444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A57AC991-99A3-421E-AB85-C97DA3D2267A}"/>
              </a:ext>
            </a:extLst>
          </p:cNvPr>
          <p:cNvSpPr txBox="1">
            <a:spLocks/>
          </p:cNvSpPr>
          <p:nvPr/>
        </p:nvSpPr>
        <p:spPr>
          <a:xfrm>
            <a:off x="8742372" y="2077669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4" name="Parallelogram 12">
            <a:extLst>
              <a:ext uri="{FF2B5EF4-FFF2-40B4-BE49-F238E27FC236}">
                <a16:creationId xmlns:a16="http://schemas.microsoft.com/office/drawing/2014/main" id="{09549330-85D3-4458-99C7-2C0CB8C28678}"/>
              </a:ext>
            </a:extLst>
          </p:cNvPr>
          <p:cNvSpPr/>
          <p:nvPr/>
        </p:nvSpPr>
        <p:spPr>
          <a:xfrm rot="5400000">
            <a:off x="5452478" y="3185123"/>
            <a:ext cx="801926" cy="443821"/>
          </a:xfrm>
          <a:prstGeom prst="parallelogram">
            <a:avLst>
              <a:gd name="adj" fmla="val 4855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5" name="Parallelogram 13">
            <a:extLst>
              <a:ext uri="{FF2B5EF4-FFF2-40B4-BE49-F238E27FC236}">
                <a16:creationId xmlns:a16="http://schemas.microsoft.com/office/drawing/2014/main" id="{56A8C2A6-E550-4EAA-95C3-5748E95853D9}"/>
              </a:ext>
            </a:extLst>
          </p:cNvPr>
          <p:cNvSpPr/>
          <p:nvPr/>
        </p:nvSpPr>
        <p:spPr>
          <a:xfrm rot="5400000" flipV="1">
            <a:off x="5897708" y="3183744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6" name="Diamond 14">
            <a:extLst>
              <a:ext uri="{FF2B5EF4-FFF2-40B4-BE49-F238E27FC236}">
                <a16:creationId xmlns:a16="http://schemas.microsoft.com/office/drawing/2014/main" id="{E00202D7-E3F9-480C-9A99-2FC00CD247BD}"/>
              </a:ext>
            </a:extLst>
          </p:cNvPr>
          <p:cNvSpPr/>
          <p:nvPr/>
        </p:nvSpPr>
        <p:spPr>
          <a:xfrm>
            <a:off x="5629192" y="2784420"/>
            <a:ext cx="892318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54" name="Group 27">
            <a:extLst>
              <a:ext uri="{FF2B5EF4-FFF2-40B4-BE49-F238E27FC236}">
                <a16:creationId xmlns:a16="http://schemas.microsoft.com/office/drawing/2014/main" id="{39BDAC70-6F14-44F8-A5B1-44A952535578}"/>
              </a:ext>
            </a:extLst>
          </p:cNvPr>
          <p:cNvGrpSpPr/>
          <p:nvPr/>
        </p:nvGrpSpPr>
        <p:grpSpPr>
          <a:xfrm>
            <a:off x="3464114" y="3024579"/>
            <a:ext cx="2177840" cy="557784"/>
            <a:chOff x="2538532" y="2254736"/>
            <a:chExt cx="1633380" cy="418338"/>
          </a:xfrm>
        </p:grpSpPr>
        <p:sp>
          <p:nvSpPr>
            <p:cNvPr id="60" name="Freeform: Shape 28">
              <a:extLst>
                <a:ext uri="{FF2B5EF4-FFF2-40B4-BE49-F238E27FC236}">
                  <a16:creationId xmlns:a16="http://schemas.microsoft.com/office/drawing/2014/main" id="{2EFCAED1-A67C-4FC4-9AEF-7200FF49DDEC}"/>
                </a:ext>
              </a:extLst>
            </p:cNvPr>
            <p:cNvSpPr/>
            <p:nvPr/>
          </p:nvSpPr>
          <p:spPr>
            <a:xfrm flipH="1">
              <a:off x="2703596" y="2254736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Oval 29">
              <a:extLst>
                <a:ext uri="{FF2B5EF4-FFF2-40B4-BE49-F238E27FC236}">
                  <a16:creationId xmlns:a16="http://schemas.microsoft.com/office/drawing/2014/main" id="{72812292-FE2B-46C3-A357-FD2519551DA5}"/>
                </a:ext>
              </a:extLst>
            </p:cNvPr>
            <p:cNvSpPr/>
            <p:nvPr/>
          </p:nvSpPr>
          <p:spPr>
            <a:xfrm>
              <a:off x="2538532" y="2254736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TextBox 30">
              <a:extLst>
                <a:ext uri="{FF2B5EF4-FFF2-40B4-BE49-F238E27FC236}">
                  <a16:creationId xmlns:a16="http://schemas.microsoft.com/office/drawing/2014/main" id="{7FB0CAFF-1315-46C0-8B57-DB9BF3FE72B9}"/>
                </a:ext>
              </a:extLst>
            </p:cNvPr>
            <p:cNvSpPr txBox="1"/>
            <p:nvPr/>
          </p:nvSpPr>
          <p:spPr>
            <a:xfrm>
              <a:off x="2989231" y="2315641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63" name="Freeform: Shape 31">
              <a:extLst>
                <a:ext uri="{FF2B5EF4-FFF2-40B4-BE49-F238E27FC236}">
                  <a16:creationId xmlns:a16="http://schemas.microsoft.com/office/drawing/2014/main" id="{F97A4DC2-2CFB-41D6-A9B0-334D7140F7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37180" y="2348922"/>
              <a:ext cx="198794" cy="215880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Group 37">
            <a:extLst>
              <a:ext uri="{FF2B5EF4-FFF2-40B4-BE49-F238E27FC236}">
                <a16:creationId xmlns:a16="http://schemas.microsoft.com/office/drawing/2014/main" id="{D32FBA40-FE5D-4F69-8CD1-F574219CC79B}"/>
              </a:ext>
            </a:extLst>
          </p:cNvPr>
          <p:cNvGrpSpPr/>
          <p:nvPr/>
        </p:nvGrpSpPr>
        <p:grpSpPr>
          <a:xfrm>
            <a:off x="6519510" y="3014301"/>
            <a:ext cx="2182499" cy="564344"/>
            <a:chOff x="4830079" y="2239939"/>
            <a:chExt cx="1636874" cy="423258"/>
          </a:xfrm>
        </p:grpSpPr>
        <p:sp>
          <p:nvSpPr>
            <p:cNvPr id="56" name="Freeform: Shape 38">
              <a:extLst>
                <a:ext uri="{FF2B5EF4-FFF2-40B4-BE49-F238E27FC236}">
                  <a16:creationId xmlns:a16="http://schemas.microsoft.com/office/drawing/2014/main" id="{4B11782E-9C22-4E1B-8065-BA3B06BA1448}"/>
                </a:ext>
              </a:extLst>
            </p:cNvPr>
            <p:cNvSpPr/>
            <p:nvPr/>
          </p:nvSpPr>
          <p:spPr>
            <a:xfrm rot="10800000" flipH="1">
              <a:off x="4830079" y="2244859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Oval 39">
              <a:extLst>
                <a:ext uri="{FF2B5EF4-FFF2-40B4-BE49-F238E27FC236}">
                  <a16:creationId xmlns:a16="http://schemas.microsoft.com/office/drawing/2014/main" id="{ABA29154-4F67-4FED-B860-FC80255504CD}"/>
                </a:ext>
              </a:extLst>
            </p:cNvPr>
            <p:cNvSpPr/>
            <p:nvPr/>
          </p:nvSpPr>
          <p:spPr>
            <a:xfrm>
              <a:off x="6063687" y="2239939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TextBox 40">
              <a:extLst>
                <a:ext uri="{FF2B5EF4-FFF2-40B4-BE49-F238E27FC236}">
                  <a16:creationId xmlns:a16="http://schemas.microsoft.com/office/drawing/2014/main" id="{F54C893B-A015-4D3B-9C0A-22E328FD19EB}"/>
                </a:ext>
              </a:extLst>
            </p:cNvPr>
            <p:cNvSpPr txBox="1"/>
            <p:nvPr/>
          </p:nvSpPr>
          <p:spPr>
            <a:xfrm>
              <a:off x="4896288" y="2301322"/>
              <a:ext cx="982480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59" name="Freeform: Shape 41">
              <a:extLst>
                <a:ext uri="{FF2B5EF4-FFF2-40B4-BE49-F238E27FC236}">
                  <a16:creationId xmlns:a16="http://schemas.microsoft.com/office/drawing/2014/main" id="{C6B7929C-EEE9-4A9D-BE1E-D7E1B3A30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793" y="2330718"/>
              <a:ext cx="159391" cy="186078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147" y="98"/>
                </a:cxn>
                <a:cxn ang="0">
                  <a:pos x="19" y="98"/>
                </a:cxn>
                <a:cxn ang="0">
                  <a:pos x="19" y="54"/>
                </a:cxn>
                <a:cxn ang="0">
                  <a:pos x="54" y="9"/>
                </a:cxn>
                <a:cxn ang="0">
                  <a:pos x="97" y="54"/>
                </a:cxn>
                <a:cxn ang="0">
                  <a:pos x="127" y="28"/>
                </a:cxn>
                <a:cxn ang="0">
                  <a:pos x="147" y="98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147" y="98"/>
                  </a:moveTo>
                  <a:lnTo>
                    <a:pt x="19" y="98"/>
                  </a:lnTo>
                  <a:lnTo>
                    <a:pt x="19" y="54"/>
                  </a:lnTo>
                  <a:lnTo>
                    <a:pt x="54" y="9"/>
                  </a:lnTo>
                  <a:lnTo>
                    <a:pt x="97" y="54"/>
                  </a:lnTo>
                  <a:lnTo>
                    <a:pt x="127" y="28"/>
                  </a:lnTo>
                  <a:lnTo>
                    <a:pt x="147" y="9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TextBox 83">
            <a:extLst>
              <a:ext uri="{FF2B5EF4-FFF2-40B4-BE49-F238E27FC236}">
                <a16:creationId xmlns:a16="http://schemas.microsoft.com/office/drawing/2014/main" id="{189164AA-2B4D-4BF3-ADA9-D4CEED85F2D2}"/>
              </a:ext>
            </a:extLst>
          </p:cNvPr>
          <p:cNvSpPr txBox="1"/>
          <p:nvPr/>
        </p:nvSpPr>
        <p:spPr>
          <a:xfrm>
            <a:off x="803413" y="2792713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3" name="TextBox 84">
            <a:extLst>
              <a:ext uri="{FF2B5EF4-FFF2-40B4-BE49-F238E27FC236}">
                <a16:creationId xmlns:a16="http://schemas.microsoft.com/office/drawing/2014/main" id="{D27FE06E-3CE2-48F6-A9A8-4DC12D6F9F61}"/>
              </a:ext>
            </a:extLst>
          </p:cNvPr>
          <p:cNvSpPr txBox="1">
            <a:spLocks/>
          </p:cNvSpPr>
          <p:nvPr/>
        </p:nvSpPr>
        <p:spPr>
          <a:xfrm>
            <a:off x="803412" y="3180938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4" name="TextBox 86">
            <a:extLst>
              <a:ext uri="{FF2B5EF4-FFF2-40B4-BE49-F238E27FC236}">
                <a16:creationId xmlns:a16="http://schemas.microsoft.com/office/drawing/2014/main" id="{86997660-E4C0-44A6-B014-DDB4464B2B79}"/>
              </a:ext>
            </a:extLst>
          </p:cNvPr>
          <p:cNvSpPr txBox="1"/>
          <p:nvPr/>
        </p:nvSpPr>
        <p:spPr>
          <a:xfrm>
            <a:off x="8742372" y="2792713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5" name="TextBox 87">
            <a:extLst>
              <a:ext uri="{FF2B5EF4-FFF2-40B4-BE49-F238E27FC236}">
                <a16:creationId xmlns:a16="http://schemas.microsoft.com/office/drawing/2014/main" id="{916C4D62-A1AE-47A5-9886-0EB276E8AEB5}"/>
              </a:ext>
            </a:extLst>
          </p:cNvPr>
          <p:cNvSpPr txBox="1">
            <a:spLocks/>
          </p:cNvSpPr>
          <p:nvPr/>
        </p:nvSpPr>
        <p:spPr>
          <a:xfrm>
            <a:off x="8742372" y="3180938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51" name="Parallelogram 8">
            <a:extLst>
              <a:ext uri="{FF2B5EF4-FFF2-40B4-BE49-F238E27FC236}">
                <a16:creationId xmlns:a16="http://schemas.microsoft.com/office/drawing/2014/main" id="{89065DFB-067B-42CE-995A-2E499E99E9BF}"/>
              </a:ext>
            </a:extLst>
          </p:cNvPr>
          <p:cNvSpPr/>
          <p:nvPr/>
        </p:nvSpPr>
        <p:spPr>
          <a:xfrm rot="5400000">
            <a:off x="5458808" y="4284204"/>
            <a:ext cx="801926" cy="443821"/>
          </a:xfrm>
          <a:prstGeom prst="parallelogram">
            <a:avLst>
              <a:gd name="adj" fmla="val 4855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2" name="Parallelogram 9">
            <a:extLst>
              <a:ext uri="{FF2B5EF4-FFF2-40B4-BE49-F238E27FC236}">
                <a16:creationId xmlns:a16="http://schemas.microsoft.com/office/drawing/2014/main" id="{67437FC8-F703-4E62-A43F-C6D6AAF8E8B0}"/>
              </a:ext>
            </a:extLst>
          </p:cNvPr>
          <p:cNvSpPr/>
          <p:nvPr/>
        </p:nvSpPr>
        <p:spPr>
          <a:xfrm rot="5400000" flipV="1">
            <a:off x="5904038" y="4282825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3" name="Diamond 10">
            <a:extLst>
              <a:ext uri="{FF2B5EF4-FFF2-40B4-BE49-F238E27FC236}">
                <a16:creationId xmlns:a16="http://schemas.microsoft.com/office/drawing/2014/main" id="{4D64975B-507C-42A8-A23F-507673CB7B1A}"/>
              </a:ext>
            </a:extLst>
          </p:cNvPr>
          <p:cNvSpPr/>
          <p:nvPr/>
        </p:nvSpPr>
        <p:spPr>
          <a:xfrm>
            <a:off x="5635522" y="3883501"/>
            <a:ext cx="892318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1" name="Group 47">
            <a:extLst>
              <a:ext uri="{FF2B5EF4-FFF2-40B4-BE49-F238E27FC236}">
                <a16:creationId xmlns:a16="http://schemas.microsoft.com/office/drawing/2014/main" id="{8608C09E-2E22-4463-AA26-6B4A5DB4AF72}"/>
              </a:ext>
            </a:extLst>
          </p:cNvPr>
          <p:cNvGrpSpPr/>
          <p:nvPr/>
        </p:nvGrpSpPr>
        <p:grpSpPr>
          <a:xfrm>
            <a:off x="6522407" y="4120865"/>
            <a:ext cx="2175363" cy="557784"/>
            <a:chOff x="4832251" y="2775573"/>
            <a:chExt cx="1631522" cy="418338"/>
          </a:xfrm>
        </p:grpSpPr>
        <p:sp>
          <p:nvSpPr>
            <p:cNvPr id="47" name="Freeform: Shape 48">
              <a:extLst>
                <a:ext uri="{FF2B5EF4-FFF2-40B4-BE49-F238E27FC236}">
                  <a16:creationId xmlns:a16="http://schemas.microsoft.com/office/drawing/2014/main" id="{2831DA1B-3FBF-4E97-BE76-35F9074FD562}"/>
                </a:ext>
              </a:extLst>
            </p:cNvPr>
            <p:cNvSpPr/>
            <p:nvPr/>
          </p:nvSpPr>
          <p:spPr>
            <a:xfrm rot="10800000" flipH="1">
              <a:off x="4832251" y="2775573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Oval 49">
              <a:extLst>
                <a:ext uri="{FF2B5EF4-FFF2-40B4-BE49-F238E27FC236}">
                  <a16:creationId xmlns:a16="http://schemas.microsoft.com/office/drawing/2014/main" id="{4DCDC0B2-8F61-4CD3-B1D1-7956A7B4A616}"/>
                </a:ext>
              </a:extLst>
            </p:cNvPr>
            <p:cNvSpPr/>
            <p:nvPr/>
          </p:nvSpPr>
          <p:spPr>
            <a:xfrm>
              <a:off x="6060507" y="2775573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TextBox 50">
              <a:extLst>
                <a:ext uri="{FF2B5EF4-FFF2-40B4-BE49-F238E27FC236}">
                  <a16:creationId xmlns:a16="http://schemas.microsoft.com/office/drawing/2014/main" id="{95315A27-4DCC-4489-9D34-9605DFA2CA1C}"/>
                </a:ext>
              </a:extLst>
            </p:cNvPr>
            <p:cNvSpPr txBox="1"/>
            <p:nvPr/>
          </p:nvSpPr>
          <p:spPr>
            <a:xfrm>
              <a:off x="4896288" y="2855746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50" name="Freeform: Shape 51">
              <a:extLst>
                <a:ext uri="{FF2B5EF4-FFF2-40B4-BE49-F238E27FC236}">
                  <a16:creationId xmlns:a16="http://schemas.microsoft.com/office/drawing/2014/main" id="{8750D3AA-1531-4FB0-81E1-ACF42A1516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0725" y="2841039"/>
              <a:ext cx="243248" cy="281872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Group 57">
            <a:extLst>
              <a:ext uri="{FF2B5EF4-FFF2-40B4-BE49-F238E27FC236}">
                <a16:creationId xmlns:a16="http://schemas.microsoft.com/office/drawing/2014/main" id="{BF0319FC-7D77-45B1-AA22-B48BFCFE6AC2}"/>
              </a:ext>
            </a:extLst>
          </p:cNvPr>
          <p:cNvGrpSpPr/>
          <p:nvPr/>
        </p:nvGrpSpPr>
        <p:grpSpPr>
          <a:xfrm>
            <a:off x="3469479" y="4122397"/>
            <a:ext cx="2170777" cy="581056"/>
            <a:chOff x="2542555" y="2776723"/>
            <a:chExt cx="1628083" cy="435792"/>
          </a:xfrm>
        </p:grpSpPr>
        <p:sp>
          <p:nvSpPr>
            <p:cNvPr id="43" name="Freeform: Shape 58">
              <a:extLst>
                <a:ext uri="{FF2B5EF4-FFF2-40B4-BE49-F238E27FC236}">
                  <a16:creationId xmlns:a16="http://schemas.microsoft.com/office/drawing/2014/main" id="{F4471B6E-7FDD-4D3F-BD3A-7EB2748B0828}"/>
                </a:ext>
              </a:extLst>
            </p:cNvPr>
            <p:cNvSpPr/>
            <p:nvPr/>
          </p:nvSpPr>
          <p:spPr>
            <a:xfrm flipH="1">
              <a:off x="2702322" y="2779159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Oval 59">
              <a:extLst>
                <a:ext uri="{FF2B5EF4-FFF2-40B4-BE49-F238E27FC236}">
                  <a16:creationId xmlns:a16="http://schemas.microsoft.com/office/drawing/2014/main" id="{2558203F-DE3F-41CB-B5BB-96D7D624D610}"/>
                </a:ext>
              </a:extLst>
            </p:cNvPr>
            <p:cNvSpPr/>
            <p:nvPr/>
          </p:nvSpPr>
          <p:spPr>
            <a:xfrm>
              <a:off x="2542555" y="2776723"/>
              <a:ext cx="420092" cy="4357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TextBox 60">
              <a:extLst>
                <a:ext uri="{FF2B5EF4-FFF2-40B4-BE49-F238E27FC236}">
                  <a16:creationId xmlns:a16="http://schemas.microsoft.com/office/drawing/2014/main" id="{EDAA73E5-C36F-4659-8F18-14F59E408A14}"/>
                </a:ext>
              </a:extLst>
            </p:cNvPr>
            <p:cNvSpPr txBox="1"/>
            <p:nvPr/>
          </p:nvSpPr>
          <p:spPr>
            <a:xfrm>
              <a:off x="2989231" y="2875581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46" name="Freeform: Shape 61">
              <a:extLst>
                <a:ext uri="{FF2B5EF4-FFF2-40B4-BE49-F238E27FC236}">
                  <a16:creationId xmlns:a16="http://schemas.microsoft.com/office/drawing/2014/main" id="{6BEA01CC-18E0-4522-84B5-46F3A4D5D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499" y="2901509"/>
              <a:ext cx="205848" cy="207170"/>
            </a:xfrm>
            <a:custGeom>
              <a:avLst/>
              <a:gdLst>
                <a:gd name="connsiteX0" fmla="*/ 9825 w 10000"/>
                <a:gd name="connsiteY0" fmla="*/ 8947 h 10000"/>
                <a:gd name="connsiteX1" fmla="*/ 8947 w 10000"/>
                <a:gd name="connsiteY1" fmla="*/ 9649 h 10000"/>
                <a:gd name="connsiteX2" fmla="*/ 7544 w 10000"/>
                <a:gd name="connsiteY2" fmla="*/ 10000 h 10000"/>
                <a:gd name="connsiteX3" fmla="*/ 5789 w 10000"/>
                <a:gd name="connsiteY3" fmla="*/ 9474 h 10000"/>
                <a:gd name="connsiteX4" fmla="*/ 4561 w 10000"/>
                <a:gd name="connsiteY4" fmla="*/ 8947 h 10000"/>
                <a:gd name="connsiteX5" fmla="*/ 1228 w 10000"/>
                <a:gd name="connsiteY5" fmla="*/ 5614 h 10000"/>
                <a:gd name="connsiteX6" fmla="*/ 526 w 10000"/>
                <a:gd name="connsiteY6" fmla="*/ 4386 h 10000"/>
                <a:gd name="connsiteX7" fmla="*/ 0 w 10000"/>
                <a:gd name="connsiteY7" fmla="*/ 2456 h 10000"/>
                <a:gd name="connsiteX8" fmla="*/ 526 w 10000"/>
                <a:gd name="connsiteY8" fmla="*/ 1228 h 10000"/>
                <a:gd name="connsiteX9" fmla="*/ 1228 w 10000"/>
                <a:gd name="connsiteY9" fmla="*/ 351 h 10000"/>
                <a:gd name="connsiteX10" fmla="*/ 2105 w 10000"/>
                <a:gd name="connsiteY10" fmla="*/ 0 h 10000"/>
                <a:gd name="connsiteX11" fmla="*/ 2281 w 10000"/>
                <a:gd name="connsiteY11" fmla="*/ 175 h 10000"/>
                <a:gd name="connsiteX12" fmla="*/ 3333 w 10000"/>
                <a:gd name="connsiteY12" fmla="*/ 1754 h 10000"/>
                <a:gd name="connsiteX13" fmla="*/ 3684 w 10000"/>
                <a:gd name="connsiteY13" fmla="*/ 2456 h 10000"/>
                <a:gd name="connsiteX14" fmla="*/ 2456 w 10000"/>
                <a:gd name="connsiteY14" fmla="*/ 3860 h 10000"/>
                <a:gd name="connsiteX15" fmla="*/ 2632 w 10000"/>
                <a:gd name="connsiteY15" fmla="*/ 4561 h 10000"/>
                <a:gd name="connsiteX16" fmla="*/ 5614 w 10000"/>
                <a:gd name="connsiteY16" fmla="*/ 7368 h 10000"/>
                <a:gd name="connsiteX17" fmla="*/ 6140 w 10000"/>
                <a:gd name="connsiteY17" fmla="*/ 7719 h 10000"/>
                <a:gd name="connsiteX18" fmla="*/ 7544 w 10000"/>
                <a:gd name="connsiteY18" fmla="*/ 6316 h 10000"/>
                <a:gd name="connsiteX19" fmla="*/ 8246 w 10000"/>
                <a:gd name="connsiteY19" fmla="*/ 6667 h 10000"/>
                <a:gd name="connsiteX20" fmla="*/ 9474 w 10000"/>
                <a:gd name="connsiteY20" fmla="*/ 7368 h 10000"/>
                <a:gd name="connsiteX21" fmla="*/ 10000 w 10000"/>
                <a:gd name="connsiteY21" fmla="*/ 7719 h 10000"/>
                <a:gd name="connsiteX22" fmla="*/ 10000 w 10000"/>
                <a:gd name="connsiteY22" fmla="*/ 7895 h 10000"/>
                <a:gd name="connsiteX23" fmla="*/ 9825 w 10000"/>
                <a:gd name="connsiteY23" fmla="*/ 8947 h 10000"/>
                <a:gd name="connsiteX0" fmla="*/ 9825 w 10000"/>
                <a:gd name="connsiteY0" fmla="*/ 9017 h 10070"/>
                <a:gd name="connsiteX1" fmla="*/ 8947 w 10000"/>
                <a:gd name="connsiteY1" fmla="*/ 9719 h 10070"/>
                <a:gd name="connsiteX2" fmla="*/ 7544 w 10000"/>
                <a:gd name="connsiteY2" fmla="*/ 10070 h 10070"/>
                <a:gd name="connsiteX3" fmla="*/ 5789 w 10000"/>
                <a:gd name="connsiteY3" fmla="*/ 9544 h 10070"/>
                <a:gd name="connsiteX4" fmla="*/ 4561 w 10000"/>
                <a:gd name="connsiteY4" fmla="*/ 9017 h 10070"/>
                <a:gd name="connsiteX5" fmla="*/ 1228 w 10000"/>
                <a:gd name="connsiteY5" fmla="*/ 5684 h 10070"/>
                <a:gd name="connsiteX6" fmla="*/ 526 w 10000"/>
                <a:gd name="connsiteY6" fmla="*/ 4456 h 10070"/>
                <a:gd name="connsiteX7" fmla="*/ 0 w 10000"/>
                <a:gd name="connsiteY7" fmla="*/ 2526 h 10070"/>
                <a:gd name="connsiteX8" fmla="*/ 526 w 10000"/>
                <a:gd name="connsiteY8" fmla="*/ 1298 h 10070"/>
                <a:gd name="connsiteX9" fmla="*/ 1228 w 10000"/>
                <a:gd name="connsiteY9" fmla="*/ 421 h 10070"/>
                <a:gd name="connsiteX10" fmla="*/ 2105 w 10000"/>
                <a:gd name="connsiteY10" fmla="*/ 70 h 10070"/>
                <a:gd name="connsiteX11" fmla="*/ 3333 w 10000"/>
                <a:gd name="connsiteY11" fmla="*/ 1824 h 10070"/>
                <a:gd name="connsiteX12" fmla="*/ 3684 w 10000"/>
                <a:gd name="connsiteY12" fmla="*/ 2526 h 10070"/>
                <a:gd name="connsiteX13" fmla="*/ 2456 w 10000"/>
                <a:gd name="connsiteY13" fmla="*/ 3930 h 10070"/>
                <a:gd name="connsiteX14" fmla="*/ 2632 w 10000"/>
                <a:gd name="connsiteY14" fmla="*/ 4631 h 10070"/>
                <a:gd name="connsiteX15" fmla="*/ 5614 w 10000"/>
                <a:gd name="connsiteY15" fmla="*/ 7438 h 10070"/>
                <a:gd name="connsiteX16" fmla="*/ 6140 w 10000"/>
                <a:gd name="connsiteY16" fmla="*/ 7789 h 10070"/>
                <a:gd name="connsiteX17" fmla="*/ 7544 w 10000"/>
                <a:gd name="connsiteY17" fmla="*/ 6386 h 10070"/>
                <a:gd name="connsiteX18" fmla="*/ 8246 w 10000"/>
                <a:gd name="connsiteY18" fmla="*/ 6737 h 10070"/>
                <a:gd name="connsiteX19" fmla="*/ 9474 w 10000"/>
                <a:gd name="connsiteY19" fmla="*/ 7438 h 10070"/>
                <a:gd name="connsiteX20" fmla="*/ 10000 w 10000"/>
                <a:gd name="connsiteY20" fmla="*/ 7789 h 10070"/>
                <a:gd name="connsiteX21" fmla="*/ 10000 w 10000"/>
                <a:gd name="connsiteY21" fmla="*/ 7965 h 10070"/>
                <a:gd name="connsiteX22" fmla="*/ 9825 w 10000"/>
                <a:gd name="connsiteY22" fmla="*/ 9017 h 10070"/>
                <a:gd name="connsiteX0" fmla="*/ 9825 w 10000"/>
                <a:gd name="connsiteY0" fmla="*/ 9065 h 10118"/>
                <a:gd name="connsiteX1" fmla="*/ 8947 w 10000"/>
                <a:gd name="connsiteY1" fmla="*/ 9767 h 10118"/>
                <a:gd name="connsiteX2" fmla="*/ 7544 w 10000"/>
                <a:gd name="connsiteY2" fmla="*/ 10118 h 10118"/>
                <a:gd name="connsiteX3" fmla="*/ 5789 w 10000"/>
                <a:gd name="connsiteY3" fmla="*/ 9592 h 10118"/>
                <a:gd name="connsiteX4" fmla="*/ 4561 w 10000"/>
                <a:gd name="connsiteY4" fmla="*/ 9065 h 10118"/>
                <a:gd name="connsiteX5" fmla="*/ 1228 w 10000"/>
                <a:gd name="connsiteY5" fmla="*/ 5732 h 10118"/>
                <a:gd name="connsiteX6" fmla="*/ 526 w 10000"/>
                <a:gd name="connsiteY6" fmla="*/ 4504 h 10118"/>
                <a:gd name="connsiteX7" fmla="*/ 0 w 10000"/>
                <a:gd name="connsiteY7" fmla="*/ 2574 h 10118"/>
                <a:gd name="connsiteX8" fmla="*/ 526 w 10000"/>
                <a:gd name="connsiteY8" fmla="*/ 1346 h 10118"/>
                <a:gd name="connsiteX9" fmla="*/ 1228 w 10000"/>
                <a:gd name="connsiteY9" fmla="*/ 469 h 10118"/>
                <a:gd name="connsiteX10" fmla="*/ 2105 w 10000"/>
                <a:gd name="connsiteY10" fmla="*/ 118 h 10118"/>
                <a:gd name="connsiteX11" fmla="*/ 3684 w 10000"/>
                <a:gd name="connsiteY11" fmla="*/ 2574 h 10118"/>
                <a:gd name="connsiteX12" fmla="*/ 2456 w 10000"/>
                <a:gd name="connsiteY12" fmla="*/ 3978 h 10118"/>
                <a:gd name="connsiteX13" fmla="*/ 2632 w 10000"/>
                <a:gd name="connsiteY13" fmla="*/ 4679 h 10118"/>
                <a:gd name="connsiteX14" fmla="*/ 5614 w 10000"/>
                <a:gd name="connsiteY14" fmla="*/ 7486 h 10118"/>
                <a:gd name="connsiteX15" fmla="*/ 6140 w 10000"/>
                <a:gd name="connsiteY15" fmla="*/ 7837 h 10118"/>
                <a:gd name="connsiteX16" fmla="*/ 7544 w 10000"/>
                <a:gd name="connsiteY16" fmla="*/ 6434 h 10118"/>
                <a:gd name="connsiteX17" fmla="*/ 8246 w 10000"/>
                <a:gd name="connsiteY17" fmla="*/ 6785 h 10118"/>
                <a:gd name="connsiteX18" fmla="*/ 9474 w 10000"/>
                <a:gd name="connsiteY18" fmla="*/ 7486 h 10118"/>
                <a:gd name="connsiteX19" fmla="*/ 10000 w 10000"/>
                <a:gd name="connsiteY19" fmla="*/ 7837 h 10118"/>
                <a:gd name="connsiteX20" fmla="*/ 10000 w 10000"/>
                <a:gd name="connsiteY20" fmla="*/ 8013 h 10118"/>
                <a:gd name="connsiteX21" fmla="*/ 9825 w 10000"/>
                <a:gd name="connsiteY21" fmla="*/ 9065 h 10118"/>
                <a:gd name="connsiteX0" fmla="*/ 9825 w 10000"/>
                <a:gd name="connsiteY0" fmla="*/ 9236 h 10289"/>
                <a:gd name="connsiteX1" fmla="*/ 8947 w 10000"/>
                <a:gd name="connsiteY1" fmla="*/ 9938 h 10289"/>
                <a:gd name="connsiteX2" fmla="*/ 7544 w 10000"/>
                <a:gd name="connsiteY2" fmla="*/ 10289 h 10289"/>
                <a:gd name="connsiteX3" fmla="*/ 5789 w 10000"/>
                <a:gd name="connsiteY3" fmla="*/ 9763 h 10289"/>
                <a:gd name="connsiteX4" fmla="*/ 4561 w 10000"/>
                <a:gd name="connsiteY4" fmla="*/ 9236 h 10289"/>
                <a:gd name="connsiteX5" fmla="*/ 1228 w 10000"/>
                <a:gd name="connsiteY5" fmla="*/ 5903 h 10289"/>
                <a:gd name="connsiteX6" fmla="*/ 526 w 10000"/>
                <a:gd name="connsiteY6" fmla="*/ 4675 h 10289"/>
                <a:gd name="connsiteX7" fmla="*/ 0 w 10000"/>
                <a:gd name="connsiteY7" fmla="*/ 2745 h 10289"/>
                <a:gd name="connsiteX8" fmla="*/ 526 w 10000"/>
                <a:gd name="connsiteY8" fmla="*/ 1517 h 10289"/>
                <a:gd name="connsiteX9" fmla="*/ 1228 w 10000"/>
                <a:gd name="connsiteY9" fmla="*/ 640 h 10289"/>
                <a:gd name="connsiteX10" fmla="*/ 2105 w 10000"/>
                <a:gd name="connsiteY10" fmla="*/ 289 h 10289"/>
                <a:gd name="connsiteX11" fmla="*/ 3684 w 10000"/>
                <a:gd name="connsiteY11" fmla="*/ 2745 h 10289"/>
                <a:gd name="connsiteX12" fmla="*/ 2456 w 10000"/>
                <a:gd name="connsiteY12" fmla="*/ 4149 h 10289"/>
                <a:gd name="connsiteX13" fmla="*/ 2632 w 10000"/>
                <a:gd name="connsiteY13" fmla="*/ 4850 h 10289"/>
                <a:gd name="connsiteX14" fmla="*/ 5614 w 10000"/>
                <a:gd name="connsiteY14" fmla="*/ 7657 h 10289"/>
                <a:gd name="connsiteX15" fmla="*/ 6140 w 10000"/>
                <a:gd name="connsiteY15" fmla="*/ 8008 h 10289"/>
                <a:gd name="connsiteX16" fmla="*/ 7544 w 10000"/>
                <a:gd name="connsiteY16" fmla="*/ 6605 h 10289"/>
                <a:gd name="connsiteX17" fmla="*/ 8246 w 10000"/>
                <a:gd name="connsiteY17" fmla="*/ 6956 h 10289"/>
                <a:gd name="connsiteX18" fmla="*/ 9474 w 10000"/>
                <a:gd name="connsiteY18" fmla="*/ 7657 h 10289"/>
                <a:gd name="connsiteX19" fmla="*/ 10000 w 10000"/>
                <a:gd name="connsiteY19" fmla="*/ 8008 h 10289"/>
                <a:gd name="connsiteX20" fmla="*/ 10000 w 10000"/>
                <a:gd name="connsiteY20" fmla="*/ 8184 h 10289"/>
                <a:gd name="connsiteX21" fmla="*/ 9825 w 10000"/>
                <a:gd name="connsiteY21" fmla="*/ 9236 h 10289"/>
                <a:gd name="connsiteX0" fmla="*/ 9825 w 10000"/>
                <a:gd name="connsiteY0" fmla="*/ 9236 h 10289"/>
                <a:gd name="connsiteX1" fmla="*/ 8947 w 10000"/>
                <a:gd name="connsiteY1" fmla="*/ 9938 h 10289"/>
                <a:gd name="connsiteX2" fmla="*/ 7544 w 10000"/>
                <a:gd name="connsiteY2" fmla="*/ 10289 h 10289"/>
                <a:gd name="connsiteX3" fmla="*/ 5789 w 10000"/>
                <a:gd name="connsiteY3" fmla="*/ 9763 h 10289"/>
                <a:gd name="connsiteX4" fmla="*/ 4561 w 10000"/>
                <a:gd name="connsiteY4" fmla="*/ 9236 h 10289"/>
                <a:gd name="connsiteX5" fmla="*/ 1228 w 10000"/>
                <a:gd name="connsiteY5" fmla="*/ 5903 h 10289"/>
                <a:gd name="connsiteX6" fmla="*/ 526 w 10000"/>
                <a:gd name="connsiteY6" fmla="*/ 4675 h 10289"/>
                <a:gd name="connsiteX7" fmla="*/ 0 w 10000"/>
                <a:gd name="connsiteY7" fmla="*/ 2745 h 10289"/>
                <a:gd name="connsiteX8" fmla="*/ 526 w 10000"/>
                <a:gd name="connsiteY8" fmla="*/ 1517 h 10289"/>
                <a:gd name="connsiteX9" fmla="*/ 1228 w 10000"/>
                <a:gd name="connsiteY9" fmla="*/ 640 h 10289"/>
                <a:gd name="connsiteX10" fmla="*/ 2105 w 10000"/>
                <a:gd name="connsiteY10" fmla="*/ 289 h 10289"/>
                <a:gd name="connsiteX11" fmla="*/ 3684 w 10000"/>
                <a:gd name="connsiteY11" fmla="*/ 2745 h 10289"/>
                <a:gd name="connsiteX12" fmla="*/ 2456 w 10000"/>
                <a:gd name="connsiteY12" fmla="*/ 4149 h 10289"/>
                <a:gd name="connsiteX13" fmla="*/ 2632 w 10000"/>
                <a:gd name="connsiteY13" fmla="*/ 4850 h 10289"/>
                <a:gd name="connsiteX14" fmla="*/ 5614 w 10000"/>
                <a:gd name="connsiteY14" fmla="*/ 7657 h 10289"/>
                <a:gd name="connsiteX15" fmla="*/ 6140 w 10000"/>
                <a:gd name="connsiteY15" fmla="*/ 8008 h 10289"/>
                <a:gd name="connsiteX16" fmla="*/ 7544 w 10000"/>
                <a:gd name="connsiteY16" fmla="*/ 6605 h 10289"/>
                <a:gd name="connsiteX17" fmla="*/ 8246 w 10000"/>
                <a:gd name="connsiteY17" fmla="*/ 6956 h 10289"/>
                <a:gd name="connsiteX18" fmla="*/ 9474 w 10000"/>
                <a:gd name="connsiteY18" fmla="*/ 7657 h 10289"/>
                <a:gd name="connsiteX19" fmla="*/ 10000 w 10000"/>
                <a:gd name="connsiteY19" fmla="*/ 8008 h 10289"/>
                <a:gd name="connsiteX20" fmla="*/ 10000 w 10000"/>
                <a:gd name="connsiteY20" fmla="*/ 8184 h 10289"/>
                <a:gd name="connsiteX21" fmla="*/ 9825 w 10000"/>
                <a:gd name="connsiteY21" fmla="*/ 9236 h 10289"/>
                <a:gd name="connsiteX0" fmla="*/ 9825 w 10000"/>
                <a:gd name="connsiteY0" fmla="*/ 9236 h 10289"/>
                <a:gd name="connsiteX1" fmla="*/ 8947 w 10000"/>
                <a:gd name="connsiteY1" fmla="*/ 9938 h 10289"/>
                <a:gd name="connsiteX2" fmla="*/ 7544 w 10000"/>
                <a:gd name="connsiteY2" fmla="*/ 10289 h 10289"/>
                <a:gd name="connsiteX3" fmla="*/ 5789 w 10000"/>
                <a:gd name="connsiteY3" fmla="*/ 9763 h 10289"/>
                <a:gd name="connsiteX4" fmla="*/ 4561 w 10000"/>
                <a:gd name="connsiteY4" fmla="*/ 9236 h 10289"/>
                <a:gd name="connsiteX5" fmla="*/ 1228 w 10000"/>
                <a:gd name="connsiteY5" fmla="*/ 5903 h 10289"/>
                <a:gd name="connsiteX6" fmla="*/ 526 w 10000"/>
                <a:gd name="connsiteY6" fmla="*/ 4675 h 10289"/>
                <a:gd name="connsiteX7" fmla="*/ 0 w 10000"/>
                <a:gd name="connsiteY7" fmla="*/ 2745 h 10289"/>
                <a:gd name="connsiteX8" fmla="*/ 526 w 10000"/>
                <a:gd name="connsiteY8" fmla="*/ 1517 h 10289"/>
                <a:gd name="connsiteX9" fmla="*/ 1228 w 10000"/>
                <a:gd name="connsiteY9" fmla="*/ 640 h 10289"/>
                <a:gd name="connsiteX10" fmla="*/ 2105 w 10000"/>
                <a:gd name="connsiteY10" fmla="*/ 289 h 10289"/>
                <a:gd name="connsiteX11" fmla="*/ 3684 w 10000"/>
                <a:gd name="connsiteY11" fmla="*/ 2745 h 10289"/>
                <a:gd name="connsiteX12" fmla="*/ 2456 w 10000"/>
                <a:gd name="connsiteY12" fmla="*/ 4149 h 10289"/>
                <a:gd name="connsiteX13" fmla="*/ 2632 w 10000"/>
                <a:gd name="connsiteY13" fmla="*/ 4850 h 10289"/>
                <a:gd name="connsiteX14" fmla="*/ 5614 w 10000"/>
                <a:gd name="connsiteY14" fmla="*/ 7657 h 10289"/>
                <a:gd name="connsiteX15" fmla="*/ 6140 w 10000"/>
                <a:gd name="connsiteY15" fmla="*/ 8008 h 10289"/>
                <a:gd name="connsiteX16" fmla="*/ 7544 w 10000"/>
                <a:gd name="connsiteY16" fmla="*/ 6605 h 10289"/>
                <a:gd name="connsiteX17" fmla="*/ 8246 w 10000"/>
                <a:gd name="connsiteY17" fmla="*/ 6956 h 10289"/>
                <a:gd name="connsiteX18" fmla="*/ 9474 w 10000"/>
                <a:gd name="connsiteY18" fmla="*/ 7657 h 10289"/>
                <a:gd name="connsiteX19" fmla="*/ 10000 w 10000"/>
                <a:gd name="connsiteY19" fmla="*/ 8008 h 10289"/>
                <a:gd name="connsiteX20" fmla="*/ 10000 w 10000"/>
                <a:gd name="connsiteY20" fmla="*/ 8184 h 10289"/>
                <a:gd name="connsiteX21" fmla="*/ 9825 w 10000"/>
                <a:gd name="connsiteY21" fmla="*/ 9236 h 10289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6140 w 10000"/>
                <a:gd name="connsiteY14" fmla="*/ 7810 h 10091"/>
                <a:gd name="connsiteX15" fmla="*/ 7544 w 10000"/>
                <a:gd name="connsiteY15" fmla="*/ 6407 h 10091"/>
                <a:gd name="connsiteX16" fmla="*/ 8246 w 10000"/>
                <a:gd name="connsiteY16" fmla="*/ 6758 h 10091"/>
                <a:gd name="connsiteX17" fmla="*/ 9474 w 10000"/>
                <a:gd name="connsiteY17" fmla="*/ 7459 h 10091"/>
                <a:gd name="connsiteX18" fmla="*/ 10000 w 10000"/>
                <a:gd name="connsiteY18" fmla="*/ 7810 h 10091"/>
                <a:gd name="connsiteX19" fmla="*/ 10000 w 10000"/>
                <a:gd name="connsiteY19" fmla="*/ 7986 h 10091"/>
                <a:gd name="connsiteX20" fmla="*/ 9825 w 10000"/>
                <a:gd name="connsiteY20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6140 w 10000"/>
                <a:gd name="connsiteY13" fmla="*/ 7810 h 10091"/>
                <a:gd name="connsiteX14" fmla="*/ 7544 w 10000"/>
                <a:gd name="connsiteY14" fmla="*/ 6407 h 10091"/>
                <a:gd name="connsiteX15" fmla="*/ 8246 w 10000"/>
                <a:gd name="connsiteY15" fmla="*/ 6758 h 10091"/>
                <a:gd name="connsiteX16" fmla="*/ 9474 w 10000"/>
                <a:gd name="connsiteY16" fmla="*/ 7459 h 10091"/>
                <a:gd name="connsiteX17" fmla="*/ 10000 w 10000"/>
                <a:gd name="connsiteY17" fmla="*/ 7810 h 10091"/>
                <a:gd name="connsiteX18" fmla="*/ 10000 w 10000"/>
                <a:gd name="connsiteY18" fmla="*/ 7986 h 10091"/>
                <a:gd name="connsiteX19" fmla="*/ 9825 w 10000"/>
                <a:gd name="connsiteY19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6140 w 10000"/>
                <a:gd name="connsiteY13" fmla="*/ 7810 h 10091"/>
                <a:gd name="connsiteX14" fmla="*/ 7544 w 10000"/>
                <a:gd name="connsiteY14" fmla="*/ 6407 h 10091"/>
                <a:gd name="connsiteX15" fmla="*/ 8246 w 10000"/>
                <a:gd name="connsiteY15" fmla="*/ 6758 h 10091"/>
                <a:gd name="connsiteX16" fmla="*/ 9474 w 10000"/>
                <a:gd name="connsiteY16" fmla="*/ 7459 h 10091"/>
                <a:gd name="connsiteX17" fmla="*/ 10000 w 10000"/>
                <a:gd name="connsiteY17" fmla="*/ 7810 h 10091"/>
                <a:gd name="connsiteX18" fmla="*/ 9825 w 10000"/>
                <a:gd name="connsiteY18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6140 w 10000"/>
                <a:gd name="connsiteY13" fmla="*/ 7810 h 10091"/>
                <a:gd name="connsiteX14" fmla="*/ 7544 w 10000"/>
                <a:gd name="connsiteY14" fmla="*/ 6407 h 10091"/>
                <a:gd name="connsiteX15" fmla="*/ 8246 w 10000"/>
                <a:gd name="connsiteY15" fmla="*/ 6758 h 10091"/>
                <a:gd name="connsiteX16" fmla="*/ 9474 w 10000"/>
                <a:gd name="connsiteY16" fmla="*/ 7459 h 10091"/>
                <a:gd name="connsiteX17" fmla="*/ 10000 w 10000"/>
                <a:gd name="connsiteY17" fmla="*/ 7810 h 10091"/>
                <a:gd name="connsiteX18" fmla="*/ 9825 w 10000"/>
                <a:gd name="connsiteY18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8246 w 10040"/>
                <a:gd name="connsiteY15" fmla="*/ 6758 h 10091"/>
                <a:gd name="connsiteX16" fmla="*/ 9474 w 10040"/>
                <a:gd name="connsiteY16" fmla="*/ 7459 h 10091"/>
                <a:gd name="connsiteX17" fmla="*/ 10000 w 10040"/>
                <a:gd name="connsiteY17" fmla="*/ 7810 h 10091"/>
                <a:gd name="connsiteX18" fmla="*/ 9825 w 10040"/>
                <a:gd name="connsiteY18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8246 w 10040"/>
                <a:gd name="connsiteY15" fmla="*/ 6758 h 10091"/>
                <a:gd name="connsiteX16" fmla="*/ 8173 w 10040"/>
                <a:gd name="connsiteY16" fmla="*/ 6778 h 10091"/>
                <a:gd name="connsiteX17" fmla="*/ 9474 w 10040"/>
                <a:gd name="connsiteY17" fmla="*/ 7459 h 10091"/>
                <a:gd name="connsiteX18" fmla="*/ 10000 w 10040"/>
                <a:gd name="connsiteY18" fmla="*/ 7810 h 10091"/>
                <a:gd name="connsiteX19" fmla="*/ 9825 w 10040"/>
                <a:gd name="connsiteY19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8246 w 10040"/>
                <a:gd name="connsiteY15" fmla="*/ 6758 h 10091"/>
                <a:gd name="connsiteX16" fmla="*/ 9474 w 10040"/>
                <a:gd name="connsiteY16" fmla="*/ 7459 h 10091"/>
                <a:gd name="connsiteX17" fmla="*/ 10000 w 10040"/>
                <a:gd name="connsiteY17" fmla="*/ 7810 h 10091"/>
                <a:gd name="connsiteX18" fmla="*/ 9825 w 10040"/>
                <a:gd name="connsiteY18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9474 w 10040"/>
                <a:gd name="connsiteY15" fmla="*/ 7459 h 10091"/>
                <a:gd name="connsiteX16" fmla="*/ 10000 w 10040"/>
                <a:gd name="connsiteY16" fmla="*/ 7810 h 10091"/>
                <a:gd name="connsiteX17" fmla="*/ 9825 w 10040"/>
                <a:gd name="connsiteY17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10000 w 10040"/>
                <a:gd name="connsiteY15" fmla="*/ 7810 h 10091"/>
                <a:gd name="connsiteX16" fmla="*/ 9825 w 10040"/>
                <a:gd name="connsiteY16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10000 w 10040"/>
                <a:gd name="connsiteY15" fmla="*/ 7810 h 10091"/>
                <a:gd name="connsiteX16" fmla="*/ 9825 w 10040"/>
                <a:gd name="connsiteY16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10000 w 10040"/>
                <a:gd name="connsiteY15" fmla="*/ 7810 h 10091"/>
                <a:gd name="connsiteX16" fmla="*/ 9825 w 10040"/>
                <a:gd name="connsiteY16" fmla="*/ 9038 h 10091"/>
                <a:gd name="connsiteX0" fmla="*/ 9825 w 10040"/>
                <a:gd name="connsiteY0" fmla="*/ 9038 h 10117"/>
                <a:gd name="connsiteX1" fmla="*/ 8947 w 10040"/>
                <a:gd name="connsiteY1" fmla="*/ 9740 h 10117"/>
                <a:gd name="connsiteX2" fmla="*/ 7544 w 10040"/>
                <a:gd name="connsiteY2" fmla="*/ 10091 h 10117"/>
                <a:gd name="connsiteX3" fmla="*/ 4561 w 10040"/>
                <a:gd name="connsiteY3" fmla="*/ 9038 h 10117"/>
                <a:gd name="connsiteX4" fmla="*/ 1228 w 10040"/>
                <a:gd name="connsiteY4" fmla="*/ 5705 h 10117"/>
                <a:gd name="connsiteX5" fmla="*/ 526 w 10040"/>
                <a:gd name="connsiteY5" fmla="*/ 4477 h 10117"/>
                <a:gd name="connsiteX6" fmla="*/ 0 w 10040"/>
                <a:gd name="connsiteY6" fmla="*/ 2547 h 10117"/>
                <a:gd name="connsiteX7" fmla="*/ 526 w 10040"/>
                <a:gd name="connsiteY7" fmla="*/ 1319 h 10117"/>
                <a:gd name="connsiteX8" fmla="*/ 1228 w 10040"/>
                <a:gd name="connsiteY8" fmla="*/ 442 h 10117"/>
                <a:gd name="connsiteX9" fmla="*/ 2105 w 10040"/>
                <a:gd name="connsiteY9" fmla="*/ 91 h 10117"/>
                <a:gd name="connsiteX10" fmla="*/ 3684 w 10040"/>
                <a:gd name="connsiteY10" fmla="*/ 2547 h 10117"/>
                <a:gd name="connsiteX11" fmla="*/ 2456 w 10040"/>
                <a:gd name="connsiteY11" fmla="*/ 3951 h 10117"/>
                <a:gd name="connsiteX12" fmla="*/ 6140 w 10040"/>
                <a:gd name="connsiteY12" fmla="*/ 7810 h 10117"/>
                <a:gd name="connsiteX13" fmla="*/ 7544 w 10040"/>
                <a:gd name="connsiteY13" fmla="*/ 6407 h 10117"/>
                <a:gd name="connsiteX14" fmla="*/ 10000 w 10040"/>
                <a:gd name="connsiteY14" fmla="*/ 7810 h 10117"/>
                <a:gd name="connsiteX15" fmla="*/ 9825 w 10040"/>
                <a:gd name="connsiteY15" fmla="*/ 9038 h 10117"/>
                <a:gd name="connsiteX0" fmla="*/ 9825 w 10040"/>
                <a:gd name="connsiteY0" fmla="*/ 9038 h 10091"/>
                <a:gd name="connsiteX1" fmla="*/ 7544 w 10040"/>
                <a:gd name="connsiteY1" fmla="*/ 10091 h 10091"/>
                <a:gd name="connsiteX2" fmla="*/ 4561 w 10040"/>
                <a:gd name="connsiteY2" fmla="*/ 9038 h 10091"/>
                <a:gd name="connsiteX3" fmla="*/ 1228 w 10040"/>
                <a:gd name="connsiteY3" fmla="*/ 5705 h 10091"/>
                <a:gd name="connsiteX4" fmla="*/ 526 w 10040"/>
                <a:gd name="connsiteY4" fmla="*/ 4477 h 10091"/>
                <a:gd name="connsiteX5" fmla="*/ 0 w 10040"/>
                <a:gd name="connsiteY5" fmla="*/ 2547 h 10091"/>
                <a:gd name="connsiteX6" fmla="*/ 526 w 10040"/>
                <a:gd name="connsiteY6" fmla="*/ 1319 h 10091"/>
                <a:gd name="connsiteX7" fmla="*/ 1228 w 10040"/>
                <a:gd name="connsiteY7" fmla="*/ 442 h 10091"/>
                <a:gd name="connsiteX8" fmla="*/ 2105 w 10040"/>
                <a:gd name="connsiteY8" fmla="*/ 91 h 10091"/>
                <a:gd name="connsiteX9" fmla="*/ 3684 w 10040"/>
                <a:gd name="connsiteY9" fmla="*/ 2547 h 10091"/>
                <a:gd name="connsiteX10" fmla="*/ 2456 w 10040"/>
                <a:gd name="connsiteY10" fmla="*/ 3951 h 10091"/>
                <a:gd name="connsiteX11" fmla="*/ 6140 w 10040"/>
                <a:gd name="connsiteY11" fmla="*/ 7810 h 10091"/>
                <a:gd name="connsiteX12" fmla="*/ 7544 w 10040"/>
                <a:gd name="connsiteY12" fmla="*/ 6407 h 10091"/>
                <a:gd name="connsiteX13" fmla="*/ 10000 w 10040"/>
                <a:gd name="connsiteY13" fmla="*/ 7810 h 10091"/>
                <a:gd name="connsiteX14" fmla="*/ 9825 w 10040"/>
                <a:gd name="connsiteY14" fmla="*/ 9038 h 10091"/>
                <a:gd name="connsiteX0" fmla="*/ 9825 w 10040"/>
                <a:gd name="connsiteY0" fmla="*/ 9038 h 10293"/>
                <a:gd name="connsiteX1" fmla="*/ 7625 w 10040"/>
                <a:gd name="connsiteY1" fmla="*/ 10293 h 10293"/>
                <a:gd name="connsiteX2" fmla="*/ 4561 w 10040"/>
                <a:gd name="connsiteY2" fmla="*/ 9038 h 10293"/>
                <a:gd name="connsiteX3" fmla="*/ 1228 w 10040"/>
                <a:gd name="connsiteY3" fmla="*/ 5705 h 10293"/>
                <a:gd name="connsiteX4" fmla="*/ 526 w 10040"/>
                <a:gd name="connsiteY4" fmla="*/ 4477 h 10293"/>
                <a:gd name="connsiteX5" fmla="*/ 0 w 10040"/>
                <a:gd name="connsiteY5" fmla="*/ 2547 h 10293"/>
                <a:gd name="connsiteX6" fmla="*/ 526 w 10040"/>
                <a:gd name="connsiteY6" fmla="*/ 1319 h 10293"/>
                <a:gd name="connsiteX7" fmla="*/ 1228 w 10040"/>
                <a:gd name="connsiteY7" fmla="*/ 442 h 10293"/>
                <a:gd name="connsiteX8" fmla="*/ 2105 w 10040"/>
                <a:gd name="connsiteY8" fmla="*/ 91 h 10293"/>
                <a:gd name="connsiteX9" fmla="*/ 3684 w 10040"/>
                <a:gd name="connsiteY9" fmla="*/ 2547 h 10293"/>
                <a:gd name="connsiteX10" fmla="*/ 2456 w 10040"/>
                <a:gd name="connsiteY10" fmla="*/ 3951 h 10293"/>
                <a:gd name="connsiteX11" fmla="*/ 6140 w 10040"/>
                <a:gd name="connsiteY11" fmla="*/ 7810 h 10293"/>
                <a:gd name="connsiteX12" fmla="*/ 7544 w 10040"/>
                <a:gd name="connsiteY12" fmla="*/ 6407 h 10293"/>
                <a:gd name="connsiteX13" fmla="*/ 10000 w 10040"/>
                <a:gd name="connsiteY13" fmla="*/ 7810 h 10293"/>
                <a:gd name="connsiteX14" fmla="*/ 9825 w 10040"/>
                <a:gd name="connsiteY14" fmla="*/ 9038 h 10293"/>
                <a:gd name="connsiteX0" fmla="*/ 9542 w 10009"/>
                <a:gd name="connsiteY0" fmla="*/ 9442 h 10298"/>
                <a:gd name="connsiteX1" fmla="*/ 7625 w 10009"/>
                <a:gd name="connsiteY1" fmla="*/ 10293 h 10298"/>
                <a:gd name="connsiteX2" fmla="*/ 4561 w 10009"/>
                <a:gd name="connsiteY2" fmla="*/ 9038 h 10298"/>
                <a:gd name="connsiteX3" fmla="*/ 1228 w 10009"/>
                <a:gd name="connsiteY3" fmla="*/ 5705 h 10298"/>
                <a:gd name="connsiteX4" fmla="*/ 526 w 10009"/>
                <a:gd name="connsiteY4" fmla="*/ 4477 h 10298"/>
                <a:gd name="connsiteX5" fmla="*/ 0 w 10009"/>
                <a:gd name="connsiteY5" fmla="*/ 2547 h 10298"/>
                <a:gd name="connsiteX6" fmla="*/ 526 w 10009"/>
                <a:gd name="connsiteY6" fmla="*/ 1319 h 10298"/>
                <a:gd name="connsiteX7" fmla="*/ 1228 w 10009"/>
                <a:gd name="connsiteY7" fmla="*/ 442 h 10298"/>
                <a:gd name="connsiteX8" fmla="*/ 2105 w 10009"/>
                <a:gd name="connsiteY8" fmla="*/ 91 h 10298"/>
                <a:gd name="connsiteX9" fmla="*/ 3684 w 10009"/>
                <a:gd name="connsiteY9" fmla="*/ 2547 h 10298"/>
                <a:gd name="connsiteX10" fmla="*/ 2456 w 10009"/>
                <a:gd name="connsiteY10" fmla="*/ 3951 h 10298"/>
                <a:gd name="connsiteX11" fmla="*/ 6140 w 10009"/>
                <a:gd name="connsiteY11" fmla="*/ 7810 h 10298"/>
                <a:gd name="connsiteX12" fmla="*/ 7544 w 10009"/>
                <a:gd name="connsiteY12" fmla="*/ 6407 h 10298"/>
                <a:gd name="connsiteX13" fmla="*/ 10000 w 10009"/>
                <a:gd name="connsiteY13" fmla="*/ 7810 h 10298"/>
                <a:gd name="connsiteX14" fmla="*/ 9542 w 10009"/>
                <a:gd name="connsiteY14" fmla="*/ 9442 h 10298"/>
                <a:gd name="connsiteX0" fmla="*/ 9562 w 10029"/>
                <a:gd name="connsiteY0" fmla="*/ 9442 h 10298"/>
                <a:gd name="connsiteX1" fmla="*/ 7645 w 10029"/>
                <a:gd name="connsiteY1" fmla="*/ 10293 h 10298"/>
                <a:gd name="connsiteX2" fmla="*/ 4581 w 10029"/>
                <a:gd name="connsiteY2" fmla="*/ 9038 h 10298"/>
                <a:gd name="connsiteX3" fmla="*/ 1248 w 10029"/>
                <a:gd name="connsiteY3" fmla="*/ 5705 h 10298"/>
                <a:gd name="connsiteX4" fmla="*/ 546 w 10029"/>
                <a:gd name="connsiteY4" fmla="*/ 4477 h 10298"/>
                <a:gd name="connsiteX5" fmla="*/ 20 w 10029"/>
                <a:gd name="connsiteY5" fmla="*/ 2547 h 10298"/>
                <a:gd name="connsiteX6" fmla="*/ 203 w 10029"/>
                <a:gd name="connsiteY6" fmla="*/ 1541 h 10298"/>
                <a:gd name="connsiteX7" fmla="*/ 1248 w 10029"/>
                <a:gd name="connsiteY7" fmla="*/ 442 h 10298"/>
                <a:gd name="connsiteX8" fmla="*/ 2125 w 10029"/>
                <a:gd name="connsiteY8" fmla="*/ 91 h 10298"/>
                <a:gd name="connsiteX9" fmla="*/ 3704 w 10029"/>
                <a:gd name="connsiteY9" fmla="*/ 2547 h 10298"/>
                <a:gd name="connsiteX10" fmla="*/ 2476 w 10029"/>
                <a:gd name="connsiteY10" fmla="*/ 3951 h 10298"/>
                <a:gd name="connsiteX11" fmla="*/ 6160 w 10029"/>
                <a:gd name="connsiteY11" fmla="*/ 7810 h 10298"/>
                <a:gd name="connsiteX12" fmla="*/ 7564 w 10029"/>
                <a:gd name="connsiteY12" fmla="*/ 6407 h 10298"/>
                <a:gd name="connsiteX13" fmla="*/ 10020 w 10029"/>
                <a:gd name="connsiteY13" fmla="*/ 7810 h 10298"/>
                <a:gd name="connsiteX14" fmla="*/ 9562 w 10029"/>
                <a:gd name="connsiteY14" fmla="*/ 9442 h 10298"/>
                <a:gd name="connsiteX0" fmla="*/ 9387 w 9854"/>
                <a:gd name="connsiteY0" fmla="*/ 9442 h 10298"/>
                <a:gd name="connsiteX1" fmla="*/ 7470 w 9854"/>
                <a:gd name="connsiteY1" fmla="*/ 10293 h 10298"/>
                <a:gd name="connsiteX2" fmla="*/ 4406 w 9854"/>
                <a:gd name="connsiteY2" fmla="*/ 9038 h 10298"/>
                <a:gd name="connsiteX3" fmla="*/ 1073 w 9854"/>
                <a:gd name="connsiteY3" fmla="*/ 5705 h 10298"/>
                <a:gd name="connsiteX4" fmla="*/ 371 w 9854"/>
                <a:gd name="connsiteY4" fmla="*/ 4477 h 10298"/>
                <a:gd name="connsiteX5" fmla="*/ 28 w 9854"/>
                <a:gd name="connsiteY5" fmla="*/ 1541 h 10298"/>
                <a:gd name="connsiteX6" fmla="*/ 1073 w 9854"/>
                <a:gd name="connsiteY6" fmla="*/ 442 h 10298"/>
                <a:gd name="connsiteX7" fmla="*/ 1950 w 9854"/>
                <a:gd name="connsiteY7" fmla="*/ 91 h 10298"/>
                <a:gd name="connsiteX8" fmla="*/ 3529 w 9854"/>
                <a:gd name="connsiteY8" fmla="*/ 2547 h 10298"/>
                <a:gd name="connsiteX9" fmla="*/ 2301 w 9854"/>
                <a:gd name="connsiteY9" fmla="*/ 3951 h 10298"/>
                <a:gd name="connsiteX10" fmla="*/ 5985 w 9854"/>
                <a:gd name="connsiteY10" fmla="*/ 7810 h 10298"/>
                <a:gd name="connsiteX11" fmla="*/ 7389 w 9854"/>
                <a:gd name="connsiteY11" fmla="*/ 6407 h 10298"/>
                <a:gd name="connsiteX12" fmla="*/ 9845 w 9854"/>
                <a:gd name="connsiteY12" fmla="*/ 7810 h 10298"/>
                <a:gd name="connsiteX13" fmla="*/ 9387 w 9854"/>
                <a:gd name="connsiteY13" fmla="*/ 9442 h 10298"/>
                <a:gd name="connsiteX0" fmla="*/ 9672 w 10146"/>
                <a:gd name="connsiteY0" fmla="*/ 9169 h 10000"/>
                <a:gd name="connsiteX1" fmla="*/ 7727 w 10146"/>
                <a:gd name="connsiteY1" fmla="*/ 9995 h 10000"/>
                <a:gd name="connsiteX2" fmla="*/ 4617 w 10146"/>
                <a:gd name="connsiteY2" fmla="*/ 8776 h 10000"/>
                <a:gd name="connsiteX3" fmla="*/ 1235 w 10146"/>
                <a:gd name="connsiteY3" fmla="*/ 5540 h 10000"/>
                <a:gd name="connsiteX4" fmla="*/ 522 w 10146"/>
                <a:gd name="connsiteY4" fmla="*/ 4347 h 10000"/>
                <a:gd name="connsiteX5" fmla="*/ 174 w 10146"/>
                <a:gd name="connsiteY5" fmla="*/ 1496 h 10000"/>
                <a:gd name="connsiteX6" fmla="*/ 1235 w 10146"/>
                <a:gd name="connsiteY6" fmla="*/ 429 h 10000"/>
                <a:gd name="connsiteX7" fmla="*/ 2125 w 10146"/>
                <a:gd name="connsiteY7" fmla="*/ 88 h 10000"/>
                <a:gd name="connsiteX8" fmla="*/ 3727 w 10146"/>
                <a:gd name="connsiteY8" fmla="*/ 2473 h 10000"/>
                <a:gd name="connsiteX9" fmla="*/ 2481 w 10146"/>
                <a:gd name="connsiteY9" fmla="*/ 3837 h 10000"/>
                <a:gd name="connsiteX10" fmla="*/ 6220 w 10146"/>
                <a:gd name="connsiteY10" fmla="*/ 7584 h 10000"/>
                <a:gd name="connsiteX11" fmla="*/ 7644 w 10146"/>
                <a:gd name="connsiteY11" fmla="*/ 6222 h 10000"/>
                <a:gd name="connsiteX12" fmla="*/ 10137 w 10146"/>
                <a:gd name="connsiteY12" fmla="*/ 7584 h 10000"/>
                <a:gd name="connsiteX13" fmla="*/ 9672 w 10146"/>
                <a:gd name="connsiteY13" fmla="*/ 9169 h 10000"/>
                <a:gd name="connsiteX0" fmla="*/ 9777 w 10251"/>
                <a:gd name="connsiteY0" fmla="*/ 9169 h 10000"/>
                <a:gd name="connsiteX1" fmla="*/ 7832 w 10251"/>
                <a:gd name="connsiteY1" fmla="*/ 9995 h 10000"/>
                <a:gd name="connsiteX2" fmla="*/ 4722 w 10251"/>
                <a:gd name="connsiteY2" fmla="*/ 8776 h 10000"/>
                <a:gd name="connsiteX3" fmla="*/ 1340 w 10251"/>
                <a:gd name="connsiteY3" fmla="*/ 5540 h 10000"/>
                <a:gd name="connsiteX4" fmla="*/ 627 w 10251"/>
                <a:gd name="connsiteY4" fmla="*/ 4347 h 10000"/>
                <a:gd name="connsiteX5" fmla="*/ 279 w 10251"/>
                <a:gd name="connsiteY5" fmla="*/ 1496 h 10000"/>
                <a:gd name="connsiteX6" fmla="*/ 1340 w 10251"/>
                <a:gd name="connsiteY6" fmla="*/ 429 h 10000"/>
                <a:gd name="connsiteX7" fmla="*/ 2230 w 10251"/>
                <a:gd name="connsiteY7" fmla="*/ 88 h 10000"/>
                <a:gd name="connsiteX8" fmla="*/ 3832 w 10251"/>
                <a:gd name="connsiteY8" fmla="*/ 2473 h 10000"/>
                <a:gd name="connsiteX9" fmla="*/ 2586 w 10251"/>
                <a:gd name="connsiteY9" fmla="*/ 3837 h 10000"/>
                <a:gd name="connsiteX10" fmla="*/ 6325 w 10251"/>
                <a:gd name="connsiteY10" fmla="*/ 7584 h 10000"/>
                <a:gd name="connsiteX11" fmla="*/ 7749 w 10251"/>
                <a:gd name="connsiteY11" fmla="*/ 6222 h 10000"/>
                <a:gd name="connsiteX12" fmla="*/ 10242 w 10251"/>
                <a:gd name="connsiteY12" fmla="*/ 7584 h 10000"/>
                <a:gd name="connsiteX13" fmla="*/ 9777 w 10251"/>
                <a:gd name="connsiteY13" fmla="*/ 916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51" h="10000">
                  <a:moveTo>
                    <a:pt x="9777" y="9169"/>
                  </a:moveTo>
                  <a:cubicBezTo>
                    <a:pt x="9362" y="9538"/>
                    <a:pt x="8674" y="10060"/>
                    <a:pt x="7832" y="9995"/>
                  </a:cubicBezTo>
                  <a:cubicBezTo>
                    <a:pt x="6989" y="9930"/>
                    <a:pt x="5791" y="9486"/>
                    <a:pt x="4722" y="8776"/>
                  </a:cubicBezTo>
                  <a:cubicBezTo>
                    <a:pt x="3476" y="8096"/>
                    <a:pt x="2052" y="6562"/>
                    <a:pt x="1340" y="5540"/>
                  </a:cubicBezTo>
                  <a:cubicBezTo>
                    <a:pt x="984" y="5029"/>
                    <a:pt x="806" y="4688"/>
                    <a:pt x="627" y="4347"/>
                  </a:cubicBezTo>
                  <a:cubicBezTo>
                    <a:pt x="-184" y="3047"/>
                    <a:pt x="-105" y="2423"/>
                    <a:pt x="279" y="1496"/>
                  </a:cubicBezTo>
                  <a:cubicBezTo>
                    <a:pt x="458" y="1156"/>
                    <a:pt x="984" y="599"/>
                    <a:pt x="1340" y="429"/>
                  </a:cubicBezTo>
                  <a:cubicBezTo>
                    <a:pt x="1519" y="258"/>
                    <a:pt x="2423" y="-188"/>
                    <a:pt x="2230" y="88"/>
                  </a:cubicBezTo>
                  <a:cubicBezTo>
                    <a:pt x="2721" y="1839"/>
                    <a:pt x="2991" y="1603"/>
                    <a:pt x="3832" y="2473"/>
                  </a:cubicBezTo>
                  <a:cubicBezTo>
                    <a:pt x="3832" y="2984"/>
                    <a:pt x="2586" y="3496"/>
                    <a:pt x="2586" y="3837"/>
                  </a:cubicBezTo>
                  <a:cubicBezTo>
                    <a:pt x="3001" y="4688"/>
                    <a:pt x="5464" y="7187"/>
                    <a:pt x="6325" y="7584"/>
                  </a:cubicBezTo>
                  <a:cubicBezTo>
                    <a:pt x="7185" y="7981"/>
                    <a:pt x="7097" y="6222"/>
                    <a:pt x="7749" y="6222"/>
                  </a:cubicBezTo>
                  <a:cubicBezTo>
                    <a:pt x="8464" y="6457"/>
                    <a:pt x="9877" y="7237"/>
                    <a:pt x="10242" y="7584"/>
                  </a:cubicBezTo>
                  <a:cubicBezTo>
                    <a:pt x="10306" y="7981"/>
                    <a:pt x="10041" y="8772"/>
                    <a:pt x="9777" y="916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TextBox 89">
            <a:extLst>
              <a:ext uri="{FF2B5EF4-FFF2-40B4-BE49-F238E27FC236}">
                <a16:creationId xmlns:a16="http://schemas.microsoft.com/office/drawing/2014/main" id="{A7DF8E2F-7A69-4117-B90A-F30F8A7FA86D}"/>
              </a:ext>
            </a:extLst>
          </p:cNvPr>
          <p:cNvSpPr txBox="1"/>
          <p:nvPr/>
        </p:nvSpPr>
        <p:spPr>
          <a:xfrm>
            <a:off x="803413" y="3891794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9" name="TextBox 90">
            <a:extLst>
              <a:ext uri="{FF2B5EF4-FFF2-40B4-BE49-F238E27FC236}">
                <a16:creationId xmlns:a16="http://schemas.microsoft.com/office/drawing/2014/main" id="{074ADAC2-CD81-4568-9B1B-54D4CCC6A32D}"/>
              </a:ext>
            </a:extLst>
          </p:cNvPr>
          <p:cNvSpPr txBox="1">
            <a:spLocks/>
          </p:cNvSpPr>
          <p:nvPr/>
        </p:nvSpPr>
        <p:spPr>
          <a:xfrm>
            <a:off x="803412" y="4280019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0" name="TextBox 92">
            <a:extLst>
              <a:ext uri="{FF2B5EF4-FFF2-40B4-BE49-F238E27FC236}">
                <a16:creationId xmlns:a16="http://schemas.microsoft.com/office/drawing/2014/main" id="{B6841C12-4436-4043-BF89-E55D0379E08D}"/>
              </a:ext>
            </a:extLst>
          </p:cNvPr>
          <p:cNvSpPr txBox="1"/>
          <p:nvPr/>
        </p:nvSpPr>
        <p:spPr>
          <a:xfrm>
            <a:off x="8742372" y="3891794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1" name="TextBox 93">
            <a:extLst>
              <a:ext uri="{FF2B5EF4-FFF2-40B4-BE49-F238E27FC236}">
                <a16:creationId xmlns:a16="http://schemas.microsoft.com/office/drawing/2014/main" id="{E1A31C8B-441A-4025-B7EF-1E31DE83DE53}"/>
              </a:ext>
            </a:extLst>
          </p:cNvPr>
          <p:cNvSpPr txBox="1">
            <a:spLocks/>
          </p:cNvSpPr>
          <p:nvPr/>
        </p:nvSpPr>
        <p:spPr>
          <a:xfrm>
            <a:off x="8742372" y="4280019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8" name="Parallelogram 4">
            <a:extLst>
              <a:ext uri="{FF2B5EF4-FFF2-40B4-BE49-F238E27FC236}">
                <a16:creationId xmlns:a16="http://schemas.microsoft.com/office/drawing/2014/main" id="{6DEFA1E5-CEDC-4285-B82C-431B943D75A8}"/>
              </a:ext>
            </a:extLst>
          </p:cNvPr>
          <p:cNvSpPr/>
          <p:nvPr/>
        </p:nvSpPr>
        <p:spPr>
          <a:xfrm rot="5400000">
            <a:off x="5485835" y="5383284"/>
            <a:ext cx="801926" cy="443821"/>
          </a:xfrm>
          <a:prstGeom prst="parallelogram">
            <a:avLst>
              <a:gd name="adj" fmla="val 4855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Parallelogram 5">
            <a:extLst>
              <a:ext uri="{FF2B5EF4-FFF2-40B4-BE49-F238E27FC236}">
                <a16:creationId xmlns:a16="http://schemas.microsoft.com/office/drawing/2014/main" id="{DAF55E7C-BC12-4890-83DD-725B60157FE1}"/>
              </a:ext>
            </a:extLst>
          </p:cNvPr>
          <p:cNvSpPr/>
          <p:nvPr/>
        </p:nvSpPr>
        <p:spPr>
          <a:xfrm rot="5400000" flipV="1">
            <a:off x="5931065" y="5381905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Diamond 6">
            <a:extLst>
              <a:ext uri="{FF2B5EF4-FFF2-40B4-BE49-F238E27FC236}">
                <a16:creationId xmlns:a16="http://schemas.microsoft.com/office/drawing/2014/main" id="{CC582123-35DF-449D-A5D2-34E0D160F93F}"/>
              </a:ext>
            </a:extLst>
          </p:cNvPr>
          <p:cNvSpPr/>
          <p:nvPr/>
        </p:nvSpPr>
        <p:spPr>
          <a:xfrm>
            <a:off x="5662549" y="4982581"/>
            <a:ext cx="892318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0C55BEFF-4344-429A-87B4-53BD40D61CBA}"/>
              </a:ext>
            </a:extLst>
          </p:cNvPr>
          <p:cNvGrpSpPr/>
          <p:nvPr/>
        </p:nvGrpSpPr>
        <p:grpSpPr>
          <a:xfrm>
            <a:off x="6555019" y="5228356"/>
            <a:ext cx="2138511" cy="559205"/>
            <a:chOff x="4856710" y="3305082"/>
            <a:chExt cx="1603883" cy="419404"/>
          </a:xfrm>
        </p:grpSpPr>
        <p:sp>
          <p:nvSpPr>
            <p:cNvPr id="34" name="Freeform: Shape 53">
              <a:extLst>
                <a:ext uri="{FF2B5EF4-FFF2-40B4-BE49-F238E27FC236}">
                  <a16:creationId xmlns:a16="http://schemas.microsoft.com/office/drawing/2014/main" id="{9871C60E-F7A8-40F4-9CED-EDAE2E3C1C8F}"/>
                </a:ext>
              </a:extLst>
            </p:cNvPr>
            <p:cNvSpPr/>
            <p:nvPr/>
          </p:nvSpPr>
          <p:spPr>
            <a:xfrm rot="10800000" flipH="1">
              <a:off x="4856710" y="3305082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54">
              <a:extLst>
                <a:ext uri="{FF2B5EF4-FFF2-40B4-BE49-F238E27FC236}">
                  <a16:creationId xmlns:a16="http://schemas.microsoft.com/office/drawing/2014/main" id="{9550E89B-109A-4285-B343-1BD8CB3A825D}"/>
                </a:ext>
              </a:extLst>
            </p:cNvPr>
            <p:cNvSpPr/>
            <p:nvPr/>
          </p:nvSpPr>
          <p:spPr>
            <a:xfrm>
              <a:off x="6057327" y="3306148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TextBox 55">
              <a:extLst>
                <a:ext uri="{FF2B5EF4-FFF2-40B4-BE49-F238E27FC236}">
                  <a16:creationId xmlns:a16="http://schemas.microsoft.com/office/drawing/2014/main" id="{1323563A-81AE-4A4B-8CF0-CB6BE1D281AE}"/>
                </a:ext>
              </a:extLst>
            </p:cNvPr>
            <p:cNvSpPr txBox="1"/>
            <p:nvPr/>
          </p:nvSpPr>
          <p:spPr>
            <a:xfrm>
              <a:off x="4896287" y="3346003"/>
              <a:ext cx="982480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37" name="Freeform: Shape 56">
              <a:extLst>
                <a:ext uri="{FF2B5EF4-FFF2-40B4-BE49-F238E27FC236}">
                  <a16:creationId xmlns:a16="http://schemas.microsoft.com/office/drawing/2014/main" id="{22B79721-8011-49BA-B163-AC1F1A7D27C1}"/>
                </a:ext>
              </a:extLst>
            </p:cNvPr>
            <p:cNvSpPr/>
            <p:nvPr/>
          </p:nvSpPr>
          <p:spPr>
            <a:xfrm rot="21162830">
              <a:off x="6159203" y="3408655"/>
              <a:ext cx="212234" cy="211194"/>
            </a:xfrm>
            <a:custGeom>
              <a:avLst/>
              <a:gdLst>
                <a:gd name="connsiteX0" fmla="*/ 507598 w 1016126"/>
                <a:gd name="connsiteY0" fmla="*/ 380368 h 1011148"/>
                <a:gd name="connsiteX1" fmla="*/ 685217 w 1016126"/>
                <a:gd name="connsiteY1" fmla="*/ 478224 h 1011148"/>
                <a:gd name="connsiteX2" fmla="*/ 617372 w 1016126"/>
                <a:gd name="connsiteY2" fmla="*/ 636559 h 1011148"/>
                <a:gd name="connsiteX3" fmla="*/ 397824 w 1016126"/>
                <a:gd name="connsiteY3" fmla="*/ 636559 h 1011148"/>
                <a:gd name="connsiteX4" fmla="*/ 329979 w 1016126"/>
                <a:gd name="connsiteY4" fmla="*/ 478224 h 1011148"/>
                <a:gd name="connsiteX5" fmla="*/ 673151 w 1016126"/>
                <a:gd name="connsiteY5" fmla="*/ 82982 h 1011148"/>
                <a:gd name="connsiteX6" fmla="*/ 720125 w 1016126"/>
                <a:gd name="connsiteY6" fmla="*/ 247796 h 1011148"/>
                <a:gd name="connsiteX7" fmla="*/ 531530 w 1016126"/>
                <a:gd name="connsiteY7" fmla="*/ 322336 h 1011148"/>
                <a:gd name="connsiteX8" fmla="*/ 367756 w 1016126"/>
                <a:gd name="connsiteY8" fmla="*/ 202743 h 1011148"/>
                <a:gd name="connsiteX9" fmla="*/ 454686 w 1016126"/>
                <a:gd name="connsiteY9" fmla="*/ 55050 h 1011148"/>
                <a:gd name="connsiteX10" fmla="*/ 384048 w 1016126"/>
                <a:gd name="connsiteY10" fmla="*/ 67453 h 1011148"/>
                <a:gd name="connsiteX11" fmla="*/ 110847 w 1016126"/>
                <a:gd name="connsiteY11" fmla="*/ 278712 h 1011148"/>
                <a:gd name="connsiteX12" fmla="*/ 80116 w 1016126"/>
                <a:gd name="connsiteY12" fmla="*/ 346046 h 1011148"/>
                <a:gd name="connsiteX13" fmla="*/ 244826 w 1016126"/>
                <a:gd name="connsiteY13" fmla="*/ 299102 h 1011148"/>
                <a:gd name="connsiteX14" fmla="*/ 319366 w 1016126"/>
                <a:gd name="connsiteY14" fmla="*/ 487697 h 1011148"/>
                <a:gd name="connsiteX15" fmla="*/ 199773 w 1016126"/>
                <a:gd name="connsiteY15" fmla="*/ 651471 h 1011148"/>
                <a:gd name="connsiteX16" fmla="*/ 53674 w 1016126"/>
                <a:gd name="connsiteY16" fmla="*/ 565478 h 1011148"/>
                <a:gd name="connsiteX17" fmla="*/ 65541 w 1016126"/>
                <a:gd name="connsiteY17" fmla="*/ 633060 h 1011148"/>
                <a:gd name="connsiteX18" fmla="*/ 358850 w 1016126"/>
                <a:gd name="connsiteY18" fmla="*/ 943707 h 1011148"/>
                <a:gd name="connsiteX19" fmla="*/ 399205 w 1016126"/>
                <a:gd name="connsiteY19" fmla="*/ 953056 h 1011148"/>
                <a:gd name="connsiteX20" fmla="*/ 355048 w 1016126"/>
                <a:gd name="connsiteY20" fmla="*/ 938516 h 1011148"/>
                <a:gd name="connsiteX21" fmla="*/ 307833 w 1016126"/>
                <a:gd name="connsiteY21" fmla="*/ 772855 h 1011148"/>
                <a:gd name="connsiteX22" fmla="*/ 496428 w 1016126"/>
                <a:gd name="connsiteY22" fmla="*/ 698316 h 1011148"/>
                <a:gd name="connsiteX23" fmla="*/ 660203 w 1016126"/>
                <a:gd name="connsiteY23" fmla="*/ 817908 h 1011148"/>
                <a:gd name="connsiteX24" fmla="*/ 575815 w 1016126"/>
                <a:gd name="connsiteY24" fmla="*/ 961283 h 1011148"/>
                <a:gd name="connsiteX25" fmla="*/ 631148 w 1016126"/>
                <a:gd name="connsiteY25" fmla="*/ 951567 h 1011148"/>
                <a:gd name="connsiteX26" fmla="*/ 904349 w 1016126"/>
                <a:gd name="connsiteY26" fmla="*/ 740308 h 1011148"/>
                <a:gd name="connsiteX27" fmla="*/ 936319 w 1016126"/>
                <a:gd name="connsiteY27" fmla="*/ 670258 h 1011148"/>
                <a:gd name="connsiteX28" fmla="*/ 772080 w 1016126"/>
                <a:gd name="connsiteY28" fmla="*/ 717069 h 1011148"/>
                <a:gd name="connsiteX29" fmla="*/ 697541 w 1016126"/>
                <a:gd name="connsiteY29" fmla="*/ 528474 h 1011148"/>
                <a:gd name="connsiteX30" fmla="*/ 817133 w 1016126"/>
                <a:gd name="connsiteY30" fmla="*/ 364699 h 1011148"/>
                <a:gd name="connsiteX31" fmla="*/ 960766 w 1016126"/>
                <a:gd name="connsiteY31" fmla="*/ 449240 h 1011148"/>
                <a:gd name="connsiteX32" fmla="*/ 949656 w 1016126"/>
                <a:gd name="connsiteY32" fmla="*/ 385960 h 1011148"/>
                <a:gd name="connsiteX33" fmla="*/ 738396 w 1016126"/>
                <a:gd name="connsiteY33" fmla="*/ 112759 h 1011148"/>
                <a:gd name="connsiteX34" fmla="*/ 572170 w 1016126"/>
                <a:gd name="connsiteY34" fmla="*/ 4178 h 1011148"/>
                <a:gd name="connsiteX35" fmla="*/ 1012010 w 1016126"/>
                <a:gd name="connsiteY35" fmla="*/ 570007 h 1011148"/>
                <a:gd name="connsiteX36" fmla="*/ 443955 w 1016126"/>
                <a:gd name="connsiteY36" fmla="*/ 1006970 h 1011148"/>
                <a:gd name="connsiteX37" fmla="*/ 4115 w 1016126"/>
                <a:gd name="connsiteY37" fmla="*/ 441140 h 1011148"/>
                <a:gd name="connsiteX38" fmla="*/ 572170 w 1016126"/>
                <a:gd name="connsiteY38" fmla="*/ 4178 h 101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6126" h="1011148">
                  <a:moveTo>
                    <a:pt x="507598" y="380368"/>
                  </a:moveTo>
                  <a:lnTo>
                    <a:pt x="685217" y="478224"/>
                  </a:lnTo>
                  <a:lnTo>
                    <a:pt x="617372" y="636559"/>
                  </a:lnTo>
                  <a:cubicBezTo>
                    <a:pt x="534772" y="637489"/>
                    <a:pt x="470355" y="640764"/>
                    <a:pt x="397824" y="636559"/>
                  </a:cubicBezTo>
                  <a:lnTo>
                    <a:pt x="329979" y="478224"/>
                  </a:lnTo>
                  <a:close/>
                  <a:moveTo>
                    <a:pt x="673151" y="82982"/>
                  </a:moveTo>
                  <a:lnTo>
                    <a:pt x="720125" y="247796"/>
                  </a:lnTo>
                  <a:lnTo>
                    <a:pt x="531530" y="322336"/>
                  </a:lnTo>
                  <a:lnTo>
                    <a:pt x="367756" y="202743"/>
                  </a:lnTo>
                  <a:lnTo>
                    <a:pt x="454686" y="55050"/>
                  </a:lnTo>
                  <a:lnTo>
                    <a:pt x="384048" y="67453"/>
                  </a:lnTo>
                  <a:cubicBezTo>
                    <a:pt x="269245" y="99594"/>
                    <a:pt x="170839" y="175689"/>
                    <a:pt x="110847" y="278712"/>
                  </a:cubicBezTo>
                  <a:lnTo>
                    <a:pt x="80116" y="346046"/>
                  </a:lnTo>
                  <a:lnTo>
                    <a:pt x="244826" y="299102"/>
                  </a:lnTo>
                  <a:lnTo>
                    <a:pt x="319366" y="487697"/>
                  </a:lnTo>
                  <a:lnTo>
                    <a:pt x="199773" y="651471"/>
                  </a:lnTo>
                  <a:lnTo>
                    <a:pt x="53674" y="565478"/>
                  </a:lnTo>
                  <a:lnTo>
                    <a:pt x="65541" y="633060"/>
                  </a:lnTo>
                  <a:cubicBezTo>
                    <a:pt x="105717" y="776563"/>
                    <a:pt x="214572" y="894448"/>
                    <a:pt x="358850" y="943707"/>
                  </a:cubicBezTo>
                  <a:lnTo>
                    <a:pt x="399205" y="953056"/>
                  </a:lnTo>
                  <a:lnTo>
                    <a:pt x="355048" y="938516"/>
                  </a:lnTo>
                  <a:lnTo>
                    <a:pt x="307833" y="772855"/>
                  </a:lnTo>
                  <a:lnTo>
                    <a:pt x="496428" y="698316"/>
                  </a:lnTo>
                  <a:lnTo>
                    <a:pt x="660203" y="817908"/>
                  </a:lnTo>
                  <a:lnTo>
                    <a:pt x="575815" y="961283"/>
                  </a:lnTo>
                  <a:lnTo>
                    <a:pt x="631148" y="951567"/>
                  </a:lnTo>
                  <a:cubicBezTo>
                    <a:pt x="745951" y="919426"/>
                    <a:pt x="844357" y="843331"/>
                    <a:pt x="904349" y="740308"/>
                  </a:cubicBezTo>
                  <a:lnTo>
                    <a:pt x="936319" y="670258"/>
                  </a:lnTo>
                  <a:lnTo>
                    <a:pt x="772080" y="717069"/>
                  </a:lnTo>
                  <a:lnTo>
                    <a:pt x="697541" y="528474"/>
                  </a:lnTo>
                  <a:lnTo>
                    <a:pt x="817133" y="364699"/>
                  </a:lnTo>
                  <a:lnTo>
                    <a:pt x="960766" y="449240"/>
                  </a:lnTo>
                  <a:lnTo>
                    <a:pt x="949656" y="385960"/>
                  </a:lnTo>
                  <a:cubicBezTo>
                    <a:pt x="917514" y="271157"/>
                    <a:pt x="841419" y="172751"/>
                    <a:pt x="738396" y="112759"/>
                  </a:cubicBezTo>
                  <a:close/>
                  <a:moveTo>
                    <a:pt x="572170" y="4178"/>
                  </a:moveTo>
                  <a:cubicBezTo>
                    <a:pt x="850492" y="39763"/>
                    <a:pt x="1047416" y="293094"/>
                    <a:pt x="1012010" y="570007"/>
                  </a:cubicBezTo>
                  <a:cubicBezTo>
                    <a:pt x="976605" y="846921"/>
                    <a:pt x="722278" y="1042556"/>
                    <a:pt x="443955" y="1006970"/>
                  </a:cubicBezTo>
                  <a:cubicBezTo>
                    <a:pt x="165633" y="971385"/>
                    <a:pt x="-31290" y="718054"/>
                    <a:pt x="4115" y="441140"/>
                  </a:cubicBezTo>
                  <a:cubicBezTo>
                    <a:pt x="39521" y="164227"/>
                    <a:pt x="293848" y="-31408"/>
                    <a:pt x="572170" y="417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Group 62">
            <a:extLst>
              <a:ext uri="{FF2B5EF4-FFF2-40B4-BE49-F238E27FC236}">
                <a16:creationId xmlns:a16="http://schemas.microsoft.com/office/drawing/2014/main" id="{4B333DF5-6E64-4199-9A26-7335B8620BE7}"/>
              </a:ext>
            </a:extLst>
          </p:cNvPr>
          <p:cNvGrpSpPr/>
          <p:nvPr/>
        </p:nvGrpSpPr>
        <p:grpSpPr>
          <a:xfrm>
            <a:off x="3465903" y="5207886"/>
            <a:ext cx="2199812" cy="557786"/>
            <a:chOff x="2539873" y="3289724"/>
            <a:chExt cx="1649859" cy="418339"/>
          </a:xfrm>
        </p:grpSpPr>
        <p:sp>
          <p:nvSpPr>
            <p:cNvPr id="30" name="Freeform: Shape 63">
              <a:extLst>
                <a:ext uri="{FF2B5EF4-FFF2-40B4-BE49-F238E27FC236}">
                  <a16:creationId xmlns:a16="http://schemas.microsoft.com/office/drawing/2014/main" id="{E02314B7-C653-4485-853A-2D2C679C5D4C}"/>
                </a:ext>
              </a:extLst>
            </p:cNvPr>
            <p:cNvSpPr/>
            <p:nvPr/>
          </p:nvSpPr>
          <p:spPr>
            <a:xfrm flipH="1">
              <a:off x="2721416" y="3289724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64">
              <a:extLst>
                <a:ext uri="{FF2B5EF4-FFF2-40B4-BE49-F238E27FC236}">
                  <a16:creationId xmlns:a16="http://schemas.microsoft.com/office/drawing/2014/main" id="{ED69E0F9-15FA-4A98-9F5B-0813C879A1A9}"/>
                </a:ext>
              </a:extLst>
            </p:cNvPr>
            <p:cNvSpPr/>
            <p:nvPr/>
          </p:nvSpPr>
          <p:spPr>
            <a:xfrm>
              <a:off x="2539873" y="3289725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TextBox 65">
              <a:extLst>
                <a:ext uri="{FF2B5EF4-FFF2-40B4-BE49-F238E27FC236}">
                  <a16:creationId xmlns:a16="http://schemas.microsoft.com/office/drawing/2014/main" id="{56E2D062-7C4E-44CC-8E31-A7B240BA5214}"/>
                </a:ext>
              </a:extLst>
            </p:cNvPr>
            <p:cNvSpPr txBox="1"/>
            <p:nvPr/>
          </p:nvSpPr>
          <p:spPr>
            <a:xfrm>
              <a:off x="2989231" y="3365241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33" name="Freeform: Shape 66">
              <a:extLst>
                <a:ext uri="{FF2B5EF4-FFF2-40B4-BE49-F238E27FC236}">
                  <a16:creationId xmlns:a16="http://schemas.microsoft.com/office/drawing/2014/main" id="{CCC2F463-D1CD-4426-B8FF-6066C2EA4EB6}"/>
                </a:ext>
              </a:extLst>
            </p:cNvPr>
            <p:cNvSpPr/>
            <p:nvPr/>
          </p:nvSpPr>
          <p:spPr>
            <a:xfrm rot="10980303">
              <a:off x="2597439" y="3377028"/>
              <a:ext cx="254108" cy="204160"/>
            </a:xfrm>
            <a:custGeom>
              <a:avLst/>
              <a:gdLst>
                <a:gd name="connsiteX0" fmla="*/ 602135 w 3080953"/>
                <a:gd name="connsiteY0" fmla="*/ 2205747 h 2577712"/>
                <a:gd name="connsiteX1" fmla="*/ 784247 w 3080953"/>
                <a:gd name="connsiteY1" fmla="*/ 2003455 h 2577712"/>
                <a:gd name="connsiteX2" fmla="*/ 581955 w 3080953"/>
                <a:gd name="connsiteY2" fmla="*/ 1821342 h 2577712"/>
                <a:gd name="connsiteX3" fmla="*/ 399843 w 3080953"/>
                <a:gd name="connsiteY3" fmla="*/ 2023634 h 2577712"/>
                <a:gd name="connsiteX4" fmla="*/ 602135 w 3080953"/>
                <a:gd name="connsiteY4" fmla="*/ 2205747 h 2577712"/>
                <a:gd name="connsiteX5" fmla="*/ 1748831 w 3080953"/>
                <a:gd name="connsiteY5" fmla="*/ 2182288 h 2577712"/>
                <a:gd name="connsiteX6" fmla="*/ 1930943 w 3080953"/>
                <a:gd name="connsiteY6" fmla="*/ 1979995 h 2577712"/>
                <a:gd name="connsiteX7" fmla="*/ 1728651 w 3080953"/>
                <a:gd name="connsiteY7" fmla="*/ 1797883 h 2577712"/>
                <a:gd name="connsiteX8" fmla="*/ 1546538 w 3080953"/>
                <a:gd name="connsiteY8" fmla="*/ 2000175 h 2577712"/>
                <a:gd name="connsiteX9" fmla="*/ 1748831 w 3080953"/>
                <a:gd name="connsiteY9" fmla="*/ 2182288 h 2577712"/>
                <a:gd name="connsiteX10" fmla="*/ 1686976 w 3080953"/>
                <a:gd name="connsiteY10" fmla="*/ 2568218 h 2577712"/>
                <a:gd name="connsiteX11" fmla="*/ 1154201 w 3080953"/>
                <a:gd name="connsiteY11" fmla="*/ 2208239 h 2577712"/>
                <a:gd name="connsiteX12" fmla="*/ 1129481 w 3080953"/>
                <a:gd name="connsiteY12" fmla="*/ 2126013 h 2577712"/>
                <a:gd name="connsiteX13" fmla="*/ 1102766 w 3080953"/>
                <a:gd name="connsiteY13" fmla="*/ 2215962 h 2577712"/>
                <a:gd name="connsiteX14" fmla="*/ 571193 w 3080953"/>
                <a:gd name="connsiteY14" fmla="*/ 2577712 h 2577712"/>
                <a:gd name="connsiteX15" fmla="*/ 0 w 3080953"/>
                <a:gd name="connsiteY15" fmla="*/ 2006520 h 2577712"/>
                <a:gd name="connsiteX16" fmla="*/ 348859 w 3080953"/>
                <a:gd name="connsiteY16" fmla="*/ 1480214 h 2577712"/>
                <a:gd name="connsiteX17" fmla="*/ 422100 w 3080953"/>
                <a:gd name="connsiteY17" fmla="*/ 1457478 h 2577712"/>
                <a:gd name="connsiteX18" fmla="*/ 349522 w 3080953"/>
                <a:gd name="connsiteY18" fmla="*/ 74939 h 2577712"/>
                <a:gd name="connsiteX19" fmla="*/ 1777046 w 3080953"/>
                <a:gd name="connsiteY19" fmla="*/ 0 h 2577712"/>
                <a:gd name="connsiteX20" fmla="*/ 1799008 w 3080953"/>
                <a:gd name="connsiteY20" fmla="*/ 418344 h 2577712"/>
                <a:gd name="connsiteX21" fmla="*/ 2997304 w 3080953"/>
                <a:gd name="connsiteY21" fmla="*/ 58740 h 2577712"/>
                <a:gd name="connsiteX22" fmla="*/ 3080953 w 3080953"/>
                <a:gd name="connsiteY22" fmla="*/ 1652173 h 2577712"/>
                <a:gd name="connsiteX23" fmla="*/ 1851592 w 3080953"/>
                <a:gd name="connsiteY23" fmla="*/ 1420012 h 2577712"/>
                <a:gd name="connsiteX24" fmla="*/ 1851986 w 3080953"/>
                <a:gd name="connsiteY24" fmla="*/ 1427524 h 2577712"/>
                <a:gd name="connsiteX25" fmla="*/ 1753515 w 3080953"/>
                <a:gd name="connsiteY25" fmla="*/ 1432693 h 2577712"/>
                <a:gd name="connsiteX26" fmla="*/ 1798325 w 3080953"/>
                <a:gd name="connsiteY26" fmla="*/ 1437060 h 2577712"/>
                <a:gd name="connsiteX27" fmla="*/ 2256264 w 3080953"/>
                <a:gd name="connsiteY27" fmla="*/ 1995127 h 2577712"/>
                <a:gd name="connsiteX28" fmla="*/ 1686976 w 3080953"/>
                <a:gd name="connsiteY28" fmla="*/ 2568218 h 257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80953" h="2577712">
                  <a:moveTo>
                    <a:pt x="602135" y="2205747"/>
                  </a:moveTo>
                  <a:cubicBezTo>
                    <a:pt x="708286" y="2200174"/>
                    <a:pt x="789820" y="2109605"/>
                    <a:pt x="784247" y="2003455"/>
                  </a:cubicBezTo>
                  <a:cubicBezTo>
                    <a:pt x="778675" y="1897304"/>
                    <a:pt x="688106" y="1815770"/>
                    <a:pt x="581955" y="1821342"/>
                  </a:cubicBezTo>
                  <a:cubicBezTo>
                    <a:pt x="475804" y="1826915"/>
                    <a:pt x="394270" y="1917484"/>
                    <a:pt x="399843" y="2023634"/>
                  </a:cubicBezTo>
                  <a:cubicBezTo>
                    <a:pt x="405415" y="2129785"/>
                    <a:pt x="495984" y="2211319"/>
                    <a:pt x="602135" y="2205747"/>
                  </a:cubicBezTo>
                  <a:close/>
                  <a:moveTo>
                    <a:pt x="1748831" y="2182288"/>
                  </a:moveTo>
                  <a:cubicBezTo>
                    <a:pt x="1854981" y="2176715"/>
                    <a:pt x="1936516" y="2086146"/>
                    <a:pt x="1930943" y="1979995"/>
                  </a:cubicBezTo>
                  <a:cubicBezTo>
                    <a:pt x="1925371" y="1873845"/>
                    <a:pt x="1834802" y="1792310"/>
                    <a:pt x="1728651" y="1797883"/>
                  </a:cubicBezTo>
                  <a:cubicBezTo>
                    <a:pt x="1622500" y="1803455"/>
                    <a:pt x="1540966" y="1894024"/>
                    <a:pt x="1546538" y="2000175"/>
                  </a:cubicBezTo>
                  <a:cubicBezTo>
                    <a:pt x="1552111" y="2106326"/>
                    <a:pt x="1642680" y="2187860"/>
                    <a:pt x="1748831" y="2182288"/>
                  </a:cubicBezTo>
                  <a:close/>
                  <a:moveTo>
                    <a:pt x="1686976" y="2568218"/>
                  </a:moveTo>
                  <a:cubicBezTo>
                    <a:pt x="1445452" y="2569022"/>
                    <a:pt x="1238442" y="2419805"/>
                    <a:pt x="1154201" y="2208239"/>
                  </a:cubicBezTo>
                  <a:lnTo>
                    <a:pt x="1129481" y="2126013"/>
                  </a:lnTo>
                  <a:lnTo>
                    <a:pt x="1102766" y="2215962"/>
                  </a:lnTo>
                  <a:cubicBezTo>
                    <a:pt x="1019231" y="2427807"/>
                    <a:pt x="812718" y="2577713"/>
                    <a:pt x="571193" y="2577712"/>
                  </a:cubicBezTo>
                  <a:cubicBezTo>
                    <a:pt x="255732" y="2577713"/>
                    <a:pt x="0" y="2321981"/>
                    <a:pt x="0" y="2006520"/>
                  </a:cubicBezTo>
                  <a:cubicBezTo>
                    <a:pt x="-1" y="1769924"/>
                    <a:pt x="143849" y="1566925"/>
                    <a:pt x="348859" y="1480214"/>
                  </a:cubicBezTo>
                  <a:lnTo>
                    <a:pt x="422100" y="1457478"/>
                  </a:lnTo>
                  <a:lnTo>
                    <a:pt x="349522" y="74939"/>
                  </a:lnTo>
                  <a:lnTo>
                    <a:pt x="1777046" y="0"/>
                  </a:lnTo>
                  <a:lnTo>
                    <a:pt x="1799008" y="418344"/>
                  </a:lnTo>
                  <a:lnTo>
                    <a:pt x="2997304" y="58740"/>
                  </a:lnTo>
                  <a:lnTo>
                    <a:pt x="3080953" y="1652173"/>
                  </a:lnTo>
                  <a:lnTo>
                    <a:pt x="1851592" y="1420012"/>
                  </a:lnTo>
                  <a:lnTo>
                    <a:pt x="1851986" y="1427524"/>
                  </a:lnTo>
                  <a:lnTo>
                    <a:pt x="1753515" y="1432693"/>
                  </a:lnTo>
                  <a:lnTo>
                    <a:pt x="1798325" y="1437060"/>
                  </a:lnTo>
                  <a:cubicBezTo>
                    <a:pt x="2058784" y="1489453"/>
                    <a:pt x="2255345" y="1719099"/>
                    <a:pt x="2256264" y="1995127"/>
                  </a:cubicBezTo>
                  <a:cubicBezTo>
                    <a:pt x="2257314" y="2310585"/>
                    <a:pt x="2002434" y="2567168"/>
                    <a:pt x="1686976" y="25682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4" name="TextBox 95">
            <a:extLst>
              <a:ext uri="{FF2B5EF4-FFF2-40B4-BE49-F238E27FC236}">
                <a16:creationId xmlns:a16="http://schemas.microsoft.com/office/drawing/2014/main" id="{3B5D714A-AC3E-4C97-A0DD-A733839FB56C}"/>
              </a:ext>
            </a:extLst>
          </p:cNvPr>
          <p:cNvSpPr txBox="1"/>
          <p:nvPr/>
        </p:nvSpPr>
        <p:spPr>
          <a:xfrm>
            <a:off x="803413" y="4990874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5" name="TextBox 96">
            <a:extLst>
              <a:ext uri="{FF2B5EF4-FFF2-40B4-BE49-F238E27FC236}">
                <a16:creationId xmlns:a16="http://schemas.microsoft.com/office/drawing/2014/main" id="{3DCD780B-F480-4DF8-B26F-D71EC258139D}"/>
              </a:ext>
            </a:extLst>
          </p:cNvPr>
          <p:cNvSpPr txBox="1">
            <a:spLocks/>
          </p:cNvSpPr>
          <p:nvPr/>
        </p:nvSpPr>
        <p:spPr>
          <a:xfrm>
            <a:off x="803412" y="5379099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6" name="TextBox 98">
            <a:extLst>
              <a:ext uri="{FF2B5EF4-FFF2-40B4-BE49-F238E27FC236}">
                <a16:creationId xmlns:a16="http://schemas.microsoft.com/office/drawing/2014/main" id="{6938592D-4465-41E7-8783-FF91B6BE759A}"/>
              </a:ext>
            </a:extLst>
          </p:cNvPr>
          <p:cNvSpPr txBox="1"/>
          <p:nvPr/>
        </p:nvSpPr>
        <p:spPr>
          <a:xfrm>
            <a:off x="8742372" y="4990874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7" name="TextBox 99">
            <a:extLst>
              <a:ext uri="{FF2B5EF4-FFF2-40B4-BE49-F238E27FC236}">
                <a16:creationId xmlns:a16="http://schemas.microsoft.com/office/drawing/2014/main" id="{B8056C55-9935-4CB1-A662-7201A5683FA6}"/>
              </a:ext>
            </a:extLst>
          </p:cNvPr>
          <p:cNvSpPr txBox="1">
            <a:spLocks/>
          </p:cNvSpPr>
          <p:nvPr/>
        </p:nvSpPr>
        <p:spPr>
          <a:xfrm>
            <a:off x="8742372" y="5379099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5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">
            <a:extLst>
              <a:ext uri="{FF2B5EF4-FFF2-40B4-BE49-F238E27FC236}">
                <a16:creationId xmlns:a16="http://schemas.microsoft.com/office/drawing/2014/main" id="{E1899B9C-0A95-4494-9979-CB0BE087DEC8}"/>
              </a:ext>
            </a:extLst>
          </p:cNvPr>
          <p:cNvSpPr/>
          <p:nvPr/>
        </p:nvSpPr>
        <p:spPr>
          <a:xfrm>
            <a:off x="6422607" y="4797105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A5841D35-54FE-48CF-94B9-D7F79BD2110A}"/>
              </a:ext>
            </a:extLst>
          </p:cNvPr>
          <p:cNvSpPr/>
          <p:nvPr/>
        </p:nvSpPr>
        <p:spPr>
          <a:xfrm>
            <a:off x="1994881" y="3682653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3432332"/>
              <a:satOff val="-6875"/>
              <a:lumOff val="-4353"/>
              <a:alphaOff val="0"/>
            </a:schemeClr>
          </a:lnRef>
          <a:fillRef idx="1">
            <a:schemeClr val="accent5">
              <a:hueOff val="3432332"/>
              <a:satOff val="-6875"/>
              <a:lumOff val="-4353"/>
              <a:alphaOff val="0"/>
            </a:schemeClr>
          </a:fillRef>
          <a:effectRef idx="0">
            <a:schemeClr val="accent5">
              <a:hueOff val="3432332"/>
              <a:satOff val="-6875"/>
              <a:lumOff val="-4353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Hexagon 7">
            <a:extLst>
              <a:ext uri="{FF2B5EF4-FFF2-40B4-BE49-F238E27FC236}">
                <a16:creationId xmlns:a16="http://schemas.microsoft.com/office/drawing/2014/main" id="{3A267638-CAC8-4E75-A14B-6E939EC33895}"/>
              </a:ext>
            </a:extLst>
          </p:cNvPr>
          <p:cNvSpPr/>
          <p:nvPr/>
        </p:nvSpPr>
        <p:spPr>
          <a:xfrm>
            <a:off x="1989576" y="2447637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5">
              <a:hueOff val="3432332"/>
              <a:satOff val="-6875"/>
              <a:lumOff val="-4353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34018FD-8761-4B61-89EA-27DB5AB603F5}"/>
              </a:ext>
            </a:extLst>
          </p:cNvPr>
          <p:cNvSpPr/>
          <p:nvPr/>
        </p:nvSpPr>
        <p:spPr>
          <a:xfrm>
            <a:off x="3102598" y="4305768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6864664"/>
              <a:satOff val="-13750"/>
              <a:lumOff val="-8706"/>
              <a:alphaOff val="0"/>
            </a:schemeClr>
          </a:lnRef>
          <a:fillRef idx="1">
            <a:schemeClr val="accent5">
              <a:hueOff val="6864664"/>
              <a:satOff val="-13750"/>
              <a:lumOff val="-8706"/>
              <a:alphaOff val="0"/>
            </a:schemeClr>
          </a:fillRef>
          <a:effectRef idx="0">
            <a:schemeClr val="accent5">
              <a:hueOff val="6864664"/>
              <a:satOff val="-13750"/>
              <a:lumOff val="-8706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Hexagon 9">
            <a:extLst>
              <a:ext uri="{FF2B5EF4-FFF2-40B4-BE49-F238E27FC236}">
                <a16:creationId xmlns:a16="http://schemas.microsoft.com/office/drawing/2014/main" id="{169172E2-1AD6-48B2-A012-B7A9DCF05A55}"/>
              </a:ext>
            </a:extLst>
          </p:cNvPr>
          <p:cNvSpPr/>
          <p:nvPr/>
        </p:nvSpPr>
        <p:spPr>
          <a:xfrm>
            <a:off x="3102779" y="3053549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5">
              <a:hueOff val="6864664"/>
              <a:satOff val="-13750"/>
              <a:lumOff val="-8706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EB144BED-9D49-42A9-8889-6EE21F444092}"/>
              </a:ext>
            </a:extLst>
          </p:cNvPr>
          <p:cNvSpPr/>
          <p:nvPr/>
        </p:nvSpPr>
        <p:spPr>
          <a:xfrm>
            <a:off x="3101813" y="1838331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10296996"/>
              <a:satOff val="-20624"/>
              <a:lumOff val="-13059"/>
              <a:alphaOff val="0"/>
            </a:schemeClr>
          </a:lnRef>
          <a:fillRef idx="1">
            <a:schemeClr val="accent5">
              <a:hueOff val="10296996"/>
              <a:satOff val="-20624"/>
              <a:lumOff val="-13059"/>
              <a:alphaOff val="0"/>
            </a:schemeClr>
          </a:fillRef>
          <a:effectRef idx="0">
            <a:schemeClr val="accent5">
              <a:hueOff val="10296996"/>
              <a:satOff val="-20624"/>
              <a:lumOff val="-13059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Hexagon 11">
            <a:extLst>
              <a:ext uri="{FF2B5EF4-FFF2-40B4-BE49-F238E27FC236}">
                <a16:creationId xmlns:a16="http://schemas.microsoft.com/office/drawing/2014/main" id="{9B84E96A-FD63-4212-8369-8F53CBAE8430}"/>
              </a:ext>
            </a:extLst>
          </p:cNvPr>
          <p:cNvSpPr/>
          <p:nvPr/>
        </p:nvSpPr>
        <p:spPr>
          <a:xfrm>
            <a:off x="1989576" y="1224141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10296996"/>
              <a:satOff val="-20624"/>
              <a:lumOff val="-13059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F4C173E6-CA81-4F93-B9C1-3036BC0F64DF}"/>
              </a:ext>
            </a:extLst>
          </p:cNvPr>
          <p:cNvSpPr/>
          <p:nvPr/>
        </p:nvSpPr>
        <p:spPr>
          <a:xfrm>
            <a:off x="4202787" y="3673509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hemeClr val="accent5">
              <a:hueOff val="13729329"/>
              <a:satOff val="-27499"/>
              <a:lumOff val="-17412"/>
              <a:alphaOff val="0"/>
            </a:schemeClr>
          </a:fillRef>
          <a:effectRef idx="0">
            <a:schemeClr val="accent5">
              <a:hueOff val="13729329"/>
              <a:satOff val="-27499"/>
              <a:lumOff val="-17412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9A1D138A-B3B7-4EE5-8174-5EF44C167A21}"/>
              </a:ext>
            </a:extLst>
          </p:cNvPr>
          <p:cNvSpPr/>
          <p:nvPr/>
        </p:nvSpPr>
        <p:spPr>
          <a:xfrm>
            <a:off x="5318000" y="4235307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5">
              <a:hueOff val="17161661"/>
              <a:satOff val="-34374"/>
              <a:lumOff val="-21765"/>
              <a:alphaOff val="0"/>
            </a:schemeClr>
          </a:lnRef>
          <a:fillRef idx="1">
            <a:schemeClr val="accent5">
              <a:hueOff val="17161661"/>
              <a:satOff val="-34374"/>
              <a:lumOff val="-21765"/>
              <a:alphaOff val="0"/>
            </a:schemeClr>
          </a:fillRef>
          <a:effectRef idx="0">
            <a:schemeClr val="accent5">
              <a:hueOff val="17161661"/>
              <a:satOff val="-34374"/>
              <a:lumOff val="-21765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Hexagon 14">
            <a:extLst>
              <a:ext uri="{FF2B5EF4-FFF2-40B4-BE49-F238E27FC236}">
                <a16:creationId xmlns:a16="http://schemas.microsoft.com/office/drawing/2014/main" id="{DBC0C0C5-1791-4842-A194-B132B59D7CCD}"/>
              </a:ext>
            </a:extLst>
          </p:cNvPr>
          <p:cNvSpPr/>
          <p:nvPr/>
        </p:nvSpPr>
        <p:spPr>
          <a:xfrm>
            <a:off x="870812" y="1826244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>
              <a:hueOff val="17161661"/>
              <a:satOff val="-34374"/>
              <a:lumOff val="-21765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0A16E78B-76AA-4A0E-A195-E79066890E34}"/>
              </a:ext>
            </a:extLst>
          </p:cNvPr>
          <p:cNvSpPr>
            <a:spLocks noChangeAspect="1"/>
          </p:cNvSpPr>
          <p:nvPr/>
        </p:nvSpPr>
        <p:spPr bwMode="auto">
          <a:xfrm>
            <a:off x="1254128" y="2117136"/>
            <a:ext cx="592661" cy="361624"/>
          </a:xfrm>
          <a:custGeom>
            <a:avLst/>
            <a:gdLst>
              <a:gd name="T0" fmla="*/ 152 w 400"/>
              <a:gd name="T1" fmla="*/ 7 h 244"/>
              <a:gd name="T2" fmla="*/ 127 w 400"/>
              <a:gd name="T3" fmla="*/ 7 h 244"/>
              <a:gd name="T4" fmla="*/ 0 w 400"/>
              <a:gd name="T5" fmla="*/ 122 h 244"/>
              <a:gd name="T6" fmla="*/ 127 w 400"/>
              <a:gd name="T7" fmla="*/ 237 h 244"/>
              <a:gd name="T8" fmla="*/ 152 w 400"/>
              <a:gd name="T9" fmla="*/ 237 h 244"/>
              <a:gd name="T10" fmla="*/ 152 w 400"/>
              <a:gd name="T11" fmla="*/ 212 h 244"/>
              <a:gd name="T12" fmla="*/ 53 w 400"/>
              <a:gd name="T13" fmla="*/ 122 h 244"/>
              <a:gd name="T14" fmla="*/ 152 w 400"/>
              <a:gd name="T15" fmla="*/ 32 h 244"/>
              <a:gd name="T16" fmla="*/ 152 w 400"/>
              <a:gd name="T17" fmla="*/ 7 h 244"/>
              <a:gd name="T18" fmla="*/ 272 w 400"/>
              <a:gd name="T19" fmla="*/ 7 h 244"/>
              <a:gd name="T20" fmla="*/ 248 w 400"/>
              <a:gd name="T21" fmla="*/ 7 h 244"/>
              <a:gd name="T22" fmla="*/ 248 w 400"/>
              <a:gd name="T23" fmla="*/ 32 h 244"/>
              <a:gd name="T24" fmla="*/ 347 w 400"/>
              <a:gd name="T25" fmla="*/ 122 h 244"/>
              <a:gd name="T26" fmla="*/ 248 w 400"/>
              <a:gd name="T27" fmla="*/ 212 h 244"/>
              <a:gd name="T28" fmla="*/ 248 w 400"/>
              <a:gd name="T29" fmla="*/ 237 h 244"/>
              <a:gd name="T30" fmla="*/ 272 w 400"/>
              <a:gd name="T31" fmla="*/ 237 h 244"/>
              <a:gd name="T32" fmla="*/ 400 w 400"/>
              <a:gd name="T33" fmla="*/ 122 h 244"/>
              <a:gd name="T34" fmla="*/ 272 w 400"/>
              <a:gd name="T35" fmla="*/ 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9E1AD725-AAB9-4C1D-AA74-DC77051C75D3}"/>
              </a:ext>
            </a:extLst>
          </p:cNvPr>
          <p:cNvSpPr>
            <a:spLocks noChangeAspect="1"/>
          </p:cNvSpPr>
          <p:nvPr/>
        </p:nvSpPr>
        <p:spPr bwMode="auto">
          <a:xfrm>
            <a:off x="3506366" y="3321279"/>
            <a:ext cx="497926" cy="397919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14F40BD8-6869-42CE-A97E-D5D1EE437AFF}"/>
              </a:ext>
            </a:extLst>
          </p:cNvPr>
          <p:cNvSpPr>
            <a:spLocks noChangeAspect="1"/>
          </p:cNvSpPr>
          <p:nvPr/>
        </p:nvSpPr>
        <p:spPr bwMode="auto">
          <a:xfrm>
            <a:off x="5763069" y="4509606"/>
            <a:ext cx="414957" cy="414403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B1A75B-5086-47E6-983C-A4F42FA6A07B}"/>
              </a:ext>
            </a:extLst>
          </p:cNvPr>
          <p:cNvSpPr>
            <a:spLocks noChangeAspect="1"/>
          </p:cNvSpPr>
          <p:nvPr/>
        </p:nvSpPr>
        <p:spPr bwMode="auto">
          <a:xfrm>
            <a:off x="4615770" y="3948812"/>
            <a:ext cx="479129" cy="342382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19">
            <a:extLst>
              <a:ext uri="{FF2B5EF4-FFF2-40B4-BE49-F238E27FC236}">
                <a16:creationId xmlns:a16="http://schemas.microsoft.com/office/drawing/2014/main" id="{A293B89B-154A-4655-B258-ACEA4ECEDA5B}"/>
              </a:ext>
            </a:extLst>
          </p:cNvPr>
          <p:cNvSpPr>
            <a:spLocks noChangeAspect="1"/>
          </p:cNvSpPr>
          <p:nvPr/>
        </p:nvSpPr>
        <p:spPr bwMode="auto">
          <a:xfrm>
            <a:off x="2400199" y="2666284"/>
            <a:ext cx="541908" cy="554574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2A62387-3101-4CBC-8DA0-48DCFDB4183A}"/>
              </a:ext>
            </a:extLst>
          </p:cNvPr>
          <p:cNvSpPr txBox="1">
            <a:spLocks/>
          </p:cNvSpPr>
          <p:nvPr/>
        </p:nvSpPr>
        <p:spPr>
          <a:xfrm>
            <a:off x="6561736" y="5473789"/>
            <a:ext cx="10085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1"/>
                </a:solidFill>
              </a:rPr>
              <a:t>标题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51BE9832-0E16-4644-99AF-5056C9BD9A44}"/>
              </a:ext>
            </a:extLst>
          </p:cNvPr>
          <p:cNvSpPr txBox="1">
            <a:spLocks/>
          </p:cNvSpPr>
          <p:nvPr/>
        </p:nvSpPr>
        <p:spPr>
          <a:xfrm>
            <a:off x="1044256" y="2536556"/>
            <a:ext cx="10085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4"/>
                </a:solidFill>
              </a:rPr>
              <a:t>标题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AA66957-FC28-499F-A9E0-F58FEA9B7385}"/>
              </a:ext>
            </a:extLst>
          </p:cNvPr>
          <p:cNvSpPr txBox="1">
            <a:spLocks/>
          </p:cNvSpPr>
          <p:nvPr/>
        </p:nvSpPr>
        <p:spPr>
          <a:xfrm>
            <a:off x="3277937" y="3778110"/>
            <a:ext cx="9998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2"/>
                </a:solidFill>
              </a:rPr>
              <a:t>标题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A3EE094D-043F-4843-80D9-06779E950CEC}"/>
              </a:ext>
            </a:extLst>
          </p:cNvPr>
          <p:cNvSpPr txBox="1">
            <a:spLocks/>
          </p:cNvSpPr>
          <p:nvPr/>
        </p:nvSpPr>
        <p:spPr>
          <a:xfrm>
            <a:off x="2141388" y="3214608"/>
            <a:ext cx="9998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3"/>
                </a:solidFill>
              </a:rPr>
              <a:t>标题</a:t>
            </a: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BCDE25AB-BB4A-4FD5-B723-19F299779FC7}"/>
              </a:ext>
            </a:extLst>
          </p:cNvPr>
          <p:cNvSpPr txBox="1">
            <a:spLocks/>
          </p:cNvSpPr>
          <p:nvPr/>
        </p:nvSpPr>
        <p:spPr>
          <a:xfrm>
            <a:off x="4385472" y="4449332"/>
            <a:ext cx="952908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5"/>
                </a:solidFill>
              </a:rPr>
              <a:t>标题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751006F9-A69C-46A7-934D-18DE99448017}"/>
              </a:ext>
            </a:extLst>
          </p:cNvPr>
          <p:cNvSpPr txBox="1">
            <a:spLocks/>
          </p:cNvSpPr>
          <p:nvPr/>
        </p:nvSpPr>
        <p:spPr>
          <a:xfrm>
            <a:off x="5506166" y="5002192"/>
            <a:ext cx="952908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6"/>
                </a:solidFill>
              </a:rPr>
              <a:t>标题</a:t>
            </a:r>
          </a:p>
        </p:txBody>
      </p:sp>
      <p:sp>
        <p:nvSpPr>
          <p:cNvPr id="25" name="Hexagon 26">
            <a:extLst>
              <a:ext uri="{FF2B5EF4-FFF2-40B4-BE49-F238E27FC236}">
                <a16:creationId xmlns:a16="http://schemas.microsoft.com/office/drawing/2014/main" id="{9B90D665-288F-45DC-A688-B39EF461D0F3}"/>
              </a:ext>
            </a:extLst>
          </p:cNvPr>
          <p:cNvSpPr/>
          <p:nvPr/>
        </p:nvSpPr>
        <p:spPr>
          <a:xfrm>
            <a:off x="3109403" y="4305767"/>
            <a:ext cx="1305097" cy="112066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26" name="Hexagon 27">
            <a:extLst>
              <a:ext uri="{FF2B5EF4-FFF2-40B4-BE49-F238E27FC236}">
                <a16:creationId xmlns:a16="http://schemas.microsoft.com/office/drawing/2014/main" id="{2C62A08E-CC44-4C13-B762-BCF08E7A4A99}"/>
              </a:ext>
            </a:extLst>
          </p:cNvPr>
          <p:cNvSpPr/>
          <p:nvPr/>
        </p:nvSpPr>
        <p:spPr>
          <a:xfrm>
            <a:off x="2006440" y="3682654"/>
            <a:ext cx="1305097" cy="112066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27" name="Hexagon 28">
            <a:extLst>
              <a:ext uri="{FF2B5EF4-FFF2-40B4-BE49-F238E27FC236}">
                <a16:creationId xmlns:a16="http://schemas.microsoft.com/office/drawing/2014/main" id="{A51568E7-1A74-4625-9664-C2E6A4855FDF}"/>
              </a:ext>
            </a:extLst>
          </p:cNvPr>
          <p:cNvSpPr/>
          <p:nvPr/>
        </p:nvSpPr>
        <p:spPr>
          <a:xfrm>
            <a:off x="1991589" y="1219058"/>
            <a:ext cx="1305097" cy="11286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lvl="0" algn="ctr"/>
            <a:r>
              <a:rPr lang="zh-CN" altLang="en-US" sz="9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28" name="Hexagon 29">
            <a:extLst>
              <a:ext uri="{FF2B5EF4-FFF2-40B4-BE49-F238E27FC236}">
                <a16:creationId xmlns:a16="http://schemas.microsoft.com/office/drawing/2014/main" id="{D7B32C17-08E1-4667-AE73-3D873934DFF2}"/>
              </a:ext>
            </a:extLst>
          </p:cNvPr>
          <p:cNvSpPr/>
          <p:nvPr/>
        </p:nvSpPr>
        <p:spPr>
          <a:xfrm>
            <a:off x="3110148" y="1834760"/>
            <a:ext cx="1305097" cy="112065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lvl="0"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29" name="Hexagon 30">
            <a:extLst>
              <a:ext uri="{FF2B5EF4-FFF2-40B4-BE49-F238E27FC236}">
                <a16:creationId xmlns:a16="http://schemas.microsoft.com/office/drawing/2014/main" id="{45D0E9DE-C788-4D6A-89DB-F14EBEE3549F}"/>
              </a:ext>
            </a:extLst>
          </p:cNvPr>
          <p:cNvSpPr/>
          <p:nvPr/>
        </p:nvSpPr>
        <p:spPr>
          <a:xfrm>
            <a:off x="4210360" y="2447134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Hexagon 31">
            <a:extLst>
              <a:ext uri="{FF2B5EF4-FFF2-40B4-BE49-F238E27FC236}">
                <a16:creationId xmlns:a16="http://schemas.microsoft.com/office/drawing/2014/main" id="{589A9A52-A17E-4A01-91BE-6D8AD069C908}"/>
              </a:ext>
            </a:extLst>
          </p:cNvPr>
          <p:cNvSpPr/>
          <p:nvPr/>
        </p:nvSpPr>
        <p:spPr>
          <a:xfrm>
            <a:off x="4202787" y="2432417"/>
            <a:ext cx="1305097" cy="113895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31" name="Hexagon 32">
            <a:extLst>
              <a:ext uri="{FF2B5EF4-FFF2-40B4-BE49-F238E27FC236}">
                <a16:creationId xmlns:a16="http://schemas.microsoft.com/office/drawing/2014/main" id="{B116DF48-07E4-42B8-9E4B-F3C4A64AA0C3}"/>
              </a:ext>
            </a:extLst>
          </p:cNvPr>
          <p:cNvSpPr/>
          <p:nvPr/>
        </p:nvSpPr>
        <p:spPr>
          <a:xfrm>
            <a:off x="4214192" y="4926901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Freeform: Shape 33">
            <a:extLst>
              <a:ext uri="{FF2B5EF4-FFF2-40B4-BE49-F238E27FC236}">
                <a16:creationId xmlns:a16="http://schemas.microsoft.com/office/drawing/2014/main" id="{BF9783F9-1778-4C85-9C71-B2C9DABBB991}"/>
              </a:ext>
            </a:extLst>
          </p:cNvPr>
          <p:cNvSpPr>
            <a:spLocks noChangeAspect="1"/>
          </p:cNvSpPr>
          <p:nvPr/>
        </p:nvSpPr>
        <p:spPr bwMode="auto">
          <a:xfrm>
            <a:off x="6826492" y="4981603"/>
            <a:ext cx="454274" cy="454274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Hexagon 34">
            <a:extLst>
              <a:ext uri="{FF2B5EF4-FFF2-40B4-BE49-F238E27FC236}">
                <a16:creationId xmlns:a16="http://schemas.microsoft.com/office/drawing/2014/main" id="{2A972C27-B8E1-4672-BD6F-AD06BF7073CA}"/>
              </a:ext>
            </a:extLst>
          </p:cNvPr>
          <p:cNvSpPr/>
          <p:nvPr/>
        </p:nvSpPr>
        <p:spPr>
          <a:xfrm>
            <a:off x="4203297" y="4923452"/>
            <a:ext cx="1305097" cy="112411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grpSp>
        <p:nvGrpSpPr>
          <p:cNvPr id="34" name="Group 35">
            <a:extLst>
              <a:ext uri="{FF2B5EF4-FFF2-40B4-BE49-F238E27FC236}">
                <a16:creationId xmlns:a16="http://schemas.microsoft.com/office/drawing/2014/main" id="{84BEAB26-2275-44B1-BB6B-E352B9AFD9B4}"/>
              </a:ext>
            </a:extLst>
          </p:cNvPr>
          <p:cNvGrpSpPr/>
          <p:nvPr/>
        </p:nvGrpSpPr>
        <p:grpSpPr>
          <a:xfrm>
            <a:off x="6204012" y="2031636"/>
            <a:ext cx="5191761" cy="1602682"/>
            <a:chOff x="6077243" y="2031636"/>
            <a:chExt cx="5191761" cy="1602682"/>
          </a:xfrm>
        </p:grpSpPr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AFF5A65D-F5FB-4139-8053-C6AF948CAFA5}"/>
                </a:ext>
              </a:extLst>
            </p:cNvPr>
            <p:cNvSpPr txBox="1">
              <a:spLocks/>
            </p:cNvSpPr>
            <p:nvPr/>
          </p:nvSpPr>
          <p:spPr>
            <a:xfrm>
              <a:off x="6077243" y="2422448"/>
              <a:ext cx="5191761" cy="121187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ysClr val="windowText" lastClr="000000"/>
                  </a:solidFill>
                </a:rPr>
                <a:t>请替换文字内容复制你的内容到此 千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图网</a:t>
              </a:r>
              <a:r>
                <a:rPr lang="en-US" altLang="zh-CN" sz="1050">
                  <a:solidFill>
                    <a:sysClr val="windowText" lastClr="000000"/>
                  </a:solidFill>
                </a:rPr>
                <a:t> 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如</a:t>
              </a:r>
              <a:r>
                <a:rPr lang="zh-CN" altLang="en-US" sz="1050" dirty="0">
                  <a:solidFill>
                    <a:sysClr val="windowText" lastClr="000000"/>
                  </a:solidFill>
                </a:rPr>
                <a:t>需更改请在</a:t>
              </a: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</a:rPr>
                <a:t>（设置形状格式）菜单下（文本选项）中调整</a:t>
              </a: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</a:rPr>
                <a:t>请替换文字内容复制你的内容到此 千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图网</a:t>
              </a:r>
              <a:r>
                <a:rPr lang="en-US" altLang="zh-CN" sz="1050">
                  <a:solidFill>
                    <a:sysClr val="windowText" lastClr="000000"/>
                  </a:solidFill>
                </a:rPr>
                <a:t> 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如</a:t>
              </a:r>
              <a:r>
                <a:rPr lang="zh-CN" altLang="en-US" sz="1050" dirty="0">
                  <a:solidFill>
                    <a:sysClr val="windowText" lastClr="000000"/>
                  </a:solidFill>
                </a:rPr>
                <a:t>需更改请在</a:t>
              </a: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</a:rPr>
                <a:t>（设置形状格式）菜单下（文本选项）中调整</a:t>
              </a:r>
            </a:p>
          </p:txBody>
        </p:sp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91CA3DC7-C8B8-4372-BFD1-86713441BB6A}"/>
                </a:ext>
              </a:extLst>
            </p:cNvPr>
            <p:cNvSpPr/>
            <p:nvPr/>
          </p:nvSpPr>
          <p:spPr>
            <a:xfrm>
              <a:off x="6077243" y="2031636"/>
              <a:ext cx="1384995" cy="415498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输入标题文本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7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76B9A0A-558A-4A8D-9DBC-395C5958B683}"/>
              </a:ext>
            </a:extLst>
          </p:cNvPr>
          <p:cNvGrpSpPr/>
          <p:nvPr/>
        </p:nvGrpSpPr>
        <p:grpSpPr>
          <a:xfrm rot="20675447">
            <a:off x="4802094" y="2371637"/>
            <a:ext cx="6862141" cy="3384230"/>
            <a:chOff x="812493" y="1298947"/>
            <a:chExt cx="6862148" cy="3384233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0F77AF49-E103-431A-BAA0-B65B69373386}"/>
                </a:ext>
              </a:extLst>
            </p:cNvPr>
            <p:cNvSpPr>
              <a:spLocks/>
            </p:cNvSpPr>
            <p:nvPr/>
          </p:nvSpPr>
          <p:spPr bwMode="auto">
            <a:xfrm rot="1715850">
              <a:off x="812493" y="3764350"/>
              <a:ext cx="3665024" cy="918830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ECEEF44-C6BE-41A8-8A04-B2D26EECBF5C}"/>
                </a:ext>
              </a:extLst>
            </p:cNvPr>
            <p:cNvGrpSpPr/>
            <p:nvPr/>
          </p:nvGrpSpPr>
          <p:grpSpPr>
            <a:xfrm>
              <a:off x="4378613" y="1298947"/>
              <a:ext cx="3296028" cy="3382760"/>
              <a:chOff x="4516324" y="1568450"/>
              <a:chExt cx="3559176" cy="3652838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B20291EC-BEA3-4214-B80C-82F2CD29D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687" y="1568450"/>
                <a:ext cx="404813" cy="365125"/>
              </a:xfrm>
              <a:custGeom>
                <a:avLst/>
                <a:gdLst>
                  <a:gd name="T0" fmla="*/ 0 w 71"/>
                  <a:gd name="T1" fmla="*/ 18 h 64"/>
                  <a:gd name="T2" fmla="*/ 26 w 71"/>
                  <a:gd name="T3" fmla="*/ 2 h 64"/>
                  <a:gd name="T4" fmla="*/ 55 w 71"/>
                  <a:gd name="T5" fmla="*/ 11 h 64"/>
                  <a:gd name="T6" fmla="*/ 65 w 71"/>
                  <a:gd name="T7" fmla="*/ 40 h 64"/>
                  <a:gd name="T8" fmla="*/ 52 w 71"/>
                  <a:gd name="T9" fmla="*/ 64 h 64"/>
                  <a:gd name="T10" fmla="*/ 0 w 71"/>
                  <a:gd name="T11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64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9895C1C-9074-420F-9B14-36EB3729A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9287" y="1636713"/>
                <a:ext cx="153988" cy="268288"/>
              </a:xfrm>
              <a:custGeom>
                <a:avLst/>
                <a:gdLst>
                  <a:gd name="T0" fmla="*/ 0 w 27"/>
                  <a:gd name="T1" fmla="*/ 19 h 47"/>
                  <a:gd name="T2" fmla="*/ 14 w 27"/>
                  <a:gd name="T3" fmla="*/ 0 h 47"/>
                  <a:gd name="T4" fmla="*/ 25 w 27"/>
                  <a:gd name="T5" fmla="*/ 22 h 47"/>
                  <a:gd name="T6" fmla="*/ 13 w 27"/>
                  <a:gd name="T7" fmla="*/ 46 h 47"/>
                  <a:gd name="T8" fmla="*/ 0 w 27"/>
                  <a:gd name="T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31F2C820-539D-496C-856E-5C40B0CD8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662" y="1665288"/>
                <a:ext cx="398463" cy="314325"/>
              </a:xfrm>
              <a:custGeom>
                <a:avLst/>
                <a:gdLst>
                  <a:gd name="T0" fmla="*/ 64 w 70"/>
                  <a:gd name="T1" fmla="*/ 35 h 55"/>
                  <a:gd name="T2" fmla="*/ 18 w 70"/>
                  <a:gd name="T3" fmla="*/ 1 h 55"/>
                  <a:gd name="T4" fmla="*/ 0 w 70"/>
                  <a:gd name="T5" fmla="*/ 10 h 55"/>
                  <a:gd name="T6" fmla="*/ 60 w 70"/>
                  <a:gd name="T7" fmla="*/ 55 h 55"/>
                  <a:gd name="T8" fmla="*/ 64 w 70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5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3759F1FB-7EFD-40D8-8CCC-0FA33DE38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599" y="1797050"/>
                <a:ext cx="125413" cy="182563"/>
              </a:xfrm>
              <a:custGeom>
                <a:avLst/>
                <a:gdLst>
                  <a:gd name="T0" fmla="*/ 11 w 22"/>
                  <a:gd name="T1" fmla="*/ 0 h 32"/>
                  <a:gd name="T2" fmla="*/ 6 w 22"/>
                  <a:gd name="T3" fmla="*/ 7 h 32"/>
                  <a:gd name="T4" fmla="*/ 0 w 22"/>
                  <a:gd name="T5" fmla="*/ 22 h 32"/>
                  <a:gd name="T6" fmla="*/ 14 w 22"/>
                  <a:gd name="T7" fmla="*/ 32 h 32"/>
                  <a:gd name="T8" fmla="*/ 18 w 22"/>
                  <a:gd name="T9" fmla="*/ 27 h 32"/>
                  <a:gd name="T10" fmla="*/ 11 w 2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80C20295-B3AA-4B78-BD63-327FD0528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999" y="1643063"/>
                <a:ext cx="2847975" cy="2911475"/>
              </a:xfrm>
              <a:custGeom>
                <a:avLst/>
                <a:gdLst>
                  <a:gd name="T0" fmla="*/ 0 w 500"/>
                  <a:gd name="T1" fmla="*/ 338 h 511"/>
                  <a:gd name="T2" fmla="*/ 440 w 500"/>
                  <a:gd name="T3" fmla="*/ 14 h 511"/>
                  <a:gd name="T4" fmla="*/ 500 w 500"/>
                  <a:gd name="T5" fmla="*/ 59 h 511"/>
                  <a:gd name="T6" fmla="*/ 227 w 500"/>
                  <a:gd name="T7" fmla="*/ 511 h 511"/>
                  <a:gd name="T8" fmla="*/ 0 w 500"/>
                  <a:gd name="T9" fmla="*/ 33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11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1A9EE4A-3D6F-4DAA-8239-F18823C3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5899" y="1836738"/>
                <a:ext cx="1743075" cy="2717800"/>
              </a:xfrm>
              <a:custGeom>
                <a:avLst/>
                <a:gdLst>
                  <a:gd name="T0" fmla="*/ 0 w 306"/>
                  <a:gd name="T1" fmla="*/ 414 h 477"/>
                  <a:gd name="T2" fmla="*/ 12 w 306"/>
                  <a:gd name="T3" fmla="*/ 461 h 477"/>
                  <a:gd name="T4" fmla="*/ 33 w 306"/>
                  <a:gd name="T5" fmla="*/ 477 h 477"/>
                  <a:gd name="T6" fmla="*/ 306 w 306"/>
                  <a:gd name="T7" fmla="*/ 25 h 477"/>
                  <a:gd name="T8" fmla="*/ 298 w 306"/>
                  <a:gd name="T9" fmla="*/ 0 h 477"/>
                  <a:gd name="T10" fmla="*/ 0 w 306"/>
                  <a:gd name="T11" fmla="*/ 41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477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F7EBA84-BF74-4684-AC41-B3E6466C0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998" y="1693863"/>
                <a:ext cx="2693988" cy="2092325"/>
              </a:xfrm>
              <a:custGeom>
                <a:avLst/>
                <a:gdLst>
                  <a:gd name="T0" fmla="*/ 473 w 473"/>
                  <a:gd name="T1" fmla="*/ 8 h 367"/>
                  <a:gd name="T2" fmla="*/ 440 w 473"/>
                  <a:gd name="T3" fmla="*/ 5 h 367"/>
                  <a:gd name="T4" fmla="*/ 0 w 473"/>
                  <a:gd name="T5" fmla="*/ 329 h 367"/>
                  <a:gd name="T6" fmla="*/ 51 w 473"/>
                  <a:gd name="T7" fmla="*/ 367 h 367"/>
                  <a:gd name="T8" fmla="*/ 114 w 473"/>
                  <a:gd name="T9" fmla="*/ 355 h 367"/>
                  <a:gd name="T10" fmla="*/ 473 w 473"/>
                  <a:gd name="T1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3" h="367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B5B05F-7C1E-406C-BBDD-DC27704AE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712" y="3335338"/>
                <a:ext cx="1560513" cy="1549400"/>
              </a:xfrm>
              <a:custGeom>
                <a:avLst/>
                <a:gdLst>
                  <a:gd name="T0" fmla="*/ 0 w 274"/>
                  <a:gd name="T1" fmla="*/ 156 h 272"/>
                  <a:gd name="T2" fmla="*/ 47 w 274"/>
                  <a:gd name="T3" fmla="*/ 41 h 272"/>
                  <a:gd name="T4" fmla="*/ 161 w 274"/>
                  <a:gd name="T5" fmla="*/ 67 h 272"/>
                  <a:gd name="T6" fmla="*/ 241 w 274"/>
                  <a:gd name="T7" fmla="*/ 151 h 272"/>
                  <a:gd name="T8" fmla="*/ 274 w 274"/>
                  <a:gd name="T9" fmla="*/ 214 h 272"/>
                  <a:gd name="T10" fmla="*/ 146 w 274"/>
                  <a:gd name="T11" fmla="*/ 272 h 272"/>
                  <a:gd name="T12" fmla="*/ 0 w 274"/>
                  <a:gd name="T13" fmla="*/ 1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2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A4D84F14-92CC-4DA3-B9AB-77E636F30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399" y="3414713"/>
                <a:ext cx="838200" cy="860425"/>
              </a:xfrm>
              <a:custGeom>
                <a:avLst/>
                <a:gdLst>
                  <a:gd name="T0" fmla="*/ 47 w 147"/>
                  <a:gd name="T1" fmla="*/ 31 h 151"/>
                  <a:gd name="T2" fmla="*/ 147 w 147"/>
                  <a:gd name="T3" fmla="*/ 57 h 151"/>
                  <a:gd name="T4" fmla="*/ 63 w 147"/>
                  <a:gd name="T5" fmla="*/ 151 h 151"/>
                  <a:gd name="T6" fmla="*/ 0 w 147"/>
                  <a:gd name="T7" fmla="*/ 141 h 151"/>
                  <a:gd name="T8" fmla="*/ 47 w 147"/>
                  <a:gd name="T9" fmla="*/ 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1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A4536B51-4588-4840-85D3-744B7775C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1687" y="4217988"/>
                <a:ext cx="849313" cy="666750"/>
              </a:xfrm>
              <a:custGeom>
                <a:avLst/>
                <a:gdLst>
                  <a:gd name="T0" fmla="*/ 116 w 149"/>
                  <a:gd name="T1" fmla="*/ 0 h 117"/>
                  <a:gd name="T2" fmla="*/ 145 w 149"/>
                  <a:gd name="T3" fmla="*/ 63 h 117"/>
                  <a:gd name="T4" fmla="*/ 25 w 149"/>
                  <a:gd name="T5" fmla="*/ 117 h 117"/>
                  <a:gd name="T6" fmla="*/ 0 w 149"/>
                  <a:gd name="T7" fmla="*/ 54 h 117"/>
                  <a:gd name="T8" fmla="*/ 116 w 14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7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02062EA9-09D8-45B9-8DAA-0029E1560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6324" y="4081463"/>
                <a:ext cx="1138238" cy="1139825"/>
              </a:xfrm>
              <a:custGeom>
                <a:avLst/>
                <a:gdLst>
                  <a:gd name="T0" fmla="*/ 0 w 200"/>
                  <a:gd name="T1" fmla="*/ 200 h 200"/>
                  <a:gd name="T2" fmla="*/ 200 w 200"/>
                  <a:gd name="T3" fmla="*/ 141 h 200"/>
                  <a:gd name="T4" fmla="*/ 54 w 200"/>
                  <a:gd name="T5" fmla="*/ 25 h 200"/>
                  <a:gd name="T6" fmla="*/ 0 w 200"/>
                  <a:gd name="T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0" h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03007261-94A3-4C21-99C0-72229B499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1887" y="4206875"/>
                <a:ext cx="655638" cy="912813"/>
              </a:xfrm>
              <a:custGeom>
                <a:avLst/>
                <a:gdLst>
                  <a:gd name="T0" fmla="*/ 115 w 115"/>
                  <a:gd name="T1" fmla="*/ 12 h 160"/>
                  <a:gd name="T2" fmla="*/ 115 w 115"/>
                  <a:gd name="T3" fmla="*/ 12 h 160"/>
                  <a:gd name="T4" fmla="*/ 51 w 115"/>
                  <a:gd name="T5" fmla="*/ 2 h 160"/>
                  <a:gd name="T6" fmla="*/ 0 w 115"/>
                  <a:gd name="T7" fmla="*/ 160 h 160"/>
                  <a:gd name="T8" fmla="*/ 115 w 115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60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923274D6-62E5-4679-BA03-8E8FFCECF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712" y="1739899"/>
                <a:ext cx="2073275" cy="1976438"/>
              </a:xfrm>
              <a:custGeom>
                <a:avLst/>
                <a:gdLst>
                  <a:gd name="T0" fmla="*/ 1306 w 1306"/>
                  <a:gd name="T1" fmla="*/ 0 h 1245"/>
                  <a:gd name="T2" fmla="*/ 18 w 1306"/>
                  <a:gd name="T3" fmla="*/ 1245 h 1245"/>
                  <a:gd name="T4" fmla="*/ 0 w 1306"/>
                  <a:gd name="T5" fmla="*/ 1220 h 1245"/>
                  <a:gd name="T6" fmla="*/ 1306 w 130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6" h="1245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EB94A94E-9E6F-4C59-869D-B0A98D00A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5899" y="1836738"/>
                <a:ext cx="1697038" cy="2359025"/>
              </a:xfrm>
              <a:custGeom>
                <a:avLst/>
                <a:gdLst>
                  <a:gd name="T0" fmla="*/ 1069 w 1069"/>
                  <a:gd name="T1" fmla="*/ 0 h 1486"/>
                  <a:gd name="T2" fmla="*/ 0 w 1069"/>
                  <a:gd name="T3" fmla="*/ 1486 h 1486"/>
                  <a:gd name="T4" fmla="*/ 4 w 1069"/>
                  <a:gd name="T5" fmla="*/ 1450 h 1486"/>
                  <a:gd name="T6" fmla="*/ 1069 w 1069"/>
                  <a:gd name="T7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1486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DB2CC53B-C461-4F22-AC79-0E11C9C56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999" y="1722438"/>
                <a:ext cx="2506663" cy="1846263"/>
              </a:xfrm>
              <a:custGeom>
                <a:avLst/>
                <a:gdLst>
                  <a:gd name="T0" fmla="*/ 1579 w 1579"/>
                  <a:gd name="T1" fmla="*/ 0 h 1163"/>
                  <a:gd name="T2" fmla="*/ 0 w 1579"/>
                  <a:gd name="T3" fmla="*/ 1163 h 1163"/>
                  <a:gd name="T4" fmla="*/ 57 w 1579"/>
                  <a:gd name="T5" fmla="*/ 1138 h 1163"/>
                  <a:gd name="T6" fmla="*/ 1579 w 1579"/>
                  <a:gd name="T7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9" h="1163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CAF2C9-B443-4FA9-BE1B-1358DA5C34A3}"/>
              </a:ext>
            </a:extLst>
          </p:cNvPr>
          <p:cNvGrpSpPr/>
          <p:nvPr/>
        </p:nvGrpSpPr>
        <p:grpSpPr>
          <a:xfrm>
            <a:off x="5419323" y="1655814"/>
            <a:ext cx="3971464" cy="3365467"/>
            <a:chOff x="6023992" y="1726100"/>
            <a:chExt cx="3971468" cy="336547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D72089F-6BE0-4E1B-8854-6266BB3A16B4}"/>
                </a:ext>
              </a:extLst>
            </p:cNvPr>
            <p:cNvGrpSpPr/>
            <p:nvPr/>
          </p:nvGrpSpPr>
          <p:grpSpPr>
            <a:xfrm>
              <a:off x="6023992" y="1726100"/>
              <a:ext cx="3960440" cy="700517"/>
              <a:chOff x="5403632" y="1998271"/>
              <a:chExt cx="3960440" cy="70051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AED8925C-501F-44AA-B7BF-02749A18C35E}"/>
                  </a:ext>
                </a:extLst>
              </p:cNvPr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401B0BDC-62CF-469F-A156-7FD10F5AF7D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414CF4B4-9A47-4BC6-A62C-1B87BFA3409A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F8A0D4FE-9196-4104-BA03-9408BF25C660}"/>
                  </a:ext>
                </a:extLst>
              </p:cNvPr>
              <p:cNvGrpSpPr/>
              <p:nvPr/>
            </p:nvGrpSpPr>
            <p:grpSpPr>
              <a:xfrm>
                <a:off x="5802845" y="1998271"/>
                <a:ext cx="3561227" cy="700517"/>
                <a:chOff x="6729846" y="3935365"/>
                <a:chExt cx="3561227" cy="700517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DA289CF2-7531-4CBE-A7ED-8D42B14C7D63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AEB4AE47-4A55-4CE4-BB97-FA79FE57BE88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75EA03C-C060-4A6D-86E0-A76864974897}"/>
                </a:ext>
              </a:extLst>
            </p:cNvPr>
            <p:cNvGrpSpPr/>
            <p:nvPr/>
          </p:nvGrpSpPr>
          <p:grpSpPr>
            <a:xfrm>
              <a:off x="6023992" y="2614418"/>
              <a:ext cx="3971468" cy="700517"/>
              <a:chOff x="5403632" y="2988090"/>
              <a:chExt cx="3971468" cy="700517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0B3091EC-607F-4D12-B10E-D381D878166B}"/>
                  </a:ext>
                </a:extLst>
              </p:cNvPr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CE570CD3-E8FD-404C-B64F-E8AD02F82BD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09793EE4-2AC9-48E7-861C-41E8C564FB92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3485E89E-5F7F-44BF-A297-ADBB03BB7C42}"/>
                  </a:ext>
                </a:extLst>
              </p:cNvPr>
              <p:cNvGrpSpPr/>
              <p:nvPr/>
            </p:nvGrpSpPr>
            <p:grpSpPr>
              <a:xfrm>
                <a:off x="5813873" y="2988090"/>
                <a:ext cx="3561227" cy="700517"/>
                <a:chOff x="6729846" y="3935365"/>
                <a:chExt cx="3561227" cy="700517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E5BDABE-E3BF-490D-95FC-9BBFDD2837B8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11D43FA-AEA5-4AC7-9BA0-AAAEE513F8B4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56E80C3-CD55-48AC-B5D0-3FC4B6DCD652}"/>
                </a:ext>
              </a:extLst>
            </p:cNvPr>
            <p:cNvGrpSpPr/>
            <p:nvPr/>
          </p:nvGrpSpPr>
          <p:grpSpPr>
            <a:xfrm>
              <a:off x="6023992" y="3502736"/>
              <a:ext cx="3960440" cy="700517"/>
              <a:chOff x="5403632" y="4279233"/>
              <a:chExt cx="3960440" cy="700517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F181F7C-81F8-425C-93AF-90080E46F09B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43CDBA7B-3AAF-4E00-BB14-868B0819D5B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28819BA1-D3A1-4BB1-8E52-4DEAE2DFE362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8E03F634-F114-41D3-B579-7D2C9CE8A989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D31C78D-0C96-413D-A0FD-E053EFEBCCB9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3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073290D-F013-49B0-AD75-3352E44B903B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F8A0BDA-6D2F-490C-A415-65DF88A3AD0A}"/>
                </a:ext>
              </a:extLst>
            </p:cNvPr>
            <p:cNvGrpSpPr/>
            <p:nvPr/>
          </p:nvGrpSpPr>
          <p:grpSpPr>
            <a:xfrm>
              <a:off x="6023992" y="4391053"/>
              <a:ext cx="3960440" cy="700517"/>
              <a:chOff x="5403632" y="4279233"/>
              <a:chExt cx="3960440" cy="7005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87E06254-8C4B-4BF1-8D67-34094D92A336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037B7863-A381-40E0-9277-0A1D2640516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092CBE93-BE25-41D9-9CC6-C52A5A69A911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3EE6CDB-D7EE-4898-8140-E034002FF89B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5D541270-AE99-4372-B083-889CC8D2E700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4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939C211-4276-4A04-80A9-5B841381F249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358738-2713-4400-BA32-543F8A4A267C}"/>
              </a:ext>
            </a:extLst>
          </p:cNvPr>
          <p:cNvGrpSpPr/>
          <p:nvPr/>
        </p:nvGrpSpPr>
        <p:grpSpPr>
          <a:xfrm>
            <a:off x="1358095" y="1655814"/>
            <a:ext cx="3971464" cy="3365467"/>
            <a:chOff x="6023992" y="1726100"/>
            <a:chExt cx="3971468" cy="336547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40A0D13-4856-4442-93FF-F96D584CAD4F}"/>
                </a:ext>
              </a:extLst>
            </p:cNvPr>
            <p:cNvGrpSpPr/>
            <p:nvPr/>
          </p:nvGrpSpPr>
          <p:grpSpPr>
            <a:xfrm>
              <a:off x="6023992" y="1726100"/>
              <a:ext cx="3960440" cy="700517"/>
              <a:chOff x="5403632" y="1998271"/>
              <a:chExt cx="3960440" cy="700517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3670C1E-69F2-4E8F-8ABC-78CC7C61BDBD}"/>
                  </a:ext>
                </a:extLst>
              </p:cNvPr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20BBB6C7-1DAD-4172-926B-9C87C6E8A3E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1172BA10-694F-4443-B7AD-C46265C1828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7D12F4-7FC6-4568-8143-85734D568C95}"/>
                  </a:ext>
                </a:extLst>
              </p:cNvPr>
              <p:cNvGrpSpPr/>
              <p:nvPr/>
            </p:nvGrpSpPr>
            <p:grpSpPr>
              <a:xfrm>
                <a:off x="5802845" y="1998271"/>
                <a:ext cx="3561227" cy="700517"/>
                <a:chOff x="6729846" y="3935365"/>
                <a:chExt cx="3561227" cy="700517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D6A66A8-6EDA-44AD-972F-546B94F4F47D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E79D1EE-72AF-491C-9C10-3BD83D279348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9DB1DB3-C80F-48C5-9986-3AFAD082E132}"/>
                </a:ext>
              </a:extLst>
            </p:cNvPr>
            <p:cNvGrpSpPr/>
            <p:nvPr/>
          </p:nvGrpSpPr>
          <p:grpSpPr>
            <a:xfrm>
              <a:off x="6023992" y="2614418"/>
              <a:ext cx="3971468" cy="700517"/>
              <a:chOff x="5403632" y="2988090"/>
              <a:chExt cx="3971468" cy="70051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6D06112-6361-451D-A251-C1E88E5D23D3}"/>
                  </a:ext>
                </a:extLst>
              </p:cNvPr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8C1F03E0-6229-4510-A10C-36EAA9B2F69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A05966E7-86AE-48C1-B375-5DDB0D4986CA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504F68D9-B15A-4B8C-81B5-4C6E3AF85AF3}"/>
                  </a:ext>
                </a:extLst>
              </p:cNvPr>
              <p:cNvGrpSpPr/>
              <p:nvPr/>
            </p:nvGrpSpPr>
            <p:grpSpPr>
              <a:xfrm>
                <a:off x="5813873" y="2988090"/>
                <a:ext cx="3561227" cy="700517"/>
                <a:chOff x="6729846" y="3935365"/>
                <a:chExt cx="3561227" cy="70051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FA71263B-08FC-488B-80C4-FDB5E20666A3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6396FFF-9036-47B0-A902-36727B91A3C9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9EA3655-023B-4E7E-A9E0-04C13F343ED0}"/>
                </a:ext>
              </a:extLst>
            </p:cNvPr>
            <p:cNvGrpSpPr/>
            <p:nvPr/>
          </p:nvGrpSpPr>
          <p:grpSpPr>
            <a:xfrm>
              <a:off x="6023992" y="3502736"/>
              <a:ext cx="3960440" cy="700517"/>
              <a:chOff x="5403632" y="4279233"/>
              <a:chExt cx="3960440" cy="70051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4B25AFF-3718-43CA-8F18-70537667737F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BA66D26C-8FB7-4F69-A46F-22A51B268AC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DCBCA529-E26C-4D06-B181-341FAEB058D5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36FB5E2-7160-4A91-A918-6A752A7055F4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30DF0FA-D2A1-44FB-8841-C78C477DE07E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3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639A6FF-D941-433B-907D-7A67C2083913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39C3634-5B30-489B-898F-F4AFD2B95BFA}"/>
                </a:ext>
              </a:extLst>
            </p:cNvPr>
            <p:cNvGrpSpPr/>
            <p:nvPr/>
          </p:nvGrpSpPr>
          <p:grpSpPr>
            <a:xfrm>
              <a:off x="6023992" y="4391053"/>
              <a:ext cx="3960440" cy="700517"/>
              <a:chOff x="5403632" y="4279233"/>
              <a:chExt cx="3960440" cy="700517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E7A5F74D-431D-45F9-BE29-5B51028E2AEB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2EA9C694-D0F2-4D0F-9EC0-EFFE51D1632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BD1B8820-5E5A-46D2-92D9-5AA8B1FFBC9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62D7E33-1D79-40BB-B5EF-4B3BDA2B3BBC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5046421-1DD8-41B9-BFA5-0F712BDB361B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4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E6B1B7F-FDFF-4E64-9DBF-5498FE3B3676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EF5881-8984-4D81-BE4E-6016C5B766E6}"/>
              </a:ext>
            </a:extLst>
          </p:cNvPr>
          <p:cNvCxnSpPr/>
          <p:nvPr/>
        </p:nvCxnSpPr>
        <p:spPr>
          <a:xfrm>
            <a:off x="4619833" y="1587204"/>
            <a:ext cx="0" cy="352514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>
            <a:extLst>
              <a:ext uri="{FF2B5EF4-FFF2-40B4-BE49-F238E27FC236}">
                <a16:creationId xmlns:a16="http://schemas.microsoft.com/office/drawing/2014/main" id="{84EA1623-DED9-471F-B3E5-8B21DF221E30}"/>
              </a:ext>
            </a:extLst>
          </p:cNvPr>
          <p:cNvGrpSpPr/>
          <p:nvPr/>
        </p:nvGrpSpPr>
        <p:grpSpPr>
          <a:xfrm>
            <a:off x="4741715" y="1137445"/>
            <a:ext cx="2468206" cy="4913893"/>
            <a:chOff x="4652524" y="1137445"/>
            <a:chExt cx="2468206" cy="4913893"/>
          </a:xfrm>
        </p:grpSpPr>
        <p:grpSp>
          <p:nvGrpSpPr>
            <p:cNvPr id="63" name="Group 3">
              <a:extLst>
                <a:ext uri="{FF2B5EF4-FFF2-40B4-BE49-F238E27FC236}">
                  <a16:creationId xmlns:a16="http://schemas.microsoft.com/office/drawing/2014/main" id="{C987A8CB-93B9-47C9-815A-5B489847FA4A}"/>
                </a:ext>
              </a:extLst>
            </p:cNvPr>
            <p:cNvGrpSpPr/>
            <p:nvPr/>
          </p:nvGrpSpPr>
          <p:grpSpPr>
            <a:xfrm>
              <a:off x="4652524" y="1137445"/>
              <a:ext cx="2468206" cy="3744261"/>
              <a:chOff x="4549922" y="763922"/>
              <a:chExt cx="2846313" cy="4317854"/>
            </a:xfrm>
          </p:grpSpPr>
          <p:grpSp>
            <p:nvGrpSpPr>
              <p:cNvPr id="74" name="Group 4">
                <a:extLst>
                  <a:ext uri="{FF2B5EF4-FFF2-40B4-BE49-F238E27FC236}">
                    <a16:creationId xmlns:a16="http://schemas.microsoft.com/office/drawing/2014/main" id="{10819C8D-98F1-4835-9888-AE3EFA682CD1}"/>
                  </a:ext>
                </a:extLst>
              </p:cNvPr>
              <p:cNvGrpSpPr/>
              <p:nvPr/>
            </p:nvGrpSpPr>
            <p:grpSpPr>
              <a:xfrm>
                <a:off x="5706718" y="3014880"/>
                <a:ext cx="700469" cy="1172136"/>
                <a:chOff x="5706718" y="3014880"/>
                <a:chExt cx="700469" cy="1172136"/>
              </a:xfrm>
              <a:solidFill>
                <a:schemeClr val="accent6"/>
              </a:solidFill>
            </p:grpSpPr>
            <p:sp>
              <p:nvSpPr>
                <p:cNvPr id="114" name="Freeform: Shape 44">
                  <a:extLst>
                    <a:ext uri="{FF2B5EF4-FFF2-40B4-BE49-F238E27FC236}">
                      <a16:creationId xmlns:a16="http://schemas.microsoft.com/office/drawing/2014/main" id="{6122F2BF-C14F-4605-940D-3AE54297C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6718" y="3014880"/>
                  <a:ext cx="700469" cy="1172136"/>
                </a:xfrm>
                <a:custGeom>
                  <a:avLst/>
                  <a:gdLst>
                    <a:gd name="T0" fmla="*/ 188 w 377"/>
                    <a:gd name="T1" fmla="*/ 631 h 631"/>
                    <a:gd name="T2" fmla="*/ 182 w 377"/>
                    <a:gd name="T3" fmla="*/ 630 h 631"/>
                    <a:gd name="T4" fmla="*/ 144 w 377"/>
                    <a:gd name="T5" fmla="*/ 567 h 631"/>
                    <a:gd name="T6" fmla="*/ 144 w 377"/>
                    <a:gd name="T7" fmla="*/ 566 h 631"/>
                    <a:gd name="T8" fmla="*/ 137 w 377"/>
                    <a:gd name="T9" fmla="*/ 516 h 631"/>
                    <a:gd name="T10" fmla="*/ 141 w 377"/>
                    <a:gd name="T11" fmla="*/ 510 h 631"/>
                    <a:gd name="T12" fmla="*/ 124 w 377"/>
                    <a:gd name="T13" fmla="*/ 487 h 631"/>
                    <a:gd name="T14" fmla="*/ 231 w 377"/>
                    <a:gd name="T15" fmla="*/ 431 h 631"/>
                    <a:gd name="T16" fmla="*/ 257 w 377"/>
                    <a:gd name="T17" fmla="*/ 427 h 631"/>
                    <a:gd name="T18" fmla="*/ 261 w 377"/>
                    <a:gd name="T19" fmla="*/ 404 h 631"/>
                    <a:gd name="T20" fmla="*/ 264 w 377"/>
                    <a:gd name="T21" fmla="*/ 352 h 631"/>
                    <a:gd name="T22" fmla="*/ 302 w 377"/>
                    <a:gd name="T23" fmla="*/ 290 h 631"/>
                    <a:gd name="T24" fmla="*/ 350 w 377"/>
                    <a:gd name="T25" fmla="*/ 192 h 631"/>
                    <a:gd name="T26" fmla="*/ 311 w 377"/>
                    <a:gd name="T27" fmla="*/ 65 h 631"/>
                    <a:gd name="T28" fmla="*/ 183 w 377"/>
                    <a:gd name="T29" fmla="*/ 28 h 631"/>
                    <a:gd name="T30" fmla="*/ 29 w 377"/>
                    <a:gd name="T31" fmla="*/ 166 h 631"/>
                    <a:gd name="T32" fmla="*/ 100 w 377"/>
                    <a:gd name="T33" fmla="*/ 309 h 631"/>
                    <a:gd name="T34" fmla="*/ 104 w 377"/>
                    <a:gd name="T35" fmla="*/ 312 h 631"/>
                    <a:gd name="T36" fmla="*/ 167 w 377"/>
                    <a:gd name="T37" fmla="*/ 417 h 631"/>
                    <a:gd name="T38" fmla="*/ 158 w 377"/>
                    <a:gd name="T39" fmla="*/ 429 h 631"/>
                    <a:gd name="T40" fmla="*/ 146 w 377"/>
                    <a:gd name="T41" fmla="*/ 420 h 631"/>
                    <a:gd name="T42" fmla="*/ 90 w 377"/>
                    <a:gd name="T43" fmla="*/ 330 h 631"/>
                    <a:gd name="T44" fmla="*/ 87 w 377"/>
                    <a:gd name="T45" fmla="*/ 327 h 631"/>
                    <a:gd name="T46" fmla="*/ 7 w 377"/>
                    <a:gd name="T47" fmla="*/ 165 h 631"/>
                    <a:gd name="T48" fmla="*/ 181 w 377"/>
                    <a:gd name="T49" fmla="*/ 6 h 631"/>
                    <a:gd name="T50" fmla="*/ 326 w 377"/>
                    <a:gd name="T51" fmla="*/ 49 h 631"/>
                    <a:gd name="T52" fmla="*/ 372 w 377"/>
                    <a:gd name="T53" fmla="*/ 193 h 631"/>
                    <a:gd name="T54" fmla="*/ 319 w 377"/>
                    <a:gd name="T55" fmla="*/ 305 h 631"/>
                    <a:gd name="T56" fmla="*/ 286 w 377"/>
                    <a:gd name="T57" fmla="*/ 357 h 631"/>
                    <a:gd name="T58" fmla="*/ 283 w 377"/>
                    <a:gd name="T59" fmla="*/ 403 h 631"/>
                    <a:gd name="T60" fmla="*/ 264 w 377"/>
                    <a:gd name="T61" fmla="*/ 448 h 631"/>
                    <a:gd name="T62" fmla="*/ 233 w 377"/>
                    <a:gd name="T63" fmla="*/ 453 h 631"/>
                    <a:gd name="T64" fmla="*/ 146 w 377"/>
                    <a:gd name="T65" fmla="*/ 486 h 631"/>
                    <a:gd name="T66" fmla="*/ 159 w 377"/>
                    <a:gd name="T67" fmla="*/ 494 h 631"/>
                    <a:gd name="T68" fmla="*/ 160 w 377"/>
                    <a:gd name="T69" fmla="*/ 494 h 631"/>
                    <a:gd name="T70" fmla="*/ 271 w 377"/>
                    <a:gd name="T71" fmla="*/ 470 h 631"/>
                    <a:gd name="T72" fmla="*/ 284 w 377"/>
                    <a:gd name="T73" fmla="*/ 498 h 631"/>
                    <a:gd name="T74" fmla="*/ 169 w 377"/>
                    <a:gd name="T75" fmla="*/ 519 h 631"/>
                    <a:gd name="T76" fmla="*/ 165 w 377"/>
                    <a:gd name="T77" fmla="*/ 518 h 631"/>
                    <a:gd name="T78" fmla="*/ 155 w 377"/>
                    <a:gd name="T79" fmla="*/ 528 h 631"/>
                    <a:gd name="T80" fmla="*/ 159 w 377"/>
                    <a:gd name="T81" fmla="*/ 549 h 631"/>
                    <a:gd name="T82" fmla="*/ 267 w 377"/>
                    <a:gd name="T83" fmla="*/ 532 h 631"/>
                    <a:gd name="T84" fmla="*/ 291 w 377"/>
                    <a:gd name="T85" fmla="*/ 552 h 631"/>
                    <a:gd name="T86" fmla="*/ 278 w 377"/>
                    <a:gd name="T87" fmla="*/ 573 h 631"/>
                    <a:gd name="T88" fmla="*/ 164 w 377"/>
                    <a:gd name="T89" fmla="*/ 577 h 631"/>
                    <a:gd name="T90" fmla="*/ 193 w 377"/>
                    <a:gd name="T91" fmla="*/ 611 h 631"/>
                    <a:gd name="T92" fmla="*/ 197 w 377"/>
                    <a:gd name="T93" fmla="*/ 626 h 631"/>
                    <a:gd name="T94" fmla="*/ 188 w 377"/>
                    <a:gd name="T95" fmla="*/ 631 h 631"/>
                    <a:gd name="T96" fmla="*/ 182 w 377"/>
                    <a:gd name="T97" fmla="*/ 560 h 631"/>
                    <a:gd name="T98" fmla="*/ 266 w 377"/>
                    <a:gd name="T99" fmla="*/ 555 h 631"/>
                    <a:gd name="T100" fmla="*/ 261 w 377"/>
                    <a:gd name="T101" fmla="*/ 553 h 631"/>
                    <a:gd name="T102" fmla="*/ 182 w 377"/>
                    <a:gd name="T103" fmla="*/ 560 h 631"/>
                    <a:gd name="T104" fmla="*/ 195 w 377"/>
                    <a:gd name="T105" fmla="*/ 500 h 631"/>
                    <a:gd name="T106" fmla="*/ 261 w 377"/>
                    <a:gd name="T107" fmla="*/ 491 h 631"/>
                    <a:gd name="T108" fmla="*/ 259 w 377"/>
                    <a:gd name="T109" fmla="*/ 489 h 631"/>
                    <a:gd name="T110" fmla="*/ 195 w 377"/>
                    <a:gd name="T111" fmla="*/ 50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77" h="631">
                      <a:moveTo>
                        <a:pt x="188" y="631"/>
                      </a:moveTo>
                      <a:cubicBezTo>
                        <a:pt x="186" y="631"/>
                        <a:pt x="184" y="631"/>
                        <a:pt x="182" y="630"/>
                      </a:cubicBezTo>
                      <a:cubicBezTo>
                        <a:pt x="139" y="604"/>
                        <a:pt x="138" y="582"/>
                        <a:pt x="144" y="567"/>
                      </a:cubicBezTo>
                      <a:cubicBezTo>
                        <a:pt x="144" y="566"/>
                        <a:pt x="144" y="566"/>
                        <a:pt x="144" y="566"/>
                      </a:cubicBezTo>
                      <a:cubicBezTo>
                        <a:pt x="128" y="552"/>
                        <a:pt x="125" y="534"/>
                        <a:pt x="137" y="516"/>
                      </a:cubicBezTo>
                      <a:cubicBezTo>
                        <a:pt x="138" y="514"/>
                        <a:pt x="140" y="512"/>
                        <a:pt x="141" y="510"/>
                      </a:cubicBezTo>
                      <a:cubicBezTo>
                        <a:pt x="128" y="503"/>
                        <a:pt x="125" y="494"/>
                        <a:pt x="124" y="487"/>
                      </a:cubicBezTo>
                      <a:cubicBezTo>
                        <a:pt x="123" y="444"/>
                        <a:pt x="188" y="436"/>
                        <a:pt x="231" y="431"/>
                      </a:cubicBezTo>
                      <a:cubicBezTo>
                        <a:pt x="242" y="430"/>
                        <a:pt x="252" y="428"/>
                        <a:pt x="257" y="427"/>
                      </a:cubicBezTo>
                      <a:cubicBezTo>
                        <a:pt x="262" y="426"/>
                        <a:pt x="263" y="424"/>
                        <a:pt x="261" y="404"/>
                      </a:cubicBezTo>
                      <a:cubicBezTo>
                        <a:pt x="261" y="391"/>
                        <a:pt x="260" y="373"/>
                        <a:pt x="264" y="352"/>
                      </a:cubicBezTo>
                      <a:cubicBezTo>
                        <a:pt x="270" y="325"/>
                        <a:pt x="286" y="308"/>
                        <a:pt x="302" y="290"/>
                      </a:cubicBezTo>
                      <a:cubicBezTo>
                        <a:pt x="324" y="266"/>
                        <a:pt x="346" y="242"/>
                        <a:pt x="350" y="192"/>
                      </a:cubicBezTo>
                      <a:cubicBezTo>
                        <a:pt x="355" y="138"/>
                        <a:pt x="341" y="95"/>
                        <a:pt x="311" y="65"/>
                      </a:cubicBezTo>
                      <a:cubicBezTo>
                        <a:pt x="281" y="36"/>
                        <a:pt x="236" y="22"/>
                        <a:pt x="183" y="28"/>
                      </a:cubicBezTo>
                      <a:cubicBezTo>
                        <a:pt x="75" y="38"/>
                        <a:pt x="33" y="109"/>
                        <a:pt x="29" y="166"/>
                      </a:cubicBezTo>
                      <a:cubicBezTo>
                        <a:pt x="23" y="252"/>
                        <a:pt x="67" y="285"/>
                        <a:pt x="100" y="309"/>
                      </a:cubicBezTo>
                      <a:cubicBezTo>
                        <a:pt x="104" y="312"/>
                        <a:pt x="104" y="312"/>
                        <a:pt x="104" y="312"/>
                      </a:cubicBezTo>
                      <a:cubicBezTo>
                        <a:pt x="144" y="343"/>
                        <a:pt x="164" y="391"/>
                        <a:pt x="167" y="417"/>
                      </a:cubicBezTo>
                      <a:cubicBezTo>
                        <a:pt x="168" y="423"/>
                        <a:pt x="164" y="428"/>
                        <a:pt x="158" y="429"/>
                      </a:cubicBezTo>
                      <a:cubicBezTo>
                        <a:pt x="152" y="430"/>
                        <a:pt x="146" y="426"/>
                        <a:pt x="146" y="420"/>
                      </a:cubicBezTo>
                      <a:cubicBezTo>
                        <a:pt x="143" y="399"/>
                        <a:pt x="125" y="356"/>
                        <a:pt x="90" y="330"/>
                      </a:cubicBezTo>
                      <a:cubicBezTo>
                        <a:pt x="87" y="327"/>
                        <a:pt x="87" y="327"/>
                        <a:pt x="87" y="327"/>
                      </a:cubicBezTo>
                      <a:cubicBezTo>
                        <a:pt x="54" y="303"/>
                        <a:pt x="0" y="262"/>
                        <a:pt x="7" y="165"/>
                      </a:cubicBezTo>
                      <a:cubicBezTo>
                        <a:pt x="11" y="99"/>
                        <a:pt x="60" y="18"/>
                        <a:pt x="181" y="6"/>
                      </a:cubicBezTo>
                      <a:cubicBezTo>
                        <a:pt x="240" y="0"/>
                        <a:pt x="291" y="15"/>
                        <a:pt x="326" y="49"/>
                      </a:cubicBezTo>
                      <a:cubicBezTo>
                        <a:pt x="361" y="84"/>
                        <a:pt x="377" y="133"/>
                        <a:pt x="372" y="193"/>
                      </a:cubicBezTo>
                      <a:cubicBezTo>
                        <a:pt x="368" y="251"/>
                        <a:pt x="342" y="279"/>
                        <a:pt x="319" y="305"/>
                      </a:cubicBezTo>
                      <a:cubicBezTo>
                        <a:pt x="304" y="321"/>
                        <a:pt x="290" y="336"/>
                        <a:pt x="286" y="357"/>
                      </a:cubicBezTo>
                      <a:cubicBezTo>
                        <a:pt x="282" y="375"/>
                        <a:pt x="283" y="391"/>
                        <a:pt x="283" y="403"/>
                      </a:cubicBezTo>
                      <a:cubicBezTo>
                        <a:pt x="284" y="422"/>
                        <a:pt x="286" y="441"/>
                        <a:pt x="264" y="448"/>
                      </a:cubicBezTo>
                      <a:cubicBezTo>
                        <a:pt x="257" y="450"/>
                        <a:pt x="247" y="451"/>
                        <a:pt x="233" y="453"/>
                      </a:cubicBezTo>
                      <a:cubicBezTo>
                        <a:pt x="203" y="457"/>
                        <a:pt x="146" y="464"/>
                        <a:pt x="146" y="486"/>
                      </a:cubicBezTo>
                      <a:cubicBezTo>
                        <a:pt x="146" y="487"/>
                        <a:pt x="150" y="491"/>
                        <a:pt x="159" y="494"/>
                      </a:cubicBezTo>
                      <a:cubicBezTo>
                        <a:pt x="159" y="494"/>
                        <a:pt x="160" y="494"/>
                        <a:pt x="160" y="494"/>
                      </a:cubicBezTo>
                      <a:cubicBezTo>
                        <a:pt x="194" y="471"/>
                        <a:pt x="248" y="455"/>
                        <a:pt x="271" y="470"/>
                      </a:cubicBezTo>
                      <a:cubicBezTo>
                        <a:pt x="287" y="481"/>
                        <a:pt x="286" y="492"/>
                        <a:pt x="284" y="498"/>
                      </a:cubicBezTo>
                      <a:cubicBezTo>
                        <a:pt x="274" y="522"/>
                        <a:pt x="203" y="525"/>
                        <a:pt x="169" y="519"/>
                      </a:cubicBezTo>
                      <a:cubicBezTo>
                        <a:pt x="167" y="519"/>
                        <a:pt x="166" y="518"/>
                        <a:pt x="165" y="518"/>
                      </a:cubicBezTo>
                      <a:cubicBezTo>
                        <a:pt x="161" y="521"/>
                        <a:pt x="158" y="525"/>
                        <a:pt x="155" y="528"/>
                      </a:cubicBezTo>
                      <a:cubicBezTo>
                        <a:pt x="150" y="535"/>
                        <a:pt x="149" y="542"/>
                        <a:pt x="159" y="549"/>
                      </a:cubicBezTo>
                      <a:cubicBezTo>
                        <a:pt x="184" y="529"/>
                        <a:pt x="233" y="523"/>
                        <a:pt x="267" y="532"/>
                      </a:cubicBezTo>
                      <a:cubicBezTo>
                        <a:pt x="272" y="534"/>
                        <a:pt x="289" y="538"/>
                        <a:pt x="291" y="552"/>
                      </a:cubicBezTo>
                      <a:cubicBezTo>
                        <a:pt x="292" y="558"/>
                        <a:pt x="290" y="566"/>
                        <a:pt x="278" y="573"/>
                      </a:cubicBezTo>
                      <a:cubicBezTo>
                        <a:pt x="257" y="585"/>
                        <a:pt x="203" y="594"/>
                        <a:pt x="164" y="577"/>
                      </a:cubicBezTo>
                      <a:cubicBezTo>
                        <a:pt x="161" y="590"/>
                        <a:pt x="183" y="605"/>
                        <a:pt x="193" y="611"/>
                      </a:cubicBezTo>
                      <a:cubicBezTo>
                        <a:pt x="198" y="614"/>
                        <a:pt x="200" y="621"/>
                        <a:pt x="197" y="626"/>
                      </a:cubicBezTo>
                      <a:cubicBezTo>
                        <a:pt x="195" y="629"/>
                        <a:pt x="191" y="631"/>
                        <a:pt x="188" y="631"/>
                      </a:cubicBezTo>
                      <a:close/>
                      <a:moveTo>
                        <a:pt x="182" y="560"/>
                      </a:moveTo>
                      <a:cubicBezTo>
                        <a:pt x="214" y="569"/>
                        <a:pt x="252" y="562"/>
                        <a:pt x="266" y="555"/>
                      </a:cubicBezTo>
                      <a:cubicBezTo>
                        <a:pt x="264" y="554"/>
                        <a:pt x="263" y="554"/>
                        <a:pt x="261" y="553"/>
                      </a:cubicBezTo>
                      <a:cubicBezTo>
                        <a:pt x="235" y="546"/>
                        <a:pt x="203" y="551"/>
                        <a:pt x="182" y="560"/>
                      </a:cubicBezTo>
                      <a:close/>
                      <a:moveTo>
                        <a:pt x="195" y="500"/>
                      </a:moveTo>
                      <a:cubicBezTo>
                        <a:pt x="223" y="501"/>
                        <a:pt x="252" y="496"/>
                        <a:pt x="261" y="491"/>
                      </a:cubicBezTo>
                      <a:cubicBezTo>
                        <a:pt x="261" y="490"/>
                        <a:pt x="260" y="489"/>
                        <a:pt x="259" y="489"/>
                      </a:cubicBezTo>
                      <a:cubicBezTo>
                        <a:pt x="249" y="482"/>
                        <a:pt x="220" y="488"/>
                        <a:pt x="195" y="5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Freeform: Shape 45">
                  <a:extLst>
                    <a:ext uri="{FF2B5EF4-FFF2-40B4-BE49-F238E27FC236}">
                      <a16:creationId xmlns:a16="http://schemas.microsoft.com/office/drawing/2014/main" id="{CC1DBA67-9BA2-459A-8426-0E0E4637A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819" y="3195111"/>
                  <a:ext cx="428207" cy="644227"/>
                </a:xfrm>
                <a:custGeom>
                  <a:avLst/>
                  <a:gdLst>
                    <a:gd name="T0" fmla="*/ 147 w 230"/>
                    <a:gd name="T1" fmla="*/ 340 h 347"/>
                    <a:gd name="T2" fmla="*/ 105 w 230"/>
                    <a:gd name="T3" fmla="*/ 204 h 347"/>
                    <a:gd name="T4" fmla="*/ 40 w 230"/>
                    <a:gd name="T5" fmla="*/ 113 h 347"/>
                    <a:gd name="T6" fmla="*/ 30 w 230"/>
                    <a:gd name="T7" fmla="*/ 85 h 347"/>
                    <a:gd name="T8" fmla="*/ 70 w 230"/>
                    <a:gd name="T9" fmla="*/ 110 h 347"/>
                    <a:gd name="T10" fmla="*/ 107 w 230"/>
                    <a:gd name="T11" fmla="*/ 67 h 347"/>
                    <a:gd name="T12" fmla="*/ 104 w 230"/>
                    <a:gd name="T13" fmla="*/ 16 h 347"/>
                    <a:gd name="T14" fmla="*/ 135 w 230"/>
                    <a:gd name="T15" fmla="*/ 43 h 347"/>
                    <a:gd name="T16" fmla="*/ 170 w 230"/>
                    <a:gd name="T17" fmla="*/ 79 h 347"/>
                    <a:gd name="T18" fmla="*/ 192 w 230"/>
                    <a:gd name="T19" fmla="*/ 51 h 347"/>
                    <a:gd name="T20" fmla="*/ 207 w 230"/>
                    <a:gd name="T21" fmla="*/ 66 h 347"/>
                    <a:gd name="T22" fmla="*/ 200 w 230"/>
                    <a:gd name="T23" fmla="*/ 104 h 347"/>
                    <a:gd name="T24" fmla="*/ 211 w 230"/>
                    <a:gd name="T25" fmla="*/ 106 h 347"/>
                    <a:gd name="T26" fmla="*/ 197 w 230"/>
                    <a:gd name="T27" fmla="*/ 38 h 347"/>
                    <a:gd name="T28" fmla="*/ 176 w 230"/>
                    <a:gd name="T29" fmla="*/ 53 h 347"/>
                    <a:gd name="T30" fmla="*/ 165 w 230"/>
                    <a:gd name="T31" fmla="*/ 67 h 347"/>
                    <a:gd name="T32" fmla="*/ 152 w 230"/>
                    <a:gd name="T33" fmla="*/ 58 h 347"/>
                    <a:gd name="T34" fmla="*/ 104 w 230"/>
                    <a:gd name="T35" fmla="*/ 5 h 347"/>
                    <a:gd name="T36" fmla="*/ 95 w 230"/>
                    <a:gd name="T37" fmla="*/ 65 h 347"/>
                    <a:gd name="T38" fmla="*/ 88 w 230"/>
                    <a:gd name="T39" fmla="*/ 100 h 347"/>
                    <a:gd name="T40" fmla="*/ 55 w 230"/>
                    <a:gd name="T41" fmla="*/ 87 h 347"/>
                    <a:gd name="T42" fmla="*/ 26 w 230"/>
                    <a:gd name="T43" fmla="*/ 73 h 347"/>
                    <a:gd name="T44" fmla="*/ 20 w 230"/>
                    <a:gd name="T45" fmla="*/ 108 h 347"/>
                    <a:gd name="T46" fmla="*/ 62 w 230"/>
                    <a:gd name="T47" fmla="*/ 153 h 347"/>
                    <a:gd name="T48" fmla="*/ 93 w 230"/>
                    <a:gd name="T49" fmla="*/ 206 h 347"/>
                    <a:gd name="T50" fmla="*/ 129 w 230"/>
                    <a:gd name="T51" fmla="*/ 306 h 347"/>
                    <a:gd name="T52" fmla="*/ 136 w 230"/>
                    <a:gd name="T53" fmla="*/ 340 h 347"/>
                    <a:gd name="T54" fmla="*/ 147 w 230"/>
                    <a:gd name="T55" fmla="*/ 34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30" h="347">
                      <a:moveTo>
                        <a:pt x="147" y="340"/>
                      </a:moveTo>
                      <a:cubicBezTo>
                        <a:pt x="139" y="293"/>
                        <a:pt x="125" y="247"/>
                        <a:pt x="105" y="204"/>
                      </a:cubicBezTo>
                      <a:cubicBezTo>
                        <a:pt x="88" y="170"/>
                        <a:pt x="68" y="140"/>
                        <a:pt x="40" y="113"/>
                      </a:cubicBezTo>
                      <a:cubicBezTo>
                        <a:pt x="35" y="108"/>
                        <a:pt x="7" y="79"/>
                        <a:pt x="30" y="85"/>
                      </a:cubicBezTo>
                      <a:cubicBezTo>
                        <a:pt x="46" y="90"/>
                        <a:pt x="55" y="105"/>
                        <a:pt x="70" y="110"/>
                      </a:cubicBezTo>
                      <a:cubicBezTo>
                        <a:pt x="98" y="120"/>
                        <a:pt x="112" y="92"/>
                        <a:pt x="107" y="67"/>
                      </a:cubicBezTo>
                      <a:cubicBezTo>
                        <a:pt x="104" y="55"/>
                        <a:pt x="91" y="27"/>
                        <a:pt x="104" y="16"/>
                      </a:cubicBezTo>
                      <a:cubicBezTo>
                        <a:pt x="115" y="7"/>
                        <a:pt x="131" y="37"/>
                        <a:pt x="135" y="43"/>
                      </a:cubicBezTo>
                      <a:cubicBezTo>
                        <a:pt x="141" y="56"/>
                        <a:pt x="148" y="101"/>
                        <a:pt x="170" y="79"/>
                      </a:cubicBezTo>
                      <a:cubicBezTo>
                        <a:pt x="178" y="70"/>
                        <a:pt x="183" y="59"/>
                        <a:pt x="192" y="51"/>
                      </a:cubicBezTo>
                      <a:cubicBezTo>
                        <a:pt x="202" y="44"/>
                        <a:pt x="207" y="59"/>
                        <a:pt x="207" y="66"/>
                      </a:cubicBezTo>
                      <a:cubicBezTo>
                        <a:pt x="208" y="78"/>
                        <a:pt x="203" y="92"/>
                        <a:pt x="200" y="104"/>
                      </a:cubicBezTo>
                      <a:cubicBezTo>
                        <a:pt x="198" y="111"/>
                        <a:pt x="209" y="113"/>
                        <a:pt x="211" y="106"/>
                      </a:cubicBezTo>
                      <a:cubicBezTo>
                        <a:pt x="215" y="92"/>
                        <a:pt x="230" y="37"/>
                        <a:pt x="197" y="38"/>
                      </a:cubicBezTo>
                      <a:cubicBezTo>
                        <a:pt x="188" y="39"/>
                        <a:pt x="182" y="46"/>
                        <a:pt x="176" y="53"/>
                      </a:cubicBezTo>
                      <a:cubicBezTo>
                        <a:pt x="172" y="57"/>
                        <a:pt x="169" y="62"/>
                        <a:pt x="165" y="67"/>
                      </a:cubicBezTo>
                      <a:cubicBezTo>
                        <a:pt x="157" y="78"/>
                        <a:pt x="155" y="68"/>
                        <a:pt x="152" y="58"/>
                      </a:cubicBezTo>
                      <a:cubicBezTo>
                        <a:pt x="147" y="40"/>
                        <a:pt x="130" y="0"/>
                        <a:pt x="104" y="5"/>
                      </a:cubicBezTo>
                      <a:cubicBezTo>
                        <a:pt x="78" y="10"/>
                        <a:pt x="91" y="49"/>
                        <a:pt x="95" y="65"/>
                      </a:cubicBezTo>
                      <a:cubicBezTo>
                        <a:pt x="98" y="76"/>
                        <a:pt x="99" y="92"/>
                        <a:pt x="88" y="100"/>
                      </a:cubicBezTo>
                      <a:cubicBezTo>
                        <a:pt x="78" y="108"/>
                        <a:pt x="62" y="94"/>
                        <a:pt x="55" y="87"/>
                      </a:cubicBezTo>
                      <a:cubicBezTo>
                        <a:pt x="47" y="80"/>
                        <a:pt x="37" y="75"/>
                        <a:pt x="26" y="73"/>
                      </a:cubicBezTo>
                      <a:cubicBezTo>
                        <a:pt x="0" y="70"/>
                        <a:pt x="12" y="96"/>
                        <a:pt x="20" y="108"/>
                      </a:cubicBezTo>
                      <a:cubicBezTo>
                        <a:pt x="33" y="124"/>
                        <a:pt x="49" y="136"/>
                        <a:pt x="62" y="153"/>
                      </a:cubicBezTo>
                      <a:cubicBezTo>
                        <a:pt x="74" y="169"/>
                        <a:pt x="84" y="188"/>
                        <a:pt x="93" y="206"/>
                      </a:cubicBezTo>
                      <a:cubicBezTo>
                        <a:pt x="109" y="238"/>
                        <a:pt x="120" y="272"/>
                        <a:pt x="129" y="306"/>
                      </a:cubicBezTo>
                      <a:cubicBezTo>
                        <a:pt x="131" y="316"/>
                        <a:pt x="135" y="334"/>
                        <a:pt x="136" y="340"/>
                      </a:cubicBezTo>
                      <a:cubicBezTo>
                        <a:pt x="137" y="347"/>
                        <a:pt x="148" y="347"/>
                        <a:pt x="147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4E877866-AE5C-4F30-B145-BAA9552913DE}"/>
                  </a:ext>
                </a:extLst>
              </p:cNvPr>
              <p:cNvGrpSpPr/>
              <p:nvPr/>
            </p:nvGrpSpPr>
            <p:grpSpPr>
              <a:xfrm>
                <a:off x="6030110" y="1374915"/>
                <a:ext cx="871751" cy="1367704"/>
                <a:chOff x="6030110" y="1374915"/>
                <a:chExt cx="871751" cy="1367704"/>
              </a:xfrm>
              <a:solidFill>
                <a:schemeClr val="accent3"/>
              </a:solidFill>
            </p:grpSpPr>
            <p:sp>
              <p:nvSpPr>
                <p:cNvPr id="112" name="Freeform: Shape 42">
                  <a:extLst>
                    <a:ext uri="{FF2B5EF4-FFF2-40B4-BE49-F238E27FC236}">
                      <a16:creationId xmlns:a16="http://schemas.microsoft.com/office/drawing/2014/main" id="{B993F672-8E7B-41C7-95AD-FBC5C199C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0110" y="1374915"/>
                  <a:ext cx="871751" cy="1367704"/>
                </a:xfrm>
                <a:custGeom>
                  <a:avLst/>
                  <a:gdLst>
                    <a:gd name="T0" fmla="*/ 83 w 469"/>
                    <a:gd name="T1" fmla="*/ 735 h 736"/>
                    <a:gd name="T2" fmla="*/ 77 w 469"/>
                    <a:gd name="T3" fmla="*/ 731 h 736"/>
                    <a:gd name="T4" fmla="*/ 56 w 469"/>
                    <a:gd name="T5" fmla="*/ 647 h 736"/>
                    <a:gd name="T6" fmla="*/ 57 w 469"/>
                    <a:gd name="T7" fmla="*/ 646 h 736"/>
                    <a:gd name="T8" fmla="*/ 66 w 469"/>
                    <a:gd name="T9" fmla="*/ 587 h 736"/>
                    <a:gd name="T10" fmla="*/ 73 w 469"/>
                    <a:gd name="T11" fmla="*/ 582 h 736"/>
                    <a:gd name="T12" fmla="*/ 62 w 469"/>
                    <a:gd name="T13" fmla="*/ 550 h 736"/>
                    <a:gd name="T14" fmla="*/ 201 w 469"/>
                    <a:gd name="T15" fmla="*/ 524 h 736"/>
                    <a:gd name="T16" fmla="*/ 232 w 469"/>
                    <a:gd name="T17" fmla="*/ 529 h 736"/>
                    <a:gd name="T18" fmla="*/ 245 w 469"/>
                    <a:gd name="T19" fmla="*/ 505 h 736"/>
                    <a:gd name="T20" fmla="*/ 266 w 469"/>
                    <a:gd name="T21" fmla="*/ 447 h 736"/>
                    <a:gd name="T22" fmla="*/ 331 w 469"/>
                    <a:gd name="T23" fmla="*/ 391 h 736"/>
                    <a:gd name="T24" fmla="*/ 419 w 469"/>
                    <a:gd name="T25" fmla="*/ 297 h 736"/>
                    <a:gd name="T26" fmla="*/ 418 w 469"/>
                    <a:gd name="T27" fmla="*/ 141 h 736"/>
                    <a:gd name="T28" fmla="*/ 288 w 469"/>
                    <a:gd name="T29" fmla="*/ 54 h 736"/>
                    <a:gd name="T30" fmla="*/ 66 w 469"/>
                    <a:gd name="T31" fmla="*/ 156 h 736"/>
                    <a:gd name="T32" fmla="*/ 96 w 469"/>
                    <a:gd name="T33" fmla="*/ 342 h 736"/>
                    <a:gd name="T34" fmla="*/ 99 w 469"/>
                    <a:gd name="T35" fmla="*/ 347 h 736"/>
                    <a:gd name="T36" fmla="*/ 134 w 469"/>
                    <a:gd name="T37" fmla="*/ 486 h 736"/>
                    <a:gd name="T38" fmla="*/ 120 w 469"/>
                    <a:gd name="T39" fmla="*/ 497 h 736"/>
                    <a:gd name="T40" fmla="*/ 109 w 469"/>
                    <a:gd name="T41" fmla="*/ 482 h 736"/>
                    <a:gd name="T42" fmla="*/ 78 w 469"/>
                    <a:gd name="T43" fmla="*/ 362 h 736"/>
                    <a:gd name="T44" fmla="*/ 75 w 469"/>
                    <a:gd name="T45" fmla="*/ 357 h 736"/>
                    <a:gd name="T46" fmla="*/ 42 w 469"/>
                    <a:gd name="T47" fmla="*/ 147 h 736"/>
                    <a:gd name="T48" fmla="*/ 293 w 469"/>
                    <a:gd name="T49" fmla="*/ 29 h 736"/>
                    <a:gd name="T50" fmla="*/ 441 w 469"/>
                    <a:gd name="T51" fmla="*/ 128 h 736"/>
                    <a:gd name="T52" fmla="*/ 443 w 469"/>
                    <a:gd name="T53" fmla="*/ 306 h 736"/>
                    <a:gd name="T54" fmla="*/ 344 w 469"/>
                    <a:gd name="T55" fmla="*/ 413 h 736"/>
                    <a:gd name="T56" fmla="*/ 289 w 469"/>
                    <a:gd name="T57" fmla="*/ 460 h 736"/>
                    <a:gd name="T58" fmla="*/ 270 w 469"/>
                    <a:gd name="T59" fmla="*/ 511 h 736"/>
                    <a:gd name="T60" fmla="*/ 232 w 469"/>
                    <a:gd name="T61" fmla="*/ 555 h 736"/>
                    <a:gd name="T62" fmla="*/ 196 w 469"/>
                    <a:gd name="T63" fmla="*/ 550 h 736"/>
                    <a:gd name="T64" fmla="*/ 87 w 469"/>
                    <a:gd name="T65" fmla="*/ 557 h 736"/>
                    <a:gd name="T66" fmla="*/ 98 w 469"/>
                    <a:gd name="T67" fmla="*/ 570 h 736"/>
                    <a:gd name="T68" fmla="*/ 99 w 469"/>
                    <a:gd name="T69" fmla="*/ 571 h 736"/>
                    <a:gd name="T70" fmla="*/ 232 w 469"/>
                    <a:gd name="T71" fmla="*/ 582 h 736"/>
                    <a:gd name="T72" fmla="*/ 237 w 469"/>
                    <a:gd name="T73" fmla="*/ 618 h 736"/>
                    <a:gd name="T74" fmla="*/ 101 w 469"/>
                    <a:gd name="T75" fmla="*/ 602 h 736"/>
                    <a:gd name="T76" fmla="*/ 96 w 469"/>
                    <a:gd name="T77" fmla="*/ 599 h 736"/>
                    <a:gd name="T78" fmla="*/ 82 w 469"/>
                    <a:gd name="T79" fmla="*/ 607 h 736"/>
                    <a:gd name="T80" fmla="*/ 79 w 469"/>
                    <a:gd name="T81" fmla="*/ 632 h 736"/>
                    <a:gd name="T82" fmla="*/ 206 w 469"/>
                    <a:gd name="T83" fmla="*/ 651 h 736"/>
                    <a:gd name="T84" fmla="*/ 227 w 469"/>
                    <a:gd name="T85" fmla="*/ 681 h 736"/>
                    <a:gd name="T86" fmla="*/ 205 w 469"/>
                    <a:gd name="T87" fmla="*/ 700 h 736"/>
                    <a:gd name="T88" fmla="*/ 75 w 469"/>
                    <a:gd name="T89" fmla="*/ 665 h 736"/>
                    <a:gd name="T90" fmla="*/ 96 w 469"/>
                    <a:gd name="T91" fmla="*/ 713 h 736"/>
                    <a:gd name="T92" fmla="*/ 95 w 469"/>
                    <a:gd name="T93" fmla="*/ 732 h 736"/>
                    <a:gd name="T94" fmla="*/ 83 w 469"/>
                    <a:gd name="T95" fmla="*/ 735 h 736"/>
                    <a:gd name="T96" fmla="*/ 101 w 469"/>
                    <a:gd name="T97" fmla="*/ 653 h 736"/>
                    <a:gd name="T98" fmla="*/ 197 w 469"/>
                    <a:gd name="T99" fmla="*/ 676 h 736"/>
                    <a:gd name="T100" fmla="*/ 192 w 469"/>
                    <a:gd name="T101" fmla="*/ 672 h 736"/>
                    <a:gd name="T102" fmla="*/ 101 w 469"/>
                    <a:gd name="T103" fmla="*/ 653 h 736"/>
                    <a:gd name="T104" fmla="*/ 137 w 469"/>
                    <a:gd name="T105" fmla="*/ 589 h 736"/>
                    <a:gd name="T106" fmla="*/ 214 w 469"/>
                    <a:gd name="T107" fmla="*/ 602 h 736"/>
                    <a:gd name="T108" fmla="*/ 212 w 469"/>
                    <a:gd name="T109" fmla="*/ 599 h 736"/>
                    <a:gd name="T110" fmla="*/ 137 w 469"/>
                    <a:gd name="T111" fmla="*/ 589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69" h="736">
                      <a:moveTo>
                        <a:pt x="83" y="735"/>
                      </a:moveTo>
                      <a:cubicBezTo>
                        <a:pt x="81" y="734"/>
                        <a:pt x="78" y="733"/>
                        <a:pt x="77" y="731"/>
                      </a:cubicBezTo>
                      <a:cubicBezTo>
                        <a:pt x="37" y="687"/>
                        <a:pt x="44" y="661"/>
                        <a:pt x="56" y="647"/>
                      </a:cubicBezTo>
                      <a:cubicBezTo>
                        <a:pt x="56" y="646"/>
                        <a:pt x="57" y="646"/>
                        <a:pt x="57" y="646"/>
                      </a:cubicBezTo>
                      <a:cubicBezTo>
                        <a:pt x="43" y="625"/>
                        <a:pt x="46" y="603"/>
                        <a:pt x="66" y="587"/>
                      </a:cubicBezTo>
                      <a:cubicBezTo>
                        <a:pt x="68" y="585"/>
                        <a:pt x="70" y="584"/>
                        <a:pt x="73" y="582"/>
                      </a:cubicBezTo>
                      <a:cubicBezTo>
                        <a:pt x="60" y="570"/>
                        <a:pt x="59" y="558"/>
                        <a:pt x="62" y="550"/>
                      </a:cubicBezTo>
                      <a:cubicBezTo>
                        <a:pt x="75" y="502"/>
                        <a:pt x="151" y="515"/>
                        <a:pt x="201" y="524"/>
                      </a:cubicBezTo>
                      <a:cubicBezTo>
                        <a:pt x="214" y="527"/>
                        <a:pt x="226" y="529"/>
                        <a:pt x="232" y="529"/>
                      </a:cubicBezTo>
                      <a:cubicBezTo>
                        <a:pt x="237" y="529"/>
                        <a:pt x="239" y="528"/>
                        <a:pt x="245" y="505"/>
                      </a:cubicBezTo>
                      <a:cubicBezTo>
                        <a:pt x="248" y="490"/>
                        <a:pt x="254" y="469"/>
                        <a:pt x="266" y="447"/>
                      </a:cubicBezTo>
                      <a:cubicBezTo>
                        <a:pt x="282" y="419"/>
                        <a:pt x="306" y="405"/>
                        <a:pt x="331" y="391"/>
                      </a:cubicBezTo>
                      <a:cubicBezTo>
                        <a:pt x="363" y="371"/>
                        <a:pt x="397" y="352"/>
                        <a:pt x="419" y="297"/>
                      </a:cubicBezTo>
                      <a:cubicBezTo>
                        <a:pt x="442" y="238"/>
                        <a:pt x="442" y="184"/>
                        <a:pt x="418" y="141"/>
                      </a:cubicBezTo>
                      <a:cubicBezTo>
                        <a:pt x="395" y="97"/>
                        <a:pt x="349" y="66"/>
                        <a:pt x="288" y="54"/>
                      </a:cubicBezTo>
                      <a:cubicBezTo>
                        <a:pt x="163" y="29"/>
                        <a:pt x="90" y="93"/>
                        <a:pt x="66" y="156"/>
                      </a:cubicBezTo>
                      <a:cubicBezTo>
                        <a:pt x="29" y="250"/>
                        <a:pt x="68" y="303"/>
                        <a:pt x="96" y="342"/>
                      </a:cubicBezTo>
                      <a:cubicBezTo>
                        <a:pt x="99" y="347"/>
                        <a:pt x="99" y="347"/>
                        <a:pt x="99" y="347"/>
                      </a:cubicBezTo>
                      <a:cubicBezTo>
                        <a:pt x="134" y="395"/>
                        <a:pt x="139" y="457"/>
                        <a:pt x="134" y="486"/>
                      </a:cubicBezTo>
                      <a:cubicBezTo>
                        <a:pt x="133" y="493"/>
                        <a:pt x="127" y="498"/>
                        <a:pt x="120" y="497"/>
                      </a:cubicBezTo>
                      <a:cubicBezTo>
                        <a:pt x="113" y="496"/>
                        <a:pt x="108" y="489"/>
                        <a:pt x="109" y="482"/>
                      </a:cubicBezTo>
                      <a:cubicBezTo>
                        <a:pt x="113" y="458"/>
                        <a:pt x="108" y="403"/>
                        <a:pt x="78" y="362"/>
                      </a:cubicBezTo>
                      <a:cubicBezTo>
                        <a:pt x="75" y="357"/>
                        <a:pt x="75" y="357"/>
                        <a:pt x="75" y="357"/>
                      </a:cubicBezTo>
                      <a:cubicBezTo>
                        <a:pt x="47" y="319"/>
                        <a:pt x="0" y="254"/>
                        <a:pt x="42" y="147"/>
                      </a:cubicBezTo>
                      <a:cubicBezTo>
                        <a:pt x="70" y="74"/>
                        <a:pt x="152" y="0"/>
                        <a:pt x="293" y="29"/>
                      </a:cubicBezTo>
                      <a:cubicBezTo>
                        <a:pt x="362" y="43"/>
                        <a:pt x="414" y="78"/>
                        <a:pt x="441" y="128"/>
                      </a:cubicBezTo>
                      <a:cubicBezTo>
                        <a:pt x="468" y="179"/>
                        <a:pt x="469" y="241"/>
                        <a:pt x="443" y="306"/>
                      </a:cubicBezTo>
                      <a:cubicBezTo>
                        <a:pt x="418" y="369"/>
                        <a:pt x="378" y="392"/>
                        <a:pt x="344" y="413"/>
                      </a:cubicBezTo>
                      <a:cubicBezTo>
                        <a:pt x="321" y="426"/>
                        <a:pt x="301" y="438"/>
                        <a:pt x="289" y="460"/>
                      </a:cubicBezTo>
                      <a:cubicBezTo>
                        <a:pt x="278" y="479"/>
                        <a:pt x="273" y="497"/>
                        <a:pt x="270" y="511"/>
                      </a:cubicBezTo>
                      <a:cubicBezTo>
                        <a:pt x="264" y="533"/>
                        <a:pt x="259" y="555"/>
                        <a:pt x="232" y="555"/>
                      </a:cubicBezTo>
                      <a:cubicBezTo>
                        <a:pt x="224" y="555"/>
                        <a:pt x="212" y="553"/>
                        <a:pt x="196" y="550"/>
                      </a:cubicBezTo>
                      <a:cubicBezTo>
                        <a:pt x="160" y="543"/>
                        <a:pt x="94" y="531"/>
                        <a:pt x="87" y="557"/>
                      </a:cubicBezTo>
                      <a:cubicBezTo>
                        <a:pt x="86" y="558"/>
                        <a:pt x="89" y="563"/>
                        <a:pt x="98" y="570"/>
                      </a:cubicBezTo>
                      <a:cubicBezTo>
                        <a:pt x="98" y="570"/>
                        <a:pt x="99" y="571"/>
                        <a:pt x="99" y="571"/>
                      </a:cubicBezTo>
                      <a:cubicBezTo>
                        <a:pt x="145" y="556"/>
                        <a:pt x="211" y="557"/>
                        <a:pt x="232" y="582"/>
                      </a:cubicBezTo>
                      <a:cubicBezTo>
                        <a:pt x="247" y="600"/>
                        <a:pt x="241" y="612"/>
                        <a:pt x="237" y="618"/>
                      </a:cubicBezTo>
                      <a:cubicBezTo>
                        <a:pt x="217" y="642"/>
                        <a:pt x="137" y="620"/>
                        <a:pt x="101" y="602"/>
                      </a:cubicBezTo>
                      <a:cubicBezTo>
                        <a:pt x="99" y="601"/>
                        <a:pt x="98" y="600"/>
                        <a:pt x="96" y="599"/>
                      </a:cubicBezTo>
                      <a:cubicBezTo>
                        <a:pt x="91" y="602"/>
                        <a:pt x="86" y="604"/>
                        <a:pt x="82" y="607"/>
                      </a:cubicBezTo>
                      <a:cubicBezTo>
                        <a:pt x="74" y="614"/>
                        <a:pt x="71" y="620"/>
                        <a:pt x="79" y="632"/>
                      </a:cubicBezTo>
                      <a:cubicBezTo>
                        <a:pt x="114" y="619"/>
                        <a:pt x="172" y="628"/>
                        <a:pt x="206" y="651"/>
                      </a:cubicBezTo>
                      <a:cubicBezTo>
                        <a:pt x="212" y="654"/>
                        <a:pt x="229" y="666"/>
                        <a:pt x="227" y="681"/>
                      </a:cubicBezTo>
                      <a:cubicBezTo>
                        <a:pt x="226" y="688"/>
                        <a:pt x="221" y="696"/>
                        <a:pt x="205" y="700"/>
                      </a:cubicBezTo>
                      <a:cubicBezTo>
                        <a:pt x="177" y="707"/>
                        <a:pt x="113" y="698"/>
                        <a:pt x="75" y="665"/>
                      </a:cubicBezTo>
                      <a:cubicBezTo>
                        <a:pt x="67" y="679"/>
                        <a:pt x="87" y="703"/>
                        <a:pt x="96" y="713"/>
                      </a:cubicBezTo>
                      <a:cubicBezTo>
                        <a:pt x="101" y="719"/>
                        <a:pt x="100" y="727"/>
                        <a:pt x="95" y="732"/>
                      </a:cubicBezTo>
                      <a:cubicBezTo>
                        <a:pt x="92" y="735"/>
                        <a:pt x="87" y="736"/>
                        <a:pt x="83" y="735"/>
                      </a:cubicBezTo>
                      <a:close/>
                      <a:moveTo>
                        <a:pt x="101" y="653"/>
                      </a:moveTo>
                      <a:cubicBezTo>
                        <a:pt x="133" y="674"/>
                        <a:pt x="180" y="679"/>
                        <a:pt x="197" y="676"/>
                      </a:cubicBezTo>
                      <a:cubicBezTo>
                        <a:pt x="196" y="675"/>
                        <a:pt x="194" y="674"/>
                        <a:pt x="192" y="672"/>
                      </a:cubicBezTo>
                      <a:cubicBezTo>
                        <a:pt x="166" y="655"/>
                        <a:pt x="127" y="649"/>
                        <a:pt x="101" y="653"/>
                      </a:cubicBezTo>
                      <a:close/>
                      <a:moveTo>
                        <a:pt x="137" y="589"/>
                      </a:moveTo>
                      <a:cubicBezTo>
                        <a:pt x="168" y="600"/>
                        <a:pt x="202" y="605"/>
                        <a:pt x="214" y="602"/>
                      </a:cubicBezTo>
                      <a:cubicBezTo>
                        <a:pt x="214" y="601"/>
                        <a:pt x="213" y="600"/>
                        <a:pt x="212" y="599"/>
                      </a:cubicBezTo>
                      <a:cubicBezTo>
                        <a:pt x="203" y="588"/>
                        <a:pt x="169" y="585"/>
                        <a:pt x="137" y="5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Freeform: Shape 43">
                  <a:extLst>
                    <a:ext uri="{FF2B5EF4-FFF2-40B4-BE49-F238E27FC236}">
                      <a16:creationId xmlns:a16="http://schemas.microsoft.com/office/drawing/2014/main" id="{110DDABD-0139-452D-A924-FA54BFD2B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9739" y="1617777"/>
                  <a:ext cx="502344" cy="749042"/>
                </a:xfrm>
                <a:custGeom>
                  <a:avLst/>
                  <a:gdLst>
                    <a:gd name="T0" fmla="*/ 71 w 270"/>
                    <a:gd name="T1" fmla="*/ 395 h 403"/>
                    <a:gd name="T2" fmla="*/ 70 w 270"/>
                    <a:gd name="T3" fmla="*/ 228 h 403"/>
                    <a:gd name="T4" fmla="*/ 29 w 270"/>
                    <a:gd name="T5" fmla="*/ 103 h 403"/>
                    <a:gd name="T6" fmla="*/ 28 w 270"/>
                    <a:gd name="T7" fmla="*/ 68 h 403"/>
                    <a:gd name="T8" fmla="*/ 63 w 270"/>
                    <a:gd name="T9" fmla="*/ 110 h 403"/>
                    <a:gd name="T10" fmla="*/ 120 w 270"/>
                    <a:gd name="T11" fmla="*/ 74 h 403"/>
                    <a:gd name="T12" fmla="*/ 135 w 270"/>
                    <a:gd name="T13" fmla="*/ 16 h 403"/>
                    <a:gd name="T14" fmla="*/ 160 w 270"/>
                    <a:gd name="T15" fmla="*/ 57 h 403"/>
                    <a:gd name="T16" fmla="*/ 187 w 270"/>
                    <a:gd name="T17" fmla="*/ 109 h 403"/>
                    <a:gd name="T18" fmla="*/ 222 w 270"/>
                    <a:gd name="T19" fmla="*/ 86 h 403"/>
                    <a:gd name="T20" fmla="*/ 234 w 270"/>
                    <a:gd name="T21" fmla="*/ 108 h 403"/>
                    <a:gd name="T22" fmla="*/ 212 w 270"/>
                    <a:gd name="T23" fmla="*/ 148 h 403"/>
                    <a:gd name="T24" fmla="*/ 224 w 270"/>
                    <a:gd name="T25" fmla="*/ 155 h 403"/>
                    <a:gd name="T26" fmla="*/ 232 w 270"/>
                    <a:gd name="T27" fmla="*/ 74 h 403"/>
                    <a:gd name="T28" fmla="*/ 203 w 270"/>
                    <a:gd name="T29" fmla="*/ 82 h 403"/>
                    <a:gd name="T30" fmla="*/ 186 w 270"/>
                    <a:gd name="T31" fmla="*/ 95 h 403"/>
                    <a:gd name="T32" fmla="*/ 174 w 270"/>
                    <a:gd name="T33" fmla="*/ 81 h 403"/>
                    <a:gd name="T34" fmla="*/ 139 w 270"/>
                    <a:gd name="T35" fmla="*/ 3 h 403"/>
                    <a:gd name="T36" fmla="*/ 108 w 270"/>
                    <a:gd name="T37" fmla="*/ 68 h 403"/>
                    <a:gd name="T38" fmla="*/ 88 w 270"/>
                    <a:gd name="T39" fmla="*/ 105 h 403"/>
                    <a:gd name="T40" fmla="*/ 55 w 270"/>
                    <a:gd name="T41" fmla="*/ 79 h 403"/>
                    <a:gd name="T42" fmla="*/ 27 w 270"/>
                    <a:gd name="T43" fmla="*/ 53 h 403"/>
                    <a:gd name="T44" fmla="*/ 9 w 270"/>
                    <a:gd name="T45" fmla="*/ 90 h 403"/>
                    <a:gd name="T46" fmla="*/ 39 w 270"/>
                    <a:gd name="T47" fmla="*/ 155 h 403"/>
                    <a:gd name="T48" fmla="*/ 57 w 270"/>
                    <a:gd name="T49" fmla="*/ 226 h 403"/>
                    <a:gd name="T50" fmla="*/ 62 w 270"/>
                    <a:gd name="T51" fmla="*/ 351 h 403"/>
                    <a:gd name="T52" fmla="*/ 58 w 270"/>
                    <a:gd name="T53" fmla="*/ 392 h 403"/>
                    <a:gd name="T54" fmla="*/ 71 w 270"/>
                    <a:gd name="T55" fmla="*/ 395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70" h="403">
                      <a:moveTo>
                        <a:pt x="71" y="395"/>
                      </a:moveTo>
                      <a:cubicBezTo>
                        <a:pt x="78" y="340"/>
                        <a:pt x="78" y="283"/>
                        <a:pt x="70" y="228"/>
                      </a:cubicBezTo>
                      <a:cubicBezTo>
                        <a:pt x="63" y="184"/>
                        <a:pt x="51" y="142"/>
                        <a:pt x="29" y="103"/>
                      </a:cubicBezTo>
                      <a:cubicBezTo>
                        <a:pt x="25" y="95"/>
                        <a:pt x="4" y="53"/>
                        <a:pt x="28" y="68"/>
                      </a:cubicBezTo>
                      <a:cubicBezTo>
                        <a:pt x="44" y="79"/>
                        <a:pt x="48" y="99"/>
                        <a:pt x="63" y="110"/>
                      </a:cubicBezTo>
                      <a:cubicBezTo>
                        <a:pt x="92" y="131"/>
                        <a:pt x="118" y="105"/>
                        <a:pt x="120" y="74"/>
                      </a:cubicBezTo>
                      <a:cubicBezTo>
                        <a:pt x="121" y="60"/>
                        <a:pt x="117" y="24"/>
                        <a:pt x="135" y="16"/>
                      </a:cubicBezTo>
                      <a:cubicBezTo>
                        <a:pt x="150" y="10"/>
                        <a:pt x="158" y="49"/>
                        <a:pt x="160" y="57"/>
                      </a:cubicBezTo>
                      <a:cubicBezTo>
                        <a:pt x="163" y="74"/>
                        <a:pt x="154" y="127"/>
                        <a:pt x="187" y="109"/>
                      </a:cubicBezTo>
                      <a:cubicBezTo>
                        <a:pt x="200" y="103"/>
                        <a:pt x="209" y="92"/>
                        <a:pt x="222" y="86"/>
                      </a:cubicBezTo>
                      <a:cubicBezTo>
                        <a:pt x="235" y="81"/>
                        <a:pt x="236" y="100"/>
                        <a:pt x="234" y="108"/>
                      </a:cubicBezTo>
                      <a:cubicBezTo>
                        <a:pt x="230" y="122"/>
                        <a:pt x="220" y="136"/>
                        <a:pt x="212" y="148"/>
                      </a:cubicBezTo>
                      <a:cubicBezTo>
                        <a:pt x="208" y="155"/>
                        <a:pt x="219" y="162"/>
                        <a:pt x="224" y="155"/>
                      </a:cubicBezTo>
                      <a:cubicBezTo>
                        <a:pt x="233" y="139"/>
                        <a:pt x="270" y="84"/>
                        <a:pt x="232" y="74"/>
                      </a:cubicBezTo>
                      <a:cubicBezTo>
                        <a:pt x="221" y="71"/>
                        <a:pt x="212" y="77"/>
                        <a:pt x="203" y="82"/>
                      </a:cubicBezTo>
                      <a:cubicBezTo>
                        <a:pt x="197" y="86"/>
                        <a:pt x="192" y="91"/>
                        <a:pt x="186" y="95"/>
                      </a:cubicBezTo>
                      <a:cubicBezTo>
                        <a:pt x="173" y="104"/>
                        <a:pt x="174" y="92"/>
                        <a:pt x="174" y="81"/>
                      </a:cubicBezTo>
                      <a:cubicBezTo>
                        <a:pt x="175" y="58"/>
                        <a:pt x="170" y="7"/>
                        <a:pt x="139" y="3"/>
                      </a:cubicBezTo>
                      <a:cubicBezTo>
                        <a:pt x="108" y="0"/>
                        <a:pt x="108" y="49"/>
                        <a:pt x="108" y="68"/>
                      </a:cubicBezTo>
                      <a:cubicBezTo>
                        <a:pt x="108" y="82"/>
                        <a:pt x="103" y="100"/>
                        <a:pt x="88" y="105"/>
                      </a:cubicBezTo>
                      <a:cubicBezTo>
                        <a:pt x="73" y="110"/>
                        <a:pt x="61" y="89"/>
                        <a:pt x="55" y="79"/>
                      </a:cubicBezTo>
                      <a:cubicBezTo>
                        <a:pt x="49" y="68"/>
                        <a:pt x="38" y="59"/>
                        <a:pt x="27" y="53"/>
                      </a:cubicBezTo>
                      <a:cubicBezTo>
                        <a:pt x="0" y="40"/>
                        <a:pt x="3" y="74"/>
                        <a:pt x="9" y="90"/>
                      </a:cubicBezTo>
                      <a:cubicBezTo>
                        <a:pt x="18" y="112"/>
                        <a:pt x="31" y="132"/>
                        <a:pt x="39" y="155"/>
                      </a:cubicBezTo>
                      <a:cubicBezTo>
                        <a:pt x="48" y="178"/>
                        <a:pt x="53" y="202"/>
                        <a:pt x="57" y="226"/>
                      </a:cubicBezTo>
                      <a:cubicBezTo>
                        <a:pt x="63" y="267"/>
                        <a:pt x="64" y="309"/>
                        <a:pt x="62" y="351"/>
                      </a:cubicBezTo>
                      <a:cubicBezTo>
                        <a:pt x="61" y="363"/>
                        <a:pt x="59" y="384"/>
                        <a:pt x="58" y="392"/>
                      </a:cubicBezTo>
                      <a:cubicBezTo>
                        <a:pt x="57" y="400"/>
                        <a:pt x="70" y="403"/>
                        <a:pt x="71" y="3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6" name="Group 6">
                <a:extLst>
                  <a:ext uri="{FF2B5EF4-FFF2-40B4-BE49-F238E27FC236}">
                    <a16:creationId xmlns:a16="http://schemas.microsoft.com/office/drawing/2014/main" id="{C37C59E0-DD71-46DF-8755-688C0D563A24}"/>
                  </a:ext>
                </a:extLst>
              </p:cNvPr>
              <p:cNvGrpSpPr/>
              <p:nvPr/>
            </p:nvGrpSpPr>
            <p:grpSpPr>
              <a:xfrm>
                <a:off x="6592530" y="2874276"/>
                <a:ext cx="586707" cy="910098"/>
                <a:chOff x="6592530" y="2874276"/>
                <a:chExt cx="586707" cy="910098"/>
              </a:xfrm>
              <a:solidFill>
                <a:schemeClr val="accent2"/>
              </a:solidFill>
            </p:grpSpPr>
            <p:sp>
              <p:nvSpPr>
                <p:cNvPr id="110" name="Freeform: Shape 40">
                  <a:extLst>
                    <a:ext uri="{FF2B5EF4-FFF2-40B4-BE49-F238E27FC236}">
                      <a16:creationId xmlns:a16="http://schemas.microsoft.com/office/drawing/2014/main" id="{684232F9-3D16-4D57-9C3F-29336479A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530" y="2874276"/>
                  <a:ext cx="586707" cy="910098"/>
                </a:xfrm>
                <a:custGeom>
                  <a:avLst/>
                  <a:gdLst>
                    <a:gd name="T0" fmla="*/ 43 w 315"/>
                    <a:gd name="T1" fmla="*/ 489 h 490"/>
                    <a:gd name="T2" fmla="*/ 39 w 315"/>
                    <a:gd name="T3" fmla="*/ 486 h 490"/>
                    <a:gd name="T4" fmla="*/ 27 w 315"/>
                    <a:gd name="T5" fmla="*/ 429 h 490"/>
                    <a:gd name="T6" fmla="*/ 28 w 315"/>
                    <a:gd name="T7" fmla="*/ 429 h 490"/>
                    <a:gd name="T8" fmla="*/ 36 w 315"/>
                    <a:gd name="T9" fmla="*/ 390 h 490"/>
                    <a:gd name="T10" fmla="*/ 40 w 315"/>
                    <a:gd name="T11" fmla="*/ 387 h 490"/>
                    <a:gd name="T12" fmla="*/ 34 w 315"/>
                    <a:gd name="T13" fmla="*/ 365 h 490"/>
                    <a:gd name="T14" fmla="*/ 127 w 315"/>
                    <a:gd name="T15" fmla="*/ 352 h 490"/>
                    <a:gd name="T16" fmla="*/ 148 w 315"/>
                    <a:gd name="T17" fmla="*/ 355 h 490"/>
                    <a:gd name="T18" fmla="*/ 157 w 315"/>
                    <a:gd name="T19" fmla="*/ 340 h 490"/>
                    <a:gd name="T20" fmla="*/ 173 w 315"/>
                    <a:gd name="T21" fmla="*/ 302 h 490"/>
                    <a:gd name="T22" fmla="*/ 218 w 315"/>
                    <a:gd name="T23" fmla="*/ 266 h 490"/>
                    <a:gd name="T24" fmla="*/ 279 w 315"/>
                    <a:gd name="T25" fmla="*/ 205 h 490"/>
                    <a:gd name="T26" fmla="*/ 283 w 315"/>
                    <a:gd name="T27" fmla="*/ 101 h 490"/>
                    <a:gd name="T28" fmla="*/ 198 w 315"/>
                    <a:gd name="T29" fmla="*/ 40 h 490"/>
                    <a:gd name="T30" fmla="*/ 47 w 315"/>
                    <a:gd name="T31" fmla="*/ 102 h 490"/>
                    <a:gd name="T32" fmla="*/ 62 w 315"/>
                    <a:gd name="T33" fmla="*/ 227 h 490"/>
                    <a:gd name="T34" fmla="*/ 64 w 315"/>
                    <a:gd name="T35" fmla="*/ 230 h 490"/>
                    <a:gd name="T36" fmla="*/ 84 w 315"/>
                    <a:gd name="T37" fmla="*/ 324 h 490"/>
                    <a:gd name="T38" fmla="*/ 74 w 315"/>
                    <a:gd name="T39" fmla="*/ 331 h 490"/>
                    <a:gd name="T40" fmla="*/ 67 w 315"/>
                    <a:gd name="T41" fmla="*/ 321 h 490"/>
                    <a:gd name="T42" fmla="*/ 50 w 315"/>
                    <a:gd name="T43" fmla="*/ 240 h 490"/>
                    <a:gd name="T44" fmla="*/ 48 w 315"/>
                    <a:gd name="T45" fmla="*/ 236 h 490"/>
                    <a:gd name="T46" fmla="*/ 31 w 315"/>
                    <a:gd name="T47" fmla="*/ 95 h 490"/>
                    <a:gd name="T48" fmla="*/ 202 w 315"/>
                    <a:gd name="T49" fmla="*/ 23 h 490"/>
                    <a:gd name="T50" fmla="*/ 298 w 315"/>
                    <a:gd name="T51" fmla="*/ 93 h 490"/>
                    <a:gd name="T52" fmla="*/ 295 w 315"/>
                    <a:gd name="T53" fmla="*/ 212 h 490"/>
                    <a:gd name="T54" fmla="*/ 226 w 315"/>
                    <a:gd name="T55" fmla="*/ 281 h 490"/>
                    <a:gd name="T56" fmla="*/ 188 w 315"/>
                    <a:gd name="T57" fmla="*/ 311 h 490"/>
                    <a:gd name="T58" fmla="*/ 174 w 315"/>
                    <a:gd name="T59" fmla="*/ 345 h 490"/>
                    <a:gd name="T60" fmla="*/ 147 w 315"/>
                    <a:gd name="T61" fmla="*/ 373 h 490"/>
                    <a:gd name="T62" fmla="*/ 123 w 315"/>
                    <a:gd name="T63" fmla="*/ 368 h 490"/>
                    <a:gd name="T64" fmla="*/ 50 w 315"/>
                    <a:gd name="T65" fmla="*/ 370 h 490"/>
                    <a:gd name="T66" fmla="*/ 57 w 315"/>
                    <a:gd name="T67" fmla="*/ 379 h 490"/>
                    <a:gd name="T68" fmla="*/ 58 w 315"/>
                    <a:gd name="T69" fmla="*/ 380 h 490"/>
                    <a:gd name="T70" fmla="*/ 146 w 315"/>
                    <a:gd name="T71" fmla="*/ 391 h 490"/>
                    <a:gd name="T72" fmla="*/ 149 w 315"/>
                    <a:gd name="T73" fmla="*/ 415 h 490"/>
                    <a:gd name="T74" fmla="*/ 58 w 315"/>
                    <a:gd name="T75" fmla="*/ 400 h 490"/>
                    <a:gd name="T76" fmla="*/ 55 w 315"/>
                    <a:gd name="T77" fmla="*/ 399 h 490"/>
                    <a:gd name="T78" fmla="*/ 46 w 315"/>
                    <a:gd name="T79" fmla="*/ 404 h 490"/>
                    <a:gd name="T80" fmla="*/ 43 w 315"/>
                    <a:gd name="T81" fmla="*/ 420 h 490"/>
                    <a:gd name="T82" fmla="*/ 127 w 315"/>
                    <a:gd name="T83" fmla="*/ 436 h 490"/>
                    <a:gd name="T84" fmla="*/ 140 w 315"/>
                    <a:gd name="T85" fmla="*/ 457 h 490"/>
                    <a:gd name="T86" fmla="*/ 125 w 315"/>
                    <a:gd name="T87" fmla="*/ 469 h 490"/>
                    <a:gd name="T88" fmla="*/ 39 w 315"/>
                    <a:gd name="T89" fmla="*/ 442 h 490"/>
                    <a:gd name="T90" fmla="*/ 52 w 315"/>
                    <a:gd name="T91" fmla="*/ 475 h 490"/>
                    <a:gd name="T92" fmla="*/ 51 w 315"/>
                    <a:gd name="T93" fmla="*/ 487 h 490"/>
                    <a:gd name="T94" fmla="*/ 43 w 315"/>
                    <a:gd name="T95" fmla="*/ 489 h 490"/>
                    <a:gd name="T96" fmla="*/ 57 w 315"/>
                    <a:gd name="T97" fmla="*/ 435 h 490"/>
                    <a:gd name="T98" fmla="*/ 121 w 315"/>
                    <a:gd name="T99" fmla="*/ 452 h 490"/>
                    <a:gd name="T100" fmla="*/ 118 w 315"/>
                    <a:gd name="T101" fmla="*/ 450 h 490"/>
                    <a:gd name="T102" fmla="*/ 57 w 315"/>
                    <a:gd name="T103" fmla="*/ 435 h 490"/>
                    <a:gd name="T104" fmla="*/ 83 w 315"/>
                    <a:gd name="T105" fmla="*/ 393 h 490"/>
                    <a:gd name="T106" fmla="*/ 134 w 315"/>
                    <a:gd name="T107" fmla="*/ 404 h 490"/>
                    <a:gd name="T108" fmla="*/ 133 w 315"/>
                    <a:gd name="T109" fmla="*/ 402 h 490"/>
                    <a:gd name="T110" fmla="*/ 83 w 315"/>
                    <a:gd name="T111" fmla="*/ 393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5" h="490">
                      <a:moveTo>
                        <a:pt x="43" y="489"/>
                      </a:moveTo>
                      <a:cubicBezTo>
                        <a:pt x="41" y="488"/>
                        <a:pt x="40" y="487"/>
                        <a:pt x="39" y="486"/>
                      </a:cubicBezTo>
                      <a:cubicBezTo>
                        <a:pt x="14" y="456"/>
                        <a:pt x="19" y="439"/>
                        <a:pt x="27" y="429"/>
                      </a:cubicBezTo>
                      <a:cubicBezTo>
                        <a:pt x="27" y="429"/>
                        <a:pt x="28" y="429"/>
                        <a:pt x="28" y="429"/>
                      </a:cubicBezTo>
                      <a:cubicBezTo>
                        <a:pt x="19" y="414"/>
                        <a:pt x="22" y="400"/>
                        <a:pt x="36" y="390"/>
                      </a:cubicBezTo>
                      <a:cubicBezTo>
                        <a:pt x="37" y="389"/>
                        <a:pt x="39" y="388"/>
                        <a:pt x="40" y="387"/>
                      </a:cubicBezTo>
                      <a:cubicBezTo>
                        <a:pt x="32" y="378"/>
                        <a:pt x="32" y="370"/>
                        <a:pt x="34" y="365"/>
                      </a:cubicBezTo>
                      <a:cubicBezTo>
                        <a:pt x="44" y="333"/>
                        <a:pt x="94" y="344"/>
                        <a:pt x="127" y="352"/>
                      </a:cubicBezTo>
                      <a:cubicBezTo>
                        <a:pt x="136" y="353"/>
                        <a:pt x="144" y="355"/>
                        <a:pt x="148" y="355"/>
                      </a:cubicBezTo>
                      <a:cubicBezTo>
                        <a:pt x="152" y="356"/>
                        <a:pt x="153" y="355"/>
                        <a:pt x="157" y="340"/>
                      </a:cubicBezTo>
                      <a:cubicBezTo>
                        <a:pt x="160" y="330"/>
                        <a:pt x="164" y="316"/>
                        <a:pt x="173" y="302"/>
                      </a:cubicBezTo>
                      <a:cubicBezTo>
                        <a:pt x="184" y="284"/>
                        <a:pt x="200" y="275"/>
                        <a:pt x="218" y="266"/>
                      </a:cubicBezTo>
                      <a:cubicBezTo>
                        <a:pt x="240" y="254"/>
                        <a:pt x="263" y="241"/>
                        <a:pt x="279" y="205"/>
                      </a:cubicBezTo>
                      <a:cubicBezTo>
                        <a:pt x="296" y="167"/>
                        <a:pt x="297" y="131"/>
                        <a:pt x="283" y="101"/>
                      </a:cubicBezTo>
                      <a:cubicBezTo>
                        <a:pt x="268" y="72"/>
                        <a:pt x="238" y="50"/>
                        <a:pt x="198" y="40"/>
                      </a:cubicBezTo>
                      <a:cubicBezTo>
                        <a:pt x="115" y="19"/>
                        <a:pt x="65" y="61"/>
                        <a:pt x="47" y="102"/>
                      </a:cubicBezTo>
                      <a:cubicBezTo>
                        <a:pt x="20" y="164"/>
                        <a:pt x="44" y="200"/>
                        <a:pt x="62" y="227"/>
                      </a:cubicBezTo>
                      <a:cubicBezTo>
                        <a:pt x="64" y="230"/>
                        <a:pt x="64" y="230"/>
                        <a:pt x="64" y="230"/>
                      </a:cubicBezTo>
                      <a:cubicBezTo>
                        <a:pt x="86" y="263"/>
                        <a:pt x="88" y="305"/>
                        <a:pt x="84" y="324"/>
                      </a:cubicBezTo>
                      <a:cubicBezTo>
                        <a:pt x="83" y="329"/>
                        <a:pt x="78" y="332"/>
                        <a:pt x="74" y="331"/>
                      </a:cubicBezTo>
                      <a:cubicBezTo>
                        <a:pt x="69" y="330"/>
                        <a:pt x="66" y="325"/>
                        <a:pt x="67" y="321"/>
                      </a:cubicBezTo>
                      <a:cubicBezTo>
                        <a:pt x="70" y="305"/>
                        <a:pt x="69" y="268"/>
                        <a:pt x="50" y="240"/>
                      </a:cubicBezTo>
                      <a:cubicBezTo>
                        <a:pt x="48" y="236"/>
                        <a:pt x="48" y="236"/>
                        <a:pt x="48" y="236"/>
                      </a:cubicBezTo>
                      <a:cubicBezTo>
                        <a:pt x="30" y="210"/>
                        <a:pt x="0" y="166"/>
                        <a:pt x="31" y="95"/>
                      </a:cubicBezTo>
                      <a:cubicBezTo>
                        <a:pt x="52" y="48"/>
                        <a:pt x="109" y="0"/>
                        <a:pt x="202" y="23"/>
                      </a:cubicBezTo>
                      <a:cubicBezTo>
                        <a:pt x="247" y="34"/>
                        <a:pt x="282" y="59"/>
                        <a:pt x="298" y="93"/>
                      </a:cubicBezTo>
                      <a:cubicBezTo>
                        <a:pt x="315" y="128"/>
                        <a:pt x="314" y="169"/>
                        <a:pt x="295" y="212"/>
                      </a:cubicBezTo>
                      <a:cubicBezTo>
                        <a:pt x="276" y="254"/>
                        <a:pt x="249" y="268"/>
                        <a:pt x="226" y="281"/>
                      </a:cubicBezTo>
                      <a:cubicBezTo>
                        <a:pt x="210" y="289"/>
                        <a:pt x="197" y="297"/>
                        <a:pt x="188" y="311"/>
                      </a:cubicBezTo>
                      <a:cubicBezTo>
                        <a:pt x="180" y="323"/>
                        <a:pt x="176" y="335"/>
                        <a:pt x="174" y="345"/>
                      </a:cubicBezTo>
                      <a:cubicBezTo>
                        <a:pt x="170" y="359"/>
                        <a:pt x="165" y="374"/>
                        <a:pt x="147" y="373"/>
                      </a:cubicBezTo>
                      <a:cubicBezTo>
                        <a:pt x="142" y="373"/>
                        <a:pt x="134" y="371"/>
                        <a:pt x="123" y="368"/>
                      </a:cubicBezTo>
                      <a:cubicBezTo>
                        <a:pt x="100" y="363"/>
                        <a:pt x="56" y="353"/>
                        <a:pt x="50" y="370"/>
                      </a:cubicBezTo>
                      <a:cubicBezTo>
                        <a:pt x="50" y="371"/>
                        <a:pt x="52" y="375"/>
                        <a:pt x="57" y="379"/>
                      </a:cubicBezTo>
                      <a:cubicBezTo>
                        <a:pt x="58" y="379"/>
                        <a:pt x="58" y="380"/>
                        <a:pt x="58" y="380"/>
                      </a:cubicBezTo>
                      <a:cubicBezTo>
                        <a:pt x="89" y="371"/>
                        <a:pt x="133" y="374"/>
                        <a:pt x="146" y="391"/>
                      </a:cubicBezTo>
                      <a:cubicBezTo>
                        <a:pt x="156" y="403"/>
                        <a:pt x="152" y="411"/>
                        <a:pt x="149" y="415"/>
                      </a:cubicBezTo>
                      <a:cubicBezTo>
                        <a:pt x="135" y="431"/>
                        <a:pt x="82" y="414"/>
                        <a:pt x="58" y="400"/>
                      </a:cubicBezTo>
                      <a:cubicBezTo>
                        <a:pt x="57" y="400"/>
                        <a:pt x="56" y="399"/>
                        <a:pt x="55" y="399"/>
                      </a:cubicBezTo>
                      <a:cubicBezTo>
                        <a:pt x="52" y="400"/>
                        <a:pt x="48" y="402"/>
                        <a:pt x="46" y="404"/>
                      </a:cubicBezTo>
                      <a:cubicBezTo>
                        <a:pt x="40" y="408"/>
                        <a:pt x="38" y="412"/>
                        <a:pt x="43" y="420"/>
                      </a:cubicBezTo>
                      <a:cubicBezTo>
                        <a:pt x="67" y="412"/>
                        <a:pt x="105" y="420"/>
                        <a:pt x="127" y="436"/>
                      </a:cubicBezTo>
                      <a:cubicBezTo>
                        <a:pt x="131" y="439"/>
                        <a:pt x="143" y="447"/>
                        <a:pt x="140" y="457"/>
                      </a:cubicBezTo>
                      <a:cubicBezTo>
                        <a:pt x="139" y="461"/>
                        <a:pt x="136" y="467"/>
                        <a:pt x="125" y="469"/>
                      </a:cubicBezTo>
                      <a:cubicBezTo>
                        <a:pt x="107" y="473"/>
                        <a:pt x="64" y="465"/>
                        <a:pt x="39" y="442"/>
                      </a:cubicBezTo>
                      <a:cubicBezTo>
                        <a:pt x="33" y="451"/>
                        <a:pt x="46" y="468"/>
                        <a:pt x="52" y="475"/>
                      </a:cubicBezTo>
                      <a:cubicBezTo>
                        <a:pt x="55" y="479"/>
                        <a:pt x="55" y="484"/>
                        <a:pt x="51" y="487"/>
                      </a:cubicBezTo>
                      <a:cubicBezTo>
                        <a:pt x="49" y="489"/>
                        <a:pt x="46" y="490"/>
                        <a:pt x="43" y="489"/>
                      </a:cubicBezTo>
                      <a:close/>
                      <a:moveTo>
                        <a:pt x="57" y="435"/>
                      </a:moveTo>
                      <a:cubicBezTo>
                        <a:pt x="78" y="450"/>
                        <a:pt x="109" y="454"/>
                        <a:pt x="121" y="452"/>
                      </a:cubicBezTo>
                      <a:cubicBezTo>
                        <a:pt x="120" y="452"/>
                        <a:pt x="119" y="451"/>
                        <a:pt x="118" y="450"/>
                      </a:cubicBezTo>
                      <a:cubicBezTo>
                        <a:pt x="100" y="438"/>
                        <a:pt x="75" y="433"/>
                        <a:pt x="57" y="435"/>
                      </a:cubicBezTo>
                      <a:close/>
                      <a:moveTo>
                        <a:pt x="83" y="393"/>
                      </a:moveTo>
                      <a:cubicBezTo>
                        <a:pt x="103" y="401"/>
                        <a:pt x="126" y="405"/>
                        <a:pt x="134" y="404"/>
                      </a:cubicBezTo>
                      <a:cubicBezTo>
                        <a:pt x="134" y="403"/>
                        <a:pt x="133" y="402"/>
                        <a:pt x="133" y="402"/>
                      </a:cubicBezTo>
                      <a:cubicBezTo>
                        <a:pt x="127" y="394"/>
                        <a:pt x="105" y="391"/>
                        <a:pt x="83" y="3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Freeform: Shape 41">
                  <a:extLst>
                    <a:ext uri="{FF2B5EF4-FFF2-40B4-BE49-F238E27FC236}">
                      <a16:creationId xmlns:a16="http://schemas.microsoft.com/office/drawing/2014/main" id="{ABD78126-EF1F-44FD-BA23-FDA8E6FFC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8248" y="3039167"/>
                  <a:ext cx="332340" cy="499787"/>
                </a:xfrm>
                <a:custGeom>
                  <a:avLst/>
                  <a:gdLst>
                    <a:gd name="T0" fmla="*/ 38 w 179"/>
                    <a:gd name="T1" fmla="*/ 263 h 269"/>
                    <a:gd name="T2" fmla="*/ 42 w 179"/>
                    <a:gd name="T3" fmla="*/ 152 h 269"/>
                    <a:gd name="T4" fmla="*/ 18 w 179"/>
                    <a:gd name="T5" fmla="*/ 67 h 269"/>
                    <a:gd name="T6" fmla="*/ 18 w 179"/>
                    <a:gd name="T7" fmla="*/ 44 h 269"/>
                    <a:gd name="T8" fmla="*/ 41 w 179"/>
                    <a:gd name="T9" fmla="*/ 73 h 269"/>
                    <a:gd name="T10" fmla="*/ 79 w 179"/>
                    <a:gd name="T11" fmla="*/ 50 h 269"/>
                    <a:gd name="T12" fmla="*/ 91 w 179"/>
                    <a:gd name="T13" fmla="*/ 12 h 269"/>
                    <a:gd name="T14" fmla="*/ 106 w 179"/>
                    <a:gd name="T15" fmla="*/ 40 h 269"/>
                    <a:gd name="T16" fmla="*/ 123 w 179"/>
                    <a:gd name="T17" fmla="*/ 76 h 269"/>
                    <a:gd name="T18" fmla="*/ 147 w 179"/>
                    <a:gd name="T19" fmla="*/ 61 h 269"/>
                    <a:gd name="T20" fmla="*/ 154 w 179"/>
                    <a:gd name="T21" fmla="*/ 76 h 269"/>
                    <a:gd name="T22" fmla="*/ 139 w 179"/>
                    <a:gd name="T23" fmla="*/ 102 h 269"/>
                    <a:gd name="T24" fmla="*/ 146 w 179"/>
                    <a:gd name="T25" fmla="*/ 107 h 269"/>
                    <a:gd name="T26" fmla="*/ 154 w 179"/>
                    <a:gd name="T27" fmla="*/ 53 h 269"/>
                    <a:gd name="T28" fmla="*/ 135 w 179"/>
                    <a:gd name="T29" fmla="*/ 58 h 269"/>
                    <a:gd name="T30" fmla="*/ 123 w 179"/>
                    <a:gd name="T31" fmla="*/ 66 h 269"/>
                    <a:gd name="T32" fmla="*/ 115 w 179"/>
                    <a:gd name="T33" fmla="*/ 56 h 269"/>
                    <a:gd name="T34" fmla="*/ 94 w 179"/>
                    <a:gd name="T35" fmla="*/ 3 h 269"/>
                    <a:gd name="T36" fmla="*/ 71 w 179"/>
                    <a:gd name="T37" fmla="*/ 46 h 269"/>
                    <a:gd name="T38" fmla="*/ 57 w 179"/>
                    <a:gd name="T39" fmla="*/ 70 h 269"/>
                    <a:gd name="T40" fmla="*/ 36 w 179"/>
                    <a:gd name="T41" fmla="*/ 52 h 269"/>
                    <a:gd name="T42" fmla="*/ 18 w 179"/>
                    <a:gd name="T43" fmla="*/ 34 h 269"/>
                    <a:gd name="T44" fmla="*/ 5 w 179"/>
                    <a:gd name="T45" fmla="*/ 58 h 269"/>
                    <a:gd name="T46" fmla="*/ 23 w 179"/>
                    <a:gd name="T47" fmla="*/ 102 h 269"/>
                    <a:gd name="T48" fmla="*/ 33 w 179"/>
                    <a:gd name="T49" fmla="*/ 150 h 269"/>
                    <a:gd name="T50" fmla="*/ 33 w 179"/>
                    <a:gd name="T51" fmla="*/ 233 h 269"/>
                    <a:gd name="T52" fmla="*/ 29 w 179"/>
                    <a:gd name="T53" fmla="*/ 260 h 269"/>
                    <a:gd name="T54" fmla="*/ 38 w 179"/>
                    <a:gd name="T55" fmla="*/ 263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79" h="269">
                      <a:moveTo>
                        <a:pt x="38" y="263"/>
                      </a:moveTo>
                      <a:cubicBezTo>
                        <a:pt x="44" y="227"/>
                        <a:pt x="45" y="188"/>
                        <a:pt x="42" y="152"/>
                      </a:cubicBezTo>
                      <a:cubicBezTo>
                        <a:pt x="39" y="122"/>
                        <a:pt x="31" y="94"/>
                        <a:pt x="18" y="67"/>
                      </a:cubicBezTo>
                      <a:cubicBezTo>
                        <a:pt x="15" y="62"/>
                        <a:pt x="2" y="33"/>
                        <a:pt x="18" y="44"/>
                      </a:cubicBezTo>
                      <a:cubicBezTo>
                        <a:pt x="28" y="51"/>
                        <a:pt x="31" y="65"/>
                        <a:pt x="41" y="73"/>
                      </a:cubicBezTo>
                      <a:cubicBezTo>
                        <a:pt x="59" y="88"/>
                        <a:pt x="77" y="71"/>
                        <a:pt x="79" y="50"/>
                      </a:cubicBezTo>
                      <a:cubicBezTo>
                        <a:pt x="81" y="41"/>
                        <a:pt x="78" y="16"/>
                        <a:pt x="91" y="12"/>
                      </a:cubicBezTo>
                      <a:cubicBezTo>
                        <a:pt x="101" y="8"/>
                        <a:pt x="106" y="34"/>
                        <a:pt x="106" y="40"/>
                      </a:cubicBezTo>
                      <a:cubicBezTo>
                        <a:pt x="108" y="51"/>
                        <a:pt x="101" y="86"/>
                        <a:pt x="123" y="76"/>
                      </a:cubicBezTo>
                      <a:cubicBezTo>
                        <a:pt x="132" y="72"/>
                        <a:pt x="138" y="64"/>
                        <a:pt x="147" y="61"/>
                      </a:cubicBezTo>
                      <a:cubicBezTo>
                        <a:pt x="156" y="58"/>
                        <a:pt x="156" y="71"/>
                        <a:pt x="154" y="76"/>
                      </a:cubicBezTo>
                      <a:cubicBezTo>
                        <a:pt x="151" y="85"/>
                        <a:pt x="145" y="94"/>
                        <a:pt x="139" y="102"/>
                      </a:cubicBezTo>
                      <a:cubicBezTo>
                        <a:pt x="136" y="107"/>
                        <a:pt x="143" y="112"/>
                        <a:pt x="146" y="107"/>
                      </a:cubicBezTo>
                      <a:cubicBezTo>
                        <a:pt x="153" y="97"/>
                        <a:pt x="179" y="61"/>
                        <a:pt x="154" y="53"/>
                      </a:cubicBezTo>
                      <a:cubicBezTo>
                        <a:pt x="147" y="51"/>
                        <a:pt x="140" y="54"/>
                        <a:pt x="135" y="58"/>
                      </a:cubicBezTo>
                      <a:cubicBezTo>
                        <a:pt x="131" y="60"/>
                        <a:pt x="127" y="63"/>
                        <a:pt x="123" y="66"/>
                      </a:cubicBezTo>
                      <a:cubicBezTo>
                        <a:pt x="114" y="72"/>
                        <a:pt x="115" y="64"/>
                        <a:pt x="115" y="56"/>
                      </a:cubicBezTo>
                      <a:cubicBezTo>
                        <a:pt x="116" y="41"/>
                        <a:pt x="114" y="6"/>
                        <a:pt x="94" y="3"/>
                      </a:cubicBezTo>
                      <a:cubicBezTo>
                        <a:pt x="73" y="0"/>
                        <a:pt x="72" y="33"/>
                        <a:pt x="71" y="46"/>
                      </a:cubicBezTo>
                      <a:cubicBezTo>
                        <a:pt x="71" y="55"/>
                        <a:pt x="67" y="67"/>
                        <a:pt x="57" y="70"/>
                      </a:cubicBezTo>
                      <a:cubicBezTo>
                        <a:pt x="47" y="73"/>
                        <a:pt x="39" y="58"/>
                        <a:pt x="36" y="52"/>
                      </a:cubicBezTo>
                      <a:cubicBezTo>
                        <a:pt x="32" y="44"/>
                        <a:pt x="25" y="38"/>
                        <a:pt x="18" y="34"/>
                      </a:cubicBezTo>
                      <a:cubicBezTo>
                        <a:pt x="0" y="24"/>
                        <a:pt x="1" y="47"/>
                        <a:pt x="5" y="58"/>
                      </a:cubicBezTo>
                      <a:cubicBezTo>
                        <a:pt x="10" y="73"/>
                        <a:pt x="18" y="87"/>
                        <a:pt x="23" y="102"/>
                      </a:cubicBezTo>
                      <a:cubicBezTo>
                        <a:pt x="28" y="118"/>
                        <a:pt x="31" y="134"/>
                        <a:pt x="33" y="150"/>
                      </a:cubicBezTo>
                      <a:cubicBezTo>
                        <a:pt x="36" y="178"/>
                        <a:pt x="35" y="206"/>
                        <a:pt x="33" y="233"/>
                      </a:cubicBezTo>
                      <a:cubicBezTo>
                        <a:pt x="32" y="241"/>
                        <a:pt x="30" y="256"/>
                        <a:pt x="29" y="260"/>
                      </a:cubicBezTo>
                      <a:cubicBezTo>
                        <a:pt x="29" y="266"/>
                        <a:pt x="37" y="269"/>
                        <a:pt x="38" y="2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7" name="Group 7">
                <a:extLst>
                  <a:ext uri="{FF2B5EF4-FFF2-40B4-BE49-F238E27FC236}">
                    <a16:creationId xmlns:a16="http://schemas.microsoft.com/office/drawing/2014/main" id="{22B8594B-99BE-4633-81D4-6A166EFF62BF}"/>
                  </a:ext>
                </a:extLst>
              </p:cNvPr>
              <p:cNvGrpSpPr/>
              <p:nvPr/>
            </p:nvGrpSpPr>
            <p:grpSpPr>
              <a:xfrm>
                <a:off x="6398239" y="3843173"/>
                <a:ext cx="453771" cy="642949"/>
                <a:chOff x="6398239" y="3843173"/>
                <a:chExt cx="453771" cy="642949"/>
              </a:xfrm>
              <a:solidFill>
                <a:schemeClr val="accent4"/>
              </a:solidFill>
            </p:grpSpPr>
            <p:sp>
              <p:nvSpPr>
                <p:cNvPr id="108" name="Freeform: Shape 38">
                  <a:extLst>
                    <a:ext uri="{FF2B5EF4-FFF2-40B4-BE49-F238E27FC236}">
                      <a16:creationId xmlns:a16="http://schemas.microsoft.com/office/drawing/2014/main" id="{1AB4A64C-E4E4-4B6A-BDB9-48F0FB3C5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8239" y="3843173"/>
                  <a:ext cx="453771" cy="642949"/>
                </a:xfrm>
                <a:custGeom>
                  <a:avLst/>
                  <a:gdLst>
                    <a:gd name="T0" fmla="*/ 18 w 244"/>
                    <a:gd name="T1" fmla="*/ 345 h 346"/>
                    <a:gd name="T2" fmla="*/ 15 w 244"/>
                    <a:gd name="T3" fmla="*/ 343 h 346"/>
                    <a:gd name="T4" fmla="*/ 12 w 244"/>
                    <a:gd name="T5" fmla="*/ 301 h 346"/>
                    <a:gd name="T6" fmla="*/ 12 w 244"/>
                    <a:gd name="T7" fmla="*/ 301 h 346"/>
                    <a:gd name="T8" fmla="*/ 21 w 244"/>
                    <a:gd name="T9" fmla="*/ 273 h 346"/>
                    <a:gd name="T10" fmla="*/ 25 w 244"/>
                    <a:gd name="T11" fmla="*/ 272 h 346"/>
                    <a:gd name="T12" fmla="*/ 22 w 244"/>
                    <a:gd name="T13" fmla="*/ 255 h 346"/>
                    <a:gd name="T14" fmla="*/ 90 w 244"/>
                    <a:gd name="T15" fmla="*/ 254 h 346"/>
                    <a:gd name="T16" fmla="*/ 105 w 244"/>
                    <a:gd name="T17" fmla="*/ 258 h 346"/>
                    <a:gd name="T18" fmla="*/ 113 w 244"/>
                    <a:gd name="T19" fmla="*/ 248 h 346"/>
                    <a:gd name="T20" fmla="*/ 127 w 244"/>
                    <a:gd name="T21" fmla="*/ 222 h 346"/>
                    <a:gd name="T22" fmla="*/ 162 w 244"/>
                    <a:gd name="T23" fmla="*/ 200 h 346"/>
                    <a:gd name="T24" fmla="*/ 211 w 244"/>
                    <a:gd name="T25" fmla="*/ 162 h 346"/>
                    <a:gd name="T26" fmla="*/ 223 w 244"/>
                    <a:gd name="T27" fmla="*/ 88 h 346"/>
                    <a:gd name="T28" fmla="*/ 167 w 244"/>
                    <a:gd name="T29" fmla="*/ 37 h 346"/>
                    <a:gd name="T30" fmla="*/ 54 w 244"/>
                    <a:gd name="T31" fmla="*/ 68 h 346"/>
                    <a:gd name="T32" fmla="*/ 54 w 244"/>
                    <a:gd name="T33" fmla="*/ 159 h 346"/>
                    <a:gd name="T34" fmla="*/ 55 w 244"/>
                    <a:gd name="T35" fmla="*/ 161 h 346"/>
                    <a:gd name="T36" fmla="*/ 61 w 244"/>
                    <a:gd name="T37" fmla="*/ 231 h 346"/>
                    <a:gd name="T38" fmla="*/ 54 w 244"/>
                    <a:gd name="T39" fmla="*/ 234 h 346"/>
                    <a:gd name="T40" fmla="*/ 50 w 244"/>
                    <a:gd name="T41" fmla="*/ 227 h 346"/>
                    <a:gd name="T42" fmla="*/ 44 w 244"/>
                    <a:gd name="T43" fmla="*/ 167 h 346"/>
                    <a:gd name="T44" fmla="*/ 43 w 244"/>
                    <a:gd name="T45" fmla="*/ 165 h 346"/>
                    <a:gd name="T46" fmla="*/ 43 w 244"/>
                    <a:gd name="T47" fmla="*/ 62 h 346"/>
                    <a:gd name="T48" fmla="*/ 172 w 244"/>
                    <a:gd name="T49" fmla="*/ 25 h 346"/>
                    <a:gd name="T50" fmla="*/ 235 w 244"/>
                    <a:gd name="T51" fmla="*/ 83 h 346"/>
                    <a:gd name="T52" fmla="*/ 222 w 244"/>
                    <a:gd name="T53" fmla="*/ 168 h 346"/>
                    <a:gd name="T54" fmla="*/ 167 w 244"/>
                    <a:gd name="T55" fmla="*/ 212 h 346"/>
                    <a:gd name="T56" fmla="*/ 137 w 244"/>
                    <a:gd name="T57" fmla="*/ 230 h 346"/>
                    <a:gd name="T58" fmla="*/ 124 w 244"/>
                    <a:gd name="T59" fmla="*/ 253 h 346"/>
                    <a:gd name="T60" fmla="*/ 103 w 244"/>
                    <a:gd name="T61" fmla="*/ 271 h 346"/>
                    <a:gd name="T62" fmla="*/ 86 w 244"/>
                    <a:gd name="T63" fmla="*/ 266 h 346"/>
                    <a:gd name="T64" fmla="*/ 33 w 244"/>
                    <a:gd name="T65" fmla="*/ 261 h 346"/>
                    <a:gd name="T66" fmla="*/ 38 w 244"/>
                    <a:gd name="T67" fmla="*/ 268 h 346"/>
                    <a:gd name="T68" fmla="*/ 38 w 244"/>
                    <a:gd name="T69" fmla="*/ 268 h 346"/>
                    <a:gd name="T70" fmla="*/ 101 w 244"/>
                    <a:gd name="T71" fmla="*/ 284 h 346"/>
                    <a:gd name="T72" fmla="*/ 100 w 244"/>
                    <a:gd name="T73" fmla="*/ 301 h 346"/>
                    <a:gd name="T74" fmla="*/ 37 w 244"/>
                    <a:gd name="T75" fmla="*/ 283 h 346"/>
                    <a:gd name="T76" fmla="*/ 35 w 244"/>
                    <a:gd name="T77" fmla="*/ 281 h 346"/>
                    <a:gd name="T78" fmla="*/ 27 w 244"/>
                    <a:gd name="T79" fmla="*/ 284 h 346"/>
                    <a:gd name="T80" fmla="*/ 24 w 244"/>
                    <a:gd name="T81" fmla="*/ 296 h 346"/>
                    <a:gd name="T82" fmla="*/ 83 w 244"/>
                    <a:gd name="T83" fmla="*/ 314 h 346"/>
                    <a:gd name="T84" fmla="*/ 91 w 244"/>
                    <a:gd name="T85" fmla="*/ 330 h 346"/>
                    <a:gd name="T86" fmla="*/ 79 w 244"/>
                    <a:gd name="T87" fmla="*/ 338 h 346"/>
                    <a:gd name="T88" fmla="*/ 19 w 244"/>
                    <a:gd name="T89" fmla="*/ 311 h 346"/>
                    <a:gd name="T90" fmla="*/ 26 w 244"/>
                    <a:gd name="T91" fmla="*/ 336 h 346"/>
                    <a:gd name="T92" fmla="*/ 24 w 244"/>
                    <a:gd name="T93" fmla="*/ 344 h 346"/>
                    <a:gd name="T94" fmla="*/ 18 w 244"/>
                    <a:gd name="T95" fmla="*/ 345 h 346"/>
                    <a:gd name="T96" fmla="*/ 33 w 244"/>
                    <a:gd name="T97" fmla="*/ 307 h 346"/>
                    <a:gd name="T98" fmla="*/ 77 w 244"/>
                    <a:gd name="T99" fmla="*/ 326 h 346"/>
                    <a:gd name="T100" fmla="*/ 75 w 244"/>
                    <a:gd name="T101" fmla="*/ 323 h 346"/>
                    <a:gd name="T102" fmla="*/ 33 w 244"/>
                    <a:gd name="T103" fmla="*/ 307 h 346"/>
                    <a:gd name="T104" fmla="*/ 55 w 244"/>
                    <a:gd name="T105" fmla="*/ 280 h 346"/>
                    <a:gd name="T106" fmla="*/ 91 w 244"/>
                    <a:gd name="T107" fmla="*/ 292 h 346"/>
                    <a:gd name="T108" fmla="*/ 90 w 244"/>
                    <a:gd name="T109" fmla="*/ 290 h 346"/>
                    <a:gd name="T110" fmla="*/ 55 w 244"/>
                    <a:gd name="T111" fmla="*/ 28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44" h="346">
                      <a:moveTo>
                        <a:pt x="18" y="345"/>
                      </a:moveTo>
                      <a:cubicBezTo>
                        <a:pt x="17" y="344"/>
                        <a:pt x="16" y="344"/>
                        <a:pt x="15" y="343"/>
                      </a:cubicBezTo>
                      <a:cubicBezTo>
                        <a:pt x="0" y="319"/>
                        <a:pt x="5" y="307"/>
                        <a:pt x="12" y="301"/>
                      </a:cubicBezTo>
                      <a:cubicBezTo>
                        <a:pt x="12" y="301"/>
                        <a:pt x="12" y="301"/>
                        <a:pt x="12" y="301"/>
                      </a:cubicBezTo>
                      <a:cubicBezTo>
                        <a:pt x="7" y="289"/>
                        <a:pt x="11" y="279"/>
                        <a:pt x="21" y="273"/>
                      </a:cubicBezTo>
                      <a:cubicBezTo>
                        <a:pt x="22" y="273"/>
                        <a:pt x="24" y="272"/>
                        <a:pt x="25" y="272"/>
                      </a:cubicBezTo>
                      <a:cubicBezTo>
                        <a:pt x="20" y="265"/>
                        <a:pt x="20" y="259"/>
                        <a:pt x="22" y="255"/>
                      </a:cubicBezTo>
                      <a:cubicBezTo>
                        <a:pt x="32" y="233"/>
                        <a:pt x="67" y="246"/>
                        <a:pt x="90" y="254"/>
                      </a:cubicBezTo>
                      <a:cubicBezTo>
                        <a:pt x="96" y="256"/>
                        <a:pt x="102" y="258"/>
                        <a:pt x="105" y="258"/>
                      </a:cubicBezTo>
                      <a:cubicBezTo>
                        <a:pt x="107" y="259"/>
                        <a:pt x="108" y="258"/>
                        <a:pt x="113" y="248"/>
                      </a:cubicBezTo>
                      <a:cubicBezTo>
                        <a:pt x="115" y="241"/>
                        <a:pt x="119" y="232"/>
                        <a:pt x="127" y="222"/>
                      </a:cubicBezTo>
                      <a:cubicBezTo>
                        <a:pt x="137" y="210"/>
                        <a:pt x="149" y="205"/>
                        <a:pt x="162" y="200"/>
                      </a:cubicBezTo>
                      <a:cubicBezTo>
                        <a:pt x="179" y="193"/>
                        <a:pt x="197" y="186"/>
                        <a:pt x="211" y="162"/>
                      </a:cubicBezTo>
                      <a:cubicBezTo>
                        <a:pt x="227" y="136"/>
                        <a:pt x="231" y="110"/>
                        <a:pt x="223" y="88"/>
                      </a:cubicBezTo>
                      <a:cubicBezTo>
                        <a:pt x="215" y="65"/>
                        <a:pt x="195" y="47"/>
                        <a:pt x="167" y="37"/>
                      </a:cubicBezTo>
                      <a:cubicBezTo>
                        <a:pt x="110" y="15"/>
                        <a:pt x="70" y="40"/>
                        <a:pt x="54" y="68"/>
                      </a:cubicBezTo>
                      <a:cubicBezTo>
                        <a:pt x="29" y="110"/>
                        <a:pt x="44" y="138"/>
                        <a:pt x="54" y="159"/>
                      </a:cubicBezTo>
                      <a:cubicBezTo>
                        <a:pt x="55" y="161"/>
                        <a:pt x="55" y="161"/>
                        <a:pt x="55" y="161"/>
                      </a:cubicBezTo>
                      <a:cubicBezTo>
                        <a:pt x="68" y="187"/>
                        <a:pt x="66" y="217"/>
                        <a:pt x="61" y="231"/>
                      </a:cubicBezTo>
                      <a:cubicBezTo>
                        <a:pt x="60" y="234"/>
                        <a:pt x="57" y="236"/>
                        <a:pt x="54" y="234"/>
                      </a:cubicBezTo>
                      <a:cubicBezTo>
                        <a:pt x="50" y="233"/>
                        <a:pt x="49" y="230"/>
                        <a:pt x="50" y="227"/>
                      </a:cubicBezTo>
                      <a:cubicBezTo>
                        <a:pt x="53" y="215"/>
                        <a:pt x="55" y="189"/>
                        <a:pt x="44" y="167"/>
                      </a:cubicBezTo>
                      <a:cubicBezTo>
                        <a:pt x="43" y="165"/>
                        <a:pt x="43" y="165"/>
                        <a:pt x="43" y="165"/>
                      </a:cubicBezTo>
                      <a:cubicBezTo>
                        <a:pt x="32" y="144"/>
                        <a:pt x="15" y="110"/>
                        <a:pt x="43" y="62"/>
                      </a:cubicBezTo>
                      <a:cubicBezTo>
                        <a:pt x="62" y="30"/>
                        <a:pt x="107" y="0"/>
                        <a:pt x="172" y="25"/>
                      </a:cubicBezTo>
                      <a:cubicBezTo>
                        <a:pt x="203" y="37"/>
                        <a:pt x="226" y="57"/>
                        <a:pt x="235" y="83"/>
                      </a:cubicBezTo>
                      <a:cubicBezTo>
                        <a:pt x="244" y="110"/>
                        <a:pt x="239" y="139"/>
                        <a:pt x="222" y="168"/>
                      </a:cubicBezTo>
                      <a:cubicBezTo>
                        <a:pt x="205" y="196"/>
                        <a:pt x="185" y="204"/>
                        <a:pt x="167" y="212"/>
                      </a:cubicBezTo>
                      <a:cubicBezTo>
                        <a:pt x="155" y="216"/>
                        <a:pt x="144" y="220"/>
                        <a:pt x="137" y="230"/>
                      </a:cubicBezTo>
                      <a:cubicBezTo>
                        <a:pt x="130" y="238"/>
                        <a:pt x="127" y="246"/>
                        <a:pt x="124" y="253"/>
                      </a:cubicBezTo>
                      <a:cubicBezTo>
                        <a:pt x="120" y="263"/>
                        <a:pt x="116" y="273"/>
                        <a:pt x="103" y="271"/>
                      </a:cubicBezTo>
                      <a:cubicBezTo>
                        <a:pt x="99" y="270"/>
                        <a:pt x="93" y="268"/>
                        <a:pt x="86" y="266"/>
                      </a:cubicBezTo>
                      <a:cubicBezTo>
                        <a:pt x="69" y="260"/>
                        <a:pt x="39" y="249"/>
                        <a:pt x="33" y="261"/>
                      </a:cubicBezTo>
                      <a:cubicBezTo>
                        <a:pt x="33" y="261"/>
                        <a:pt x="34" y="264"/>
                        <a:pt x="38" y="268"/>
                      </a:cubicBezTo>
                      <a:cubicBezTo>
                        <a:pt x="38" y="268"/>
                        <a:pt x="38" y="268"/>
                        <a:pt x="38" y="268"/>
                      </a:cubicBezTo>
                      <a:cubicBezTo>
                        <a:pt x="61" y="265"/>
                        <a:pt x="93" y="270"/>
                        <a:pt x="101" y="284"/>
                      </a:cubicBezTo>
                      <a:cubicBezTo>
                        <a:pt x="106" y="293"/>
                        <a:pt x="103" y="299"/>
                        <a:pt x="100" y="301"/>
                      </a:cubicBezTo>
                      <a:cubicBezTo>
                        <a:pt x="89" y="311"/>
                        <a:pt x="52" y="294"/>
                        <a:pt x="37" y="283"/>
                      </a:cubicBezTo>
                      <a:cubicBezTo>
                        <a:pt x="36" y="282"/>
                        <a:pt x="35" y="282"/>
                        <a:pt x="35" y="281"/>
                      </a:cubicBezTo>
                      <a:cubicBezTo>
                        <a:pt x="32" y="282"/>
                        <a:pt x="29" y="283"/>
                        <a:pt x="27" y="284"/>
                      </a:cubicBezTo>
                      <a:cubicBezTo>
                        <a:pt x="23" y="287"/>
                        <a:pt x="21" y="290"/>
                        <a:pt x="24" y="296"/>
                      </a:cubicBezTo>
                      <a:cubicBezTo>
                        <a:pt x="42" y="292"/>
                        <a:pt x="68" y="301"/>
                        <a:pt x="83" y="314"/>
                      </a:cubicBezTo>
                      <a:cubicBezTo>
                        <a:pt x="86" y="316"/>
                        <a:pt x="93" y="323"/>
                        <a:pt x="91" y="330"/>
                      </a:cubicBezTo>
                      <a:cubicBezTo>
                        <a:pt x="90" y="333"/>
                        <a:pt x="87" y="337"/>
                        <a:pt x="79" y="338"/>
                      </a:cubicBezTo>
                      <a:cubicBezTo>
                        <a:pt x="65" y="339"/>
                        <a:pt x="35" y="330"/>
                        <a:pt x="19" y="311"/>
                      </a:cubicBezTo>
                      <a:cubicBezTo>
                        <a:pt x="15" y="317"/>
                        <a:pt x="22" y="330"/>
                        <a:pt x="26" y="336"/>
                      </a:cubicBezTo>
                      <a:cubicBezTo>
                        <a:pt x="28" y="339"/>
                        <a:pt x="27" y="342"/>
                        <a:pt x="24" y="344"/>
                      </a:cubicBezTo>
                      <a:cubicBezTo>
                        <a:pt x="22" y="346"/>
                        <a:pt x="20" y="346"/>
                        <a:pt x="18" y="345"/>
                      </a:cubicBezTo>
                      <a:close/>
                      <a:moveTo>
                        <a:pt x="33" y="307"/>
                      </a:moveTo>
                      <a:cubicBezTo>
                        <a:pt x="47" y="320"/>
                        <a:pt x="68" y="326"/>
                        <a:pt x="77" y="326"/>
                      </a:cubicBezTo>
                      <a:cubicBezTo>
                        <a:pt x="76" y="325"/>
                        <a:pt x="76" y="324"/>
                        <a:pt x="75" y="323"/>
                      </a:cubicBezTo>
                      <a:cubicBezTo>
                        <a:pt x="64" y="313"/>
                        <a:pt x="46" y="308"/>
                        <a:pt x="33" y="307"/>
                      </a:cubicBezTo>
                      <a:close/>
                      <a:moveTo>
                        <a:pt x="55" y="280"/>
                      </a:moveTo>
                      <a:cubicBezTo>
                        <a:pt x="69" y="287"/>
                        <a:pt x="85" y="292"/>
                        <a:pt x="91" y="292"/>
                      </a:cubicBezTo>
                      <a:cubicBezTo>
                        <a:pt x="91" y="291"/>
                        <a:pt x="90" y="291"/>
                        <a:pt x="90" y="290"/>
                      </a:cubicBezTo>
                      <a:cubicBezTo>
                        <a:pt x="86" y="284"/>
                        <a:pt x="71" y="280"/>
                        <a:pt x="55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Freeform: Shape 39">
                  <a:extLst>
                    <a:ext uri="{FF2B5EF4-FFF2-40B4-BE49-F238E27FC236}">
                      <a16:creationId xmlns:a16="http://schemas.microsoft.com/office/drawing/2014/main" id="{9A630166-6E21-4A36-B3AB-3CC97B0F4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5010" y="3969717"/>
                  <a:ext cx="235194" cy="351513"/>
                </a:xfrm>
                <a:custGeom>
                  <a:avLst/>
                  <a:gdLst>
                    <a:gd name="T0" fmla="*/ 8 w 126"/>
                    <a:gd name="T1" fmla="*/ 185 h 189"/>
                    <a:gd name="T2" fmla="*/ 20 w 126"/>
                    <a:gd name="T3" fmla="*/ 106 h 189"/>
                    <a:gd name="T4" fmla="*/ 10 w 126"/>
                    <a:gd name="T5" fmla="*/ 43 h 189"/>
                    <a:gd name="T6" fmla="*/ 12 w 126"/>
                    <a:gd name="T7" fmla="*/ 26 h 189"/>
                    <a:gd name="T8" fmla="*/ 26 w 126"/>
                    <a:gd name="T9" fmla="*/ 49 h 189"/>
                    <a:gd name="T10" fmla="*/ 56 w 126"/>
                    <a:gd name="T11" fmla="*/ 36 h 189"/>
                    <a:gd name="T12" fmla="*/ 67 w 126"/>
                    <a:gd name="T13" fmla="*/ 10 h 189"/>
                    <a:gd name="T14" fmla="*/ 76 w 126"/>
                    <a:gd name="T15" fmla="*/ 31 h 189"/>
                    <a:gd name="T16" fmla="*/ 85 w 126"/>
                    <a:gd name="T17" fmla="*/ 58 h 189"/>
                    <a:gd name="T18" fmla="*/ 103 w 126"/>
                    <a:gd name="T19" fmla="*/ 50 h 189"/>
                    <a:gd name="T20" fmla="*/ 107 w 126"/>
                    <a:gd name="T21" fmla="*/ 61 h 189"/>
                    <a:gd name="T22" fmla="*/ 94 w 126"/>
                    <a:gd name="T23" fmla="*/ 79 h 189"/>
                    <a:gd name="T24" fmla="*/ 99 w 126"/>
                    <a:gd name="T25" fmla="*/ 83 h 189"/>
                    <a:gd name="T26" fmla="*/ 109 w 126"/>
                    <a:gd name="T27" fmla="*/ 44 h 189"/>
                    <a:gd name="T28" fmla="*/ 95 w 126"/>
                    <a:gd name="T29" fmla="*/ 46 h 189"/>
                    <a:gd name="T30" fmla="*/ 86 w 126"/>
                    <a:gd name="T31" fmla="*/ 51 h 189"/>
                    <a:gd name="T32" fmla="*/ 81 w 126"/>
                    <a:gd name="T33" fmla="*/ 43 h 189"/>
                    <a:gd name="T34" fmla="*/ 70 w 126"/>
                    <a:gd name="T35" fmla="*/ 4 h 189"/>
                    <a:gd name="T36" fmla="*/ 50 w 126"/>
                    <a:gd name="T37" fmla="*/ 32 h 189"/>
                    <a:gd name="T38" fmla="*/ 38 w 126"/>
                    <a:gd name="T39" fmla="*/ 49 h 189"/>
                    <a:gd name="T40" fmla="*/ 24 w 126"/>
                    <a:gd name="T41" fmla="*/ 34 h 189"/>
                    <a:gd name="T42" fmla="*/ 13 w 126"/>
                    <a:gd name="T43" fmla="*/ 19 h 189"/>
                    <a:gd name="T44" fmla="*/ 2 w 126"/>
                    <a:gd name="T45" fmla="*/ 35 h 189"/>
                    <a:gd name="T46" fmla="*/ 11 w 126"/>
                    <a:gd name="T47" fmla="*/ 69 h 189"/>
                    <a:gd name="T48" fmla="*/ 14 w 126"/>
                    <a:gd name="T49" fmla="*/ 104 h 189"/>
                    <a:gd name="T50" fmla="*/ 7 w 126"/>
                    <a:gd name="T51" fmla="*/ 163 h 189"/>
                    <a:gd name="T52" fmla="*/ 2 w 126"/>
                    <a:gd name="T53" fmla="*/ 183 h 189"/>
                    <a:gd name="T54" fmla="*/ 8 w 126"/>
                    <a:gd name="T55" fmla="*/ 18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189">
                      <a:moveTo>
                        <a:pt x="8" y="185"/>
                      </a:moveTo>
                      <a:cubicBezTo>
                        <a:pt x="16" y="160"/>
                        <a:pt x="20" y="132"/>
                        <a:pt x="20" y="106"/>
                      </a:cubicBezTo>
                      <a:cubicBezTo>
                        <a:pt x="20" y="84"/>
                        <a:pt x="18" y="63"/>
                        <a:pt x="10" y="43"/>
                      </a:cubicBezTo>
                      <a:cubicBezTo>
                        <a:pt x="9" y="39"/>
                        <a:pt x="2" y="17"/>
                        <a:pt x="12" y="26"/>
                      </a:cubicBezTo>
                      <a:cubicBezTo>
                        <a:pt x="19" y="33"/>
                        <a:pt x="20" y="43"/>
                        <a:pt x="26" y="49"/>
                      </a:cubicBezTo>
                      <a:cubicBezTo>
                        <a:pt x="38" y="61"/>
                        <a:pt x="52" y="51"/>
                        <a:pt x="56" y="36"/>
                      </a:cubicBezTo>
                      <a:cubicBezTo>
                        <a:pt x="58" y="30"/>
                        <a:pt x="58" y="12"/>
                        <a:pt x="67" y="10"/>
                      </a:cubicBezTo>
                      <a:cubicBezTo>
                        <a:pt x="75" y="8"/>
                        <a:pt x="76" y="27"/>
                        <a:pt x="76" y="31"/>
                      </a:cubicBezTo>
                      <a:cubicBezTo>
                        <a:pt x="76" y="39"/>
                        <a:pt x="68" y="64"/>
                        <a:pt x="85" y="58"/>
                      </a:cubicBezTo>
                      <a:cubicBezTo>
                        <a:pt x="91" y="56"/>
                        <a:pt x="97" y="51"/>
                        <a:pt x="103" y="50"/>
                      </a:cubicBezTo>
                      <a:cubicBezTo>
                        <a:pt x="110" y="48"/>
                        <a:pt x="109" y="57"/>
                        <a:pt x="107" y="61"/>
                      </a:cubicBezTo>
                      <a:cubicBezTo>
                        <a:pt x="104" y="67"/>
                        <a:pt x="99" y="73"/>
                        <a:pt x="94" y="79"/>
                      </a:cubicBezTo>
                      <a:cubicBezTo>
                        <a:pt x="91" y="82"/>
                        <a:pt x="96" y="86"/>
                        <a:pt x="99" y="83"/>
                      </a:cubicBezTo>
                      <a:cubicBezTo>
                        <a:pt x="105" y="76"/>
                        <a:pt x="126" y="52"/>
                        <a:pt x="109" y="44"/>
                      </a:cubicBezTo>
                      <a:cubicBezTo>
                        <a:pt x="104" y="42"/>
                        <a:pt x="99" y="44"/>
                        <a:pt x="95" y="46"/>
                      </a:cubicBezTo>
                      <a:cubicBezTo>
                        <a:pt x="92" y="48"/>
                        <a:pt x="89" y="50"/>
                        <a:pt x="86" y="51"/>
                      </a:cubicBezTo>
                      <a:cubicBezTo>
                        <a:pt x="79" y="55"/>
                        <a:pt x="80" y="49"/>
                        <a:pt x="81" y="43"/>
                      </a:cubicBezTo>
                      <a:cubicBezTo>
                        <a:pt x="83" y="33"/>
                        <a:pt x="85" y="8"/>
                        <a:pt x="70" y="4"/>
                      </a:cubicBezTo>
                      <a:cubicBezTo>
                        <a:pt x="56" y="0"/>
                        <a:pt x="52" y="23"/>
                        <a:pt x="50" y="32"/>
                      </a:cubicBezTo>
                      <a:cubicBezTo>
                        <a:pt x="49" y="39"/>
                        <a:pt x="45" y="47"/>
                        <a:pt x="38" y="49"/>
                      </a:cubicBezTo>
                      <a:cubicBezTo>
                        <a:pt x="31" y="50"/>
                        <a:pt x="26" y="39"/>
                        <a:pt x="24" y="34"/>
                      </a:cubicBezTo>
                      <a:cubicBezTo>
                        <a:pt x="22" y="28"/>
                        <a:pt x="18" y="23"/>
                        <a:pt x="13" y="19"/>
                      </a:cubicBezTo>
                      <a:cubicBezTo>
                        <a:pt x="1" y="11"/>
                        <a:pt x="0" y="27"/>
                        <a:pt x="2" y="35"/>
                      </a:cubicBezTo>
                      <a:cubicBezTo>
                        <a:pt x="4" y="47"/>
                        <a:pt x="9" y="57"/>
                        <a:pt x="11" y="69"/>
                      </a:cubicBezTo>
                      <a:cubicBezTo>
                        <a:pt x="13" y="80"/>
                        <a:pt x="14" y="92"/>
                        <a:pt x="14" y="104"/>
                      </a:cubicBezTo>
                      <a:cubicBezTo>
                        <a:pt x="14" y="124"/>
                        <a:pt x="11" y="144"/>
                        <a:pt x="7" y="163"/>
                      </a:cubicBezTo>
                      <a:cubicBezTo>
                        <a:pt x="6" y="169"/>
                        <a:pt x="3" y="179"/>
                        <a:pt x="2" y="183"/>
                      </a:cubicBezTo>
                      <a:cubicBezTo>
                        <a:pt x="1" y="186"/>
                        <a:pt x="7" y="189"/>
                        <a:pt x="8" y="1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8" name="Group 8">
                <a:extLst>
                  <a:ext uri="{FF2B5EF4-FFF2-40B4-BE49-F238E27FC236}">
                    <a16:creationId xmlns:a16="http://schemas.microsoft.com/office/drawing/2014/main" id="{3A3F7E10-1103-4CEB-AD78-5AA59B16E0F8}"/>
                  </a:ext>
                </a:extLst>
              </p:cNvPr>
              <p:cNvGrpSpPr/>
              <p:nvPr/>
            </p:nvGrpSpPr>
            <p:grpSpPr>
              <a:xfrm>
                <a:off x="5605738" y="3822720"/>
                <a:ext cx="323392" cy="481892"/>
                <a:chOff x="5605738" y="3822720"/>
                <a:chExt cx="323392" cy="481892"/>
              </a:xfrm>
              <a:solidFill>
                <a:schemeClr val="accent5"/>
              </a:solidFill>
            </p:grpSpPr>
            <p:sp>
              <p:nvSpPr>
                <p:cNvPr id="106" name="Freeform: Shape 36">
                  <a:extLst>
                    <a:ext uri="{FF2B5EF4-FFF2-40B4-BE49-F238E27FC236}">
                      <a16:creationId xmlns:a16="http://schemas.microsoft.com/office/drawing/2014/main" id="{AFEDC8BD-4F5A-4DFC-BB74-A66122433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5738" y="3822720"/>
                  <a:ext cx="323392" cy="481892"/>
                </a:xfrm>
                <a:custGeom>
                  <a:avLst/>
                  <a:gdLst>
                    <a:gd name="T0" fmla="*/ 142 w 174"/>
                    <a:gd name="T1" fmla="*/ 259 h 259"/>
                    <a:gd name="T2" fmla="*/ 139 w 174"/>
                    <a:gd name="T3" fmla="*/ 259 h 259"/>
                    <a:gd name="T4" fmla="*/ 116 w 174"/>
                    <a:gd name="T5" fmla="*/ 239 h 259"/>
                    <a:gd name="T6" fmla="*/ 116 w 174"/>
                    <a:gd name="T7" fmla="*/ 239 h 259"/>
                    <a:gd name="T8" fmla="*/ 106 w 174"/>
                    <a:gd name="T9" fmla="*/ 220 h 259"/>
                    <a:gd name="T10" fmla="*/ 107 w 174"/>
                    <a:gd name="T11" fmla="*/ 217 h 259"/>
                    <a:gd name="T12" fmla="*/ 97 w 174"/>
                    <a:gd name="T13" fmla="*/ 210 h 259"/>
                    <a:gd name="T14" fmla="*/ 132 w 174"/>
                    <a:gd name="T15" fmla="*/ 173 h 259"/>
                    <a:gd name="T16" fmla="*/ 142 w 174"/>
                    <a:gd name="T17" fmla="*/ 168 h 259"/>
                    <a:gd name="T18" fmla="*/ 141 w 174"/>
                    <a:gd name="T19" fmla="*/ 159 h 259"/>
                    <a:gd name="T20" fmla="*/ 135 w 174"/>
                    <a:gd name="T21" fmla="*/ 137 h 259"/>
                    <a:gd name="T22" fmla="*/ 142 w 174"/>
                    <a:gd name="T23" fmla="*/ 107 h 259"/>
                    <a:gd name="T24" fmla="*/ 147 w 174"/>
                    <a:gd name="T25" fmla="*/ 62 h 259"/>
                    <a:gd name="T26" fmla="*/ 114 w 174"/>
                    <a:gd name="T27" fmla="*/ 17 h 259"/>
                    <a:gd name="T28" fmla="*/ 59 w 174"/>
                    <a:gd name="T29" fmla="*/ 19 h 259"/>
                    <a:gd name="T30" fmla="*/ 16 w 174"/>
                    <a:gd name="T31" fmla="*/ 95 h 259"/>
                    <a:gd name="T32" fmla="*/ 63 w 174"/>
                    <a:gd name="T33" fmla="*/ 143 h 259"/>
                    <a:gd name="T34" fmla="*/ 65 w 174"/>
                    <a:gd name="T35" fmla="*/ 143 h 259"/>
                    <a:gd name="T36" fmla="*/ 105 w 174"/>
                    <a:gd name="T37" fmla="*/ 176 h 259"/>
                    <a:gd name="T38" fmla="*/ 103 w 174"/>
                    <a:gd name="T39" fmla="*/ 182 h 259"/>
                    <a:gd name="T40" fmla="*/ 97 w 174"/>
                    <a:gd name="T41" fmla="*/ 180 h 259"/>
                    <a:gd name="T42" fmla="*/ 62 w 174"/>
                    <a:gd name="T43" fmla="*/ 152 h 259"/>
                    <a:gd name="T44" fmla="*/ 61 w 174"/>
                    <a:gd name="T45" fmla="*/ 151 h 259"/>
                    <a:gd name="T46" fmla="*/ 7 w 174"/>
                    <a:gd name="T47" fmla="*/ 98 h 259"/>
                    <a:gd name="T48" fmla="*/ 55 w 174"/>
                    <a:gd name="T49" fmla="*/ 11 h 259"/>
                    <a:gd name="T50" fmla="*/ 118 w 174"/>
                    <a:gd name="T51" fmla="*/ 8 h 259"/>
                    <a:gd name="T52" fmla="*/ 156 w 174"/>
                    <a:gd name="T53" fmla="*/ 60 h 259"/>
                    <a:gd name="T54" fmla="*/ 150 w 174"/>
                    <a:gd name="T55" fmla="*/ 111 h 259"/>
                    <a:gd name="T56" fmla="*/ 144 w 174"/>
                    <a:gd name="T57" fmla="*/ 136 h 259"/>
                    <a:gd name="T58" fmla="*/ 149 w 174"/>
                    <a:gd name="T59" fmla="*/ 155 h 259"/>
                    <a:gd name="T60" fmla="*/ 147 w 174"/>
                    <a:gd name="T61" fmla="*/ 176 h 259"/>
                    <a:gd name="T62" fmla="*/ 136 w 174"/>
                    <a:gd name="T63" fmla="*/ 182 h 259"/>
                    <a:gd name="T64" fmla="*/ 106 w 174"/>
                    <a:gd name="T65" fmla="*/ 207 h 259"/>
                    <a:gd name="T66" fmla="*/ 112 w 174"/>
                    <a:gd name="T67" fmla="*/ 208 h 259"/>
                    <a:gd name="T68" fmla="*/ 112 w 174"/>
                    <a:gd name="T69" fmla="*/ 208 h 259"/>
                    <a:gd name="T70" fmla="*/ 153 w 174"/>
                    <a:gd name="T71" fmla="*/ 184 h 259"/>
                    <a:gd name="T72" fmla="*/ 162 w 174"/>
                    <a:gd name="T73" fmla="*/ 193 h 259"/>
                    <a:gd name="T74" fmla="*/ 119 w 174"/>
                    <a:gd name="T75" fmla="*/ 217 h 259"/>
                    <a:gd name="T76" fmla="*/ 117 w 174"/>
                    <a:gd name="T77" fmla="*/ 217 h 259"/>
                    <a:gd name="T78" fmla="*/ 115 w 174"/>
                    <a:gd name="T79" fmla="*/ 222 h 259"/>
                    <a:gd name="T80" fmla="*/ 119 w 174"/>
                    <a:gd name="T81" fmla="*/ 230 h 259"/>
                    <a:gd name="T82" fmla="*/ 160 w 174"/>
                    <a:gd name="T83" fmla="*/ 209 h 259"/>
                    <a:gd name="T84" fmla="*/ 172 w 174"/>
                    <a:gd name="T85" fmla="*/ 213 h 259"/>
                    <a:gd name="T86" fmla="*/ 170 w 174"/>
                    <a:gd name="T87" fmla="*/ 223 h 259"/>
                    <a:gd name="T88" fmla="*/ 125 w 174"/>
                    <a:gd name="T89" fmla="*/ 241 h 259"/>
                    <a:gd name="T90" fmla="*/ 141 w 174"/>
                    <a:gd name="T91" fmla="*/ 250 h 259"/>
                    <a:gd name="T92" fmla="*/ 145 w 174"/>
                    <a:gd name="T93" fmla="*/ 256 h 259"/>
                    <a:gd name="T94" fmla="*/ 142 w 174"/>
                    <a:gd name="T95" fmla="*/ 259 h 259"/>
                    <a:gd name="T96" fmla="*/ 130 w 174"/>
                    <a:gd name="T97" fmla="*/ 232 h 259"/>
                    <a:gd name="T98" fmla="*/ 163 w 174"/>
                    <a:gd name="T99" fmla="*/ 218 h 259"/>
                    <a:gd name="T100" fmla="*/ 161 w 174"/>
                    <a:gd name="T101" fmla="*/ 218 h 259"/>
                    <a:gd name="T102" fmla="*/ 130 w 174"/>
                    <a:gd name="T103" fmla="*/ 232 h 259"/>
                    <a:gd name="T104" fmla="*/ 127 w 174"/>
                    <a:gd name="T105" fmla="*/ 206 h 259"/>
                    <a:gd name="T106" fmla="*/ 152 w 174"/>
                    <a:gd name="T107" fmla="*/ 193 h 259"/>
                    <a:gd name="T108" fmla="*/ 151 w 174"/>
                    <a:gd name="T109" fmla="*/ 193 h 259"/>
                    <a:gd name="T110" fmla="*/ 127 w 174"/>
                    <a:gd name="T111" fmla="*/ 206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74" h="259">
                      <a:moveTo>
                        <a:pt x="142" y="259"/>
                      </a:moveTo>
                      <a:cubicBezTo>
                        <a:pt x="141" y="259"/>
                        <a:pt x="140" y="259"/>
                        <a:pt x="139" y="259"/>
                      </a:cubicBezTo>
                      <a:cubicBezTo>
                        <a:pt x="119" y="255"/>
                        <a:pt x="115" y="246"/>
                        <a:pt x="116" y="239"/>
                      </a:cubicBezTo>
                      <a:cubicBezTo>
                        <a:pt x="116" y="239"/>
                        <a:pt x="116" y="239"/>
                        <a:pt x="116" y="239"/>
                      </a:cubicBezTo>
                      <a:cubicBezTo>
                        <a:pt x="107" y="236"/>
                        <a:pt x="104" y="229"/>
                        <a:pt x="106" y="220"/>
                      </a:cubicBezTo>
                      <a:cubicBezTo>
                        <a:pt x="106" y="219"/>
                        <a:pt x="107" y="218"/>
                        <a:pt x="107" y="217"/>
                      </a:cubicBezTo>
                      <a:cubicBezTo>
                        <a:pt x="101" y="216"/>
                        <a:pt x="98" y="213"/>
                        <a:pt x="97" y="210"/>
                      </a:cubicBezTo>
                      <a:cubicBezTo>
                        <a:pt x="91" y="193"/>
                        <a:pt x="116" y="181"/>
                        <a:pt x="132" y="173"/>
                      </a:cubicBezTo>
                      <a:cubicBezTo>
                        <a:pt x="136" y="171"/>
                        <a:pt x="140" y="169"/>
                        <a:pt x="142" y="168"/>
                      </a:cubicBezTo>
                      <a:cubicBezTo>
                        <a:pt x="144" y="167"/>
                        <a:pt x="144" y="167"/>
                        <a:pt x="141" y="159"/>
                      </a:cubicBezTo>
                      <a:cubicBezTo>
                        <a:pt x="139" y="154"/>
                        <a:pt x="136" y="146"/>
                        <a:pt x="135" y="137"/>
                      </a:cubicBezTo>
                      <a:cubicBezTo>
                        <a:pt x="133" y="126"/>
                        <a:pt x="137" y="117"/>
                        <a:pt x="142" y="107"/>
                      </a:cubicBezTo>
                      <a:cubicBezTo>
                        <a:pt x="147" y="95"/>
                        <a:pt x="152" y="82"/>
                        <a:pt x="147" y="62"/>
                      </a:cubicBezTo>
                      <a:cubicBezTo>
                        <a:pt x="142" y="40"/>
                        <a:pt x="130" y="24"/>
                        <a:pt x="114" y="17"/>
                      </a:cubicBezTo>
                      <a:cubicBezTo>
                        <a:pt x="99" y="9"/>
                        <a:pt x="79" y="10"/>
                        <a:pt x="59" y="19"/>
                      </a:cubicBezTo>
                      <a:cubicBezTo>
                        <a:pt x="17" y="38"/>
                        <a:pt x="10" y="72"/>
                        <a:pt x="16" y="95"/>
                      </a:cubicBezTo>
                      <a:cubicBezTo>
                        <a:pt x="25" y="130"/>
                        <a:pt x="47" y="137"/>
                        <a:pt x="63" y="143"/>
                      </a:cubicBezTo>
                      <a:cubicBezTo>
                        <a:pt x="65" y="143"/>
                        <a:pt x="65" y="143"/>
                        <a:pt x="65" y="143"/>
                      </a:cubicBezTo>
                      <a:cubicBezTo>
                        <a:pt x="86" y="150"/>
                        <a:pt x="100" y="167"/>
                        <a:pt x="105" y="176"/>
                      </a:cubicBezTo>
                      <a:cubicBezTo>
                        <a:pt x="106" y="179"/>
                        <a:pt x="105" y="181"/>
                        <a:pt x="103" y="182"/>
                      </a:cubicBezTo>
                      <a:cubicBezTo>
                        <a:pt x="100" y="184"/>
                        <a:pt x="98" y="183"/>
                        <a:pt x="97" y="180"/>
                      </a:cubicBezTo>
                      <a:cubicBezTo>
                        <a:pt x="93" y="172"/>
                        <a:pt x="80" y="158"/>
                        <a:pt x="62" y="152"/>
                      </a:cubicBezTo>
                      <a:cubicBezTo>
                        <a:pt x="61" y="151"/>
                        <a:pt x="61" y="151"/>
                        <a:pt x="61" y="151"/>
                      </a:cubicBezTo>
                      <a:cubicBezTo>
                        <a:pt x="44" y="146"/>
                        <a:pt x="17" y="137"/>
                        <a:pt x="7" y="98"/>
                      </a:cubicBezTo>
                      <a:cubicBezTo>
                        <a:pt x="0" y="71"/>
                        <a:pt x="8" y="32"/>
                        <a:pt x="55" y="11"/>
                      </a:cubicBezTo>
                      <a:cubicBezTo>
                        <a:pt x="78" y="0"/>
                        <a:pt x="100" y="0"/>
                        <a:pt x="118" y="8"/>
                      </a:cubicBezTo>
                      <a:cubicBezTo>
                        <a:pt x="137" y="17"/>
                        <a:pt x="150" y="35"/>
                        <a:pt x="156" y="60"/>
                      </a:cubicBezTo>
                      <a:cubicBezTo>
                        <a:pt x="162" y="83"/>
                        <a:pt x="156" y="98"/>
                        <a:pt x="150" y="111"/>
                      </a:cubicBezTo>
                      <a:cubicBezTo>
                        <a:pt x="146" y="120"/>
                        <a:pt x="143" y="127"/>
                        <a:pt x="144" y="136"/>
                      </a:cubicBezTo>
                      <a:cubicBezTo>
                        <a:pt x="145" y="144"/>
                        <a:pt x="147" y="150"/>
                        <a:pt x="149" y="155"/>
                      </a:cubicBezTo>
                      <a:cubicBezTo>
                        <a:pt x="152" y="163"/>
                        <a:pt x="155" y="170"/>
                        <a:pt x="147" y="176"/>
                      </a:cubicBezTo>
                      <a:cubicBezTo>
                        <a:pt x="145" y="177"/>
                        <a:pt x="141" y="179"/>
                        <a:pt x="136" y="182"/>
                      </a:cubicBezTo>
                      <a:cubicBezTo>
                        <a:pt x="124" y="187"/>
                        <a:pt x="102" y="198"/>
                        <a:pt x="106" y="207"/>
                      </a:cubicBezTo>
                      <a:cubicBezTo>
                        <a:pt x="106" y="207"/>
                        <a:pt x="108" y="208"/>
                        <a:pt x="112" y="208"/>
                      </a:cubicBezTo>
                      <a:cubicBezTo>
                        <a:pt x="112" y="208"/>
                        <a:pt x="112" y="208"/>
                        <a:pt x="112" y="208"/>
                      </a:cubicBezTo>
                      <a:cubicBezTo>
                        <a:pt x="123" y="194"/>
                        <a:pt x="142" y="181"/>
                        <a:pt x="153" y="184"/>
                      </a:cubicBezTo>
                      <a:cubicBezTo>
                        <a:pt x="161" y="186"/>
                        <a:pt x="162" y="190"/>
                        <a:pt x="162" y="193"/>
                      </a:cubicBezTo>
                      <a:cubicBezTo>
                        <a:pt x="161" y="204"/>
                        <a:pt x="133" y="215"/>
                        <a:pt x="119" y="217"/>
                      </a:cubicBezTo>
                      <a:cubicBezTo>
                        <a:pt x="119" y="217"/>
                        <a:pt x="118" y="217"/>
                        <a:pt x="117" y="217"/>
                      </a:cubicBezTo>
                      <a:cubicBezTo>
                        <a:pt x="116" y="219"/>
                        <a:pt x="116" y="221"/>
                        <a:pt x="115" y="222"/>
                      </a:cubicBezTo>
                      <a:cubicBezTo>
                        <a:pt x="114" y="226"/>
                        <a:pt x="114" y="228"/>
                        <a:pt x="119" y="230"/>
                      </a:cubicBezTo>
                      <a:cubicBezTo>
                        <a:pt x="127" y="219"/>
                        <a:pt x="145" y="210"/>
                        <a:pt x="160" y="209"/>
                      </a:cubicBezTo>
                      <a:cubicBezTo>
                        <a:pt x="163" y="209"/>
                        <a:pt x="170" y="208"/>
                        <a:pt x="172" y="213"/>
                      </a:cubicBezTo>
                      <a:cubicBezTo>
                        <a:pt x="174" y="216"/>
                        <a:pt x="174" y="219"/>
                        <a:pt x="170" y="223"/>
                      </a:cubicBezTo>
                      <a:cubicBezTo>
                        <a:pt x="164" y="231"/>
                        <a:pt x="143" y="242"/>
                        <a:pt x="125" y="241"/>
                      </a:cubicBezTo>
                      <a:cubicBezTo>
                        <a:pt x="126" y="246"/>
                        <a:pt x="136" y="249"/>
                        <a:pt x="141" y="250"/>
                      </a:cubicBezTo>
                      <a:cubicBezTo>
                        <a:pt x="144" y="251"/>
                        <a:pt x="145" y="253"/>
                        <a:pt x="145" y="256"/>
                      </a:cubicBezTo>
                      <a:cubicBezTo>
                        <a:pt x="145" y="257"/>
                        <a:pt x="143" y="258"/>
                        <a:pt x="142" y="259"/>
                      </a:cubicBezTo>
                      <a:close/>
                      <a:moveTo>
                        <a:pt x="130" y="232"/>
                      </a:moveTo>
                      <a:cubicBezTo>
                        <a:pt x="144" y="231"/>
                        <a:pt x="158" y="223"/>
                        <a:pt x="163" y="218"/>
                      </a:cubicBezTo>
                      <a:cubicBezTo>
                        <a:pt x="162" y="218"/>
                        <a:pt x="161" y="218"/>
                        <a:pt x="161" y="218"/>
                      </a:cubicBezTo>
                      <a:cubicBezTo>
                        <a:pt x="149" y="219"/>
                        <a:pt x="137" y="225"/>
                        <a:pt x="130" y="232"/>
                      </a:cubicBezTo>
                      <a:close/>
                      <a:moveTo>
                        <a:pt x="127" y="206"/>
                      </a:moveTo>
                      <a:cubicBezTo>
                        <a:pt x="138" y="202"/>
                        <a:pt x="149" y="196"/>
                        <a:pt x="152" y="193"/>
                      </a:cubicBezTo>
                      <a:cubicBezTo>
                        <a:pt x="152" y="193"/>
                        <a:pt x="151" y="193"/>
                        <a:pt x="151" y="193"/>
                      </a:cubicBezTo>
                      <a:cubicBezTo>
                        <a:pt x="146" y="191"/>
                        <a:pt x="136" y="198"/>
                        <a:pt x="127" y="2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Freeform: Shape 37">
                  <a:extLst>
                    <a:ext uri="{FF2B5EF4-FFF2-40B4-BE49-F238E27FC236}">
                      <a16:creationId xmlns:a16="http://schemas.microsoft.com/office/drawing/2014/main" id="{FFD6DC68-6906-42B9-B0AA-56070EC94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5815" y="3904527"/>
                  <a:ext cx="180231" cy="256924"/>
                </a:xfrm>
                <a:custGeom>
                  <a:avLst/>
                  <a:gdLst>
                    <a:gd name="T0" fmla="*/ 95 w 97"/>
                    <a:gd name="T1" fmla="*/ 133 h 138"/>
                    <a:gd name="T2" fmla="*/ 60 w 97"/>
                    <a:gd name="T3" fmla="*/ 85 h 138"/>
                    <a:gd name="T4" fmla="*/ 22 w 97"/>
                    <a:gd name="T5" fmla="*/ 58 h 138"/>
                    <a:gd name="T6" fmla="*/ 14 w 97"/>
                    <a:gd name="T7" fmla="*/ 48 h 138"/>
                    <a:gd name="T8" fmla="*/ 34 w 97"/>
                    <a:gd name="T9" fmla="*/ 53 h 138"/>
                    <a:gd name="T10" fmla="*/ 42 w 97"/>
                    <a:gd name="T11" fmla="*/ 30 h 138"/>
                    <a:gd name="T12" fmla="*/ 34 w 97"/>
                    <a:gd name="T13" fmla="*/ 11 h 138"/>
                    <a:gd name="T14" fmla="*/ 50 w 97"/>
                    <a:gd name="T15" fmla="*/ 17 h 138"/>
                    <a:gd name="T16" fmla="*/ 69 w 97"/>
                    <a:gd name="T17" fmla="*/ 26 h 138"/>
                    <a:gd name="T18" fmla="*/ 74 w 97"/>
                    <a:gd name="T19" fmla="*/ 12 h 138"/>
                    <a:gd name="T20" fmla="*/ 82 w 97"/>
                    <a:gd name="T21" fmla="*/ 16 h 138"/>
                    <a:gd name="T22" fmla="*/ 85 w 97"/>
                    <a:gd name="T23" fmla="*/ 32 h 138"/>
                    <a:gd name="T24" fmla="*/ 89 w 97"/>
                    <a:gd name="T25" fmla="*/ 32 h 138"/>
                    <a:gd name="T26" fmla="*/ 75 w 97"/>
                    <a:gd name="T27" fmla="*/ 7 h 138"/>
                    <a:gd name="T28" fmla="*/ 68 w 97"/>
                    <a:gd name="T29" fmla="*/ 15 h 138"/>
                    <a:gd name="T30" fmla="*/ 66 w 97"/>
                    <a:gd name="T31" fmla="*/ 22 h 138"/>
                    <a:gd name="T32" fmla="*/ 59 w 97"/>
                    <a:gd name="T33" fmla="*/ 21 h 138"/>
                    <a:gd name="T34" fmla="*/ 33 w 97"/>
                    <a:gd name="T35" fmla="*/ 6 h 138"/>
                    <a:gd name="T36" fmla="*/ 38 w 97"/>
                    <a:gd name="T37" fmla="*/ 31 h 138"/>
                    <a:gd name="T38" fmla="*/ 40 w 97"/>
                    <a:gd name="T39" fmla="*/ 46 h 138"/>
                    <a:gd name="T40" fmla="*/ 25 w 97"/>
                    <a:gd name="T41" fmla="*/ 45 h 138"/>
                    <a:gd name="T42" fmla="*/ 11 w 97"/>
                    <a:gd name="T43" fmla="*/ 44 h 138"/>
                    <a:gd name="T44" fmla="*/ 14 w 97"/>
                    <a:gd name="T45" fmla="*/ 58 h 138"/>
                    <a:gd name="T46" fmla="*/ 36 w 97"/>
                    <a:gd name="T47" fmla="*/ 71 h 138"/>
                    <a:gd name="T48" fmla="*/ 56 w 97"/>
                    <a:gd name="T49" fmla="*/ 88 h 138"/>
                    <a:gd name="T50" fmla="*/ 84 w 97"/>
                    <a:gd name="T51" fmla="*/ 123 h 138"/>
                    <a:gd name="T52" fmla="*/ 91 w 97"/>
                    <a:gd name="T53" fmla="*/ 135 h 138"/>
                    <a:gd name="T54" fmla="*/ 95 w 97"/>
                    <a:gd name="T55" fmla="*/ 133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138">
                      <a:moveTo>
                        <a:pt x="95" y="133"/>
                      </a:moveTo>
                      <a:cubicBezTo>
                        <a:pt x="86" y="116"/>
                        <a:pt x="74" y="100"/>
                        <a:pt x="60" y="85"/>
                      </a:cubicBezTo>
                      <a:cubicBezTo>
                        <a:pt x="49" y="74"/>
                        <a:pt x="37" y="65"/>
                        <a:pt x="22" y="58"/>
                      </a:cubicBezTo>
                      <a:cubicBezTo>
                        <a:pt x="19" y="56"/>
                        <a:pt x="4" y="49"/>
                        <a:pt x="14" y="48"/>
                      </a:cubicBezTo>
                      <a:cubicBezTo>
                        <a:pt x="21" y="48"/>
                        <a:pt x="27" y="53"/>
                        <a:pt x="34" y="53"/>
                      </a:cubicBezTo>
                      <a:cubicBezTo>
                        <a:pt x="46" y="53"/>
                        <a:pt x="48" y="40"/>
                        <a:pt x="42" y="30"/>
                      </a:cubicBezTo>
                      <a:cubicBezTo>
                        <a:pt x="40" y="26"/>
                        <a:pt x="31" y="16"/>
                        <a:pt x="34" y="11"/>
                      </a:cubicBezTo>
                      <a:cubicBezTo>
                        <a:pt x="38" y="5"/>
                        <a:pt x="48" y="15"/>
                        <a:pt x="50" y="17"/>
                      </a:cubicBezTo>
                      <a:cubicBezTo>
                        <a:pt x="55" y="21"/>
                        <a:pt x="63" y="38"/>
                        <a:pt x="69" y="26"/>
                      </a:cubicBezTo>
                      <a:cubicBezTo>
                        <a:pt x="71" y="22"/>
                        <a:pt x="72" y="17"/>
                        <a:pt x="74" y="12"/>
                      </a:cubicBezTo>
                      <a:cubicBezTo>
                        <a:pt x="77" y="8"/>
                        <a:pt x="81" y="14"/>
                        <a:pt x="82" y="16"/>
                      </a:cubicBezTo>
                      <a:cubicBezTo>
                        <a:pt x="84" y="21"/>
                        <a:pt x="84" y="27"/>
                        <a:pt x="85" y="32"/>
                      </a:cubicBezTo>
                      <a:cubicBezTo>
                        <a:pt x="85" y="35"/>
                        <a:pt x="90" y="35"/>
                        <a:pt x="89" y="32"/>
                      </a:cubicBezTo>
                      <a:cubicBezTo>
                        <a:pt x="89" y="25"/>
                        <a:pt x="88" y="2"/>
                        <a:pt x="75" y="7"/>
                      </a:cubicBezTo>
                      <a:cubicBezTo>
                        <a:pt x="71" y="8"/>
                        <a:pt x="69" y="12"/>
                        <a:pt x="68" y="15"/>
                      </a:cubicBezTo>
                      <a:cubicBezTo>
                        <a:pt x="67" y="18"/>
                        <a:pt x="67" y="20"/>
                        <a:pt x="66" y="22"/>
                      </a:cubicBezTo>
                      <a:cubicBezTo>
                        <a:pt x="64" y="28"/>
                        <a:pt x="62" y="24"/>
                        <a:pt x="59" y="21"/>
                      </a:cubicBezTo>
                      <a:cubicBezTo>
                        <a:pt x="55" y="14"/>
                        <a:pt x="43" y="0"/>
                        <a:pt x="33" y="6"/>
                      </a:cubicBezTo>
                      <a:cubicBezTo>
                        <a:pt x="23" y="11"/>
                        <a:pt x="34" y="26"/>
                        <a:pt x="38" y="31"/>
                      </a:cubicBezTo>
                      <a:cubicBezTo>
                        <a:pt x="40" y="35"/>
                        <a:pt x="43" y="42"/>
                        <a:pt x="40" y="46"/>
                      </a:cubicBezTo>
                      <a:cubicBezTo>
                        <a:pt x="36" y="51"/>
                        <a:pt x="28" y="47"/>
                        <a:pt x="25" y="45"/>
                      </a:cubicBezTo>
                      <a:cubicBezTo>
                        <a:pt x="20" y="44"/>
                        <a:pt x="16" y="43"/>
                        <a:pt x="11" y="44"/>
                      </a:cubicBezTo>
                      <a:cubicBezTo>
                        <a:pt x="0" y="46"/>
                        <a:pt x="9" y="55"/>
                        <a:pt x="14" y="58"/>
                      </a:cubicBezTo>
                      <a:cubicBezTo>
                        <a:pt x="21" y="63"/>
                        <a:pt x="29" y="66"/>
                        <a:pt x="36" y="71"/>
                      </a:cubicBezTo>
                      <a:cubicBezTo>
                        <a:pt x="43" y="76"/>
                        <a:pt x="50" y="81"/>
                        <a:pt x="56" y="88"/>
                      </a:cubicBezTo>
                      <a:cubicBezTo>
                        <a:pt x="66" y="98"/>
                        <a:pt x="75" y="110"/>
                        <a:pt x="84" y="123"/>
                      </a:cubicBezTo>
                      <a:cubicBezTo>
                        <a:pt x="86" y="126"/>
                        <a:pt x="90" y="133"/>
                        <a:pt x="91" y="135"/>
                      </a:cubicBezTo>
                      <a:cubicBezTo>
                        <a:pt x="92" y="138"/>
                        <a:pt x="97" y="136"/>
                        <a:pt x="95" y="1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9" name="Group 9">
                <a:extLst>
                  <a:ext uri="{FF2B5EF4-FFF2-40B4-BE49-F238E27FC236}">
                    <a16:creationId xmlns:a16="http://schemas.microsoft.com/office/drawing/2014/main" id="{FA728837-3AF5-4749-8B30-9392B35D7BC3}"/>
                  </a:ext>
                </a:extLst>
              </p:cNvPr>
              <p:cNvGrpSpPr/>
              <p:nvPr/>
            </p:nvGrpSpPr>
            <p:grpSpPr>
              <a:xfrm>
                <a:off x="4549922" y="1989742"/>
                <a:ext cx="494674" cy="631445"/>
                <a:chOff x="4549922" y="1989742"/>
                <a:chExt cx="494674" cy="631445"/>
              </a:xfrm>
              <a:solidFill>
                <a:schemeClr val="accent4"/>
              </a:solidFill>
            </p:grpSpPr>
            <p:sp>
              <p:nvSpPr>
                <p:cNvPr id="104" name="Freeform: Shape 34">
                  <a:extLst>
                    <a:ext uri="{FF2B5EF4-FFF2-40B4-BE49-F238E27FC236}">
                      <a16:creationId xmlns:a16="http://schemas.microsoft.com/office/drawing/2014/main" id="{4AC2025F-BB5E-465A-B102-58E035871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9922" y="1989742"/>
                  <a:ext cx="494674" cy="631445"/>
                </a:xfrm>
                <a:custGeom>
                  <a:avLst/>
                  <a:gdLst>
                    <a:gd name="T0" fmla="*/ 232 w 266"/>
                    <a:gd name="T1" fmla="*/ 339 h 340"/>
                    <a:gd name="T2" fmla="*/ 228 w 266"/>
                    <a:gd name="T3" fmla="*/ 340 h 340"/>
                    <a:gd name="T4" fmla="*/ 192 w 266"/>
                    <a:gd name="T5" fmla="*/ 318 h 340"/>
                    <a:gd name="T6" fmla="*/ 192 w 266"/>
                    <a:gd name="T7" fmla="*/ 318 h 340"/>
                    <a:gd name="T8" fmla="*/ 175 w 266"/>
                    <a:gd name="T9" fmla="*/ 295 h 340"/>
                    <a:gd name="T10" fmla="*/ 176 w 266"/>
                    <a:gd name="T11" fmla="*/ 291 h 340"/>
                    <a:gd name="T12" fmla="*/ 161 w 266"/>
                    <a:gd name="T13" fmla="*/ 283 h 340"/>
                    <a:gd name="T14" fmla="*/ 200 w 266"/>
                    <a:gd name="T15" fmla="*/ 227 h 340"/>
                    <a:gd name="T16" fmla="*/ 212 w 266"/>
                    <a:gd name="T17" fmla="*/ 218 h 340"/>
                    <a:gd name="T18" fmla="*/ 208 w 266"/>
                    <a:gd name="T19" fmla="*/ 205 h 340"/>
                    <a:gd name="T20" fmla="*/ 196 w 266"/>
                    <a:gd name="T21" fmla="*/ 178 h 340"/>
                    <a:gd name="T22" fmla="*/ 199 w 266"/>
                    <a:gd name="T23" fmla="*/ 136 h 340"/>
                    <a:gd name="T24" fmla="*/ 197 w 266"/>
                    <a:gd name="T25" fmla="*/ 74 h 340"/>
                    <a:gd name="T26" fmla="*/ 143 w 266"/>
                    <a:gd name="T27" fmla="*/ 20 h 340"/>
                    <a:gd name="T28" fmla="*/ 68 w 266"/>
                    <a:gd name="T29" fmla="*/ 35 h 340"/>
                    <a:gd name="T30" fmla="*/ 27 w 266"/>
                    <a:gd name="T31" fmla="*/ 147 h 340"/>
                    <a:gd name="T32" fmla="*/ 101 w 266"/>
                    <a:gd name="T33" fmla="*/ 200 h 340"/>
                    <a:gd name="T34" fmla="*/ 104 w 266"/>
                    <a:gd name="T35" fmla="*/ 201 h 340"/>
                    <a:gd name="T36" fmla="*/ 164 w 266"/>
                    <a:gd name="T37" fmla="*/ 236 h 340"/>
                    <a:gd name="T38" fmla="*/ 163 w 266"/>
                    <a:gd name="T39" fmla="*/ 245 h 340"/>
                    <a:gd name="T40" fmla="*/ 154 w 266"/>
                    <a:gd name="T41" fmla="*/ 244 h 340"/>
                    <a:gd name="T42" fmla="*/ 102 w 266"/>
                    <a:gd name="T43" fmla="*/ 213 h 340"/>
                    <a:gd name="T44" fmla="*/ 99 w 266"/>
                    <a:gd name="T45" fmla="*/ 213 h 340"/>
                    <a:gd name="T46" fmla="*/ 16 w 266"/>
                    <a:gd name="T47" fmla="*/ 152 h 340"/>
                    <a:gd name="T48" fmla="*/ 61 w 266"/>
                    <a:gd name="T49" fmla="*/ 25 h 340"/>
                    <a:gd name="T50" fmla="*/ 146 w 266"/>
                    <a:gd name="T51" fmla="*/ 8 h 340"/>
                    <a:gd name="T52" fmla="*/ 208 w 266"/>
                    <a:gd name="T53" fmla="*/ 69 h 340"/>
                    <a:gd name="T54" fmla="*/ 211 w 266"/>
                    <a:gd name="T55" fmla="*/ 139 h 340"/>
                    <a:gd name="T56" fmla="*/ 208 w 266"/>
                    <a:gd name="T57" fmla="*/ 174 h 340"/>
                    <a:gd name="T58" fmla="*/ 219 w 266"/>
                    <a:gd name="T59" fmla="*/ 198 h 340"/>
                    <a:gd name="T60" fmla="*/ 221 w 266"/>
                    <a:gd name="T61" fmla="*/ 226 h 340"/>
                    <a:gd name="T62" fmla="*/ 207 w 266"/>
                    <a:gd name="T63" fmla="*/ 237 h 340"/>
                    <a:gd name="T64" fmla="*/ 172 w 266"/>
                    <a:gd name="T65" fmla="*/ 277 h 340"/>
                    <a:gd name="T66" fmla="*/ 180 w 266"/>
                    <a:gd name="T67" fmla="*/ 278 h 340"/>
                    <a:gd name="T68" fmla="*/ 181 w 266"/>
                    <a:gd name="T69" fmla="*/ 278 h 340"/>
                    <a:gd name="T70" fmla="*/ 231 w 266"/>
                    <a:gd name="T71" fmla="*/ 236 h 340"/>
                    <a:gd name="T72" fmla="*/ 244 w 266"/>
                    <a:gd name="T73" fmla="*/ 246 h 340"/>
                    <a:gd name="T74" fmla="*/ 192 w 266"/>
                    <a:gd name="T75" fmla="*/ 288 h 340"/>
                    <a:gd name="T76" fmla="*/ 190 w 266"/>
                    <a:gd name="T77" fmla="*/ 288 h 340"/>
                    <a:gd name="T78" fmla="*/ 188 w 266"/>
                    <a:gd name="T79" fmla="*/ 296 h 340"/>
                    <a:gd name="T80" fmla="*/ 195 w 266"/>
                    <a:gd name="T81" fmla="*/ 306 h 340"/>
                    <a:gd name="T82" fmla="*/ 245 w 266"/>
                    <a:gd name="T83" fmla="*/ 268 h 340"/>
                    <a:gd name="T84" fmla="*/ 263 w 266"/>
                    <a:gd name="T85" fmla="*/ 272 h 340"/>
                    <a:gd name="T86" fmla="*/ 262 w 266"/>
                    <a:gd name="T87" fmla="*/ 286 h 340"/>
                    <a:gd name="T88" fmla="*/ 205 w 266"/>
                    <a:gd name="T89" fmla="*/ 318 h 340"/>
                    <a:gd name="T90" fmla="*/ 229 w 266"/>
                    <a:gd name="T91" fmla="*/ 328 h 340"/>
                    <a:gd name="T92" fmla="*/ 235 w 266"/>
                    <a:gd name="T93" fmla="*/ 334 h 340"/>
                    <a:gd name="T94" fmla="*/ 232 w 266"/>
                    <a:gd name="T95" fmla="*/ 339 h 340"/>
                    <a:gd name="T96" fmla="*/ 210 w 266"/>
                    <a:gd name="T97" fmla="*/ 305 h 340"/>
                    <a:gd name="T98" fmla="*/ 251 w 266"/>
                    <a:gd name="T99" fmla="*/ 280 h 340"/>
                    <a:gd name="T100" fmla="*/ 248 w 266"/>
                    <a:gd name="T101" fmla="*/ 280 h 340"/>
                    <a:gd name="T102" fmla="*/ 210 w 266"/>
                    <a:gd name="T103" fmla="*/ 305 h 340"/>
                    <a:gd name="T104" fmla="*/ 200 w 266"/>
                    <a:gd name="T105" fmla="*/ 271 h 340"/>
                    <a:gd name="T106" fmla="*/ 231 w 266"/>
                    <a:gd name="T107" fmla="*/ 249 h 340"/>
                    <a:gd name="T108" fmla="*/ 229 w 266"/>
                    <a:gd name="T109" fmla="*/ 248 h 340"/>
                    <a:gd name="T110" fmla="*/ 200 w 266"/>
                    <a:gd name="T111" fmla="*/ 271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66" h="340">
                      <a:moveTo>
                        <a:pt x="232" y="339"/>
                      </a:moveTo>
                      <a:cubicBezTo>
                        <a:pt x="231" y="340"/>
                        <a:pt x="230" y="340"/>
                        <a:pt x="228" y="340"/>
                      </a:cubicBezTo>
                      <a:cubicBezTo>
                        <a:pt x="200" y="339"/>
                        <a:pt x="193" y="328"/>
                        <a:pt x="192" y="318"/>
                      </a:cubicBezTo>
                      <a:cubicBezTo>
                        <a:pt x="192" y="318"/>
                        <a:pt x="192" y="318"/>
                        <a:pt x="192" y="318"/>
                      </a:cubicBezTo>
                      <a:cubicBezTo>
                        <a:pt x="180" y="315"/>
                        <a:pt x="174" y="307"/>
                        <a:pt x="175" y="295"/>
                      </a:cubicBezTo>
                      <a:cubicBezTo>
                        <a:pt x="175" y="293"/>
                        <a:pt x="176" y="292"/>
                        <a:pt x="176" y="291"/>
                      </a:cubicBezTo>
                      <a:cubicBezTo>
                        <a:pt x="167" y="291"/>
                        <a:pt x="163" y="287"/>
                        <a:pt x="161" y="283"/>
                      </a:cubicBezTo>
                      <a:cubicBezTo>
                        <a:pt x="149" y="262"/>
                        <a:pt x="180" y="241"/>
                        <a:pt x="200" y="227"/>
                      </a:cubicBezTo>
                      <a:cubicBezTo>
                        <a:pt x="205" y="223"/>
                        <a:pt x="210" y="220"/>
                        <a:pt x="212" y="218"/>
                      </a:cubicBezTo>
                      <a:cubicBezTo>
                        <a:pt x="214" y="216"/>
                        <a:pt x="214" y="215"/>
                        <a:pt x="208" y="205"/>
                      </a:cubicBezTo>
                      <a:cubicBezTo>
                        <a:pt x="205" y="199"/>
                        <a:pt x="199" y="190"/>
                        <a:pt x="196" y="178"/>
                      </a:cubicBezTo>
                      <a:cubicBezTo>
                        <a:pt x="192" y="163"/>
                        <a:pt x="195" y="150"/>
                        <a:pt x="199" y="136"/>
                      </a:cubicBezTo>
                      <a:cubicBezTo>
                        <a:pt x="203" y="118"/>
                        <a:pt x="208" y="100"/>
                        <a:pt x="197" y="74"/>
                      </a:cubicBezTo>
                      <a:cubicBezTo>
                        <a:pt x="184" y="46"/>
                        <a:pt x="166" y="27"/>
                        <a:pt x="143" y="20"/>
                      </a:cubicBezTo>
                      <a:cubicBezTo>
                        <a:pt x="120" y="13"/>
                        <a:pt x="93" y="19"/>
                        <a:pt x="68" y="35"/>
                      </a:cubicBezTo>
                      <a:cubicBezTo>
                        <a:pt x="17" y="69"/>
                        <a:pt x="14" y="117"/>
                        <a:pt x="27" y="147"/>
                      </a:cubicBezTo>
                      <a:cubicBezTo>
                        <a:pt x="47" y="192"/>
                        <a:pt x="78" y="197"/>
                        <a:pt x="101" y="200"/>
                      </a:cubicBezTo>
                      <a:cubicBezTo>
                        <a:pt x="104" y="201"/>
                        <a:pt x="104" y="201"/>
                        <a:pt x="104" y="201"/>
                      </a:cubicBezTo>
                      <a:cubicBezTo>
                        <a:pt x="133" y="205"/>
                        <a:pt x="156" y="224"/>
                        <a:pt x="164" y="236"/>
                      </a:cubicBezTo>
                      <a:cubicBezTo>
                        <a:pt x="166" y="239"/>
                        <a:pt x="165" y="243"/>
                        <a:pt x="163" y="245"/>
                      </a:cubicBezTo>
                      <a:cubicBezTo>
                        <a:pt x="160" y="247"/>
                        <a:pt x="156" y="246"/>
                        <a:pt x="154" y="244"/>
                      </a:cubicBezTo>
                      <a:cubicBezTo>
                        <a:pt x="147" y="234"/>
                        <a:pt x="127" y="217"/>
                        <a:pt x="102" y="213"/>
                      </a:cubicBezTo>
                      <a:cubicBezTo>
                        <a:pt x="99" y="213"/>
                        <a:pt x="99" y="213"/>
                        <a:pt x="99" y="213"/>
                      </a:cubicBezTo>
                      <a:cubicBezTo>
                        <a:pt x="76" y="209"/>
                        <a:pt x="38" y="203"/>
                        <a:pt x="16" y="152"/>
                      </a:cubicBezTo>
                      <a:cubicBezTo>
                        <a:pt x="0" y="117"/>
                        <a:pt x="3" y="63"/>
                        <a:pt x="61" y="25"/>
                      </a:cubicBezTo>
                      <a:cubicBezTo>
                        <a:pt x="90" y="6"/>
                        <a:pt x="120" y="0"/>
                        <a:pt x="146" y="8"/>
                      </a:cubicBezTo>
                      <a:cubicBezTo>
                        <a:pt x="173" y="16"/>
                        <a:pt x="194" y="37"/>
                        <a:pt x="208" y="69"/>
                      </a:cubicBezTo>
                      <a:cubicBezTo>
                        <a:pt x="221" y="99"/>
                        <a:pt x="216" y="120"/>
                        <a:pt x="211" y="139"/>
                      </a:cubicBezTo>
                      <a:cubicBezTo>
                        <a:pt x="208" y="152"/>
                        <a:pt x="205" y="163"/>
                        <a:pt x="208" y="174"/>
                      </a:cubicBezTo>
                      <a:cubicBezTo>
                        <a:pt x="211" y="185"/>
                        <a:pt x="215" y="192"/>
                        <a:pt x="219" y="198"/>
                      </a:cubicBezTo>
                      <a:cubicBezTo>
                        <a:pt x="225" y="208"/>
                        <a:pt x="230" y="217"/>
                        <a:pt x="221" y="226"/>
                      </a:cubicBezTo>
                      <a:cubicBezTo>
                        <a:pt x="218" y="229"/>
                        <a:pt x="213" y="233"/>
                        <a:pt x="207" y="237"/>
                      </a:cubicBezTo>
                      <a:cubicBezTo>
                        <a:pt x="193" y="247"/>
                        <a:pt x="166" y="266"/>
                        <a:pt x="172" y="277"/>
                      </a:cubicBezTo>
                      <a:cubicBezTo>
                        <a:pt x="172" y="278"/>
                        <a:pt x="175" y="279"/>
                        <a:pt x="180" y="278"/>
                      </a:cubicBezTo>
                      <a:cubicBezTo>
                        <a:pt x="181" y="278"/>
                        <a:pt x="181" y="278"/>
                        <a:pt x="181" y="278"/>
                      </a:cubicBezTo>
                      <a:cubicBezTo>
                        <a:pt x="192" y="257"/>
                        <a:pt x="215" y="234"/>
                        <a:pt x="231" y="236"/>
                      </a:cubicBezTo>
                      <a:cubicBezTo>
                        <a:pt x="242" y="237"/>
                        <a:pt x="244" y="243"/>
                        <a:pt x="244" y="246"/>
                      </a:cubicBezTo>
                      <a:cubicBezTo>
                        <a:pt x="246" y="261"/>
                        <a:pt x="211" y="282"/>
                        <a:pt x="192" y="288"/>
                      </a:cubicBezTo>
                      <a:cubicBezTo>
                        <a:pt x="191" y="288"/>
                        <a:pt x="191" y="288"/>
                        <a:pt x="190" y="288"/>
                      </a:cubicBezTo>
                      <a:cubicBezTo>
                        <a:pt x="189" y="291"/>
                        <a:pt x="188" y="294"/>
                        <a:pt x="188" y="296"/>
                      </a:cubicBezTo>
                      <a:cubicBezTo>
                        <a:pt x="187" y="301"/>
                        <a:pt x="188" y="304"/>
                        <a:pt x="195" y="306"/>
                      </a:cubicBezTo>
                      <a:cubicBezTo>
                        <a:pt x="203" y="289"/>
                        <a:pt x="226" y="272"/>
                        <a:pt x="245" y="268"/>
                      </a:cubicBezTo>
                      <a:cubicBezTo>
                        <a:pt x="248" y="267"/>
                        <a:pt x="258" y="265"/>
                        <a:pt x="263" y="272"/>
                      </a:cubicBezTo>
                      <a:cubicBezTo>
                        <a:pt x="265" y="274"/>
                        <a:pt x="266" y="279"/>
                        <a:pt x="262" y="286"/>
                      </a:cubicBezTo>
                      <a:cubicBezTo>
                        <a:pt x="255" y="298"/>
                        <a:pt x="230" y="316"/>
                        <a:pt x="205" y="318"/>
                      </a:cubicBezTo>
                      <a:cubicBezTo>
                        <a:pt x="207" y="326"/>
                        <a:pt x="222" y="327"/>
                        <a:pt x="229" y="328"/>
                      </a:cubicBezTo>
                      <a:cubicBezTo>
                        <a:pt x="232" y="328"/>
                        <a:pt x="235" y="331"/>
                        <a:pt x="235" y="334"/>
                      </a:cubicBezTo>
                      <a:cubicBezTo>
                        <a:pt x="235" y="336"/>
                        <a:pt x="234" y="338"/>
                        <a:pt x="232" y="339"/>
                      </a:cubicBezTo>
                      <a:close/>
                      <a:moveTo>
                        <a:pt x="210" y="305"/>
                      </a:moveTo>
                      <a:cubicBezTo>
                        <a:pt x="228" y="301"/>
                        <a:pt x="246" y="287"/>
                        <a:pt x="251" y="280"/>
                      </a:cubicBezTo>
                      <a:cubicBezTo>
                        <a:pt x="250" y="280"/>
                        <a:pt x="249" y="280"/>
                        <a:pt x="248" y="280"/>
                      </a:cubicBezTo>
                      <a:cubicBezTo>
                        <a:pt x="233" y="284"/>
                        <a:pt x="218" y="295"/>
                        <a:pt x="210" y="305"/>
                      </a:cubicBezTo>
                      <a:close/>
                      <a:moveTo>
                        <a:pt x="200" y="271"/>
                      </a:moveTo>
                      <a:cubicBezTo>
                        <a:pt x="215" y="264"/>
                        <a:pt x="228" y="254"/>
                        <a:pt x="231" y="249"/>
                      </a:cubicBezTo>
                      <a:cubicBezTo>
                        <a:pt x="231" y="249"/>
                        <a:pt x="230" y="248"/>
                        <a:pt x="229" y="248"/>
                      </a:cubicBezTo>
                      <a:cubicBezTo>
                        <a:pt x="223" y="248"/>
                        <a:pt x="210" y="258"/>
                        <a:pt x="200" y="2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Freeform: Shape 35">
                  <a:extLst>
                    <a:ext uri="{FF2B5EF4-FFF2-40B4-BE49-F238E27FC236}">
                      <a16:creationId xmlns:a16="http://schemas.microsoft.com/office/drawing/2014/main" id="{B9774AD8-4F9D-4162-8158-1AE3828EFF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397" y="2097113"/>
                  <a:ext cx="276097" cy="336174"/>
                </a:xfrm>
                <a:custGeom>
                  <a:avLst/>
                  <a:gdLst>
                    <a:gd name="T0" fmla="*/ 147 w 149"/>
                    <a:gd name="T1" fmla="*/ 175 h 181"/>
                    <a:gd name="T2" fmla="*/ 89 w 149"/>
                    <a:gd name="T3" fmla="*/ 118 h 181"/>
                    <a:gd name="T4" fmla="*/ 32 w 149"/>
                    <a:gd name="T5" fmla="*/ 89 h 181"/>
                    <a:gd name="T6" fmla="*/ 20 w 149"/>
                    <a:gd name="T7" fmla="*/ 78 h 181"/>
                    <a:gd name="T8" fmla="*/ 46 w 149"/>
                    <a:gd name="T9" fmla="*/ 80 h 181"/>
                    <a:gd name="T10" fmla="*/ 53 w 149"/>
                    <a:gd name="T11" fmla="*/ 48 h 181"/>
                    <a:gd name="T12" fmla="*/ 38 w 149"/>
                    <a:gd name="T13" fmla="*/ 23 h 181"/>
                    <a:gd name="T14" fmla="*/ 61 w 149"/>
                    <a:gd name="T15" fmla="*/ 28 h 181"/>
                    <a:gd name="T16" fmla="*/ 89 w 149"/>
                    <a:gd name="T17" fmla="*/ 37 h 181"/>
                    <a:gd name="T18" fmla="*/ 93 w 149"/>
                    <a:gd name="T19" fmla="*/ 17 h 181"/>
                    <a:gd name="T20" fmla="*/ 104 w 149"/>
                    <a:gd name="T21" fmla="*/ 20 h 181"/>
                    <a:gd name="T22" fmla="*/ 111 w 149"/>
                    <a:gd name="T23" fmla="*/ 42 h 181"/>
                    <a:gd name="T24" fmla="*/ 117 w 149"/>
                    <a:gd name="T25" fmla="*/ 40 h 181"/>
                    <a:gd name="T26" fmla="*/ 91 w 149"/>
                    <a:gd name="T27" fmla="*/ 9 h 181"/>
                    <a:gd name="T28" fmla="*/ 85 w 149"/>
                    <a:gd name="T29" fmla="*/ 22 h 181"/>
                    <a:gd name="T30" fmla="*/ 83 w 149"/>
                    <a:gd name="T31" fmla="*/ 32 h 181"/>
                    <a:gd name="T32" fmla="*/ 74 w 149"/>
                    <a:gd name="T33" fmla="*/ 32 h 181"/>
                    <a:gd name="T34" fmla="*/ 36 w 149"/>
                    <a:gd name="T35" fmla="*/ 17 h 181"/>
                    <a:gd name="T36" fmla="*/ 47 w 149"/>
                    <a:gd name="T37" fmla="*/ 50 h 181"/>
                    <a:gd name="T38" fmla="*/ 53 w 149"/>
                    <a:gd name="T39" fmla="*/ 70 h 181"/>
                    <a:gd name="T40" fmla="*/ 33 w 149"/>
                    <a:gd name="T41" fmla="*/ 72 h 181"/>
                    <a:gd name="T42" fmla="*/ 14 w 149"/>
                    <a:gd name="T43" fmla="*/ 73 h 181"/>
                    <a:gd name="T44" fmla="*/ 21 w 149"/>
                    <a:gd name="T45" fmla="*/ 92 h 181"/>
                    <a:gd name="T46" fmla="*/ 53 w 149"/>
                    <a:gd name="T47" fmla="*/ 104 h 181"/>
                    <a:gd name="T48" fmla="*/ 84 w 149"/>
                    <a:gd name="T49" fmla="*/ 122 h 181"/>
                    <a:gd name="T50" fmla="*/ 128 w 149"/>
                    <a:gd name="T51" fmla="*/ 163 h 181"/>
                    <a:gd name="T52" fmla="*/ 141 w 149"/>
                    <a:gd name="T53" fmla="*/ 178 h 181"/>
                    <a:gd name="T54" fmla="*/ 147 w 149"/>
                    <a:gd name="T55" fmla="*/ 175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49" h="181">
                      <a:moveTo>
                        <a:pt x="147" y="175"/>
                      </a:moveTo>
                      <a:cubicBezTo>
                        <a:pt x="130" y="154"/>
                        <a:pt x="110" y="134"/>
                        <a:pt x="89" y="118"/>
                      </a:cubicBezTo>
                      <a:cubicBezTo>
                        <a:pt x="72" y="105"/>
                        <a:pt x="53" y="95"/>
                        <a:pt x="32" y="89"/>
                      </a:cubicBezTo>
                      <a:cubicBezTo>
                        <a:pt x="28" y="88"/>
                        <a:pt x="6" y="81"/>
                        <a:pt x="20" y="78"/>
                      </a:cubicBezTo>
                      <a:cubicBezTo>
                        <a:pt x="29" y="76"/>
                        <a:pt x="37" y="81"/>
                        <a:pt x="46" y="80"/>
                      </a:cubicBezTo>
                      <a:cubicBezTo>
                        <a:pt x="63" y="77"/>
                        <a:pt x="63" y="59"/>
                        <a:pt x="53" y="48"/>
                      </a:cubicBezTo>
                      <a:cubicBezTo>
                        <a:pt x="49" y="43"/>
                        <a:pt x="35" y="32"/>
                        <a:pt x="38" y="23"/>
                      </a:cubicBezTo>
                      <a:cubicBezTo>
                        <a:pt x="42" y="16"/>
                        <a:pt x="58" y="26"/>
                        <a:pt x="61" y="28"/>
                      </a:cubicBezTo>
                      <a:cubicBezTo>
                        <a:pt x="68" y="33"/>
                        <a:pt x="83" y="54"/>
                        <a:pt x="89" y="37"/>
                      </a:cubicBezTo>
                      <a:cubicBezTo>
                        <a:pt x="91" y="31"/>
                        <a:pt x="90" y="23"/>
                        <a:pt x="93" y="17"/>
                      </a:cubicBezTo>
                      <a:cubicBezTo>
                        <a:pt x="95" y="11"/>
                        <a:pt x="102" y="17"/>
                        <a:pt x="104" y="20"/>
                      </a:cubicBezTo>
                      <a:cubicBezTo>
                        <a:pt x="108" y="27"/>
                        <a:pt x="109" y="35"/>
                        <a:pt x="111" y="42"/>
                      </a:cubicBezTo>
                      <a:cubicBezTo>
                        <a:pt x="111" y="46"/>
                        <a:pt x="118" y="44"/>
                        <a:pt x="117" y="40"/>
                      </a:cubicBezTo>
                      <a:cubicBezTo>
                        <a:pt x="115" y="32"/>
                        <a:pt x="108" y="0"/>
                        <a:pt x="91" y="9"/>
                      </a:cubicBezTo>
                      <a:cubicBezTo>
                        <a:pt x="87" y="12"/>
                        <a:pt x="86" y="17"/>
                        <a:pt x="85" y="22"/>
                      </a:cubicBezTo>
                      <a:cubicBezTo>
                        <a:pt x="84" y="26"/>
                        <a:pt x="84" y="29"/>
                        <a:pt x="83" y="32"/>
                      </a:cubicBezTo>
                      <a:cubicBezTo>
                        <a:pt x="82" y="40"/>
                        <a:pt x="78" y="35"/>
                        <a:pt x="74" y="32"/>
                      </a:cubicBezTo>
                      <a:cubicBezTo>
                        <a:pt x="67" y="24"/>
                        <a:pt x="47" y="8"/>
                        <a:pt x="36" y="17"/>
                      </a:cubicBezTo>
                      <a:cubicBezTo>
                        <a:pt x="24" y="27"/>
                        <a:pt x="41" y="43"/>
                        <a:pt x="47" y="50"/>
                      </a:cubicBezTo>
                      <a:cubicBezTo>
                        <a:pt x="52" y="55"/>
                        <a:pt x="56" y="63"/>
                        <a:pt x="53" y="70"/>
                      </a:cubicBezTo>
                      <a:cubicBezTo>
                        <a:pt x="50" y="76"/>
                        <a:pt x="38" y="73"/>
                        <a:pt x="33" y="72"/>
                      </a:cubicBezTo>
                      <a:cubicBezTo>
                        <a:pt x="27" y="71"/>
                        <a:pt x="20" y="71"/>
                        <a:pt x="14" y="73"/>
                      </a:cubicBezTo>
                      <a:cubicBezTo>
                        <a:pt x="0" y="78"/>
                        <a:pt x="13" y="88"/>
                        <a:pt x="21" y="92"/>
                      </a:cubicBezTo>
                      <a:cubicBezTo>
                        <a:pt x="31" y="96"/>
                        <a:pt x="43" y="99"/>
                        <a:pt x="53" y="104"/>
                      </a:cubicBezTo>
                      <a:cubicBezTo>
                        <a:pt x="64" y="108"/>
                        <a:pt x="74" y="115"/>
                        <a:pt x="84" y="122"/>
                      </a:cubicBezTo>
                      <a:cubicBezTo>
                        <a:pt x="100" y="134"/>
                        <a:pt x="115" y="148"/>
                        <a:pt x="128" y="163"/>
                      </a:cubicBezTo>
                      <a:cubicBezTo>
                        <a:pt x="132" y="167"/>
                        <a:pt x="139" y="175"/>
                        <a:pt x="141" y="178"/>
                      </a:cubicBezTo>
                      <a:cubicBezTo>
                        <a:pt x="144" y="181"/>
                        <a:pt x="149" y="178"/>
                        <a:pt x="147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0" name="Freeform: Shape 10">
                <a:extLst>
                  <a:ext uri="{FF2B5EF4-FFF2-40B4-BE49-F238E27FC236}">
                    <a16:creationId xmlns:a16="http://schemas.microsoft.com/office/drawing/2014/main" id="{E9EAD7AB-77FC-4A29-A270-31A8AD7BB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6142" y="2270953"/>
                <a:ext cx="348956" cy="469110"/>
              </a:xfrm>
              <a:custGeom>
                <a:avLst/>
                <a:gdLst>
                  <a:gd name="T0" fmla="*/ 13 w 187"/>
                  <a:gd name="T1" fmla="*/ 252 h 253"/>
                  <a:gd name="T2" fmla="*/ 11 w 187"/>
                  <a:gd name="T3" fmla="*/ 251 h 253"/>
                  <a:gd name="T4" fmla="*/ 9 w 187"/>
                  <a:gd name="T5" fmla="*/ 220 h 253"/>
                  <a:gd name="T6" fmla="*/ 10 w 187"/>
                  <a:gd name="T7" fmla="*/ 220 h 253"/>
                  <a:gd name="T8" fmla="*/ 17 w 187"/>
                  <a:gd name="T9" fmla="*/ 200 h 253"/>
                  <a:gd name="T10" fmla="*/ 20 w 187"/>
                  <a:gd name="T11" fmla="*/ 199 h 253"/>
                  <a:gd name="T12" fmla="*/ 18 w 187"/>
                  <a:gd name="T13" fmla="*/ 186 h 253"/>
                  <a:gd name="T14" fmla="*/ 69 w 187"/>
                  <a:gd name="T15" fmla="*/ 187 h 253"/>
                  <a:gd name="T16" fmla="*/ 80 w 187"/>
                  <a:gd name="T17" fmla="*/ 191 h 253"/>
                  <a:gd name="T18" fmla="*/ 86 w 187"/>
                  <a:gd name="T19" fmla="*/ 184 h 253"/>
                  <a:gd name="T20" fmla="*/ 97 w 187"/>
                  <a:gd name="T21" fmla="*/ 165 h 253"/>
                  <a:gd name="T22" fmla="*/ 124 w 187"/>
                  <a:gd name="T23" fmla="*/ 150 h 253"/>
                  <a:gd name="T24" fmla="*/ 161 w 187"/>
                  <a:gd name="T25" fmla="*/ 123 h 253"/>
                  <a:gd name="T26" fmla="*/ 172 w 187"/>
                  <a:gd name="T27" fmla="*/ 68 h 253"/>
                  <a:gd name="T28" fmla="*/ 133 w 187"/>
                  <a:gd name="T29" fmla="*/ 29 h 253"/>
                  <a:gd name="T30" fmla="*/ 48 w 187"/>
                  <a:gd name="T31" fmla="*/ 49 h 253"/>
                  <a:gd name="T32" fmla="*/ 45 w 187"/>
                  <a:gd name="T33" fmla="*/ 116 h 253"/>
                  <a:gd name="T34" fmla="*/ 46 w 187"/>
                  <a:gd name="T35" fmla="*/ 118 h 253"/>
                  <a:gd name="T36" fmla="*/ 48 w 187"/>
                  <a:gd name="T37" fmla="*/ 169 h 253"/>
                  <a:gd name="T38" fmla="*/ 42 w 187"/>
                  <a:gd name="T39" fmla="*/ 172 h 253"/>
                  <a:gd name="T40" fmla="*/ 40 w 187"/>
                  <a:gd name="T41" fmla="*/ 166 h 253"/>
                  <a:gd name="T42" fmla="*/ 38 w 187"/>
                  <a:gd name="T43" fmla="*/ 122 h 253"/>
                  <a:gd name="T44" fmla="*/ 37 w 187"/>
                  <a:gd name="T45" fmla="*/ 120 h 253"/>
                  <a:gd name="T46" fmla="*/ 40 w 187"/>
                  <a:gd name="T47" fmla="*/ 44 h 253"/>
                  <a:gd name="T48" fmla="*/ 137 w 187"/>
                  <a:gd name="T49" fmla="*/ 20 h 253"/>
                  <a:gd name="T50" fmla="*/ 181 w 187"/>
                  <a:gd name="T51" fmla="*/ 66 h 253"/>
                  <a:gd name="T52" fmla="*/ 169 w 187"/>
                  <a:gd name="T53" fmla="*/ 128 h 253"/>
                  <a:gd name="T54" fmla="*/ 127 w 187"/>
                  <a:gd name="T55" fmla="*/ 158 h 253"/>
                  <a:gd name="T56" fmla="*/ 104 w 187"/>
                  <a:gd name="T57" fmla="*/ 171 h 253"/>
                  <a:gd name="T58" fmla="*/ 94 w 187"/>
                  <a:gd name="T59" fmla="*/ 188 h 253"/>
                  <a:gd name="T60" fmla="*/ 78 w 187"/>
                  <a:gd name="T61" fmla="*/ 200 h 253"/>
                  <a:gd name="T62" fmla="*/ 65 w 187"/>
                  <a:gd name="T63" fmla="*/ 196 h 253"/>
                  <a:gd name="T64" fmla="*/ 27 w 187"/>
                  <a:gd name="T65" fmla="*/ 191 h 253"/>
                  <a:gd name="T66" fmla="*/ 30 w 187"/>
                  <a:gd name="T67" fmla="*/ 196 h 253"/>
                  <a:gd name="T68" fmla="*/ 30 w 187"/>
                  <a:gd name="T69" fmla="*/ 196 h 253"/>
                  <a:gd name="T70" fmla="*/ 76 w 187"/>
                  <a:gd name="T71" fmla="*/ 210 h 253"/>
                  <a:gd name="T72" fmla="*/ 75 w 187"/>
                  <a:gd name="T73" fmla="*/ 223 h 253"/>
                  <a:gd name="T74" fmla="*/ 28 w 187"/>
                  <a:gd name="T75" fmla="*/ 207 h 253"/>
                  <a:gd name="T76" fmla="*/ 27 w 187"/>
                  <a:gd name="T77" fmla="*/ 206 h 253"/>
                  <a:gd name="T78" fmla="*/ 21 w 187"/>
                  <a:gd name="T79" fmla="*/ 208 h 253"/>
                  <a:gd name="T80" fmla="*/ 18 w 187"/>
                  <a:gd name="T81" fmla="*/ 216 h 253"/>
                  <a:gd name="T82" fmla="*/ 62 w 187"/>
                  <a:gd name="T83" fmla="*/ 232 h 253"/>
                  <a:gd name="T84" fmla="*/ 67 w 187"/>
                  <a:gd name="T85" fmla="*/ 244 h 253"/>
                  <a:gd name="T86" fmla="*/ 58 w 187"/>
                  <a:gd name="T87" fmla="*/ 249 h 253"/>
                  <a:gd name="T88" fmla="*/ 15 w 187"/>
                  <a:gd name="T89" fmla="*/ 228 h 253"/>
                  <a:gd name="T90" fmla="*/ 19 w 187"/>
                  <a:gd name="T91" fmla="*/ 246 h 253"/>
                  <a:gd name="T92" fmla="*/ 17 w 187"/>
                  <a:gd name="T93" fmla="*/ 252 h 253"/>
                  <a:gd name="T94" fmla="*/ 13 w 187"/>
                  <a:gd name="T95" fmla="*/ 252 h 253"/>
                  <a:gd name="T96" fmla="*/ 25 w 187"/>
                  <a:gd name="T97" fmla="*/ 225 h 253"/>
                  <a:gd name="T98" fmla="*/ 57 w 187"/>
                  <a:gd name="T99" fmla="*/ 240 h 253"/>
                  <a:gd name="T100" fmla="*/ 55 w 187"/>
                  <a:gd name="T101" fmla="*/ 238 h 253"/>
                  <a:gd name="T102" fmla="*/ 25 w 187"/>
                  <a:gd name="T103" fmla="*/ 225 h 253"/>
                  <a:gd name="T104" fmla="*/ 42 w 187"/>
                  <a:gd name="T105" fmla="*/ 205 h 253"/>
                  <a:gd name="T106" fmla="*/ 68 w 187"/>
                  <a:gd name="T107" fmla="*/ 215 h 253"/>
                  <a:gd name="T108" fmla="*/ 68 w 187"/>
                  <a:gd name="T109" fmla="*/ 214 h 253"/>
                  <a:gd name="T110" fmla="*/ 42 w 187"/>
                  <a:gd name="T111" fmla="*/ 205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7" h="253">
                    <a:moveTo>
                      <a:pt x="13" y="252"/>
                    </a:moveTo>
                    <a:cubicBezTo>
                      <a:pt x="12" y="252"/>
                      <a:pt x="11" y="252"/>
                      <a:pt x="11" y="251"/>
                    </a:cubicBezTo>
                    <a:cubicBezTo>
                      <a:pt x="0" y="233"/>
                      <a:pt x="4" y="224"/>
                      <a:pt x="9" y="220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6" y="211"/>
                      <a:pt x="9" y="204"/>
                      <a:pt x="17" y="200"/>
                    </a:cubicBezTo>
                    <a:cubicBezTo>
                      <a:pt x="18" y="199"/>
                      <a:pt x="19" y="199"/>
                      <a:pt x="20" y="199"/>
                    </a:cubicBezTo>
                    <a:cubicBezTo>
                      <a:pt x="17" y="193"/>
                      <a:pt x="17" y="189"/>
                      <a:pt x="18" y="186"/>
                    </a:cubicBezTo>
                    <a:cubicBezTo>
                      <a:pt x="26" y="170"/>
                      <a:pt x="52" y="181"/>
                      <a:pt x="69" y="187"/>
                    </a:cubicBezTo>
                    <a:cubicBezTo>
                      <a:pt x="73" y="189"/>
                      <a:pt x="77" y="191"/>
                      <a:pt x="80" y="191"/>
                    </a:cubicBezTo>
                    <a:cubicBezTo>
                      <a:pt x="81" y="192"/>
                      <a:pt x="82" y="191"/>
                      <a:pt x="86" y="184"/>
                    </a:cubicBezTo>
                    <a:cubicBezTo>
                      <a:pt x="88" y="179"/>
                      <a:pt x="91" y="172"/>
                      <a:pt x="97" y="165"/>
                    </a:cubicBezTo>
                    <a:cubicBezTo>
                      <a:pt x="105" y="156"/>
                      <a:pt x="114" y="153"/>
                      <a:pt x="124" y="150"/>
                    </a:cubicBezTo>
                    <a:cubicBezTo>
                      <a:pt x="137" y="145"/>
                      <a:pt x="150" y="141"/>
                      <a:pt x="161" y="123"/>
                    </a:cubicBezTo>
                    <a:cubicBezTo>
                      <a:pt x="174" y="104"/>
                      <a:pt x="178" y="85"/>
                      <a:pt x="172" y="68"/>
                    </a:cubicBezTo>
                    <a:cubicBezTo>
                      <a:pt x="167" y="52"/>
                      <a:pt x="153" y="38"/>
                      <a:pt x="133" y="29"/>
                    </a:cubicBezTo>
                    <a:cubicBezTo>
                      <a:pt x="91" y="11"/>
                      <a:pt x="61" y="28"/>
                      <a:pt x="48" y="49"/>
                    </a:cubicBezTo>
                    <a:cubicBezTo>
                      <a:pt x="28" y="79"/>
                      <a:pt x="38" y="100"/>
                      <a:pt x="45" y="116"/>
                    </a:cubicBezTo>
                    <a:cubicBezTo>
                      <a:pt x="46" y="118"/>
                      <a:pt x="46" y="118"/>
                      <a:pt x="46" y="118"/>
                    </a:cubicBezTo>
                    <a:cubicBezTo>
                      <a:pt x="55" y="137"/>
                      <a:pt x="52" y="159"/>
                      <a:pt x="48" y="169"/>
                    </a:cubicBezTo>
                    <a:cubicBezTo>
                      <a:pt x="47" y="172"/>
                      <a:pt x="45" y="173"/>
                      <a:pt x="42" y="172"/>
                    </a:cubicBezTo>
                    <a:cubicBezTo>
                      <a:pt x="40" y="171"/>
                      <a:pt x="39" y="168"/>
                      <a:pt x="40" y="166"/>
                    </a:cubicBezTo>
                    <a:cubicBezTo>
                      <a:pt x="43" y="158"/>
                      <a:pt x="45" y="138"/>
                      <a:pt x="38" y="122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30" y="104"/>
                      <a:pt x="18" y="78"/>
                      <a:pt x="40" y="44"/>
                    </a:cubicBezTo>
                    <a:cubicBezTo>
                      <a:pt x="55" y="20"/>
                      <a:pt x="89" y="0"/>
                      <a:pt x="137" y="20"/>
                    </a:cubicBezTo>
                    <a:cubicBezTo>
                      <a:pt x="160" y="30"/>
                      <a:pt x="175" y="46"/>
                      <a:pt x="181" y="66"/>
                    </a:cubicBezTo>
                    <a:cubicBezTo>
                      <a:pt x="187" y="85"/>
                      <a:pt x="183" y="107"/>
                      <a:pt x="169" y="128"/>
                    </a:cubicBezTo>
                    <a:cubicBezTo>
                      <a:pt x="156" y="148"/>
                      <a:pt x="140" y="154"/>
                      <a:pt x="127" y="158"/>
                    </a:cubicBezTo>
                    <a:cubicBezTo>
                      <a:pt x="118" y="162"/>
                      <a:pt x="110" y="164"/>
                      <a:pt x="104" y="171"/>
                    </a:cubicBezTo>
                    <a:cubicBezTo>
                      <a:pt x="99" y="177"/>
                      <a:pt x="96" y="183"/>
                      <a:pt x="94" y="188"/>
                    </a:cubicBezTo>
                    <a:cubicBezTo>
                      <a:pt x="91" y="195"/>
                      <a:pt x="87" y="202"/>
                      <a:pt x="78" y="200"/>
                    </a:cubicBezTo>
                    <a:cubicBezTo>
                      <a:pt x="75" y="200"/>
                      <a:pt x="71" y="198"/>
                      <a:pt x="65" y="196"/>
                    </a:cubicBezTo>
                    <a:cubicBezTo>
                      <a:pt x="53" y="191"/>
                      <a:pt x="31" y="182"/>
                      <a:pt x="27" y="191"/>
                    </a:cubicBezTo>
                    <a:cubicBezTo>
                      <a:pt x="26" y="191"/>
                      <a:pt x="27" y="193"/>
                      <a:pt x="30" y="196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47" y="195"/>
                      <a:pt x="70" y="200"/>
                      <a:pt x="76" y="210"/>
                    </a:cubicBezTo>
                    <a:cubicBezTo>
                      <a:pt x="80" y="217"/>
                      <a:pt x="77" y="221"/>
                      <a:pt x="75" y="223"/>
                    </a:cubicBezTo>
                    <a:cubicBezTo>
                      <a:pt x="66" y="230"/>
                      <a:pt x="40" y="216"/>
                      <a:pt x="28" y="207"/>
                    </a:cubicBezTo>
                    <a:cubicBezTo>
                      <a:pt x="28" y="207"/>
                      <a:pt x="27" y="206"/>
                      <a:pt x="27" y="206"/>
                    </a:cubicBezTo>
                    <a:cubicBezTo>
                      <a:pt x="25" y="207"/>
                      <a:pt x="23" y="207"/>
                      <a:pt x="21" y="208"/>
                    </a:cubicBezTo>
                    <a:cubicBezTo>
                      <a:pt x="18" y="210"/>
                      <a:pt x="16" y="212"/>
                      <a:pt x="18" y="216"/>
                    </a:cubicBezTo>
                    <a:cubicBezTo>
                      <a:pt x="32" y="214"/>
                      <a:pt x="51" y="222"/>
                      <a:pt x="62" y="232"/>
                    </a:cubicBezTo>
                    <a:cubicBezTo>
                      <a:pt x="64" y="234"/>
                      <a:pt x="69" y="239"/>
                      <a:pt x="67" y="244"/>
                    </a:cubicBezTo>
                    <a:cubicBezTo>
                      <a:pt x="66" y="246"/>
                      <a:pt x="64" y="249"/>
                      <a:pt x="58" y="249"/>
                    </a:cubicBezTo>
                    <a:cubicBezTo>
                      <a:pt x="48" y="250"/>
                      <a:pt x="26" y="242"/>
                      <a:pt x="15" y="228"/>
                    </a:cubicBezTo>
                    <a:cubicBezTo>
                      <a:pt x="11" y="232"/>
                      <a:pt x="16" y="242"/>
                      <a:pt x="19" y="246"/>
                    </a:cubicBezTo>
                    <a:cubicBezTo>
                      <a:pt x="20" y="248"/>
                      <a:pt x="19" y="251"/>
                      <a:pt x="17" y="252"/>
                    </a:cubicBezTo>
                    <a:cubicBezTo>
                      <a:pt x="16" y="253"/>
                      <a:pt x="14" y="253"/>
                      <a:pt x="13" y="252"/>
                    </a:cubicBezTo>
                    <a:close/>
                    <a:moveTo>
                      <a:pt x="25" y="225"/>
                    </a:moveTo>
                    <a:cubicBezTo>
                      <a:pt x="35" y="235"/>
                      <a:pt x="51" y="240"/>
                      <a:pt x="57" y="240"/>
                    </a:cubicBezTo>
                    <a:cubicBezTo>
                      <a:pt x="56" y="240"/>
                      <a:pt x="56" y="239"/>
                      <a:pt x="55" y="238"/>
                    </a:cubicBezTo>
                    <a:cubicBezTo>
                      <a:pt x="47" y="231"/>
                      <a:pt x="34" y="226"/>
                      <a:pt x="25" y="225"/>
                    </a:cubicBezTo>
                    <a:close/>
                    <a:moveTo>
                      <a:pt x="42" y="205"/>
                    </a:moveTo>
                    <a:cubicBezTo>
                      <a:pt x="52" y="211"/>
                      <a:pt x="64" y="216"/>
                      <a:pt x="68" y="215"/>
                    </a:cubicBezTo>
                    <a:cubicBezTo>
                      <a:pt x="68" y="215"/>
                      <a:pt x="68" y="215"/>
                      <a:pt x="68" y="214"/>
                    </a:cubicBezTo>
                    <a:cubicBezTo>
                      <a:pt x="65" y="210"/>
                      <a:pt x="54" y="206"/>
                      <a:pt x="42" y="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11">
                <a:extLst>
                  <a:ext uri="{FF2B5EF4-FFF2-40B4-BE49-F238E27FC236}">
                    <a16:creationId xmlns:a16="http://schemas.microsoft.com/office/drawing/2014/main" id="{68FB2598-E156-4BD7-B31F-C5EC82D1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792" y="2365542"/>
                <a:ext cx="180231" cy="255645"/>
              </a:xfrm>
              <a:custGeom>
                <a:avLst/>
                <a:gdLst>
                  <a:gd name="T0" fmla="*/ 5 w 97"/>
                  <a:gd name="T1" fmla="*/ 136 h 138"/>
                  <a:gd name="T2" fmla="*/ 16 w 97"/>
                  <a:gd name="T3" fmla="*/ 77 h 138"/>
                  <a:gd name="T4" fmla="*/ 11 w 97"/>
                  <a:gd name="T5" fmla="*/ 30 h 138"/>
                  <a:gd name="T6" fmla="*/ 13 w 97"/>
                  <a:gd name="T7" fmla="*/ 18 h 138"/>
                  <a:gd name="T8" fmla="*/ 23 w 97"/>
                  <a:gd name="T9" fmla="*/ 35 h 138"/>
                  <a:gd name="T10" fmla="*/ 45 w 97"/>
                  <a:gd name="T11" fmla="*/ 27 h 138"/>
                  <a:gd name="T12" fmla="*/ 54 w 97"/>
                  <a:gd name="T13" fmla="*/ 8 h 138"/>
                  <a:gd name="T14" fmla="*/ 60 w 97"/>
                  <a:gd name="T15" fmla="*/ 24 h 138"/>
                  <a:gd name="T16" fmla="*/ 66 w 97"/>
                  <a:gd name="T17" fmla="*/ 44 h 138"/>
                  <a:gd name="T18" fmla="*/ 80 w 97"/>
                  <a:gd name="T19" fmla="*/ 38 h 138"/>
                  <a:gd name="T20" fmla="*/ 82 w 97"/>
                  <a:gd name="T21" fmla="*/ 47 h 138"/>
                  <a:gd name="T22" fmla="*/ 72 w 97"/>
                  <a:gd name="T23" fmla="*/ 59 h 138"/>
                  <a:gd name="T24" fmla="*/ 75 w 97"/>
                  <a:gd name="T25" fmla="*/ 62 h 138"/>
                  <a:gd name="T26" fmla="*/ 84 w 97"/>
                  <a:gd name="T27" fmla="*/ 35 h 138"/>
                  <a:gd name="T28" fmla="*/ 73 w 97"/>
                  <a:gd name="T29" fmla="*/ 36 h 138"/>
                  <a:gd name="T30" fmla="*/ 67 w 97"/>
                  <a:gd name="T31" fmla="*/ 39 h 138"/>
                  <a:gd name="T32" fmla="*/ 64 w 97"/>
                  <a:gd name="T33" fmla="*/ 33 h 138"/>
                  <a:gd name="T34" fmla="*/ 57 w 97"/>
                  <a:gd name="T35" fmla="*/ 3 h 138"/>
                  <a:gd name="T36" fmla="*/ 41 w 97"/>
                  <a:gd name="T37" fmla="*/ 24 h 138"/>
                  <a:gd name="T38" fmla="*/ 32 w 97"/>
                  <a:gd name="T39" fmla="*/ 35 h 138"/>
                  <a:gd name="T40" fmla="*/ 22 w 97"/>
                  <a:gd name="T41" fmla="*/ 24 h 138"/>
                  <a:gd name="T42" fmla="*/ 14 w 97"/>
                  <a:gd name="T43" fmla="*/ 13 h 138"/>
                  <a:gd name="T44" fmla="*/ 5 w 97"/>
                  <a:gd name="T45" fmla="*/ 24 h 138"/>
                  <a:gd name="T46" fmla="*/ 11 w 97"/>
                  <a:gd name="T47" fmla="*/ 49 h 138"/>
                  <a:gd name="T48" fmla="*/ 12 w 97"/>
                  <a:gd name="T49" fmla="*/ 75 h 138"/>
                  <a:gd name="T50" fmla="*/ 5 w 97"/>
                  <a:gd name="T51" fmla="*/ 120 h 138"/>
                  <a:gd name="T52" fmla="*/ 1 w 97"/>
                  <a:gd name="T53" fmla="*/ 134 h 138"/>
                  <a:gd name="T54" fmla="*/ 5 w 97"/>
                  <a:gd name="T55" fmla="*/ 13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138">
                    <a:moveTo>
                      <a:pt x="5" y="136"/>
                    </a:moveTo>
                    <a:cubicBezTo>
                      <a:pt x="11" y="117"/>
                      <a:pt x="15" y="97"/>
                      <a:pt x="16" y="77"/>
                    </a:cubicBezTo>
                    <a:cubicBezTo>
                      <a:pt x="17" y="61"/>
                      <a:pt x="16" y="46"/>
                      <a:pt x="11" y="30"/>
                    </a:cubicBezTo>
                    <a:cubicBezTo>
                      <a:pt x="10" y="27"/>
                      <a:pt x="6" y="11"/>
                      <a:pt x="13" y="18"/>
                    </a:cubicBezTo>
                    <a:cubicBezTo>
                      <a:pt x="18" y="23"/>
                      <a:pt x="18" y="30"/>
                      <a:pt x="23" y="35"/>
                    </a:cubicBezTo>
                    <a:cubicBezTo>
                      <a:pt x="31" y="45"/>
                      <a:pt x="42" y="37"/>
                      <a:pt x="45" y="27"/>
                    </a:cubicBezTo>
                    <a:cubicBezTo>
                      <a:pt x="46" y="22"/>
                      <a:pt x="47" y="9"/>
                      <a:pt x="54" y="8"/>
                    </a:cubicBezTo>
                    <a:cubicBezTo>
                      <a:pt x="60" y="6"/>
                      <a:pt x="60" y="21"/>
                      <a:pt x="60" y="24"/>
                    </a:cubicBezTo>
                    <a:cubicBezTo>
                      <a:pt x="60" y="30"/>
                      <a:pt x="53" y="48"/>
                      <a:pt x="66" y="44"/>
                    </a:cubicBezTo>
                    <a:cubicBezTo>
                      <a:pt x="71" y="43"/>
                      <a:pt x="75" y="39"/>
                      <a:pt x="80" y="38"/>
                    </a:cubicBezTo>
                    <a:cubicBezTo>
                      <a:pt x="85" y="37"/>
                      <a:pt x="84" y="44"/>
                      <a:pt x="82" y="47"/>
                    </a:cubicBezTo>
                    <a:cubicBezTo>
                      <a:pt x="80" y="51"/>
                      <a:pt x="76" y="56"/>
                      <a:pt x="72" y="59"/>
                    </a:cubicBezTo>
                    <a:cubicBezTo>
                      <a:pt x="70" y="62"/>
                      <a:pt x="73" y="65"/>
                      <a:pt x="75" y="62"/>
                    </a:cubicBezTo>
                    <a:cubicBezTo>
                      <a:pt x="80" y="58"/>
                      <a:pt x="97" y="41"/>
                      <a:pt x="84" y="35"/>
                    </a:cubicBezTo>
                    <a:cubicBezTo>
                      <a:pt x="81" y="33"/>
                      <a:pt x="77" y="34"/>
                      <a:pt x="73" y="36"/>
                    </a:cubicBezTo>
                    <a:cubicBezTo>
                      <a:pt x="71" y="37"/>
                      <a:pt x="69" y="38"/>
                      <a:pt x="67" y="39"/>
                    </a:cubicBezTo>
                    <a:cubicBezTo>
                      <a:pt x="61" y="41"/>
                      <a:pt x="63" y="37"/>
                      <a:pt x="64" y="33"/>
                    </a:cubicBezTo>
                    <a:cubicBezTo>
                      <a:pt x="65" y="25"/>
                      <a:pt x="67" y="7"/>
                      <a:pt x="57" y="3"/>
                    </a:cubicBezTo>
                    <a:cubicBezTo>
                      <a:pt x="46" y="0"/>
                      <a:pt x="43" y="17"/>
                      <a:pt x="41" y="24"/>
                    </a:cubicBezTo>
                    <a:cubicBezTo>
                      <a:pt x="40" y="29"/>
                      <a:pt x="37" y="35"/>
                      <a:pt x="32" y="35"/>
                    </a:cubicBezTo>
                    <a:cubicBezTo>
                      <a:pt x="26" y="36"/>
                      <a:pt x="23" y="28"/>
                      <a:pt x="22" y="24"/>
                    </a:cubicBezTo>
                    <a:cubicBezTo>
                      <a:pt x="20" y="20"/>
                      <a:pt x="17" y="16"/>
                      <a:pt x="14" y="13"/>
                    </a:cubicBezTo>
                    <a:cubicBezTo>
                      <a:pt x="5" y="6"/>
                      <a:pt x="4" y="19"/>
                      <a:pt x="5" y="24"/>
                    </a:cubicBezTo>
                    <a:cubicBezTo>
                      <a:pt x="6" y="33"/>
                      <a:pt x="10" y="41"/>
                      <a:pt x="11" y="49"/>
                    </a:cubicBezTo>
                    <a:cubicBezTo>
                      <a:pt x="12" y="58"/>
                      <a:pt x="12" y="67"/>
                      <a:pt x="12" y="75"/>
                    </a:cubicBezTo>
                    <a:cubicBezTo>
                      <a:pt x="11" y="90"/>
                      <a:pt x="8" y="105"/>
                      <a:pt x="5" y="120"/>
                    </a:cubicBezTo>
                    <a:cubicBezTo>
                      <a:pt x="4" y="124"/>
                      <a:pt x="2" y="131"/>
                      <a:pt x="1" y="134"/>
                    </a:cubicBezTo>
                    <a:cubicBezTo>
                      <a:pt x="0" y="136"/>
                      <a:pt x="4" y="138"/>
                      <a:pt x="5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2" name="Group 12">
                <a:extLst>
                  <a:ext uri="{FF2B5EF4-FFF2-40B4-BE49-F238E27FC236}">
                    <a16:creationId xmlns:a16="http://schemas.microsoft.com/office/drawing/2014/main" id="{2D4174F9-B7FC-4B15-8400-8B7EC0073BAD}"/>
                  </a:ext>
                </a:extLst>
              </p:cNvPr>
              <p:cNvGrpSpPr/>
              <p:nvPr/>
            </p:nvGrpSpPr>
            <p:grpSpPr>
              <a:xfrm>
                <a:off x="5012640" y="2980368"/>
                <a:ext cx="563698" cy="838518"/>
                <a:chOff x="5012640" y="2980368"/>
                <a:chExt cx="563698" cy="838518"/>
              </a:xfrm>
              <a:solidFill>
                <a:schemeClr val="accent3"/>
              </a:solidFill>
            </p:grpSpPr>
            <p:sp>
              <p:nvSpPr>
                <p:cNvPr id="102" name="Freeform: Shape 32">
                  <a:extLst>
                    <a:ext uri="{FF2B5EF4-FFF2-40B4-BE49-F238E27FC236}">
                      <a16:creationId xmlns:a16="http://schemas.microsoft.com/office/drawing/2014/main" id="{1B665C44-35A0-4227-BA28-289A142C4B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2640" y="2980368"/>
                  <a:ext cx="563698" cy="838518"/>
                </a:xfrm>
                <a:custGeom>
                  <a:avLst/>
                  <a:gdLst>
                    <a:gd name="T0" fmla="*/ 248 w 303"/>
                    <a:gd name="T1" fmla="*/ 451 h 452"/>
                    <a:gd name="T2" fmla="*/ 243 w 303"/>
                    <a:gd name="T3" fmla="*/ 452 h 452"/>
                    <a:gd name="T4" fmla="*/ 202 w 303"/>
                    <a:gd name="T5" fmla="*/ 417 h 452"/>
                    <a:gd name="T6" fmla="*/ 202 w 303"/>
                    <a:gd name="T7" fmla="*/ 416 h 452"/>
                    <a:gd name="T8" fmla="*/ 185 w 303"/>
                    <a:gd name="T9" fmla="*/ 383 h 452"/>
                    <a:gd name="T10" fmla="*/ 187 w 303"/>
                    <a:gd name="T11" fmla="*/ 378 h 452"/>
                    <a:gd name="T12" fmla="*/ 170 w 303"/>
                    <a:gd name="T13" fmla="*/ 366 h 452"/>
                    <a:gd name="T14" fmla="*/ 230 w 303"/>
                    <a:gd name="T15" fmla="*/ 303 h 452"/>
                    <a:gd name="T16" fmla="*/ 248 w 303"/>
                    <a:gd name="T17" fmla="*/ 293 h 452"/>
                    <a:gd name="T18" fmla="*/ 245 w 303"/>
                    <a:gd name="T19" fmla="*/ 277 h 452"/>
                    <a:gd name="T20" fmla="*/ 235 w 303"/>
                    <a:gd name="T21" fmla="*/ 240 h 452"/>
                    <a:gd name="T22" fmla="*/ 247 w 303"/>
                    <a:gd name="T23" fmla="*/ 188 h 452"/>
                    <a:gd name="T24" fmla="*/ 257 w 303"/>
                    <a:gd name="T25" fmla="*/ 108 h 452"/>
                    <a:gd name="T26" fmla="*/ 200 w 303"/>
                    <a:gd name="T27" fmla="*/ 30 h 452"/>
                    <a:gd name="T28" fmla="*/ 103 w 303"/>
                    <a:gd name="T29" fmla="*/ 34 h 452"/>
                    <a:gd name="T30" fmla="*/ 28 w 303"/>
                    <a:gd name="T31" fmla="*/ 166 h 452"/>
                    <a:gd name="T32" fmla="*/ 111 w 303"/>
                    <a:gd name="T33" fmla="*/ 249 h 452"/>
                    <a:gd name="T34" fmla="*/ 114 w 303"/>
                    <a:gd name="T35" fmla="*/ 250 h 452"/>
                    <a:gd name="T36" fmla="*/ 183 w 303"/>
                    <a:gd name="T37" fmla="*/ 307 h 452"/>
                    <a:gd name="T38" fmla="*/ 179 w 303"/>
                    <a:gd name="T39" fmla="*/ 318 h 452"/>
                    <a:gd name="T40" fmla="*/ 169 w 303"/>
                    <a:gd name="T41" fmla="*/ 315 h 452"/>
                    <a:gd name="T42" fmla="*/ 109 w 303"/>
                    <a:gd name="T43" fmla="*/ 265 h 452"/>
                    <a:gd name="T44" fmla="*/ 106 w 303"/>
                    <a:gd name="T45" fmla="*/ 264 h 452"/>
                    <a:gd name="T46" fmla="*/ 13 w 303"/>
                    <a:gd name="T47" fmla="*/ 171 h 452"/>
                    <a:gd name="T48" fmla="*/ 96 w 303"/>
                    <a:gd name="T49" fmla="*/ 19 h 452"/>
                    <a:gd name="T50" fmla="*/ 207 w 303"/>
                    <a:gd name="T51" fmla="*/ 15 h 452"/>
                    <a:gd name="T52" fmla="*/ 273 w 303"/>
                    <a:gd name="T53" fmla="*/ 105 h 452"/>
                    <a:gd name="T54" fmla="*/ 262 w 303"/>
                    <a:gd name="T55" fmla="*/ 194 h 452"/>
                    <a:gd name="T56" fmla="*/ 251 w 303"/>
                    <a:gd name="T57" fmla="*/ 238 h 452"/>
                    <a:gd name="T58" fmla="*/ 260 w 303"/>
                    <a:gd name="T59" fmla="*/ 271 h 452"/>
                    <a:gd name="T60" fmla="*/ 257 w 303"/>
                    <a:gd name="T61" fmla="*/ 307 h 452"/>
                    <a:gd name="T62" fmla="*/ 237 w 303"/>
                    <a:gd name="T63" fmla="*/ 317 h 452"/>
                    <a:gd name="T64" fmla="*/ 185 w 303"/>
                    <a:gd name="T65" fmla="*/ 360 h 452"/>
                    <a:gd name="T66" fmla="*/ 195 w 303"/>
                    <a:gd name="T67" fmla="*/ 363 h 452"/>
                    <a:gd name="T68" fmla="*/ 196 w 303"/>
                    <a:gd name="T69" fmla="*/ 363 h 452"/>
                    <a:gd name="T70" fmla="*/ 267 w 303"/>
                    <a:gd name="T71" fmla="*/ 320 h 452"/>
                    <a:gd name="T72" fmla="*/ 283 w 303"/>
                    <a:gd name="T73" fmla="*/ 336 h 452"/>
                    <a:gd name="T74" fmla="*/ 208 w 303"/>
                    <a:gd name="T75" fmla="*/ 378 h 452"/>
                    <a:gd name="T76" fmla="*/ 205 w 303"/>
                    <a:gd name="T77" fmla="*/ 378 h 452"/>
                    <a:gd name="T78" fmla="*/ 201 w 303"/>
                    <a:gd name="T79" fmla="*/ 388 h 452"/>
                    <a:gd name="T80" fmla="*/ 208 w 303"/>
                    <a:gd name="T81" fmla="*/ 401 h 452"/>
                    <a:gd name="T82" fmla="*/ 279 w 303"/>
                    <a:gd name="T83" fmla="*/ 364 h 452"/>
                    <a:gd name="T84" fmla="*/ 301 w 303"/>
                    <a:gd name="T85" fmla="*/ 372 h 452"/>
                    <a:gd name="T86" fmla="*/ 297 w 303"/>
                    <a:gd name="T87" fmla="*/ 390 h 452"/>
                    <a:gd name="T88" fmla="*/ 218 w 303"/>
                    <a:gd name="T89" fmla="*/ 419 h 452"/>
                    <a:gd name="T90" fmla="*/ 247 w 303"/>
                    <a:gd name="T91" fmla="*/ 436 h 452"/>
                    <a:gd name="T92" fmla="*/ 253 w 303"/>
                    <a:gd name="T93" fmla="*/ 445 h 452"/>
                    <a:gd name="T94" fmla="*/ 248 w 303"/>
                    <a:gd name="T95" fmla="*/ 451 h 452"/>
                    <a:gd name="T96" fmla="*/ 227 w 303"/>
                    <a:gd name="T97" fmla="*/ 404 h 452"/>
                    <a:gd name="T98" fmla="*/ 284 w 303"/>
                    <a:gd name="T99" fmla="*/ 380 h 452"/>
                    <a:gd name="T100" fmla="*/ 280 w 303"/>
                    <a:gd name="T101" fmla="*/ 380 h 452"/>
                    <a:gd name="T102" fmla="*/ 227 w 303"/>
                    <a:gd name="T103" fmla="*/ 404 h 452"/>
                    <a:gd name="T104" fmla="*/ 222 w 303"/>
                    <a:gd name="T105" fmla="*/ 358 h 452"/>
                    <a:gd name="T106" fmla="*/ 266 w 303"/>
                    <a:gd name="T107" fmla="*/ 337 h 452"/>
                    <a:gd name="T108" fmla="*/ 263 w 303"/>
                    <a:gd name="T109" fmla="*/ 336 h 452"/>
                    <a:gd name="T110" fmla="*/ 222 w 303"/>
                    <a:gd name="T111" fmla="*/ 358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3" h="452">
                      <a:moveTo>
                        <a:pt x="248" y="451"/>
                      </a:moveTo>
                      <a:cubicBezTo>
                        <a:pt x="246" y="452"/>
                        <a:pt x="245" y="452"/>
                        <a:pt x="243" y="452"/>
                      </a:cubicBezTo>
                      <a:cubicBezTo>
                        <a:pt x="208" y="444"/>
                        <a:pt x="201" y="429"/>
                        <a:pt x="202" y="417"/>
                      </a:cubicBezTo>
                      <a:cubicBezTo>
                        <a:pt x="202" y="417"/>
                        <a:pt x="202" y="416"/>
                        <a:pt x="202" y="416"/>
                      </a:cubicBezTo>
                      <a:cubicBezTo>
                        <a:pt x="187" y="411"/>
                        <a:pt x="181" y="398"/>
                        <a:pt x="185" y="383"/>
                      </a:cubicBezTo>
                      <a:cubicBezTo>
                        <a:pt x="186" y="382"/>
                        <a:pt x="186" y="380"/>
                        <a:pt x="187" y="378"/>
                      </a:cubicBezTo>
                      <a:cubicBezTo>
                        <a:pt x="176" y="377"/>
                        <a:pt x="172" y="371"/>
                        <a:pt x="170" y="366"/>
                      </a:cubicBezTo>
                      <a:cubicBezTo>
                        <a:pt x="159" y="337"/>
                        <a:pt x="202" y="316"/>
                        <a:pt x="230" y="303"/>
                      </a:cubicBezTo>
                      <a:cubicBezTo>
                        <a:pt x="238" y="299"/>
                        <a:pt x="245" y="296"/>
                        <a:pt x="248" y="293"/>
                      </a:cubicBezTo>
                      <a:cubicBezTo>
                        <a:pt x="251" y="292"/>
                        <a:pt x="251" y="290"/>
                        <a:pt x="245" y="277"/>
                      </a:cubicBezTo>
                      <a:cubicBezTo>
                        <a:pt x="242" y="268"/>
                        <a:pt x="237" y="256"/>
                        <a:pt x="235" y="240"/>
                      </a:cubicBezTo>
                      <a:cubicBezTo>
                        <a:pt x="233" y="220"/>
                        <a:pt x="240" y="204"/>
                        <a:pt x="247" y="188"/>
                      </a:cubicBezTo>
                      <a:cubicBezTo>
                        <a:pt x="256" y="166"/>
                        <a:pt x="266" y="144"/>
                        <a:pt x="257" y="108"/>
                      </a:cubicBezTo>
                      <a:cubicBezTo>
                        <a:pt x="247" y="71"/>
                        <a:pt x="228" y="43"/>
                        <a:pt x="200" y="30"/>
                      </a:cubicBezTo>
                      <a:cubicBezTo>
                        <a:pt x="172" y="17"/>
                        <a:pt x="138" y="18"/>
                        <a:pt x="103" y="34"/>
                      </a:cubicBezTo>
                      <a:cubicBezTo>
                        <a:pt x="31" y="67"/>
                        <a:pt x="17" y="126"/>
                        <a:pt x="28" y="166"/>
                      </a:cubicBezTo>
                      <a:cubicBezTo>
                        <a:pt x="44" y="227"/>
                        <a:pt x="83" y="240"/>
                        <a:pt x="111" y="249"/>
                      </a:cubicBezTo>
                      <a:cubicBezTo>
                        <a:pt x="114" y="250"/>
                        <a:pt x="114" y="250"/>
                        <a:pt x="114" y="250"/>
                      </a:cubicBezTo>
                      <a:cubicBezTo>
                        <a:pt x="150" y="262"/>
                        <a:pt x="175" y="291"/>
                        <a:pt x="183" y="307"/>
                      </a:cubicBezTo>
                      <a:cubicBezTo>
                        <a:pt x="185" y="311"/>
                        <a:pt x="183" y="316"/>
                        <a:pt x="179" y="318"/>
                      </a:cubicBezTo>
                      <a:cubicBezTo>
                        <a:pt x="175" y="320"/>
                        <a:pt x="171" y="319"/>
                        <a:pt x="169" y="315"/>
                      </a:cubicBezTo>
                      <a:cubicBezTo>
                        <a:pt x="162" y="301"/>
                        <a:pt x="140" y="275"/>
                        <a:pt x="109" y="265"/>
                      </a:cubicBezTo>
                      <a:cubicBezTo>
                        <a:pt x="106" y="264"/>
                        <a:pt x="106" y="264"/>
                        <a:pt x="106" y="264"/>
                      </a:cubicBezTo>
                      <a:cubicBezTo>
                        <a:pt x="78" y="255"/>
                        <a:pt x="31" y="240"/>
                        <a:pt x="13" y="171"/>
                      </a:cubicBezTo>
                      <a:cubicBezTo>
                        <a:pt x="0" y="124"/>
                        <a:pt x="15" y="56"/>
                        <a:pt x="96" y="19"/>
                      </a:cubicBezTo>
                      <a:cubicBezTo>
                        <a:pt x="136" y="1"/>
                        <a:pt x="175" y="0"/>
                        <a:pt x="207" y="15"/>
                      </a:cubicBezTo>
                      <a:cubicBezTo>
                        <a:pt x="239" y="31"/>
                        <a:pt x="262" y="62"/>
                        <a:pt x="273" y="105"/>
                      </a:cubicBezTo>
                      <a:cubicBezTo>
                        <a:pt x="283" y="145"/>
                        <a:pt x="272" y="171"/>
                        <a:pt x="262" y="194"/>
                      </a:cubicBezTo>
                      <a:cubicBezTo>
                        <a:pt x="255" y="209"/>
                        <a:pt x="249" y="222"/>
                        <a:pt x="251" y="238"/>
                      </a:cubicBezTo>
                      <a:cubicBezTo>
                        <a:pt x="253" y="252"/>
                        <a:pt x="257" y="262"/>
                        <a:pt x="260" y="271"/>
                      </a:cubicBezTo>
                      <a:cubicBezTo>
                        <a:pt x="266" y="284"/>
                        <a:pt x="271" y="297"/>
                        <a:pt x="257" y="307"/>
                      </a:cubicBezTo>
                      <a:cubicBezTo>
                        <a:pt x="253" y="309"/>
                        <a:pt x="246" y="313"/>
                        <a:pt x="237" y="317"/>
                      </a:cubicBezTo>
                      <a:cubicBezTo>
                        <a:pt x="217" y="327"/>
                        <a:pt x="179" y="345"/>
                        <a:pt x="185" y="360"/>
                      </a:cubicBezTo>
                      <a:cubicBezTo>
                        <a:pt x="185" y="361"/>
                        <a:pt x="188" y="363"/>
                        <a:pt x="195" y="363"/>
                      </a:cubicBezTo>
                      <a:cubicBezTo>
                        <a:pt x="196" y="363"/>
                        <a:pt x="196" y="363"/>
                        <a:pt x="196" y="363"/>
                      </a:cubicBezTo>
                      <a:cubicBezTo>
                        <a:pt x="214" y="339"/>
                        <a:pt x="248" y="315"/>
                        <a:pt x="267" y="320"/>
                      </a:cubicBezTo>
                      <a:cubicBezTo>
                        <a:pt x="281" y="324"/>
                        <a:pt x="283" y="332"/>
                        <a:pt x="283" y="336"/>
                      </a:cubicBezTo>
                      <a:cubicBezTo>
                        <a:pt x="282" y="356"/>
                        <a:pt x="233" y="374"/>
                        <a:pt x="208" y="378"/>
                      </a:cubicBezTo>
                      <a:cubicBezTo>
                        <a:pt x="207" y="378"/>
                        <a:pt x="206" y="378"/>
                        <a:pt x="205" y="378"/>
                      </a:cubicBezTo>
                      <a:cubicBezTo>
                        <a:pt x="203" y="381"/>
                        <a:pt x="202" y="385"/>
                        <a:pt x="201" y="388"/>
                      </a:cubicBezTo>
                      <a:cubicBezTo>
                        <a:pt x="199" y="394"/>
                        <a:pt x="200" y="398"/>
                        <a:pt x="208" y="401"/>
                      </a:cubicBezTo>
                      <a:cubicBezTo>
                        <a:pt x="221" y="382"/>
                        <a:pt x="254" y="365"/>
                        <a:pt x="279" y="364"/>
                      </a:cubicBezTo>
                      <a:cubicBezTo>
                        <a:pt x="283" y="364"/>
                        <a:pt x="296" y="363"/>
                        <a:pt x="301" y="372"/>
                      </a:cubicBezTo>
                      <a:cubicBezTo>
                        <a:pt x="303" y="376"/>
                        <a:pt x="303" y="382"/>
                        <a:pt x="297" y="390"/>
                      </a:cubicBezTo>
                      <a:cubicBezTo>
                        <a:pt x="285" y="403"/>
                        <a:pt x="250" y="422"/>
                        <a:pt x="218" y="419"/>
                      </a:cubicBezTo>
                      <a:cubicBezTo>
                        <a:pt x="219" y="429"/>
                        <a:pt x="238" y="434"/>
                        <a:pt x="247" y="436"/>
                      </a:cubicBezTo>
                      <a:cubicBezTo>
                        <a:pt x="251" y="437"/>
                        <a:pt x="254" y="441"/>
                        <a:pt x="253" y="445"/>
                      </a:cubicBezTo>
                      <a:cubicBezTo>
                        <a:pt x="252" y="448"/>
                        <a:pt x="250" y="450"/>
                        <a:pt x="248" y="451"/>
                      </a:cubicBezTo>
                      <a:close/>
                      <a:moveTo>
                        <a:pt x="227" y="404"/>
                      </a:moveTo>
                      <a:cubicBezTo>
                        <a:pt x="251" y="402"/>
                        <a:pt x="276" y="388"/>
                        <a:pt x="284" y="380"/>
                      </a:cubicBezTo>
                      <a:cubicBezTo>
                        <a:pt x="283" y="380"/>
                        <a:pt x="282" y="380"/>
                        <a:pt x="280" y="380"/>
                      </a:cubicBezTo>
                      <a:cubicBezTo>
                        <a:pt x="261" y="381"/>
                        <a:pt x="239" y="392"/>
                        <a:pt x="227" y="404"/>
                      </a:cubicBezTo>
                      <a:close/>
                      <a:moveTo>
                        <a:pt x="222" y="358"/>
                      </a:moveTo>
                      <a:cubicBezTo>
                        <a:pt x="242" y="353"/>
                        <a:pt x="261" y="342"/>
                        <a:pt x="266" y="337"/>
                      </a:cubicBezTo>
                      <a:cubicBezTo>
                        <a:pt x="265" y="336"/>
                        <a:pt x="264" y="336"/>
                        <a:pt x="263" y="336"/>
                      </a:cubicBezTo>
                      <a:cubicBezTo>
                        <a:pt x="255" y="334"/>
                        <a:pt x="237" y="345"/>
                        <a:pt x="222" y="3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Freeform: Shape 33">
                  <a:extLst>
                    <a:ext uri="{FF2B5EF4-FFF2-40B4-BE49-F238E27FC236}">
                      <a16:creationId xmlns:a16="http://schemas.microsoft.com/office/drawing/2014/main" id="{B4D5EA16-6CA7-4D1B-AC3C-4C14B1D4BF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8734" y="3124809"/>
                  <a:ext cx="311887" cy="443545"/>
                </a:xfrm>
                <a:custGeom>
                  <a:avLst/>
                  <a:gdLst>
                    <a:gd name="T0" fmla="*/ 165 w 168"/>
                    <a:gd name="T1" fmla="*/ 232 h 239"/>
                    <a:gd name="T2" fmla="*/ 104 w 168"/>
                    <a:gd name="T3" fmla="*/ 148 h 239"/>
                    <a:gd name="T4" fmla="*/ 38 w 168"/>
                    <a:gd name="T5" fmla="*/ 100 h 239"/>
                    <a:gd name="T6" fmla="*/ 25 w 168"/>
                    <a:gd name="T7" fmla="*/ 83 h 239"/>
                    <a:gd name="T8" fmla="*/ 58 w 168"/>
                    <a:gd name="T9" fmla="*/ 91 h 239"/>
                    <a:gd name="T10" fmla="*/ 73 w 168"/>
                    <a:gd name="T11" fmla="*/ 52 h 239"/>
                    <a:gd name="T12" fmla="*/ 59 w 168"/>
                    <a:gd name="T13" fmla="*/ 18 h 239"/>
                    <a:gd name="T14" fmla="*/ 87 w 168"/>
                    <a:gd name="T15" fmla="*/ 29 h 239"/>
                    <a:gd name="T16" fmla="*/ 120 w 168"/>
                    <a:gd name="T17" fmla="*/ 45 h 239"/>
                    <a:gd name="T18" fmla="*/ 129 w 168"/>
                    <a:gd name="T19" fmla="*/ 21 h 239"/>
                    <a:gd name="T20" fmla="*/ 143 w 168"/>
                    <a:gd name="T21" fmla="*/ 27 h 239"/>
                    <a:gd name="T22" fmla="*/ 147 w 168"/>
                    <a:gd name="T23" fmla="*/ 56 h 239"/>
                    <a:gd name="T24" fmla="*/ 155 w 168"/>
                    <a:gd name="T25" fmla="*/ 55 h 239"/>
                    <a:gd name="T26" fmla="*/ 129 w 168"/>
                    <a:gd name="T27" fmla="*/ 11 h 239"/>
                    <a:gd name="T28" fmla="*/ 118 w 168"/>
                    <a:gd name="T29" fmla="*/ 26 h 239"/>
                    <a:gd name="T30" fmla="*/ 114 w 168"/>
                    <a:gd name="T31" fmla="*/ 38 h 239"/>
                    <a:gd name="T32" fmla="*/ 103 w 168"/>
                    <a:gd name="T33" fmla="*/ 35 h 239"/>
                    <a:gd name="T34" fmla="*/ 57 w 168"/>
                    <a:gd name="T35" fmla="*/ 9 h 239"/>
                    <a:gd name="T36" fmla="*/ 65 w 168"/>
                    <a:gd name="T37" fmla="*/ 53 h 239"/>
                    <a:gd name="T38" fmla="*/ 68 w 168"/>
                    <a:gd name="T39" fmla="*/ 79 h 239"/>
                    <a:gd name="T40" fmla="*/ 42 w 168"/>
                    <a:gd name="T41" fmla="*/ 78 h 239"/>
                    <a:gd name="T42" fmla="*/ 19 w 168"/>
                    <a:gd name="T43" fmla="*/ 75 h 239"/>
                    <a:gd name="T44" fmla="*/ 23 w 168"/>
                    <a:gd name="T45" fmla="*/ 100 h 239"/>
                    <a:gd name="T46" fmla="*/ 62 w 168"/>
                    <a:gd name="T47" fmla="*/ 122 h 239"/>
                    <a:gd name="T48" fmla="*/ 97 w 168"/>
                    <a:gd name="T49" fmla="*/ 152 h 239"/>
                    <a:gd name="T50" fmla="*/ 145 w 168"/>
                    <a:gd name="T51" fmla="*/ 213 h 239"/>
                    <a:gd name="T52" fmla="*/ 158 w 168"/>
                    <a:gd name="T53" fmla="*/ 234 h 239"/>
                    <a:gd name="T54" fmla="*/ 165 w 168"/>
                    <a:gd name="T55" fmla="*/ 23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68" h="239">
                      <a:moveTo>
                        <a:pt x="165" y="232"/>
                      </a:moveTo>
                      <a:cubicBezTo>
                        <a:pt x="149" y="201"/>
                        <a:pt x="128" y="173"/>
                        <a:pt x="104" y="148"/>
                      </a:cubicBezTo>
                      <a:cubicBezTo>
                        <a:pt x="85" y="128"/>
                        <a:pt x="63" y="112"/>
                        <a:pt x="38" y="100"/>
                      </a:cubicBezTo>
                      <a:cubicBezTo>
                        <a:pt x="33" y="97"/>
                        <a:pt x="7" y="84"/>
                        <a:pt x="25" y="83"/>
                      </a:cubicBezTo>
                      <a:cubicBezTo>
                        <a:pt x="36" y="82"/>
                        <a:pt x="46" y="91"/>
                        <a:pt x="58" y="91"/>
                      </a:cubicBezTo>
                      <a:cubicBezTo>
                        <a:pt x="80" y="91"/>
                        <a:pt x="83" y="68"/>
                        <a:pt x="73" y="52"/>
                      </a:cubicBezTo>
                      <a:cubicBezTo>
                        <a:pt x="69" y="44"/>
                        <a:pt x="53" y="28"/>
                        <a:pt x="59" y="18"/>
                      </a:cubicBezTo>
                      <a:cubicBezTo>
                        <a:pt x="65" y="9"/>
                        <a:pt x="83" y="25"/>
                        <a:pt x="87" y="29"/>
                      </a:cubicBezTo>
                      <a:cubicBezTo>
                        <a:pt x="94" y="36"/>
                        <a:pt x="110" y="66"/>
                        <a:pt x="120" y="45"/>
                      </a:cubicBezTo>
                      <a:cubicBezTo>
                        <a:pt x="124" y="38"/>
                        <a:pt x="124" y="28"/>
                        <a:pt x="129" y="21"/>
                      </a:cubicBezTo>
                      <a:cubicBezTo>
                        <a:pt x="134" y="14"/>
                        <a:pt x="141" y="23"/>
                        <a:pt x="143" y="27"/>
                      </a:cubicBezTo>
                      <a:cubicBezTo>
                        <a:pt x="146" y="36"/>
                        <a:pt x="146" y="47"/>
                        <a:pt x="147" y="56"/>
                      </a:cubicBezTo>
                      <a:cubicBezTo>
                        <a:pt x="147" y="61"/>
                        <a:pt x="155" y="60"/>
                        <a:pt x="155" y="55"/>
                      </a:cubicBezTo>
                      <a:cubicBezTo>
                        <a:pt x="154" y="44"/>
                        <a:pt x="152" y="2"/>
                        <a:pt x="129" y="11"/>
                      </a:cubicBezTo>
                      <a:cubicBezTo>
                        <a:pt x="123" y="14"/>
                        <a:pt x="120" y="20"/>
                        <a:pt x="118" y="26"/>
                      </a:cubicBezTo>
                      <a:cubicBezTo>
                        <a:pt x="116" y="30"/>
                        <a:pt x="115" y="34"/>
                        <a:pt x="114" y="38"/>
                      </a:cubicBezTo>
                      <a:cubicBezTo>
                        <a:pt x="111" y="48"/>
                        <a:pt x="107" y="41"/>
                        <a:pt x="103" y="35"/>
                      </a:cubicBezTo>
                      <a:cubicBezTo>
                        <a:pt x="95" y="24"/>
                        <a:pt x="74" y="0"/>
                        <a:pt x="57" y="9"/>
                      </a:cubicBezTo>
                      <a:cubicBezTo>
                        <a:pt x="40" y="19"/>
                        <a:pt x="58" y="44"/>
                        <a:pt x="65" y="53"/>
                      </a:cubicBezTo>
                      <a:cubicBezTo>
                        <a:pt x="70" y="60"/>
                        <a:pt x="74" y="72"/>
                        <a:pt x="68" y="79"/>
                      </a:cubicBezTo>
                      <a:cubicBezTo>
                        <a:pt x="63" y="87"/>
                        <a:pt x="49" y="81"/>
                        <a:pt x="42" y="78"/>
                      </a:cubicBezTo>
                      <a:cubicBezTo>
                        <a:pt x="35" y="75"/>
                        <a:pt x="26" y="74"/>
                        <a:pt x="19" y="75"/>
                      </a:cubicBezTo>
                      <a:cubicBezTo>
                        <a:pt x="0" y="79"/>
                        <a:pt x="14" y="95"/>
                        <a:pt x="23" y="100"/>
                      </a:cubicBezTo>
                      <a:cubicBezTo>
                        <a:pt x="35" y="109"/>
                        <a:pt x="50" y="114"/>
                        <a:pt x="62" y="122"/>
                      </a:cubicBezTo>
                      <a:cubicBezTo>
                        <a:pt x="75" y="131"/>
                        <a:pt x="86" y="141"/>
                        <a:pt x="97" y="152"/>
                      </a:cubicBezTo>
                      <a:cubicBezTo>
                        <a:pt x="115" y="170"/>
                        <a:pt x="131" y="191"/>
                        <a:pt x="145" y="213"/>
                      </a:cubicBezTo>
                      <a:cubicBezTo>
                        <a:pt x="149" y="219"/>
                        <a:pt x="156" y="230"/>
                        <a:pt x="158" y="234"/>
                      </a:cubicBezTo>
                      <a:cubicBezTo>
                        <a:pt x="160" y="239"/>
                        <a:pt x="168" y="236"/>
                        <a:pt x="165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3" name="Group 13">
                <a:extLst>
                  <a:ext uri="{FF2B5EF4-FFF2-40B4-BE49-F238E27FC236}">
                    <a16:creationId xmlns:a16="http://schemas.microsoft.com/office/drawing/2014/main" id="{2C022D22-F91E-4E0E-861F-AF0BBF8CD504}"/>
                  </a:ext>
                </a:extLst>
              </p:cNvPr>
              <p:cNvGrpSpPr/>
              <p:nvPr/>
            </p:nvGrpSpPr>
            <p:grpSpPr>
              <a:xfrm>
                <a:off x="6113195" y="4489956"/>
                <a:ext cx="346400" cy="549638"/>
                <a:chOff x="6113195" y="4489956"/>
                <a:chExt cx="346400" cy="549638"/>
              </a:xfrm>
              <a:solidFill>
                <a:schemeClr val="accent5"/>
              </a:solidFill>
            </p:grpSpPr>
            <p:sp>
              <p:nvSpPr>
                <p:cNvPr id="100" name="Freeform: Shape 30">
                  <a:extLst>
                    <a:ext uri="{FF2B5EF4-FFF2-40B4-BE49-F238E27FC236}">
                      <a16:creationId xmlns:a16="http://schemas.microsoft.com/office/drawing/2014/main" id="{4B745C8F-D973-43F2-BF71-0F2E1151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195" y="4489956"/>
                  <a:ext cx="346400" cy="549638"/>
                </a:xfrm>
                <a:custGeom>
                  <a:avLst/>
                  <a:gdLst>
                    <a:gd name="T0" fmla="*/ 60 w 186"/>
                    <a:gd name="T1" fmla="*/ 295 h 296"/>
                    <a:gd name="T2" fmla="*/ 57 w 186"/>
                    <a:gd name="T3" fmla="*/ 294 h 296"/>
                    <a:gd name="T4" fmla="*/ 44 w 186"/>
                    <a:gd name="T5" fmla="*/ 262 h 296"/>
                    <a:gd name="T6" fmla="*/ 45 w 186"/>
                    <a:gd name="T7" fmla="*/ 262 h 296"/>
                    <a:gd name="T8" fmla="*/ 45 w 186"/>
                    <a:gd name="T9" fmla="*/ 238 h 296"/>
                    <a:gd name="T10" fmla="*/ 47 w 186"/>
                    <a:gd name="T11" fmla="*/ 236 h 296"/>
                    <a:gd name="T12" fmla="*/ 41 w 186"/>
                    <a:gd name="T13" fmla="*/ 223 h 296"/>
                    <a:gd name="T14" fmla="*/ 95 w 186"/>
                    <a:gd name="T15" fmla="*/ 205 h 296"/>
                    <a:gd name="T16" fmla="*/ 108 w 186"/>
                    <a:gd name="T17" fmla="*/ 205 h 296"/>
                    <a:gd name="T18" fmla="*/ 111 w 186"/>
                    <a:gd name="T19" fmla="*/ 195 h 296"/>
                    <a:gd name="T20" fmla="*/ 117 w 186"/>
                    <a:gd name="T21" fmla="*/ 171 h 296"/>
                    <a:gd name="T22" fmla="*/ 139 w 186"/>
                    <a:gd name="T23" fmla="*/ 145 h 296"/>
                    <a:gd name="T24" fmla="*/ 169 w 186"/>
                    <a:gd name="T25" fmla="*/ 103 h 296"/>
                    <a:gd name="T26" fmla="*/ 160 w 186"/>
                    <a:gd name="T27" fmla="*/ 41 h 296"/>
                    <a:gd name="T28" fmla="*/ 104 w 186"/>
                    <a:gd name="T29" fmla="*/ 14 h 296"/>
                    <a:gd name="T30" fmla="*/ 21 w 186"/>
                    <a:gd name="T31" fmla="*/ 67 h 296"/>
                    <a:gd name="T32" fmla="*/ 43 w 186"/>
                    <a:gd name="T33" fmla="*/ 139 h 296"/>
                    <a:gd name="T34" fmla="*/ 45 w 186"/>
                    <a:gd name="T35" fmla="*/ 140 h 296"/>
                    <a:gd name="T36" fmla="*/ 67 w 186"/>
                    <a:gd name="T37" fmla="*/ 194 h 296"/>
                    <a:gd name="T38" fmla="*/ 61 w 186"/>
                    <a:gd name="T39" fmla="*/ 199 h 296"/>
                    <a:gd name="T40" fmla="*/ 56 w 186"/>
                    <a:gd name="T41" fmla="*/ 194 h 296"/>
                    <a:gd name="T42" fmla="*/ 37 w 186"/>
                    <a:gd name="T43" fmla="*/ 148 h 296"/>
                    <a:gd name="T44" fmla="*/ 36 w 186"/>
                    <a:gd name="T45" fmla="*/ 146 h 296"/>
                    <a:gd name="T46" fmla="*/ 11 w 186"/>
                    <a:gd name="T47" fmla="*/ 64 h 296"/>
                    <a:gd name="T48" fmla="*/ 104 w 186"/>
                    <a:gd name="T49" fmla="*/ 3 h 296"/>
                    <a:gd name="T50" fmla="*/ 169 w 186"/>
                    <a:gd name="T51" fmla="*/ 35 h 296"/>
                    <a:gd name="T52" fmla="*/ 179 w 186"/>
                    <a:gd name="T53" fmla="*/ 105 h 296"/>
                    <a:gd name="T54" fmla="*/ 146 w 186"/>
                    <a:gd name="T55" fmla="*/ 153 h 296"/>
                    <a:gd name="T56" fmla="*/ 126 w 186"/>
                    <a:gd name="T57" fmla="*/ 175 h 296"/>
                    <a:gd name="T58" fmla="*/ 122 w 186"/>
                    <a:gd name="T59" fmla="*/ 196 h 296"/>
                    <a:gd name="T60" fmla="*/ 109 w 186"/>
                    <a:gd name="T61" fmla="*/ 216 h 296"/>
                    <a:gd name="T62" fmla="*/ 95 w 186"/>
                    <a:gd name="T63" fmla="*/ 216 h 296"/>
                    <a:gd name="T64" fmla="*/ 52 w 186"/>
                    <a:gd name="T65" fmla="*/ 225 h 296"/>
                    <a:gd name="T66" fmla="*/ 57 w 186"/>
                    <a:gd name="T67" fmla="*/ 229 h 296"/>
                    <a:gd name="T68" fmla="*/ 57 w 186"/>
                    <a:gd name="T69" fmla="*/ 229 h 296"/>
                    <a:gd name="T70" fmla="*/ 111 w 186"/>
                    <a:gd name="T71" fmla="*/ 227 h 296"/>
                    <a:gd name="T72" fmla="*/ 115 w 186"/>
                    <a:gd name="T73" fmla="*/ 240 h 296"/>
                    <a:gd name="T74" fmla="*/ 60 w 186"/>
                    <a:gd name="T75" fmla="*/ 242 h 296"/>
                    <a:gd name="T76" fmla="*/ 58 w 186"/>
                    <a:gd name="T77" fmla="*/ 241 h 296"/>
                    <a:gd name="T78" fmla="*/ 53 w 186"/>
                    <a:gd name="T79" fmla="*/ 245 h 296"/>
                    <a:gd name="T80" fmla="*/ 53 w 186"/>
                    <a:gd name="T81" fmla="*/ 255 h 296"/>
                    <a:gd name="T82" fmla="*/ 104 w 186"/>
                    <a:gd name="T83" fmla="*/ 255 h 296"/>
                    <a:gd name="T84" fmla="*/ 114 w 186"/>
                    <a:gd name="T85" fmla="*/ 266 h 296"/>
                    <a:gd name="T86" fmla="*/ 107 w 186"/>
                    <a:gd name="T87" fmla="*/ 275 h 296"/>
                    <a:gd name="T88" fmla="*/ 53 w 186"/>
                    <a:gd name="T89" fmla="*/ 268 h 296"/>
                    <a:gd name="T90" fmla="*/ 64 w 186"/>
                    <a:gd name="T91" fmla="*/ 286 h 296"/>
                    <a:gd name="T92" fmla="*/ 65 w 186"/>
                    <a:gd name="T93" fmla="*/ 294 h 296"/>
                    <a:gd name="T94" fmla="*/ 60 w 186"/>
                    <a:gd name="T95" fmla="*/ 295 h 296"/>
                    <a:gd name="T96" fmla="*/ 63 w 186"/>
                    <a:gd name="T97" fmla="*/ 262 h 296"/>
                    <a:gd name="T98" fmla="*/ 102 w 186"/>
                    <a:gd name="T99" fmla="*/ 266 h 296"/>
                    <a:gd name="T100" fmla="*/ 100 w 186"/>
                    <a:gd name="T101" fmla="*/ 265 h 296"/>
                    <a:gd name="T102" fmla="*/ 63 w 186"/>
                    <a:gd name="T103" fmla="*/ 262 h 296"/>
                    <a:gd name="T104" fmla="*/ 73 w 186"/>
                    <a:gd name="T105" fmla="*/ 235 h 296"/>
                    <a:gd name="T106" fmla="*/ 105 w 186"/>
                    <a:gd name="T107" fmla="*/ 235 h 296"/>
                    <a:gd name="T108" fmla="*/ 104 w 186"/>
                    <a:gd name="T109" fmla="*/ 234 h 296"/>
                    <a:gd name="T110" fmla="*/ 73 w 186"/>
                    <a:gd name="T111" fmla="*/ 235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6" h="296">
                      <a:moveTo>
                        <a:pt x="60" y="295"/>
                      </a:moveTo>
                      <a:cubicBezTo>
                        <a:pt x="59" y="295"/>
                        <a:pt x="58" y="295"/>
                        <a:pt x="57" y="294"/>
                      </a:cubicBezTo>
                      <a:cubicBezTo>
                        <a:pt x="39" y="279"/>
                        <a:pt x="40" y="268"/>
                        <a:pt x="44" y="262"/>
                      </a:cubicBezTo>
                      <a:cubicBezTo>
                        <a:pt x="44" y="262"/>
                        <a:pt x="45" y="262"/>
                        <a:pt x="45" y="262"/>
                      </a:cubicBezTo>
                      <a:cubicBezTo>
                        <a:pt x="38" y="254"/>
                        <a:pt x="38" y="245"/>
                        <a:pt x="45" y="238"/>
                      </a:cubicBezTo>
                      <a:cubicBezTo>
                        <a:pt x="46" y="237"/>
                        <a:pt x="47" y="236"/>
                        <a:pt x="47" y="236"/>
                      </a:cubicBezTo>
                      <a:cubicBezTo>
                        <a:pt x="42" y="231"/>
                        <a:pt x="41" y="227"/>
                        <a:pt x="41" y="223"/>
                      </a:cubicBezTo>
                      <a:cubicBezTo>
                        <a:pt x="44" y="203"/>
                        <a:pt x="75" y="205"/>
                        <a:pt x="95" y="205"/>
                      </a:cubicBezTo>
                      <a:cubicBezTo>
                        <a:pt x="100" y="206"/>
                        <a:pt x="105" y="206"/>
                        <a:pt x="108" y="205"/>
                      </a:cubicBezTo>
                      <a:cubicBezTo>
                        <a:pt x="110" y="205"/>
                        <a:pt x="110" y="205"/>
                        <a:pt x="111" y="195"/>
                      </a:cubicBezTo>
                      <a:cubicBezTo>
                        <a:pt x="112" y="189"/>
                        <a:pt x="113" y="181"/>
                        <a:pt x="117" y="171"/>
                      </a:cubicBezTo>
                      <a:cubicBezTo>
                        <a:pt x="122" y="159"/>
                        <a:pt x="130" y="152"/>
                        <a:pt x="139" y="145"/>
                      </a:cubicBezTo>
                      <a:cubicBezTo>
                        <a:pt x="151" y="136"/>
                        <a:pt x="163" y="126"/>
                        <a:pt x="169" y="103"/>
                      </a:cubicBezTo>
                      <a:cubicBezTo>
                        <a:pt x="175" y="78"/>
                        <a:pt x="172" y="57"/>
                        <a:pt x="160" y="41"/>
                      </a:cubicBezTo>
                      <a:cubicBezTo>
                        <a:pt x="149" y="25"/>
                        <a:pt x="128" y="15"/>
                        <a:pt x="104" y="14"/>
                      </a:cubicBezTo>
                      <a:cubicBezTo>
                        <a:pt x="53" y="10"/>
                        <a:pt x="27" y="40"/>
                        <a:pt x="21" y="67"/>
                      </a:cubicBezTo>
                      <a:cubicBezTo>
                        <a:pt x="12" y="106"/>
                        <a:pt x="30" y="125"/>
                        <a:pt x="43" y="139"/>
                      </a:cubicBezTo>
                      <a:cubicBezTo>
                        <a:pt x="45" y="140"/>
                        <a:pt x="45" y="140"/>
                        <a:pt x="45" y="140"/>
                      </a:cubicBezTo>
                      <a:cubicBezTo>
                        <a:pt x="61" y="158"/>
                        <a:pt x="67" y="182"/>
                        <a:pt x="67" y="194"/>
                      </a:cubicBezTo>
                      <a:cubicBezTo>
                        <a:pt x="67" y="197"/>
                        <a:pt x="64" y="199"/>
                        <a:pt x="61" y="199"/>
                      </a:cubicBezTo>
                      <a:cubicBezTo>
                        <a:pt x="58" y="199"/>
                        <a:pt x="56" y="196"/>
                        <a:pt x="56" y="194"/>
                      </a:cubicBezTo>
                      <a:cubicBezTo>
                        <a:pt x="57" y="184"/>
                        <a:pt x="52" y="162"/>
                        <a:pt x="37" y="148"/>
                      </a:cubicBezTo>
                      <a:cubicBezTo>
                        <a:pt x="36" y="146"/>
                        <a:pt x="36" y="146"/>
                        <a:pt x="36" y="146"/>
                      </a:cubicBezTo>
                      <a:cubicBezTo>
                        <a:pt x="23" y="132"/>
                        <a:pt x="0" y="109"/>
                        <a:pt x="11" y="64"/>
                      </a:cubicBezTo>
                      <a:cubicBezTo>
                        <a:pt x="18" y="34"/>
                        <a:pt x="47" y="0"/>
                        <a:pt x="104" y="3"/>
                      </a:cubicBezTo>
                      <a:cubicBezTo>
                        <a:pt x="132" y="5"/>
                        <a:pt x="155" y="16"/>
                        <a:pt x="169" y="35"/>
                      </a:cubicBezTo>
                      <a:cubicBezTo>
                        <a:pt x="182" y="53"/>
                        <a:pt x="186" y="78"/>
                        <a:pt x="179" y="105"/>
                      </a:cubicBezTo>
                      <a:cubicBezTo>
                        <a:pt x="173" y="132"/>
                        <a:pt x="158" y="143"/>
                        <a:pt x="146" y="153"/>
                      </a:cubicBezTo>
                      <a:cubicBezTo>
                        <a:pt x="137" y="160"/>
                        <a:pt x="130" y="166"/>
                        <a:pt x="126" y="175"/>
                      </a:cubicBezTo>
                      <a:cubicBezTo>
                        <a:pt x="123" y="183"/>
                        <a:pt x="122" y="190"/>
                        <a:pt x="122" y="196"/>
                      </a:cubicBezTo>
                      <a:cubicBezTo>
                        <a:pt x="121" y="205"/>
                        <a:pt x="120" y="214"/>
                        <a:pt x="109" y="216"/>
                      </a:cubicBezTo>
                      <a:cubicBezTo>
                        <a:pt x="106" y="216"/>
                        <a:pt x="101" y="216"/>
                        <a:pt x="95" y="216"/>
                      </a:cubicBezTo>
                      <a:cubicBezTo>
                        <a:pt x="80" y="215"/>
                        <a:pt x="53" y="214"/>
                        <a:pt x="52" y="225"/>
                      </a:cubicBezTo>
                      <a:cubicBezTo>
                        <a:pt x="51" y="225"/>
                        <a:pt x="53" y="227"/>
                        <a:pt x="57" y="229"/>
                      </a:cubicBezTo>
                      <a:cubicBezTo>
                        <a:pt x="57" y="229"/>
                        <a:pt x="57" y="229"/>
                        <a:pt x="57" y="229"/>
                      </a:cubicBezTo>
                      <a:cubicBezTo>
                        <a:pt x="75" y="221"/>
                        <a:pt x="101" y="218"/>
                        <a:pt x="111" y="227"/>
                      </a:cubicBezTo>
                      <a:cubicBezTo>
                        <a:pt x="118" y="233"/>
                        <a:pt x="116" y="238"/>
                        <a:pt x="115" y="240"/>
                      </a:cubicBezTo>
                      <a:cubicBezTo>
                        <a:pt x="108" y="251"/>
                        <a:pt x="75" y="247"/>
                        <a:pt x="60" y="242"/>
                      </a:cubicBezTo>
                      <a:cubicBezTo>
                        <a:pt x="59" y="241"/>
                        <a:pt x="58" y="241"/>
                        <a:pt x="58" y="241"/>
                      </a:cubicBezTo>
                      <a:cubicBezTo>
                        <a:pt x="56" y="242"/>
                        <a:pt x="54" y="244"/>
                        <a:pt x="53" y="245"/>
                      </a:cubicBezTo>
                      <a:cubicBezTo>
                        <a:pt x="50" y="248"/>
                        <a:pt x="49" y="251"/>
                        <a:pt x="53" y="255"/>
                      </a:cubicBezTo>
                      <a:cubicBezTo>
                        <a:pt x="66" y="248"/>
                        <a:pt x="89" y="248"/>
                        <a:pt x="104" y="255"/>
                      </a:cubicBezTo>
                      <a:cubicBezTo>
                        <a:pt x="107" y="256"/>
                        <a:pt x="114" y="260"/>
                        <a:pt x="114" y="266"/>
                      </a:cubicBezTo>
                      <a:cubicBezTo>
                        <a:pt x="114" y="269"/>
                        <a:pt x="113" y="273"/>
                        <a:pt x="107" y="275"/>
                      </a:cubicBezTo>
                      <a:cubicBezTo>
                        <a:pt x="96" y="279"/>
                        <a:pt x="70" y="279"/>
                        <a:pt x="53" y="268"/>
                      </a:cubicBezTo>
                      <a:cubicBezTo>
                        <a:pt x="50" y="274"/>
                        <a:pt x="60" y="283"/>
                        <a:pt x="64" y="286"/>
                      </a:cubicBezTo>
                      <a:cubicBezTo>
                        <a:pt x="66" y="288"/>
                        <a:pt x="66" y="291"/>
                        <a:pt x="65" y="294"/>
                      </a:cubicBezTo>
                      <a:cubicBezTo>
                        <a:pt x="63" y="295"/>
                        <a:pt x="62" y="296"/>
                        <a:pt x="60" y="295"/>
                      </a:cubicBezTo>
                      <a:close/>
                      <a:moveTo>
                        <a:pt x="63" y="262"/>
                      </a:moveTo>
                      <a:cubicBezTo>
                        <a:pt x="77" y="269"/>
                        <a:pt x="95" y="268"/>
                        <a:pt x="102" y="266"/>
                      </a:cubicBezTo>
                      <a:cubicBezTo>
                        <a:pt x="102" y="265"/>
                        <a:pt x="101" y="265"/>
                        <a:pt x="100" y="265"/>
                      </a:cubicBezTo>
                      <a:cubicBezTo>
                        <a:pt x="89" y="259"/>
                        <a:pt x="73" y="259"/>
                        <a:pt x="63" y="262"/>
                      </a:cubicBezTo>
                      <a:close/>
                      <a:moveTo>
                        <a:pt x="73" y="235"/>
                      </a:moveTo>
                      <a:cubicBezTo>
                        <a:pt x="86" y="237"/>
                        <a:pt x="100" y="237"/>
                        <a:pt x="105" y="235"/>
                      </a:cubicBezTo>
                      <a:cubicBezTo>
                        <a:pt x="105" y="235"/>
                        <a:pt x="104" y="235"/>
                        <a:pt x="104" y="234"/>
                      </a:cubicBezTo>
                      <a:cubicBezTo>
                        <a:pt x="100" y="231"/>
                        <a:pt x="86" y="231"/>
                        <a:pt x="73" y="2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Freeform: Shape 31">
                  <a:extLst>
                    <a:ext uri="{FF2B5EF4-FFF2-40B4-BE49-F238E27FC236}">
                      <a16:creationId xmlns:a16="http://schemas.microsoft.com/office/drawing/2014/main" id="{C92A3396-70CC-4EDA-A794-5D79BC992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333" y="4576875"/>
                  <a:ext cx="204516" cy="302940"/>
                </a:xfrm>
                <a:custGeom>
                  <a:avLst/>
                  <a:gdLst>
                    <a:gd name="T0" fmla="*/ 48 w 110"/>
                    <a:gd name="T1" fmla="*/ 160 h 163"/>
                    <a:gd name="T2" fmla="*/ 39 w 110"/>
                    <a:gd name="T3" fmla="*/ 94 h 163"/>
                    <a:gd name="T4" fmla="*/ 16 w 110"/>
                    <a:gd name="T5" fmla="*/ 46 h 163"/>
                    <a:gd name="T6" fmla="*/ 13 w 110"/>
                    <a:gd name="T7" fmla="*/ 33 h 163"/>
                    <a:gd name="T8" fmla="*/ 30 w 110"/>
                    <a:gd name="T9" fmla="*/ 47 h 163"/>
                    <a:gd name="T10" fmla="*/ 50 w 110"/>
                    <a:gd name="T11" fmla="*/ 30 h 163"/>
                    <a:gd name="T12" fmla="*/ 53 w 110"/>
                    <a:gd name="T13" fmla="*/ 6 h 163"/>
                    <a:gd name="T14" fmla="*/ 65 w 110"/>
                    <a:gd name="T15" fmla="*/ 21 h 163"/>
                    <a:gd name="T16" fmla="*/ 79 w 110"/>
                    <a:gd name="T17" fmla="*/ 40 h 163"/>
                    <a:gd name="T18" fmla="*/ 91 w 110"/>
                    <a:gd name="T19" fmla="*/ 29 h 163"/>
                    <a:gd name="T20" fmla="*/ 97 w 110"/>
                    <a:gd name="T21" fmla="*/ 37 h 163"/>
                    <a:gd name="T22" fmla="*/ 91 w 110"/>
                    <a:gd name="T23" fmla="*/ 54 h 163"/>
                    <a:gd name="T24" fmla="*/ 96 w 110"/>
                    <a:gd name="T25" fmla="*/ 56 h 163"/>
                    <a:gd name="T26" fmla="*/ 95 w 110"/>
                    <a:gd name="T27" fmla="*/ 23 h 163"/>
                    <a:gd name="T28" fmla="*/ 84 w 110"/>
                    <a:gd name="T29" fmla="*/ 28 h 163"/>
                    <a:gd name="T30" fmla="*/ 78 w 110"/>
                    <a:gd name="T31" fmla="*/ 34 h 163"/>
                    <a:gd name="T32" fmla="*/ 72 w 110"/>
                    <a:gd name="T33" fmla="*/ 29 h 163"/>
                    <a:gd name="T34" fmla="*/ 54 w 110"/>
                    <a:gd name="T35" fmla="*/ 0 h 163"/>
                    <a:gd name="T36" fmla="*/ 45 w 110"/>
                    <a:gd name="T37" fmla="*/ 28 h 163"/>
                    <a:gd name="T38" fmla="*/ 39 w 110"/>
                    <a:gd name="T39" fmla="*/ 44 h 163"/>
                    <a:gd name="T40" fmla="*/ 25 w 110"/>
                    <a:gd name="T41" fmla="*/ 35 h 163"/>
                    <a:gd name="T42" fmla="*/ 12 w 110"/>
                    <a:gd name="T43" fmla="*/ 27 h 163"/>
                    <a:gd name="T44" fmla="*/ 7 w 110"/>
                    <a:gd name="T45" fmla="*/ 42 h 163"/>
                    <a:gd name="T46" fmla="*/ 23 w 110"/>
                    <a:gd name="T47" fmla="*/ 66 h 163"/>
                    <a:gd name="T48" fmla="*/ 33 w 110"/>
                    <a:gd name="T49" fmla="*/ 94 h 163"/>
                    <a:gd name="T50" fmla="*/ 42 w 110"/>
                    <a:gd name="T51" fmla="*/ 143 h 163"/>
                    <a:gd name="T52" fmla="*/ 43 w 110"/>
                    <a:gd name="T53" fmla="*/ 159 h 163"/>
                    <a:gd name="T54" fmla="*/ 48 w 110"/>
                    <a:gd name="T55" fmla="*/ 16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0" h="163">
                      <a:moveTo>
                        <a:pt x="48" y="160"/>
                      </a:moveTo>
                      <a:cubicBezTo>
                        <a:pt x="48" y="138"/>
                        <a:pt x="45" y="115"/>
                        <a:pt x="39" y="94"/>
                      </a:cubicBezTo>
                      <a:cubicBezTo>
                        <a:pt x="34" y="76"/>
                        <a:pt x="27" y="61"/>
                        <a:pt x="16" y="46"/>
                      </a:cubicBezTo>
                      <a:cubicBezTo>
                        <a:pt x="14" y="43"/>
                        <a:pt x="3" y="28"/>
                        <a:pt x="13" y="33"/>
                      </a:cubicBezTo>
                      <a:cubicBezTo>
                        <a:pt x="20" y="36"/>
                        <a:pt x="23" y="44"/>
                        <a:pt x="30" y="47"/>
                      </a:cubicBezTo>
                      <a:cubicBezTo>
                        <a:pt x="42" y="54"/>
                        <a:pt x="51" y="42"/>
                        <a:pt x="50" y="30"/>
                      </a:cubicBezTo>
                      <a:cubicBezTo>
                        <a:pt x="50" y="24"/>
                        <a:pt x="46" y="10"/>
                        <a:pt x="53" y="6"/>
                      </a:cubicBezTo>
                      <a:cubicBezTo>
                        <a:pt x="59" y="2"/>
                        <a:pt x="64" y="17"/>
                        <a:pt x="65" y="21"/>
                      </a:cubicBezTo>
                      <a:cubicBezTo>
                        <a:pt x="67" y="27"/>
                        <a:pt x="67" y="49"/>
                        <a:pt x="79" y="40"/>
                      </a:cubicBezTo>
                      <a:cubicBezTo>
                        <a:pt x="83" y="37"/>
                        <a:pt x="86" y="32"/>
                        <a:pt x="91" y="29"/>
                      </a:cubicBezTo>
                      <a:cubicBezTo>
                        <a:pt x="96" y="26"/>
                        <a:pt x="98" y="34"/>
                        <a:pt x="97" y="37"/>
                      </a:cubicBezTo>
                      <a:cubicBezTo>
                        <a:pt x="97" y="43"/>
                        <a:pt x="93" y="49"/>
                        <a:pt x="91" y="54"/>
                      </a:cubicBezTo>
                      <a:cubicBezTo>
                        <a:pt x="90" y="57"/>
                        <a:pt x="94" y="59"/>
                        <a:pt x="96" y="56"/>
                      </a:cubicBezTo>
                      <a:cubicBezTo>
                        <a:pt x="99" y="49"/>
                        <a:pt x="110" y="25"/>
                        <a:pt x="95" y="23"/>
                      </a:cubicBezTo>
                      <a:cubicBezTo>
                        <a:pt x="90" y="23"/>
                        <a:pt x="87" y="26"/>
                        <a:pt x="84" y="28"/>
                      </a:cubicBezTo>
                      <a:cubicBezTo>
                        <a:pt x="82" y="30"/>
                        <a:pt x="80" y="32"/>
                        <a:pt x="78" y="34"/>
                      </a:cubicBezTo>
                      <a:cubicBezTo>
                        <a:pt x="73" y="39"/>
                        <a:pt x="73" y="34"/>
                        <a:pt x="72" y="29"/>
                      </a:cubicBezTo>
                      <a:cubicBezTo>
                        <a:pt x="71" y="20"/>
                        <a:pt x="66" y="0"/>
                        <a:pt x="54" y="0"/>
                      </a:cubicBezTo>
                      <a:cubicBezTo>
                        <a:pt x="41" y="1"/>
                        <a:pt x="44" y="20"/>
                        <a:pt x="45" y="28"/>
                      </a:cubicBezTo>
                      <a:cubicBezTo>
                        <a:pt x="46" y="33"/>
                        <a:pt x="45" y="41"/>
                        <a:pt x="39" y="44"/>
                      </a:cubicBezTo>
                      <a:cubicBezTo>
                        <a:pt x="34" y="47"/>
                        <a:pt x="27" y="39"/>
                        <a:pt x="25" y="35"/>
                      </a:cubicBezTo>
                      <a:cubicBezTo>
                        <a:pt x="21" y="31"/>
                        <a:pt x="17" y="28"/>
                        <a:pt x="12" y="27"/>
                      </a:cubicBezTo>
                      <a:cubicBezTo>
                        <a:pt x="0" y="23"/>
                        <a:pt x="4" y="36"/>
                        <a:pt x="7" y="42"/>
                      </a:cubicBezTo>
                      <a:cubicBezTo>
                        <a:pt x="12" y="51"/>
                        <a:pt x="18" y="58"/>
                        <a:pt x="23" y="66"/>
                      </a:cubicBezTo>
                      <a:cubicBezTo>
                        <a:pt x="27" y="75"/>
                        <a:pt x="31" y="84"/>
                        <a:pt x="33" y="94"/>
                      </a:cubicBezTo>
                      <a:cubicBezTo>
                        <a:pt x="38" y="110"/>
                        <a:pt x="41" y="126"/>
                        <a:pt x="42" y="143"/>
                      </a:cubicBezTo>
                      <a:cubicBezTo>
                        <a:pt x="43" y="148"/>
                        <a:pt x="43" y="156"/>
                        <a:pt x="43" y="159"/>
                      </a:cubicBezTo>
                      <a:cubicBezTo>
                        <a:pt x="43" y="163"/>
                        <a:pt x="48" y="163"/>
                        <a:pt x="48" y="1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4" name="Group 14">
                <a:extLst>
                  <a:ext uri="{FF2B5EF4-FFF2-40B4-BE49-F238E27FC236}">
                    <a16:creationId xmlns:a16="http://schemas.microsoft.com/office/drawing/2014/main" id="{71DC957A-08AF-4945-8B0E-8FE023DF52B4}"/>
                  </a:ext>
                </a:extLst>
              </p:cNvPr>
              <p:cNvGrpSpPr/>
              <p:nvPr/>
            </p:nvGrpSpPr>
            <p:grpSpPr>
              <a:xfrm>
                <a:off x="5631302" y="4429880"/>
                <a:ext cx="437154" cy="651896"/>
                <a:chOff x="5631302" y="4429880"/>
                <a:chExt cx="437154" cy="651896"/>
              </a:xfrm>
              <a:solidFill>
                <a:schemeClr val="accent2"/>
              </a:solidFill>
            </p:grpSpPr>
            <p:sp>
              <p:nvSpPr>
                <p:cNvPr id="98" name="Freeform: Shape 28">
                  <a:extLst>
                    <a:ext uri="{FF2B5EF4-FFF2-40B4-BE49-F238E27FC236}">
                      <a16:creationId xmlns:a16="http://schemas.microsoft.com/office/drawing/2014/main" id="{E68E9126-BF61-4B01-8EF8-D1BE10D148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1302" y="4429880"/>
                  <a:ext cx="437154" cy="651896"/>
                </a:xfrm>
                <a:custGeom>
                  <a:avLst/>
                  <a:gdLst>
                    <a:gd name="T0" fmla="*/ 192 w 235"/>
                    <a:gd name="T1" fmla="*/ 350 h 351"/>
                    <a:gd name="T2" fmla="*/ 188 w 235"/>
                    <a:gd name="T3" fmla="*/ 351 h 351"/>
                    <a:gd name="T4" fmla="*/ 157 w 235"/>
                    <a:gd name="T5" fmla="*/ 324 h 351"/>
                    <a:gd name="T6" fmla="*/ 157 w 235"/>
                    <a:gd name="T7" fmla="*/ 323 h 351"/>
                    <a:gd name="T8" fmla="*/ 144 w 235"/>
                    <a:gd name="T9" fmla="*/ 298 h 351"/>
                    <a:gd name="T10" fmla="*/ 145 w 235"/>
                    <a:gd name="T11" fmla="*/ 294 h 351"/>
                    <a:gd name="T12" fmla="*/ 131 w 235"/>
                    <a:gd name="T13" fmla="*/ 284 h 351"/>
                    <a:gd name="T14" fmla="*/ 178 w 235"/>
                    <a:gd name="T15" fmla="*/ 235 h 351"/>
                    <a:gd name="T16" fmla="*/ 192 w 235"/>
                    <a:gd name="T17" fmla="*/ 228 h 351"/>
                    <a:gd name="T18" fmla="*/ 190 w 235"/>
                    <a:gd name="T19" fmla="*/ 215 h 351"/>
                    <a:gd name="T20" fmla="*/ 182 w 235"/>
                    <a:gd name="T21" fmla="*/ 186 h 351"/>
                    <a:gd name="T22" fmla="*/ 191 w 235"/>
                    <a:gd name="T23" fmla="*/ 146 h 351"/>
                    <a:gd name="T24" fmla="*/ 199 w 235"/>
                    <a:gd name="T25" fmla="*/ 85 h 351"/>
                    <a:gd name="T26" fmla="*/ 155 w 235"/>
                    <a:gd name="T27" fmla="*/ 24 h 351"/>
                    <a:gd name="T28" fmla="*/ 79 w 235"/>
                    <a:gd name="T29" fmla="*/ 27 h 351"/>
                    <a:gd name="T30" fmla="*/ 22 w 235"/>
                    <a:gd name="T31" fmla="*/ 129 h 351"/>
                    <a:gd name="T32" fmla="*/ 86 w 235"/>
                    <a:gd name="T33" fmla="*/ 193 h 351"/>
                    <a:gd name="T34" fmla="*/ 88 w 235"/>
                    <a:gd name="T35" fmla="*/ 194 h 351"/>
                    <a:gd name="T36" fmla="*/ 142 w 235"/>
                    <a:gd name="T37" fmla="*/ 239 h 351"/>
                    <a:gd name="T38" fmla="*/ 139 w 235"/>
                    <a:gd name="T39" fmla="*/ 247 h 351"/>
                    <a:gd name="T40" fmla="*/ 131 w 235"/>
                    <a:gd name="T41" fmla="*/ 244 h 351"/>
                    <a:gd name="T42" fmla="*/ 85 w 235"/>
                    <a:gd name="T43" fmla="*/ 206 h 351"/>
                    <a:gd name="T44" fmla="*/ 82 w 235"/>
                    <a:gd name="T45" fmla="*/ 205 h 351"/>
                    <a:gd name="T46" fmla="*/ 9 w 235"/>
                    <a:gd name="T47" fmla="*/ 133 h 351"/>
                    <a:gd name="T48" fmla="*/ 74 w 235"/>
                    <a:gd name="T49" fmla="*/ 15 h 351"/>
                    <a:gd name="T50" fmla="*/ 160 w 235"/>
                    <a:gd name="T51" fmla="*/ 12 h 351"/>
                    <a:gd name="T52" fmla="*/ 211 w 235"/>
                    <a:gd name="T53" fmla="*/ 81 h 351"/>
                    <a:gd name="T54" fmla="*/ 203 w 235"/>
                    <a:gd name="T55" fmla="*/ 151 h 351"/>
                    <a:gd name="T56" fmla="*/ 194 w 235"/>
                    <a:gd name="T57" fmla="*/ 185 h 351"/>
                    <a:gd name="T58" fmla="*/ 202 w 235"/>
                    <a:gd name="T59" fmla="*/ 210 h 351"/>
                    <a:gd name="T60" fmla="*/ 199 w 235"/>
                    <a:gd name="T61" fmla="*/ 238 h 351"/>
                    <a:gd name="T62" fmla="*/ 184 w 235"/>
                    <a:gd name="T63" fmla="*/ 246 h 351"/>
                    <a:gd name="T64" fmla="*/ 143 w 235"/>
                    <a:gd name="T65" fmla="*/ 280 h 351"/>
                    <a:gd name="T66" fmla="*/ 151 w 235"/>
                    <a:gd name="T67" fmla="*/ 282 h 351"/>
                    <a:gd name="T68" fmla="*/ 152 w 235"/>
                    <a:gd name="T69" fmla="*/ 282 h 351"/>
                    <a:gd name="T70" fmla="*/ 207 w 235"/>
                    <a:gd name="T71" fmla="*/ 249 h 351"/>
                    <a:gd name="T72" fmla="*/ 219 w 235"/>
                    <a:gd name="T73" fmla="*/ 261 h 351"/>
                    <a:gd name="T74" fmla="*/ 161 w 235"/>
                    <a:gd name="T75" fmla="*/ 293 h 351"/>
                    <a:gd name="T76" fmla="*/ 159 w 235"/>
                    <a:gd name="T77" fmla="*/ 294 h 351"/>
                    <a:gd name="T78" fmla="*/ 156 w 235"/>
                    <a:gd name="T79" fmla="*/ 301 h 351"/>
                    <a:gd name="T80" fmla="*/ 161 w 235"/>
                    <a:gd name="T81" fmla="*/ 312 h 351"/>
                    <a:gd name="T82" fmla="*/ 216 w 235"/>
                    <a:gd name="T83" fmla="*/ 283 h 351"/>
                    <a:gd name="T84" fmla="*/ 233 w 235"/>
                    <a:gd name="T85" fmla="*/ 289 h 351"/>
                    <a:gd name="T86" fmla="*/ 230 w 235"/>
                    <a:gd name="T87" fmla="*/ 303 h 351"/>
                    <a:gd name="T88" fmla="*/ 169 w 235"/>
                    <a:gd name="T89" fmla="*/ 326 h 351"/>
                    <a:gd name="T90" fmla="*/ 191 w 235"/>
                    <a:gd name="T91" fmla="*/ 338 h 351"/>
                    <a:gd name="T92" fmla="*/ 196 w 235"/>
                    <a:gd name="T93" fmla="*/ 346 h 351"/>
                    <a:gd name="T94" fmla="*/ 192 w 235"/>
                    <a:gd name="T95" fmla="*/ 350 h 351"/>
                    <a:gd name="T96" fmla="*/ 176 w 235"/>
                    <a:gd name="T97" fmla="*/ 313 h 351"/>
                    <a:gd name="T98" fmla="*/ 220 w 235"/>
                    <a:gd name="T99" fmla="*/ 295 h 351"/>
                    <a:gd name="T100" fmla="*/ 217 w 235"/>
                    <a:gd name="T101" fmla="*/ 295 h 351"/>
                    <a:gd name="T102" fmla="*/ 176 w 235"/>
                    <a:gd name="T103" fmla="*/ 313 h 351"/>
                    <a:gd name="T104" fmla="*/ 172 w 235"/>
                    <a:gd name="T105" fmla="*/ 278 h 351"/>
                    <a:gd name="T106" fmla="*/ 206 w 235"/>
                    <a:gd name="T107" fmla="*/ 261 h 351"/>
                    <a:gd name="T108" fmla="*/ 204 w 235"/>
                    <a:gd name="T109" fmla="*/ 261 h 351"/>
                    <a:gd name="T110" fmla="*/ 172 w 235"/>
                    <a:gd name="T111" fmla="*/ 27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35" h="351">
                      <a:moveTo>
                        <a:pt x="192" y="350"/>
                      </a:moveTo>
                      <a:cubicBezTo>
                        <a:pt x="191" y="351"/>
                        <a:pt x="190" y="351"/>
                        <a:pt x="188" y="351"/>
                      </a:cubicBezTo>
                      <a:cubicBezTo>
                        <a:pt x="161" y="345"/>
                        <a:pt x="156" y="333"/>
                        <a:pt x="157" y="324"/>
                      </a:cubicBezTo>
                      <a:cubicBezTo>
                        <a:pt x="157" y="324"/>
                        <a:pt x="157" y="323"/>
                        <a:pt x="157" y="323"/>
                      </a:cubicBezTo>
                      <a:cubicBezTo>
                        <a:pt x="145" y="319"/>
                        <a:pt x="140" y="309"/>
                        <a:pt x="144" y="298"/>
                      </a:cubicBezTo>
                      <a:cubicBezTo>
                        <a:pt x="144" y="296"/>
                        <a:pt x="144" y="295"/>
                        <a:pt x="145" y="294"/>
                      </a:cubicBezTo>
                      <a:cubicBezTo>
                        <a:pt x="136" y="292"/>
                        <a:pt x="133" y="288"/>
                        <a:pt x="131" y="284"/>
                      </a:cubicBezTo>
                      <a:cubicBezTo>
                        <a:pt x="123" y="262"/>
                        <a:pt x="156" y="246"/>
                        <a:pt x="178" y="235"/>
                      </a:cubicBezTo>
                      <a:cubicBezTo>
                        <a:pt x="184" y="232"/>
                        <a:pt x="190" y="230"/>
                        <a:pt x="192" y="228"/>
                      </a:cubicBezTo>
                      <a:cubicBezTo>
                        <a:pt x="194" y="226"/>
                        <a:pt x="194" y="226"/>
                        <a:pt x="190" y="215"/>
                      </a:cubicBezTo>
                      <a:cubicBezTo>
                        <a:pt x="187" y="208"/>
                        <a:pt x="183" y="199"/>
                        <a:pt x="182" y="186"/>
                      </a:cubicBezTo>
                      <a:cubicBezTo>
                        <a:pt x="180" y="171"/>
                        <a:pt x="186" y="159"/>
                        <a:pt x="191" y="146"/>
                      </a:cubicBezTo>
                      <a:cubicBezTo>
                        <a:pt x="198" y="129"/>
                        <a:pt x="206" y="112"/>
                        <a:pt x="199" y="85"/>
                      </a:cubicBezTo>
                      <a:cubicBezTo>
                        <a:pt x="192" y="55"/>
                        <a:pt x="176" y="34"/>
                        <a:pt x="155" y="24"/>
                      </a:cubicBezTo>
                      <a:cubicBezTo>
                        <a:pt x="133" y="13"/>
                        <a:pt x="107" y="14"/>
                        <a:pt x="79" y="27"/>
                      </a:cubicBezTo>
                      <a:cubicBezTo>
                        <a:pt x="23" y="52"/>
                        <a:pt x="13" y="98"/>
                        <a:pt x="22" y="129"/>
                      </a:cubicBezTo>
                      <a:cubicBezTo>
                        <a:pt x="34" y="177"/>
                        <a:pt x="64" y="186"/>
                        <a:pt x="86" y="193"/>
                      </a:cubicBezTo>
                      <a:cubicBezTo>
                        <a:pt x="88" y="194"/>
                        <a:pt x="88" y="194"/>
                        <a:pt x="88" y="194"/>
                      </a:cubicBezTo>
                      <a:cubicBezTo>
                        <a:pt x="116" y="203"/>
                        <a:pt x="135" y="226"/>
                        <a:pt x="142" y="239"/>
                      </a:cubicBezTo>
                      <a:cubicBezTo>
                        <a:pt x="143" y="242"/>
                        <a:pt x="142" y="246"/>
                        <a:pt x="139" y="247"/>
                      </a:cubicBezTo>
                      <a:cubicBezTo>
                        <a:pt x="136" y="249"/>
                        <a:pt x="132" y="247"/>
                        <a:pt x="131" y="244"/>
                      </a:cubicBezTo>
                      <a:cubicBezTo>
                        <a:pt x="125" y="234"/>
                        <a:pt x="108" y="214"/>
                        <a:pt x="85" y="206"/>
                      </a:cubicBezTo>
                      <a:cubicBezTo>
                        <a:pt x="82" y="205"/>
                        <a:pt x="82" y="205"/>
                        <a:pt x="82" y="205"/>
                      </a:cubicBezTo>
                      <a:cubicBezTo>
                        <a:pt x="60" y="198"/>
                        <a:pt x="24" y="186"/>
                        <a:pt x="9" y="133"/>
                      </a:cubicBezTo>
                      <a:cubicBezTo>
                        <a:pt x="0" y="96"/>
                        <a:pt x="11" y="44"/>
                        <a:pt x="74" y="15"/>
                      </a:cubicBezTo>
                      <a:cubicBezTo>
                        <a:pt x="105" y="2"/>
                        <a:pt x="135" y="0"/>
                        <a:pt x="160" y="12"/>
                      </a:cubicBezTo>
                      <a:cubicBezTo>
                        <a:pt x="185" y="24"/>
                        <a:pt x="203" y="48"/>
                        <a:pt x="211" y="81"/>
                      </a:cubicBezTo>
                      <a:cubicBezTo>
                        <a:pt x="219" y="113"/>
                        <a:pt x="210" y="133"/>
                        <a:pt x="203" y="151"/>
                      </a:cubicBezTo>
                      <a:cubicBezTo>
                        <a:pt x="198" y="163"/>
                        <a:pt x="193" y="173"/>
                        <a:pt x="194" y="185"/>
                      </a:cubicBezTo>
                      <a:cubicBezTo>
                        <a:pt x="196" y="195"/>
                        <a:pt x="199" y="204"/>
                        <a:pt x="202" y="210"/>
                      </a:cubicBezTo>
                      <a:cubicBezTo>
                        <a:pt x="206" y="220"/>
                        <a:pt x="210" y="231"/>
                        <a:pt x="199" y="238"/>
                      </a:cubicBezTo>
                      <a:cubicBezTo>
                        <a:pt x="196" y="240"/>
                        <a:pt x="191" y="243"/>
                        <a:pt x="184" y="246"/>
                      </a:cubicBezTo>
                      <a:cubicBezTo>
                        <a:pt x="168" y="254"/>
                        <a:pt x="139" y="268"/>
                        <a:pt x="143" y="280"/>
                      </a:cubicBezTo>
                      <a:cubicBezTo>
                        <a:pt x="143" y="281"/>
                        <a:pt x="146" y="282"/>
                        <a:pt x="151" y="282"/>
                      </a:cubicBezTo>
                      <a:cubicBezTo>
                        <a:pt x="151" y="282"/>
                        <a:pt x="152" y="282"/>
                        <a:pt x="152" y="282"/>
                      </a:cubicBezTo>
                      <a:cubicBezTo>
                        <a:pt x="166" y="263"/>
                        <a:pt x="192" y="245"/>
                        <a:pt x="207" y="249"/>
                      </a:cubicBezTo>
                      <a:cubicBezTo>
                        <a:pt x="218" y="252"/>
                        <a:pt x="219" y="258"/>
                        <a:pt x="219" y="261"/>
                      </a:cubicBezTo>
                      <a:cubicBezTo>
                        <a:pt x="218" y="276"/>
                        <a:pt x="180" y="290"/>
                        <a:pt x="161" y="293"/>
                      </a:cubicBezTo>
                      <a:cubicBezTo>
                        <a:pt x="160" y="294"/>
                        <a:pt x="160" y="294"/>
                        <a:pt x="159" y="294"/>
                      </a:cubicBezTo>
                      <a:cubicBezTo>
                        <a:pt x="157" y="296"/>
                        <a:pt x="156" y="299"/>
                        <a:pt x="156" y="301"/>
                      </a:cubicBezTo>
                      <a:cubicBezTo>
                        <a:pt x="154" y="306"/>
                        <a:pt x="155" y="309"/>
                        <a:pt x="161" y="312"/>
                      </a:cubicBezTo>
                      <a:cubicBezTo>
                        <a:pt x="171" y="296"/>
                        <a:pt x="196" y="284"/>
                        <a:pt x="216" y="283"/>
                      </a:cubicBezTo>
                      <a:cubicBezTo>
                        <a:pt x="220" y="283"/>
                        <a:pt x="230" y="282"/>
                        <a:pt x="233" y="289"/>
                      </a:cubicBezTo>
                      <a:cubicBezTo>
                        <a:pt x="234" y="292"/>
                        <a:pt x="235" y="296"/>
                        <a:pt x="230" y="303"/>
                      </a:cubicBezTo>
                      <a:cubicBezTo>
                        <a:pt x="221" y="313"/>
                        <a:pt x="193" y="327"/>
                        <a:pt x="169" y="326"/>
                      </a:cubicBezTo>
                      <a:cubicBezTo>
                        <a:pt x="170" y="333"/>
                        <a:pt x="184" y="337"/>
                        <a:pt x="191" y="338"/>
                      </a:cubicBezTo>
                      <a:cubicBezTo>
                        <a:pt x="194" y="339"/>
                        <a:pt x="196" y="342"/>
                        <a:pt x="196" y="346"/>
                      </a:cubicBezTo>
                      <a:cubicBezTo>
                        <a:pt x="195" y="348"/>
                        <a:pt x="194" y="350"/>
                        <a:pt x="192" y="350"/>
                      </a:cubicBezTo>
                      <a:close/>
                      <a:moveTo>
                        <a:pt x="176" y="313"/>
                      </a:moveTo>
                      <a:cubicBezTo>
                        <a:pt x="194" y="312"/>
                        <a:pt x="214" y="301"/>
                        <a:pt x="220" y="295"/>
                      </a:cubicBezTo>
                      <a:cubicBezTo>
                        <a:pt x="219" y="295"/>
                        <a:pt x="218" y="295"/>
                        <a:pt x="217" y="295"/>
                      </a:cubicBezTo>
                      <a:cubicBezTo>
                        <a:pt x="202" y="296"/>
                        <a:pt x="185" y="305"/>
                        <a:pt x="176" y="313"/>
                      </a:cubicBezTo>
                      <a:close/>
                      <a:moveTo>
                        <a:pt x="172" y="278"/>
                      </a:moveTo>
                      <a:cubicBezTo>
                        <a:pt x="187" y="274"/>
                        <a:pt x="202" y="266"/>
                        <a:pt x="206" y="261"/>
                      </a:cubicBezTo>
                      <a:cubicBezTo>
                        <a:pt x="205" y="261"/>
                        <a:pt x="205" y="261"/>
                        <a:pt x="204" y="261"/>
                      </a:cubicBezTo>
                      <a:cubicBezTo>
                        <a:pt x="197" y="259"/>
                        <a:pt x="183" y="268"/>
                        <a:pt x="172" y="2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Freeform: Shape 29">
                  <a:extLst>
                    <a:ext uri="{FF2B5EF4-FFF2-40B4-BE49-F238E27FC236}">
                      <a16:creationId xmlns:a16="http://schemas.microsoft.com/office/drawing/2014/main" id="{A6DF373A-A539-448E-8193-2C8A72623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109" y="4543643"/>
                  <a:ext cx="242864" cy="343843"/>
                </a:xfrm>
                <a:custGeom>
                  <a:avLst/>
                  <a:gdLst>
                    <a:gd name="T0" fmla="*/ 128 w 130"/>
                    <a:gd name="T1" fmla="*/ 179 h 185"/>
                    <a:gd name="T2" fmla="*/ 81 w 130"/>
                    <a:gd name="T3" fmla="*/ 115 h 185"/>
                    <a:gd name="T4" fmla="*/ 29 w 130"/>
                    <a:gd name="T5" fmla="*/ 77 h 185"/>
                    <a:gd name="T6" fmla="*/ 19 w 130"/>
                    <a:gd name="T7" fmla="*/ 64 h 185"/>
                    <a:gd name="T8" fmla="*/ 45 w 130"/>
                    <a:gd name="T9" fmla="*/ 70 h 185"/>
                    <a:gd name="T10" fmla="*/ 57 w 130"/>
                    <a:gd name="T11" fmla="*/ 40 h 185"/>
                    <a:gd name="T12" fmla="*/ 46 w 130"/>
                    <a:gd name="T13" fmla="*/ 14 h 185"/>
                    <a:gd name="T14" fmla="*/ 67 w 130"/>
                    <a:gd name="T15" fmla="*/ 22 h 185"/>
                    <a:gd name="T16" fmla="*/ 93 w 130"/>
                    <a:gd name="T17" fmla="*/ 35 h 185"/>
                    <a:gd name="T18" fmla="*/ 100 w 130"/>
                    <a:gd name="T19" fmla="*/ 16 h 185"/>
                    <a:gd name="T20" fmla="*/ 111 w 130"/>
                    <a:gd name="T21" fmla="*/ 21 h 185"/>
                    <a:gd name="T22" fmla="*/ 114 w 130"/>
                    <a:gd name="T23" fmla="*/ 43 h 185"/>
                    <a:gd name="T24" fmla="*/ 120 w 130"/>
                    <a:gd name="T25" fmla="*/ 43 h 185"/>
                    <a:gd name="T26" fmla="*/ 100 w 130"/>
                    <a:gd name="T27" fmla="*/ 8 h 185"/>
                    <a:gd name="T28" fmla="*/ 91 w 130"/>
                    <a:gd name="T29" fmla="*/ 20 h 185"/>
                    <a:gd name="T30" fmla="*/ 88 w 130"/>
                    <a:gd name="T31" fmla="*/ 30 h 185"/>
                    <a:gd name="T32" fmla="*/ 80 w 130"/>
                    <a:gd name="T33" fmla="*/ 27 h 185"/>
                    <a:gd name="T34" fmla="*/ 44 w 130"/>
                    <a:gd name="T35" fmla="*/ 7 h 185"/>
                    <a:gd name="T36" fmla="*/ 50 w 130"/>
                    <a:gd name="T37" fmla="*/ 41 h 185"/>
                    <a:gd name="T38" fmla="*/ 53 w 130"/>
                    <a:gd name="T39" fmla="*/ 61 h 185"/>
                    <a:gd name="T40" fmla="*/ 33 w 130"/>
                    <a:gd name="T41" fmla="*/ 61 h 185"/>
                    <a:gd name="T42" fmla="*/ 14 w 130"/>
                    <a:gd name="T43" fmla="*/ 58 h 185"/>
                    <a:gd name="T44" fmla="*/ 18 w 130"/>
                    <a:gd name="T45" fmla="*/ 78 h 185"/>
                    <a:gd name="T46" fmla="*/ 48 w 130"/>
                    <a:gd name="T47" fmla="*/ 95 h 185"/>
                    <a:gd name="T48" fmla="*/ 75 w 130"/>
                    <a:gd name="T49" fmla="*/ 117 h 185"/>
                    <a:gd name="T50" fmla="*/ 112 w 130"/>
                    <a:gd name="T51" fmla="*/ 165 h 185"/>
                    <a:gd name="T52" fmla="*/ 122 w 130"/>
                    <a:gd name="T53" fmla="*/ 182 h 185"/>
                    <a:gd name="T54" fmla="*/ 128 w 130"/>
                    <a:gd name="T55" fmla="*/ 179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185">
                      <a:moveTo>
                        <a:pt x="128" y="179"/>
                      </a:moveTo>
                      <a:cubicBezTo>
                        <a:pt x="116" y="156"/>
                        <a:pt x="99" y="134"/>
                        <a:pt x="81" y="115"/>
                      </a:cubicBezTo>
                      <a:cubicBezTo>
                        <a:pt x="66" y="99"/>
                        <a:pt x="49" y="86"/>
                        <a:pt x="29" y="77"/>
                      </a:cubicBezTo>
                      <a:cubicBezTo>
                        <a:pt x="25" y="75"/>
                        <a:pt x="5" y="65"/>
                        <a:pt x="19" y="64"/>
                      </a:cubicBezTo>
                      <a:cubicBezTo>
                        <a:pt x="28" y="64"/>
                        <a:pt x="36" y="70"/>
                        <a:pt x="45" y="70"/>
                      </a:cubicBezTo>
                      <a:cubicBezTo>
                        <a:pt x="62" y="70"/>
                        <a:pt x="64" y="53"/>
                        <a:pt x="57" y="40"/>
                      </a:cubicBezTo>
                      <a:cubicBezTo>
                        <a:pt x="53" y="34"/>
                        <a:pt x="41" y="22"/>
                        <a:pt x="46" y="14"/>
                      </a:cubicBezTo>
                      <a:cubicBezTo>
                        <a:pt x="50" y="7"/>
                        <a:pt x="64" y="20"/>
                        <a:pt x="67" y="22"/>
                      </a:cubicBezTo>
                      <a:cubicBezTo>
                        <a:pt x="73" y="28"/>
                        <a:pt x="85" y="51"/>
                        <a:pt x="93" y="35"/>
                      </a:cubicBezTo>
                      <a:cubicBezTo>
                        <a:pt x="96" y="29"/>
                        <a:pt x="96" y="22"/>
                        <a:pt x="100" y="16"/>
                      </a:cubicBezTo>
                      <a:cubicBezTo>
                        <a:pt x="104" y="10"/>
                        <a:pt x="109" y="18"/>
                        <a:pt x="111" y="21"/>
                      </a:cubicBezTo>
                      <a:cubicBezTo>
                        <a:pt x="113" y="28"/>
                        <a:pt x="113" y="36"/>
                        <a:pt x="114" y="43"/>
                      </a:cubicBezTo>
                      <a:cubicBezTo>
                        <a:pt x="114" y="47"/>
                        <a:pt x="120" y="47"/>
                        <a:pt x="120" y="43"/>
                      </a:cubicBezTo>
                      <a:cubicBezTo>
                        <a:pt x="119" y="34"/>
                        <a:pt x="118" y="2"/>
                        <a:pt x="100" y="8"/>
                      </a:cubicBezTo>
                      <a:cubicBezTo>
                        <a:pt x="95" y="10"/>
                        <a:pt x="93" y="15"/>
                        <a:pt x="91" y="20"/>
                      </a:cubicBezTo>
                      <a:cubicBezTo>
                        <a:pt x="90" y="23"/>
                        <a:pt x="89" y="26"/>
                        <a:pt x="88" y="30"/>
                      </a:cubicBezTo>
                      <a:cubicBezTo>
                        <a:pt x="86" y="37"/>
                        <a:pt x="83" y="32"/>
                        <a:pt x="80" y="27"/>
                      </a:cubicBezTo>
                      <a:cubicBezTo>
                        <a:pt x="74" y="19"/>
                        <a:pt x="57" y="0"/>
                        <a:pt x="44" y="7"/>
                      </a:cubicBezTo>
                      <a:cubicBezTo>
                        <a:pt x="31" y="15"/>
                        <a:pt x="45" y="34"/>
                        <a:pt x="50" y="41"/>
                      </a:cubicBezTo>
                      <a:cubicBezTo>
                        <a:pt x="54" y="47"/>
                        <a:pt x="57" y="55"/>
                        <a:pt x="53" y="61"/>
                      </a:cubicBezTo>
                      <a:cubicBezTo>
                        <a:pt x="49" y="68"/>
                        <a:pt x="38" y="63"/>
                        <a:pt x="33" y="61"/>
                      </a:cubicBezTo>
                      <a:cubicBezTo>
                        <a:pt x="27" y="58"/>
                        <a:pt x="20" y="57"/>
                        <a:pt x="14" y="58"/>
                      </a:cubicBezTo>
                      <a:cubicBezTo>
                        <a:pt x="0" y="61"/>
                        <a:pt x="11" y="73"/>
                        <a:pt x="18" y="78"/>
                      </a:cubicBezTo>
                      <a:cubicBezTo>
                        <a:pt x="27" y="84"/>
                        <a:pt x="38" y="88"/>
                        <a:pt x="48" y="95"/>
                      </a:cubicBezTo>
                      <a:cubicBezTo>
                        <a:pt x="58" y="101"/>
                        <a:pt x="67" y="109"/>
                        <a:pt x="75" y="117"/>
                      </a:cubicBezTo>
                      <a:cubicBezTo>
                        <a:pt x="89" y="132"/>
                        <a:pt x="101" y="148"/>
                        <a:pt x="112" y="165"/>
                      </a:cubicBezTo>
                      <a:cubicBezTo>
                        <a:pt x="115" y="170"/>
                        <a:pt x="121" y="179"/>
                        <a:pt x="122" y="182"/>
                      </a:cubicBezTo>
                      <a:cubicBezTo>
                        <a:pt x="124" y="185"/>
                        <a:pt x="130" y="183"/>
                        <a:pt x="128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5" name="Group 15">
                <a:extLst>
                  <a:ext uri="{FF2B5EF4-FFF2-40B4-BE49-F238E27FC236}">
                    <a16:creationId xmlns:a16="http://schemas.microsoft.com/office/drawing/2014/main" id="{72F67E82-6296-46A9-A3D4-B70B28DF1CDA}"/>
                  </a:ext>
                </a:extLst>
              </p:cNvPr>
              <p:cNvGrpSpPr/>
              <p:nvPr/>
            </p:nvGrpSpPr>
            <p:grpSpPr>
              <a:xfrm>
                <a:off x="5036926" y="1841468"/>
                <a:ext cx="764380" cy="1214316"/>
                <a:chOff x="5036926" y="1841468"/>
                <a:chExt cx="764380" cy="1214316"/>
              </a:xfrm>
              <a:solidFill>
                <a:schemeClr val="accent1"/>
              </a:solidFill>
            </p:grpSpPr>
            <p:sp>
              <p:nvSpPr>
                <p:cNvPr id="96" name="Freeform: Shape 26">
                  <a:extLst>
                    <a:ext uri="{FF2B5EF4-FFF2-40B4-BE49-F238E27FC236}">
                      <a16:creationId xmlns:a16="http://schemas.microsoft.com/office/drawing/2014/main" id="{F8E458A4-4C71-4CDA-AFFD-95E548351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6926" y="1841468"/>
                  <a:ext cx="764380" cy="1214316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Freeform: Shape 27">
                  <a:extLst>
                    <a:ext uri="{FF2B5EF4-FFF2-40B4-BE49-F238E27FC236}">
                      <a16:creationId xmlns:a16="http://schemas.microsoft.com/office/drawing/2014/main" id="{FAC7CB84-ED35-4BFB-8BBE-34296E933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3921" y="2043428"/>
                  <a:ext cx="417981" cy="650618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6" name="Oval 16">
                <a:extLst>
                  <a:ext uri="{FF2B5EF4-FFF2-40B4-BE49-F238E27FC236}">
                    <a16:creationId xmlns:a16="http://schemas.microsoft.com/office/drawing/2014/main" id="{1C550392-2A53-4869-9FC5-2940DB993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754" y="4224084"/>
                <a:ext cx="74137" cy="766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7">
                <a:extLst>
                  <a:ext uri="{FF2B5EF4-FFF2-40B4-BE49-F238E27FC236}">
                    <a16:creationId xmlns:a16="http://schemas.microsoft.com/office/drawing/2014/main" id="{88AFEE56-5516-42C9-BB7E-6815E453C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057" y="4751993"/>
                <a:ext cx="81807" cy="792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Oval 18">
                <a:extLst>
                  <a:ext uri="{FF2B5EF4-FFF2-40B4-BE49-F238E27FC236}">
                    <a16:creationId xmlns:a16="http://schemas.microsoft.com/office/drawing/2014/main" id="{7DDA51F2-B51A-4FA8-9D8C-4EF684889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34" y="4850416"/>
                <a:ext cx="43460" cy="447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Oval 19">
                <a:extLst>
                  <a:ext uri="{FF2B5EF4-FFF2-40B4-BE49-F238E27FC236}">
                    <a16:creationId xmlns:a16="http://schemas.microsoft.com/office/drawing/2014/main" id="{7B4A4E49-06AC-438C-B38F-60CDAC965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7029" y="4415820"/>
                <a:ext cx="44738" cy="447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28BAB579-0EFA-4849-86B5-51FD0BB9C1B0}"/>
                  </a:ext>
                </a:extLst>
              </p:cNvPr>
              <p:cNvGrpSpPr/>
              <p:nvPr/>
            </p:nvGrpSpPr>
            <p:grpSpPr>
              <a:xfrm>
                <a:off x="5265728" y="763922"/>
                <a:ext cx="764380" cy="1214316"/>
                <a:chOff x="5265728" y="763922"/>
                <a:chExt cx="764380" cy="1214316"/>
              </a:xfrm>
              <a:solidFill>
                <a:schemeClr val="accent5"/>
              </a:solidFill>
            </p:grpSpPr>
            <p:sp>
              <p:nvSpPr>
                <p:cNvPr id="94" name="Freeform: Shape 24">
                  <a:extLst>
                    <a:ext uri="{FF2B5EF4-FFF2-40B4-BE49-F238E27FC236}">
                      <a16:creationId xmlns:a16="http://schemas.microsoft.com/office/drawing/2014/main" id="{C4853A46-2D68-4F33-93C3-3738E96A2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5728" y="763922"/>
                  <a:ext cx="764380" cy="1214316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Freeform: Shape 25">
                  <a:extLst>
                    <a:ext uri="{FF2B5EF4-FFF2-40B4-BE49-F238E27FC236}">
                      <a16:creationId xmlns:a16="http://schemas.microsoft.com/office/drawing/2014/main" id="{C3A19B02-8944-4D00-9C4A-FFB3922CE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2722" y="965881"/>
                  <a:ext cx="417981" cy="650618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7D32403B-6DD1-483A-B54F-78FCC439A8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60592" y="1279835"/>
                <a:ext cx="635643" cy="1009800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92" name="Freeform: Shape 22">
                  <a:extLst>
                    <a:ext uri="{FF2B5EF4-FFF2-40B4-BE49-F238E27FC236}">
                      <a16:creationId xmlns:a16="http://schemas.microsoft.com/office/drawing/2014/main" id="{2C320150-FE0B-4DEA-9067-CD5FC44C9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Freeform: Shape 23">
                  <a:extLst>
                    <a:ext uri="{FF2B5EF4-FFF2-40B4-BE49-F238E27FC236}">
                      <a16:creationId xmlns:a16="http://schemas.microsoft.com/office/drawing/2014/main" id="{AA023C4D-997E-4BC8-8FE2-D3482C642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64" name="Group 48">
              <a:extLst>
                <a:ext uri="{FF2B5EF4-FFF2-40B4-BE49-F238E27FC236}">
                  <a16:creationId xmlns:a16="http://schemas.microsoft.com/office/drawing/2014/main" id="{13568BF5-7DD6-4910-8CAD-32EE230187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1090" y="4788841"/>
              <a:ext cx="744862" cy="1262497"/>
              <a:chOff x="9655177" y="5051425"/>
              <a:chExt cx="1066800" cy="1808163"/>
            </a:xfrm>
          </p:grpSpPr>
          <p:sp>
            <p:nvSpPr>
              <p:cNvPr id="65" name="Freeform: Shape 49">
                <a:extLst>
                  <a:ext uri="{FF2B5EF4-FFF2-40B4-BE49-F238E27FC236}">
                    <a16:creationId xmlns:a16="http://schemas.microsoft.com/office/drawing/2014/main" id="{2152BCB7-9CAE-4321-B539-E08E3A3D7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5177" y="5051425"/>
                <a:ext cx="1066800" cy="1808163"/>
              </a:xfrm>
              <a:custGeom>
                <a:avLst/>
                <a:gdLst>
                  <a:gd name="T0" fmla="*/ 231 w 462"/>
                  <a:gd name="T1" fmla="*/ 784 h 784"/>
                  <a:gd name="T2" fmla="*/ 0 w 462"/>
                  <a:gd name="T3" fmla="*/ 553 h 784"/>
                  <a:gd name="T4" fmla="*/ 165 w 462"/>
                  <a:gd name="T5" fmla="*/ 332 h 784"/>
                  <a:gd name="T6" fmla="*/ 165 w 462"/>
                  <a:gd name="T7" fmla="*/ 70 h 784"/>
                  <a:gd name="T8" fmla="*/ 154 w 462"/>
                  <a:gd name="T9" fmla="*/ 70 h 784"/>
                  <a:gd name="T10" fmla="*/ 154 w 462"/>
                  <a:gd name="T11" fmla="*/ 0 h 784"/>
                  <a:gd name="T12" fmla="*/ 308 w 462"/>
                  <a:gd name="T13" fmla="*/ 0 h 784"/>
                  <a:gd name="T14" fmla="*/ 308 w 462"/>
                  <a:gd name="T15" fmla="*/ 70 h 784"/>
                  <a:gd name="T16" fmla="*/ 297 w 462"/>
                  <a:gd name="T17" fmla="*/ 70 h 784"/>
                  <a:gd name="T18" fmla="*/ 297 w 462"/>
                  <a:gd name="T19" fmla="*/ 332 h 784"/>
                  <a:gd name="T20" fmla="*/ 462 w 462"/>
                  <a:gd name="T21" fmla="*/ 553 h 784"/>
                  <a:gd name="T22" fmla="*/ 231 w 462"/>
                  <a:gd name="T23" fmla="*/ 784 h 784"/>
                  <a:gd name="T24" fmla="*/ 185 w 462"/>
                  <a:gd name="T25" fmla="*/ 39 h 784"/>
                  <a:gd name="T26" fmla="*/ 196 w 462"/>
                  <a:gd name="T27" fmla="*/ 39 h 784"/>
                  <a:gd name="T28" fmla="*/ 196 w 462"/>
                  <a:gd name="T29" fmla="*/ 356 h 784"/>
                  <a:gd name="T30" fmla="*/ 184 w 462"/>
                  <a:gd name="T31" fmla="*/ 359 h 784"/>
                  <a:gd name="T32" fmla="*/ 31 w 462"/>
                  <a:gd name="T33" fmla="*/ 553 h 784"/>
                  <a:gd name="T34" fmla="*/ 231 w 462"/>
                  <a:gd name="T35" fmla="*/ 753 h 784"/>
                  <a:gd name="T36" fmla="*/ 431 w 462"/>
                  <a:gd name="T37" fmla="*/ 553 h 784"/>
                  <a:gd name="T38" fmla="*/ 278 w 462"/>
                  <a:gd name="T39" fmla="*/ 359 h 784"/>
                  <a:gd name="T40" fmla="*/ 266 w 462"/>
                  <a:gd name="T41" fmla="*/ 356 h 784"/>
                  <a:gd name="T42" fmla="*/ 266 w 462"/>
                  <a:gd name="T43" fmla="*/ 39 h 784"/>
                  <a:gd name="T44" fmla="*/ 277 w 462"/>
                  <a:gd name="T45" fmla="*/ 39 h 784"/>
                  <a:gd name="T46" fmla="*/ 277 w 462"/>
                  <a:gd name="T47" fmla="*/ 31 h 784"/>
                  <a:gd name="T48" fmla="*/ 185 w 462"/>
                  <a:gd name="T49" fmla="*/ 31 h 784"/>
                  <a:gd name="T50" fmla="*/ 185 w 462"/>
                  <a:gd name="T51" fmla="*/ 39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2" h="784">
                    <a:moveTo>
                      <a:pt x="231" y="784"/>
                    </a:moveTo>
                    <a:cubicBezTo>
                      <a:pt x="104" y="784"/>
                      <a:pt x="0" y="681"/>
                      <a:pt x="0" y="553"/>
                    </a:cubicBezTo>
                    <a:cubicBezTo>
                      <a:pt x="0" y="450"/>
                      <a:pt x="67" y="361"/>
                      <a:pt x="165" y="332"/>
                    </a:cubicBezTo>
                    <a:cubicBezTo>
                      <a:pt x="165" y="70"/>
                      <a:pt x="165" y="70"/>
                      <a:pt x="165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08" y="70"/>
                      <a:pt x="308" y="70"/>
                      <a:pt x="308" y="70"/>
                    </a:cubicBezTo>
                    <a:cubicBezTo>
                      <a:pt x="297" y="70"/>
                      <a:pt x="297" y="70"/>
                      <a:pt x="297" y="70"/>
                    </a:cubicBezTo>
                    <a:cubicBezTo>
                      <a:pt x="297" y="332"/>
                      <a:pt x="297" y="332"/>
                      <a:pt x="297" y="332"/>
                    </a:cubicBezTo>
                    <a:cubicBezTo>
                      <a:pt x="395" y="361"/>
                      <a:pt x="462" y="450"/>
                      <a:pt x="462" y="553"/>
                    </a:cubicBezTo>
                    <a:cubicBezTo>
                      <a:pt x="462" y="681"/>
                      <a:pt x="359" y="784"/>
                      <a:pt x="231" y="784"/>
                    </a:cubicBezTo>
                    <a:close/>
                    <a:moveTo>
                      <a:pt x="185" y="39"/>
                    </a:moveTo>
                    <a:cubicBezTo>
                      <a:pt x="196" y="39"/>
                      <a:pt x="196" y="39"/>
                      <a:pt x="196" y="39"/>
                    </a:cubicBezTo>
                    <a:cubicBezTo>
                      <a:pt x="196" y="356"/>
                      <a:pt x="196" y="356"/>
                      <a:pt x="196" y="356"/>
                    </a:cubicBezTo>
                    <a:cubicBezTo>
                      <a:pt x="184" y="359"/>
                      <a:pt x="184" y="359"/>
                      <a:pt x="184" y="359"/>
                    </a:cubicBezTo>
                    <a:cubicBezTo>
                      <a:pt x="94" y="380"/>
                      <a:pt x="31" y="460"/>
                      <a:pt x="31" y="553"/>
                    </a:cubicBezTo>
                    <a:cubicBezTo>
                      <a:pt x="31" y="663"/>
                      <a:pt x="121" y="753"/>
                      <a:pt x="231" y="753"/>
                    </a:cubicBezTo>
                    <a:cubicBezTo>
                      <a:pt x="341" y="753"/>
                      <a:pt x="431" y="663"/>
                      <a:pt x="431" y="553"/>
                    </a:cubicBezTo>
                    <a:cubicBezTo>
                      <a:pt x="431" y="460"/>
                      <a:pt x="368" y="380"/>
                      <a:pt x="278" y="359"/>
                    </a:cubicBezTo>
                    <a:cubicBezTo>
                      <a:pt x="266" y="356"/>
                      <a:pt x="266" y="356"/>
                      <a:pt x="266" y="356"/>
                    </a:cubicBezTo>
                    <a:cubicBezTo>
                      <a:pt x="266" y="39"/>
                      <a:pt x="266" y="39"/>
                      <a:pt x="266" y="39"/>
                    </a:cubicBezTo>
                    <a:cubicBezTo>
                      <a:pt x="277" y="39"/>
                      <a:pt x="277" y="39"/>
                      <a:pt x="277" y="39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185" y="31"/>
                      <a:pt x="185" y="31"/>
                      <a:pt x="185" y="31"/>
                    </a:cubicBezTo>
                    <a:lnTo>
                      <a:pt x="185" y="3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0">
                <a:extLst>
                  <a:ext uri="{FF2B5EF4-FFF2-40B4-BE49-F238E27FC236}">
                    <a16:creationId xmlns:a16="http://schemas.microsoft.com/office/drawing/2014/main" id="{AF521653-8DE7-4F4F-BFE7-5B309CEC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1539" y="6327775"/>
                <a:ext cx="854075" cy="427038"/>
              </a:xfrm>
              <a:custGeom>
                <a:avLst/>
                <a:gdLst>
                  <a:gd name="T0" fmla="*/ 0 w 370"/>
                  <a:gd name="T1" fmla="*/ 0 h 185"/>
                  <a:gd name="T2" fmla="*/ 185 w 370"/>
                  <a:gd name="T3" fmla="*/ 185 h 185"/>
                  <a:gd name="T4" fmla="*/ 370 w 370"/>
                  <a:gd name="T5" fmla="*/ 0 h 185"/>
                  <a:gd name="T6" fmla="*/ 0 w 370"/>
                  <a:gd name="T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185">
                    <a:moveTo>
                      <a:pt x="0" y="0"/>
                    </a:moveTo>
                    <a:cubicBezTo>
                      <a:pt x="0" y="102"/>
                      <a:pt x="83" y="185"/>
                      <a:pt x="185" y="185"/>
                    </a:cubicBezTo>
                    <a:cubicBezTo>
                      <a:pt x="287" y="185"/>
                      <a:pt x="370" y="102"/>
                      <a:pt x="3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51">
                <a:extLst>
                  <a:ext uri="{FF2B5EF4-FFF2-40B4-BE49-F238E27FC236}">
                    <a16:creationId xmlns:a16="http://schemas.microsoft.com/office/drawing/2014/main" id="{C5F312E5-213F-4875-B6DC-9E66E0802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8252" y="5924550"/>
                <a:ext cx="112713" cy="1095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Oval 52">
                <a:extLst>
                  <a:ext uri="{FF2B5EF4-FFF2-40B4-BE49-F238E27FC236}">
                    <a16:creationId xmlns:a16="http://schemas.microsoft.com/office/drawing/2014/main" id="{EF9B531C-67E2-4301-AF69-794A0802A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1914" y="6032500"/>
                <a:ext cx="90488" cy="88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Oval 53">
                <a:extLst>
                  <a:ext uri="{FF2B5EF4-FFF2-40B4-BE49-F238E27FC236}">
                    <a16:creationId xmlns:a16="http://schemas.microsoft.com/office/drawing/2014/main" id="{01FD227C-3830-4810-8319-BEF54B709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8889" y="5187950"/>
                <a:ext cx="90488" cy="904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Oval 54">
                <a:extLst>
                  <a:ext uri="{FF2B5EF4-FFF2-40B4-BE49-F238E27FC236}">
                    <a16:creationId xmlns:a16="http://schemas.microsoft.com/office/drawing/2014/main" id="{79667095-0E89-4323-9088-F7204A21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164" y="6176963"/>
                <a:ext cx="55563" cy="555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55">
                <a:extLst>
                  <a:ext uri="{FF2B5EF4-FFF2-40B4-BE49-F238E27FC236}">
                    <a16:creationId xmlns:a16="http://schemas.microsoft.com/office/drawing/2014/main" id="{87E17A2E-9FEA-48DC-A90C-8BFD84A31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0477" y="5599113"/>
                <a:ext cx="55563" cy="555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56">
                <a:extLst>
                  <a:ext uri="{FF2B5EF4-FFF2-40B4-BE49-F238E27FC236}">
                    <a16:creationId xmlns:a16="http://schemas.microsoft.com/office/drawing/2014/main" id="{24B06C0E-C6B2-4CDA-8DA8-14C75E7F4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5077" y="6500813"/>
                <a:ext cx="88900" cy="88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57">
                <a:extLst>
                  <a:ext uri="{FF2B5EF4-FFF2-40B4-BE49-F238E27FC236}">
                    <a16:creationId xmlns:a16="http://schemas.microsoft.com/office/drawing/2014/main" id="{83705905-D001-409B-B8A9-6394A3FFF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3339" y="6389688"/>
                <a:ext cx="53975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8F087179-E23D-4EAD-9394-0F7ECBDB2319}"/>
              </a:ext>
            </a:extLst>
          </p:cNvPr>
          <p:cNvGrpSpPr/>
          <p:nvPr/>
        </p:nvGrpSpPr>
        <p:grpSpPr>
          <a:xfrm>
            <a:off x="1263348" y="1439147"/>
            <a:ext cx="3830288" cy="4251980"/>
            <a:chOff x="7358319" y="1439147"/>
            <a:chExt cx="3830288" cy="4251980"/>
          </a:xfrm>
        </p:grpSpPr>
        <p:grpSp>
          <p:nvGrpSpPr>
            <p:cNvPr id="35" name="Group 99">
              <a:extLst>
                <a:ext uri="{FF2B5EF4-FFF2-40B4-BE49-F238E27FC236}">
                  <a16:creationId xmlns:a16="http://schemas.microsoft.com/office/drawing/2014/main" id="{07893809-A6A0-4228-8F43-B6E85905CD80}"/>
                </a:ext>
              </a:extLst>
            </p:cNvPr>
            <p:cNvGrpSpPr/>
            <p:nvPr/>
          </p:nvGrpSpPr>
          <p:grpSpPr>
            <a:xfrm>
              <a:off x="7368378" y="1439147"/>
              <a:ext cx="3820229" cy="865124"/>
              <a:chOff x="7368378" y="1439147"/>
              <a:chExt cx="3820229" cy="865124"/>
            </a:xfrm>
          </p:grpSpPr>
          <p:grpSp>
            <p:nvGrpSpPr>
              <p:cNvPr id="57" name="Group 59">
                <a:extLst>
                  <a:ext uri="{FF2B5EF4-FFF2-40B4-BE49-F238E27FC236}">
                    <a16:creationId xmlns:a16="http://schemas.microsoft.com/office/drawing/2014/main" id="{7D64164B-E12A-4E83-BF48-A826793493F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72429" y="1590890"/>
                <a:ext cx="353538" cy="561639"/>
                <a:chOff x="10594193" y="1503158"/>
                <a:chExt cx="694891" cy="1103924"/>
              </a:xfrm>
              <a:solidFill>
                <a:schemeClr val="accent2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A3B74C6-5024-4C73-B092-E998BD2D0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EA85C1F-4A77-457D-8BDE-BEC0CC27C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Group 47">
                <a:extLst>
                  <a:ext uri="{FF2B5EF4-FFF2-40B4-BE49-F238E27FC236}">
                    <a16:creationId xmlns:a16="http://schemas.microsoft.com/office/drawing/2014/main" id="{14559168-3066-4FF5-99AE-6E432CFCCF65}"/>
                  </a:ext>
                </a:extLst>
              </p:cNvPr>
              <p:cNvGrpSpPr/>
              <p:nvPr/>
            </p:nvGrpSpPr>
            <p:grpSpPr>
              <a:xfrm>
                <a:off x="7825967" y="1439147"/>
                <a:ext cx="3362640" cy="865124"/>
                <a:chOff x="8112224" y="1439147"/>
                <a:chExt cx="3362640" cy="865124"/>
              </a:xfrm>
            </p:grpSpPr>
            <p:sp>
              <p:nvSpPr>
                <p:cNvPr id="59" name="Rectangle 88">
                  <a:extLst>
                    <a:ext uri="{FF2B5EF4-FFF2-40B4-BE49-F238E27FC236}">
                      <a16:creationId xmlns:a16="http://schemas.microsoft.com/office/drawing/2014/main" id="{A0F74F95-969F-4786-8736-FE9505B5F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60" name="TextBox 89">
                  <a:extLst>
                    <a:ext uri="{FF2B5EF4-FFF2-40B4-BE49-F238E27FC236}">
                      <a16:creationId xmlns:a16="http://schemas.microsoft.com/office/drawing/2014/main" id="{0B601A64-AF7B-4F8D-889B-113C5437EA9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2"/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6" name="Group 100">
              <a:extLst>
                <a:ext uri="{FF2B5EF4-FFF2-40B4-BE49-F238E27FC236}">
                  <a16:creationId xmlns:a16="http://schemas.microsoft.com/office/drawing/2014/main" id="{072509B0-66E4-4853-BBA9-547ABD9B5DB4}"/>
                </a:ext>
              </a:extLst>
            </p:cNvPr>
            <p:cNvGrpSpPr/>
            <p:nvPr/>
          </p:nvGrpSpPr>
          <p:grpSpPr>
            <a:xfrm>
              <a:off x="7358319" y="2568099"/>
              <a:ext cx="3830288" cy="865124"/>
              <a:chOff x="7358319" y="2598350"/>
              <a:chExt cx="3830288" cy="865124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1B1F6BE7-0A3C-4CC8-81E2-F5EE0327118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2750093"/>
                <a:ext cx="353538" cy="561639"/>
                <a:chOff x="10594193" y="1503158"/>
                <a:chExt cx="694891" cy="1103924"/>
              </a:xfrm>
              <a:solidFill>
                <a:schemeClr val="accent4"/>
              </a:solidFill>
            </p:grpSpPr>
            <p:sp>
              <p:nvSpPr>
                <p:cNvPr id="55" name="Freeform: Shape 63">
                  <a:extLst>
                    <a:ext uri="{FF2B5EF4-FFF2-40B4-BE49-F238E27FC236}">
                      <a16:creationId xmlns:a16="http://schemas.microsoft.com/office/drawing/2014/main" id="{4ADE0A3A-DDC3-44A2-9866-828869FCA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64">
                  <a:extLst>
                    <a:ext uri="{FF2B5EF4-FFF2-40B4-BE49-F238E27FC236}">
                      <a16:creationId xmlns:a16="http://schemas.microsoft.com/office/drawing/2014/main" id="{35A58C8E-7C16-4DC7-9227-DC56FB322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90">
                <a:extLst>
                  <a:ext uri="{FF2B5EF4-FFF2-40B4-BE49-F238E27FC236}">
                    <a16:creationId xmlns:a16="http://schemas.microsoft.com/office/drawing/2014/main" id="{3B46F051-09DD-48CF-AF00-E3346759B7D9}"/>
                  </a:ext>
                </a:extLst>
              </p:cNvPr>
              <p:cNvGrpSpPr/>
              <p:nvPr/>
            </p:nvGrpSpPr>
            <p:grpSpPr>
              <a:xfrm>
                <a:off x="7825967" y="2598350"/>
                <a:ext cx="3362640" cy="865124"/>
                <a:chOff x="8112224" y="1439147"/>
                <a:chExt cx="3362640" cy="865124"/>
              </a:xfrm>
            </p:grpSpPr>
            <p:sp>
              <p:nvSpPr>
                <p:cNvPr id="53" name="Rectangle 91">
                  <a:extLst>
                    <a:ext uri="{FF2B5EF4-FFF2-40B4-BE49-F238E27FC236}">
                      <a16:creationId xmlns:a16="http://schemas.microsoft.com/office/drawing/2014/main" id="{C389667A-6E86-4C41-A8D5-ACA49C8C1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54" name="TextBox 92">
                  <a:extLst>
                    <a:ext uri="{FF2B5EF4-FFF2-40B4-BE49-F238E27FC236}">
                      <a16:creationId xmlns:a16="http://schemas.microsoft.com/office/drawing/2014/main" id="{4222F675-0861-4E30-A305-D3F34E259DD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4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7" name="Group 101">
              <a:extLst>
                <a:ext uri="{FF2B5EF4-FFF2-40B4-BE49-F238E27FC236}">
                  <a16:creationId xmlns:a16="http://schemas.microsoft.com/office/drawing/2014/main" id="{69FE6B9B-E434-41A6-BA19-9EC869FC60D8}"/>
                </a:ext>
              </a:extLst>
            </p:cNvPr>
            <p:cNvGrpSpPr/>
            <p:nvPr/>
          </p:nvGrpSpPr>
          <p:grpSpPr>
            <a:xfrm>
              <a:off x="7358319" y="3697051"/>
              <a:ext cx="3830288" cy="865124"/>
              <a:chOff x="7358319" y="3741693"/>
              <a:chExt cx="3830288" cy="865124"/>
            </a:xfrm>
          </p:grpSpPr>
          <p:grpSp>
            <p:nvGrpSpPr>
              <p:cNvPr id="45" name="Group 65">
                <a:extLst>
                  <a:ext uri="{FF2B5EF4-FFF2-40B4-BE49-F238E27FC236}">
                    <a16:creationId xmlns:a16="http://schemas.microsoft.com/office/drawing/2014/main" id="{484AF32C-573F-48E5-A4AC-844C14C69D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3893436"/>
                <a:ext cx="353538" cy="561639"/>
                <a:chOff x="10594193" y="1503158"/>
                <a:chExt cx="694891" cy="1103924"/>
              </a:xfrm>
              <a:solidFill>
                <a:schemeClr val="accent5"/>
              </a:solidFill>
            </p:grpSpPr>
            <p:sp>
              <p:nvSpPr>
                <p:cNvPr id="49" name="Freeform: Shape 66">
                  <a:extLst>
                    <a:ext uri="{FF2B5EF4-FFF2-40B4-BE49-F238E27FC236}">
                      <a16:creationId xmlns:a16="http://schemas.microsoft.com/office/drawing/2014/main" id="{D67956B3-F7D2-431A-ACF0-90DDA12CB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67">
                  <a:extLst>
                    <a:ext uri="{FF2B5EF4-FFF2-40B4-BE49-F238E27FC236}">
                      <a16:creationId xmlns:a16="http://schemas.microsoft.com/office/drawing/2014/main" id="{96E6FCB6-1491-421E-B806-120E3BA01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Group 93">
                <a:extLst>
                  <a:ext uri="{FF2B5EF4-FFF2-40B4-BE49-F238E27FC236}">
                    <a16:creationId xmlns:a16="http://schemas.microsoft.com/office/drawing/2014/main" id="{AD67143C-2A45-463B-A397-D0F4FB7EE4F0}"/>
                  </a:ext>
                </a:extLst>
              </p:cNvPr>
              <p:cNvGrpSpPr/>
              <p:nvPr/>
            </p:nvGrpSpPr>
            <p:grpSpPr>
              <a:xfrm>
                <a:off x="7825967" y="3741693"/>
                <a:ext cx="3362640" cy="865124"/>
                <a:chOff x="8112224" y="1439147"/>
                <a:chExt cx="3362640" cy="865124"/>
              </a:xfrm>
            </p:grpSpPr>
            <p:sp>
              <p:nvSpPr>
                <p:cNvPr id="47" name="Rectangle 94">
                  <a:extLst>
                    <a:ext uri="{FF2B5EF4-FFF2-40B4-BE49-F238E27FC236}">
                      <a16:creationId xmlns:a16="http://schemas.microsoft.com/office/drawing/2014/main" id="{056C296A-9733-43DE-87CF-06C99D456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48" name="TextBox 95">
                  <a:extLst>
                    <a:ext uri="{FF2B5EF4-FFF2-40B4-BE49-F238E27FC236}">
                      <a16:creationId xmlns:a16="http://schemas.microsoft.com/office/drawing/2014/main" id="{D5842AEB-B9C9-4683-B1E2-02E95999D00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5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8" name="Group 102">
              <a:extLst>
                <a:ext uri="{FF2B5EF4-FFF2-40B4-BE49-F238E27FC236}">
                  <a16:creationId xmlns:a16="http://schemas.microsoft.com/office/drawing/2014/main" id="{07A706C4-92AE-4712-B7C7-7AC1E4D02E08}"/>
                </a:ext>
              </a:extLst>
            </p:cNvPr>
            <p:cNvGrpSpPr/>
            <p:nvPr/>
          </p:nvGrpSpPr>
          <p:grpSpPr>
            <a:xfrm>
              <a:off x="7358319" y="4826003"/>
              <a:ext cx="3830288" cy="865124"/>
              <a:chOff x="7358319" y="4826003"/>
              <a:chExt cx="3830288" cy="865124"/>
            </a:xfrm>
          </p:grpSpPr>
          <p:grpSp>
            <p:nvGrpSpPr>
              <p:cNvPr id="39" name="Group 68">
                <a:extLst>
                  <a:ext uri="{FF2B5EF4-FFF2-40B4-BE49-F238E27FC236}">
                    <a16:creationId xmlns:a16="http://schemas.microsoft.com/office/drawing/2014/main" id="{59AFA92B-FF6F-49B7-A32E-218B5AA59D5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4977746"/>
                <a:ext cx="353538" cy="561639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43" name="Freeform: Shape 69">
                  <a:extLst>
                    <a:ext uri="{FF2B5EF4-FFF2-40B4-BE49-F238E27FC236}">
                      <a16:creationId xmlns:a16="http://schemas.microsoft.com/office/drawing/2014/main" id="{E2B21D10-CD46-4BB9-BBBD-72F172540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70">
                  <a:extLst>
                    <a:ext uri="{FF2B5EF4-FFF2-40B4-BE49-F238E27FC236}">
                      <a16:creationId xmlns:a16="http://schemas.microsoft.com/office/drawing/2014/main" id="{14D32101-01BF-4825-B10A-9B8931DC4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6">
                <a:extLst>
                  <a:ext uri="{FF2B5EF4-FFF2-40B4-BE49-F238E27FC236}">
                    <a16:creationId xmlns:a16="http://schemas.microsoft.com/office/drawing/2014/main" id="{BADCF0ED-4A75-486E-9896-1C2BB613FD0B}"/>
                  </a:ext>
                </a:extLst>
              </p:cNvPr>
              <p:cNvGrpSpPr/>
              <p:nvPr/>
            </p:nvGrpSpPr>
            <p:grpSpPr>
              <a:xfrm>
                <a:off x="7825967" y="4826003"/>
                <a:ext cx="3362640" cy="865124"/>
                <a:chOff x="8112224" y="1439147"/>
                <a:chExt cx="3362640" cy="865124"/>
              </a:xfrm>
            </p:grpSpPr>
            <p:sp>
              <p:nvSpPr>
                <p:cNvPr id="41" name="Rectangle 97">
                  <a:extLst>
                    <a:ext uri="{FF2B5EF4-FFF2-40B4-BE49-F238E27FC236}">
                      <a16:creationId xmlns:a16="http://schemas.microsoft.com/office/drawing/2014/main" id="{48DA0537-FF80-4498-BE16-FCBE3697F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42" name="TextBox 98">
                  <a:extLst>
                    <a:ext uri="{FF2B5EF4-FFF2-40B4-BE49-F238E27FC236}">
                      <a16:creationId xmlns:a16="http://schemas.microsoft.com/office/drawing/2014/main" id="{D9B913EC-F165-4A6E-A09D-91BD12DCE6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6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</p:grpSp>
      <p:grpSp>
        <p:nvGrpSpPr>
          <p:cNvPr id="6" name="Group 135">
            <a:extLst>
              <a:ext uri="{FF2B5EF4-FFF2-40B4-BE49-F238E27FC236}">
                <a16:creationId xmlns:a16="http://schemas.microsoft.com/office/drawing/2014/main" id="{448C4EAF-B56A-4228-B339-9A76CF97AB9C}"/>
              </a:ext>
            </a:extLst>
          </p:cNvPr>
          <p:cNvGrpSpPr/>
          <p:nvPr/>
        </p:nvGrpSpPr>
        <p:grpSpPr>
          <a:xfrm flipH="1">
            <a:off x="7108750" y="1439147"/>
            <a:ext cx="3830288" cy="4251980"/>
            <a:chOff x="7358319" y="1439147"/>
            <a:chExt cx="3830288" cy="4251980"/>
          </a:xfrm>
        </p:grpSpPr>
        <p:grpSp>
          <p:nvGrpSpPr>
            <p:cNvPr id="7" name="Group 136">
              <a:extLst>
                <a:ext uri="{FF2B5EF4-FFF2-40B4-BE49-F238E27FC236}">
                  <a16:creationId xmlns:a16="http://schemas.microsoft.com/office/drawing/2014/main" id="{9EA0B282-7598-468D-B5A2-67AA9EF1F427}"/>
                </a:ext>
              </a:extLst>
            </p:cNvPr>
            <p:cNvGrpSpPr/>
            <p:nvPr/>
          </p:nvGrpSpPr>
          <p:grpSpPr>
            <a:xfrm>
              <a:off x="7368378" y="1439147"/>
              <a:ext cx="3820229" cy="865124"/>
              <a:chOff x="7368378" y="1439147"/>
              <a:chExt cx="3820229" cy="865124"/>
            </a:xfrm>
          </p:grpSpPr>
          <p:grpSp>
            <p:nvGrpSpPr>
              <p:cNvPr id="29" name="Group 158">
                <a:extLst>
                  <a:ext uri="{FF2B5EF4-FFF2-40B4-BE49-F238E27FC236}">
                    <a16:creationId xmlns:a16="http://schemas.microsoft.com/office/drawing/2014/main" id="{E2942162-82F6-4FCC-9ACD-5E84BC28B5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72429" y="1590890"/>
                <a:ext cx="353538" cy="561639"/>
                <a:chOff x="10594193" y="1503158"/>
                <a:chExt cx="694891" cy="1103924"/>
              </a:xfrm>
              <a:solidFill>
                <a:schemeClr val="accent2"/>
              </a:solidFill>
            </p:grpSpPr>
            <p:sp>
              <p:nvSpPr>
                <p:cNvPr id="33" name="Freeform: Shape 162">
                  <a:extLst>
                    <a:ext uri="{FF2B5EF4-FFF2-40B4-BE49-F238E27FC236}">
                      <a16:creationId xmlns:a16="http://schemas.microsoft.com/office/drawing/2014/main" id="{C2CDFF39-50B1-4481-A354-E2CC1E7EB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63">
                  <a:extLst>
                    <a:ext uri="{FF2B5EF4-FFF2-40B4-BE49-F238E27FC236}">
                      <a16:creationId xmlns:a16="http://schemas.microsoft.com/office/drawing/2014/main" id="{36D4AF72-0E9D-425D-9417-DCB0DA2E6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159">
                <a:extLst>
                  <a:ext uri="{FF2B5EF4-FFF2-40B4-BE49-F238E27FC236}">
                    <a16:creationId xmlns:a16="http://schemas.microsoft.com/office/drawing/2014/main" id="{9728F2CC-1613-43C2-9498-3A50971121CD}"/>
                  </a:ext>
                </a:extLst>
              </p:cNvPr>
              <p:cNvGrpSpPr/>
              <p:nvPr/>
            </p:nvGrpSpPr>
            <p:grpSpPr>
              <a:xfrm>
                <a:off x="8070081" y="1439147"/>
                <a:ext cx="3118526" cy="865124"/>
                <a:chOff x="8356338" y="1439147"/>
                <a:chExt cx="3118526" cy="865124"/>
              </a:xfrm>
            </p:grpSpPr>
            <p:sp>
              <p:nvSpPr>
                <p:cNvPr id="31" name="Rectangle 160">
                  <a:extLst>
                    <a:ext uri="{FF2B5EF4-FFF2-40B4-BE49-F238E27FC236}">
                      <a16:creationId xmlns:a16="http://schemas.microsoft.com/office/drawing/2014/main" id="{7A5CC17D-2D29-4D01-89E2-097E070DA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32" name="TextBox 161">
                  <a:extLst>
                    <a:ext uri="{FF2B5EF4-FFF2-40B4-BE49-F238E27FC236}">
                      <a16:creationId xmlns:a16="http://schemas.microsoft.com/office/drawing/2014/main" id="{10607CF4-7BD7-4D14-B6EF-2A06074E080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2"/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8" name="Group 137">
              <a:extLst>
                <a:ext uri="{FF2B5EF4-FFF2-40B4-BE49-F238E27FC236}">
                  <a16:creationId xmlns:a16="http://schemas.microsoft.com/office/drawing/2014/main" id="{2FAFF66B-358E-4F78-B03E-68BCBC0589F3}"/>
                </a:ext>
              </a:extLst>
            </p:cNvPr>
            <p:cNvGrpSpPr/>
            <p:nvPr/>
          </p:nvGrpSpPr>
          <p:grpSpPr>
            <a:xfrm>
              <a:off x="7358319" y="2568099"/>
              <a:ext cx="3830288" cy="865124"/>
              <a:chOff x="7358319" y="2598350"/>
              <a:chExt cx="3830288" cy="865124"/>
            </a:xfrm>
          </p:grpSpPr>
          <p:grpSp>
            <p:nvGrpSpPr>
              <p:cNvPr id="23" name="Group 152">
                <a:extLst>
                  <a:ext uri="{FF2B5EF4-FFF2-40B4-BE49-F238E27FC236}">
                    <a16:creationId xmlns:a16="http://schemas.microsoft.com/office/drawing/2014/main" id="{F5790B1F-6590-4F20-ACCC-1BC2B861DC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2750093"/>
                <a:ext cx="353538" cy="561639"/>
                <a:chOff x="10594193" y="1503158"/>
                <a:chExt cx="694891" cy="1103924"/>
              </a:xfrm>
              <a:solidFill>
                <a:schemeClr val="accent4"/>
              </a:solidFill>
            </p:grpSpPr>
            <p:sp>
              <p:nvSpPr>
                <p:cNvPr id="27" name="Freeform: Shape 156">
                  <a:extLst>
                    <a:ext uri="{FF2B5EF4-FFF2-40B4-BE49-F238E27FC236}">
                      <a16:creationId xmlns:a16="http://schemas.microsoft.com/office/drawing/2014/main" id="{EEFD28C3-C707-4B99-B5E2-1ED772B3F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Freeform: Shape 157">
                  <a:extLst>
                    <a:ext uri="{FF2B5EF4-FFF2-40B4-BE49-F238E27FC236}">
                      <a16:creationId xmlns:a16="http://schemas.microsoft.com/office/drawing/2014/main" id="{73BDD297-F56B-420B-8596-577D3D300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153">
                <a:extLst>
                  <a:ext uri="{FF2B5EF4-FFF2-40B4-BE49-F238E27FC236}">
                    <a16:creationId xmlns:a16="http://schemas.microsoft.com/office/drawing/2014/main" id="{A11AE7D3-1DA0-4B48-A0DE-29E5619F4EB9}"/>
                  </a:ext>
                </a:extLst>
              </p:cNvPr>
              <p:cNvGrpSpPr/>
              <p:nvPr/>
            </p:nvGrpSpPr>
            <p:grpSpPr>
              <a:xfrm>
                <a:off x="8070081" y="2598350"/>
                <a:ext cx="3118526" cy="865124"/>
                <a:chOff x="8356338" y="1439147"/>
                <a:chExt cx="3118526" cy="865124"/>
              </a:xfrm>
            </p:grpSpPr>
            <p:sp>
              <p:nvSpPr>
                <p:cNvPr id="25" name="Rectangle 154">
                  <a:extLst>
                    <a:ext uri="{FF2B5EF4-FFF2-40B4-BE49-F238E27FC236}">
                      <a16:creationId xmlns:a16="http://schemas.microsoft.com/office/drawing/2014/main" id="{97BD451A-7D66-4C14-B132-445B0D6036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26" name="TextBox 155">
                  <a:extLst>
                    <a:ext uri="{FF2B5EF4-FFF2-40B4-BE49-F238E27FC236}">
                      <a16:creationId xmlns:a16="http://schemas.microsoft.com/office/drawing/2014/main" id="{CF94A2FA-326E-4265-9E8D-EA655328AB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4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9" name="Group 138">
              <a:extLst>
                <a:ext uri="{FF2B5EF4-FFF2-40B4-BE49-F238E27FC236}">
                  <a16:creationId xmlns:a16="http://schemas.microsoft.com/office/drawing/2014/main" id="{258D15B4-C4C9-44DF-B668-A21B61F553EB}"/>
                </a:ext>
              </a:extLst>
            </p:cNvPr>
            <p:cNvGrpSpPr/>
            <p:nvPr/>
          </p:nvGrpSpPr>
          <p:grpSpPr>
            <a:xfrm>
              <a:off x="7358319" y="3697051"/>
              <a:ext cx="3830288" cy="865124"/>
              <a:chOff x="7358319" y="3741693"/>
              <a:chExt cx="3830288" cy="865124"/>
            </a:xfrm>
          </p:grpSpPr>
          <p:grpSp>
            <p:nvGrpSpPr>
              <p:cNvPr id="17" name="Group 146">
                <a:extLst>
                  <a:ext uri="{FF2B5EF4-FFF2-40B4-BE49-F238E27FC236}">
                    <a16:creationId xmlns:a16="http://schemas.microsoft.com/office/drawing/2014/main" id="{8D802BCF-666A-42B5-B495-EFCE5B423B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3893436"/>
                <a:ext cx="353538" cy="561639"/>
                <a:chOff x="10594193" y="1503158"/>
                <a:chExt cx="694891" cy="1103924"/>
              </a:xfrm>
              <a:solidFill>
                <a:schemeClr val="accent5"/>
              </a:solidFill>
            </p:grpSpPr>
            <p:sp>
              <p:nvSpPr>
                <p:cNvPr id="21" name="Freeform: Shape 150">
                  <a:extLst>
                    <a:ext uri="{FF2B5EF4-FFF2-40B4-BE49-F238E27FC236}">
                      <a16:creationId xmlns:a16="http://schemas.microsoft.com/office/drawing/2014/main" id="{9D7AC74D-FCCD-45DE-86B0-424EAF42F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151">
                  <a:extLst>
                    <a:ext uri="{FF2B5EF4-FFF2-40B4-BE49-F238E27FC236}">
                      <a16:creationId xmlns:a16="http://schemas.microsoft.com/office/drawing/2014/main" id="{2B56BD76-7ED6-4A56-8F07-C6ED0749C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47">
                <a:extLst>
                  <a:ext uri="{FF2B5EF4-FFF2-40B4-BE49-F238E27FC236}">
                    <a16:creationId xmlns:a16="http://schemas.microsoft.com/office/drawing/2014/main" id="{C38E4A40-71C6-489A-A5B9-EB57B115C002}"/>
                  </a:ext>
                </a:extLst>
              </p:cNvPr>
              <p:cNvGrpSpPr/>
              <p:nvPr/>
            </p:nvGrpSpPr>
            <p:grpSpPr>
              <a:xfrm>
                <a:off x="8070081" y="3741693"/>
                <a:ext cx="3118526" cy="865124"/>
                <a:chOff x="8356338" y="1439147"/>
                <a:chExt cx="3118526" cy="865124"/>
              </a:xfrm>
            </p:grpSpPr>
            <p:sp>
              <p:nvSpPr>
                <p:cNvPr id="19" name="Rectangle 148">
                  <a:extLst>
                    <a:ext uri="{FF2B5EF4-FFF2-40B4-BE49-F238E27FC236}">
                      <a16:creationId xmlns:a16="http://schemas.microsoft.com/office/drawing/2014/main" id="{BD5B5979-BA33-46C3-A7BE-11356C7701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20" name="TextBox 149">
                  <a:extLst>
                    <a:ext uri="{FF2B5EF4-FFF2-40B4-BE49-F238E27FC236}">
                      <a16:creationId xmlns:a16="http://schemas.microsoft.com/office/drawing/2014/main" id="{469DAB38-F2DC-4C5E-AE25-5C474195EFB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5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10" name="Group 139">
              <a:extLst>
                <a:ext uri="{FF2B5EF4-FFF2-40B4-BE49-F238E27FC236}">
                  <a16:creationId xmlns:a16="http://schemas.microsoft.com/office/drawing/2014/main" id="{BAF56560-1F8F-44DB-98CF-C8FADEF42131}"/>
                </a:ext>
              </a:extLst>
            </p:cNvPr>
            <p:cNvGrpSpPr/>
            <p:nvPr/>
          </p:nvGrpSpPr>
          <p:grpSpPr>
            <a:xfrm>
              <a:off x="7358319" y="4826003"/>
              <a:ext cx="3830288" cy="865124"/>
              <a:chOff x="7358319" y="4826003"/>
              <a:chExt cx="3830288" cy="865124"/>
            </a:xfrm>
          </p:grpSpPr>
          <p:grpSp>
            <p:nvGrpSpPr>
              <p:cNvPr id="11" name="Group 140">
                <a:extLst>
                  <a:ext uri="{FF2B5EF4-FFF2-40B4-BE49-F238E27FC236}">
                    <a16:creationId xmlns:a16="http://schemas.microsoft.com/office/drawing/2014/main" id="{9402898F-C923-4696-A841-F0EAAE32F3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4977746"/>
                <a:ext cx="353538" cy="561639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15" name="Freeform: Shape 144">
                  <a:extLst>
                    <a:ext uri="{FF2B5EF4-FFF2-40B4-BE49-F238E27FC236}">
                      <a16:creationId xmlns:a16="http://schemas.microsoft.com/office/drawing/2014/main" id="{107B3E55-9328-48D7-9690-0C8A1EB54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Freeform: Shape 145">
                  <a:extLst>
                    <a:ext uri="{FF2B5EF4-FFF2-40B4-BE49-F238E27FC236}">
                      <a16:creationId xmlns:a16="http://schemas.microsoft.com/office/drawing/2014/main" id="{72E58ADD-A6A1-4864-9F3D-20DC3FB12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Group 141">
                <a:extLst>
                  <a:ext uri="{FF2B5EF4-FFF2-40B4-BE49-F238E27FC236}">
                    <a16:creationId xmlns:a16="http://schemas.microsoft.com/office/drawing/2014/main" id="{60FA01AE-B28D-41FD-96F6-45254A794067}"/>
                  </a:ext>
                </a:extLst>
              </p:cNvPr>
              <p:cNvGrpSpPr/>
              <p:nvPr/>
            </p:nvGrpSpPr>
            <p:grpSpPr>
              <a:xfrm>
                <a:off x="8070081" y="4826003"/>
                <a:ext cx="3118526" cy="865124"/>
                <a:chOff x="8356338" y="1439147"/>
                <a:chExt cx="3118526" cy="865124"/>
              </a:xfrm>
            </p:grpSpPr>
            <p:sp>
              <p:nvSpPr>
                <p:cNvPr id="13" name="Rectangle 142">
                  <a:extLst>
                    <a:ext uri="{FF2B5EF4-FFF2-40B4-BE49-F238E27FC236}">
                      <a16:creationId xmlns:a16="http://schemas.microsoft.com/office/drawing/2014/main" id="{4C61F8FE-E0CE-4AC1-BCAC-B5D924C3D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:p14="http://schemas.microsoft.com/office/powerpoint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14" name="TextBox 143">
                  <a:extLst>
                    <a:ext uri="{FF2B5EF4-FFF2-40B4-BE49-F238E27FC236}">
                      <a16:creationId xmlns:a16="http://schemas.microsoft.com/office/drawing/2014/main" id="{8B9B9C77-B2AB-4C5A-A0D4-B21B64DC048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6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7410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5B881DA2-653E-4F9E-BBA1-30FF946E94D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A7EE1030-575C-4CC4-A6AC-46D2E0EFB16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2E1F7B43-CA2E-41E0-AB72-54721A76007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BE1F9BFE-DCE4-4DDB-A4F1-14B8842FF2CC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030838" y="349636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504AD648-3253-4544-B3B7-C762BA11B8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79275" y="343742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DEF5AFFF-5E03-4CAB-B379-33C80791729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_文本框 11">
            <a:extLst>
              <a:ext uri="{FF2B5EF4-FFF2-40B4-BE49-F238E27FC236}">
                <a16:creationId xmlns:a16="http://schemas.microsoft.com/office/drawing/2014/main" id="{F0A5EF64-72F4-4D18-AA71-00D331C47F1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28120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PA_文本框 11">
            <a:extLst>
              <a:ext uri="{FF2B5EF4-FFF2-40B4-BE49-F238E27FC236}">
                <a16:creationId xmlns:a16="http://schemas.microsoft.com/office/drawing/2014/main" id="{15BDCC48-E276-468F-AC64-5DBEE34399E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81542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PA_文本框 11">
            <a:extLst>
              <a:ext uri="{FF2B5EF4-FFF2-40B4-BE49-F238E27FC236}">
                <a16:creationId xmlns:a16="http://schemas.microsoft.com/office/drawing/2014/main" id="{A0CBCF79-E52D-40ED-B763-AED08434609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28120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_文本框 11">
            <a:extLst>
              <a:ext uri="{FF2B5EF4-FFF2-40B4-BE49-F238E27FC236}">
                <a16:creationId xmlns:a16="http://schemas.microsoft.com/office/drawing/2014/main" id="{F127858E-47F1-4D68-8E2D-882434FCBB9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81542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0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4">
            <a:extLst>
              <a:ext uri="{FF2B5EF4-FFF2-40B4-BE49-F238E27FC236}">
                <a16:creationId xmlns:a16="http://schemas.microsoft.com/office/drawing/2014/main" id="{99223E54-9751-4E3F-B790-A8F2E5D8F80C}"/>
              </a:ext>
            </a:extLst>
          </p:cNvPr>
          <p:cNvSpPr>
            <a:spLocks/>
          </p:cNvSpPr>
          <p:nvPr/>
        </p:nvSpPr>
        <p:spPr bwMode="auto">
          <a:xfrm>
            <a:off x="4330496" y="1941683"/>
            <a:ext cx="1163462" cy="912940"/>
          </a:xfrm>
          <a:custGeom>
            <a:avLst/>
            <a:gdLst>
              <a:gd name="T0" fmla="*/ 721 w 917"/>
              <a:gd name="T1" fmla="*/ 0 h 719"/>
              <a:gd name="T2" fmla="*/ 667 w 917"/>
              <a:gd name="T3" fmla="*/ 0 h 719"/>
              <a:gd name="T4" fmla="*/ 563 w 917"/>
              <a:gd name="T5" fmla="*/ 0 h 719"/>
              <a:gd name="T6" fmla="*/ 563 w 917"/>
              <a:gd name="T7" fmla="*/ 0 h 719"/>
              <a:gd name="T8" fmla="*/ 455 w 917"/>
              <a:gd name="T9" fmla="*/ 0 h 719"/>
              <a:gd name="T10" fmla="*/ 256 w 917"/>
              <a:gd name="T11" fmla="*/ 0 h 719"/>
              <a:gd name="T12" fmla="*/ 257 w 917"/>
              <a:gd name="T13" fmla="*/ 0 h 719"/>
              <a:gd name="T14" fmla="*/ 256 w 917"/>
              <a:gd name="T15" fmla="*/ 0 h 719"/>
              <a:gd name="T16" fmla="*/ 250 w 917"/>
              <a:gd name="T17" fmla="*/ 0 h 719"/>
              <a:gd name="T18" fmla="*/ 45 w 917"/>
              <a:gd name="T19" fmla="*/ 0 h 719"/>
              <a:gd name="T20" fmla="*/ 2 w 917"/>
              <a:gd name="T21" fmla="*/ 0 h 719"/>
              <a:gd name="T22" fmla="*/ 2 w 917"/>
              <a:gd name="T23" fmla="*/ 267 h 719"/>
              <a:gd name="T24" fmla="*/ 2 w 917"/>
              <a:gd name="T25" fmla="*/ 271 h 719"/>
              <a:gd name="T26" fmla="*/ 2 w 917"/>
              <a:gd name="T27" fmla="*/ 271 h 719"/>
              <a:gd name="T28" fmla="*/ 2 w 917"/>
              <a:gd name="T29" fmla="*/ 471 h 719"/>
              <a:gd name="T30" fmla="*/ 2 w 917"/>
              <a:gd name="T31" fmla="*/ 719 h 719"/>
              <a:gd name="T32" fmla="*/ 160 w 917"/>
              <a:gd name="T33" fmla="*/ 719 h 719"/>
              <a:gd name="T34" fmla="*/ 249 w 917"/>
              <a:gd name="T35" fmla="*/ 719 h 719"/>
              <a:gd name="T36" fmla="*/ 254 w 917"/>
              <a:gd name="T37" fmla="*/ 719 h 719"/>
              <a:gd name="T38" fmla="*/ 256 w 917"/>
              <a:gd name="T39" fmla="*/ 719 h 719"/>
              <a:gd name="T40" fmla="*/ 286 w 917"/>
              <a:gd name="T41" fmla="*/ 670 h 719"/>
              <a:gd name="T42" fmla="*/ 264 w 917"/>
              <a:gd name="T43" fmla="*/ 602 h 719"/>
              <a:gd name="T44" fmla="*/ 352 w 917"/>
              <a:gd name="T45" fmla="*/ 523 h 719"/>
              <a:gd name="T46" fmla="*/ 440 w 917"/>
              <a:gd name="T47" fmla="*/ 602 h 719"/>
              <a:gd name="T48" fmla="*/ 418 w 917"/>
              <a:gd name="T49" fmla="*/ 670 h 719"/>
              <a:gd name="T50" fmla="*/ 449 w 917"/>
              <a:gd name="T51" fmla="*/ 719 h 719"/>
              <a:gd name="T52" fmla="*/ 450 w 917"/>
              <a:gd name="T53" fmla="*/ 719 h 719"/>
              <a:gd name="T54" fmla="*/ 447 w 917"/>
              <a:gd name="T55" fmla="*/ 719 h 719"/>
              <a:gd name="T56" fmla="*/ 449 w 917"/>
              <a:gd name="T57" fmla="*/ 719 h 719"/>
              <a:gd name="T58" fmla="*/ 447 w 917"/>
              <a:gd name="T59" fmla="*/ 719 h 719"/>
              <a:gd name="T60" fmla="*/ 454 w 917"/>
              <a:gd name="T61" fmla="*/ 719 h 719"/>
              <a:gd name="T62" fmla="*/ 674 w 917"/>
              <a:gd name="T63" fmla="*/ 719 h 719"/>
              <a:gd name="T64" fmla="*/ 674 w 917"/>
              <a:gd name="T65" fmla="*/ 719 h 719"/>
              <a:gd name="T66" fmla="*/ 721 w 917"/>
              <a:gd name="T67" fmla="*/ 719 h 719"/>
              <a:gd name="T68" fmla="*/ 721 w 917"/>
              <a:gd name="T69" fmla="*/ 471 h 719"/>
              <a:gd name="T70" fmla="*/ 721 w 917"/>
              <a:gd name="T71" fmla="*/ 466 h 719"/>
              <a:gd name="T72" fmla="*/ 721 w 917"/>
              <a:gd name="T73" fmla="*/ 466 h 719"/>
              <a:gd name="T74" fmla="*/ 753 w 917"/>
              <a:gd name="T75" fmla="*/ 430 h 719"/>
              <a:gd name="T76" fmla="*/ 771 w 917"/>
              <a:gd name="T77" fmla="*/ 434 h 719"/>
              <a:gd name="T78" fmla="*/ 839 w 917"/>
              <a:gd name="T79" fmla="*/ 457 h 719"/>
              <a:gd name="T80" fmla="*/ 917 w 917"/>
              <a:gd name="T81" fmla="*/ 368 h 719"/>
              <a:gd name="T82" fmla="*/ 839 w 917"/>
              <a:gd name="T83" fmla="*/ 280 h 719"/>
              <a:gd name="T84" fmla="*/ 771 w 917"/>
              <a:gd name="T85" fmla="*/ 302 h 719"/>
              <a:gd name="T86" fmla="*/ 753 w 917"/>
              <a:gd name="T87" fmla="*/ 307 h 719"/>
              <a:gd name="T88" fmla="*/ 721 w 917"/>
              <a:gd name="T89" fmla="*/ 273 h 719"/>
              <a:gd name="T90" fmla="*/ 722 w 917"/>
              <a:gd name="T91" fmla="*/ 273 h 719"/>
              <a:gd name="T92" fmla="*/ 721 w 917"/>
              <a:gd name="T93" fmla="*/ 273 h 719"/>
              <a:gd name="T94" fmla="*/ 721 w 917"/>
              <a:gd name="T95" fmla="*/ 271 h 719"/>
              <a:gd name="T96" fmla="*/ 721 w 917"/>
              <a:gd name="T97" fmla="*/ 273 h 719"/>
              <a:gd name="T98" fmla="*/ 721 w 917"/>
              <a:gd name="T99" fmla="*/ 273 h 719"/>
              <a:gd name="T100" fmla="*/ 721 w 917"/>
              <a:gd name="T101" fmla="*/ 273 h 719"/>
              <a:gd name="T102" fmla="*/ 721 w 917"/>
              <a:gd name="T103" fmla="*/ 267 h 719"/>
              <a:gd name="T104" fmla="*/ 721 w 917"/>
              <a:gd name="T105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7" h="719">
                <a:moveTo>
                  <a:pt x="721" y="0"/>
                </a:moveTo>
                <a:cubicBezTo>
                  <a:pt x="717" y="0"/>
                  <a:pt x="671" y="0"/>
                  <a:pt x="667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55" y="0"/>
                  <a:pt x="289" y="0"/>
                  <a:pt x="256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6" y="0"/>
                  <a:pt x="256" y="0"/>
                </a:cubicBezTo>
                <a:cubicBezTo>
                  <a:pt x="253" y="0"/>
                  <a:pt x="251" y="0"/>
                  <a:pt x="25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9" y="0"/>
                  <a:pt x="2" y="0"/>
                  <a:pt x="2" y="0"/>
                </a:cubicBezTo>
                <a:cubicBezTo>
                  <a:pt x="2" y="267"/>
                  <a:pt x="2" y="267"/>
                  <a:pt x="2" y="267"/>
                </a:cubicBezTo>
                <a:cubicBezTo>
                  <a:pt x="2" y="269"/>
                  <a:pt x="2" y="271"/>
                  <a:pt x="2" y="271"/>
                </a:cubicBezTo>
                <a:cubicBezTo>
                  <a:pt x="2" y="271"/>
                  <a:pt x="2" y="271"/>
                  <a:pt x="2" y="271"/>
                </a:cubicBezTo>
                <a:cubicBezTo>
                  <a:pt x="0" y="301"/>
                  <a:pt x="2" y="471"/>
                  <a:pt x="2" y="471"/>
                </a:cubicBezTo>
                <a:cubicBezTo>
                  <a:pt x="2" y="719"/>
                  <a:pt x="2" y="719"/>
                  <a:pt x="2" y="719"/>
                </a:cubicBezTo>
                <a:cubicBezTo>
                  <a:pt x="160" y="719"/>
                  <a:pt x="160" y="719"/>
                  <a:pt x="160" y="719"/>
                </a:cubicBezTo>
                <a:cubicBezTo>
                  <a:pt x="249" y="719"/>
                  <a:pt x="249" y="719"/>
                  <a:pt x="249" y="719"/>
                </a:cubicBezTo>
                <a:cubicBezTo>
                  <a:pt x="254" y="719"/>
                  <a:pt x="254" y="719"/>
                  <a:pt x="254" y="719"/>
                </a:cubicBezTo>
                <a:cubicBezTo>
                  <a:pt x="255" y="719"/>
                  <a:pt x="255" y="719"/>
                  <a:pt x="256" y="719"/>
                </a:cubicBezTo>
                <a:cubicBezTo>
                  <a:pt x="285" y="717"/>
                  <a:pt x="299" y="695"/>
                  <a:pt x="286" y="670"/>
                </a:cubicBezTo>
                <a:cubicBezTo>
                  <a:pt x="286" y="670"/>
                  <a:pt x="264" y="625"/>
                  <a:pt x="264" y="602"/>
                </a:cubicBezTo>
                <a:cubicBezTo>
                  <a:pt x="264" y="559"/>
                  <a:pt x="304" y="523"/>
                  <a:pt x="352" y="523"/>
                </a:cubicBezTo>
                <a:cubicBezTo>
                  <a:pt x="401" y="523"/>
                  <a:pt x="440" y="559"/>
                  <a:pt x="440" y="602"/>
                </a:cubicBezTo>
                <a:cubicBezTo>
                  <a:pt x="440" y="625"/>
                  <a:pt x="418" y="670"/>
                  <a:pt x="418" y="670"/>
                </a:cubicBezTo>
                <a:cubicBezTo>
                  <a:pt x="406" y="695"/>
                  <a:pt x="419" y="717"/>
                  <a:pt x="449" y="719"/>
                </a:cubicBezTo>
                <a:cubicBezTo>
                  <a:pt x="450" y="719"/>
                  <a:pt x="450" y="719"/>
                  <a:pt x="450" y="719"/>
                </a:cubicBezTo>
                <a:cubicBezTo>
                  <a:pt x="449" y="719"/>
                  <a:pt x="448" y="719"/>
                  <a:pt x="447" y="719"/>
                </a:cubicBezTo>
                <a:cubicBezTo>
                  <a:pt x="448" y="719"/>
                  <a:pt x="448" y="719"/>
                  <a:pt x="449" y="719"/>
                </a:cubicBezTo>
                <a:cubicBezTo>
                  <a:pt x="448" y="719"/>
                  <a:pt x="447" y="719"/>
                  <a:pt x="447" y="719"/>
                </a:cubicBezTo>
                <a:cubicBezTo>
                  <a:pt x="448" y="719"/>
                  <a:pt x="450" y="719"/>
                  <a:pt x="454" y="719"/>
                </a:cubicBezTo>
                <a:cubicBezTo>
                  <a:pt x="674" y="719"/>
                  <a:pt x="674" y="719"/>
                  <a:pt x="674" y="719"/>
                </a:cubicBezTo>
                <a:cubicBezTo>
                  <a:pt x="674" y="719"/>
                  <a:pt x="674" y="719"/>
                  <a:pt x="674" y="719"/>
                </a:cubicBezTo>
                <a:cubicBezTo>
                  <a:pt x="721" y="719"/>
                  <a:pt x="721" y="719"/>
                  <a:pt x="721" y="719"/>
                </a:cubicBezTo>
                <a:cubicBezTo>
                  <a:pt x="721" y="471"/>
                  <a:pt x="721" y="471"/>
                  <a:pt x="721" y="471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3" y="443"/>
                  <a:pt x="735" y="430"/>
                  <a:pt x="753" y="430"/>
                </a:cubicBezTo>
                <a:cubicBezTo>
                  <a:pt x="758" y="430"/>
                  <a:pt x="764" y="431"/>
                  <a:pt x="771" y="434"/>
                </a:cubicBezTo>
                <a:cubicBezTo>
                  <a:pt x="771" y="434"/>
                  <a:pt x="816" y="457"/>
                  <a:pt x="839" y="457"/>
                </a:cubicBezTo>
                <a:cubicBezTo>
                  <a:pt x="882" y="457"/>
                  <a:pt x="917" y="417"/>
                  <a:pt x="917" y="368"/>
                </a:cubicBezTo>
                <a:cubicBezTo>
                  <a:pt x="917" y="320"/>
                  <a:pt x="882" y="280"/>
                  <a:pt x="839" y="280"/>
                </a:cubicBezTo>
                <a:cubicBezTo>
                  <a:pt x="816" y="280"/>
                  <a:pt x="771" y="302"/>
                  <a:pt x="771" y="302"/>
                </a:cubicBezTo>
                <a:cubicBezTo>
                  <a:pt x="764" y="306"/>
                  <a:pt x="758" y="307"/>
                  <a:pt x="753" y="307"/>
                </a:cubicBezTo>
                <a:cubicBezTo>
                  <a:pt x="736" y="307"/>
                  <a:pt x="724" y="294"/>
                  <a:pt x="721" y="273"/>
                </a:cubicBezTo>
                <a:cubicBezTo>
                  <a:pt x="722" y="273"/>
                  <a:pt x="722" y="273"/>
                  <a:pt x="722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2"/>
                  <a:pt x="721" y="272"/>
                  <a:pt x="721" y="271"/>
                </a:cubicBezTo>
                <a:cubicBezTo>
                  <a:pt x="721" y="272"/>
                  <a:pt x="721" y="272"/>
                  <a:pt x="721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2"/>
                  <a:pt x="721" y="269"/>
                  <a:pt x="721" y="267"/>
                </a:cubicBezTo>
                <a:cubicBezTo>
                  <a:pt x="721" y="0"/>
                  <a:pt x="721" y="0"/>
                  <a:pt x="721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1CB3E2FF-6DB3-4899-9976-17E2CFCD90FB}"/>
              </a:ext>
            </a:extLst>
          </p:cNvPr>
          <p:cNvSpPr>
            <a:spLocks/>
          </p:cNvSpPr>
          <p:nvPr/>
        </p:nvSpPr>
        <p:spPr bwMode="auto">
          <a:xfrm>
            <a:off x="6707073" y="1945069"/>
            <a:ext cx="1163462" cy="912940"/>
          </a:xfrm>
          <a:custGeom>
            <a:avLst/>
            <a:gdLst>
              <a:gd name="T0" fmla="*/ 196 w 917"/>
              <a:gd name="T1" fmla="*/ 0 h 719"/>
              <a:gd name="T2" fmla="*/ 196 w 917"/>
              <a:gd name="T3" fmla="*/ 267 h 719"/>
              <a:gd name="T4" fmla="*/ 196 w 917"/>
              <a:gd name="T5" fmla="*/ 273 h 719"/>
              <a:gd name="T6" fmla="*/ 196 w 917"/>
              <a:gd name="T7" fmla="*/ 274 h 719"/>
              <a:gd name="T8" fmla="*/ 196 w 917"/>
              <a:gd name="T9" fmla="*/ 273 h 719"/>
              <a:gd name="T10" fmla="*/ 196 w 917"/>
              <a:gd name="T11" fmla="*/ 271 h 719"/>
              <a:gd name="T12" fmla="*/ 196 w 917"/>
              <a:gd name="T13" fmla="*/ 273 h 719"/>
              <a:gd name="T14" fmla="*/ 196 w 917"/>
              <a:gd name="T15" fmla="*/ 273 h 719"/>
              <a:gd name="T16" fmla="*/ 164 w 917"/>
              <a:gd name="T17" fmla="*/ 307 h 719"/>
              <a:gd name="T18" fmla="*/ 146 w 917"/>
              <a:gd name="T19" fmla="*/ 303 h 719"/>
              <a:gd name="T20" fmla="*/ 78 w 917"/>
              <a:gd name="T21" fmla="*/ 280 h 719"/>
              <a:gd name="T22" fmla="*/ 0 w 917"/>
              <a:gd name="T23" fmla="*/ 369 h 719"/>
              <a:gd name="T24" fmla="*/ 78 w 917"/>
              <a:gd name="T25" fmla="*/ 457 h 719"/>
              <a:gd name="T26" fmla="*/ 146 w 917"/>
              <a:gd name="T27" fmla="*/ 435 h 719"/>
              <a:gd name="T28" fmla="*/ 165 w 917"/>
              <a:gd name="T29" fmla="*/ 430 h 719"/>
              <a:gd name="T30" fmla="*/ 196 w 917"/>
              <a:gd name="T31" fmla="*/ 466 h 719"/>
              <a:gd name="T32" fmla="*/ 196 w 917"/>
              <a:gd name="T33" fmla="*/ 466 h 719"/>
              <a:gd name="T34" fmla="*/ 196 w 917"/>
              <a:gd name="T35" fmla="*/ 471 h 719"/>
              <a:gd name="T36" fmla="*/ 196 w 917"/>
              <a:gd name="T37" fmla="*/ 719 h 719"/>
              <a:gd name="T38" fmla="*/ 243 w 917"/>
              <a:gd name="T39" fmla="*/ 719 h 719"/>
              <a:gd name="T40" fmla="*/ 243 w 917"/>
              <a:gd name="T41" fmla="*/ 719 h 719"/>
              <a:gd name="T42" fmla="*/ 463 w 917"/>
              <a:gd name="T43" fmla="*/ 719 h 719"/>
              <a:gd name="T44" fmla="*/ 470 w 917"/>
              <a:gd name="T45" fmla="*/ 719 h 719"/>
              <a:gd name="T46" fmla="*/ 468 w 917"/>
              <a:gd name="T47" fmla="*/ 719 h 719"/>
              <a:gd name="T48" fmla="*/ 470 w 917"/>
              <a:gd name="T49" fmla="*/ 719 h 719"/>
              <a:gd name="T50" fmla="*/ 467 w 917"/>
              <a:gd name="T51" fmla="*/ 719 h 719"/>
              <a:gd name="T52" fmla="*/ 468 w 917"/>
              <a:gd name="T53" fmla="*/ 719 h 719"/>
              <a:gd name="T54" fmla="*/ 499 w 917"/>
              <a:gd name="T55" fmla="*/ 670 h 719"/>
              <a:gd name="T56" fmla="*/ 477 w 917"/>
              <a:gd name="T57" fmla="*/ 602 h 719"/>
              <a:gd name="T58" fmla="*/ 565 w 917"/>
              <a:gd name="T59" fmla="*/ 524 h 719"/>
              <a:gd name="T60" fmla="*/ 653 w 917"/>
              <a:gd name="T61" fmla="*/ 602 h 719"/>
              <a:gd name="T62" fmla="*/ 631 w 917"/>
              <a:gd name="T63" fmla="*/ 670 h 719"/>
              <a:gd name="T64" fmla="*/ 661 w 917"/>
              <a:gd name="T65" fmla="*/ 719 h 719"/>
              <a:gd name="T66" fmla="*/ 663 w 917"/>
              <a:gd name="T67" fmla="*/ 719 h 719"/>
              <a:gd name="T68" fmla="*/ 668 w 917"/>
              <a:gd name="T69" fmla="*/ 719 h 719"/>
              <a:gd name="T70" fmla="*/ 757 w 917"/>
              <a:gd name="T71" fmla="*/ 719 h 719"/>
              <a:gd name="T72" fmla="*/ 915 w 917"/>
              <a:gd name="T73" fmla="*/ 719 h 719"/>
              <a:gd name="T74" fmla="*/ 915 w 917"/>
              <a:gd name="T75" fmla="*/ 471 h 719"/>
              <a:gd name="T76" fmla="*/ 915 w 917"/>
              <a:gd name="T77" fmla="*/ 271 h 719"/>
              <a:gd name="T78" fmla="*/ 915 w 917"/>
              <a:gd name="T79" fmla="*/ 271 h 719"/>
              <a:gd name="T80" fmla="*/ 915 w 917"/>
              <a:gd name="T81" fmla="*/ 267 h 719"/>
              <a:gd name="T82" fmla="*/ 915 w 917"/>
              <a:gd name="T83" fmla="*/ 0 h 719"/>
              <a:gd name="T84" fmla="*/ 872 w 917"/>
              <a:gd name="T85" fmla="*/ 0 h 719"/>
              <a:gd name="T86" fmla="*/ 667 w 917"/>
              <a:gd name="T87" fmla="*/ 0 h 719"/>
              <a:gd name="T88" fmla="*/ 661 w 917"/>
              <a:gd name="T89" fmla="*/ 0 h 719"/>
              <a:gd name="T90" fmla="*/ 660 w 917"/>
              <a:gd name="T91" fmla="*/ 0 h 719"/>
              <a:gd name="T92" fmla="*/ 661 w 917"/>
              <a:gd name="T93" fmla="*/ 0 h 719"/>
              <a:gd name="T94" fmla="*/ 462 w 917"/>
              <a:gd name="T95" fmla="*/ 0 h 719"/>
              <a:gd name="T96" fmla="*/ 354 w 917"/>
              <a:gd name="T97" fmla="*/ 0 h 719"/>
              <a:gd name="T98" fmla="*/ 354 w 917"/>
              <a:gd name="T99" fmla="*/ 0 h 719"/>
              <a:gd name="T100" fmla="*/ 250 w 917"/>
              <a:gd name="T101" fmla="*/ 0 h 719"/>
              <a:gd name="T102" fmla="*/ 196 w 917"/>
              <a:gd name="T10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7" h="719">
                <a:moveTo>
                  <a:pt x="196" y="0"/>
                </a:moveTo>
                <a:cubicBezTo>
                  <a:pt x="196" y="267"/>
                  <a:pt x="196" y="267"/>
                  <a:pt x="196" y="267"/>
                </a:cubicBezTo>
                <a:cubicBezTo>
                  <a:pt x="196" y="270"/>
                  <a:pt x="196" y="272"/>
                  <a:pt x="196" y="273"/>
                </a:cubicBezTo>
                <a:cubicBezTo>
                  <a:pt x="196" y="274"/>
                  <a:pt x="196" y="274"/>
                  <a:pt x="196" y="274"/>
                </a:cubicBezTo>
                <a:cubicBezTo>
                  <a:pt x="196" y="273"/>
                  <a:pt x="196" y="273"/>
                  <a:pt x="196" y="273"/>
                </a:cubicBezTo>
                <a:cubicBezTo>
                  <a:pt x="196" y="272"/>
                  <a:pt x="196" y="272"/>
                  <a:pt x="196" y="271"/>
                </a:cubicBezTo>
                <a:cubicBezTo>
                  <a:pt x="196" y="272"/>
                  <a:pt x="196" y="272"/>
                  <a:pt x="196" y="273"/>
                </a:cubicBezTo>
                <a:cubicBezTo>
                  <a:pt x="196" y="273"/>
                  <a:pt x="196" y="273"/>
                  <a:pt x="196" y="273"/>
                </a:cubicBezTo>
                <a:cubicBezTo>
                  <a:pt x="193" y="294"/>
                  <a:pt x="181" y="307"/>
                  <a:pt x="164" y="307"/>
                </a:cubicBezTo>
                <a:cubicBezTo>
                  <a:pt x="159" y="307"/>
                  <a:pt x="153" y="306"/>
                  <a:pt x="146" y="303"/>
                </a:cubicBezTo>
                <a:cubicBezTo>
                  <a:pt x="146" y="303"/>
                  <a:pt x="101" y="280"/>
                  <a:pt x="78" y="280"/>
                </a:cubicBezTo>
                <a:cubicBezTo>
                  <a:pt x="35" y="280"/>
                  <a:pt x="0" y="320"/>
                  <a:pt x="0" y="369"/>
                </a:cubicBezTo>
                <a:cubicBezTo>
                  <a:pt x="0" y="417"/>
                  <a:pt x="35" y="457"/>
                  <a:pt x="78" y="457"/>
                </a:cubicBezTo>
                <a:cubicBezTo>
                  <a:pt x="101" y="457"/>
                  <a:pt x="146" y="435"/>
                  <a:pt x="146" y="435"/>
                </a:cubicBezTo>
                <a:cubicBezTo>
                  <a:pt x="153" y="431"/>
                  <a:pt x="159" y="430"/>
                  <a:pt x="165" y="430"/>
                </a:cubicBezTo>
                <a:cubicBezTo>
                  <a:pt x="182" y="430"/>
                  <a:pt x="194" y="443"/>
                  <a:pt x="196" y="466"/>
                </a:cubicBezTo>
                <a:cubicBezTo>
                  <a:pt x="196" y="466"/>
                  <a:pt x="196" y="466"/>
                  <a:pt x="196" y="466"/>
                </a:cubicBezTo>
                <a:cubicBezTo>
                  <a:pt x="196" y="471"/>
                  <a:pt x="196" y="471"/>
                  <a:pt x="196" y="471"/>
                </a:cubicBezTo>
                <a:cubicBezTo>
                  <a:pt x="196" y="719"/>
                  <a:pt x="196" y="719"/>
                  <a:pt x="196" y="719"/>
                </a:cubicBezTo>
                <a:cubicBezTo>
                  <a:pt x="243" y="719"/>
                  <a:pt x="243" y="719"/>
                  <a:pt x="243" y="719"/>
                </a:cubicBezTo>
                <a:cubicBezTo>
                  <a:pt x="243" y="719"/>
                  <a:pt x="243" y="719"/>
                  <a:pt x="243" y="719"/>
                </a:cubicBezTo>
                <a:cubicBezTo>
                  <a:pt x="463" y="719"/>
                  <a:pt x="463" y="719"/>
                  <a:pt x="463" y="719"/>
                </a:cubicBezTo>
                <a:cubicBezTo>
                  <a:pt x="467" y="719"/>
                  <a:pt x="469" y="719"/>
                  <a:pt x="470" y="719"/>
                </a:cubicBezTo>
                <a:cubicBezTo>
                  <a:pt x="470" y="719"/>
                  <a:pt x="469" y="719"/>
                  <a:pt x="468" y="719"/>
                </a:cubicBezTo>
                <a:cubicBezTo>
                  <a:pt x="469" y="719"/>
                  <a:pt x="469" y="719"/>
                  <a:pt x="470" y="719"/>
                </a:cubicBezTo>
                <a:cubicBezTo>
                  <a:pt x="469" y="719"/>
                  <a:pt x="468" y="719"/>
                  <a:pt x="467" y="719"/>
                </a:cubicBezTo>
                <a:cubicBezTo>
                  <a:pt x="468" y="719"/>
                  <a:pt x="468" y="719"/>
                  <a:pt x="468" y="719"/>
                </a:cubicBezTo>
                <a:cubicBezTo>
                  <a:pt x="498" y="717"/>
                  <a:pt x="511" y="695"/>
                  <a:pt x="499" y="670"/>
                </a:cubicBezTo>
                <a:cubicBezTo>
                  <a:pt x="499" y="670"/>
                  <a:pt x="477" y="625"/>
                  <a:pt x="477" y="602"/>
                </a:cubicBezTo>
                <a:cubicBezTo>
                  <a:pt x="477" y="559"/>
                  <a:pt x="516" y="524"/>
                  <a:pt x="565" y="524"/>
                </a:cubicBezTo>
                <a:cubicBezTo>
                  <a:pt x="613" y="524"/>
                  <a:pt x="653" y="559"/>
                  <a:pt x="653" y="602"/>
                </a:cubicBezTo>
                <a:cubicBezTo>
                  <a:pt x="653" y="625"/>
                  <a:pt x="631" y="670"/>
                  <a:pt x="631" y="670"/>
                </a:cubicBezTo>
                <a:cubicBezTo>
                  <a:pt x="618" y="696"/>
                  <a:pt x="632" y="717"/>
                  <a:pt x="661" y="719"/>
                </a:cubicBezTo>
                <a:cubicBezTo>
                  <a:pt x="662" y="719"/>
                  <a:pt x="662" y="719"/>
                  <a:pt x="663" y="719"/>
                </a:cubicBezTo>
                <a:cubicBezTo>
                  <a:pt x="668" y="719"/>
                  <a:pt x="668" y="719"/>
                  <a:pt x="668" y="719"/>
                </a:cubicBezTo>
                <a:cubicBezTo>
                  <a:pt x="757" y="719"/>
                  <a:pt x="757" y="719"/>
                  <a:pt x="757" y="719"/>
                </a:cubicBezTo>
                <a:cubicBezTo>
                  <a:pt x="915" y="719"/>
                  <a:pt x="915" y="719"/>
                  <a:pt x="915" y="719"/>
                </a:cubicBezTo>
                <a:cubicBezTo>
                  <a:pt x="915" y="471"/>
                  <a:pt x="915" y="471"/>
                  <a:pt x="915" y="471"/>
                </a:cubicBezTo>
                <a:cubicBezTo>
                  <a:pt x="915" y="471"/>
                  <a:pt x="917" y="301"/>
                  <a:pt x="915" y="271"/>
                </a:cubicBezTo>
                <a:cubicBezTo>
                  <a:pt x="915" y="271"/>
                  <a:pt x="915" y="271"/>
                  <a:pt x="915" y="271"/>
                </a:cubicBezTo>
                <a:cubicBezTo>
                  <a:pt x="915" y="271"/>
                  <a:pt x="915" y="270"/>
                  <a:pt x="915" y="267"/>
                </a:cubicBezTo>
                <a:cubicBezTo>
                  <a:pt x="915" y="0"/>
                  <a:pt x="915" y="0"/>
                  <a:pt x="915" y="0"/>
                </a:cubicBezTo>
                <a:cubicBezTo>
                  <a:pt x="915" y="0"/>
                  <a:pt x="888" y="0"/>
                  <a:pt x="872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666" y="0"/>
                  <a:pt x="664" y="0"/>
                  <a:pt x="661" y="0"/>
                </a:cubicBezTo>
                <a:cubicBezTo>
                  <a:pt x="661" y="0"/>
                  <a:pt x="660" y="0"/>
                  <a:pt x="660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628" y="0"/>
                  <a:pt x="462" y="0"/>
                  <a:pt x="462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46" y="0"/>
                  <a:pt x="200" y="0"/>
                  <a:pt x="19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C0479B3C-09C5-4DC8-A60A-83B5A61A32E5}"/>
              </a:ext>
            </a:extLst>
          </p:cNvPr>
          <p:cNvSpPr>
            <a:spLocks/>
          </p:cNvSpPr>
          <p:nvPr/>
        </p:nvSpPr>
        <p:spPr bwMode="auto">
          <a:xfrm>
            <a:off x="6946311" y="2976499"/>
            <a:ext cx="932124" cy="1441069"/>
          </a:xfrm>
          <a:custGeom>
            <a:avLst/>
            <a:gdLst>
              <a:gd name="T0" fmla="*/ 0 w 734"/>
              <a:gd name="T1" fmla="*/ 674 h 1135"/>
              <a:gd name="T2" fmla="*/ 0 w 734"/>
              <a:gd name="T3" fmla="*/ 674 h 1135"/>
              <a:gd name="T4" fmla="*/ 0 w 734"/>
              <a:gd name="T5" fmla="*/ 674 h 1135"/>
              <a:gd name="T6" fmla="*/ 371 w 734"/>
              <a:gd name="T7" fmla="*/ 0 h 1135"/>
              <a:gd name="T8" fmla="*/ 281 w 734"/>
              <a:gd name="T9" fmla="*/ 81 h 1135"/>
              <a:gd name="T10" fmla="*/ 303 w 734"/>
              <a:gd name="T11" fmla="*/ 150 h 1135"/>
              <a:gd name="T12" fmla="*/ 271 w 734"/>
              <a:gd name="T13" fmla="*/ 200 h 1135"/>
              <a:gd name="T14" fmla="*/ 266 w 734"/>
              <a:gd name="T15" fmla="*/ 201 h 1135"/>
              <a:gd name="T16" fmla="*/ 0 w 734"/>
              <a:gd name="T17" fmla="*/ 201 h 1135"/>
              <a:gd name="T18" fmla="*/ 0 w 734"/>
              <a:gd name="T19" fmla="*/ 256 h 1135"/>
              <a:gd name="T20" fmla="*/ 0 w 734"/>
              <a:gd name="T21" fmla="*/ 362 h 1135"/>
              <a:gd name="T22" fmla="*/ 0 w 734"/>
              <a:gd name="T23" fmla="*/ 362 h 1135"/>
              <a:gd name="T24" fmla="*/ 0 w 734"/>
              <a:gd name="T25" fmla="*/ 432 h 1135"/>
              <a:gd name="T26" fmla="*/ 0 w 734"/>
              <a:gd name="T27" fmla="*/ 473 h 1135"/>
              <a:gd name="T28" fmla="*/ 0 w 734"/>
              <a:gd name="T29" fmla="*/ 478 h 1135"/>
              <a:gd name="T30" fmla="*/ 32 w 734"/>
              <a:gd name="T31" fmla="*/ 515 h 1135"/>
              <a:gd name="T32" fmla="*/ 51 w 734"/>
              <a:gd name="T33" fmla="*/ 510 h 1135"/>
              <a:gd name="T34" fmla="*/ 120 w 734"/>
              <a:gd name="T35" fmla="*/ 487 h 1135"/>
              <a:gd name="T36" fmla="*/ 200 w 734"/>
              <a:gd name="T37" fmla="*/ 577 h 1135"/>
              <a:gd name="T38" fmla="*/ 120 w 734"/>
              <a:gd name="T39" fmla="*/ 667 h 1135"/>
              <a:gd name="T40" fmla="*/ 51 w 734"/>
              <a:gd name="T41" fmla="*/ 645 h 1135"/>
              <a:gd name="T42" fmla="*/ 32 w 734"/>
              <a:gd name="T43" fmla="*/ 640 h 1135"/>
              <a:gd name="T44" fmla="*/ 0 w 734"/>
              <a:gd name="T45" fmla="*/ 677 h 1135"/>
              <a:gd name="T46" fmla="*/ 0 w 734"/>
              <a:gd name="T47" fmla="*/ 674 h 1135"/>
              <a:gd name="T48" fmla="*/ 0 w 734"/>
              <a:gd name="T49" fmla="*/ 677 h 1135"/>
              <a:gd name="T50" fmla="*/ 0 w 734"/>
              <a:gd name="T51" fmla="*/ 677 h 1135"/>
              <a:gd name="T52" fmla="*/ 0 w 734"/>
              <a:gd name="T53" fmla="*/ 682 h 1135"/>
              <a:gd name="T54" fmla="*/ 0 w 734"/>
              <a:gd name="T55" fmla="*/ 757 h 1135"/>
              <a:gd name="T56" fmla="*/ 0 w 734"/>
              <a:gd name="T57" fmla="*/ 891 h 1135"/>
              <a:gd name="T58" fmla="*/ 0 w 734"/>
              <a:gd name="T59" fmla="*/ 935 h 1135"/>
              <a:gd name="T60" fmla="*/ 266 w 734"/>
              <a:gd name="T61" fmla="*/ 935 h 1135"/>
              <a:gd name="T62" fmla="*/ 271 w 734"/>
              <a:gd name="T63" fmla="*/ 935 h 1135"/>
              <a:gd name="T64" fmla="*/ 303 w 734"/>
              <a:gd name="T65" fmla="*/ 986 h 1135"/>
              <a:gd name="T66" fmla="*/ 281 w 734"/>
              <a:gd name="T67" fmla="*/ 1055 h 1135"/>
              <a:gd name="T68" fmla="*/ 370 w 734"/>
              <a:gd name="T69" fmla="*/ 1135 h 1135"/>
              <a:gd name="T70" fmla="*/ 460 w 734"/>
              <a:gd name="T71" fmla="*/ 1055 h 1135"/>
              <a:gd name="T72" fmla="*/ 438 w 734"/>
              <a:gd name="T73" fmla="*/ 986 h 1135"/>
              <a:gd name="T74" fmla="*/ 470 w 734"/>
              <a:gd name="T75" fmla="*/ 935 h 1135"/>
              <a:gd name="T76" fmla="*/ 468 w 734"/>
              <a:gd name="T77" fmla="*/ 935 h 1135"/>
              <a:gd name="T78" fmla="*/ 474 w 734"/>
              <a:gd name="T79" fmla="*/ 935 h 1135"/>
              <a:gd name="T80" fmla="*/ 734 w 734"/>
              <a:gd name="T81" fmla="*/ 935 h 1135"/>
              <a:gd name="T82" fmla="*/ 734 w 734"/>
              <a:gd name="T83" fmla="*/ 774 h 1135"/>
              <a:gd name="T84" fmla="*/ 734 w 734"/>
              <a:gd name="T85" fmla="*/ 681 h 1135"/>
              <a:gd name="T86" fmla="*/ 734 w 734"/>
              <a:gd name="T87" fmla="*/ 480 h 1135"/>
              <a:gd name="T88" fmla="*/ 734 w 734"/>
              <a:gd name="T89" fmla="*/ 480 h 1135"/>
              <a:gd name="T90" fmla="*/ 734 w 734"/>
              <a:gd name="T91" fmla="*/ 478 h 1135"/>
              <a:gd name="T92" fmla="*/ 734 w 734"/>
              <a:gd name="T93" fmla="*/ 477 h 1135"/>
              <a:gd name="T94" fmla="*/ 734 w 734"/>
              <a:gd name="T95" fmla="*/ 472 h 1135"/>
              <a:gd name="T96" fmla="*/ 734 w 734"/>
              <a:gd name="T97" fmla="*/ 422 h 1135"/>
              <a:gd name="T98" fmla="*/ 734 w 734"/>
              <a:gd name="T99" fmla="*/ 249 h 1135"/>
              <a:gd name="T100" fmla="*/ 734 w 734"/>
              <a:gd name="T101" fmla="*/ 249 h 1135"/>
              <a:gd name="T102" fmla="*/ 734 w 734"/>
              <a:gd name="T103" fmla="*/ 201 h 1135"/>
              <a:gd name="T104" fmla="*/ 734 w 734"/>
              <a:gd name="T105" fmla="*/ 201 h 1135"/>
              <a:gd name="T106" fmla="*/ 475 w 734"/>
              <a:gd name="T107" fmla="*/ 201 h 1135"/>
              <a:gd name="T108" fmla="*/ 468 w 734"/>
              <a:gd name="T109" fmla="*/ 201 h 1135"/>
              <a:gd name="T110" fmla="*/ 470 w 734"/>
              <a:gd name="T111" fmla="*/ 200 h 1135"/>
              <a:gd name="T112" fmla="*/ 438 w 734"/>
              <a:gd name="T113" fmla="*/ 150 h 1135"/>
              <a:gd name="T114" fmla="*/ 460 w 734"/>
              <a:gd name="T115" fmla="*/ 81 h 1135"/>
              <a:gd name="T116" fmla="*/ 371 w 734"/>
              <a:gd name="T117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1135">
                <a:moveTo>
                  <a:pt x="0" y="674"/>
                </a:moveTo>
                <a:cubicBezTo>
                  <a:pt x="0" y="674"/>
                  <a:pt x="0" y="674"/>
                  <a:pt x="0" y="674"/>
                </a:cubicBezTo>
                <a:cubicBezTo>
                  <a:pt x="0" y="674"/>
                  <a:pt x="0" y="674"/>
                  <a:pt x="0" y="674"/>
                </a:cubicBezTo>
                <a:moveTo>
                  <a:pt x="371" y="0"/>
                </a:moveTo>
                <a:cubicBezTo>
                  <a:pt x="321" y="0"/>
                  <a:pt x="281" y="36"/>
                  <a:pt x="281" y="81"/>
                </a:cubicBezTo>
                <a:cubicBezTo>
                  <a:pt x="281" y="104"/>
                  <a:pt x="303" y="150"/>
                  <a:pt x="303" y="150"/>
                </a:cubicBezTo>
                <a:cubicBezTo>
                  <a:pt x="316" y="176"/>
                  <a:pt x="302" y="198"/>
                  <a:pt x="271" y="200"/>
                </a:cubicBezTo>
                <a:cubicBezTo>
                  <a:pt x="266" y="201"/>
                  <a:pt x="266" y="201"/>
                  <a:pt x="266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01"/>
                  <a:pt x="0" y="252"/>
                  <a:pt x="0" y="256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475"/>
                  <a:pt x="0" y="476"/>
                  <a:pt x="0" y="478"/>
                </a:cubicBezTo>
                <a:cubicBezTo>
                  <a:pt x="2" y="501"/>
                  <a:pt x="14" y="515"/>
                  <a:pt x="32" y="515"/>
                </a:cubicBezTo>
                <a:cubicBezTo>
                  <a:pt x="38" y="515"/>
                  <a:pt x="44" y="513"/>
                  <a:pt x="51" y="510"/>
                </a:cubicBezTo>
                <a:cubicBezTo>
                  <a:pt x="51" y="510"/>
                  <a:pt x="97" y="487"/>
                  <a:pt x="120" y="487"/>
                </a:cubicBezTo>
                <a:cubicBezTo>
                  <a:pt x="164" y="487"/>
                  <a:pt x="200" y="528"/>
                  <a:pt x="200" y="577"/>
                </a:cubicBezTo>
                <a:cubicBezTo>
                  <a:pt x="200" y="627"/>
                  <a:pt x="164" y="667"/>
                  <a:pt x="120" y="667"/>
                </a:cubicBezTo>
                <a:cubicBezTo>
                  <a:pt x="97" y="667"/>
                  <a:pt x="51" y="645"/>
                  <a:pt x="51" y="645"/>
                </a:cubicBezTo>
                <a:cubicBezTo>
                  <a:pt x="44" y="641"/>
                  <a:pt x="38" y="640"/>
                  <a:pt x="32" y="640"/>
                </a:cubicBezTo>
                <a:cubicBezTo>
                  <a:pt x="14" y="640"/>
                  <a:pt x="1" y="654"/>
                  <a:pt x="0" y="677"/>
                </a:cubicBezTo>
                <a:cubicBezTo>
                  <a:pt x="0" y="676"/>
                  <a:pt x="0" y="675"/>
                  <a:pt x="0" y="674"/>
                </a:cubicBezTo>
                <a:cubicBezTo>
                  <a:pt x="0" y="675"/>
                  <a:pt x="0" y="676"/>
                  <a:pt x="0" y="677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682"/>
                  <a:pt x="0" y="682"/>
                  <a:pt x="0" y="682"/>
                </a:cubicBezTo>
                <a:cubicBezTo>
                  <a:pt x="0" y="757"/>
                  <a:pt x="0" y="757"/>
                  <a:pt x="0" y="757"/>
                </a:cubicBezTo>
                <a:cubicBezTo>
                  <a:pt x="0" y="891"/>
                  <a:pt x="0" y="891"/>
                  <a:pt x="0" y="891"/>
                </a:cubicBezTo>
                <a:cubicBezTo>
                  <a:pt x="0" y="907"/>
                  <a:pt x="0" y="935"/>
                  <a:pt x="0" y="935"/>
                </a:cubicBezTo>
                <a:cubicBezTo>
                  <a:pt x="266" y="935"/>
                  <a:pt x="266" y="935"/>
                  <a:pt x="266" y="935"/>
                </a:cubicBezTo>
                <a:cubicBezTo>
                  <a:pt x="271" y="935"/>
                  <a:pt x="271" y="935"/>
                  <a:pt x="271" y="935"/>
                </a:cubicBezTo>
                <a:cubicBezTo>
                  <a:pt x="302" y="937"/>
                  <a:pt x="316" y="959"/>
                  <a:pt x="303" y="986"/>
                </a:cubicBezTo>
                <a:cubicBezTo>
                  <a:pt x="303" y="986"/>
                  <a:pt x="281" y="1032"/>
                  <a:pt x="281" y="1055"/>
                </a:cubicBezTo>
                <a:cubicBezTo>
                  <a:pt x="281" y="1099"/>
                  <a:pt x="321" y="1135"/>
                  <a:pt x="370" y="1135"/>
                </a:cubicBezTo>
                <a:cubicBezTo>
                  <a:pt x="420" y="1135"/>
                  <a:pt x="460" y="1099"/>
                  <a:pt x="460" y="1055"/>
                </a:cubicBezTo>
                <a:cubicBezTo>
                  <a:pt x="460" y="1032"/>
                  <a:pt x="438" y="986"/>
                  <a:pt x="438" y="986"/>
                </a:cubicBezTo>
                <a:cubicBezTo>
                  <a:pt x="425" y="959"/>
                  <a:pt x="439" y="937"/>
                  <a:pt x="470" y="935"/>
                </a:cubicBezTo>
                <a:cubicBezTo>
                  <a:pt x="470" y="935"/>
                  <a:pt x="469" y="935"/>
                  <a:pt x="468" y="935"/>
                </a:cubicBezTo>
                <a:cubicBezTo>
                  <a:pt x="470" y="935"/>
                  <a:pt x="472" y="935"/>
                  <a:pt x="474" y="935"/>
                </a:cubicBezTo>
                <a:cubicBezTo>
                  <a:pt x="734" y="935"/>
                  <a:pt x="734" y="935"/>
                  <a:pt x="734" y="935"/>
                </a:cubicBezTo>
                <a:cubicBezTo>
                  <a:pt x="734" y="774"/>
                  <a:pt x="734" y="774"/>
                  <a:pt x="734" y="774"/>
                </a:cubicBezTo>
                <a:cubicBezTo>
                  <a:pt x="734" y="681"/>
                  <a:pt x="734" y="681"/>
                  <a:pt x="734" y="681"/>
                </a:cubicBezTo>
                <a:cubicBezTo>
                  <a:pt x="734" y="680"/>
                  <a:pt x="734" y="480"/>
                  <a:pt x="734" y="480"/>
                </a:cubicBezTo>
                <a:cubicBezTo>
                  <a:pt x="734" y="480"/>
                  <a:pt x="734" y="480"/>
                  <a:pt x="734" y="480"/>
                </a:cubicBezTo>
                <a:cubicBezTo>
                  <a:pt x="734" y="480"/>
                  <a:pt x="734" y="479"/>
                  <a:pt x="734" y="478"/>
                </a:cubicBezTo>
                <a:cubicBezTo>
                  <a:pt x="734" y="477"/>
                  <a:pt x="734" y="477"/>
                  <a:pt x="734" y="477"/>
                </a:cubicBezTo>
                <a:cubicBezTo>
                  <a:pt x="734" y="472"/>
                  <a:pt x="734" y="472"/>
                  <a:pt x="734" y="472"/>
                </a:cubicBezTo>
                <a:cubicBezTo>
                  <a:pt x="734" y="422"/>
                  <a:pt x="734" y="422"/>
                  <a:pt x="734" y="422"/>
                </a:cubicBezTo>
                <a:cubicBezTo>
                  <a:pt x="734" y="249"/>
                  <a:pt x="734" y="249"/>
                  <a:pt x="734" y="249"/>
                </a:cubicBezTo>
                <a:cubicBezTo>
                  <a:pt x="734" y="249"/>
                  <a:pt x="734" y="249"/>
                  <a:pt x="734" y="249"/>
                </a:cubicBezTo>
                <a:cubicBezTo>
                  <a:pt x="734" y="201"/>
                  <a:pt x="734" y="201"/>
                  <a:pt x="734" y="201"/>
                </a:cubicBezTo>
                <a:cubicBezTo>
                  <a:pt x="734" y="201"/>
                  <a:pt x="734" y="201"/>
                  <a:pt x="734" y="201"/>
                </a:cubicBezTo>
                <a:cubicBezTo>
                  <a:pt x="475" y="201"/>
                  <a:pt x="475" y="201"/>
                  <a:pt x="475" y="201"/>
                </a:cubicBezTo>
                <a:cubicBezTo>
                  <a:pt x="471" y="201"/>
                  <a:pt x="469" y="201"/>
                  <a:pt x="468" y="201"/>
                </a:cubicBezTo>
                <a:cubicBezTo>
                  <a:pt x="468" y="201"/>
                  <a:pt x="469" y="201"/>
                  <a:pt x="470" y="200"/>
                </a:cubicBezTo>
                <a:cubicBezTo>
                  <a:pt x="439" y="198"/>
                  <a:pt x="425" y="176"/>
                  <a:pt x="438" y="150"/>
                </a:cubicBezTo>
                <a:cubicBezTo>
                  <a:pt x="438" y="150"/>
                  <a:pt x="460" y="104"/>
                  <a:pt x="460" y="81"/>
                </a:cubicBezTo>
                <a:cubicBezTo>
                  <a:pt x="460" y="36"/>
                  <a:pt x="420" y="0"/>
                  <a:pt x="37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6CA6DBFF-5B63-4CCB-9FCC-00E196588EB0}"/>
              </a:ext>
            </a:extLst>
          </p:cNvPr>
          <p:cNvSpPr>
            <a:spLocks/>
          </p:cNvSpPr>
          <p:nvPr/>
        </p:nvSpPr>
        <p:spPr bwMode="auto">
          <a:xfrm>
            <a:off x="4325982" y="2979884"/>
            <a:ext cx="940023" cy="1452354"/>
          </a:xfrm>
          <a:custGeom>
            <a:avLst/>
            <a:gdLst>
              <a:gd name="T0" fmla="*/ 0 w 740"/>
              <a:gd name="T1" fmla="*/ 660 h 1144"/>
              <a:gd name="T2" fmla="*/ 0 w 740"/>
              <a:gd name="T3" fmla="*/ 660 h 1144"/>
              <a:gd name="T4" fmla="*/ 0 w 740"/>
              <a:gd name="T5" fmla="*/ 660 h 1144"/>
              <a:gd name="T6" fmla="*/ 740 w 740"/>
              <a:gd name="T7" fmla="*/ 465 h 1144"/>
              <a:gd name="T8" fmla="*/ 740 w 740"/>
              <a:gd name="T9" fmla="*/ 465 h 1144"/>
              <a:gd name="T10" fmla="*/ 740 w 740"/>
              <a:gd name="T11" fmla="*/ 465 h 1144"/>
              <a:gd name="T12" fmla="*/ 367 w 740"/>
              <a:gd name="T13" fmla="*/ 0 h 1144"/>
              <a:gd name="T14" fmla="*/ 276 w 740"/>
              <a:gd name="T15" fmla="*/ 81 h 1144"/>
              <a:gd name="T16" fmla="*/ 299 w 740"/>
              <a:gd name="T17" fmla="*/ 151 h 1144"/>
              <a:gd name="T18" fmla="*/ 266 w 740"/>
              <a:gd name="T19" fmla="*/ 202 h 1144"/>
              <a:gd name="T20" fmla="*/ 268 w 740"/>
              <a:gd name="T21" fmla="*/ 202 h 1144"/>
              <a:gd name="T22" fmla="*/ 262 w 740"/>
              <a:gd name="T23" fmla="*/ 202 h 1144"/>
              <a:gd name="T24" fmla="*/ 0 w 740"/>
              <a:gd name="T25" fmla="*/ 202 h 1144"/>
              <a:gd name="T26" fmla="*/ 0 w 740"/>
              <a:gd name="T27" fmla="*/ 365 h 1144"/>
              <a:gd name="T28" fmla="*/ 0 w 740"/>
              <a:gd name="T29" fmla="*/ 458 h 1144"/>
              <a:gd name="T30" fmla="*/ 0 w 740"/>
              <a:gd name="T31" fmla="*/ 660 h 1144"/>
              <a:gd name="T32" fmla="*/ 0 w 740"/>
              <a:gd name="T33" fmla="*/ 660 h 1144"/>
              <a:gd name="T34" fmla="*/ 0 w 740"/>
              <a:gd name="T35" fmla="*/ 663 h 1144"/>
              <a:gd name="T36" fmla="*/ 0 w 740"/>
              <a:gd name="T37" fmla="*/ 663 h 1144"/>
              <a:gd name="T38" fmla="*/ 0 w 740"/>
              <a:gd name="T39" fmla="*/ 668 h 1144"/>
              <a:gd name="T40" fmla="*/ 0 w 740"/>
              <a:gd name="T41" fmla="*/ 719 h 1144"/>
              <a:gd name="T42" fmla="*/ 0 w 740"/>
              <a:gd name="T43" fmla="*/ 894 h 1144"/>
              <a:gd name="T44" fmla="*/ 0 w 740"/>
              <a:gd name="T45" fmla="*/ 894 h 1144"/>
              <a:gd name="T46" fmla="*/ 0 w 740"/>
              <a:gd name="T47" fmla="*/ 942 h 1144"/>
              <a:gd name="T48" fmla="*/ 0 w 740"/>
              <a:gd name="T49" fmla="*/ 942 h 1144"/>
              <a:gd name="T50" fmla="*/ 0 w 740"/>
              <a:gd name="T51" fmla="*/ 942 h 1144"/>
              <a:gd name="T52" fmla="*/ 262 w 740"/>
              <a:gd name="T53" fmla="*/ 942 h 1144"/>
              <a:gd name="T54" fmla="*/ 269 w 740"/>
              <a:gd name="T55" fmla="*/ 942 h 1144"/>
              <a:gd name="T56" fmla="*/ 266 w 740"/>
              <a:gd name="T57" fmla="*/ 942 h 1144"/>
              <a:gd name="T58" fmla="*/ 299 w 740"/>
              <a:gd name="T59" fmla="*/ 993 h 1144"/>
              <a:gd name="T60" fmla="*/ 276 w 740"/>
              <a:gd name="T61" fmla="*/ 1063 h 1144"/>
              <a:gd name="T62" fmla="*/ 366 w 740"/>
              <a:gd name="T63" fmla="*/ 1144 h 1144"/>
              <a:gd name="T64" fmla="*/ 457 w 740"/>
              <a:gd name="T65" fmla="*/ 1063 h 1144"/>
              <a:gd name="T66" fmla="*/ 434 w 740"/>
              <a:gd name="T67" fmla="*/ 993 h 1144"/>
              <a:gd name="T68" fmla="*/ 467 w 740"/>
              <a:gd name="T69" fmla="*/ 942 h 1144"/>
              <a:gd name="T70" fmla="*/ 472 w 740"/>
              <a:gd name="T71" fmla="*/ 942 h 1144"/>
              <a:gd name="T72" fmla="*/ 739 w 740"/>
              <a:gd name="T73" fmla="*/ 942 h 1144"/>
              <a:gd name="T74" fmla="*/ 740 w 740"/>
              <a:gd name="T75" fmla="*/ 886 h 1144"/>
              <a:gd name="T76" fmla="*/ 740 w 740"/>
              <a:gd name="T77" fmla="*/ 779 h 1144"/>
              <a:gd name="T78" fmla="*/ 740 w 740"/>
              <a:gd name="T79" fmla="*/ 779 h 1144"/>
              <a:gd name="T80" fmla="*/ 740 w 740"/>
              <a:gd name="T81" fmla="*/ 709 h 1144"/>
              <a:gd name="T82" fmla="*/ 740 w 740"/>
              <a:gd name="T83" fmla="*/ 667 h 1144"/>
              <a:gd name="T84" fmla="*/ 740 w 740"/>
              <a:gd name="T85" fmla="*/ 663 h 1144"/>
              <a:gd name="T86" fmla="*/ 708 w 740"/>
              <a:gd name="T87" fmla="*/ 626 h 1144"/>
              <a:gd name="T88" fmla="*/ 689 w 740"/>
              <a:gd name="T89" fmla="*/ 631 h 1144"/>
              <a:gd name="T90" fmla="*/ 619 w 740"/>
              <a:gd name="T91" fmla="*/ 653 h 1144"/>
              <a:gd name="T92" fmla="*/ 538 w 740"/>
              <a:gd name="T93" fmla="*/ 563 h 1144"/>
              <a:gd name="T94" fmla="*/ 619 w 740"/>
              <a:gd name="T95" fmla="*/ 472 h 1144"/>
              <a:gd name="T96" fmla="*/ 689 w 740"/>
              <a:gd name="T97" fmla="*/ 495 h 1144"/>
              <a:gd name="T98" fmla="*/ 708 w 740"/>
              <a:gd name="T99" fmla="*/ 500 h 1144"/>
              <a:gd name="T100" fmla="*/ 740 w 740"/>
              <a:gd name="T101" fmla="*/ 462 h 1144"/>
              <a:gd name="T102" fmla="*/ 740 w 740"/>
              <a:gd name="T103" fmla="*/ 465 h 1144"/>
              <a:gd name="T104" fmla="*/ 740 w 740"/>
              <a:gd name="T105" fmla="*/ 462 h 1144"/>
              <a:gd name="T106" fmla="*/ 740 w 740"/>
              <a:gd name="T107" fmla="*/ 462 h 1144"/>
              <a:gd name="T108" fmla="*/ 740 w 740"/>
              <a:gd name="T109" fmla="*/ 457 h 1144"/>
              <a:gd name="T110" fmla="*/ 740 w 740"/>
              <a:gd name="T111" fmla="*/ 381 h 1144"/>
              <a:gd name="T112" fmla="*/ 740 w 740"/>
              <a:gd name="T113" fmla="*/ 247 h 1144"/>
              <a:gd name="T114" fmla="*/ 740 w 740"/>
              <a:gd name="T115" fmla="*/ 202 h 1144"/>
              <a:gd name="T116" fmla="*/ 472 w 740"/>
              <a:gd name="T117" fmla="*/ 202 h 1144"/>
              <a:gd name="T118" fmla="*/ 467 w 740"/>
              <a:gd name="T119" fmla="*/ 202 h 1144"/>
              <a:gd name="T120" fmla="*/ 434 w 740"/>
              <a:gd name="T121" fmla="*/ 151 h 1144"/>
              <a:gd name="T122" fmla="*/ 457 w 740"/>
              <a:gd name="T123" fmla="*/ 81 h 1144"/>
              <a:gd name="T124" fmla="*/ 367 w 740"/>
              <a:gd name="T125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0" h="1144">
                <a:moveTo>
                  <a:pt x="0" y="660"/>
                </a:moveTo>
                <a:cubicBezTo>
                  <a:pt x="0" y="660"/>
                  <a:pt x="0" y="660"/>
                  <a:pt x="0" y="660"/>
                </a:cubicBezTo>
                <a:cubicBezTo>
                  <a:pt x="0" y="660"/>
                  <a:pt x="0" y="660"/>
                  <a:pt x="0" y="660"/>
                </a:cubicBezTo>
                <a:moveTo>
                  <a:pt x="740" y="465"/>
                </a:moveTo>
                <a:cubicBezTo>
                  <a:pt x="740" y="465"/>
                  <a:pt x="740" y="465"/>
                  <a:pt x="740" y="465"/>
                </a:cubicBezTo>
                <a:cubicBezTo>
                  <a:pt x="740" y="465"/>
                  <a:pt x="740" y="465"/>
                  <a:pt x="740" y="465"/>
                </a:cubicBezTo>
                <a:moveTo>
                  <a:pt x="367" y="0"/>
                </a:moveTo>
                <a:cubicBezTo>
                  <a:pt x="317" y="0"/>
                  <a:pt x="276" y="37"/>
                  <a:pt x="276" y="81"/>
                </a:cubicBezTo>
                <a:cubicBezTo>
                  <a:pt x="276" y="104"/>
                  <a:pt x="299" y="151"/>
                  <a:pt x="299" y="151"/>
                </a:cubicBezTo>
                <a:cubicBezTo>
                  <a:pt x="312" y="178"/>
                  <a:pt x="297" y="200"/>
                  <a:pt x="266" y="202"/>
                </a:cubicBezTo>
                <a:cubicBezTo>
                  <a:pt x="267" y="202"/>
                  <a:pt x="268" y="202"/>
                  <a:pt x="268" y="202"/>
                </a:cubicBezTo>
                <a:cubicBezTo>
                  <a:pt x="267" y="202"/>
                  <a:pt x="265" y="202"/>
                  <a:pt x="262" y="20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58"/>
                  <a:pt x="0" y="458"/>
                  <a:pt x="0" y="458"/>
                </a:cubicBezTo>
                <a:cubicBezTo>
                  <a:pt x="0" y="460"/>
                  <a:pt x="0" y="660"/>
                  <a:pt x="0" y="660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661"/>
                  <a:pt x="0" y="662"/>
                  <a:pt x="0" y="663"/>
                </a:cubicBezTo>
                <a:cubicBezTo>
                  <a:pt x="0" y="663"/>
                  <a:pt x="0" y="663"/>
                  <a:pt x="0" y="663"/>
                </a:cubicBezTo>
                <a:cubicBezTo>
                  <a:pt x="0" y="668"/>
                  <a:pt x="0" y="668"/>
                  <a:pt x="0" y="668"/>
                </a:cubicBezTo>
                <a:cubicBezTo>
                  <a:pt x="0" y="719"/>
                  <a:pt x="0" y="719"/>
                  <a:pt x="0" y="719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942"/>
                  <a:pt x="0" y="942"/>
                  <a:pt x="0" y="942"/>
                </a:cubicBezTo>
                <a:cubicBezTo>
                  <a:pt x="0" y="942"/>
                  <a:pt x="0" y="942"/>
                  <a:pt x="0" y="942"/>
                </a:cubicBezTo>
                <a:cubicBezTo>
                  <a:pt x="0" y="942"/>
                  <a:pt x="0" y="942"/>
                  <a:pt x="0" y="942"/>
                </a:cubicBezTo>
                <a:cubicBezTo>
                  <a:pt x="262" y="942"/>
                  <a:pt x="262" y="942"/>
                  <a:pt x="262" y="942"/>
                </a:cubicBezTo>
                <a:cubicBezTo>
                  <a:pt x="265" y="942"/>
                  <a:pt x="268" y="942"/>
                  <a:pt x="269" y="942"/>
                </a:cubicBezTo>
                <a:cubicBezTo>
                  <a:pt x="268" y="942"/>
                  <a:pt x="267" y="942"/>
                  <a:pt x="266" y="942"/>
                </a:cubicBezTo>
                <a:cubicBezTo>
                  <a:pt x="297" y="944"/>
                  <a:pt x="312" y="967"/>
                  <a:pt x="299" y="993"/>
                </a:cubicBezTo>
                <a:cubicBezTo>
                  <a:pt x="299" y="993"/>
                  <a:pt x="276" y="1040"/>
                  <a:pt x="276" y="1063"/>
                </a:cubicBezTo>
                <a:cubicBezTo>
                  <a:pt x="276" y="1108"/>
                  <a:pt x="316" y="1144"/>
                  <a:pt x="366" y="1144"/>
                </a:cubicBezTo>
                <a:cubicBezTo>
                  <a:pt x="416" y="1144"/>
                  <a:pt x="457" y="1108"/>
                  <a:pt x="457" y="1063"/>
                </a:cubicBezTo>
                <a:cubicBezTo>
                  <a:pt x="457" y="1040"/>
                  <a:pt x="434" y="993"/>
                  <a:pt x="434" y="993"/>
                </a:cubicBezTo>
                <a:cubicBezTo>
                  <a:pt x="421" y="967"/>
                  <a:pt x="436" y="944"/>
                  <a:pt x="467" y="942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739" y="942"/>
                  <a:pt x="739" y="942"/>
                  <a:pt x="739" y="942"/>
                </a:cubicBezTo>
                <a:cubicBezTo>
                  <a:pt x="739" y="942"/>
                  <a:pt x="740" y="890"/>
                  <a:pt x="740" y="886"/>
                </a:cubicBezTo>
                <a:cubicBezTo>
                  <a:pt x="740" y="779"/>
                  <a:pt x="740" y="779"/>
                  <a:pt x="740" y="779"/>
                </a:cubicBezTo>
                <a:cubicBezTo>
                  <a:pt x="740" y="779"/>
                  <a:pt x="740" y="779"/>
                  <a:pt x="740" y="779"/>
                </a:cubicBezTo>
                <a:cubicBezTo>
                  <a:pt x="740" y="709"/>
                  <a:pt x="740" y="709"/>
                  <a:pt x="740" y="709"/>
                </a:cubicBezTo>
                <a:cubicBezTo>
                  <a:pt x="740" y="667"/>
                  <a:pt x="740" y="667"/>
                  <a:pt x="740" y="667"/>
                </a:cubicBezTo>
                <a:cubicBezTo>
                  <a:pt x="740" y="666"/>
                  <a:pt x="740" y="664"/>
                  <a:pt x="740" y="663"/>
                </a:cubicBezTo>
                <a:cubicBezTo>
                  <a:pt x="738" y="640"/>
                  <a:pt x="725" y="626"/>
                  <a:pt x="708" y="626"/>
                </a:cubicBezTo>
                <a:cubicBezTo>
                  <a:pt x="702" y="626"/>
                  <a:pt x="695" y="627"/>
                  <a:pt x="689" y="631"/>
                </a:cubicBezTo>
                <a:cubicBezTo>
                  <a:pt x="689" y="631"/>
                  <a:pt x="642" y="653"/>
                  <a:pt x="619" y="653"/>
                </a:cubicBezTo>
                <a:cubicBezTo>
                  <a:pt x="574" y="653"/>
                  <a:pt x="538" y="613"/>
                  <a:pt x="538" y="563"/>
                </a:cubicBezTo>
                <a:cubicBezTo>
                  <a:pt x="538" y="513"/>
                  <a:pt x="574" y="472"/>
                  <a:pt x="619" y="472"/>
                </a:cubicBezTo>
                <a:cubicBezTo>
                  <a:pt x="642" y="472"/>
                  <a:pt x="689" y="495"/>
                  <a:pt x="689" y="495"/>
                </a:cubicBezTo>
                <a:cubicBezTo>
                  <a:pt x="695" y="498"/>
                  <a:pt x="702" y="500"/>
                  <a:pt x="708" y="500"/>
                </a:cubicBezTo>
                <a:cubicBezTo>
                  <a:pt x="725" y="500"/>
                  <a:pt x="738" y="486"/>
                  <a:pt x="740" y="462"/>
                </a:cubicBezTo>
                <a:cubicBezTo>
                  <a:pt x="740" y="463"/>
                  <a:pt x="740" y="464"/>
                  <a:pt x="740" y="465"/>
                </a:cubicBezTo>
                <a:cubicBezTo>
                  <a:pt x="740" y="464"/>
                  <a:pt x="740" y="463"/>
                  <a:pt x="740" y="462"/>
                </a:cubicBezTo>
                <a:cubicBezTo>
                  <a:pt x="740" y="462"/>
                  <a:pt x="740" y="462"/>
                  <a:pt x="740" y="462"/>
                </a:cubicBezTo>
                <a:cubicBezTo>
                  <a:pt x="740" y="457"/>
                  <a:pt x="740" y="457"/>
                  <a:pt x="740" y="457"/>
                </a:cubicBezTo>
                <a:cubicBezTo>
                  <a:pt x="740" y="381"/>
                  <a:pt x="740" y="381"/>
                  <a:pt x="740" y="381"/>
                </a:cubicBezTo>
                <a:cubicBezTo>
                  <a:pt x="740" y="247"/>
                  <a:pt x="740" y="247"/>
                  <a:pt x="740" y="247"/>
                </a:cubicBezTo>
                <a:cubicBezTo>
                  <a:pt x="740" y="230"/>
                  <a:pt x="740" y="202"/>
                  <a:pt x="740" y="202"/>
                </a:cubicBezTo>
                <a:cubicBezTo>
                  <a:pt x="472" y="202"/>
                  <a:pt x="472" y="202"/>
                  <a:pt x="472" y="202"/>
                </a:cubicBezTo>
                <a:cubicBezTo>
                  <a:pt x="467" y="202"/>
                  <a:pt x="467" y="202"/>
                  <a:pt x="467" y="202"/>
                </a:cubicBezTo>
                <a:cubicBezTo>
                  <a:pt x="436" y="200"/>
                  <a:pt x="421" y="178"/>
                  <a:pt x="434" y="151"/>
                </a:cubicBezTo>
                <a:cubicBezTo>
                  <a:pt x="434" y="151"/>
                  <a:pt x="457" y="104"/>
                  <a:pt x="457" y="81"/>
                </a:cubicBezTo>
                <a:cubicBezTo>
                  <a:pt x="457" y="37"/>
                  <a:pt x="417" y="0"/>
                  <a:pt x="367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2E7E6FCC-7FEF-4208-B168-05E7620B20C2}"/>
              </a:ext>
            </a:extLst>
          </p:cNvPr>
          <p:cNvSpPr>
            <a:spLocks/>
          </p:cNvSpPr>
          <p:nvPr/>
        </p:nvSpPr>
        <p:spPr bwMode="auto">
          <a:xfrm>
            <a:off x="5399165" y="2978756"/>
            <a:ext cx="1442196" cy="1441069"/>
          </a:xfrm>
          <a:custGeom>
            <a:avLst/>
            <a:gdLst>
              <a:gd name="T0" fmla="*/ 559 w 1136"/>
              <a:gd name="T1" fmla="*/ 0 h 1135"/>
              <a:gd name="T2" fmla="*/ 459 w 1136"/>
              <a:gd name="T3" fmla="*/ 90 h 1135"/>
              <a:gd name="T4" fmla="*/ 482 w 1136"/>
              <a:gd name="T5" fmla="*/ 163 h 1135"/>
              <a:gd name="T6" fmla="*/ 484 w 1136"/>
              <a:gd name="T7" fmla="*/ 185 h 1135"/>
              <a:gd name="T8" fmla="*/ 460 w 1136"/>
              <a:gd name="T9" fmla="*/ 196 h 1135"/>
              <a:gd name="T10" fmla="*/ 456 w 1136"/>
              <a:gd name="T11" fmla="*/ 196 h 1135"/>
              <a:gd name="T12" fmla="*/ 196 w 1136"/>
              <a:gd name="T13" fmla="*/ 196 h 1135"/>
              <a:gd name="T14" fmla="*/ 196 w 1136"/>
              <a:gd name="T15" fmla="*/ 455 h 1135"/>
              <a:gd name="T16" fmla="*/ 196 w 1136"/>
              <a:gd name="T17" fmla="*/ 460 h 1135"/>
              <a:gd name="T18" fmla="*/ 177 w 1136"/>
              <a:gd name="T19" fmla="*/ 485 h 1135"/>
              <a:gd name="T20" fmla="*/ 163 w 1136"/>
              <a:gd name="T21" fmla="*/ 482 h 1135"/>
              <a:gd name="T22" fmla="*/ 91 w 1136"/>
              <a:gd name="T23" fmla="*/ 458 h 1135"/>
              <a:gd name="T24" fmla="*/ 0 w 1136"/>
              <a:gd name="T25" fmla="*/ 558 h 1135"/>
              <a:gd name="T26" fmla="*/ 91 w 1136"/>
              <a:gd name="T27" fmla="*/ 658 h 1135"/>
              <a:gd name="T28" fmla="*/ 163 w 1136"/>
              <a:gd name="T29" fmla="*/ 635 h 1135"/>
              <a:gd name="T30" fmla="*/ 177 w 1136"/>
              <a:gd name="T31" fmla="*/ 631 h 1135"/>
              <a:gd name="T32" fmla="*/ 196 w 1136"/>
              <a:gd name="T33" fmla="*/ 657 h 1135"/>
              <a:gd name="T34" fmla="*/ 196 w 1136"/>
              <a:gd name="T35" fmla="*/ 657 h 1135"/>
              <a:gd name="T36" fmla="*/ 196 w 1136"/>
              <a:gd name="T37" fmla="*/ 660 h 1135"/>
              <a:gd name="T38" fmla="*/ 196 w 1136"/>
              <a:gd name="T39" fmla="*/ 939 h 1135"/>
              <a:gd name="T40" fmla="*/ 252 w 1136"/>
              <a:gd name="T41" fmla="*/ 939 h 1135"/>
              <a:gd name="T42" fmla="*/ 460 w 1136"/>
              <a:gd name="T43" fmla="*/ 939 h 1135"/>
              <a:gd name="T44" fmla="*/ 460 w 1136"/>
              <a:gd name="T45" fmla="*/ 939 h 1135"/>
              <a:gd name="T46" fmla="*/ 484 w 1136"/>
              <a:gd name="T47" fmla="*/ 950 h 1135"/>
              <a:gd name="T48" fmla="*/ 482 w 1136"/>
              <a:gd name="T49" fmla="*/ 972 h 1135"/>
              <a:gd name="T50" fmla="*/ 459 w 1136"/>
              <a:gd name="T51" fmla="*/ 1044 h 1135"/>
              <a:gd name="T52" fmla="*/ 559 w 1136"/>
              <a:gd name="T53" fmla="*/ 1135 h 1135"/>
              <a:gd name="T54" fmla="*/ 659 w 1136"/>
              <a:gd name="T55" fmla="*/ 1044 h 1135"/>
              <a:gd name="T56" fmla="*/ 635 w 1136"/>
              <a:gd name="T57" fmla="*/ 972 h 1135"/>
              <a:gd name="T58" fmla="*/ 634 w 1136"/>
              <a:gd name="T59" fmla="*/ 950 h 1135"/>
              <a:gd name="T60" fmla="*/ 657 w 1136"/>
              <a:gd name="T61" fmla="*/ 939 h 1135"/>
              <a:gd name="T62" fmla="*/ 661 w 1136"/>
              <a:gd name="T63" fmla="*/ 939 h 1135"/>
              <a:gd name="T64" fmla="*/ 758 w 1136"/>
              <a:gd name="T65" fmla="*/ 939 h 1135"/>
              <a:gd name="T66" fmla="*/ 758 w 1136"/>
              <a:gd name="T67" fmla="*/ 939 h 1135"/>
              <a:gd name="T68" fmla="*/ 873 w 1136"/>
              <a:gd name="T69" fmla="*/ 939 h 1135"/>
              <a:gd name="T70" fmla="*/ 940 w 1136"/>
              <a:gd name="T71" fmla="*/ 939 h 1135"/>
              <a:gd name="T72" fmla="*/ 940 w 1136"/>
              <a:gd name="T73" fmla="*/ 657 h 1135"/>
              <a:gd name="T74" fmla="*/ 940 w 1136"/>
              <a:gd name="T75" fmla="*/ 657 h 1135"/>
              <a:gd name="T76" fmla="*/ 959 w 1136"/>
              <a:gd name="T77" fmla="*/ 632 h 1135"/>
              <a:gd name="T78" fmla="*/ 973 w 1136"/>
              <a:gd name="T79" fmla="*/ 635 h 1135"/>
              <a:gd name="T80" fmla="*/ 1045 w 1136"/>
              <a:gd name="T81" fmla="*/ 658 h 1135"/>
              <a:gd name="T82" fmla="*/ 1136 w 1136"/>
              <a:gd name="T83" fmla="*/ 558 h 1135"/>
              <a:gd name="T84" fmla="*/ 1045 w 1136"/>
              <a:gd name="T85" fmla="*/ 459 h 1135"/>
              <a:gd name="T86" fmla="*/ 973 w 1136"/>
              <a:gd name="T87" fmla="*/ 482 h 1135"/>
              <a:gd name="T88" fmla="*/ 959 w 1136"/>
              <a:gd name="T89" fmla="*/ 485 h 1135"/>
              <a:gd name="T90" fmla="*/ 940 w 1136"/>
              <a:gd name="T91" fmla="*/ 460 h 1135"/>
              <a:gd name="T92" fmla="*/ 940 w 1136"/>
              <a:gd name="T93" fmla="*/ 456 h 1135"/>
              <a:gd name="T94" fmla="*/ 940 w 1136"/>
              <a:gd name="T95" fmla="*/ 196 h 1135"/>
              <a:gd name="T96" fmla="*/ 892 w 1136"/>
              <a:gd name="T97" fmla="*/ 196 h 1135"/>
              <a:gd name="T98" fmla="*/ 892 w 1136"/>
              <a:gd name="T99" fmla="*/ 196 h 1135"/>
              <a:gd name="T100" fmla="*/ 661 w 1136"/>
              <a:gd name="T101" fmla="*/ 196 h 1135"/>
              <a:gd name="T102" fmla="*/ 657 w 1136"/>
              <a:gd name="T103" fmla="*/ 196 h 1135"/>
              <a:gd name="T104" fmla="*/ 657 w 1136"/>
              <a:gd name="T105" fmla="*/ 196 h 1135"/>
              <a:gd name="T106" fmla="*/ 634 w 1136"/>
              <a:gd name="T107" fmla="*/ 185 h 1135"/>
              <a:gd name="T108" fmla="*/ 635 w 1136"/>
              <a:gd name="T109" fmla="*/ 163 h 1135"/>
              <a:gd name="T110" fmla="*/ 659 w 1136"/>
              <a:gd name="T111" fmla="*/ 90 h 1135"/>
              <a:gd name="T112" fmla="*/ 559 w 1136"/>
              <a:gd name="T113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36" h="1135">
                <a:moveTo>
                  <a:pt x="559" y="0"/>
                </a:moveTo>
                <a:cubicBezTo>
                  <a:pt x="504" y="0"/>
                  <a:pt x="459" y="41"/>
                  <a:pt x="459" y="90"/>
                </a:cubicBezTo>
                <a:cubicBezTo>
                  <a:pt x="459" y="115"/>
                  <a:pt x="480" y="158"/>
                  <a:pt x="482" y="163"/>
                </a:cubicBezTo>
                <a:cubicBezTo>
                  <a:pt x="486" y="172"/>
                  <a:pt x="487" y="179"/>
                  <a:pt x="484" y="185"/>
                </a:cubicBezTo>
                <a:cubicBezTo>
                  <a:pt x="480" y="191"/>
                  <a:pt x="471" y="195"/>
                  <a:pt x="460" y="196"/>
                </a:cubicBezTo>
                <a:cubicBezTo>
                  <a:pt x="456" y="196"/>
                  <a:pt x="456" y="196"/>
                  <a:pt x="456" y="196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455"/>
                  <a:pt x="196" y="455"/>
                  <a:pt x="196" y="455"/>
                </a:cubicBezTo>
                <a:cubicBezTo>
                  <a:pt x="196" y="460"/>
                  <a:pt x="196" y="460"/>
                  <a:pt x="196" y="460"/>
                </a:cubicBezTo>
                <a:cubicBezTo>
                  <a:pt x="196" y="466"/>
                  <a:pt x="193" y="485"/>
                  <a:pt x="177" y="485"/>
                </a:cubicBezTo>
                <a:cubicBezTo>
                  <a:pt x="173" y="485"/>
                  <a:pt x="168" y="484"/>
                  <a:pt x="163" y="482"/>
                </a:cubicBezTo>
                <a:cubicBezTo>
                  <a:pt x="158" y="479"/>
                  <a:pt x="115" y="458"/>
                  <a:pt x="91" y="458"/>
                </a:cubicBezTo>
                <a:cubicBezTo>
                  <a:pt x="41" y="458"/>
                  <a:pt x="0" y="503"/>
                  <a:pt x="0" y="558"/>
                </a:cubicBezTo>
                <a:cubicBezTo>
                  <a:pt x="0" y="613"/>
                  <a:pt x="41" y="658"/>
                  <a:pt x="91" y="658"/>
                </a:cubicBezTo>
                <a:cubicBezTo>
                  <a:pt x="115" y="658"/>
                  <a:pt x="158" y="637"/>
                  <a:pt x="163" y="635"/>
                </a:cubicBezTo>
                <a:cubicBezTo>
                  <a:pt x="168" y="633"/>
                  <a:pt x="172" y="631"/>
                  <a:pt x="177" y="631"/>
                </a:cubicBezTo>
                <a:cubicBezTo>
                  <a:pt x="193" y="631"/>
                  <a:pt x="196" y="651"/>
                  <a:pt x="196" y="657"/>
                </a:cubicBezTo>
                <a:cubicBezTo>
                  <a:pt x="196" y="657"/>
                  <a:pt x="196" y="657"/>
                  <a:pt x="196" y="657"/>
                </a:cubicBezTo>
                <a:cubicBezTo>
                  <a:pt x="196" y="658"/>
                  <a:pt x="196" y="659"/>
                  <a:pt x="196" y="660"/>
                </a:cubicBezTo>
                <a:cubicBezTo>
                  <a:pt x="196" y="939"/>
                  <a:pt x="196" y="939"/>
                  <a:pt x="196" y="939"/>
                </a:cubicBezTo>
                <a:cubicBezTo>
                  <a:pt x="252" y="939"/>
                  <a:pt x="252" y="939"/>
                  <a:pt x="252" y="939"/>
                </a:cubicBezTo>
                <a:cubicBezTo>
                  <a:pt x="252" y="939"/>
                  <a:pt x="459" y="939"/>
                  <a:pt x="460" y="939"/>
                </a:cubicBezTo>
                <a:cubicBezTo>
                  <a:pt x="460" y="939"/>
                  <a:pt x="460" y="939"/>
                  <a:pt x="460" y="939"/>
                </a:cubicBezTo>
                <a:cubicBezTo>
                  <a:pt x="471" y="940"/>
                  <a:pt x="480" y="944"/>
                  <a:pt x="484" y="950"/>
                </a:cubicBezTo>
                <a:cubicBezTo>
                  <a:pt x="487" y="956"/>
                  <a:pt x="486" y="963"/>
                  <a:pt x="482" y="972"/>
                </a:cubicBezTo>
                <a:cubicBezTo>
                  <a:pt x="480" y="977"/>
                  <a:pt x="459" y="1020"/>
                  <a:pt x="459" y="1044"/>
                </a:cubicBezTo>
                <a:cubicBezTo>
                  <a:pt x="459" y="1094"/>
                  <a:pt x="504" y="1135"/>
                  <a:pt x="559" y="1135"/>
                </a:cubicBezTo>
                <a:cubicBezTo>
                  <a:pt x="614" y="1135"/>
                  <a:pt x="659" y="1094"/>
                  <a:pt x="659" y="1044"/>
                </a:cubicBezTo>
                <a:cubicBezTo>
                  <a:pt x="659" y="1020"/>
                  <a:pt x="638" y="977"/>
                  <a:pt x="635" y="972"/>
                </a:cubicBezTo>
                <a:cubicBezTo>
                  <a:pt x="631" y="963"/>
                  <a:pt x="631" y="956"/>
                  <a:pt x="634" y="950"/>
                </a:cubicBezTo>
                <a:cubicBezTo>
                  <a:pt x="638" y="944"/>
                  <a:pt x="646" y="940"/>
                  <a:pt x="657" y="939"/>
                </a:cubicBezTo>
                <a:cubicBezTo>
                  <a:pt x="661" y="939"/>
                  <a:pt x="661" y="939"/>
                  <a:pt x="661" y="939"/>
                </a:cubicBezTo>
                <a:cubicBezTo>
                  <a:pt x="758" y="939"/>
                  <a:pt x="758" y="939"/>
                  <a:pt x="758" y="939"/>
                </a:cubicBezTo>
                <a:cubicBezTo>
                  <a:pt x="758" y="939"/>
                  <a:pt x="758" y="939"/>
                  <a:pt x="758" y="939"/>
                </a:cubicBezTo>
                <a:cubicBezTo>
                  <a:pt x="873" y="939"/>
                  <a:pt x="873" y="939"/>
                  <a:pt x="873" y="939"/>
                </a:cubicBezTo>
                <a:cubicBezTo>
                  <a:pt x="877" y="939"/>
                  <a:pt x="940" y="939"/>
                  <a:pt x="940" y="939"/>
                </a:cubicBezTo>
                <a:cubicBezTo>
                  <a:pt x="940" y="939"/>
                  <a:pt x="940" y="658"/>
                  <a:pt x="940" y="657"/>
                </a:cubicBezTo>
                <a:cubicBezTo>
                  <a:pt x="940" y="657"/>
                  <a:pt x="940" y="657"/>
                  <a:pt x="940" y="657"/>
                </a:cubicBezTo>
                <a:cubicBezTo>
                  <a:pt x="940" y="651"/>
                  <a:pt x="943" y="632"/>
                  <a:pt x="959" y="632"/>
                </a:cubicBezTo>
                <a:cubicBezTo>
                  <a:pt x="963" y="632"/>
                  <a:pt x="968" y="633"/>
                  <a:pt x="973" y="635"/>
                </a:cubicBezTo>
                <a:cubicBezTo>
                  <a:pt x="977" y="637"/>
                  <a:pt x="1021" y="658"/>
                  <a:pt x="1045" y="658"/>
                </a:cubicBezTo>
                <a:cubicBezTo>
                  <a:pt x="1095" y="658"/>
                  <a:pt x="1136" y="613"/>
                  <a:pt x="1136" y="558"/>
                </a:cubicBezTo>
                <a:cubicBezTo>
                  <a:pt x="1136" y="503"/>
                  <a:pt x="1095" y="459"/>
                  <a:pt x="1045" y="459"/>
                </a:cubicBezTo>
                <a:cubicBezTo>
                  <a:pt x="1021" y="459"/>
                  <a:pt x="977" y="479"/>
                  <a:pt x="973" y="482"/>
                </a:cubicBezTo>
                <a:cubicBezTo>
                  <a:pt x="968" y="484"/>
                  <a:pt x="963" y="485"/>
                  <a:pt x="959" y="485"/>
                </a:cubicBezTo>
                <a:cubicBezTo>
                  <a:pt x="943" y="485"/>
                  <a:pt x="940" y="466"/>
                  <a:pt x="940" y="460"/>
                </a:cubicBezTo>
                <a:cubicBezTo>
                  <a:pt x="940" y="456"/>
                  <a:pt x="940" y="456"/>
                  <a:pt x="940" y="456"/>
                </a:cubicBezTo>
                <a:cubicBezTo>
                  <a:pt x="940" y="196"/>
                  <a:pt x="940" y="196"/>
                  <a:pt x="940" y="196"/>
                </a:cubicBezTo>
                <a:cubicBezTo>
                  <a:pt x="892" y="196"/>
                  <a:pt x="892" y="196"/>
                  <a:pt x="892" y="196"/>
                </a:cubicBezTo>
                <a:cubicBezTo>
                  <a:pt x="892" y="196"/>
                  <a:pt x="892" y="196"/>
                  <a:pt x="892" y="196"/>
                </a:cubicBezTo>
                <a:cubicBezTo>
                  <a:pt x="661" y="196"/>
                  <a:pt x="661" y="196"/>
                  <a:pt x="661" y="196"/>
                </a:cubicBezTo>
                <a:cubicBezTo>
                  <a:pt x="659" y="196"/>
                  <a:pt x="658" y="196"/>
                  <a:pt x="657" y="196"/>
                </a:cubicBezTo>
                <a:cubicBezTo>
                  <a:pt x="657" y="196"/>
                  <a:pt x="657" y="196"/>
                  <a:pt x="657" y="196"/>
                </a:cubicBezTo>
                <a:cubicBezTo>
                  <a:pt x="646" y="195"/>
                  <a:pt x="638" y="191"/>
                  <a:pt x="634" y="185"/>
                </a:cubicBezTo>
                <a:cubicBezTo>
                  <a:pt x="631" y="179"/>
                  <a:pt x="631" y="172"/>
                  <a:pt x="635" y="163"/>
                </a:cubicBezTo>
                <a:cubicBezTo>
                  <a:pt x="638" y="158"/>
                  <a:pt x="659" y="115"/>
                  <a:pt x="659" y="90"/>
                </a:cubicBezTo>
                <a:cubicBezTo>
                  <a:pt x="659" y="41"/>
                  <a:pt x="614" y="0"/>
                  <a:pt x="559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none" lIns="91440" tIns="45720" rIns="91440" bIns="288000" anchor="b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AC8B968-C931-451A-8021-9271DC2B8F3B}"/>
              </a:ext>
            </a:extLst>
          </p:cNvPr>
          <p:cNvSpPr>
            <a:spLocks/>
          </p:cNvSpPr>
          <p:nvPr/>
        </p:nvSpPr>
        <p:spPr bwMode="auto">
          <a:xfrm>
            <a:off x="5641788" y="4630849"/>
            <a:ext cx="968236" cy="914069"/>
          </a:xfrm>
          <a:custGeom>
            <a:avLst/>
            <a:gdLst>
              <a:gd name="connsiteX0" fmla="*/ 0 w 1362075"/>
              <a:gd name="connsiteY0" fmla="*/ 0 h 1285875"/>
              <a:gd name="connsiteX1" fmla="*/ 174946 w 1362075"/>
              <a:gd name="connsiteY1" fmla="*/ 0 h 1285875"/>
              <a:gd name="connsiteX2" fmla="*/ 176340 w 1362075"/>
              <a:gd name="connsiteY2" fmla="*/ 0 h 1285875"/>
              <a:gd name="connsiteX3" fmla="*/ 176731 w 1362075"/>
              <a:gd name="connsiteY3" fmla="*/ 0 h 1285875"/>
              <a:gd name="connsiteX4" fmla="*/ 178628 w 1362075"/>
              <a:gd name="connsiteY4" fmla="*/ 0 h 1285875"/>
              <a:gd name="connsiteX5" fmla="*/ 186103 w 1362075"/>
              <a:gd name="connsiteY5" fmla="*/ 0 h 1285875"/>
              <a:gd name="connsiteX6" fmla="*/ 191905 w 1362075"/>
              <a:gd name="connsiteY6" fmla="*/ 0 h 1285875"/>
              <a:gd name="connsiteX7" fmla="*/ 206193 w 1362075"/>
              <a:gd name="connsiteY7" fmla="*/ 0 h 1285875"/>
              <a:gd name="connsiteX8" fmla="*/ 206367 w 1362075"/>
              <a:gd name="connsiteY8" fmla="*/ 0 h 1285875"/>
              <a:gd name="connsiteX9" fmla="*/ 212601 w 1362075"/>
              <a:gd name="connsiteY9" fmla="*/ 0 h 1285875"/>
              <a:gd name="connsiteX10" fmla="*/ 227942 w 1362075"/>
              <a:gd name="connsiteY10" fmla="*/ 0 h 1285875"/>
              <a:gd name="connsiteX11" fmla="*/ 228333 w 1362075"/>
              <a:gd name="connsiteY11" fmla="*/ 0 h 1285875"/>
              <a:gd name="connsiteX12" fmla="*/ 234742 w 1362075"/>
              <a:gd name="connsiteY12" fmla="*/ 0 h 1285875"/>
              <a:gd name="connsiteX13" fmla="*/ 254832 w 1362075"/>
              <a:gd name="connsiteY13" fmla="*/ 0 h 1285875"/>
              <a:gd name="connsiteX14" fmla="*/ 258053 w 1362075"/>
              <a:gd name="connsiteY14" fmla="*/ 0 h 1285875"/>
              <a:gd name="connsiteX15" fmla="*/ 264204 w 1362075"/>
              <a:gd name="connsiteY15" fmla="*/ 0 h 1285875"/>
              <a:gd name="connsiteX16" fmla="*/ 264594 w 1362075"/>
              <a:gd name="connsiteY16" fmla="*/ 0 h 1285875"/>
              <a:gd name="connsiteX17" fmla="*/ 265989 w 1362075"/>
              <a:gd name="connsiteY17" fmla="*/ 0 h 1285875"/>
              <a:gd name="connsiteX18" fmla="*/ 298121 w 1362075"/>
              <a:gd name="connsiteY18" fmla="*/ 0 h 1285875"/>
              <a:gd name="connsiteX19" fmla="*/ 467711 w 1362075"/>
              <a:gd name="connsiteY19" fmla="*/ 0 h 1285875"/>
              <a:gd name="connsiteX20" fmla="*/ 478422 w 1362075"/>
              <a:gd name="connsiteY20" fmla="*/ 0 h 1285875"/>
              <a:gd name="connsiteX21" fmla="*/ 480208 w 1362075"/>
              <a:gd name="connsiteY21" fmla="*/ 0 h 1285875"/>
              <a:gd name="connsiteX22" fmla="*/ 539118 w 1362075"/>
              <a:gd name="connsiteY22" fmla="*/ 87511 h 1285875"/>
              <a:gd name="connsiteX23" fmla="*/ 498059 w 1362075"/>
              <a:gd name="connsiteY23" fmla="*/ 208955 h 1285875"/>
              <a:gd name="connsiteX24" fmla="*/ 664079 w 1362075"/>
              <a:gd name="connsiteY24" fmla="*/ 350044 h 1285875"/>
              <a:gd name="connsiteX25" fmla="*/ 830098 w 1362075"/>
              <a:gd name="connsiteY25" fmla="*/ 208955 h 1285875"/>
              <a:gd name="connsiteX26" fmla="*/ 789040 w 1362075"/>
              <a:gd name="connsiteY26" fmla="*/ 87511 h 1285875"/>
              <a:gd name="connsiteX27" fmla="*/ 846165 w 1362075"/>
              <a:gd name="connsiteY27" fmla="*/ 0 h 1285875"/>
              <a:gd name="connsiteX28" fmla="*/ 847950 w 1362075"/>
              <a:gd name="connsiteY28" fmla="*/ 0 h 1285875"/>
              <a:gd name="connsiteX29" fmla="*/ 855091 w 1362075"/>
              <a:gd name="connsiteY29" fmla="*/ 0 h 1285875"/>
              <a:gd name="connsiteX30" fmla="*/ 1271032 w 1362075"/>
              <a:gd name="connsiteY30" fmla="*/ 0 h 1285875"/>
              <a:gd name="connsiteX31" fmla="*/ 1362075 w 1362075"/>
              <a:gd name="connsiteY31" fmla="*/ 0 h 1285875"/>
              <a:gd name="connsiteX32" fmla="*/ 1362075 w 1362075"/>
              <a:gd name="connsiteY32" fmla="*/ 442913 h 1285875"/>
              <a:gd name="connsiteX33" fmla="*/ 1362075 w 1362075"/>
              <a:gd name="connsiteY33" fmla="*/ 451842 h 1285875"/>
              <a:gd name="connsiteX34" fmla="*/ 1303165 w 1362075"/>
              <a:gd name="connsiteY34" fmla="*/ 516136 h 1285875"/>
              <a:gd name="connsiteX35" fmla="*/ 1267462 w 1362075"/>
              <a:gd name="connsiteY35" fmla="*/ 508992 h 1285875"/>
              <a:gd name="connsiteX36" fmla="*/ 1138931 w 1362075"/>
              <a:gd name="connsiteY36" fmla="*/ 469702 h 1285875"/>
              <a:gd name="connsiteX37" fmla="*/ 990763 w 1362075"/>
              <a:gd name="connsiteY37" fmla="*/ 626864 h 1285875"/>
              <a:gd name="connsiteX38" fmla="*/ 1138931 w 1362075"/>
              <a:gd name="connsiteY38" fmla="*/ 784027 h 1285875"/>
              <a:gd name="connsiteX39" fmla="*/ 1267462 w 1362075"/>
              <a:gd name="connsiteY39" fmla="*/ 744736 h 1285875"/>
              <a:gd name="connsiteX40" fmla="*/ 1303165 w 1362075"/>
              <a:gd name="connsiteY40" fmla="*/ 735806 h 1285875"/>
              <a:gd name="connsiteX41" fmla="*/ 1360290 w 1362075"/>
              <a:gd name="connsiteY41" fmla="*/ 796528 h 1285875"/>
              <a:gd name="connsiteX42" fmla="*/ 1362075 w 1362075"/>
              <a:gd name="connsiteY42" fmla="*/ 809030 h 1285875"/>
              <a:gd name="connsiteX43" fmla="*/ 1362075 w 1362075"/>
              <a:gd name="connsiteY43" fmla="*/ 1285875 h 1285875"/>
              <a:gd name="connsiteX44" fmla="*/ 1258536 w 1362075"/>
              <a:gd name="connsiteY44" fmla="*/ 1284089 h 1285875"/>
              <a:gd name="connsiteX45" fmla="*/ 1062169 w 1362075"/>
              <a:gd name="connsiteY45" fmla="*/ 1284089 h 1285875"/>
              <a:gd name="connsiteX46" fmla="*/ 858661 w 1362075"/>
              <a:gd name="connsiteY46" fmla="*/ 1284089 h 1285875"/>
              <a:gd name="connsiteX47" fmla="*/ 481993 w 1362075"/>
              <a:gd name="connsiteY47" fmla="*/ 1284089 h 1285875"/>
              <a:gd name="connsiteX48" fmla="*/ 480208 w 1362075"/>
              <a:gd name="connsiteY48" fmla="*/ 1284089 h 1285875"/>
              <a:gd name="connsiteX49" fmla="*/ 471282 w 1362075"/>
              <a:gd name="connsiteY49" fmla="*/ 1284089 h 1285875"/>
              <a:gd name="connsiteX50" fmla="*/ 332556 w 1362075"/>
              <a:gd name="connsiteY50" fmla="*/ 1284089 h 1285875"/>
              <a:gd name="connsiteX51" fmla="*/ 273050 w 1362075"/>
              <a:gd name="connsiteY51" fmla="*/ 1284089 h 1285875"/>
              <a:gd name="connsiteX52" fmla="*/ 273050 w 1362075"/>
              <a:gd name="connsiteY52" fmla="*/ 1285875 h 1285875"/>
              <a:gd name="connsiteX53" fmla="*/ 257175 w 1362075"/>
              <a:gd name="connsiteY53" fmla="*/ 1285875 h 1285875"/>
              <a:gd name="connsiteX54" fmla="*/ 257175 w 1362075"/>
              <a:gd name="connsiteY54" fmla="*/ 1284089 h 1285875"/>
              <a:gd name="connsiteX55" fmla="*/ 254602 w 1362075"/>
              <a:gd name="connsiteY55" fmla="*/ 1284089 h 1285875"/>
              <a:gd name="connsiteX56" fmla="*/ 82117 w 1362075"/>
              <a:gd name="connsiteY56" fmla="*/ 1284089 h 1285875"/>
              <a:gd name="connsiteX57" fmla="*/ 0 w 1362075"/>
              <a:gd name="connsiteY57" fmla="*/ 1284089 h 1285875"/>
              <a:gd name="connsiteX58" fmla="*/ 0 w 1362075"/>
              <a:gd name="connsiteY58" fmla="*/ 807244 h 1285875"/>
              <a:gd name="connsiteX59" fmla="*/ 0 w 1362075"/>
              <a:gd name="connsiteY59" fmla="*/ 803672 h 1285875"/>
              <a:gd name="connsiteX60" fmla="*/ 0 w 1362075"/>
              <a:gd name="connsiteY60" fmla="*/ 800100 h 1285875"/>
              <a:gd name="connsiteX61" fmla="*/ 0 w 1362075"/>
              <a:gd name="connsiteY61" fmla="*/ 796528 h 1285875"/>
              <a:gd name="connsiteX62" fmla="*/ 58910 w 1362075"/>
              <a:gd name="connsiteY62" fmla="*/ 735806 h 1285875"/>
              <a:gd name="connsiteX63" fmla="*/ 94614 w 1362075"/>
              <a:gd name="connsiteY63" fmla="*/ 742950 h 1285875"/>
              <a:gd name="connsiteX64" fmla="*/ 221360 w 1362075"/>
              <a:gd name="connsiteY64" fmla="*/ 784027 h 1285875"/>
              <a:gd name="connsiteX65" fmla="*/ 371313 w 1362075"/>
              <a:gd name="connsiteY65" fmla="*/ 626864 h 1285875"/>
              <a:gd name="connsiteX66" fmla="*/ 221360 w 1362075"/>
              <a:gd name="connsiteY66" fmla="*/ 467916 h 1285875"/>
              <a:gd name="connsiteX67" fmla="*/ 94614 w 1362075"/>
              <a:gd name="connsiteY67" fmla="*/ 507206 h 1285875"/>
              <a:gd name="connsiteX68" fmla="*/ 58910 w 1362075"/>
              <a:gd name="connsiteY68" fmla="*/ 516136 h 1285875"/>
              <a:gd name="connsiteX69" fmla="*/ 0 w 1362075"/>
              <a:gd name="connsiteY69" fmla="*/ 451842 h 1285875"/>
              <a:gd name="connsiteX70" fmla="*/ 0 w 1362075"/>
              <a:gd name="connsiteY70" fmla="*/ 442913 h 1285875"/>
              <a:gd name="connsiteX71" fmla="*/ 0 w 1362075"/>
              <a:gd name="connsiteY71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362075" h="1285875">
                <a:moveTo>
                  <a:pt x="0" y="0"/>
                </a:moveTo>
                <a:cubicBezTo>
                  <a:pt x="0" y="0"/>
                  <a:pt x="0" y="0"/>
                  <a:pt x="174946" y="0"/>
                </a:cubicBezTo>
                <a:cubicBezTo>
                  <a:pt x="174946" y="0"/>
                  <a:pt x="174946" y="0"/>
                  <a:pt x="176340" y="0"/>
                </a:cubicBezTo>
                <a:lnTo>
                  <a:pt x="176731" y="0"/>
                </a:lnTo>
                <a:cubicBezTo>
                  <a:pt x="176731" y="0"/>
                  <a:pt x="176731" y="0"/>
                  <a:pt x="178628" y="0"/>
                </a:cubicBezTo>
                <a:lnTo>
                  <a:pt x="186103" y="0"/>
                </a:lnTo>
                <a:lnTo>
                  <a:pt x="191905" y="0"/>
                </a:lnTo>
                <a:lnTo>
                  <a:pt x="206193" y="0"/>
                </a:lnTo>
                <a:lnTo>
                  <a:pt x="206367" y="0"/>
                </a:lnTo>
                <a:lnTo>
                  <a:pt x="212601" y="0"/>
                </a:lnTo>
                <a:lnTo>
                  <a:pt x="227942" y="0"/>
                </a:lnTo>
                <a:lnTo>
                  <a:pt x="228333" y="0"/>
                </a:lnTo>
                <a:lnTo>
                  <a:pt x="234742" y="0"/>
                </a:lnTo>
                <a:lnTo>
                  <a:pt x="254832" y="0"/>
                </a:lnTo>
                <a:lnTo>
                  <a:pt x="258053" y="0"/>
                </a:lnTo>
                <a:lnTo>
                  <a:pt x="264204" y="0"/>
                </a:lnTo>
                <a:lnTo>
                  <a:pt x="264594" y="0"/>
                </a:lnTo>
                <a:lnTo>
                  <a:pt x="265989" y="0"/>
                </a:lnTo>
                <a:lnTo>
                  <a:pt x="298121" y="0"/>
                </a:lnTo>
                <a:cubicBezTo>
                  <a:pt x="298121" y="0"/>
                  <a:pt x="298121" y="0"/>
                  <a:pt x="467711" y="0"/>
                </a:cubicBezTo>
                <a:cubicBezTo>
                  <a:pt x="467711" y="0"/>
                  <a:pt x="467711" y="0"/>
                  <a:pt x="478422" y="0"/>
                </a:cubicBezTo>
                <a:cubicBezTo>
                  <a:pt x="478422" y="0"/>
                  <a:pt x="480208" y="0"/>
                  <a:pt x="480208" y="0"/>
                </a:cubicBezTo>
                <a:cubicBezTo>
                  <a:pt x="537333" y="3572"/>
                  <a:pt x="562325" y="42863"/>
                  <a:pt x="539118" y="87511"/>
                </a:cubicBezTo>
                <a:cubicBezTo>
                  <a:pt x="539118" y="87511"/>
                  <a:pt x="498059" y="167878"/>
                  <a:pt x="498059" y="208955"/>
                </a:cubicBezTo>
                <a:cubicBezTo>
                  <a:pt x="498059" y="285750"/>
                  <a:pt x="571251" y="350044"/>
                  <a:pt x="664079" y="350044"/>
                </a:cubicBezTo>
                <a:cubicBezTo>
                  <a:pt x="755122" y="350044"/>
                  <a:pt x="830098" y="285750"/>
                  <a:pt x="830098" y="208955"/>
                </a:cubicBezTo>
                <a:cubicBezTo>
                  <a:pt x="830098" y="167878"/>
                  <a:pt x="789040" y="87511"/>
                  <a:pt x="789040" y="87511"/>
                </a:cubicBezTo>
                <a:cubicBezTo>
                  <a:pt x="764048" y="42863"/>
                  <a:pt x="790825" y="3572"/>
                  <a:pt x="846165" y="0"/>
                </a:cubicBezTo>
                <a:lnTo>
                  <a:pt x="847950" y="0"/>
                </a:lnTo>
                <a:lnTo>
                  <a:pt x="855091" y="0"/>
                </a:lnTo>
                <a:cubicBezTo>
                  <a:pt x="855091" y="0"/>
                  <a:pt x="855091" y="0"/>
                  <a:pt x="1271032" y="0"/>
                </a:cubicBezTo>
                <a:cubicBezTo>
                  <a:pt x="1271032" y="0"/>
                  <a:pt x="1271032" y="0"/>
                  <a:pt x="1362075" y="0"/>
                </a:cubicBezTo>
                <a:cubicBezTo>
                  <a:pt x="1362075" y="0"/>
                  <a:pt x="1362075" y="0"/>
                  <a:pt x="1362075" y="442913"/>
                </a:cubicBezTo>
                <a:cubicBezTo>
                  <a:pt x="1362075" y="442913"/>
                  <a:pt x="1362075" y="442913"/>
                  <a:pt x="1362075" y="451842"/>
                </a:cubicBezTo>
                <a:cubicBezTo>
                  <a:pt x="1358505" y="492919"/>
                  <a:pt x="1335298" y="516136"/>
                  <a:pt x="1303165" y="516136"/>
                </a:cubicBezTo>
                <a:cubicBezTo>
                  <a:pt x="1290669" y="516136"/>
                  <a:pt x="1279958" y="514350"/>
                  <a:pt x="1267462" y="508992"/>
                </a:cubicBezTo>
                <a:cubicBezTo>
                  <a:pt x="1267462" y="508992"/>
                  <a:pt x="1181774" y="469702"/>
                  <a:pt x="1138931" y="469702"/>
                </a:cubicBezTo>
                <a:cubicBezTo>
                  <a:pt x="1056813" y="469702"/>
                  <a:pt x="990763" y="539353"/>
                  <a:pt x="990763" y="626864"/>
                </a:cubicBezTo>
                <a:cubicBezTo>
                  <a:pt x="990763" y="712589"/>
                  <a:pt x="1056813" y="784027"/>
                  <a:pt x="1138931" y="784027"/>
                </a:cubicBezTo>
                <a:cubicBezTo>
                  <a:pt x="1181774" y="784027"/>
                  <a:pt x="1267462" y="744736"/>
                  <a:pt x="1267462" y="744736"/>
                </a:cubicBezTo>
                <a:cubicBezTo>
                  <a:pt x="1279958" y="737592"/>
                  <a:pt x="1290669" y="735806"/>
                  <a:pt x="1303165" y="735806"/>
                </a:cubicBezTo>
                <a:cubicBezTo>
                  <a:pt x="1333513" y="735806"/>
                  <a:pt x="1356720" y="759024"/>
                  <a:pt x="1360290" y="796528"/>
                </a:cubicBezTo>
                <a:cubicBezTo>
                  <a:pt x="1360290" y="800100"/>
                  <a:pt x="1362075" y="803672"/>
                  <a:pt x="1362075" y="809030"/>
                </a:cubicBezTo>
                <a:cubicBezTo>
                  <a:pt x="1362075" y="809030"/>
                  <a:pt x="1362075" y="809030"/>
                  <a:pt x="1362075" y="1285875"/>
                </a:cubicBezTo>
                <a:cubicBezTo>
                  <a:pt x="1354935" y="1285875"/>
                  <a:pt x="1265677" y="1284089"/>
                  <a:pt x="1258536" y="1284089"/>
                </a:cubicBezTo>
                <a:cubicBezTo>
                  <a:pt x="1258536" y="1284089"/>
                  <a:pt x="1258536" y="1284089"/>
                  <a:pt x="1062169" y="1284089"/>
                </a:cubicBezTo>
                <a:cubicBezTo>
                  <a:pt x="1062169" y="1284089"/>
                  <a:pt x="1062169" y="1284089"/>
                  <a:pt x="858661" y="1284089"/>
                </a:cubicBezTo>
                <a:cubicBezTo>
                  <a:pt x="858661" y="1284089"/>
                  <a:pt x="544473" y="1284089"/>
                  <a:pt x="481993" y="1284089"/>
                </a:cubicBezTo>
                <a:cubicBezTo>
                  <a:pt x="481993" y="1284089"/>
                  <a:pt x="481993" y="1284089"/>
                  <a:pt x="480208" y="1284089"/>
                </a:cubicBezTo>
                <a:cubicBezTo>
                  <a:pt x="474852" y="1284089"/>
                  <a:pt x="471282" y="1284089"/>
                  <a:pt x="471282" y="1284089"/>
                </a:cubicBezTo>
                <a:cubicBezTo>
                  <a:pt x="471282" y="1284089"/>
                  <a:pt x="471282" y="1284089"/>
                  <a:pt x="332556" y="1284089"/>
                </a:cubicBezTo>
                <a:lnTo>
                  <a:pt x="273050" y="1284089"/>
                </a:lnTo>
                <a:lnTo>
                  <a:pt x="273050" y="1285875"/>
                </a:lnTo>
                <a:lnTo>
                  <a:pt x="257175" y="1285875"/>
                </a:lnTo>
                <a:lnTo>
                  <a:pt x="257175" y="1284089"/>
                </a:lnTo>
                <a:lnTo>
                  <a:pt x="254602" y="1284089"/>
                </a:lnTo>
                <a:cubicBezTo>
                  <a:pt x="238598" y="1284089"/>
                  <a:pt x="195921" y="1284089"/>
                  <a:pt x="82117" y="1284089"/>
                </a:cubicBezTo>
                <a:cubicBezTo>
                  <a:pt x="53555" y="1284089"/>
                  <a:pt x="0" y="1284089"/>
                  <a:pt x="0" y="1284089"/>
                </a:cubicBezTo>
                <a:cubicBezTo>
                  <a:pt x="0" y="1284089"/>
                  <a:pt x="0" y="1284089"/>
                  <a:pt x="0" y="807244"/>
                </a:cubicBezTo>
                <a:cubicBezTo>
                  <a:pt x="0" y="807244"/>
                  <a:pt x="0" y="805458"/>
                  <a:pt x="0" y="803672"/>
                </a:cubicBezTo>
                <a:cubicBezTo>
                  <a:pt x="0" y="801886"/>
                  <a:pt x="0" y="800100"/>
                  <a:pt x="0" y="800100"/>
                </a:cubicBezTo>
                <a:cubicBezTo>
                  <a:pt x="0" y="798314"/>
                  <a:pt x="0" y="798314"/>
                  <a:pt x="0" y="796528"/>
                </a:cubicBezTo>
                <a:cubicBezTo>
                  <a:pt x="5356" y="759024"/>
                  <a:pt x="28563" y="735806"/>
                  <a:pt x="58910" y="735806"/>
                </a:cubicBezTo>
                <a:cubicBezTo>
                  <a:pt x="69621" y="735806"/>
                  <a:pt x="82117" y="737592"/>
                  <a:pt x="94614" y="742950"/>
                </a:cubicBezTo>
                <a:cubicBezTo>
                  <a:pt x="94614" y="742950"/>
                  <a:pt x="180301" y="784027"/>
                  <a:pt x="221360" y="784027"/>
                </a:cubicBezTo>
                <a:cubicBezTo>
                  <a:pt x="305262" y="784027"/>
                  <a:pt x="371313" y="712589"/>
                  <a:pt x="371313" y="626864"/>
                </a:cubicBezTo>
                <a:cubicBezTo>
                  <a:pt x="371313" y="539353"/>
                  <a:pt x="305262" y="467916"/>
                  <a:pt x="221360" y="467916"/>
                </a:cubicBezTo>
                <a:cubicBezTo>
                  <a:pt x="180301" y="467916"/>
                  <a:pt x="94614" y="507206"/>
                  <a:pt x="94614" y="507206"/>
                </a:cubicBezTo>
                <a:cubicBezTo>
                  <a:pt x="82117" y="514350"/>
                  <a:pt x="69621" y="516136"/>
                  <a:pt x="58910" y="516136"/>
                </a:cubicBezTo>
                <a:cubicBezTo>
                  <a:pt x="26778" y="516136"/>
                  <a:pt x="3571" y="492919"/>
                  <a:pt x="0" y="451842"/>
                </a:cubicBezTo>
                <a:cubicBezTo>
                  <a:pt x="0" y="451842"/>
                  <a:pt x="0" y="451842"/>
                  <a:pt x="0" y="442913"/>
                </a:cubicBezTo>
                <a:cubicBezTo>
                  <a:pt x="0" y="442913"/>
                  <a:pt x="0" y="442913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1B93A03C-A69D-4E78-9115-B2F2E8479DA1}"/>
              </a:ext>
            </a:extLst>
          </p:cNvPr>
          <p:cNvSpPr>
            <a:spLocks/>
          </p:cNvSpPr>
          <p:nvPr/>
        </p:nvSpPr>
        <p:spPr bwMode="auto">
          <a:xfrm>
            <a:off x="5637274" y="1933784"/>
            <a:ext cx="959208" cy="912940"/>
          </a:xfrm>
          <a:custGeom>
            <a:avLst/>
            <a:gdLst>
              <a:gd name="connsiteX0" fmla="*/ 0 w 1349375"/>
              <a:gd name="connsiteY0" fmla="*/ 0 h 1284288"/>
              <a:gd name="connsiteX1" fmla="*/ 82214 w 1349375"/>
              <a:gd name="connsiteY1" fmla="*/ 0 h 1284288"/>
              <a:gd name="connsiteX2" fmla="*/ 260939 w 1349375"/>
              <a:gd name="connsiteY2" fmla="*/ 0 h 1284288"/>
              <a:gd name="connsiteX3" fmla="*/ 260939 w 1349375"/>
              <a:gd name="connsiteY3" fmla="*/ 932 h 1284288"/>
              <a:gd name="connsiteX4" fmla="*/ 260939 w 1349375"/>
              <a:gd name="connsiteY4" fmla="*/ 1587 h 1284288"/>
              <a:gd name="connsiteX5" fmla="*/ 262726 w 1349375"/>
              <a:gd name="connsiteY5" fmla="*/ 1587 h 1284288"/>
              <a:gd name="connsiteX6" fmla="*/ 262726 w 1349375"/>
              <a:gd name="connsiteY6" fmla="*/ 0 h 1284288"/>
              <a:gd name="connsiteX7" fmla="*/ 466473 w 1349375"/>
              <a:gd name="connsiteY7" fmla="*/ 0 h 1284288"/>
              <a:gd name="connsiteX8" fmla="*/ 475409 w 1349375"/>
              <a:gd name="connsiteY8" fmla="*/ 0 h 1284288"/>
              <a:gd name="connsiteX9" fmla="*/ 477196 w 1349375"/>
              <a:gd name="connsiteY9" fmla="*/ 0 h 1284288"/>
              <a:gd name="connsiteX10" fmla="*/ 478984 w 1349375"/>
              <a:gd name="connsiteY10" fmla="*/ 0 h 1284288"/>
              <a:gd name="connsiteX11" fmla="*/ 511206 w 1349375"/>
              <a:gd name="connsiteY11" fmla="*/ 0 h 1284288"/>
              <a:gd name="connsiteX12" fmla="*/ 850732 w 1349375"/>
              <a:gd name="connsiteY12" fmla="*/ 0 h 1284288"/>
              <a:gd name="connsiteX13" fmla="*/ 1052691 w 1349375"/>
              <a:gd name="connsiteY13" fmla="*/ 0 h 1284288"/>
              <a:gd name="connsiteX14" fmla="*/ 1247502 w 1349375"/>
              <a:gd name="connsiteY14" fmla="*/ 0 h 1284288"/>
              <a:gd name="connsiteX15" fmla="*/ 1349375 w 1349375"/>
              <a:gd name="connsiteY15" fmla="*/ 0 h 1284288"/>
              <a:gd name="connsiteX16" fmla="*/ 1349375 w 1349375"/>
              <a:gd name="connsiteY16" fmla="*/ 476919 h 1284288"/>
              <a:gd name="connsiteX17" fmla="*/ 1347588 w 1349375"/>
              <a:gd name="connsiteY17" fmla="*/ 487637 h 1284288"/>
              <a:gd name="connsiteX18" fmla="*/ 1290396 w 1349375"/>
              <a:gd name="connsiteY18" fmla="*/ 548368 h 1284288"/>
              <a:gd name="connsiteX19" fmla="*/ 1256438 w 1349375"/>
              <a:gd name="connsiteY19" fmla="*/ 539437 h 1284288"/>
              <a:gd name="connsiteX20" fmla="*/ 1129543 w 1349375"/>
              <a:gd name="connsiteY20" fmla="*/ 500140 h 1284288"/>
              <a:gd name="connsiteX21" fmla="*/ 981201 w 1349375"/>
              <a:gd name="connsiteY21" fmla="*/ 657327 h 1284288"/>
              <a:gd name="connsiteX22" fmla="*/ 1129543 w 1349375"/>
              <a:gd name="connsiteY22" fmla="*/ 816300 h 1284288"/>
              <a:gd name="connsiteX23" fmla="*/ 1256438 w 1349375"/>
              <a:gd name="connsiteY23" fmla="*/ 775217 h 1284288"/>
              <a:gd name="connsiteX24" fmla="*/ 1290396 w 1349375"/>
              <a:gd name="connsiteY24" fmla="*/ 768072 h 1284288"/>
              <a:gd name="connsiteX25" fmla="*/ 1349375 w 1349375"/>
              <a:gd name="connsiteY25" fmla="*/ 832376 h 1284288"/>
              <a:gd name="connsiteX26" fmla="*/ 1349375 w 1349375"/>
              <a:gd name="connsiteY26" fmla="*/ 841307 h 1284288"/>
              <a:gd name="connsiteX27" fmla="*/ 1349375 w 1349375"/>
              <a:gd name="connsiteY27" fmla="*/ 1284288 h 1284288"/>
              <a:gd name="connsiteX28" fmla="*/ 1260013 w 1349375"/>
              <a:gd name="connsiteY28" fmla="*/ 1284288 h 1284288"/>
              <a:gd name="connsiteX29" fmla="*/ 847158 w 1349375"/>
              <a:gd name="connsiteY29" fmla="*/ 1284288 h 1284288"/>
              <a:gd name="connsiteX30" fmla="*/ 840008 w 1349375"/>
              <a:gd name="connsiteY30" fmla="*/ 1284288 h 1284288"/>
              <a:gd name="connsiteX31" fmla="*/ 838221 w 1349375"/>
              <a:gd name="connsiteY31" fmla="*/ 1284288 h 1284288"/>
              <a:gd name="connsiteX32" fmla="*/ 781029 w 1349375"/>
              <a:gd name="connsiteY32" fmla="*/ 1196764 h 1284288"/>
              <a:gd name="connsiteX33" fmla="*/ 822136 w 1349375"/>
              <a:gd name="connsiteY33" fmla="*/ 1075301 h 1284288"/>
              <a:gd name="connsiteX34" fmla="*/ 657709 w 1349375"/>
              <a:gd name="connsiteY34" fmla="*/ 935976 h 1284288"/>
              <a:gd name="connsiteX35" fmla="*/ 491494 w 1349375"/>
              <a:gd name="connsiteY35" fmla="*/ 1075301 h 1284288"/>
              <a:gd name="connsiteX36" fmla="*/ 534388 w 1349375"/>
              <a:gd name="connsiteY36" fmla="*/ 1196764 h 1284288"/>
              <a:gd name="connsiteX37" fmla="*/ 477196 w 1349375"/>
              <a:gd name="connsiteY37" fmla="*/ 1284288 h 1284288"/>
              <a:gd name="connsiteX38" fmla="*/ 473622 w 1349375"/>
              <a:gd name="connsiteY38" fmla="*/ 1284288 h 1284288"/>
              <a:gd name="connsiteX39" fmla="*/ 464686 w 1349375"/>
              <a:gd name="connsiteY39" fmla="*/ 1284288 h 1284288"/>
              <a:gd name="connsiteX40" fmla="*/ 294897 w 1349375"/>
              <a:gd name="connsiteY40" fmla="*/ 1284288 h 1284288"/>
              <a:gd name="connsiteX41" fmla="*/ 0 w 1349375"/>
              <a:gd name="connsiteY41" fmla="*/ 1284288 h 1284288"/>
              <a:gd name="connsiteX42" fmla="*/ 0 w 1349375"/>
              <a:gd name="connsiteY42" fmla="*/ 841307 h 1284288"/>
              <a:gd name="connsiteX43" fmla="*/ 0 w 1349375"/>
              <a:gd name="connsiteY43" fmla="*/ 832376 h 1284288"/>
              <a:gd name="connsiteX44" fmla="*/ 58980 w 1349375"/>
              <a:gd name="connsiteY44" fmla="*/ 768072 h 1284288"/>
              <a:gd name="connsiteX45" fmla="*/ 92937 w 1349375"/>
              <a:gd name="connsiteY45" fmla="*/ 777003 h 1284288"/>
              <a:gd name="connsiteX46" fmla="*/ 219832 w 1349375"/>
              <a:gd name="connsiteY46" fmla="*/ 816300 h 1284288"/>
              <a:gd name="connsiteX47" fmla="*/ 366387 w 1349375"/>
              <a:gd name="connsiteY47" fmla="*/ 659113 h 1284288"/>
              <a:gd name="connsiteX48" fmla="*/ 219832 w 1349375"/>
              <a:gd name="connsiteY48" fmla="*/ 501926 h 1284288"/>
              <a:gd name="connsiteX49" fmla="*/ 92937 w 1349375"/>
              <a:gd name="connsiteY49" fmla="*/ 541223 h 1284288"/>
              <a:gd name="connsiteX50" fmla="*/ 58980 w 1349375"/>
              <a:gd name="connsiteY50" fmla="*/ 548368 h 1284288"/>
              <a:gd name="connsiteX51" fmla="*/ 0 w 1349375"/>
              <a:gd name="connsiteY51" fmla="*/ 487637 h 1284288"/>
              <a:gd name="connsiteX52" fmla="*/ 0 w 1349375"/>
              <a:gd name="connsiteY52" fmla="*/ 484064 h 1284288"/>
              <a:gd name="connsiteX53" fmla="*/ 0 w 1349375"/>
              <a:gd name="connsiteY53" fmla="*/ 480492 h 1284288"/>
              <a:gd name="connsiteX54" fmla="*/ 0 w 1349375"/>
              <a:gd name="connsiteY54" fmla="*/ 476919 h 1284288"/>
              <a:gd name="connsiteX55" fmla="*/ 0 w 1349375"/>
              <a:gd name="connsiteY55" fmla="*/ 0 h 128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49375" h="1284288">
                <a:moveTo>
                  <a:pt x="0" y="0"/>
                </a:moveTo>
                <a:cubicBezTo>
                  <a:pt x="0" y="0"/>
                  <a:pt x="51831" y="0"/>
                  <a:pt x="82214" y="0"/>
                </a:cubicBezTo>
                <a:cubicBezTo>
                  <a:pt x="82214" y="0"/>
                  <a:pt x="82214" y="0"/>
                  <a:pt x="260939" y="0"/>
                </a:cubicBezTo>
                <a:cubicBezTo>
                  <a:pt x="260939" y="0"/>
                  <a:pt x="260939" y="0"/>
                  <a:pt x="260939" y="932"/>
                </a:cubicBezTo>
                <a:lnTo>
                  <a:pt x="260939" y="1587"/>
                </a:lnTo>
                <a:lnTo>
                  <a:pt x="262726" y="1587"/>
                </a:lnTo>
                <a:lnTo>
                  <a:pt x="262726" y="0"/>
                </a:lnTo>
                <a:cubicBezTo>
                  <a:pt x="262726" y="0"/>
                  <a:pt x="262726" y="0"/>
                  <a:pt x="466473" y="0"/>
                </a:cubicBezTo>
                <a:cubicBezTo>
                  <a:pt x="466473" y="0"/>
                  <a:pt x="470047" y="0"/>
                  <a:pt x="475409" y="0"/>
                </a:cubicBezTo>
                <a:lnTo>
                  <a:pt x="477196" y="0"/>
                </a:lnTo>
                <a:cubicBezTo>
                  <a:pt x="478984" y="0"/>
                  <a:pt x="478984" y="0"/>
                  <a:pt x="478984" y="0"/>
                </a:cubicBezTo>
                <a:lnTo>
                  <a:pt x="511206" y="0"/>
                </a:lnTo>
                <a:cubicBezTo>
                  <a:pt x="612637" y="0"/>
                  <a:pt x="850732" y="0"/>
                  <a:pt x="850732" y="0"/>
                </a:cubicBezTo>
                <a:cubicBezTo>
                  <a:pt x="850732" y="0"/>
                  <a:pt x="850732" y="0"/>
                  <a:pt x="1052691" y="0"/>
                </a:cubicBezTo>
                <a:cubicBezTo>
                  <a:pt x="1052691" y="0"/>
                  <a:pt x="1052691" y="0"/>
                  <a:pt x="1247502" y="0"/>
                </a:cubicBezTo>
                <a:cubicBezTo>
                  <a:pt x="1254651" y="0"/>
                  <a:pt x="1342226" y="0"/>
                  <a:pt x="1349375" y="0"/>
                </a:cubicBezTo>
                <a:cubicBezTo>
                  <a:pt x="1349375" y="0"/>
                  <a:pt x="1349375" y="0"/>
                  <a:pt x="1349375" y="476919"/>
                </a:cubicBezTo>
                <a:cubicBezTo>
                  <a:pt x="1349375" y="480492"/>
                  <a:pt x="1347588" y="485850"/>
                  <a:pt x="1347588" y="487637"/>
                </a:cubicBezTo>
                <a:cubicBezTo>
                  <a:pt x="1344013" y="525147"/>
                  <a:pt x="1320779" y="548368"/>
                  <a:pt x="1290396" y="548368"/>
                </a:cubicBezTo>
                <a:cubicBezTo>
                  <a:pt x="1279672" y="548368"/>
                  <a:pt x="1267162" y="546582"/>
                  <a:pt x="1256438" y="539437"/>
                </a:cubicBezTo>
                <a:cubicBezTo>
                  <a:pt x="1256438" y="539437"/>
                  <a:pt x="1170650" y="500140"/>
                  <a:pt x="1129543" y="500140"/>
                </a:cubicBezTo>
                <a:cubicBezTo>
                  <a:pt x="1047330" y="500140"/>
                  <a:pt x="981201" y="571589"/>
                  <a:pt x="981201" y="657327"/>
                </a:cubicBezTo>
                <a:cubicBezTo>
                  <a:pt x="981201" y="744851"/>
                  <a:pt x="1047330" y="816300"/>
                  <a:pt x="1129543" y="816300"/>
                </a:cubicBezTo>
                <a:cubicBezTo>
                  <a:pt x="1170650" y="816300"/>
                  <a:pt x="1256438" y="775217"/>
                  <a:pt x="1256438" y="775217"/>
                </a:cubicBezTo>
                <a:cubicBezTo>
                  <a:pt x="1267162" y="769858"/>
                  <a:pt x="1279672" y="768072"/>
                  <a:pt x="1290396" y="768072"/>
                </a:cubicBezTo>
                <a:cubicBezTo>
                  <a:pt x="1322566" y="768072"/>
                  <a:pt x="1345801" y="791293"/>
                  <a:pt x="1349375" y="832376"/>
                </a:cubicBezTo>
                <a:cubicBezTo>
                  <a:pt x="1349375" y="832376"/>
                  <a:pt x="1349375" y="832376"/>
                  <a:pt x="1349375" y="841307"/>
                </a:cubicBezTo>
                <a:cubicBezTo>
                  <a:pt x="1349375" y="841307"/>
                  <a:pt x="1349375" y="841307"/>
                  <a:pt x="1349375" y="1284288"/>
                </a:cubicBezTo>
                <a:cubicBezTo>
                  <a:pt x="1349375" y="1284288"/>
                  <a:pt x="1349375" y="1284288"/>
                  <a:pt x="1260013" y="1284288"/>
                </a:cubicBezTo>
                <a:cubicBezTo>
                  <a:pt x="1260013" y="1284288"/>
                  <a:pt x="1260013" y="1284288"/>
                  <a:pt x="847158" y="1284288"/>
                </a:cubicBezTo>
                <a:lnTo>
                  <a:pt x="840008" y="1284288"/>
                </a:lnTo>
                <a:cubicBezTo>
                  <a:pt x="838221" y="1284288"/>
                  <a:pt x="838221" y="1284288"/>
                  <a:pt x="838221" y="1284288"/>
                </a:cubicBezTo>
                <a:cubicBezTo>
                  <a:pt x="782816" y="1280716"/>
                  <a:pt x="757795" y="1241419"/>
                  <a:pt x="781029" y="1196764"/>
                </a:cubicBezTo>
                <a:cubicBezTo>
                  <a:pt x="781029" y="1196764"/>
                  <a:pt x="822136" y="1116384"/>
                  <a:pt x="822136" y="1075301"/>
                </a:cubicBezTo>
                <a:cubicBezTo>
                  <a:pt x="822136" y="998494"/>
                  <a:pt x="748859" y="935976"/>
                  <a:pt x="657709" y="935976"/>
                </a:cubicBezTo>
                <a:cubicBezTo>
                  <a:pt x="566559" y="935976"/>
                  <a:pt x="491494" y="998494"/>
                  <a:pt x="491494" y="1075301"/>
                </a:cubicBezTo>
                <a:cubicBezTo>
                  <a:pt x="491494" y="1116384"/>
                  <a:pt x="534388" y="1196764"/>
                  <a:pt x="534388" y="1196764"/>
                </a:cubicBezTo>
                <a:cubicBezTo>
                  <a:pt x="557623" y="1243205"/>
                  <a:pt x="530814" y="1280716"/>
                  <a:pt x="477196" y="1284288"/>
                </a:cubicBezTo>
                <a:cubicBezTo>
                  <a:pt x="475409" y="1284288"/>
                  <a:pt x="473622" y="1284288"/>
                  <a:pt x="473622" y="1284288"/>
                </a:cubicBezTo>
                <a:cubicBezTo>
                  <a:pt x="473622" y="1284288"/>
                  <a:pt x="473622" y="1284288"/>
                  <a:pt x="464686" y="1284288"/>
                </a:cubicBezTo>
                <a:cubicBezTo>
                  <a:pt x="464686" y="1284288"/>
                  <a:pt x="464686" y="1284288"/>
                  <a:pt x="294897" y="1284288"/>
                </a:cubicBezTo>
                <a:cubicBezTo>
                  <a:pt x="294897" y="1284288"/>
                  <a:pt x="294897" y="1284288"/>
                  <a:pt x="0" y="1284288"/>
                </a:cubicBezTo>
                <a:cubicBezTo>
                  <a:pt x="0" y="1284288"/>
                  <a:pt x="0" y="1284288"/>
                  <a:pt x="0" y="841307"/>
                </a:cubicBezTo>
                <a:cubicBezTo>
                  <a:pt x="0" y="841307"/>
                  <a:pt x="0" y="841307"/>
                  <a:pt x="0" y="832376"/>
                </a:cubicBezTo>
                <a:cubicBezTo>
                  <a:pt x="3575" y="791293"/>
                  <a:pt x="26809" y="768072"/>
                  <a:pt x="58980" y="768072"/>
                </a:cubicBezTo>
                <a:cubicBezTo>
                  <a:pt x="69703" y="768072"/>
                  <a:pt x="80427" y="769858"/>
                  <a:pt x="92937" y="777003"/>
                </a:cubicBezTo>
                <a:cubicBezTo>
                  <a:pt x="92937" y="777003"/>
                  <a:pt x="176938" y="816300"/>
                  <a:pt x="219832" y="816300"/>
                </a:cubicBezTo>
                <a:cubicBezTo>
                  <a:pt x="302046" y="816300"/>
                  <a:pt x="366387" y="744851"/>
                  <a:pt x="366387" y="659113"/>
                </a:cubicBezTo>
                <a:cubicBezTo>
                  <a:pt x="366387" y="571589"/>
                  <a:pt x="302046" y="501926"/>
                  <a:pt x="219832" y="501926"/>
                </a:cubicBezTo>
                <a:cubicBezTo>
                  <a:pt x="176938" y="501926"/>
                  <a:pt x="92937" y="541223"/>
                  <a:pt x="92937" y="541223"/>
                </a:cubicBezTo>
                <a:cubicBezTo>
                  <a:pt x="80427" y="546582"/>
                  <a:pt x="69703" y="548368"/>
                  <a:pt x="58980" y="548368"/>
                </a:cubicBezTo>
                <a:cubicBezTo>
                  <a:pt x="26809" y="548368"/>
                  <a:pt x="3575" y="525147"/>
                  <a:pt x="0" y="487637"/>
                </a:cubicBezTo>
                <a:cubicBezTo>
                  <a:pt x="0" y="485850"/>
                  <a:pt x="0" y="485850"/>
                  <a:pt x="0" y="484064"/>
                </a:cubicBezTo>
                <a:cubicBezTo>
                  <a:pt x="0" y="484064"/>
                  <a:pt x="0" y="482278"/>
                  <a:pt x="0" y="480492"/>
                </a:cubicBezTo>
                <a:cubicBezTo>
                  <a:pt x="0" y="478705"/>
                  <a:pt x="0" y="476919"/>
                  <a:pt x="0" y="476919"/>
                </a:cubicBezTo>
                <a:cubicBezTo>
                  <a:pt x="0" y="476919"/>
                  <a:pt x="0" y="476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67E46480-ADBC-4649-AC75-76F8A0930A1E}"/>
              </a:ext>
            </a:extLst>
          </p:cNvPr>
          <p:cNvSpPr>
            <a:spLocks/>
          </p:cNvSpPr>
          <p:nvPr/>
        </p:nvSpPr>
        <p:spPr bwMode="auto">
          <a:xfrm>
            <a:off x="6711587" y="4630849"/>
            <a:ext cx="1165719" cy="914069"/>
          </a:xfrm>
          <a:custGeom>
            <a:avLst/>
            <a:gdLst>
              <a:gd name="T0" fmla="*/ 661 w 918"/>
              <a:gd name="T1" fmla="*/ 0 h 720"/>
              <a:gd name="T2" fmla="*/ 631 w 918"/>
              <a:gd name="T3" fmla="*/ 49 h 720"/>
              <a:gd name="T4" fmla="*/ 653 w 918"/>
              <a:gd name="T5" fmla="*/ 117 h 720"/>
              <a:gd name="T6" fmla="*/ 565 w 918"/>
              <a:gd name="T7" fmla="*/ 196 h 720"/>
              <a:gd name="T8" fmla="*/ 477 w 918"/>
              <a:gd name="T9" fmla="*/ 117 h 720"/>
              <a:gd name="T10" fmla="*/ 499 w 918"/>
              <a:gd name="T11" fmla="*/ 49 h 720"/>
              <a:gd name="T12" fmla="*/ 469 w 918"/>
              <a:gd name="T13" fmla="*/ 0 h 720"/>
              <a:gd name="T14" fmla="*/ 467 w 918"/>
              <a:gd name="T15" fmla="*/ 0 h 720"/>
              <a:gd name="T16" fmla="*/ 469 w 918"/>
              <a:gd name="T17" fmla="*/ 0 h 720"/>
              <a:gd name="T18" fmla="*/ 468 w 918"/>
              <a:gd name="T19" fmla="*/ 0 h 720"/>
              <a:gd name="T20" fmla="*/ 470 w 918"/>
              <a:gd name="T21" fmla="*/ 0 h 720"/>
              <a:gd name="T22" fmla="*/ 463 w 918"/>
              <a:gd name="T23" fmla="*/ 0 h 720"/>
              <a:gd name="T24" fmla="*/ 243 w 918"/>
              <a:gd name="T25" fmla="*/ 0 h 720"/>
              <a:gd name="T26" fmla="*/ 243 w 918"/>
              <a:gd name="T27" fmla="*/ 0 h 720"/>
              <a:gd name="T28" fmla="*/ 196 w 918"/>
              <a:gd name="T29" fmla="*/ 0 h 720"/>
              <a:gd name="T30" fmla="*/ 196 w 918"/>
              <a:gd name="T31" fmla="*/ 248 h 720"/>
              <a:gd name="T32" fmla="*/ 196 w 918"/>
              <a:gd name="T33" fmla="*/ 253 h 720"/>
              <a:gd name="T34" fmla="*/ 196 w 918"/>
              <a:gd name="T35" fmla="*/ 253 h 720"/>
              <a:gd name="T36" fmla="*/ 165 w 918"/>
              <a:gd name="T37" fmla="*/ 289 h 720"/>
              <a:gd name="T38" fmla="*/ 146 w 918"/>
              <a:gd name="T39" fmla="*/ 285 h 720"/>
              <a:gd name="T40" fmla="*/ 79 w 918"/>
              <a:gd name="T41" fmla="*/ 263 h 720"/>
              <a:gd name="T42" fmla="*/ 0 w 918"/>
              <a:gd name="T43" fmla="*/ 351 h 720"/>
              <a:gd name="T44" fmla="*/ 79 w 918"/>
              <a:gd name="T45" fmla="*/ 439 h 720"/>
              <a:gd name="T46" fmla="*/ 146 w 918"/>
              <a:gd name="T47" fmla="*/ 417 h 720"/>
              <a:gd name="T48" fmla="*/ 165 w 918"/>
              <a:gd name="T49" fmla="*/ 412 h 720"/>
              <a:gd name="T50" fmla="*/ 196 w 918"/>
              <a:gd name="T51" fmla="*/ 446 h 720"/>
              <a:gd name="T52" fmla="*/ 196 w 918"/>
              <a:gd name="T53" fmla="*/ 446 h 720"/>
              <a:gd name="T54" fmla="*/ 196 w 918"/>
              <a:gd name="T55" fmla="*/ 448 h 720"/>
              <a:gd name="T56" fmla="*/ 196 w 918"/>
              <a:gd name="T57" fmla="*/ 446 h 720"/>
              <a:gd name="T58" fmla="*/ 196 w 918"/>
              <a:gd name="T59" fmla="*/ 446 h 720"/>
              <a:gd name="T60" fmla="*/ 196 w 918"/>
              <a:gd name="T61" fmla="*/ 446 h 720"/>
              <a:gd name="T62" fmla="*/ 196 w 918"/>
              <a:gd name="T63" fmla="*/ 453 h 720"/>
              <a:gd name="T64" fmla="*/ 196 w 918"/>
              <a:gd name="T65" fmla="*/ 720 h 720"/>
              <a:gd name="T66" fmla="*/ 250 w 918"/>
              <a:gd name="T67" fmla="*/ 719 h 720"/>
              <a:gd name="T68" fmla="*/ 354 w 918"/>
              <a:gd name="T69" fmla="*/ 719 h 720"/>
              <a:gd name="T70" fmla="*/ 354 w 918"/>
              <a:gd name="T71" fmla="*/ 719 h 720"/>
              <a:gd name="T72" fmla="*/ 462 w 918"/>
              <a:gd name="T73" fmla="*/ 719 h 720"/>
              <a:gd name="T74" fmla="*/ 661 w 918"/>
              <a:gd name="T75" fmla="*/ 719 h 720"/>
              <a:gd name="T76" fmla="*/ 661 w 918"/>
              <a:gd name="T77" fmla="*/ 719 h 720"/>
              <a:gd name="T78" fmla="*/ 661 w 918"/>
              <a:gd name="T79" fmla="*/ 719 h 720"/>
              <a:gd name="T80" fmla="*/ 667 w 918"/>
              <a:gd name="T81" fmla="*/ 719 h 720"/>
              <a:gd name="T82" fmla="*/ 872 w 918"/>
              <a:gd name="T83" fmla="*/ 719 h 720"/>
              <a:gd name="T84" fmla="*/ 916 w 918"/>
              <a:gd name="T85" fmla="*/ 719 h 720"/>
              <a:gd name="T86" fmla="*/ 916 w 918"/>
              <a:gd name="T87" fmla="*/ 452 h 720"/>
              <a:gd name="T88" fmla="*/ 916 w 918"/>
              <a:gd name="T89" fmla="*/ 448 h 720"/>
              <a:gd name="T90" fmla="*/ 916 w 918"/>
              <a:gd name="T91" fmla="*/ 448 h 720"/>
              <a:gd name="T92" fmla="*/ 916 w 918"/>
              <a:gd name="T93" fmla="*/ 248 h 720"/>
              <a:gd name="T94" fmla="*/ 916 w 918"/>
              <a:gd name="T95" fmla="*/ 0 h 720"/>
              <a:gd name="T96" fmla="*/ 758 w 918"/>
              <a:gd name="T97" fmla="*/ 0 h 720"/>
              <a:gd name="T98" fmla="*/ 668 w 918"/>
              <a:gd name="T99" fmla="*/ 0 h 720"/>
              <a:gd name="T100" fmla="*/ 663 w 918"/>
              <a:gd name="T101" fmla="*/ 0 h 720"/>
              <a:gd name="T102" fmla="*/ 661 w 918"/>
              <a:gd name="T10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8" h="720">
                <a:moveTo>
                  <a:pt x="661" y="0"/>
                </a:moveTo>
                <a:cubicBezTo>
                  <a:pt x="632" y="2"/>
                  <a:pt x="618" y="24"/>
                  <a:pt x="631" y="49"/>
                </a:cubicBezTo>
                <a:cubicBezTo>
                  <a:pt x="631" y="49"/>
                  <a:pt x="653" y="94"/>
                  <a:pt x="653" y="117"/>
                </a:cubicBezTo>
                <a:cubicBezTo>
                  <a:pt x="653" y="160"/>
                  <a:pt x="613" y="196"/>
                  <a:pt x="565" y="196"/>
                </a:cubicBezTo>
                <a:cubicBezTo>
                  <a:pt x="516" y="196"/>
                  <a:pt x="477" y="160"/>
                  <a:pt x="477" y="117"/>
                </a:cubicBezTo>
                <a:cubicBezTo>
                  <a:pt x="477" y="94"/>
                  <a:pt x="499" y="49"/>
                  <a:pt x="499" y="49"/>
                </a:cubicBezTo>
                <a:cubicBezTo>
                  <a:pt x="511" y="24"/>
                  <a:pt x="498" y="2"/>
                  <a:pt x="469" y="0"/>
                </a:cubicBezTo>
                <a:cubicBezTo>
                  <a:pt x="468" y="0"/>
                  <a:pt x="468" y="0"/>
                  <a:pt x="467" y="0"/>
                </a:cubicBezTo>
                <a:cubicBezTo>
                  <a:pt x="468" y="0"/>
                  <a:pt x="469" y="0"/>
                  <a:pt x="469" y="0"/>
                </a:cubicBezTo>
                <a:cubicBezTo>
                  <a:pt x="469" y="0"/>
                  <a:pt x="469" y="0"/>
                  <a:pt x="468" y="0"/>
                </a:cubicBezTo>
                <a:cubicBezTo>
                  <a:pt x="469" y="0"/>
                  <a:pt x="470" y="0"/>
                  <a:pt x="470" y="0"/>
                </a:cubicBezTo>
                <a:cubicBezTo>
                  <a:pt x="469" y="0"/>
                  <a:pt x="467" y="0"/>
                  <a:pt x="46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248"/>
                  <a:pt x="196" y="248"/>
                  <a:pt x="196" y="248"/>
                </a:cubicBezTo>
                <a:cubicBezTo>
                  <a:pt x="196" y="253"/>
                  <a:pt x="196" y="253"/>
                  <a:pt x="196" y="253"/>
                </a:cubicBezTo>
                <a:cubicBezTo>
                  <a:pt x="196" y="253"/>
                  <a:pt x="196" y="253"/>
                  <a:pt x="196" y="253"/>
                </a:cubicBezTo>
                <a:cubicBezTo>
                  <a:pt x="194" y="276"/>
                  <a:pt x="182" y="289"/>
                  <a:pt x="165" y="289"/>
                </a:cubicBezTo>
                <a:cubicBezTo>
                  <a:pt x="159" y="289"/>
                  <a:pt x="153" y="288"/>
                  <a:pt x="146" y="285"/>
                </a:cubicBezTo>
                <a:cubicBezTo>
                  <a:pt x="146" y="285"/>
                  <a:pt x="101" y="263"/>
                  <a:pt x="79" y="263"/>
                </a:cubicBezTo>
                <a:cubicBezTo>
                  <a:pt x="35" y="263"/>
                  <a:pt x="0" y="302"/>
                  <a:pt x="0" y="351"/>
                </a:cubicBezTo>
                <a:cubicBezTo>
                  <a:pt x="0" y="399"/>
                  <a:pt x="35" y="439"/>
                  <a:pt x="79" y="439"/>
                </a:cubicBezTo>
                <a:cubicBezTo>
                  <a:pt x="101" y="439"/>
                  <a:pt x="146" y="417"/>
                  <a:pt x="146" y="417"/>
                </a:cubicBezTo>
                <a:cubicBezTo>
                  <a:pt x="153" y="413"/>
                  <a:pt x="159" y="412"/>
                  <a:pt x="165" y="412"/>
                </a:cubicBezTo>
                <a:cubicBezTo>
                  <a:pt x="181" y="412"/>
                  <a:pt x="193" y="425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7"/>
                  <a:pt x="196" y="447"/>
                  <a:pt x="196" y="448"/>
                </a:cubicBezTo>
                <a:cubicBezTo>
                  <a:pt x="196" y="447"/>
                  <a:pt x="196" y="447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8"/>
                  <a:pt x="196" y="450"/>
                  <a:pt x="196" y="453"/>
                </a:cubicBezTo>
                <a:cubicBezTo>
                  <a:pt x="196" y="720"/>
                  <a:pt x="196" y="720"/>
                  <a:pt x="196" y="720"/>
                </a:cubicBezTo>
                <a:cubicBezTo>
                  <a:pt x="200" y="720"/>
                  <a:pt x="246" y="719"/>
                  <a:pt x="250" y="719"/>
                </a:cubicBezTo>
                <a:cubicBezTo>
                  <a:pt x="354" y="719"/>
                  <a:pt x="354" y="719"/>
                  <a:pt x="354" y="719"/>
                </a:cubicBezTo>
                <a:cubicBezTo>
                  <a:pt x="354" y="719"/>
                  <a:pt x="354" y="719"/>
                  <a:pt x="354" y="719"/>
                </a:cubicBezTo>
                <a:cubicBezTo>
                  <a:pt x="462" y="719"/>
                  <a:pt x="462" y="719"/>
                  <a:pt x="462" y="719"/>
                </a:cubicBezTo>
                <a:cubicBezTo>
                  <a:pt x="462" y="719"/>
                  <a:pt x="628" y="719"/>
                  <a:pt x="661" y="719"/>
                </a:cubicBezTo>
                <a:cubicBezTo>
                  <a:pt x="661" y="719"/>
                  <a:pt x="661" y="719"/>
                  <a:pt x="661" y="719"/>
                </a:cubicBezTo>
                <a:cubicBezTo>
                  <a:pt x="661" y="719"/>
                  <a:pt x="661" y="719"/>
                  <a:pt x="661" y="719"/>
                </a:cubicBezTo>
                <a:cubicBezTo>
                  <a:pt x="664" y="719"/>
                  <a:pt x="666" y="719"/>
                  <a:pt x="667" y="719"/>
                </a:cubicBezTo>
                <a:cubicBezTo>
                  <a:pt x="872" y="719"/>
                  <a:pt x="872" y="719"/>
                  <a:pt x="872" y="719"/>
                </a:cubicBezTo>
                <a:cubicBezTo>
                  <a:pt x="888" y="719"/>
                  <a:pt x="916" y="719"/>
                  <a:pt x="916" y="719"/>
                </a:cubicBezTo>
                <a:cubicBezTo>
                  <a:pt x="916" y="452"/>
                  <a:pt x="916" y="452"/>
                  <a:pt x="916" y="452"/>
                </a:cubicBezTo>
                <a:cubicBezTo>
                  <a:pt x="916" y="450"/>
                  <a:pt x="915" y="448"/>
                  <a:pt x="916" y="448"/>
                </a:cubicBezTo>
                <a:cubicBezTo>
                  <a:pt x="916" y="448"/>
                  <a:pt x="916" y="448"/>
                  <a:pt x="916" y="448"/>
                </a:cubicBezTo>
                <a:cubicBezTo>
                  <a:pt x="918" y="418"/>
                  <a:pt x="916" y="248"/>
                  <a:pt x="916" y="248"/>
                </a:cubicBezTo>
                <a:cubicBezTo>
                  <a:pt x="916" y="0"/>
                  <a:pt x="916" y="0"/>
                  <a:pt x="916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662" y="0"/>
                  <a:pt x="662" y="0"/>
                  <a:pt x="661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BF7A6A80-7E48-4AD7-A726-C568B1C6AAE2}"/>
              </a:ext>
            </a:extLst>
          </p:cNvPr>
          <p:cNvSpPr>
            <a:spLocks/>
          </p:cNvSpPr>
          <p:nvPr/>
        </p:nvSpPr>
        <p:spPr bwMode="auto">
          <a:xfrm>
            <a:off x="4313569" y="4630849"/>
            <a:ext cx="1164591" cy="914069"/>
          </a:xfrm>
          <a:custGeom>
            <a:avLst/>
            <a:gdLst>
              <a:gd name="T0" fmla="*/ 256 w 917"/>
              <a:gd name="T1" fmla="*/ 0 h 720"/>
              <a:gd name="T2" fmla="*/ 254 w 917"/>
              <a:gd name="T3" fmla="*/ 0 h 720"/>
              <a:gd name="T4" fmla="*/ 249 w 917"/>
              <a:gd name="T5" fmla="*/ 0 h 720"/>
              <a:gd name="T6" fmla="*/ 160 w 917"/>
              <a:gd name="T7" fmla="*/ 0 h 720"/>
              <a:gd name="T8" fmla="*/ 2 w 917"/>
              <a:gd name="T9" fmla="*/ 0 h 720"/>
              <a:gd name="T10" fmla="*/ 2 w 917"/>
              <a:gd name="T11" fmla="*/ 248 h 720"/>
              <a:gd name="T12" fmla="*/ 2 w 917"/>
              <a:gd name="T13" fmla="*/ 448 h 720"/>
              <a:gd name="T14" fmla="*/ 2 w 917"/>
              <a:gd name="T15" fmla="*/ 448 h 720"/>
              <a:gd name="T16" fmla="*/ 2 w 917"/>
              <a:gd name="T17" fmla="*/ 452 h 720"/>
              <a:gd name="T18" fmla="*/ 2 w 917"/>
              <a:gd name="T19" fmla="*/ 719 h 720"/>
              <a:gd name="T20" fmla="*/ 46 w 917"/>
              <a:gd name="T21" fmla="*/ 719 h 720"/>
              <a:gd name="T22" fmla="*/ 251 w 917"/>
              <a:gd name="T23" fmla="*/ 719 h 720"/>
              <a:gd name="T24" fmla="*/ 256 w 917"/>
              <a:gd name="T25" fmla="*/ 719 h 720"/>
              <a:gd name="T26" fmla="*/ 256 w 917"/>
              <a:gd name="T27" fmla="*/ 719 h 720"/>
              <a:gd name="T28" fmla="*/ 256 w 917"/>
              <a:gd name="T29" fmla="*/ 719 h 720"/>
              <a:gd name="T30" fmla="*/ 455 w 917"/>
              <a:gd name="T31" fmla="*/ 719 h 720"/>
              <a:gd name="T32" fmla="*/ 563 w 917"/>
              <a:gd name="T33" fmla="*/ 719 h 720"/>
              <a:gd name="T34" fmla="*/ 563 w 917"/>
              <a:gd name="T35" fmla="*/ 719 h 720"/>
              <a:gd name="T36" fmla="*/ 667 w 917"/>
              <a:gd name="T37" fmla="*/ 719 h 720"/>
              <a:gd name="T38" fmla="*/ 721 w 917"/>
              <a:gd name="T39" fmla="*/ 720 h 720"/>
              <a:gd name="T40" fmla="*/ 721 w 917"/>
              <a:gd name="T41" fmla="*/ 453 h 720"/>
              <a:gd name="T42" fmla="*/ 721 w 917"/>
              <a:gd name="T43" fmla="*/ 446 h 720"/>
              <a:gd name="T44" fmla="*/ 721 w 917"/>
              <a:gd name="T45" fmla="*/ 446 h 720"/>
              <a:gd name="T46" fmla="*/ 721 w 917"/>
              <a:gd name="T47" fmla="*/ 446 h 720"/>
              <a:gd name="T48" fmla="*/ 722 w 917"/>
              <a:gd name="T49" fmla="*/ 448 h 720"/>
              <a:gd name="T50" fmla="*/ 722 w 917"/>
              <a:gd name="T51" fmla="*/ 446 h 720"/>
              <a:gd name="T52" fmla="*/ 722 w 917"/>
              <a:gd name="T53" fmla="*/ 446 h 720"/>
              <a:gd name="T54" fmla="*/ 722 w 917"/>
              <a:gd name="T55" fmla="*/ 446 h 720"/>
              <a:gd name="T56" fmla="*/ 753 w 917"/>
              <a:gd name="T57" fmla="*/ 412 h 720"/>
              <a:gd name="T58" fmla="*/ 771 w 917"/>
              <a:gd name="T59" fmla="*/ 417 h 720"/>
              <a:gd name="T60" fmla="*/ 839 w 917"/>
              <a:gd name="T61" fmla="*/ 439 h 720"/>
              <a:gd name="T62" fmla="*/ 917 w 917"/>
              <a:gd name="T63" fmla="*/ 351 h 720"/>
              <a:gd name="T64" fmla="*/ 839 w 917"/>
              <a:gd name="T65" fmla="*/ 263 h 720"/>
              <a:gd name="T66" fmla="*/ 771 w 917"/>
              <a:gd name="T67" fmla="*/ 285 h 720"/>
              <a:gd name="T68" fmla="*/ 753 w 917"/>
              <a:gd name="T69" fmla="*/ 289 h 720"/>
              <a:gd name="T70" fmla="*/ 722 w 917"/>
              <a:gd name="T71" fmla="*/ 253 h 720"/>
              <a:gd name="T72" fmla="*/ 721 w 917"/>
              <a:gd name="T73" fmla="*/ 253 h 720"/>
              <a:gd name="T74" fmla="*/ 721 w 917"/>
              <a:gd name="T75" fmla="*/ 248 h 720"/>
              <a:gd name="T76" fmla="*/ 721 w 917"/>
              <a:gd name="T77" fmla="*/ 0 h 720"/>
              <a:gd name="T78" fmla="*/ 674 w 917"/>
              <a:gd name="T79" fmla="*/ 0 h 720"/>
              <a:gd name="T80" fmla="*/ 674 w 917"/>
              <a:gd name="T81" fmla="*/ 0 h 720"/>
              <a:gd name="T82" fmla="*/ 454 w 917"/>
              <a:gd name="T83" fmla="*/ 0 h 720"/>
              <a:gd name="T84" fmla="*/ 447 w 917"/>
              <a:gd name="T85" fmla="*/ 0 h 720"/>
              <a:gd name="T86" fmla="*/ 449 w 917"/>
              <a:gd name="T87" fmla="*/ 0 h 720"/>
              <a:gd name="T88" fmla="*/ 448 w 917"/>
              <a:gd name="T89" fmla="*/ 0 h 720"/>
              <a:gd name="T90" fmla="*/ 450 w 917"/>
              <a:gd name="T91" fmla="*/ 0 h 720"/>
              <a:gd name="T92" fmla="*/ 449 w 917"/>
              <a:gd name="T93" fmla="*/ 0 h 720"/>
              <a:gd name="T94" fmla="*/ 419 w 917"/>
              <a:gd name="T95" fmla="*/ 49 h 720"/>
              <a:gd name="T96" fmla="*/ 441 w 917"/>
              <a:gd name="T97" fmla="*/ 117 h 720"/>
              <a:gd name="T98" fmla="*/ 353 w 917"/>
              <a:gd name="T99" fmla="*/ 196 h 720"/>
              <a:gd name="T100" fmla="*/ 265 w 917"/>
              <a:gd name="T101" fmla="*/ 117 h 720"/>
              <a:gd name="T102" fmla="*/ 287 w 917"/>
              <a:gd name="T103" fmla="*/ 49 h 720"/>
              <a:gd name="T104" fmla="*/ 256 w 917"/>
              <a:gd name="T10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7" h="720">
                <a:moveTo>
                  <a:pt x="256" y="0"/>
                </a:moveTo>
                <a:cubicBezTo>
                  <a:pt x="255" y="0"/>
                  <a:pt x="255" y="0"/>
                  <a:pt x="254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48"/>
                  <a:pt x="2" y="248"/>
                  <a:pt x="2" y="248"/>
                </a:cubicBezTo>
                <a:cubicBezTo>
                  <a:pt x="2" y="248"/>
                  <a:pt x="0" y="418"/>
                  <a:pt x="2" y="448"/>
                </a:cubicBezTo>
                <a:cubicBezTo>
                  <a:pt x="2" y="448"/>
                  <a:pt x="2" y="448"/>
                  <a:pt x="2" y="448"/>
                </a:cubicBezTo>
                <a:cubicBezTo>
                  <a:pt x="2" y="448"/>
                  <a:pt x="2" y="450"/>
                  <a:pt x="2" y="452"/>
                </a:cubicBezTo>
                <a:cubicBezTo>
                  <a:pt x="2" y="719"/>
                  <a:pt x="2" y="719"/>
                  <a:pt x="2" y="719"/>
                </a:cubicBezTo>
                <a:cubicBezTo>
                  <a:pt x="2" y="719"/>
                  <a:pt x="30" y="719"/>
                  <a:pt x="46" y="719"/>
                </a:cubicBezTo>
                <a:cubicBezTo>
                  <a:pt x="251" y="719"/>
                  <a:pt x="251" y="719"/>
                  <a:pt x="251" y="719"/>
                </a:cubicBezTo>
                <a:cubicBezTo>
                  <a:pt x="251" y="719"/>
                  <a:pt x="253" y="719"/>
                  <a:pt x="256" y="719"/>
                </a:cubicBezTo>
                <a:cubicBezTo>
                  <a:pt x="256" y="719"/>
                  <a:pt x="256" y="719"/>
                  <a:pt x="256" y="719"/>
                </a:cubicBezTo>
                <a:cubicBezTo>
                  <a:pt x="256" y="719"/>
                  <a:pt x="256" y="719"/>
                  <a:pt x="256" y="719"/>
                </a:cubicBezTo>
                <a:cubicBezTo>
                  <a:pt x="290" y="719"/>
                  <a:pt x="455" y="719"/>
                  <a:pt x="455" y="719"/>
                </a:cubicBezTo>
                <a:cubicBezTo>
                  <a:pt x="563" y="719"/>
                  <a:pt x="563" y="719"/>
                  <a:pt x="563" y="719"/>
                </a:cubicBezTo>
                <a:cubicBezTo>
                  <a:pt x="563" y="719"/>
                  <a:pt x="563" y="719"/>
                  <a:pt x="563" y="719"/>
                </a:cubicBezTo>
                <a:cubicBezTo>
                  <a:pt x="667" y="719"/>
                  <a:pt x="667" y="719"/>
                  <a:pt x="667" y="719"/>
                </a:cubicBezTo>
                <a:cubicBezTo>
                  <a:pt x="671" y="719"/>
                  <a:pt x="718" y="720"/>
                  <a:pt x="721" y="720"/>
                </a:cubicBezTo>
                <a:cubicBezTo>
                  <a:pt x="721" y="453"/>
                  <a:pt x="721" y="453"/>
                  <a:pt x="721" y="453"/>
                </a:cubicBezTo>
                <a:cubicBezTo>
                  <a:pt x="721" y="450"/>
                  <a:pt x="721" y="448"/>
                  <a:pt x="721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447"/>
                  <a:pt x="721" y="447"/>
                  <a:pt x="722" y="448"/>
                </a:cubicBezTo>
                <a:cubicBezTo>
                  <a:pt x="722" y="447"/>
                  <a:pt x="722" y="447"/>
                  <a:pt x="722" y="446"/>
                </a:cubicBezTo>
                <a:cubicBezTo>
                  <a:pt x="722" y="446"/>
                  <a:pt x="722" y="446"/>
                  <a:pt x="722" y="446"/>
                </a:cubicBezTo>
                <a:cubicBezTo>
                  <a:pt x="722" y="446"/>
                  <a:pt x="722" y="446"/>
                  <a:pt x="722" y="446"/>
                </a:cubicBezTo>
                <a:cubicBezTo>
                  <a:pt x="724" y="425"/>
                  <a:pt x="736" y="412"/>
                  <a:pt x="753" y="412"/>
                </a:cubicBezTo>
                <a:cubicBezTo>
                  <a:pt x="758" y="412"/>
                  <a:pt x="765" y="413"/>
                  <a:pt x="771" y="417"/>
                </a:cubicBezTo>
                <a:cubicBezTo>
                  <a:pt x="771" y="417"/>
                  <a:pt x="816" y="439"/>
                  <a:pt x="839" y="439"/>
                </a:cubicBezTo>
                <a:cubicBezTo>
                  <a:pt x="882" y="439"/>
                  <a:pt x="917" y="399"/>
                  <a:pt x="917" y="351"/>
                </a:cubicBezTo>
                <a:cubicBezTo>
                  <a:pt x="917" y="302"/>
                  <a:pt x="882" y="263"/>
                  <a:pt x="839" y="263"/>
                </a:cubicBezTo>
                <a:cubicBezTo>
                  <a:pt x="816" y="263"/>
                  <a:pt x="771" y="285"/>
                  <a:pt x="771" y="285"/>
                </a:cubicBezTo>
                <a:cubicBezTo>
                  <a:pt x="765" y="288"/>
                  <a:pt x="758" y="289"/>
                  <a:pt x="753" y="289"/>
                </a:cubicBezTo>
                <a:cubicBezTo>
                  <a:pt x="736" y="289"/>
                  <a:pt x="723" y="276"/>
                  <a:pt x="722" y="253"/>
                </a:cubicBezTo>
                <a:cubicBezTo>
                  <a:pt x="721" y="253"/>
                  <a:pt x="721" y="253"/>
                  <a:pt x="721" y="253"/>
                </a:cubicBezTo>
                <a:cubicBezTo>
                  <a:pt x="721" y="248"/>
                  <a:pt x="721" y="248"/>
                  <a:pt x="721" y="248"/>
                </a:cubicBezTo>
                <a:cubicBezTo>
                  <a:pt x="721" y="0"/>
                  <a:pt x="721" y="0"/>
                  <a:pt x="721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451" y="0"/>
                  <a:pt x="449" y="0"/>
                  <a:pt x="447" y="0"/>
                </a:cubicBezTo>
                <a:cubicBezTo>
                  <a:pt x="448" y="0"/>
                  <a:pt x="448" y="0"/>
                  <a:pt x="449" y="0"/>
                </a:cubicBezTo>
                <a:cubicBezTo>
                  <a:pt x="449" y="0"/>
                  <a:pt x="448" y="0"/>
                  <a:pt x="448" y="0"/>
                </a:cubicBezTo>
                <a:cubicBezTo>
                  <a:pt x="449" y="0"/>
                  <a:pt x="449" y="0"/>
                  <a:pt x="450" y="0"/>
                </a:cubicBezTo>
                <a:cubicBezTo>
                  <a:pt x="450" y="0"/>
                  <a:pt x="449" y="0"/>
                  <a:pt x="449" y="0"/>
                </a:cubicBezTo>
                <a:cubicBezTo>
                  <a:pt x="420" y="2"/>
                  <a:pt x="406" y="24"/>
                  <a:pt x="419" y="49"/>
                </a:cubicBezTo>
                <a:cubicBezTo>
                  <a:pt x="419" y="49"/>
                  <a:pt x="441" y="94"/>
                  <a:pt x="441" y="117"/>
                </a:cubicBezTo>
                <a:cubicBezTo>
                  <a:pt x="441" y="160"/>
                  <a:pt x="401" y="196"/>
                  <a:pt x="353" y="196"/>
                </a:cubicBezTo>
                <a:cubicBezTo>
                  <a:pt x="304" y="196"/>
                  <a:pt x="265" y="160"/>
                  <a:pt x="265" y="117"/>
                </a:cubicBezTo>
                <a:cubicBezTo>
                  <a:pt x="265" y="94"/>
                  <a:pt x="287" y="49"/>
                  <a:pt x="287" y="49"/>
                </a:cubicBezTo>
                <a:cubicBezTo>
                  <a:pt x="299" y="24"/>
                  <a:pt x="286" y="2"/>
                  <a:pt x="256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9B4837D1-9B41-4558-94DD-0C779655EF24}"/>
              </a:ext>
            </a:extLst>
          </p:cNvPr>
          <p:cNvSpPr/>
          <p:nvPr/>
        </p:nvSpPr>
        <p:spPr>
          <a:xfrm>
            <a:off x="3419131" y="213544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Oval 30">
            <a:extLst>
              <a:ext uri="{FF2B5EF4-FFF2-40B4-BE49-F238E27FC236}">
                <a16:creationId xmlns:a16="http://schemas.microsoft.com/office/drawing/2014/main" id="{E6BBBA2E-D892-436A-9E89-1BF1B977FECA}"/>
              </a:ext>
            </a:extLst>
          </p:cNvPr>
          <p:cNvSpPr/>
          <p:nvPr/>
        </p:nvSpPr>
        <p:spPr>
          <a:xfrm>
            <a:off x="3419131" y="310352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Oval 31">
            <a:extLst>
              <a:ext uri="{FF2B5EF4-FFF2-40B4-BE49-F238E27FC236}">
                <a16:creationId xmlns:a16="http://schemas.microsoft.com/office/drawing/2014/main" id="{803E9C66-F8FC-45D3-86AD-CB817499A83B}"/>
              </a:ext>
            </a:extLst>
          </p:cNvPr>
          <p:cNvSpPr/>
          <p:nvPr/>
        </p:nvSpPr>
        <p:spPr>
          <a:xfrm>
            <a:off x="3419131" y="4096512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Oval 32">
            <a:extLst>
              <a:ext uri="{FF2B5EF4-FFF2-40B4-BE49-F238E27FC236}">
                <a16:creationId xmlns:a16="http://schemas.microsoft.com/office/drawing/2014/main" id="{C24FC997-8496-4C15-8120-A85327980A26}"/>
              </a:ext>
            </a:extLst>
          </p:cNvPr>
          <p:cNvSpPr/>
          <p:nvPr/>
        </p:nvSpPr>
        <p:spPr>
          <a:xfrm>
            <a:off x="3419131" y="5022200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33">
            <a:extLst>
              <a:ext uri="{FF2B5EF4-FFF2-40B4-BE49-F238E27FC236}">
                <a16:creationId xmlns:a16="http://schemas.microsoft.com/office/drawing/2014/main" id="{7AAAE3D3-1B1F-422C-B62A-F2939D00E707}"/>
              </a:ext>
            </a:extLst>
          </p:cNvPr>
          <p:cNvSpPr/>
          <p:nvPr/>
        </p:nvSpPr>
        <p:spPr>
          <a:xfrm>
            <a:off x="8544273" y="2135449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1BB57DDD-3021-4D94-8B93-153565678B54}"/>
              </a:ext>
            </a:extLst>
          </p:cNvPr>
          <p:cNvSpPr/>
          <p:nvPr/>
        </p:nvSpPr>
        <p:spPr>
          <a:xfrm>
            <a:off x="8544273" y="310352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Oval 35">
            <a:extLst>
              <a:ext uri="{FF2B5EF4-FFF2-40B4-BE49-F238E27FC236}">
                <a16:creationId xmlns:a16="http://schemas.microsoft.com/office/drawing/2014/main" id="{5DB7ACAE-E9CD-4546-A253-99114F63C1C3}"/>
              </a:ext>
            </a:extLst>
          </p:cNvPr>
          <p:cNvSpPr/>
          <p:nvPr/>
        </p:nvSpPr>
        <p:spPr>
          <a:xfrm>
            <a:off x="8544273" y="4096512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Oval 36">
            <a:extLst>
              <a:ext uri="{FF2B5EF4-FFF2-40B4-BE49-F238E27FC236}">
                <a16:creationId xmlns:a16="http://schemas.microsoft.com/office/drawing/2014/main" id="{218CD3C8-BAE5-4096-A789-48AF67F8113E}"/>
              </a:ext>
            </a:extLst>
          </p:cNvPr>
          <p:cNvSpPr/>
          <p:nvPr/>
        </p:nvSpPr>
        <p:spPr>
          <a:xfrm>
            <a:off x="8544273" y="5022200"/>
            <a:ext cx="228600" cy="228600"/>
          </a:xfrm>
          <a:prstGeom prst="ellipse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37">
            <a:extLst>
              <a:ext uri="{FF2B5EF4-FFF2-40B4-BE49-F238E27FC236}">
                <a16:creationId xmlns:a16="http://schemas.microsoft.com/office/drawing/2014/main" id="{D118C9CD-8266-4C0B-A916-ED36D7336046}"/>
              </a:ext>
            </a:extLst>
          </p:cNvPr>
          <p:cNvSpPr>
            <a:spLocks noChangeAspect="1"/>
          </p:cNvSpPr>
          <p:nvPr/>
        </p:nvSpPr>
        <p:spPr bwMode="auto">
          <a:xfrm>
            <a:off x="4582260" y="2162538"/>
            <a:ext cx="413685" cy="3306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38">
            <a:extLst>
              <a:ext uri="{FF2B5EF4-FFF2-40B4-BE49-F238E27FC236}">
                <a16:creationId xmlns:a16="http://schemas.microsoft.com/office/drawing/2014/main" id="{0F7AAD67-F696-4F60-8D87-DEC622CB17D7}"/>
              </a:ext>
            </a:extLst>
          </p:cNvPr>
          <p:cNvSpPr>
            <a:spLocks noChangeAspect="1"/>
          </p:cNvSpPr>
          <p:nvPr/>
        </p:nvSpPr>
        <p:spPr bwMode="auto">
          <a:xfrm>
            <a:off x="7260167" y="4985541"/>
            <a:ext cx="332105" cy="3335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39">
            <a:extLst>
              <a:ext uri="{FF2B5EF4-FFF2-40B4-BE49-F238E27FC236}">
                <a16:creationId xmlns:a16="http://schemas.microsoft.com/office/drawing/2014/main" id="{9B887CD8-2638-4688-86F0-1CC867B5DFA3}"/>
              </a:ext>
            </a:extLst>
          </p:cNvPr>
          <p:cNvSpPr>
            <a:spLocks noChangeAspect="1"/>
          </p:cNvSpPr>
          <p:nvPr/>
        </p:nvSpPr>
        <p:spPr bwMode="auto">
          <a:xfrm>
            <a:off x="5976107" y="2095117"/>
            <a:ext cx="261548" cy="410861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40">
            <a:extLst>
              <a:ext uri="{FF2B5EF4-FFF2-40B4-BE49-F238E27FC236}">
                <a16:creationId xmlns:a16="http://schemas.microsoft.com/office/drawing/2014/main" id="{AC44B175-1AA7-4FFB-B7AB-99531C0241A9}"/>
              </a:ext>
            </a:extLst>
          </p:cNvPr>
          <p:cNvSpPr>
            <a:spLocks noChangeAspect="1"/>
          </p:cNvSpPr>
          <p:nvPr/>
        </p:nvSpPr>
        <p:spPr bwMode="auto">
          <a:xfrm>
            <a:off x="5940210" y="3368681"/>
            <a:ext cx="367003" cy="4038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41">
            <a:extLst>
              <a:ext uri="{FF2B5EF4-FFF2-40B4-BE49-F238E27FC236}">
                <a16:creationId xmlns:a16="http://schemas.microsoft.com/office/drawing/2014/main" id="{7F49825B-0DE9-4796-B6A2-B8120446958D}"/>
              </a:ext>
            </a:extLst>
          </p:cNvPr>
          <p:cNvSpPr>
            <a:spLocks noChangeAspect="1"/>
          </p:cNvSpPr>
          <p:nvPr/>
        </p:nvSpPr>
        <p:spPr bwMode="auto">
          <a:xfrm>
            <a:off x="4582260" y="3510210"/>
            <a:ext cx="372367" cy="329811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42">
            <a:extLst>
              <a:ext uri="{FF2B5EF4-FFF2-40B4-BE49-F238E27FC236}">
                <a16:creationId xmlns:a16="http://schemas.microsoft.com/office/drawing/2014/main" id="{DA29D7D4-3CC0-406E-B566-99509DDF1C44}"/>
              </a:ext>
            </a:extLst>
          </p:cNvPr>
          <p:cNvSpPr>
            <a:spLocks noChangeAspect="1"/>
          </p:cNvSpPr>
          <p:nvPr/>
        </p:nvSpPr>
        <p:spPr bwMode="auto">
          <a:xfrm>
            <a:off x="7242933" y="2130657"/>
            <a:ext cx="329461" cy="362502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43">
            <a:extLst>
              <a:ext uri="{FF2B5EF4-FFF2-40B4-BE49-F238E27FC236}">
                <a16:creationId xmlns:a16="http://schemas.microsoft.com/office/drawing/2014/main" id="{0909D367-7323-493B-A751-3AC0939743C9}"/>
              </a:ext>
            </a:extLst>
          </p:cNvPr>
          <p:cNvSpPr>
            <a:spLocks noChangeAspect="1"/>
          </p:cNvSpPr>
          <p:nvPr/>
        </p:nvSpPr>
        <p:spPr bwMode="auto">
          <a:xfrm>
            <a:off x="4597758" y="4957397"/>
            <a:ext cx="322773" cy="3551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Freeform: Shape 44">
            <a:extLst>
              <a:ext uri="{FF2B5EF4-FFF2-40B4-BE49-F238E27FC236}">
                <a16:creationId xmlns:a16="http://schemas.microsoft.com/office/drawing/2014/main" id="{31D7226A-6578-4F21-9C9D-428263B30F7D}"/>
              </a:ext>
            </a:extLst>
          </p:cNvPr>
          <p:cNvSpPr>
            <a:spLocks noChangeAspect="1"/>
          </p:cNvSpPr>
          <p:nvPr/>
        </p:nvSpPr>
        <p:spPr bwMode="auto">
          <a:xfrm>
            <a:off x="7296511" y="3532244"/>
            <a:ext cx="329461" cy="39431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Freeform: Shape 45">
            <a:extLst>
              <a:ext uri="{FF2B5EF4-FFF2-40B4-BE49-F238E27FC236}">
                <a16:creationId xmlns:a16="http://schemas.microsoft.com/office/drawing/2014/main" id="{E0F31BC8-6843-4E17-A8E0-150D52098FE9}"/>
              </a:ext>
            </a:extLst>
          </p:cNvPr>
          <p:cNvSpPr>
            <a:spLocks noChangeAspect="1"/>
          </p:cNvSpPr>
          <p:nvPr/>
        </p:nvSpPr>
        <p:spPr bwMode="auto">
          <a:xfrm>
            <a:off x="5960416" y="5008345"/>
            <a:ext cx="294991" cy="324575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Group 47">
            <a:extLst>
              <a:ext uri="{FF2B5EF4-FFF2-40B4-BE49-F238E27FC236}">
                <a16:creationId xmlns:a16="http://schemas.microsoft.com/office/drawing/2014/main" id="{10B398BA-8887-48EB-8E3C-421B650051C7}"/>
              </a:ext>
            </a:extLst>
          </p:cNvPr>
          <p:cNvGrpSpPr/>
          <p:nvPr/>
        </p:nvGrpSpPr>
        <p:grpSpPr>
          <a:xfrm>
            <a:off x="875420" y="2095116"/>
            <a:ext cx="2543706" cy="759507"/>
            <a:chOff x="8328247" y="2417875"/>
            <a:chExt cx="2198694" cy="759507"/>
          </a:xfrm>
        </p:grpSpPr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EC61479F-DB8D-40A9-A1BC-149F2E11E0A0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53" name="TextBox 49">
              <a:extLst>
                <a:ext uri="{FF2B5EF4-FFF2-40B4-BE49-F238E27FC236}">
                  <a16:creationId xmlns:a16="http://schemas.microsoft.com/office/drawing/2014/main" id="{ACD9093E-5A5D-46C1-BEB8-D6470AFA0108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1" name="Group 56">
            <a:extLst>
              <a:ext uri="{FF2B5EF4-FFF2-40B4-BE49-F238E27FC236}">
                <a16:creationId xmlns:a16="http://schemas.microsoft.com/office/drawing/2014/main" id="{BEF2C297-EA8B-4A32-A09D-C1A76C236C46}"/>
              </a:ext>
            </a:extLst>
          </p:cNvPr>
          <p:cNvGrpSpPr/>
          <p:nvPr/>
        </p:nvGrpSpPr>
        <p:grpSpPr>
          <a:xfrm>
            <a:off x="875420" y="3104965"/>
            <a:ext cx="2543706" cy="759507"/>
            <a:chOff x="8328247" y="2417875"/>
            <a:chExt cx="2198694" cy="759507"/>
          </a:xfrm>
        </p:grpSpPr>
        <p:sp>
          <p:nvSpPr>
            <p:cNvPr id="50" name="TextBox 57">
              <a:extLst>
                <a:ext uri="{FF2B5EF4-FFF2-40B4-BE49-F238E27FC236}">
                  <a16:creationId xmlns:a16="http://schemas.microsoft.com/office/drawing/2014/main" id="{169878EB-94DD-41EB-B0D8-403429696D47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51" name="TextBox 58">
              <a:extLst>
                <a:ext uri="{FF2B5EF4-FFF2-40B4-BE49-F238E27FC236}">
                  <a16:creationId xmlns:a16="http://schemas.microsoft.com/office/drawing/2014/main" id="{199F3F9E-656B-4757-9E6A-394B21F748FA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2" name="Group 59">
            <a:extLst>
              <a:ext uri="{FF2B5EF4-FFF2-40B4-BE49-F238E27FC236}">
                <a16:creationId xmlns:a16="http://schemas.microsoft.com/office/drawing/2014/main" id="{38A99493-BCE0-4184-ADC1-3222C0B77D13}"/>
              </a:ext>
            </a:extLst>
          </p:cNvPr>
          <p:cNvGrpSpPr/>
          <p:nvPr/>
        </p:nvGrpSpPr>
        <p:grpSpPr>
          <a:xfrm>
            <a:off x="875420" y="4069969"/>
            <a:ext cx="2543706" cy="759507"/>
            <a:chOff x="8328247" y="2417875"/>
            <a:chExt cx="2198694" cy="759507"/>
          </a:xfrm>
        </p:grpSpPr>
        <p:sp>
          <p:nvSpPr>
            <p:cNvPr id="48" name="TextBox 60">
              <a:extLst>
                <a:ext uri="{FF2B5EF4-FFF2-40B4-BE49-F238E27FC236}">
                  <a16:creationId xmlns:a16="http://schemas.microsoft.com/office/drawing/2014/main" id="{FC05F6EC-4C8D-4AC8-B943-C1EFB509A4EF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9" name="TextBox 61">
              <a:extLst>
                <a:ext uri="{FF2B5EF4-FFF2-40B4-BE49-F238E27FC236}">
                  <a16:creationId xmlns:a16="http://schemas.microsoft.com/office/drawing/2014/main" id="{6EA5E88F-C563-4A87-B4D3-0FECAA09116B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3" name="Group 62">
            <a:extLst>
              <a:ext uri="{FF2B5EF4-FFF2-40B4-BE49-F238E27FC236}">
                <a16:creationId xmlns:a16="http://schemas.microsoft.com/office/drawing/2014/main" id="{7DF94261-8B9E-4B69-A210-26AAF74C60DE}"/>
              </a:ext>
            </a:extLst>
          </p:cNvPr>
          <p:cNvGrpSpPr/>
          <p:nvPr/>
        </p:nvGrpSpPr>
        <p:grpSpPr>
          <a:xfrm>
            <a:off x="875420" y="4995809"/>
            <a:ext cx="2543706" cy="759507"/>
            <a:chOff x="8328247" y="2417875"/>
            <a:chExt cx="2198694" cy="759507"/>
          </a:xfrm>
        </p:grpSpPr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7512AE6B-C6E3-4EEE-97F2-7639EF8C07E2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6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7" name="TextBox 64">
              <a:extLst>
                <a:ext uri="{FF2B5EF4-FFF2-40B4-BE49-F238E27FC236}">
                  <a16:creationId xmlns:a16="http://schemas.microsoft.com/office/drawing/2014/main" id="{EA686E22-18FA-41E5-B7BC-78EF54E7BFD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4" name="Group 68">
            <a:extLst>
              <a:ext uri="{FF2B5EF4-FFF2-40B4-BE49-F238E27FC236}">
                <a16:creationId xmlns:a16="http://schemas.microsoft.com/office/drawing/2014/main" id="{9488116B-1B87-4017-ACDF-002EF7E0688D}"/>
              </a:ext>
            </a:extLst>
          </p:cNvPr>
          <p:cNvGrpSpPr/>
          <p:nvPr/>
        </p:nvGrpSpPr>
        <p:grpSpPr>
          <a:xfrm>
            <a:off x="8772873" y="2095116"/>
            <a:ext cx="2699990" cy="759507"/>
            <a:chOff x="8772872" y="2095115"/>
            <a:chExt cx="2699991" cy="759507"/>
          </a:xfrm>
        </p:grpSpPr>
        <p:sp>
          <p:nvSpPr>
            <p:cNvPr id="44" name="TextBox 66">
              <a:extLst>
                <a:ext uri="{FF2B5EF4-FFF2-40B4-BE49-F238E27FC236}">
                  <a16:creationId xmlns:a16="http://schemas.microsoft.com/office/drawing/2014/main" id="{E8320EDA-4F2C-4646-BBEF-AB1162C90B3F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5" name="TextBox 67">
              <a:extLst>
                <a:ext uri="{FF2B5EF4-FFF2-40B4-BE49-F238E27FC236}">
                  <a16:creationId xmlns:a16="http://schemas.microsoft.com/office/drawing/2014/main" id="{23BB141E-1B6A-42BC-8B76-B8853A007F86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5" name="Group 69">
            <a:extLst>
              <a:ext uri="{FF2B5EF4-FFF2-40B4-BE49-F238E27FC236}">
                <a16:creationId xmlns:a16="http://schemas.microsoft.com/office/drawing/2014/main" id="{5C7D3580-BCB1-446F-BB8E-EB30124928AE}"/>
              </a:ext>
            </a:extLst>
          </p:cNvPr>
          <p:cNvGrpSpPr/>
          <p:nvPr/>
        </p:nvGrpSpPr>
        <p:grpSpPr>
          <a:xfrm>
            <a:off x="8772873" y="3062754"/>
            <a:ext cx="2699990" cy="759507"/>
            <a:chOff x="8772872" y="2095115"/>
            <a:chExt cx="2699991" cy="759507"/>
          </a:xfrm>
        </p:grpSpPr>
        <p:sp>
          <p:nvSpPr>
            <p:cNvPr id="42" name="TextBox 70">
              <a:extLst>
                <a:ext uri="{FF2B5EF4-FFF2-40B4-BE49-F238E27FC236}">
                  <a16:creationId xmlns:a16="http://schemas.microsoft.com/office/drawing/2014/main" id="{DD6E63F2-11D8-45C4-B7EC-48BBAD1C76D7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3" name="TextBox 71">
              <a:extLst>
                <a:ext uri="{FF2B5EF4-FFF2-40B4-BE49-F238E27FC236}">
                  <a16:creationId xmlns:a16="http://schemas.microsoft.com/office/drawing/2014/main" id="{86C6AFFA-9D29-43AE-81C8-F418905ECF9E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6" name="Group 72">
            <a:extLst>
              <a:ext uri="{FF2B5EF4-FFF2-40B4-BE49-F238E27FC236}">
                <a16:creationId xmlns:a16="http://schemas.microsoft.com/office/drawing/2014/main" id="{4892AD2C-99D6-4DAD-9979-BA9D76AF9F30}"/>
              </a:ext>
            </a:extLst>
          </p:cNvPr>
          <p:cNvGrpSpPr/>
          <p:nvPr/>
        </p:nvGrpSpPr>
        <p:grpSpPr>
          <a:xfrm>
            <a:off x="8772873" y="4030391"/>
            <a:ext cx="2699990" cy="759507"/>
            <a:chOff x="8772872" y="2095115"/>
            <a:chExt cx="2699991" cy="759507"/>
          </a:xfrm>
        </p:grpSpPr>
        <p:sp>
          <p:nvSpPr>
            <p:cNvPr id="40" name="TextBox 73">
              <a:extLst>
                <a:ext uri="{FF2B5EF4-FFF2-40B4-BE49-F238E27FC236}">
                  <a16:creationId xmlns:a16="http://schemas.microsoft.com/office/drawing/2014/main" id="{CFF1874C-660F-4613-9B1C-37066AA1C371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5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1" name="TextBox 74">
              <a:extLst>
                <a:ext uri="{FF2B5EF4-FFF2-40B4-BE49-F238E27FC236}">
                  <a16:creationId xmlns:a16="http://schemas.microsoft.com/office/drawing/2014/main" id="{76D1370F-F0DB-452F-847A-8F888D7DA55F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7" name="Group 75">
            <a:extLst>
              <a:ext uri="{FF2B5EF4-FFF2-40B4-BE49-F238E27FC236}">
                <a16:creationId xmlns:a16="http://schemas.microsoft.com/office/drawing/2014/main" id="{120C3E05-D503-4086-AA22-FB32D9DEDF68}"/>
              </a:ext>
            </a:extLst>
          </p:cNvPr>
          <p:cNvGrpSpPr/>
          <p:nvPr/>
        </p:nvGrpSpPr>
        <p:grpSpPr>
          <a:xfrm>
            <a:off x="8772873" y="4998029"/>
            <a:ext cx="2699990" cy="759507"/>
            <a:chOff x="8772872" y="2095115"/>
            <a:chExt cx="2699991" cy="759507"/>
          </a:xfrm>
        </p:grpSpPr>
        <p:sp>
          <p:nvSpPr>
            <p:cNvPr id="38" name="TextBox 76">
              <a:extLst>
                <a:ext uri="{FF2B5EF4-FFF2-40B4-BE49-F238E27FC236}">
                  <a16:creationId xmlns:a16="http://schemas.microsoft.com/office/drawing/2014/main" id="{44809FE0-79A7-4908-954A-10989C14AEF8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2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dk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9" name="TextBox 77">
              <a:extLst>
                <a:ext uri="{FF2B5EF4-FFF2-40B4-BE49-F238E27FC236}">
                  <a16:creationId xmlns:a16="http://schemas.microsoft.com/office/drawing/2014/main" id="{3FD2B1F1-FC64-467F-A88B-7FFF8EC622C6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49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B6755A-456B-467C-9E34-805579BFADF1}"/>
              </a:ext>
            </a:extLst>
          </p:cNvPr>
          <p:cNvGrpSpPr/>
          <p:nvPr/>
        </p:nvGrpSpPr>
        <p:grpSpPr>
          <a:xfrm>
            <a:off x="5211406" y="2726237"/>
            <a:ext cx="1781907" cy="1781907"/>
            <a:chOff x="1732672" y="2867009"/>
            <a:chExt cx="1781907" cy="1781907"/>
          </a:xfrm>
        </p:grpSpPr>
        <p:sp>
          <p:nvSpPr>
            <p:cNvPr id="87" name="Oval 4">
              <a:extLst>
                <a:ext uri="{FF2B5EF4-FFF2-40B4-BE49-F238E27FC236}">
                  <a16:creationId xmlns:a16="http://schemas.microsoft.com/office/drawing/2014/main" id="{B9AC474D-F1C2-4736-B8BC-06816D0893CB}"/>
                </a:ext>
              </a:extLst>
            </p:cNvPr>
            <p:cNvSpPr/>
            <p:nvPr/>
          </p:nvSpPr>
          <p:spPr>
            <a:xfrm>
              <a:off x="1732672" y="2867009"/>
              <a:ext cx="1781907" cy="178190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TextBox 5">
              <a:extLst>
                <a:ext uri="{FF2B5EF4-FFF2-40B4-BE49-F238E27FC236}">
                  <a16:creationId xmlns:a16="http://schemas.microsoft.com/office/drawing/2014/main" id="{DC837EB6-77DC-4B98-9B9A-7563D7911A85}"/>
                </a:ext>
              </a:extLst>
            </p:cNvPr>
            <p:cNvSpPr txBox="1"/>
            <p:nvPr/>
          </p:nvSpPr>
          <p:spPr>
            <a:xfrm>
              <a:off x="1838795" y="3757963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89" name="Freeform: Shape 6">
              <a:extLst>
                <a:ext uri="{FF2B5EF4-FFF2-40B4-BE49-F238E27FC236}">
                  <a16:creationId xmlns:a16="http://schemas.microsoft.com/office/drawing/2014/main" id="{EE6E8C75-BF83-4825-9B45-A49F8F52D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309" y="3424010"/>
              <a:ext cx="444632" cy="333952"/>
            </a:xfrm>
            <a:custGeom>
              <a:avLst/>
              <a:gdLst>
                <a:gd name="T0" fmla="*/ 3 w 108"/>
                <a:gd name="T1" fmla="*/ 54 h 81"/>
                <a:gd name="T2" fmla="*/ 21 w 108"/>
                <a:gd name="T3" fmla="*/ 47 h 81"/>
                <a:gd name="T4" fmla="*/ 25 w 108"/>
                <a:gd name="T5" fmla="*/ 44 h 81"/>
                <a:gd name="T6" fmla="*/ 35 w 108"/>
                <a:gd name="T7" fmla="*/ 62 h 81"/>
                <a:gd name="T8" fmla="*/ 43 w 108"/>
                <a:gd name="T9" fmla="*/ 44 h 81"/>
                <a:gd name="T10" fmla="*/ 48 w 108"/>
                <a:gd name="T11" fmla="*/ 47 h 81"/>
                <a:gd name="T12" fmla="*/ 60 w 108"/>
                <a:gd name="T13" fmla="*/ 52 h 81"/>
                <a:gd name="T14" fmla="*/ 60 w 108"/>
                <a:gd name="T15" fmla="*/ 51 h 81"/>
                <a:gd name="T16" fmla="*/ 72 w 108"/>
                <a:gd name="T17" fmla="*/ 47 h 81"/>
                <a:gd name="T18" fmla="*/ 83 w 108"/>
                <a:gd name="T19" fmla="*/ 61 h 81"/>
                <a:gd name="T20" fmla="*/ 96 w 108"/>
                <a:gd name="T21" fmla="*/ 47 h 81"/>
                <a:gd name="T22" fmla="*/ 105 w 108"/>
                <a:gd name="T23" fmla="*/ 49 h 81"/>
                <a:gd name="T24" fmla="*/ 108 w 108"/>
                <a:gd name="T25" fmla="*/ 72 h 81"/>
                <a:gd name="T26" fmla="*/ 69 w 108"/>
                <a:gd name="T27" fmla="*/ 72 h 81"/>
                <a:gd name="T28" fmla="*/ 69 w 108"/>
                <a:gd name="T29" fmla="*/ 81 h 81"/>
                <a:gd name="T30" fmla="*/ 0 w 108"/>
                <a:gd name="T31" fmla="*/ 81 h 81"/>
                <a:gd name="T32" fmla="*/ 3 w 108"/>
                <a:gd name="T33" fmla="*/ 54 h 81"/>
                <a:gd name="T34" fmla="*/ 73 w 108"/>
                <a:gd name="T35" fmla="*/ 27 h 81"/>
                <a:gd name="T36" fmla="*/ 93 w 108"/>
                <a:gd name="T37" fmla="*/ 25 h 81"/>
                <a:gd name="T38" fmla="*/ 92 w 108"/>
                <a:gd name="T39" fmla="*/ 37 h 81"/>
                <a:gd name="T40" fmla="*/ 88 w 108"/>
                <a:gd name="T41" fmla="*/ 42 h 81"/>
                <a:gd name="T42" fmla="*/ 99 w 108"/>
                <a:gd name="T43" fmla="*/ 42 h 81"/>
                <a:gd name="T44" fmla="*/ 98 w 108"/>
                <a:gd name="T45" fmla="*/ 32 h 81"/>
                <a:gd name="T46" fmla="*/ 69 w 108"/>
                <a:gd name="T47" fmla="*/ 32 h 81"/>
                <a:gd name="T48" fmla="*/ 68 w 108"/>
                <a:gd name="T49" fmla="*/ 42 h 81"/>
                <a:gd name="T50" fmla="*/ 78 w 108"/>
                <a:gd name="T51" fmla="*/ 42 h 81"/>
                <a:gd name="T52" fmla="*/ 75 w 108"/>
                <a:gd name="T53" fmla="*/ 37 h 81"/>
                <a:gd name="T54" fmla="*/ 73 w 108"/>
                <a:gd name="T55" fmla="*/ 27 h 81"/>
                <a:gd name="T56" fmla="*/ 73 w 108"/>
                <a:gd name="T57" fmla="*/ 27 h 81"/>
                <a:gd name="T58" fmla="*/ 21 w 108"/>
                <a:gd name="T59" fmla="*/ 31 h 81"/>
                <a:gd name="T60" fmla="*/ 22 w 108"/>
                <a:gd name="T61" fmla="*/ 16 h 81"/>
                <a:gd name="T62" fmla="*/ 46 w 108"/>
                <a:gd name="T63" fmla="*/ 16 h 81"/>
                <a:gd name="T64" fmla="*/ 47 w 108"/>
                <a:gd name="T65" fmla="*/ 31 h 81"/>
                <a:gd name="T66" fmla="*/ 52 w 108"/>
                <a:gd name="T67" fmla="*/ 25 h 81"/>
                <a:gd name="T68" fmla="*/ 50 w 108"/>
                <a:gd name="T69" fmla="*/ 8 h 81"/>
                <a:gd name="T70" fmla="*/ 19 w 108"/>
                <a:gd name="T71" fmla="*/ 7 h 81"/>
                <a:gd name="T72" fmla="*/ 18 w 108"/>
                <a:gd name="T73" fmla="*/ 28 h 81"/>
                <a:gd name="T74" fmla="*/ 21 w 108"/>
                <a:gd name="T75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2"/>
                    <a:pt x="15" y="49"/>
                    <a:pt x="21" y="47"/>
                  </a:cubicBezTo>
                  <a:cubicBezTo>
                    <a:pt x="22" y="46"/>
                    <a:pt x="24" y="45"/>
                    <a:pt x="25" y="44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45"/>
                    <a:pt x="46" y="46"/>
                    <a:pt x="48" y="4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5" y="49"/>
                    <a:pt x="69" y="47"/>
                    <a:pt x="72" y="47"/>
                  </a:cubicBezTo>
                  <a:cubicBezTo>
                    <a:pt x="74" y="53"/>
                    <a:pt x="78" y="57"/>
                    <a:pt x="83" y="61"/>
                  </a:cubicBezTo>
                  <a:cubicBezTo>
                    <a:pt x="89" y="57"/>
                    <a:pt x="93" y="52"/>
                    <a:pt x="96" y="47"/>
                  </a:cubicBezTo>
                  <a:cubicBezTo>
                    <a:pt x="98" y="47"/>
                    <a:pt x="102" y="48"/>
                    <a:pt x="105" y="49"/>
                  </a:cubicBezTo>
                  <a:cubicBezTo>
                    <a:pt x="108" y="54"/>
                    <a:pt x="108" y="65"/>
                    <a:pt x="10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5"/>
                    <a:pt x="70" y="78"/>
                    <a:pt x="69" y="81"/>
                  </a:cubicBezTo>
                  <a:cubicBezTo>
                    <a:pt x="46" y="81"/>
                    <a:pt x="23" y="81"/>
                    <a:pt x="0" y="81"/>
                  </a:cubicBezTo>
                  <a:cubicBezTo>
                    <a:pt x="0" y="68"/>
                    <a:pt x="0" y="59"/>
                    <a:pt x="3" y="54"/>
                  </a:cubicBezTo>
                  <a:close/>
                  <a:moveTo>
                    <a:pt x="73" y="27"/>
                  </a:moveTo>
                  <a:cubicBezTo>
                    <a:pt x="79" y="28"/>
                    <a:pt x="89" y="27"/>
                    <a:pt x="93" y="25"/>
                  </a:cubicBezTo>
                  <a:cubicBezTo>
                    <a:pt x="93" y="27"/>
                    <a:pt x="93" y="33"/>
                    <a:pt x="92" y="37"/>
                  </a:cubicBezTo>
                  <a:cubicBezTo>
                    <a:pt x="91" y="39"/>
                    <a:pt x="90" y="41"/>
                    <a:pt x="8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4"/>
                    <a:pt x="98" y="32"/>
                  </a:cubicBezTo>
                  <a:cubicBezTo>
                    <a:pt x="102" y="3"/>
                    <a:pt x="64" y="3"/>
                    <a:pt x="69" y="32"/>
                  </a:cubicBezTo>
                  <a:cubicBezTo>
                    <a:pt x="69" y="34"/>
                    <a:pt x="68" y="42"/>
                    <a:pt x="6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7" y="41"/>
                    <a:pt x="76" y="39"/>
                    <a:pt x="75" y="37"/>
                  </a:cubicBezTo>
                  <a:cubicBezTo>
                    <a:pt x="73" y="34"/>
                    <a:pt x="73" y="30"/>
                    <a:pt x="73" y="27"/>
                  </a:cubicBezTo>
                  <a:cubicBezTo>
                    <a:pt x="73" y="27"/>
                    <a:pt x="73" y="27"/>
                    <a:pt x="73" y="27"/>
                  </a:cubicBezTo>
                  <a:close/>
                  <a:moveTo>
                    <a:pt x="21" y="31"/>
                  </a:moveTo>
                  <a:cubicBezTo>
                    <a:pt x="21" y="25"/>
                    <a:pt x="21" y="21"/>
                    <a:pt x="22" y="16"/>
                  </a:cubicBezTo>
                  <a:cubicBezTo>
                    <a:pt x="29" y="12"/>
                    <a:pt x="37" y="18"/>
                    <a:pt x="46" y="16"/>
                  </a:cubicBezTo>
                  <a:cubicBezTo>
                    <a:pt x="47" y="20"/>
                    <a:pt x="48" y="25"/>
                    <a:pt x="47" y="31"/>
                  </a:cubicBezTo>
                  <a:cubicBezTo>
                    <a:pt x="47" y="31"/>
                    <a:pt x="51" y="28"/>
                    <a:pt x="52" y="25"/>
                  </a:cubicBezTo>
                  <a:cubicBezTo>
                    <a:pt x="52" y="22"/>
                    <a:pt x="51" y="10"/>
                    <a:pt x="50" y="8"/>
                  </a:cubicBezTo>
                  <a:cubicBezTo>
                    <a:pt x="45" y="0"/>
                    <a:pt x="25" y="0"/>
                    <a:pt x="19" y="7"/>
                  </a:cubicBezTo>
                  <a:cubicBezTo>
                    <a:pt x="18" y="9"/>
                    <a:pt x="16" y="25"/>
                    <a:pt x="18" y="28"/>
                  </a:cubicBezTo>
                  <a:cubicBezTo>
                    <a:pt x="19" y="30"/>
                    <a:pt x="21" y="31"/>
                    <a:pt x="21" y="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B821D1B2-5BF1-46D2-90B5-ED7DB05DDBE8}"/>
              </a:ext>
            </a:extLst>
          </p:cNvPr>
          <p:cNvGrpSpPr/>
          <p:nvPr/>
        </p:nvGrpSpPr>
        <p:grpSpPr>
          <a:xfrm>
            <a:off x="8025234" y="2665541"/>
            <a:ext cx="831273" cy="831273"/>
            <a:chOff x="8025233" y="2876653"/>
            <a:chExt cx="831273" cy="831273"/>
          </a:xfrm>
        </p:grpSpPr>
        <p:sp>
          <p:nvSpPr>
            <p:cNvPr id="85" name="Oval 8">
              <a:extLst>
                <a:ext uri="{FF2B5EF4-FFF2-40B4-BE49-F238E27FC236}">
                  <a16:creationId xmlns:a16="http://schemas.microsoft.com/office/drawing/2014/main" id="{ED8D6342-A7FD-4ED4-B41C-F2E63064C0F2}"/>
                </a:ext>
              </a:extLst>
            </p:cNvPr>
            <p:cNvSpPr/>
            <p:nvPr/>
          </p:nvSpPr>
          <p:spPr>
            <a:xfrm>
              <a:off x="8025233" y="2876653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9">
              <a:extLst>
                <a:ext uri="{FF2B5EF4-FFF2-40B4-BE49-F238E27FC236}">
                  <a16:creationId xmlns:a16="http://schemas.microsoft.com/office/drawing/2014/main" id="{D6A78217-FA16-48B4-9387-4935438D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990" y="3148300"/>
              <a:ext cx="383755" cy="28798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10">
            <a:extLst>
              <a:ext uri="{FF2B5EF4-FFF2-40B4-BE49-F238E27FC236}">
                <a16:creationId xmlns:a16="http://schemas.microsoft.com/office/drawing/2014/main" id="{871FC456-872F-4CBB-B379-BAAE86B3D094}"/>
              </a:ext>
            </a:extLst>
          </p:cNvPr>
          <p:cNvGrpSpPr/>
          <p:nvPr/>
        </p:nvGrpSpPr>
        <p:grpSpPr>
          <a:xfrm>
            <a:off x="8025234" y="4809594"/>
            <a:ext cx="831273" cy="831273"/>
            <a:chOff x="8025233" y="5020707"/>
            <a:chExt cx="831273" cy="831273"/>
          </a:xfrm>
        </p:grpSpPr>
        <p:sp>
          <p:nvSpPr>
            <p:cNvPr id="80" name="Oval 11">
              <a:extLst>
                <a:ext uri="{FF2B5EF4-FFF2-40B4-BE49-F238E27FC236}">
                  <a16:creationId xmlns:a16="http://schemas.microsoft.com/office/drawing/2014/main" id="{875E6713-E163-4B54-853F-42C79C02840B}"/>
                </a:ext>
              </a:extLst>
            </p:cNvPr>
            <p:cNvSpPr/>
            <p:nvPr/>
          </p:nvSpPr>
          <p:spPr>
            <a:xfrm>
              <a:off x="8025233" y="5020707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1" name="Group 12">
              <a:extLst>
                <a:ext uri="{FF2B5EF4-FFF2-40B4-BE49-F238E27FC236}">
                  <a16:creationId xmlns:a16="http://schemas.microsoft.com/office/drawing/2014/main" id="{26113595-168B-48AF-AFB0-D5357A3922AF}"/>
                </a:ext>
              </a:extLst>
            </p:cNvPr>
            <p:cNvGrpSpPr/>
            <p:nvPr/>
          </p:nvGrpSpPr>
          <p:grpSpPr>
            <a:xfrm>
              <a:off x="8248989" y="5244465"/>
              <a:ext cx="383755" cy="383755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82" name="Freeform: Shape 13">
                <a:extLst>
                  <a:ext uri="{FF2B5EF4-FFF2-40B4-BE49-F238E27FC236}">
                    <a16:creationId xmlns:a16="http://schemas.microsoft.com/office/drawing/2014/main" id="{3D711360-34B9-4391-A4C2-F28C92D02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14">
                <a:extLst>
                  <a:ext uri="{FF2B5EF4-FFF2-40B4-BE49-F238E27FC236}">
                    <a16:creationId xmlns:a16="http://schemas.microsoft.com/office/drawing/2014/main" id="{0AAFB9FC-0F2E-43BC-AF64-AF1E5FE2B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5">
                <a:extLst>
                  <a:ext uri="{FF2B5EF4-FFF2-40B4-BE49-F238E27FC236}">
                    <a16:creationId xmlns:a16="http://schemas.microsoft.com/office/drawing/2014/main" id="{BD060D88-16C6-462D-BD42-00D706B32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B988F227-B5EF-4022-BEA4-1EDF4DF2AA3E}"/>
              </a:ext>
            </a:extLst>
          </p:cNvPr>
          <p:cNvGrpSpPr/>
          <p:nvPr/>
        </p:nvGrpSpPr>
        <p:grpSpPr>
          <a:xfrm>
            <a:off x="8025234" y="3737568"/>
            <a:ext cx="831273" cy="831273"/>
            <a:chOff x="8025233" y="3948680"/>
            <a:chExt cx="831273" cy="831273"/>
          </a:xfrm>
        </p:grpSpPr>
        <p:sp>
          <p:nvSpPr>
            <p:cNvPr id="75" name="Oval 17">
              <a:extLst>
                <a:ext uri="{FF2B5EF4-FFF2-40B4-BE49-F238E27FC236}">
                  <a16:creationId xmlns:a16="http://schemas.microsoft.com/office/drawing/2014/main" id="{46129BAB-8F37-4C31-B6F3-76A1EDCFD9EB}"/>
                </a:ext>
              </a:extLst>
            </p:cNvPr>
            <p:cNvSpPr/>
            <p:nvPr/>
          </p:nvSpPr>
          <p:spPr>
            <a:xfrm>
              <a:off x="8025233" y="3948680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6" name="Group 18">
              <a:extLst>
                <a:ext uri="{FF2B5EF4-FFF2-40B4-BE49-F238E27FC236}">
                  <a16:creationId xmlns:a16="http://schemas.microsoft.com/office/drawing/2014/main" id="{CCFFEDF0-A7E3-486D-B4CD-628BDB2945B2}"/>
                </a:ext>
              </a:extLst>
            </p:cNvPr>
            <p:cNvGrpSpPr/>
            <p:nvPr/>
          </p:nvGrpSpPr>
          <p:grpSpPr>
            <a:xfrm>
              <a:off x="8248980" y="4172434"/>
              <a:ext cx="383754" cy="383754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77" name="Freeform: Shape 19">
                <a:extLst>
                  <a:ext uri="{FF2B5EF4-FFF2-40B4-BE49-F238E27FC236}">
                    <a16:creationId xmlns:a16="http://schemas.microsoft.com/office/drawing/2014/main" id="{E0110D25-CB83-42C3-8668-C97A1266B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20">
                <a:extLst>
                  <a:ext uri="{FF2B5EF4-FFF2-40B4-BE49-F238E27FC236}">
                    <a16:creationId xmlns:a16="http://schemas.microsoft.com/office/drawing/2014/main" id="{5B2620F3-7792-416A-9068-BD9D59536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21">
                <a:extLst>
                  <a:ext uri="{FF2B5EF4-FFF2-40B4-BE49-F238E27FC236}">
                    <a16:creationId xmlns:a16="http://schemas.microsoft.com/office/drawing/2014/main" id="{7F5F07EB-F02E-4439-AFB1-373830A72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6E4501BE-5F0E-4BA3-9DB9-4F1AA0A9D7BA}"/>
              </a:ext>
            </a:extLst>
          </p:cNvPr>
          <p:cNvGrpSpPr/>
          <p:nvPr/>
        </p:nvGrpSpPr>
        <p:grpSpPr>
          <a:xfrm>
            <a:off x="8025234" y="1593513"/>
            <a:ext cx="831273" cy="831273"/>
            <a:chOff x="8025233" y="1804626"/>
            <a:chExt cx="831273" cy="831273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A965F437-060C-431D-8C70-1DB97F839372}"/>
                </a:ext>
              </a:extLst>
            </p:cNvPr>
            <p:cNvSpPr/>
            <p:nvPr/>
          </p:nvSpPr>
          <p:spPr>
            <a:xfrm>
              <a:off x="8025233" y="1804626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7" name="Group 24">
              <a:extLst>
                <a:ext uri="{FF2B5EF4-FFF2-40B4-BE49-F238E27FC236}">
                  <a16:creationId xmlns:a16="http://schemas.microsoft.com/office/drawing/2014/main" id="{4DD780E2-4C41-4448-B27B-1AF848DAC4E5}"/>
                </a:ext>
              </a:extLst>
            </p:cNvPr>
            <p:cNvGrpSpPr/>
            <p:nvPr/>
          </p:nvGrpSpPr>
          <p:grpSpPr>
            <a:xfrm>
              <a:off x="8248991" y="2070363"/>
              <a:ext cx="383755" cy="299787"/>
              <a:chOff x="2581275" y="1710532"/>
              <a:chExt cx="464344" cy="362744"/>
            </a:xfrm>
            <a:solidFill>
              <a:schemeClr val="bg1"/>
            </a:solidFill>
          </p:grpSpPr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DD9C4198-03E6-4708-A90C-B2E59ECC1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26">
                <a:extLst>
                  <a:ext uri="{FF2B5EF4-FFF2-40B4-BE49-F238E27FC236}">
                    <a16:creationId xmlns:a16="http://schemas.microsoft.com/office/drawing/2014/main" id="{4E07AAE9-10FE-4ABB-B7D9-2ED6AF450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27">
                <a:extLst>
                  <a:ext uri="{FF2B5EF4-FFF2-40B4-BE49-F238E27FC236}">
                    <a16:creationId xmlns:a16="http://schemas.microsoft.com/office/drawing/2014/main" id="{3675233D-EE78-4657-A73A-2E5C16D98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28">
                <a:extLst>
                  <a:ext uri="{FF2B5EF4-FFF2-40B4-BE49-F238E27FC236}">
                    <a16:creationId xmlns:a16="http://schemas.microsoft.com/office/drawing/2014/main" id="{E342A1DA-1FF8-401D-9360-85A315634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29">
                <a:extLst>
                  <a:ext uri="{FF2B5EF4-FFF2-40B4-BE49-F238E27FC236}">
                    <a16:creationId xmlns:a16="http://schemas.microsoft.com/office/drawing/2014/main" id="{384A3350-21BF-46CA-AEE1-7A159091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30">
                <a:extLst>
                  <a:ext uri="{FF2B5EF4-FFF2-40B4-BE49-F238E27FC236}">
                    <a16:creationId xmlns:a16="http://schemas.microsoft.com/office/drawing/2014/main" id="{A93E5CBD-63A0-4E3D-8D22-8CE05C92E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31">
                <a:extLst>
                  <a:ext uri="{FF2B5EF4-FFF2-40B4-BE49-F238E27FC236}">
                    <a16:creationId xmlns:a16="http://schemas.microsoft.com/office/drawing/2014/main" id="{5C796379-B7A7-45FC-B8EF-DC707884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9" name="Straight Connector 33">
            <a:extLst>
              <a:ext uri="{FF2B5EF4-FFF2-40B4-BE49-F238E27FC236}">
                <a16:creationId xmlns:a16="http://schemas.microsoft.com/office/drawing/2014/main" id="{4D98850E-0A3C-456B-875C-66FCD7FE2C27}"/>
              </a:ext>
            </a:extLst>
          </p:cNvPr>
          <p:cNvCxnSpPr/>
          <p:nvPr/>
        </p:nvCxnSpPr>
        <p:spPr>
          <a:xfrm>
            <a:off x="7398433" y="2009150"/>
            <a:ext cx="0" cy="3216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4">
            <a:extLst>
              <a:ext uri="{FF2B5EF4-FFF2-40B4-BE49-F238E27FC236}">
                <a16:creationId xmlns:a16="http://schemas.microsoft.com/office/drawing/2014/main" id="{9A0F7C80-68F4-4359-89FF-D92A52EE8D92}"/>
              </a:ext>
            </a:extLst>
          </p:cNvPr>
          <p:cNvCxnSpPr/>
          <p:nvPr/>
        </p:nvCxnSpPr>
        <p:spPr>
          <a:xfrm>
            <a:off x="7398433" y="2009149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5">
            <a:extLst>
              <a:ext uri="{FF2B5EF4-FFF2-40B4-BE49-F238E27FC236}">
                <a16:creationId xmlns:a16="http://schemas.microsoft.com/office/drawing/2014/main" id="{6149D01E-A978-4637-8BD1-FC8652DA683B}"/>
              </a:ext>
            </a:extLst>
          </p:cNvPr>
          <p:cNvCxnSpPr/>
          <p:nvPr/>
        </p:nvCxnSpPr>
        <p:spPr>
          <a:xfrm flipH="1">
            <a:off x="7398433" y="3081176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6">
            <a:extLst>
              <a:ext uri="{FF2B5EF4-FFF2-40B4-BE49-F238E27FC236}">
                <a16:creationId xmlns:a16="http://schemas.microsoft.com/office/drawing/2014/main" id="{4111D116-75A8-4D84-87F3-2F0B49B084D2}"/>
              </a:ext>
            </a:extLst>
          </p:cNvPr>
          <p:cNvCxnSpPr/>
          <p:nvPr/>
        </p:nvCxnSpPr>
        <p:spPr>
          <a:xfrm flipH="1">
            <a:off x="7398433" y="5225231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7">
            <a:extLst>
              <a:ext uri="{FF2B5EF4-FFF2-40B4-BE49-F238E27FC236}">
                <a16:creationId xmlns:a16="http://schemas.microsoft.com/office/drawing/2014/main" id="{0BBF700D-823B-4C74-B6E6-7D695992F9DD}"/>
              </a:ext>
            </a:extLst>
          </p:cNvPr>
          <p:cNvCxnSpPr/>
          <p:nvPr/>
        </p:nvCxnSpPr>
        <p:spPr>
          <a:xfrm flipH="1">
            <a:off x="7398433" y="4153203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8">
            <a:extLst>
              <a:ext uri="{FF2B5EF4-FFF2-40B4-BE49-F238E27FC236}">
                <a16:creationId xmlns:a16="http://schemas.microsoft.com/office/drawing/2014/main" id="{21936010-E180-469B-9738-2A142982AE93}"/>
              </a:ext>
            </a:extLst>
          </p:cNvPr>
          <p:cNvCxnSpPr/>
          <p:nvPr/>
        </p:nvCxnSpPr>
        <p:spPr>
          <a:xfrm>
            <a:off x="6993311" y="3645825"/>
            <a:ext cx="405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92">
            <a:extLst>
              <a:ext uri="{FF2B5EF4-FFF2-40B4-BE49-F238E27FC236}">
                <a16:creationId xmlns:a16="http://schemas.microsoft.com/office/drawing/2014/main" id="{09306C89-3D5C-4A68-959B-D3CEAF3AD12F}"/>
              </a:ext>
            </a:extLst>
          </p:cNvPr>
          <p:cNvGrpSpPr/>
          <p:nvPr/>
        </p:nvGrpSpPr>
        <p:grpSpPr>
          <a:xfrm>
            <a:off x="8856504" y="1590671"/>
            <a:ext cx="2616361" cy="890372"/>
            <a:chOff x="8856502" y="1707767"/>
            <a:chExt cx="2616361" cy="890372"/>
          </a:xfrm>
        </p:grpSpPr>
        <p:sp>
          <p:nvSpPr>
            <p:cNvPr id="64" name="TextBox 40">
              <a:extLst>
                <a:ext uri="{FF2B5EF4-FFF2-40B4-BE49-F238E27FC236}">
                  <a16:creationId xmlns:a16="http://schemas.microsoft.com/office/drawing/2014/main" id="{4ED8819C-24C6-46EF-B26C-AD6E2C1AF8FE}"/>
                </a:ext>
              </a:extLst>
            </p:cNvPr>
            <p:cNvSpPr txBox="1"/>
            <p:nvPr/>
          </p:nvSpPr>
          <p:spPr>
            <a:xfrm>
              <a:off x="8856502" y="1707767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1FF05962-81F4-4AA7-A819-66A67558C340}"/>
                </a:ext>
              </a:extLst>
            </p:cNvPr>
            <p:cNvSpPr/>
            <p:nvPr/>
          </p:nvSpPr>
          <p:spPr>
            <a:xfrm>
              <a:off x="8856502" y="1984766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95">
            <a:extLst>
              <a:ext uri="{FF2B5EF4-FFF2-40B4-BE49-F238E27FC236}">
                <a16:creationId xmlns:a16="http://schemas.microsoft.com/office/drawing/2014/main" id="{F67F9574-4903-45C5-9282-DE9324E80C6F}"/>
              </a:ext>
            </a:extLst>
          </p:cNvPr>
          <p:cNvGrpSpPr/>
          <p:nvPr/>
        </p:nvGrpSpPr>
        <p:grpSpPr>
          <a:xfrm>
            <a:off x="8856504" y="4805939"/>
            <a:ext cx="2616361" cy="890372"/>
            <a:chOff x="8856502" y="4929096"/>
            <a:chExt cx="2616361" cy="890372"/>
          </a:xfrm>
        </p:grpSpPr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id="{7923F213-D90D-4CBC-A86E-C4E6FD8FE9E4}"/>
                </a:ext>
              </a:extLst>
            </p:cNvPr>
            <p:cNvSpPr txBox="1"/>
            <p:nvPr/>
          </p:nvSpPr>
          <p:spPr>
            <a:xfrm>
              <a:off x="8856502" y="4929096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  <p:sp>
          <p:nvSpPr>
            <p:cNvPr id="63" name="Rectangle 44">
              <a:extLst>
                <a:ext uri="{FF2B5EF4-FFF2-40B4-BE49-F238E27FC236}">
                  <a16:creationId xmlns:a16="http://schemas.microsoft.com/office/drawing/2014/main" id="{497F34A1-43E5-4400-9404-DC74EB1148BC}"/>
                </a:ext>
              </a:extLst>
            </p:cNvPr>
            <p:cNvSpPr/>
            <p:nvPr/>
          </p:nvSpPr>
          <p:spPr>
            <a:xfrm>
              <a:off x="8856502" y="5206095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94">
            <a:extLst>
              <a:ext uri="{FF2B5EF4-FFF2-40B4-BE49-F238E27FC236}">
                <a16:creationId xmlns:a16="http://schemas.microsoft.com/office/drawing/2014/main" id="{59BAD63E-B4DE-4C05-B235-03C0574FDE04}"/>
              </a:ext>
            </a:extLst>
          </p:cNvPr>
          <p:cNvGrpSpPr/>
          <p:nvPr/>
        </p:nvGrpSpPr>
        <p:grpSpPr>
          <a:xfrm>
            <a:off x="8856504" y="3734183"/>
            <a:ext cx="2616361" cy="890372"/>
            <a:chOff x="8856502" y="3857069"/>
            <a:chExt cx="2616361" cy="890372"/>
          </a:xfrm>
        </p:grpSpPr>
        <p:sp>
          <p:nvSpPr>
            <p:cNvPr id="60" name="TextBox 46">
              <a:extLst>
                <a:ext uri="{FF2B5EF4-FFF2-40B4-BE49-F238E27FC236}">
                  <a16:creationId xmlns:a16="http://schemas.microsoft.com/office/drawing/2014/main" id="{FF8550FE-1B22-4124-AEAE-C47A8813D48D}"/>
                </a:ext>
              </a:extLst>
            </p:cNvPr>
            <p:cNvSpPr txBox="1"/>
            <p:nvPr/>
          </p:nvSpPr>
          <p:spPr>
            <a:xfrm>
              <a:off x="8856502" y="3857069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61" name="Rectangle 47">
              <a:extLst>
                <a:ext uri="{FF2B5EF4-FFF2-40B4-BE49-F238E27FC236}">
                  <a16:creationId xmlns:a16="http://schemas.microsoft.com/office/drawing/2014/main" id="{2236E2D1-FCBD-4FCD-B69C-98713C4F01B5}"/>
                </a:ext>
              </a:extLst>
            </p:cNvPr>
            <p:cNvSpPr/>
            <p:nvPr/>
          </p:nvSpPr>
          <p:spPr>
            <a:xfrm>
              <a:off x="8856502" y="4134068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93">
            <a:extLst>
              <a:ext uri="{FF2B5EF4-FFF2-40B4-BE49-F238E27FC236}">
                <a16:creationId xmlns:a16="http://schemas.microsoft.com/office/drawing/2014/main" id="{B63E49E1-A5C1-4FE9-9F7A-62FB8C5BC2D2}"/>
              </a:ext>
            </a:extLst>
          </p:cNvPr>
          <p:cNvGrpSpPr/>
          <p:nvPr/>
        </p:nvGrpSpPr>
        <p:grpSpPr>
          <a:xfrm>
            <a:off x="8856504" y="2662427"/>
            <a:ext cx="2616361" cy="890372"/>
            <a:chOff x="8856502" y="2778821"/>
            <a:chExt cx="2616361" cy="890372"/>
          </a:xfrm>
        </p:grpSpPr>
        <p:sp>
          <p:nvSpPr>
            <p:cNvPr id="58" name="TextBox 49">
              <a:extLst>
                <a:ext uri="{FF2B5EF4-FFF2-40B4-BE49-F238E27FC236}">
                  <a16:creationId xmlns:a16="http://schemas.microsoft.com/office/drawing/2014/main" id="{25C32FC6-58D9-4F78-85BE-FF9C58C14D15}"/>
                </a:ext>
              </a:extLst>
            </p:cNvPr>
            <p:cNvSpPr txBox="1"/>
            <p:nvPr/>
          </p:nvSpPr>
          <p:spPr>
            <a:xfrm>
              <a:off x="8856502" y="2778821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59" name="Rectangle 50">
              <a:extLst>
                <a:ext uri="{FF2B5EF4-FFF2-40B4-BE49-F238E27FC236}">
                  <a16:creationId xmlns:a16="http://schemas.microsoft.com/office/drawing/2014/main" id="{8BB2F387-7E46-4803-B04F-C5C08C0CA2D4}"/>
                </a:ext>
              </a:extLst>
            </p:cNvPr>
            <p:cNvSpPr/>
            <p:nvPr/>
          </p:nvSpPr>
          <p:spPr>
            <a:xfrm>
              <a:off x="8856502" y="3055820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9" name="Straight Connector 52">
            <a:extLst>
              <a:ext uri="{FF2B5EF4-FFF2-40B4-BE49-F238E27FC236}">
                <a16:creationId xmlns:a16="http://schemas.microsoft.com/office/drawing/2014/main" id="{0A661BE3-5229-4972-9BAA-8D77D52B07CB}"/>
              </a:ext>
            </a:extLst>
          </p:cNvPr>
          <p:cNvCxnSpPr/>
          <p:nvPr/>
        </p:nvCxnSpPr>
        <p:spPr>
          <a:xfrm flipH="1">
            <a:off x="4780943" y="2009150"/>
            <a:ext cx="0" cy="3216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3">
            <a:extLst>
              <a:ext uri="{FF2B5EF4-FFF2-40B4-BE49-F238E27FC236}">
                <a16:creationId xmlns:a16="http://schemas.microsoft.com/office/drawing/2014/main" id="{BF125F10-7846-4A4B-AC16-32052DAE356B}"/>
              </a:ext>
            </a:extLst>
          </p:cNvPr>
          <p:cNvCxnSpPr/>
          <p:nvPr/>
        </p:nvCxnSpPr>
        <p:spPr>
          <a:xfrm flipH="1">
            <a:off x="4154143" y="2013119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EDAFAB95-BD6A-49CD-8824-C6D8ED5A05E0}"/>
              </a:ext>
            </a:extLst>
          </p:cNvPr>
          <p:cNvCxnSpPr/>
          <p:nvPr/>
        </p:nvCxnSpPr>
        <p:spPr>
          <a:xfrm>
            <a:off x="4154143" y="3085147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5">
            <a:extLst>
              <a:ext uri="{FF2B5EF4-FFF2-40B4-BE49-F238E27FC236}">
                <a16:creationId xmlns:a16="http://schemas.microsoft.com/office/drawing/2014/main" id="{1CD05CD5-457F-42FC-81FF-8AC1538B3E7D}"/>
              </a:ext>
            </a:extLst>
          </p:cNvPr>
          <p:cNvCxnSpPr/>
          <p:nvPr/>
        </p:nvCxnSpPr>
        <p:spPr>
          <a:xfrm>
            <a:off x="4154143" y="5229200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6">
            <a:extLst>
              <a:ext uri="{FF2B5EF4-FFF2-40B4-BE49-F238E27FC236}">
                <a16:creationId xmlns:a16="http://schemas.microsoft.com/office/drawing/2014/main" id="{76F8AA9D-5DF7-437A-B9AA-5138BB53AB7D}"/>
              </a:ext>
            </a:extLst>
          </p:cNvPr>
          <p:cNvCxnSpPr/>
          <p:nvPr/>
        </p:nvCxnSpPr>
        <p:spPr>
          <a:xfrm>
            <a:off x="4154143" y="4157173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7">
            <a:extLst>
              <a:ext uri="{FF2B5EF4-FFF2-40B4-BE49-F238E27FC236}">
                <a16:creationId xmlns:a16="http://schemas.microsoft.com/office/drawing/2014/main" id="{1D961EB6-016A-4F52-A32D-5C356B31FF35}"/>
              </a:ext>
            </a:extLst>
          </p:cNvPr>
          <p:cNvCxnSpPr/>
          <p:nvPr/>
        </p:nvCxnSpPr>
        <p:spPr>
          <a:xfrm flipH="1">
            <a:off x="4780944" y="3645825"/>
            <a:ext cx="4304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">
            <a:extLst>
              <a:ext uri="{FF2B5EF4-FFF2-40B4-BE49-F238E27FC236}">
                <a16:creationId xmlns:a16="http://schemas.microsoft.com/office/drawing/2014/main" id="{42C3165F-1534-4E93-BC1D-86E3ADE9E797}"/>
              </a:ext>
            </a:extLst>
          </p:cNvPr>
          <p:cNvGrpSpPr/>
          <p:nvPr/>
        </p:nvGrpSpPr>
        <p:grpSpPr>
          <a:xfrm>
            <a:off x="705382" y="1590671"/>
            <a:ext cx="2616361" cy="890372"/>
            <a:chOff x="705381" y="1707767"/>
            <a:chExt cx="2616361" cy="890372"/>
          </a:xfrm>
        </p:grpSpPr>
        <p:sp>
          <p:nvSpPr>
            <p:cNvPr id="56" name="TextBox 59">
              <a:extLst>
                <a:ext uri="{FF2B5EF4-FFF2-40B4-BE49-F238E27FC236}">
                  <a16:creationId xmlns:a16="http://schemas.microsoft.com/office/drawing/2014/main" id="{71461BA7-A645-410D-B34F-717F04FF737D}"/>
                </a:ext>
              </a:extLst>
            </p:cNvPr>
            <p:cNvSpPr txBox="1"/>
            <p:nvPr/>
          </p:nvSpPr>
          <p:spPr>
            <a:xfrm flipH="1">
              <a:off x="705381" y="1707767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57" name="Rectangle 60">
              <a:extLst>
                <a:ext uri="{FF2B5EF4-FFF2-40B4-BE49-F238E27FC236}">
                  <a16:creationId xmlns:a16="http://schemas.microsoft.com/office/drawing/2014/main" id="{73A3873C-8038-4483-A0E2-00F81E713988}"/>
                </a:ext>
              </a:extLst>
            </p:cNvPr>
            <p:cNvSpPr/>
            <p:nvPr/>
          </p:nvSpPr>
          <p:spPr>
            <a:xfrm flipH="1">
              <a:off x="705381" y="1984766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/>
                <a:t>请替换文字内容复制你的内容到此</a:t>
              </a:r>
              <a:br>
                <a:rPr lang="zh-CN" altLang="en-US" sz="1100" dirty="0"/>
              </a:br>
              <a:r>
                <a:rPr lang="zh-CN" altLang="en-US" sz="1100" dirty="0"/>
                <a:t>千</a:t>
              </a:r>
              <a:r>
                <a:rPr lang="zh-CN" altLang="en-US" sz="1100"/>
                <a:t>图网</a:t>
              </a:r>
              <a:r>
                <a:rPr lang="en-US" altLang="zh-CN" sz="1100"/>
                <a:t> </a:t>
              </a:r>
              <a:endParaRPr lang="zh-CN" altLang="en-US" sz="1100" dirty="0"/>
            </a:p>
          </p:txBody>
        </p:sp>
      </p:grpSp>
      <p:grpSp>
        <p:nvGrpSpPr>
          <p:cNvPr id="26" name="Group 91">
            <a:extLst>
              <a:ext uri="{FF2B5EF4-FFF2-40B4-BE49-F238E27FC236}">
                <a16:creationId xmlns:a16="http://schemas.microsoft.com/office/drawing/2014/main" id="{A8B80C4D-8666-4BB7-9719-94196328921F}"/>
              </a:ext>
            </a:extLst>
          </p:cNvPr>
          <p:cNvGrpSpPr/>
          <p:nvPr/>
        </p:nvGrpSpPr>
        <p:grpSpPr>
          <a:xfrm>
            <a:off x="705382" y="4805939"/>
            <a:ext cx="2616361" cy="890372"/>
            <a:chOff x="705381" y="4929096"/>
            <a:chExt cx="2616361" cy="890372"/>
          </a:xfrm>
        </p:grpSpPr>
        <p:sp>
          <p:nvSpPr>
            <p:cNvPr id="54" name="TextBox 62">
              <a:extLst>
                <a:ext uri="{FF2B5EF4-FFF2-40B4-BE49-F238E27FC236}">
                  <a16:creationId xmlns:a16="http://schemas.microsoft.com/office/drawing/2014/main" id="{13F643D8-06F6-4E03-9B35-370FB42E4D78}"/>
                </a:ext>
              </a:extLst>
            </p:cNvPr>
            <p:cNvSpPr txBox="1"/>
            <p:nvPr/>
          </p:nvSpPr>
          <p:spPr>
            <a:xfrm flipH="1">
              <a:off x="705381" y="4929096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  <p:sp>
          <p:nvSpPr>
            <p:cNvPr id="55" name="Rectangle 63">
              <a:extLst>
                <a:ext uri="{FF2B5EF4-FFF2-40B4-BE49-F238E27FC236}">
                  <a16:creationId xmlns:a16="http://schemas.microsoft.com/office/drawing/2014/main" id="{AD215289-A811-45EF-9646-55823161B317}"/>
                </a:ext>
              </a:extLst>
            </p:cNvPr>
            <p:cNvSpPr/>
            <p:nvPr/>
          </p:nvSpPr>
          <p:spPr>
            <a:xfrm flipH="1">
              <a:off x="705381" y="5206095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51">
            <a:extLst>
              <a:ext uri="{FF2B5EF4-FFF2-40B4-BE49-F238E27FC236}">
                <a16:creationId xmlns:a16="http://schemas.microsoft.com/office/drawing/2014/main" id="{939E5EAA-CC90-4117-A265-8A21608C2353}"/>
              </a:ext>
            </a:extLst>
          </p:cNvPr>
          <p:cNvGrpSpPr/>
          <p:nvPr/>
        </p:nvGrpSpPr>
        <p:grpSpPr>
          <a:xfrm>
            <a:off x="705382" y="3734183"/>
            <a:ext cx="2616361" cy="890372"/>
            <a:chOff x="705381" y="3857069"/>
            <a:chExt cx="2616361" cy="890372"/>
          </a:xfrm>
        </p:grpSpPr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8A226ECD-5A72-4739-B8D3-BC91E91BD688}"/>
                </a:ext>
              </a:extLst>
            </p:cNvPr>
            <p:cNvSpPr txBox="1"/>
            <p:nvPr/>
          </p:nvSpPr>
          <p:spPr>
            <a:xfrm flipH="1">
              <a:off x="705381" y="3857069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AAD0BA63-4FF9-4555-829E-884250345099}"/>
                </a:ext>
              </a:extLst>
            </p:cNvPr>
            <p:cNvSpPr/>
            <p:nvPr/>
          </p:nvSpPr>
          <p:spPr>
            <a:xfrm flipH="1">
              <a:off x="705381" y="4134068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436C55F3-26CC-4EB6-8A6A-66AB63F6145A}"/>
              </a:ext>
            </a:extLst>
          </p:cNvPr>
          <p:cNvGrpSpPr/>
          <p:nvPr/>
        </p:nvGrpSpPr>
        <p:grpSpPr>
          <a:xfrm>
            <a:off x="705382" y="2662427"/>
            <a:ext cx="2616361" cy="890372"/>
            <a:chOff x="705381" y="2778821"/>
            <a:chExt cx="2616361" cy="890372"/>
          </a:xfrm>
        </p:grpSpPr>
        <p:sp>
          <p:nvSpPr>
            <p:cNvPr id="50" name="TextBox 68">
              <a:extLst>
                <a:ext uri="{FF2B5EF4-FFF2-40B4-BE49-F238E27FC236}">
                  <a16:creationId xmlns:a16="http://schemas.microsoft.com/office/drawing/2014/main" id="{BAEDE4C2-8333-4F78-AD2B-F714C7F1038B}"/>
                </a:ext>
              </a:extLst>
            </p:cNvPr>
            <p:cNvSpPr txBox="1"/>
            <p:nvPr/>
          </p:nvSpPr>
          <p:spPr>
            <a:xfrm flipH="1">
              <a:off x="705381" y="2778821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502CD7D1-86D6-4E99-AA70-0C8966032F00}"/>
                </a:ext>
              </a:extLst>
            </p:cNvPr>
            <p:cNvSpPr/>
            <p:nvPr/>
          </p:nvSpPr>
          <p:spPr>
            <a:xfrm flipH="1">
              <a:off x="705381" y="3055820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9EF56857-3042-43EA-B6BD-FF6659FF1663}"/>
              </a:ext>
            </a:extLst>
          </p:cNvPr>
          <p:cNvGrpSpPr/>
          <p:nvPr/>
        </p:nvGrpSpPr>
        <p:grpSpPr>
          <a:xfrm>
            <a:off x="3322872" y="4809594"/>
            <a:ext cx="831273" cy="831273"/>
            <a:chOff x="3322870" y="5020707"/>
            <a:chExt cx="831273" cy="831273"/>
          </a:xfrm>
        </p:grpSpPr>
        <p:sp>
          <p:nvSpPr>
            <p:cNvPr id="48" name="Oval 71">
              <a:extLst>
                <a:ext uri="{FF2B5EF4-FFF2-40B4-BE49-F238E27FC236}">
                  <a16:creationId xmlns:a16="http://schemas.microsoft.com/office/drawing/2014/main" id="{A3AD90A1-F647-4447-B88B-769BD1383261}"/>
                </a:ext>
              </a:extLst>
            </p:cNvPr>
            <p:cNvSpPr/>
            <p:nvPr/>
          </p:nvSpPr>
          <p:spPr>
            <a:xfrm flipH="1">
              <a:off x="3322870" y="5020707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72">
              <a:extLst>
                <a:ext uri="{FF2B5EF4-FFF2-40B4-BE49-F238E27FC236}">
                  <a16:creationId xmlns:a16="http://schemas.microsoft.com/office/drawing/2014/main" id="{F5D6DE2E-8385-4D83-AFA1-123B9E39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766" y="5255616"/>
              <a:ext cx="371292" cy="3726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Group 73">
            <a:extLst>
              <a:ext uri="{FF2B5EF4-FFF2-40B4-BE49-F238E27FC236}">
                <a16:creationId xmlns:a16="http://schemas.microsoft.com/office/drawing/2014/main" id="{89AC6C04-4C4E-49A0-92B7-6885684F3ED5}"/>
              </a:ext>
            </a:extLst>
          </p:cNvPr>
          <p:cNvGrpSpPr/>
          <p:nvPr/>
        </p:nvGrpSpPr>
        <p:grpSpPr>
          <a:xfrm>
            <a:off x="3322872" y="3737568"/>
            <a:ext cx="831273" cy="831273"/>
            <a:chOff x="3322870" y="3948680"/>
            <a:chExt cx="831273" cy="831273"/>
          </a:xfrm>
        </p:grpSpPr>
        <p:sp>
          <p:nvSpPr>
            <p:cNvPr id="46" name="Oval 74">
              <a:extLst>
                <a:ext uri="{FF2B5EF4-FFF2-40B4-BE49-F238E27FC236}">
                  <a16:creationId xmlns:a16="http://schemas.microsoft.com/office/drawing/2014/main" id="{615766B3-0368-40BA-9EAF-1CEAEF39FBF7}"/>
                </a:ext>
              </a:extLst>
            </p:cNvPr>
            <p:cNvSpPr/>
            <p:nvPr/>
          </p:nvSpPr>
          <p:spPr>
            <a:xfrm flipH="1">
              <a:off x="3322870" y="3948680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75">
              <a:extLst>
                <a:ext uri="{FF2B5EF4-FFF2-40B4-BE49-F238E27FC236}">
                  <a16:creationId xmlns:a16="http://schemas.microsoft.com/office/drawing/2014/main" id="{8ED0D829-456A-4486-B002-45D40F1DC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629" y="4190477"/>
              <a:ext cx="383755" cy="347676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761E0965-AB80-408F-A63D-36F38CCC38B0}"/>
              </a:ext>
            </a:extLst>
          </p:cNvPr>
          <p:cNvGrpSpPr/>
          <p:nvPr/>
        </p:nvGrpSpPr>
        <p:grpSpPr>
          <a:xfrm>
            <a:off x="3322872" y="1593513"/>
            <a:ext cx="831273" cy="831273"/>
            <a:chOff x="3322870" y="1804626"/>
            <a:chExt cx="831273" cy="831273"/>
          </a:xfrm>
        </p:grpSpPr>
        <p:sp>
          <p:nvSpPr>
            <p:cNvPr id="44" name="Oval 77">
              <a:extLst>
                <a:ext uri="{FF2B5EF4-FFF2-40B4-BE49-F238E27FC236}">
                  <a16:creationId xmlns:a16="http://schemas.microsoft.com/office/drawing/2014/main" id="{0868BEF4-E435-44CB-9138-6D447D89B9C1}"/>
                </a:ext>
              </a:extLst>
            </p:cNvPr>
            <p:cNvSpPr/>
            <p:nvPr/>
          </p:nvSpPr>
          <p:spPr>
            <a:xfrm flipH="1">
              <a:off x="3322870" y="1804626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78">
              <a:extLst>
                <a:ext uri="{FF2B5EF4-FFF2-40B4-BE49-F238E27FC236}">
                  <a16:creationId xmlns:a16="http://schemas.microsoft.com/office/drawing/2014/main" id="{7B018A8B-1BB6-4CBF-A077-75496FA29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57" y="2022808"/>
              <a:ext cx="383755" cy="3837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Group 79">
            <a:extLst>
              <a:ext uri="{FF2B5EF4-FFF2-40B4-BE49-F238E27FC236}">
                <a16:creationId xmlns:a16="http://schemas.microsoft.com/office/drawing/2014/main" id="{E62D76D2-68F1-47C8-9B44-3D6EF91B6CCA}"/>
              </a:ext>
            </a:extLst>
          </p:cNvPr>
          <p:cNvGrpSpPr/>
          <p:nvPr/>
        </p:nvGrpSpPr>
        <p:grpSpPr>
          <a:xfrm>
            <a:off x="3322872" y="2665541"/>
            <a:ext cx="831273" cy="831273"/>
            <a:chOff x="3322870" y="2876653"/>
            <a:chExt cx="831273" cy="831273"/>
          </a:xfrm>
        </p:grpSpPr>
        <p:sp>
          <p:nvSpPr>
            <p:cNvPr id="33" name="Oval 80">
              <a:extLst>
                <a:ext uri="{FF2B5EF4-FFF2-40B4-BE49-F238E27FC236}">
                  <a16:creationId xmlns:a16="http://schemas.microsoft.com/office/drawing/2014/main" id="{85EE444F-9F72-4FA3-8FF0-E0382E273A3A}"/>
                </a:ext>
              </a:extLst>
            </p:cNvPr>
            <p:cNvSpPr/>
            <p:nvPr/>
          </p:nvSpPr>
          <p:spPr>
            <a:xfrm flipH="1">
              <a:off x="3322870" y="2876653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5EA48749-72B7-493C-BB92-8DEB0E1502CC}"/>
                </a:ext>
              </a:extLst>
            </p:cNvPr>
            <p:cNvGrpSpPr/>
            <p:nvPr/>
          </p:nvGrpSpPr>
          <p:grpSpPr>
            <a:xfrm>
              <a:off x="3606826" y="3100414"/>
              <a:ext cx="263714" cy="383758"/>
              <a:chOff x="11090275" y="353598"/>
              <a:chExt cx="319088" cy="464344"/>
            </a:xfrm>
            <a:solidFill>
              <a:schemeClr val="bg1"/>
            </a:solidFill>
          </p:grpSpPr>
          <p:sp>
            <p:nvSpPr>
              <p:cNvPr id="35" name="Freeform: Shape 82">
                <a:extLst>
                  <a:ext uri="{FF2B5EF4-FFF2-40B4-BE49-F238E27FC236}">
                    <a16:creationId xmlns:a16="http://schemas.microsoft.com/office/drawing/2014/main" id="{4EC1C033-9DE6-41D8-A478-D0DA989A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1244" y="483773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83">
                <a:extLst>
                  <a:ext uri="{FF2B5EF4-FFF2-40B4-BE49-F238E27FC236}">
                    <a16:creationId xmlns:a16="http://schemas.microsoft.com/office/drawing/2014/main" id="{09B51250-D9D1-4489-B4BC-E22EF84AB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1244" y="658398"/>
                <a:ext cx="285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84">
                <a:extLst>
                  <a:ext uri="{FF2B5EF4-FFF2-40B4-BE49-F238E27FC236}">
                    <a16:creationId xmlns:a16="http://schemas.microsoft.com/office/drawing/2014/main" id="{794D5448-4CDF-4D47-B5B0-12DB632BA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3932" y="571086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85">
                <a:extLst>
                  <a:ext uri="{FF2B5EF4-FFF2-40B4-BE49-F238E27FC236}">
                    <a16:creationId xmlns:a16="http://schemas.microsoft.com/office/drawing/2014/main" id="{33AAA42F-BE85-4696-A333-562EC1292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63" y="571086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86">
                <a:extLst>
                  <a:ext uri="{FF2B5EF4-FFF2-40B4-BE49-F238E27FC236}">
                    <a16:creationId xmlns:a16="http://schemas.microsoft.com/office/drawing/2014/main" id="{7825169B-4351-4B45-B96A-687E4021C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2507" y="629030"/>
                <a:ext cx="29369" cy="29369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87">
                <a:extLst>
                  <a:ext uri="{FF2B5EF4-FFF2-40B4-BE49-F238E27FC236}">
                    <a16:creationId xmlns:a16="http://schemas.microsoft.com/office/drawing/2014/main" id="{26160D74-2E60-42A6-8EBA-44E9160BC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2507" y="513142"/>
                <a:ext cx="29369" cy="29369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88">
                <a:extLst>
                  <a:ext uri="{FF2B5EF4-FFF2-40B4-BE49-F238E27FC236}">
                    <a16:creationId xmlns:a16="http://schemas.microsoft.com/office/drawing/2014/main" id="{CA2C210B-3913-4ED5-9687-2D50A37BA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188" y="629030"/>
                <a:ext cx="28575" cy="29369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89">
                <a:extLst>
                  <a:ext uri="{FF2B5EF4-FFF2-40B4-BE49-F238E27FC236}">
                    <a16:creationId xmlns:a16="http://schemas.microsoft.com/office/drawing/2014/main" id="{577F9F7F-E1AE-4086-A4CC-24DBB15D3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0275" y="353598"/>
                <a:ext cx="31908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90">
                <a:extLst>
                  <a:ext uri="{FF2B5EF4-FFF2-40B4-BE49-F238E27FC236}">
                    <a16:creationId xmlns:a16="http://schemas.microsoft.com/office/drawing/2014/main" id="{EF7ACAB1-97CD-488E-B16A-8F5588E6A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1244" y="513142"/>
                <a:ext cx="87313" cy="88106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53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0">
            <a:extLst>
              <a:ext uri="{FF2B5EF4-FFF2-40B4-BE49-F238E27FC236}">
                <a16:creationId xmlns:a16="http://schemas.microsoft.com/office/drawing/2014/main" id="{901547ED-E136-46AA-AD2D-FF8AB1143ABE}"/>
              </a:ext>
            </a:extLst>
          </p:cNvPr>
          <p:cNvSpPr txBox="1">
            <a:spLocks/>
          </p:cNvSpPr>
          <p:nvPr/>
        </p:nvSpPr>
        <p:spPr>
          <a:xfrm>
            <a:off x="9404611" y="1414905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B1541E0A-9B93-4ED8-9691-531E59D9DA48}"/>
              </a:ext>
            </a:extLst>
          </p:cNvPr>
          <p:cNvSpPr>
            <a:spLocks/>
          </p:cNvSpPr>
          <p:nvPr/>
        </p:nvSpPr>
        <p:spPr bwMode="auto">
          <a:xfrm>
            <a:off x="3627276" y="4447877"/>
            <a:ext cx="1056404" cy="935343"/>
          </a:xfrm>
          <a:custGeom>
            <a:avLst/>
            <a:gdLst>
              <a:gd name="connsiteX0" fmla="*/ 0 w 1163638"/>
              <a:gd name="connsiteY0" fmla="*/ 0 h 1030288"/>
              <a:gd name="connsiteX1" fmla="*/ 172767 w 1163638"/>
              <a:gd name="connsiteY1" fmla="*/ 78963 h 1030288"/>
              <a:gd name="connsiteX2" fmla="*/ 244127 w 1163638"/>
              <a:gd name="connsiteY2" fmla="*/ 270732 h 1030288"/>
              <a:gd name="connsiteX3" fmla="*/ 300464 w 1163638"/>
              <a:gd name="connsiteY3" fmla="*/ 428660 h 1030288"/>
              <a:gd name="connsiteX4" fmla="*/ 439428 w 1163638"/>
              <a:gd name="connsiteY4" fmla="*/ 492583 h 1030288"/>
              <a:gd name="connsiteX5" fmla="*/ 429267 w 1163638"/>
              <a:gd name="connsiteY5" fmla="*/ 493712 h 1030288"/>
              <a:gd name="connsiteX6" fmla="*/ 442248 w 1163638"/>
              <a:gd name="connsiteY6" fmla="*/ 493712 h 1030288"/>
              <a:gd name="connsiteX7" fmla="*/ 1163638 w 1163638"/>
              <a:gd name="connsiteY7" fmla="*/ 493712 h 1030288"/>
              <a:gd name="connsiteX8" fmla="*/ 1163638 w 1163638"/>
              <a:gd name="connsiteY8" fmla="*/ 538162 h 1030288"/>
              <a:gd name="connsiteX9" fmla="*/ 435198 w 1163638"/>
              <a:gd name="connsiteY9" fmla="*/ 538162 h 1030288"/>
              <a:gd name="connsiteX10" fmla="*/ 400814 w 1163638"/>
              <a:gd name="connsiteY10" fmla="*/ 541877 h 1030288"/>
              <a:gd name="connsiteX11" fmla="*/ 300464 w 1163638"/>
              <a:gd name="connsiteY11" fmla="*/ 601628 h 1030288"/>
              <a:gd name="connsiteX12" fmla="*/ 244127 w 1163638"/>
              <a:gd name="connsiteY12" fmla="*/ 759556 h 1030288"/>
              <a:gd name="connsiteX13" fmla="*/ 172767 w 1163638"/>
              <a:gd name="connsiteY13" fmla="*/ 951325 h 1030288"/>
              <a:gd name="connsiteX14" fmla="*/ 0 w 1163638"/>
              <a:gd name="connsiteY14" fmla="*/ 1030288 h 1030288"/>
              <a:gd name="connsiteX15" fmla="*/ 0 w 1163638"/>
              <a:gd name="connsiteY15" fmla="*/ 985166 h 1030288"/>
              <a:gd name="connsiteX16" fmla="*/ 138964 w 1163638"/>
              <a:gd name="connsiteY16" fmla="*/ 921243 h 1030288"/>
              <a:gd name="connsiteX17" fmla="*/ 199057 w 1163638"/>
              <a:gd name="connsiteY17" fmla="*/ 759556 h 1030288"/>
              <a:gd name="connsiteX18" fmla="*/ 266661 w 1163638"/>
              <a:gd name="connsiteY18" fmla="*/ 571547 h 1030288"/>
              <a:gd name="connsiteX19" fmla="*/ 303163 w 1163638"/>
              <a:gd name="connsiteY19" fmla="*/ 538587 h 1030288"/>
              <a:gd name="connsiteX20" fmla="*/ 342244 w 1163638"/>
              <a:gd name="connsiteY20" fmla="*/ 515144 h 1030288"/>
              <a:gd name="connsiteX21" fmla="*/ 344594 w 1163638"/>
              <a:gd name="connsiteY21" fmla="*/ 516554 h 1030288"/>
              <a:gd name="connsiteX22" fmla="*/ 360363 w 1163638"/>
              <a:gd name="connsiteY22" fmla="*/ 521972 h 1030288"/>
              <a:gd name="connsiteX23" fmla="*/ 360363 w 1163638"/>
              <a:gd name="connsiteY23" fmla="*/ 508316 h 1030288"/>
              <a:gd name="connsiteX24" fmla="*/ 344594 w 1163638"/>
              <a:gd name="connsiteY24" fmla="*/ 513734 h 1030288"/>
              <a:gd name="connsiteX25" fmla="*/ 342244 w 1163638"/>
              <a:gd name="connsiteY25" fmla="*/ 515144 h 1030288"/>
              <a:gd name="connsiteX26" fmla="*/ 303163 w 1163638"/>
              <a:gd name="connsiteY26" fmla="*/ 491701 h 1030288"/>
              <a:gd name="connsiteX27" fmla="*/ 266661 w 1163638"/>
              <a:gd name="connsiteY27" fmla="*/ 458741 h 1030288"/>
              <a:gd name="connsiteX28" fmla="*/ 199057 w 1163638"/>
              <a:gd name="connsiteY28" fmla="*/ 270732 h 1030288"/>
              <a:gd name="connsiteX29" fmla="*/ 138964 w 1163638"/>
              <a:gd name="connsiteY29" fmla="*/ 109045 h 1030288"/>
              <a:gd name="connsiteX30" fmla="*/ 0 w 1163638"/>
              <a:gd name="connsiteY30" fmla="*/ 45122 h 10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63638" h="1030288">
                <a:moveTo>
                  <a:pt x="0" y="0"/>
                </a:moveTo>
                <a:cubicBezTo>
                  <a:pt x="67604" y="0"/>
                  <a:pt x="127697" y="30081"/>
                  <a:pt x="172767" y="78963"/>
                </a:cubicBezTo>
                <a:cubicBezTo>
                  <a:pt x="217836" y="127846"/>
                  <a:pt x="244127" y="195529"/>
                  <a:pt x="244127" y="270732"/>
                </a:cubicBezTo>
                <a:cubicBezTo>
                  <a:pt x="244127" y="330895"/>
                  <a:pt x="266661" y="387298"/>
                  <a:pt x="300464" y="428660"/>
                </a:cubicBezTo>
                <a:cubicBezTo>
                  <a:pt x="338022" y="470022"/>
                  <a:pt x="386847" y="492583"/>
                  <a:pt x="439428" y="492583"/>
                </a:cubicBezTo>
                <a:lnTo>
                  <a:pt x="429267" y="493712"/>
                </a:lnTo>
                <a:lnTo>
                  <a:pt x="442248" y="493712"/>
                </a:lnTo>
                <a:lnTo>
                  <a:pt x="1163638" y="493712"/>
                </a:lnTo>
                <a:lnTo>
                  <a:pt x="1163638" y="538162"/>
                </a:lnTo>
                <a:lnTo>
                  <a:pt x="435198" y="538162"/>
                </a:lnTo>
                <a:lnTo>
                  <a:pt x="400814" y="541877"/>
                </a:lnTo>
                <a:cubicBezTo>
                  <a:pt x="363139" y="550161"/>
                  <a:pt x="328632" y="570607"/>
                  <a:pt x="300464" y="601628"/>
                </a:cubicBezTo>
                <a:cubicBezTo>
                  <a:pt x="266661" y="642990"/>
                  <a:pt x="244127" y="699393"/>
                  <a:pt x="244127" y="759556"/>
                </a:cubicBezTo>
                <a:cubicBezTo>
                  <a:pt x="244127" y="834759"/>
                  <a:pt x="217836" y="902442"/>
                  <a:pt x="172767" y="951325"/>
                </a:cubicBezTo>
                <a:cubicBezTo>
                  <a:pt x="127697" y="996447"/>
                  <a:pt x="67604" y="1030288"/>
                  <a:pt x="0" y="1030288"/>
                </a:cubicBezTo>
                <a:cubicBezTo>
                  <a:pt x="0" y="1030288"/>
                  <a:pt x="0" y="1030288"/>
                  <a:pt x="0" y="985166"/>
                </a:cubicBezTo>
                <a:cubicBezTo>
                  <a:pt x="52581" y="985166"/>
                  <a:pt x="101406" y="958845"/>
                  <a:pt x="138964" y="921243"/>
                </a:cubicBezTo>
                <a:cubicBezTo>
                  <a:pt x="176522" y="879881"/>
                  <a:pt x="199057" y="823479"/>
                  <a:pt x="199057" y="759556"/>
                </a:cubicBezTo>
                <a:cubicBezTo>
                  <a:pt x="199057" y="688112"/>
                  <a:pt x="225348" y="620429"/>
                  <a:pt x="266661" y="571547"/>
                </a:cubicBezTo>
                <a:cubicBezTo>
                  <a:pt x="277929" y="559326"/>
                  <a:pt x="290135" y="548281"/>
                  <a:pt x="303163" y="538587"/>
                </a:cubicBezTo>
                <a:lnTo>
                  <a:pt x="342244" y="515144"/>
                </a:lnTo>
                <a:lnTo>
                  <a:pt x="344594" y="516554"/>
                </a:lnTo>
                <a:lnTo>
                  <a:pt x="360363" y="521972"/>
                </a:lnTo>
                <a:lnTo>
                  <a:pt x="360363" y="508316"/>
                </a:lnTo>
                <a:lnTo>
                  <a:pt x="344594" y="513734"/>
                </a:lnTo>
                <a:lnTo>
                  <a:pt x="342244" y="515144"/>
                </a:lnTo>
                <a:lnTo>
                  <a:pt x="303163" y="491701"/>
                </a:lnTo>
                <a:cubicBezTo>
                  <a:pt x="290135" y="482007"/>
                  <a:pt x="277929" y="470962"/>
                  <a:pt x="266661" y="458741"/>
                </a:cubicBezTo>
                <a:cubicBezTo>
                  <a:pt x="225348" y="409859"/>
                  <a:pt x="199057" y="342176"/>
                  <a:pt x="199057" y="270732"/>
                </a:cubicBezTo>
                <a:cubicBezTo>
                  <a:pt x="199057" y="206809"/>
                  <a:pt x="176522" y="150407"/>
                  <a:pt x="138964" y="109045"/>
                </a:cubicBezTo>
                <a:cubicBezTo>
                  <a:pt x="101406" y="71443"/>
                  <a:pt x="52581" y="45122"/>
                  <a:pt x="0" y="45122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57CD7D96-3856-46CC-BD22-A8B36F1939D1}"/>
              </a:ext>
            </a:extLst>
          </p:cNvPr>
          <p:cNvSpPr>
            <a:spLocks/>
          </p:cNvSpPr>
          <p:nvPr/>
        </p:nvSpPr>
        <p:spPr bwMode="auto">
          <a:xfrm>
            <a:off x="3954431" y="4896092"/>
            <a:ext cx="729250" cy="40354"/>
          </a:xfrm>
          <a:custGeom>
            <a:avLst/>
            <a:gdLst>
              <a:gd name="T0" fmla="*/ 0 w 506"/>
              <a:gd name="T1" fmla="*/ 28 h 28"/>
              <a:gd name="T2" fmla="*/ 506 w 506"/>
              <a:gd name="T3" fmla="*/ 28 h 28"/>
              <a:gd name="T4" fmla="*/ 506 w 506"/>
              <a:gd name="T5" fmla="*/ 0 h 28"/>
              <a:gd name="T6" fmla="*/ 0 w 506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6" h="28">
                <a:moveTo>
                  <a:pt x="0" y="28"/>
                </a:moveTo>
                <a:lnTo>
                  <a:pt x="506" y="28"/>
                </a:lnTo>
                <a:lnTo>
                  <a:pt x="50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6F7EE5CF-F69C-4F7F-8CD9-32FBEE74FF8A}"/>
              </a:ext>
            </a:extLst>
          </p:cNvPr>
          <p:cNvSpPr>
            <a:spLocks/>
          </p:cNvSpPr>
          <p:nvPr/>
        </p:nvSpPr>
        <p:spPr bwMode="auto">
          <a:xfrm>
            <a:off x="3609982" y="1840736"/>
            <a:ext cx="1645857" cy="475299"/>
          </a:xfrm>
          <a:custGeom>
            <a:avLst/>
            <a:gdLst>
              <a:gd name="connsiteX0" fmla="*/ 477838 w 1812926"/>
              <a:gd name="connsiteY0" fmla="*/ 0 h 523546"/>
              <a:gd name="connsiteX1" fmla="*/ 514350 w 1812926"/>
              <a:gd name="connsiteY1" fmla="*/ 0 h 523546"/>
              <a:gd name="connsiteX2" fmla="*/ 1812926 w 1812926"/>
              <a:gd name="connsiteY2" fmla="*/ 0 h 523546"/>
              <a:gd name="connsiteX3" fmla="*/ 1812926 w 1812926"/>
              <a:gd name="connsiteY3" fmla="*/ 30163 h 523546"/>
              <a:gd name="connsiteX4" fmla="*/ 513382 w 1812926"/>
              <a:gd name="connsiteY4" fmla="*/ 30163 h 523546"/>
              <a:gd name="connsiteX5" fmla="*/ 465271 w 1812926"/>
              <a:gd name="connsiteY5" fmla="*/ 34826 h 523546"/>
              <a:gd name="connsiteX6" fmla="*/ 341930 w 1812926"/>
              <a:gd name="connsiteY6" fmla="*/ 97725 h 523546"/>
              <a:gd name="connsiteX7" fmla="*/ 279205 w 1812926"/>
              <a:gd name="connsiteY7" fmla="*/ 209779 h 523546"/>
              <a:gd name="connsiteX8" fmla="*/ 277914 w 1812926"/>
              <a:gd name="connsiteY8" fmla="*/ 222250 h 523546"/>
              <a:gd name="connsiteX9" fmla="*/ 282575 w 1812926"/>
              <a:gd name="connsiteY9" fmla="*/ 222250 h 523546"/>
              <a:gd name="connsiteX10" fmla="*/ 199686 w 1812926"/>
              <a:gd name="connsiteY10" fmla="*/ 436739 h 523546"/>
              <a:gd name="connsiteX11" fmla="*/ 0 w 1812926"/>
              <a:gd name="connsiteY11" fmla="*/ 523287 h 523546"/>
              <a:gd name="connsiteX12" fmla="*/ 0 w 1812926"/>
              <a:gd name="connsiteY12" fmla="*/ 478132 h 523546"/>
              <a:gd name="connsiteX13" fmla="*/ 165777 w 1812926"/>
              <a:gd name="connsiteY13" fmla="*/ 406635 h 523546"/>
              <a:gd name="connsiteX14" fmla="*/ 237363 w 1812926"/>
              <a:gd name="connsiteY14" fmla="*/ 222250 h 523546"/>
              <a:gd name="connsiteX15" fmla="*/ 247969 w 1812926"/>
              <a:gd name="connsiteY15" fmla="*/ 222250 h 523546"/>
              <a:gd name="connsiteX16" fmla="*/ 249922 w 1812926"/>
              <a:gd name="connsiteY16" fmla="*/ 203613 h 523546"/>
              <a:gd name="connsiteX17" fmla="*/ 323189 w 1812926"/>
              <a:gd name="connsiteY17" fmla="*/ 75173 h 523546"/>
              <a:gd name="connsiteX18" fmla="*/ 459708 w 1812926"/>
              <a:gd name="connsiteY18" fmla="*/ 5403 h 523546"/>
              <a:gd name="connsiteX19" fmla="*/ 477838 w 1812926"/>
              <a:gd name="connsiteY19" fmla="*/ 3610 h 52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12926" h="523546">
                <a:moveTo>
                  <a:pt x="477838" y="0"/>
                </a:moveTo>
                <a:lnTo>
                  <a:pt x="514350" y="0"/>
                </a:lnTo>
                <a:lnTo>
                  <a:pt x="1812926" y="0"/>
                </a:lnTo>
                <a:lnTo>
                  <a:pt x="1812926" y="30163"/>
                </a:lnTo>
                <a:lnTo>
                  <a:pt x="513382" y="30163"/>
                </a:lnTo>
                <a:lnTo>
                  <a:pt x="465271" y="34826"/>
                </a:lnTo>
                <a:cubicBezTo>
                  <a:pt x="417832" y="44164"/>
                  <a:pt x="375664" y="66716"/>
                  <a:pt x="341930" y="97725"/>
                </a:cubicBezTo>
                <a:cubicBezTo>
                  <a:pt x="311007" y="128734"/>
                  <a:pt x="288517" y="166085"/>
                  <a:pt x="279205" y="209779"/>
                </a:cubicBezTo>
                <a:lnTo>
                  <a:pt x="277914" y="222250"/>
                </a:lnTo>
                <a:lnTo>
                  <a:pt x="282575" y="222250"/>
                </a:lnTo>
                <a:cubicBezTo>
                  <a:pt x="282575" y="305035"/>
                  <a:pt x="252434" y="380295"/>
                  <a:pt x="199686" y="436739"/>
                </a:cubicBezTo>
                <a:cubicBezTo>
                  <a:pt x="150707" y="489421"/>
                  <a:pt x="79121" y="527050"/>
                  <a:pt x="0" y="523287"/>
                </a:cubicBezTo>
                <a:cubicBezTo>
                  <a:pt x="0" y="523287"/>
                  <a:pt x="0" y="523287"/>
                  <a:pt x="0" y="478132"/>
                </a:cubicBezTo>
                <a:cubicBezTo>
                  <a:pt x="64050" y="478132"/>
                  <a:pt x="124333" y="451791"/>
                  <a:pt x="165777" y="406635"/>
                </a:cubicBezTo>
                <a:cubicBezTo>
                  <a:pt x="210989" y="357717"/>
                  <a:pt x="237363" y="293746"/>
                  <a:pt x="237363" y="222250"/>
                </a:cubicBezTo>
                <a:lnTo>
                  <a:pt x="247969" y="222250"/>
                </a:lnTo>
                <a:lnTo>
                  <a:pt x="249922" y="203613"/>
                </a:lnTo>
                <a:cubicBezTo>
                  <a:pt x="260639" y="153400"/>
                  <a:pt x="286643" y="109001"/>
                  <a:pt x="323189" y="75173"/>
                </a:cubicBezTo>
                <a:cubicBezTo>
                  <a:pt x="359734" y="41345"/>
                  <a:pt x="406822" y="15974"/>
                  <a:pt x="459708" y="5403"/>
                </a:cubicBezTo>
                <a:lnTo>
                  <a:pt x="477838" y="361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22478B16-EC6C-42C9-8952-A7DA26E68D17}"/>
              </a:ext>
            </a:extLst>
          </p:cNvPr>
          <p:cNvSpPr>
            <a:spLocks/>
          </p:cNvSpPr>
          <p:nvPr/>
        </p:nvSpPr>
        <p:spPr bwMode="auto">
          <a:xfrm>
            <a:off x="4043786" y="1840736"/>
            <a:ext cx="1212054" cy="27383"/>
          </a:xfrm>
          <a:custGeom>
            <a:avLst/>
            <a:gdLst>
              <a:gd name="T0" fmla="*/ 0 w 841"/>
              <a:gd name="T1" fmla="*/ 19 h 19"/>
              <a:gd name="T2" fmla="*/ 841 w 841"/>
              <a:gd name="T3" fmla="*/ 19 h 19"/>
              <a:gd name="T4" fmla="*/ 841 w 841"/>
              <a:gd name="T5" fmla="*/ 0 h 19"/>
              <a:gd name="T6" fmla="*/ 0 w 841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19">
                <a:moveTo>
                  <a:pt x="0" y="19"/>
                </a:moveTo>
                <a:lnTo>
                  <a:pt x="841" y="19"/>
                </a:lnTo>
                <a:lnTo>
                  <a:pt x="84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3B50469E-284D-409A-8B7A-42A91E6E3009}"/>
              </a:ext>
            </a:extLst>
          </p:cNvPr>
          <p:cNvSpPr>
            <a:spLocks/>
          </p:cNvSpPr>
          <p:nvPr/>
        </p:nvSpPr>
        <p:spPr bwMode="auto">
          <a:xfrm>
            <a:off x="3597012" y="2957671"/>
            <a:ext cx="834458" cy="474156"/>
          </a:xfrm>
          <a:custGeom>
            <a:avLst/>
            <a:gdLst>
              <a:gd name="connsiteX0" fmla="*/ 476250 w 919163"/>
              <a:gd name="connsiteY0" fmla="*/ 0 h 522287"/>
              <a:gd name="connsiteX1" fmla="*/ 514350 w 919163"/>
              <a:gd name="connsiteY1" fmla="*/ 0 h 522287"/>
              <a:gd name="connsiteX2" fmla="*/ 919163 w 919163"/>
              <a:gd name="connsiteY2" fmla="*/ 0 h 522287"/>
              <a:gd name="connsiteX3" fmla="*/ 919163 w 919163"/>
              <a:gd name="connsiteY3" fmla="*/ 30163 h 522287"/>
              <a:gd name="connsiteX4" fmla="*/ 513240 w 919163"/>
              <a:gd name="connsiteY4" fmla="*/ 30163 h 522287"/>
              <a:gd name="connsiteX5" fmla="*/ 464983 w 919163"/>
              <a:gd name="connsiteY5" fmla="*/ 34239 h 522287"/>
              <a:gd name="connsiteX6" fmla="*/ 340915 w 919163"/>
              <a:gd name="connsiteY6" fmla="*/ 93966 h 522287"/>
              <a:gd name="connsiteX7" fmla="*/ 277821 w 919163"/>
              <a:gd name="connsiteY7" fmla="*/ 209192 h 522287"/>
              <a:gd name="connsiteX8" fmla="*/ 276968 w 919163"/>
              <a:gd name="connsiteY8" fmla="*/ 217487 h 522287"/>
              <a:gd name="connsiteX9" fmla="*/ 280988 w 919163"/>
              <a:gd name="connsiteY9" fmla="*/ 217487 h 522287"/>
              <a:gd name="connsiteX10" fmla="*/ 198565 w 919163"/>
              <a:gd name="connsiteY10" fmla="*/ 431976 h 522287"/>
              <a:gd name="connsiteX11" fmla="*/ 0 w 919163"/>
              <a:gd name="connsiteY11" fmla="*/ 522287 h 522287"/>
              <a:gd name="connsiteX12" fmla="*/ 0 w 919163"/>
              <a:gd name="connsiteY12" fmla="*/ 477132 h 522287"/>
              <a:gd name="connsiteX13" fmla="*/ 164846 w 919163"/>
              <a:gd name="connsiteY13" fmla="*/ 401872 h 522287"/>
              <a:gd name="connsiteX14" fmla="*/ 236030 w 919163"/>
              <a:gd name="connsiteY14" fmla="*/ 217487 h 522287"/>
              <a:gd name="connsiteX15" fmla="*/ 246899 w 919163"/>
              <a:gd name="connsiteY15" fmla="*/ 217487 h 522287"/>
              <a:gd name="connsiteX16" fmla="*/ 248366 w 919163"/>
              <a:gd name="connsiteY16" fmla="*/ 203554 h 522287"/>
              <a:gd name="connsiteX17" fmla="*/ 322064 w 919163"/>
              <a:gd name="connsiteY17" fmla="*/ 71414 h 522287"/>
              <a:gd name="connsiteX18" fmla="*/ 459386 w 919163"/>
              <a:gd name="connsiteY18" fmla="*/ 4816 h 522287"/>
              <a:gd name="connsiteX19" fmla="*/ 476250 w 919163"/>
              <a:gd name="connsiteY19" fmla="*/ 3338 h 52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9163" h="522287">
                <a:moveTo>
                  <a:pt x="476250" y="0"/>
                </a:moveTo>
                <a:lnTo>
                  <a:pt x="514350" y="0"/>
                </a:lnTo>
                <a:lnTo>
                  <a:pt x="919163" y="0"/>
                </a:lnTo>
                <a:lnTo>
                  <a:pt x="919163" y="30163"/>
                </a:lnTo>
                <a:lnTo>
                  <a:pt x="513240" y="30163"/>
                </a:lnTo>
                <a:lnTo>
                  <a:pt x="464983" y="34239"/>
                </a:lnTo>
                <a:cubicBezTo>
                  <a:pt x="417264" y="42520"/>
                  <a:pt x="374848" y="62957"/>
                  <a:pt x="340915" y="93966"/>
                </a:cubicBezTo>
                <a:cubicBezTo>
                  <a:pt x="309810" y="124975"/>
                  <a:pt x="287188" y="164441"/>
                  <a:pt x="277821" y="209192"/>
                </a:cubicBezTo>
                <a:lnTo>
                  <a:pt x="276968" y="217487"/>
                </a:lnTo>
                <a:lnTo>
                  <a:pt x="280988" y="217487"/>
                </a:lnTo>
                <a:cubicBezTo>
                  <a:pt x="280988" y="304035"/>
                  <a:pt x="251016" y="379295"/>
                  <a:pt x="198565" y="431976"/>
                </a:cubicBezTo>
                <a:cubicBezTo>
                  <a:pt x="149860" y="488420"/>
                  <a:pt x="78677" y="522287"/>
                  <a:pt x="0" y="522287"/>
                </a:cubicBezTo>
                <a:cubicBezTo>
                  <a:pt x="0" y="522287"/>
                  <a:pt x="0" y="522287"/>
                  <a:pt x="0" y="477132"/>
                </a:cubicBezTo>
                <a:cubicBezTo>
                  <a:pt x="63691" y="477132"/>
                  <a:pt x="123635" y="450791"/>
                  <a:pt x="164846" y="401872"/>
                </a:cubicBezTo>
                <a:cubicBezTo>
                  <a:pt x="209805" y="356717"/>
                  <a:pt x="236030" y="292746"/>
                  <a:pt x="236030" y="217487"/>
                </a:cubicBezTo>
                <a:lnTo>
                  <a:pt x="246899" y="217487"/>
                </a:lnTo>
                <a:lnTo>
                  <a:pt x="248366" y="203554"/>
                </a:lnTo>
                <a:cubicBezTo>
                  <a:pt x="259147" y="153165"/>
                  <a:pt x="285303" y="108061"/>
                  <a:pt x="322064" y="71414"/>
                </a:cubicBezTo>
                <a:cubicBezTo>
                  <a:pt x="358824" y="37586"/>
                  <a:pt x="406189" y="14330"/>
                  <a:pt x="459386" y="4816"/>
                </a:cubicBezTo>
                <a:lnTo>
                  <a:pt x="476250" y="3338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53C9D9F-0D3F-46D0-B6A0-99A5F2C9CF3E}"/>
              </a:ext>
            </a:extLst>
          </p:cNvPr>
          <p:cNvSpPr>
            <a:spLocks/>
          </p:cNvSpPr>
          <p:nvPr/>
        </p:nvSpPr>
        <p:spPr bwMode="auto">
          <a:xfrm>
            <a:off x="4029374" y="2957671"/>
            <a:ext cx="402097" cy="27383"/>
          </a:xfrm>
          <a:custGeom>
            <a:avLst/>
            <a:gdLst>
              <a:gd name="T0" fmla="*/ 0 w 279"/>
              <a:gd name="T1" fmla="*/ 19 h 19"/>
              <a:gd name="T2" fmla="*/ 279 w 279"/>
              <a:gd name="T3" fmla="*/ 19 h 19"/>
              <a:gd name="T4" fmla="*/ 279 w 279"/>
              <a:gd name="T5" fmla="*/ 0 h 19"/>
              <a:gd name="T6" fmla="*/ 0 w 279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" h="19">
                <a:moveTo>
                  <a:pt x="0" y="19"/>
                </a:moveTo>
                <a:lnTo>
                  <a:pt x="279" y="19"/>
                </a:lnTo>
                <a:lnTo>
                  <a:pt x="27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7E04065B-B5CA-4046-9D6D-7BF5F96A9BD3}"/>
              </a:ext>
            </a:extLst>
          </p:cNvPr>
          <p:cNvGrpSpPr/>
          <p:nvPr/>
        </p:nvGrpSpPr>
        <p:grpSpPr>
          <a:xfrm>
            <a:off x="6903141" y="4826943"/>
            <a:ext cx="1635770" cy="481367"/>
            <a:chOff x="6753744" y="5103599"/>
            <a:chExt cx="1801813" cy="530226"/>
          </a:xfrm>
        </p:grpSpPr>
        <p:sp>
          <p:nvSpPr>
            <p:cNvPr id="62" name="Freeform: Shape 10">
              <a:extLst>
                <a:ext uri="{FF2B5EF4-FFF2-40B4-BE49-F238E27FC236}">
                  <a16:creationId xmlns:a16="http://schemas.microsoft.com/office/drawing/2014/main" id="{89B00498-45D1-4468-AEF3-C6692190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744" y="5600487"/>
              <a:ext cx="1323975" cy="33338"/>
            </a:xfrm>
            <a:custGeom>
              <a:avLst/>
              <a:gdLst>
                <a:gd name="T0" fmla="*/ 834 w 834"/>
                <a:gd name="T1" fmla="*/ 0 h 21"/>
                <a:gd name="T2" fmla="*/ 0 w 834"/>
                <a:gd name="T3" fmla="*/ 2 h 21"/>
                <a:gd name="T4" fmla="*/ 0 w 834"/>
                <a:gd name="T5" fmla="*/ 21 h 21"/>
                <a:gd name="T6" fmla="*/ 834 w 834"/>
                <a:gd name="T7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21">
                  <a:moveTo>
                    <a:pt x="834" y="0"/>
                  </a:moveTo>
                  <a:lnTo>
                    <a:pt x="0" y="2"/>
                  </a:lnTo>
                  <a:lnTo>
                    <a:pt x="0" y="21"/>
                  </a:lnTo>
                  <a:lnTo>
                    <a:pt x="834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11">
              <a:extLst>
                <a:ext uri="{FF2B5EF4-FFF2-40B4-BE49-F238E27FC236}">
                  <a16:creationId xmlns:a16="http://schemas.microsoft.com/office/drawing/2014/main" id="{8108C621-C469-4515-80B8-6E36F9B53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744" y="5103599"/>
              <a:ext cx="1801813" cy="530226"/>
            </a:xfrm>
            <a:custGeom>
              <a:avLst/>
              <a:gdLst>
                <a:gd name="connsiteX0" fmla="*/ 1801813 w 1801813"/>
                <a:gd name="connsiteY0" fmla="*/ 0 h 530226"/>
                <a:gd name="connsiteX1" fmla="*/ 1801813 w 1801813"/>
                <a:gd name="connsiteY1" fmla="*/ 45155 h 530226"/>
                <a:gd name="connsiteX2" fmla="*/ 1636627 w 1801813"/>
                <a:gd name="connsiteY2" fmla="*/ 120415 h 530226"/>
                <a:gd name="connsiteX3" fmla="*/ 1569051 w 1801813"/>
                <a:gd name="connsiteY3" fmla="*/ 304800 h 530226"/>
                <a:gd name="connsiteX4" fmla="*/ 1553489 w 1801813"/>
                <a:gd name="connsiteY4" fmla="*/ 304800 h 530226"/>
                <a:gd name="connsiteX5" fmla="*/ 1539428 w 1801813"/>
                <a:gd name="connsiteY5" fmla="*/ 371537 h 530226"/>
                <a:gd name="connsiteX6" fmla="*/ 1481799 w 1801813"/>
                <a:gd name="connsiteY6" fmla="*/ 451878 h 530226"/>
                <a:gd name="connsiteX7" fmla="*/ 1345280 w 1801813"/>
                <a:gd name="connsiteY7" fmla="*/ 521648 h 530226"/>
                <a:gd name="connsiteX8" fmla="*/ 1323975 w 1801813"/>
                <a:gd name="connsiteY8" fmla="*/ 523755 h 530226"/>
                <a:gd name="connsiteX9" fmla="*/ 1323975 w 1801813"/>
                <a:gd name="connsiteY9" fmla="*/ 527051 h 530226"/>
                <a:gd name="connsiteX10" fmla="*/ 0 w 1801813"/>
                <a:gd name="connsiteY10" fmla="*/ 530226 h 530226"/>
                <a:gd name="connsiteX11" fmla="*/ 0 w 1801813"/>
                <a:gd name="connsiteY11" fmla="*/ 500063 h 530226"/>
                <a:gd name="connsiteX12" fmla="*/ 1290786 w 1801813"/>
                <a:gd name="connsiteY12" fmla="*/ 496968 h 530226"/>
                <a:gd name="connsiteX13" fmla="*/ 1339658 w 1801813"/>
                <a:gd name="connsiteY13" fmla="*/ 492225 h 530226"/>
                <a:gd name="connsiteX14" fmla="*/ 1459309 w 1801813"/>
                <a:gd name="connsiteY14" fmla="*/ 429326 h 530226"/>
                <a:gd name="connsiteX15" fmla="*/ 1511785 w 1801813"/>
                <a:gd name="connsiteY15" fmla="*/ 357442 h 530226"/>
                <a:gd name="connsiteX16" fmla="*/ 1527111 w 1801813"/>
                <a:gd name="connsiteY16" fmla="*/ 287129 h 530226"/>
                <a:gd name="connsiteX17" fmla="*/ 1545118 w 1801813"/>
                <a:gd name="connsiteY17" fmla="*/ 184855 h 530226"/>
                <a:gd name="connsiteX18" fmla="*/ 1602839 w 1801813"/>
                <a:gd name="connsiteY18" fmla="*/ 90311 h 530226"/>
                <a:gd name="connsiteX19" fmla="*/ 1801813 w 1801813"/>
                <a:gd name="connsiteY19" fmla="*/ 0 h 53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1813" h="530226">
                  <a:moveTo>
                    <a:pt x="1801813" y="0"/>
                  </a:moveTo>
                  <a:cubicBezTo>
                    <a:pt x="1801813" y="0"/>
                    <a:pt x="1801813" y="0"/>
                    <a:pt x="1801813" y="45155"/>
                  </a:cubicBezTo>
                  <a:cubicBezTo>
                    <a:pt x="1737991" y="45155"/>
                    <a:pt x="1681678" y="75259"/>
                    <a:pt x="1636627" y="120415"/>
                  </a:cubicBezTo>
                  <a:cubicBezTo>
                    <a:pt x="1595331" y="165570"/>
                    <a:pt x="1569051" y="229540"/>
                    <a:pt x="1569051" y="304800"/>
                  </a:cubicBezTo>
                  <a:lnTo>
                    <a:pt x="1553489" y="304800"/>
                  </a:lnTo>
                  <a:lnTo>
                    <a:pt x="1539428" y="371537"/>
                  </a:lnTo>
                  <a:cubicBezTo>
                    <a:pt x="1525841" y="402076"/>
                    <a:pt x="1506163" y="429327"/>
                    <a:pt x="1481799" y="451878"/>
                  </a:cubicBezTo>
                  <a:cubicBezTo>
                    <a:pt x="1445253" y="485706"/>
                    <a:pt x="1398166" y="511077"/>
                    <a:pt x="1345280" y="521648"/>
                  </a:cubicBezTo>
                  <a:lnTo>
                    <a:pt x="1323975" y="523755"/>
                  </a:lnTo>
                  <a:lnTo>
                    <a:pt x="1323975" y="527051"/>
                  </a:lnTo>
                  <a:lnTo>
                    <a:pt x="0" y="530226"/>
                  </a:lnTo>
                  <a:lnTo>
                    <a:pt x="0" y="500063"/>
                  </a:lnTo>
                  <a:lnTo>
                    <a:pt x="1290786" y="496968"/>
                  </a:lnTo>
                  <a:lnTo>
                    <a:pt x="1339658" y="492225"/>
                  </a:lnTo>
                  <a:cubicBezTo>
                    <a:pt x="1386921" y="482887"/>
                    <a:pt x="1428386" y="460335"/>
                    <a:pt x="1459309" y="429326"/>
                  </a:cubicBezTo>
                  <a:cubicBezTo>
                    <a:pt x="1481799" y="408654"/>
                    <a:pt x="1499603" y="384223"/>
                    <a:pt x="1511785" y="357442"/>
                  </a:cubicBezTo>
                  <a:lnTo>
                    <a:pt x="1527111" y="287129"/>
                  </a:lnTo>
                  <a:lnTo>
                    <a:pt x="1545118" y="184855"/>
                  </a:lnTo>
                  <a:cubicBezTo>
                    <a:pt x="1558727" y="148637"/>
                    <a:pt x="1578437" y="116652"/>
                    <a:pt x="1602839" y="90311"/>
                  </a:cubicBezTo>
                  <a:cubicBezTo>
                    <a:pt x="1655398" y="33866"/>
                    <a:pt x="1726728" y="0"/>
                    <a:pt x="1801813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11B12D43-9EF1-43C1-8387-644CDACB2159}"/>
              </a:ext>
            </a:extLst>
          </p:cNvPr>
          <p:cNvSpPr>
            <a:spLocks/>
          </p:cNvSpPr>
          <p:nvPr/>
        </p:nvSpPr>
        <p:spPr bwMode="auto">
          <a:xfrm>
            <a:off x="7737595" y="4110635"/>
            <a:ext cx="399214" cy="27383"/>
          </a:xfrm>
          <a:custGeom>
            <a:avLst/>
            <a:gdLst>
              <a:gd name="T0" fmla="*/ 277 w 277"/>
              <a:gd name="T1" fmla="*/ 0 h 19"/>
              <a:gd name="T2" fmla="*/ 0 w 277"/>
              <a:gd name="T3" fmla="*/ 0 h 19"/>
              <a:gd name="T4" fmla="*/ 0 w 277"/>
              <a:gd name="T5" fmla="*/ 19 h 19"/>
              <a:gd name="T6" fmla="*/ 277 w 277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19">
                <a:moveTo>
                  <a:pt x="277" y="0"/>
                </a:moveTo>
                <a:lnTo>
                  <a:pt x="0" y="0"/>
                </a:lnTo>
                <a:lnTo>
                  <a:pt x="0" y="19"/>
                </a:lnTo>
                <a:lnTo>
                  <a:pt x="277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4CA7AAEA-2857-408B-B276-A8F4F1F17831}"/>
              </a:ext>
            </a:extLst>
          </p:cNvPr>
          <p:cNvSpPr>
            <a:spLocks/>
          </p:cNvSpPr>
          <p:nvPr/>
        </p:nvSpPr>
        <p:spPr bwMode="auto">
          <a:xfrm>
            <a:off x="7737595" y="3663862"/>
            <a:ext cx="834458" cy="474157"/>
          </a:xfrm>
          <a:custGeom>
            <a:avLst/>
            <a:gdLst>
              <a:gd name="connsiteX0" fmla="*/ 919163 w 919163"/>
              <a:gd name="connsiteY0" fmla="*/ 0 h 522288"/>
              <a:gd name="connsiteX1" fmla="*/ 919163 w 919163"/>
              <a:gd name="connsiteY1" fmla="*/ 45155 h 522288"/>
              <a:gd name="connsiteX2" fmla="*/ 750570 w 919163"/>
              <a:gd name="connsiteY2" fmla="*/ 120415 h 522288"/>
              <a:gd name="connsiteX3" fmla="*/ 683133 w 919163"/>
              <a:gd name="connsiteY3" fmla="*/ 304800 h 522288"/>
              <a:gd name="connsiteX4" fmla="*/ 668240 w 919163"/>
              <a:gd name="connsiteY4" fmla="*/ 304800 h 522288"/>
              <a:gd name="connsiteX5" fmla="*/ 655068 w 919163"/>
              <a:gd name="connsiteY5" fmla="*/ 367244 h 522288"/>
              <a:gd name="connsiteX6" fmla="*/ 597100 w 919163"/>
              <a:gd name="connsiteY6" fmla="*/ 450874 h 522288"/>
              <a:gd name="connsiteX7" fmla="*/ 459777 w 919163"/>
              <a:gd name="connsiteY7" fmla="*/ 517472 h 522288"/>
              <a:gd name="connsiteX8" fmla="*/ 439738 w 919163"/>
              <a:gd name="connsiteY8" fmla="*/ 519228 h 522288"/>
              <a:gd name="connsiteX9" fmla="*/ 439738 w 919163"/>
              <a:gd name="connsiteY9" fmla="*/ 522288 h 522288"/>
              <a:gd name="connsiteX10" fmla="*/ 404813 w 919163"/>
              <a:gd name="connsiteY10" fmla="*/ 522288 h 522288"/>
              <a:gd name="connsiteX11" fmla="*/ 0 w 919163"/>
              <a:gd name="connsiteY11" fmla="*/ 522288 h 522288"/>
              <a:gd name="connsiteX12" fmla="*/ 0 w 919163"/>
              <a:gd name="connsiteY12" fmla="*/ 492125 h 522288"/>
              <a:gd name="connsiteX13" fmla="*/ 405925 w 919163"/>
              <a:gd name="connsiteY13" fmla="*/ 492125 h 522288"/>
              <a:gd name="connsiteX14" fmla="*/ 454122 w 919163"/>
              <a:gd name="connsiteY14" fmla="*/ 488049 h 522288"/>
              <a:gd name="connsiteX15" fmla="*/ 574478 w 919163"/>
              <a:gd name="connsiteY15" fmla="*/ 428322 h 522288"/>
              <a:gd name="connsiteX16" fmla="*/ 627262 w 919163"/>
              <a:gd name="connsiteY16" fmla="*/ 355968 h 522288"/>
              <a:gd name="connsiteX17" fmla="*/ 638839 w 919163"/>
              <a:gd name="connsiteY17" fmla="*/ 301148 h 522288"/>
              <a:gd name="connsiteX18" fmla="*/ 659718 w 919163"/>
              <a:gd name="connsiteY18" fmla="*/ 186266 h 522288"/>
              <a:gd name="connsiteX19" fmla="*/ 720598 w 919163"/>
              <a:gd name="connsiteY19" fmla="*/ 90311 h 522288"/>
              <a:gd name="connsiteX20" fmla="*/ 919163 w 919163"/>
              <a:gd name="connsiteY20" fmla="*/ 0 h 52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163" h="522288">
                <a:moveTo>
                  <a:pt x="919163" y="0"/>
                </a:moveTo>
                <a:cubicBezTo>
                  <a:pt x="919163" y="0"/>
                  <a:pt x="919163" y="0"/>
                  <a:pt x="919163" y="45155"/>
                </a:cubicBezTo>
                <a:cubicBezTo>
                  <a:pt x="855472" y="45155"/>
                  <a:pt x="795528" y="75259"/>
                  <a:pt x="750570" y="120415"/>
                </a:cubicBezTo>
                <a:cubicBezTo>
                  <a:pt x="709359" y="165570"/>
                  <a:pt x="683133" y="233304"/>
                  <a:pt x="683133" y="304800"/>
                </a:cubicBezTo>
                <a:lnTo>
                  <a:pt x="668240" y="304800"/>
                </a:lnTo>
                <a:lnTo>
                  <a:pt x="655068" y="367244"/>
                </a:lnTo>
                <a:cubicBezTo>
                  <a:pt x="641401" y="398253"/>
                  <a:pt x="621607" y="426443"/>
                  <a:pt x="597100" y="450874"/>
                </a:cubicBezTo>
                <a:cubicBezTo>
                  <a:pt x="560339" y="484702"/>
                  <a:pt x="512974" y="507958"/>
                  <a:pt x="459777" y="517472"/>
                </a:cubicBezTo>
                <a:lnTo>
                  <a:pt x="439738" y="519228"/>
                </a:lnTo>
                <a:lnTo>
                  <a:pt x="439738" y="522288"/>
                </a:lnTo>
                <a:lnTo>
                  <a:pt x="404813" y="522288"/>
                </a:lnTo>
                <a:lnTo>
                  <a:pt x="0" y="522288"/>
                </a:lnTo>
                <a:lnTo>
                  <a:pt x="0" y="492125"/>
                </a:lnTo>
                <a:lnTo>
                  <a:pt x="405925" y="492125"/>
                </a:lnTo>
                <a:lnTo>
                  <a:pt x="454122" y="488049"/>
                </a:lnTo>
                <a:cubicBezTo>
                  <a:pt x="501664" y="479769"/>
                  <a:pt x="543373" y="459331"/>
                  <a:pt x="574478" y="428322"/>
                </a:cubicBezTo>
                <a:cubicBezTo>
                  <a:pt x="597100" y="407649"/>
                  <a:pt x="615009" y="383218"/>
                  <a:pt x="627262" y="355968"/>
                </a:cubicBezTo>
                <a:lnTo>
                  <a:pt x="638839" y="301148"/>
                </a:lnTo>
                <a:lnTo>
                  <a:pt x="659718" y="186266"/>
                </a:lnTo>
                <a:cubicBezTo>
                  <a:pt x="673767" y="149578"/>
                  <a:pt x="694373" y="116652"/>
                  <a:pt x="720598" y="90311"/>
                </a:cubicBezTo>
                <a:cubicBezTo>
                  <a:pt x="769303" y="33867"/>
                  <a:pt x="840486" y="0"/>
                  <a:pt x="919163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B920038A-91E2-469D-91F9-D4151D04A061}"/>
              </a:ext>
            </a:extLst>
          </p:cNvPr>
          <p:cNvSpPr>
            <a:spLocks/>
          </p:cNvSpPr>
          <p:nvPr/>
        </p:nvSpPr>
        <p:spPr bwMode="auto">
          <a:xfrm>
            <a:off x="7475295" y="1738411"/>
            <a:ext cx="1073698" cy="932461"/>
          </a:xfrm>
          <a:custGeom>
            <a:avLst/>
            <a:gdLst>
              <a:gd name="connsiteX0" fmla="*/ 1182688 w 1182688"/>
              <a:gd name="connsiteY0" fmla="*/ 0 h 1027113"/>
              <a:gd name="connsiteX1" fmla="*/ 1182688 w 1182688"/>
              <a:gd name="connsiteY1" fmla="*/ 45148 h 1027113"/>
              <a:gd name="connsiteX2" fmla="*/ 1043897 w 1182688"/>
              <a:gd name="connsiteY2" fmla="*/ 109107 h 1027113"/>
              <a:gd name="connsiteX3" fmla="*/ 983879 w 1182688"/>
              <a:gd name="connsiteY3" fmla="*/ 267125 h 1027113"/>
              <a:gd name="connsiteX4" fmla="*/ 916359 w 1182688"/>
              <a:gd name="connsiteY4" fmla="*/ 455240 h 1027113"/>
              <a:gd name="connsiteX5" fmla="*/ 879844 w 1182688"/>
              <a:gd name="connsiteY5" fmla="*/ 488220 h 1027113"/>
              <a:gd name="connsiteX6" fmla="*/ 839236 w 1182688"/>
              <a:gd name="connsiteY6" fmla="*/ 512383 h 1027113"/>
              <a:gd name="connsiteX7" fmla="*/ 838055 w 1182688"/>
              <a:gd name="connsiteY7" fmla="*/ 511675 h 1027113"/>
              <a:gd name="connsiteX8" fmla="*/ 803275 w 1182688"/>
              <a:gd name="connsiteY8" fmla="*/ 499333 h 1027113"/>
              <a:gd name="connsiteX9" fmla="*/ 803275 w 1182688"/>
              <a:gd name="connsiteY9" fmla="*/ 524772 h 1027113"/>
              <a:gd name="connsiteX10" fmla="*/ 838055 w 1182688"/>
              <a:gd name="connsiteY10" fmla="*/ 513086 h 1027113"/>
              <a:gd name="connsiteX11" fmla="*/ 839236 w 1182688"/>
              <a:gd name="connsiteY11" fmla="*/ 512383 h 1027113"/>
              <a:gd name="connsiteX12" fmla="*/ 879844 w 1182688"/>
              <a:gd name="connsiteY12" fmla="*/ 536718 h 1027113"/>
              <a:gd name="connsiteX13" fmla="*/ 916359 w 1182688"/>
              <a:gd name="connsiteY13" fmla="*/ 568110 h 1027113"/>
              <a:gd name="connsiteX14" fmla="*/ 983879 w 1182688"/>
              <a:gd name="connsiteY14" fmla="*/ 759989 h 1027113"/>
              <a:gd name="connsiteX15" fmla="*/ 1043897 w 1182688"/>
              <a:gd name="connsiteY15" fmla="*/ 918006 h 1027113"/>
              <a:gd name="connsiteX16" fmla="*/ 1182688 w 1182688"/>
              <a:gd name="connsiteY16" fmla="*/ 981965 h 1027113"/>
              <a:gd name="connsiteX17" fmla="*/ 1182688 w 1182688"/>
              <a:gd name="connsiteY17" fmla="*/ 1027113 h 1027113"/>
              <a:gd name="connsiteX18" fmla="*/ 1010137 w 1182688"/>
              <a:gd name="connsiteY18" fmla="*/ 948104 h 1027113"/>
              <a:gd name="connsiteX19" fmla="*/ 938866 w 1182688"/>
              <a:gd name="connsiteY19" fmla="*/ 759989 h 1027113"/>
              <a:gd name="connsiteX20" fmla="*/ 882599 w 1182688"/>
              <a:gd name="connsiteY20" fmla="*/ 598209 h 1027113"/>
              <a:gd name="connsiteX21" fmla="*/ 780792 w 1182688"/>
              <a:gd name="connsiteY21" fmla="*/ 538952 h 1027113"/>
              <a:gd name="connsiteX22" fmla="*/ 746456 w 1182688"/>
              <a:gd name="connsiteY22" fmla="*/ 534988 h 1027113"/>
              <a:gd name="connsiteX23" fmla="*/ 0 w 1182688"/>
              <a:gd name="connsiteY23" fmla="*/ 534988 h 1027113"/>
              <a:gd name="connsiteX24" fmla="*/ 0 w 1182688"/>
              <a:gd name="connsiteY24" fmla="*/ 488950 h 1027113"/>
              <a:gd name="connsiteX25" fmla="*/ 741535 w 1182688"/>
              <a:gd name="connsiteY25" fmla="*/ 488950 h 1027113"/>
              <a:gd name="connsiteX26" fmla="*/ 780792 w 1182688"/>
              <a:gd name="connsiteY26" fmla="*/ 484928 h 1027113"/>
              <a:gd name="connsiteX27" fmla="*/ 882599 w 1182688"/>
              <a:gd name="connsiteY27" fmla="*/ 425142 h 1027113"/>
              <a:gd name="connsiteX28" fmla="*/ 938866 w 1182688"/>
              <a:gd name="connsiteY28" fmla="*/ 267125 h 1027113"/>
              <a:gd name="connsiteX29" fmla="*/ 1010137 w 1182688"/>
              <a:gd name="connsiteY29" fmla="*/ 79009 h 1027113"/>
              <a:gd name="connsiteX30" fmla="*/ 1182688 w 1182688"/>
              <a:gd name="connsiteY30" fmla="*/ 0 h 10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82688" h="1027113">
                <a:moveTo>
                  <a:pt x="1182688" y="0"/>
                </a:moveTo>
                <a:cubicBezTo>
                  <a:pt x="1182688" y="0"/>
                  <a:pt x="1182688" y="0"/>
                  <a:pt x="1182688" y="45148"/>
                </a:cubicBezTo>
                <a:cubicBezTo>
                  <a:pt x="1130172" y="45148"/>
                  <a:pt x="1081408" y="67722"/>
                  <a:pt x="1043897" y="109107"/>
                </a:cubicBezTo>
                <a:cubicBezTo>
                  <a:pt x="1006386" y="150493"/>
                  <a:pt x="983879" y="203165"/>
                  <a:pt x="983879" y="267125"/>
                </a:cubicBezTo>
                <a:cubicBezTo>
                  <a:pt x="983879" y="342371"/>
                  <a:pt x="957621" y="406330"/>
                  <a:pt x="916359" y="455240"/>
                </a:cubicBezTo>
                <a:cubicBezTo>
                  <a:pt x="905106" y="467468"/>
                  <a:pt x="892915" y="478520"/>
                  <a:pt x="879844" y="488220"/>
                </a:cubicBezTo>
                <a:lnTo>
                  <a:pt x="839236" y="512383"/>
                </a:lnTo>
                <a:lnTo>
                  <a:pt x="838055" y="511675"/>
                </a:lnTo>
                <a:lnTo>
                  <a:pt x="803275" y="499333"/>
                </a:lnTo>
                <a:lnTo>
                  <a:pt x="803275" y="524772"/>
                </a:lnTo>
                <a:lnTo>
                  <a:pt x="838055" y="513086"/>
                </a:lnTo>
                <a:lnTo>
                  <a:pt x="839236" y="512383"/>
                </a:lnTo>
                <a:lnTo>
                  <a:pt x="879844" y="536718"/>
                </a:lnTo>
                <a:cubicBezTo>
                  <a:pt x="892915" y="546242"/>
                  <a:pt x="905106" y="556823"/>
                  <a:pt x="916359" y="568110"/>
                </a:cubicBezTo>
                <a:cubicBezTo>
                  <a:pt x="957621" y="617020"/>
                  <a:pt x="983879" y="684742"/>
                  <a:pt x="983879" y="759989"/>
                </a:cubicBezTo>
                <a:cubicBezTo>
                  <a:pt x="983879" y="820186"/>
                  <a:pt x="1006386" y="876620"/>
                  <a:pt x="1043897" y="918006"/>
                </a:cubicBezTo>
                <a:cubicBezTo>
                  <a:pt x="1081408" y="959391"/>
                  <a:pt x="1130172" y="981965"/>
                  <a:pt x="1182688" y="981965"/>
                </a:cubicBezTo>
                <a:lnTo>
                  <a:pt x="1182688" y="1027113"/>
                </a:lnTo>
                <a:cubicBezTo>
                  <a:pt x="1115168" y="1027113"/>
                  <a:pt x="1055150" y="997015"/>
                  <a:pt x="1010137" y="948104"/>
                </a:cubicBezTo>
                <a:cubicBezTo>
                  <a:pt x="965124" y="899194"/>
                  <a:pt x="938866" y="831473"/>
                  <a:pt x="938866" y="759989"/>
                </a:cubicBezTo>
                <a:cubicBezTo>
                  <a:pt x="938866" y="696029"/>
                  <a:pt x="916359" y="639594"/>
                  <a:pt x="882599" y="598209"/>
                </a:cubicBezTo>
                <a:cubicBezTo>
                  <a:pt x="854466" y="569991"/>
                  <a:pt x="820003" y="548123"/>
                  <a:pt x="780792" y="538952"/>
                </a:cubicBezTo>
                <a:lnTo>
                  <a:pt x="746456" y="534988"/>
                </a:lnTo>
                <a:lnTo>
                  <a:pt x="0" y="534988"/>
                </a:lnTo>
                <a:lnTo>
                  <a:pt x="0" y="488950"/>
                </a:lnTo>
                <a:lnTo>
                  <a:pt x="741535" y="488950"/>
                </a:lnTo>
                <a:lnTo>
                  <a:pt x="780792" y="484928"/>
                </a:lnTo>
                <a:cubicBezTo>
                  <a:pt x="820003" y="476639"/>
                  <a:pt x="854466" y="456181"/>
                  <a:pt x="882599" y="425142"/>
                </a:cubicBezTo>
                <a:cubicBezTo>
                  <a:pt x="916359" y="383756"/>
                  <a:pt x="938866" y="331084"/>
                  <a:pt x="938866" y="267125"/>
                </a:cubicBezTo>
                <a:cubicBezTo>
                  <a:pt x="938866" y="191878"/>
                  <a:pt x="965124" y="127919"/>
                  <a:pt x="1010137" y="79009"/>
                </a:cubicBezTo>
                <a:cubicBezTo>
                  <a:pt x="1055150" y="30098"/>
                  <a:pt x="1115168" y="0"/>
                  <a:pt x="1182688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87D31742-DD96-40C5-9BFE-C54266BE6226}"/>
              </a:ext>
            </a:extLst>
          </p:cNvPr>
          <p:cNvSpPr>
            <a:spLocks/>
          </p:cNvSpPr>
          <p:nvPr/>
        </p:nvSpPr>
        <p:spPr bwMode="auto">
          <a:xfrm>
            <a:off x="7475295" y="2182302"/>
            <a:ext cx="729250" cy="41795"/>
          </a:xfrm>
          <a:custGeom>
            <a:avLst/>
            <a:gdLst>
              <a:gd name="T0" fmla="*/ 0 w 506"/>
              <a:gd name="T1" fmla="*/ 29 h 29"/>
              <a:gd name="T2" fmla="*/ 506 w 506"/>
              <a:gd name="T3" fmla="*/ 29 h 29"/>
              <a:gd name="T4" fmla="*/ 506 w 506"/>
              <a:gd name="T5" fmla="*/ 0 h 29"/>
              <a:gd name="T6" fmla="*/ 0 w 50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6" h="29">
                <a:moveTo>
                  <a:pt x="0" y="29"/>
                </a:moveTo>
                <a:lnTo>
                  <a:pt x="506" y="29"/>
                </a:lnTo>
                <a:lnTo>
                  <a:pt x="50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6DC1938C-2EB0-4115-B94D-C9132EB8B9A0}"/>
              </a:ext>
            </a:extLst>
          </p:cNvPr>
          <p:cNvSpPr>
            <a:spLocks/>
          </p:cNvSpPr>
          <p:nvPr/>
        </p:nvSpPr>
        <p:spPr bwMode="auto">
          <a:xfrm>
            <a:off x="4383910" y="2018004"/>
            <a:ext cx="641337" cy="632690"/>
          </a:xfrm>
          <a:custGeom>
            <a:avLst/>
            <a:gdLst>
              <a:gd name="T0" fmla="*/ 159 w 188"/>
              <a:gd name="T1" fmla="*/ 0 h 185"/>
              <a:gd name="T2" fmla="*/ 158 w 188"/>
              <a:gd name="T3" fmla="*/ 11 h 185"/>
              <a:gd name="T4" fmla="*/ 89 w 188"/>
              <a:gd name="T5" fmla="*/ 12 h 185"/>
              <a:gd name="T6" fmla="*/ 7 w 188"/>
              <a:gd name="T7" fmla="*/ 159 h 185"/>
              <a:gd name="T8" fmla="*/ 17 w 188"/>
              <a:gd name="T9" fmla="*/ 185 h 185"/>
              <a:gd name="T10" fmla="*/ 31 w 188"/>
              <a:gd name="T11" fmla="*/ 181 h 185"/>
              <a:gd name="T12" fmla="*/ 108 w 188"/>
              <a:gd name="T13" fmla="*/ 42 h 185"/>
              <a:gd name="T14" fmla="*/ 156 w 188"/>
              <a:gd name="T15" fmla="*/ 42 h 185"/>
              <a:gd name="T16" fmla="*/ 158 w 188"/>
              <a:gd name="T17" fmla="*/ 56 h 185"/>
              <a:gd name="T18" fmla="*/ 188 w 188"/>
              <a:gd name="T19" fmla="*/ 31 h 185"/>
              <a:gd name="T20" fmla="*/ 161 w 188"/>
              <a:gd name="T21" fmla="*/ 1 h 185"/>
              <a:gd name="T22" fmla="*/ 159 w 188"/>
              <a:gd name="T2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5">
                <a:moveTo>
                  <a:pt x="159" y="0"/>
                </a:moveTo>
                <a:cubicBezTo>
                  <a:pt x="158" y="11"/>
                  <a:pt x="158" y="11"/>
                  <a:pt x="158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7" y="159"/>
                  <a:pt x="7" y="159"/>
                  <a:pt x="7" y="159"/>
                </a:cubicBezTo>
                <a:cubicBezTo>
                  <a:pt x="7" y="159"/>
                  <a:pt x="0" y="185"/>
                  <a:pt x="17" y="185"/>
                </a:cubicBezTo>
                <a:cubicBezTo>
                  <a:pt x="21" y="185"/>
                  <a:pt x="25" y="184"/>
                  <a:pt x="31" y="181"/>
                </a:cubicBezTo>
                <a:cubicBezTo>
                  <a:pt x="108" y="42"/>
                  <a:pt x="108" y="42"/>
                  <a:pt x="108" y="42"/>
                </a:cubicBezTo>
                <a:cubicBezTo>
                  <a:pt x="156" y="42"/>
                  <a:pt x="156" y="42"/>
                  <a:pt x="156" y="42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88" y="31"/>
                  <a:pt x="188" y="31"/>
                  <a:pt x="188" y="31"/>
                </a:cubicBezTo>
                <a:cubicBezTo>
                  <a:pt x="161" y="1"/>
                  <a:pt x="161" y="1"/>
                  <a:pt x="161" y="1"/>
                </a:cubicBezTo>
                <a:cubicBezTo>
                  <a:pt x="159" y="0"/>
                  <a:pt x="159" y="0"/>
                  <a:pt x="15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EF49EDA8-016D-43E5-8408-8E74D29B7A8B}"/>
              </a:ext>
            </a:extLst>
          </p:cNvPr>
          <p:cNvSpPr>
            <a:spLocks/>
          </p:cNvSpPr>
          <p:nvPr/>
        </p:nvSpPr>
        <p:spPr bwMode="auto">
          <a:xfrm>
            <a:off x="7285056" y="4465172"/>
            <a:ext cx="639895" cy="635572"/>
          </a:xfrm>
          <a:custGeom>
            <a:avLst/>
            <a:gdLst>
              <a:gd name="T0" fmla="*/ 171 w 188"/>
              <a:gd name="T1" fmla="*/ 0 h 186"/>
              <a:gd name="T2" fmla="*/ 157 w 188"/>
              <a:gd name="T3" fmla="*/ 4 h 186"/>
              <a:gd name="T4" fmla="*/ 80 w 188"/>
              <a:gd name="T5" fmla="*/ 143 h 186"/>
              <a:gd name="T6" fmla="*/ 32 w 188"/>
              <a:gd name="T7" fmla="*/ 143 h 186"/>
              <a:gd name="T8" fmla="*/ 30 w 188"/>
              <a:gd name="T9" fmla="*/ 129 h 186"/>
              <a:gd name="T10" fmla="*/ 0 w 188"/>
              <a:gd name="T11" fmla="*/ 154 h 186"/>
              <a:gd name="T12" fmla="*/ 27 w 188"/>
              <a:gd name="T13" fmla="*/ 184 h 186"/>
              <a:gd name="T14" fmla="*/ 29 w 188"/>
              <a:gd name="T15" fmla="*/ 186 h 186"/>
              <a:gd name="T16" fmla="*/ 30 w 188"/>
              <a:gd name="T17" fmla="*/ 174 h 186"/>
              <a:gd name="T18" fmla="*/ 99 w 188"/>
              <a:gd name="T19" fmla="*/ 173 h 186"/>
              <a:gd name="T20" fmla="*/ 181 w 188"/>
              <a:gd name="T21" fmla="*/ 26 h 186"/>
              <a:gd name="T22" fmla="*/ 171 w 188"/>
              <a:gd name="T2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6">
                <a:moveTo>
                  <a:pt x="171" y="0"/>
                </a:moveTo>
                <a:cubicBezTo>
                  <a:pt x="167" y="0"/>
                  <a:pt x="163" y="2"/>
                  <a:pt x="157" y="4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32" y="143"/>
                  <a:pt x="32" y="143"/>
                  <a:pt x="32" y="143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0" y="154"/>
                  <a:pt x="0" y="154"/>
                  <a:pt x="0" y="154"/>
                </a:cubicBezTo>
                <a:cubicBezTo>
                  <a:pt x="27" y="184"/>
                  <a:pt x="27" y="184"/>
                  <a:pt x="27" y="184"/>
                </a:cubicBezTo>
                <a:cubicBezTo>
                  <a:pt x="29" y="186"/>
                  <a:pt x="29" y="186"/>
                  <a:pt x="29" y="186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99" y="173"/>
                  <a:pt x="99" y="173"/>
                  <a:pt x="99" y="173"/>
                </a:cubicBezTo>
                <a:cubicBezTo>
                  <a:pt x="181" y="26"/>
                  <a:pt x="181" y="26"/>
                  <a:pt x="181" y="26"/>
                </a:cubicBezTo>
                <a:cubicBezTo>
                  <a:pt x="181" y="26"/>
                  <a:pt x="188" y="0"/>
                  <a:pt x="17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18">
            <a:extLst>
              <a:ext uri="{FF2B5EF4-FFF2-40B4-BE49-F238E27FC236}">
                <a16:creationId xmlns:a16="http://schemas.microsoft.com/office/drawing/2014/main" id="{39BA4B9B-5306-41A6-86A6-C70C931921F6}"/>
              </a:ext>
            </a:extLst>
          </p:cNvPr>
          <p:cNvSpPr>
            <a:spLocks/>
          </p:cNvSpPr>
          <p:nvPr/>
        </p:nvSpPr>
        <p:spPr bwMode="auto">
          <a:xfrm>
            <a:off x="5454726" y="5236217"/>
            <a:ext cx="851753" cy="345889"/>
          </a:xfrm>
          <a:custGeom>
            <a:avLst/>
            <a:gdLst>
              <a:gd name="T0" fmla="*/ 14 w 250"/>
              <a:gd name="T1" fmla="*/ 0 h 101"/>
              <a:gd name="T2" fmla="*/ 0 w 250"/>
              <a:gd name="T3" fmla="*/ 38 h 101"/>
              <a:gd name="T4" fmla="*/ 0 w 250"/>
              <a:gd name="T5" fmla="*/ 40 h 101"/>
              <a:gd name="T6" fmla="*/ 10 w 250"/>
              <a:gd name="T7" fmla="*/ 36 h 101"/>
              <a:gd name="T8" fmla="*/ 43 w 250"/>
              <a:gd name="T9" fmla="*/ 97 h 101"/>
              <a:gd name="T10" fmla="*/ 212 w 250"/>
              <a:gd name="T11" fmla="*/ 101 h 101"/>
              <a:gd name="T12" fmla="*/ 220 w 250"/>
              <a:gd name="T13" fmla="*/ 70 h 101"/>
              <a:gd name="T14" fmla="*/ 61 w 250"/>
              <a:gd name="T15" fmla="*/ 66 h 101"/>
              <a:gd name="T16" fmla="*/ 39 w 250"/>
              <a:gd name="T17" fmla="*/ 23 h 101"/>
              <a:gd name="T18" fmla="*/ 50 w 250"/>
              <a:gd name="T19" fmla="*/ 15 h 101"/>
              <a:gd name="T20" fmla="*/ 14 w 250"/>
              <a:gd name="T2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101">
                <a:moveTo>
                  <a:pt x="14" y="0"/>
                </a:moveTo>
                <a:cubicBezTo>
                  <a:pt x="0" y="38"/>
                  <a:pt x="0" y="38"/>
                  <a:pt x="0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10" y="36"/>
                  <a:pt x="10" y="36"/>
                  <a:pt x="10" y="36"/>
                </a:cubicBezTo>
                <a:cubicBezTo>
                  <a:pt x="43" y="97"/>
                  <a:pt x="43" y="97"/>
                  <a:pt x="43" y="97"/>
                </a:cubicBezTo>
                <a:cubicBezTo>
                  <a:pt x="212" y="101"/>
                  <a:pt x="212" y="101"/>
                  <a:pt x="212" y="101"/>
                </a:cubicBezTo>
                <a:cubicBezTo>
                  <a:pt x="212" y="101"/>
                  <a:pt x="250" y="92"/>
                  <a:pt x="220" y="70"/>
                </a:cubicBezTo>
                <a:cubicBezTo>
                  <a:pt x="61" y="66"/>
                  <a:pt x="61" y="66"/>
                  <a:pt x="61" y="66"/>
                </a:cubicBezTo>
                <a:cubicBezTo>
                  <a:pt x="39" y="23"/>
                  <a:pt x="39" y="23"/>
                  <a:pt x="39" y="23"/>
                </a:cubicBezTo>
                <a:cubicBezTo>
                  <a:pt x="50" y="15"/>
                  <a:pt x="50" y="15"/>
                  <a:pt x="50" y="15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19">
            <a:extLst>
              <a:ext uri="{FF2B5EF4-FFF2-40B4-BE49-F238E27FC236}">
                <a16:creationId xmlns:a16="http://schemas.microsoft.com/office/drawing/2014/main" id="{01A55CBB-E734-48E5-BCFC-D49CC1538314}"/>
              </a:ext>
            </a:extLst>
          </p:cNvPr>
          <p:cNvSpPr>
            <a:spLocks/>
          </p:cNvSpPr>
          <p:nvPr/>
        </p:nvSpPr>
        <p:spPr bwMode="auto">
          <a:xfrm>
            <a:off x="4124493" y="3841129"/>
            <a:ext cx="392008" cy="788340"/>
          </a:xfrm>
          <a:custGeom>
            <a:avLst/>
            <a:gdLst>
              <a:gd name="T0" fmla="*/ 68 w 115"/>
              <a:gd name="T1" fmla="*/ 0 h 231"/>
              <a:gd name="T2" fmla="*/ 28 w 115"/>
              <a:gd name="T3" fmla="*/ 7 h 231"/>
              <a:gd name="T4" fmla="*/ 26 w 115"/>
              <a:gd name="T5" fmla="*/ 8 h 231"/>
              <a:gd name="T6" fmla="*/ 35 w 115"/>
              <a:gd name="T7" fmla="*/ 15 h 231"/>
              <a:gd name="T8" fmla="*/ 0 w 115"/>
              <a:gd name="T9" fmla="*/ 75 h 231"/>
              <a:gd name="T10" fmla="*/ 83 w 115"/>
              <a:gd name="T11" fmla="*/ 221 h 231"/>
              <a:gd name="T12" fmla="*/ 102 w 115"/>
              <a:gd name="T13" fmla="*/ 231 h 231"/>
              <a:gd name="T14" fmla="*/ 115 w 115"/>
              <a:gd name="T15" fmla="*/ 212 h 231"/>
              <a:gd name="T16" fmla="*/ 36 w 115"/>
              <a:gd name="T17" fmla="*/ 74 h 231"/>
              <a:gd name="T18" fmla="*/ 60 w 115"/>
              <a:gd name="T19" fmla="*/ 33 h 231"/>
              <a:gd name="T20" fmla="*/ 73 w 115"/>
              <a:gd name="T21" fmla="*/ 38 h 231"/>
              <a:gd name="T22" fmla="*/ 68 w 115"/>
              <a:gd name="T2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231">
                <a:moveTo>
                  <a:pt x="68" y="0"/>
                </a:moveTo>
                <a:cubicBezTo>
                  <a:pt x="28" y="7"/>
                  <a:pt x="28" y="7"/>
                  <a:pt x="28" y="7"/>
                </a:cubicBezTo>
                <a:cubicBezTo>
                  <a:pt x="26" y="8"/>
                  <a:pt x="26" y="8"/>
                  <a:pt x="26" y="8"/>
                </a:cubicBezTo>
                <a:cubicBezTo>
                  <a:pt x="35" y="15"/>
                  <a:pt x="35" y="15"/>
                  <a:pt x="35" y="15"/>
                </a:cubicBezTo>
                <a:cubicBezTo>
                  <a:pt x="0" y="75"/>
                  <a:pt x="0" y="75"/>
                  <a:pt x="0" y="75"/>
                </a:cubicBezTo>
                <a:cubicBezTo>
                  <a:pt x="83" y="221"/>
                  <a:pt x="83" y="221"/>
                  <a:pt x="83" y="221"/>
                </a:cubicBezTo>
                <a:cubicBezTo>
                  <a:pt x="83" y="221"/>
                  <a:pt x="93" y="231"/>
                  <a:pt x="102" y="231"/>
                </a:cubicBezTo>
                <a:cubicBezTo>
                  <a:pt x="108" y="231"/>
                  <a:pt x="113" y="226"/>
                  <a:pt x="115" y="212"/>
                </a:cubicBezTo>
                <a:cubicBezTo>
                  <a:pt x="36" y="74"/>
                  <a:pt x="36" y="74"/>
                  <a:pt x="36" y="74"/>
                </a:cubicBezTo>
                <a:cubicBezTo>
                  <a:pt x="60" y="33"/>
                  <a:pt x="60" y="33"/>
                  <a:pt x="60" y="33"/>
                </a:cubicBezTo>
                <a:cubicBezTo>
                  <a:pt x="73" y="38"/>
                  <a:pt x="73" y="38"/>
                  <a:pt x="73" y="38"/>
                </a:cubicBezTo>
                <a:cubicBezTo>
                  <a:pt x="68" y="0"/>
                  <a:pt x="68" y="0"/>
                  <a:pt x="6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Freeform: Shape 20">
            <a:extLst>
              <a:ext uri="{FF2B5EF4-FFF2-40B4-BE49-F238E27FC236}">
                <a16:creationId xmlns:a16="http://schemas.microsoft.com/office/drawing/2014/main" id="{07A53FDE-9B6F-43FB-9960-43BA8FE54181}"/>
              </a:ext>
            </a:extLst>
          </p:cNvPr>
          <p:cNvSpPr>
            <a:spLocks/>
          </p:cNvSpPr>
          <p:nvPr/>
        </p:nvSpPr>
        <p:spPr bwMode="auto">
          <a:xfrm>
            <a:off x="6026885" y="1520788"/>
            <a:ext cx="858958" cy="327154"/>
          </a:xfrm>
          <a:custGeom>
            <a:avLst/>
            <a:gdLst>
              <a:gd name="T0" fmla="*/ 206 w 252"/>
              <a:gd name="T1" fmla="*/ 0 h 96"/>
              <a:gd name="T2" fmla="*/ 38 w 252"/>
              <a:gd name="T3" fmla="*/ 2 h 96"/>
              <a:gd name="T4" fmla="*/ 31 w 252"/>
              <a:gd name="T5" fmla="*/ 33 h 96"/>
              <a:gd name="T6" fmla="*/ 189 w 252"/>
              <a:gd name="T7" fmla="*/ 31 h 96"/>
              <a:gd name="T8" fmla="*/ 213 w 252"/>
              <a:gd name="T9" fmla="*/ 73 h 96"/>
              <a:gd name="T10" fmla="*/ 202 w 252"/>
              <a:gd name="T11" fmla="*/ 82 h 96"/>
              <a:gd name="T12" fmla="*/ 239 w 252"/>
              <a:gd name="T13" fmla="*/ 96 h 96"/>
              <a:gd name="T14" fmla="*/ 251 w 252"/>
              <a:gd name="T15" fmla="*/ 57 h 96"/>
              <a:gd name="T16" fmla="*/ 252 w 252"/>
              <a:gd name="T17" fmla="*/ 55 h 96"/>
              <a:gd name="T18" fmla="*/ 241 w 252"/>
              <a:gd name="T19" fmla="*/ 60 h 96"/>
              <a:gd name="T20" fmla="*/ 206 w 252"/>
              <a:gd name="T2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96">
                <a:moveTo>
                  <a:pt x="206" y="0"/>
                </a:move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0" y="12"/>
                  <a:pt x="31" y="33"/>
                </a:cubicBezTo>
                <a:cubicBezTo>
                  <a:pt x="189" y="31"/>
                  <a:pt x="189" y="31"/>
                  <a:pt x="189" y="31"/>
                </a:cubicBezTo>
                <a:cubicBezTo>
                  <a:pt x="213" y="73"/>
                  <a:pt x="213" y="73"/>
                  <a:pt x="213" y="73"/>
                </a:cubicBezTo>
                <a:cubicBezTo>
                  <a:pt x="202" y="82"/>
                  <a:pt x="202" y="82"/>
                  <a:pt x="202" y="82"/>
                </a:cubicBezTo>
                <a:cubicBezTo>
                  <a:pt x="239" y="96"/>
                  <a:pt x="239" y="96"/>
                  <a:pt x="239" y="96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2" y="55"/>
                  <a:pt x="252" y="55"/>
                  <a:pt x="252" y="55"/>
                </a:cubicBezTo>
                <a:cubicBezTo>
                  <a:pt x="241" y="60"/>
                  <a:pt x="241" y="60"/>
                  <a:pt x="241" y="60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1">
            <a:extLst>
              <a:ext uri="{FF2B5EF4-FFF2-40B4-BE49-F238E27FC236}">
                <a16:creationId xmlns:a16="http://schemas.microsoft.com/office/drawing/2014/main" id="{2CEAA85E-EE07-4011-B986-2A35F1B84BE0}"/>
              </a:ext>
            </a:extLst>
          </p:cNvPr>
          <p:cNvSpPr>
            <a:spLocks/>
          </p:cNvSpPr>
          <p:nvPr/>
        </p:nvSpPr>
        <p:spPr bwMode="auto">
          <a:xfrm>
            <a:off x="7782283" y="2469822"/>
            <a:ext cx="394890" cy="788340"/>
          </a:xfrm>
          <a:custGeom>
            <a:avLst/>
            <a:gdLst>
              <a:gd name="T0" fmla="*/ 13 w 116"/>
              <a:gd name="T1" fmla="*/ 0 h 231"/>
              <a:gd name="T2" fmla="*/ 0 w 116"/>
              <a:gd name="T3" fmla="*/ 20 h 231"/>
              <a:gd name="T4" fmla="*/ 81 w 116"/>
              <a:gd name="T5" fmla="*/ 157 h 231"/>
              <a:gd name="T6" fmla="*/ 56 w 116"/>
              <a:gd name="T7" fmla="*/ 198 h 231"/>
              <a:gd name="T8" fmla="*/ 43 w 116"/>
              <a:gd name="T9" fmla="*/ 193 h 231"/>
              <a:gd name="T10" fmla="*/ 50 w 116"/>
              <a:gd name="T11" fmla="*/ 231 h 231"/>
              <a:gd name="T12" fmla="*/ 89 w 116"/>
              <a:gd name="T13" fmla="*/ 223 h 231"/>
              <a:gd name="T14" fmla="*/ 91 w 116"/>
              <a:gd name="T15" fmla="*/ 223 h 231"/>
              <a:gd name="T16" fmla="*/ 82 w 116"/>
              <a:gd name="T17" fmla="*/ 216 h 231"/>
              <a:gd name="T18" fmla="*/ 116 w 116"/>
              <a:gd name="T19" fmla="*/ 155 h 231"/>
              <a:gd name="T20" fmla="*/ 31 w 116"/>
              <a:gd name="T21" fmla="*/ 10 h 231"/>
              <a:gd name="T22" fmla="*/ 13 w 116"/>
              <a:gd name="T2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231">
                <a:moveTo>
                  <a:pt x="13" y="0"/>
                </a:moveTo>
                <a:cubicBezTo>
                  <a:pt x="7" y="0"/>
                  <a:pt x="1" y="5"/>
                  <a:pt x="0" y="20"/>
                </a:cubicBezTo>
                <a:cubicBezTo>
                  <a:pt x="81" y="157"/>
                  <a:pt x="81" y="157"/>
                  <a:pt x="81" y="157"/>
                </a:cubicBezTo>
                <a:cubicBezTo>
                  <a:pt x="56" y="198"/>
                  <a:pt x="56" y="198"/>
                  <a:pt x="56" y="198"/>
                </a:cubicBezTo>
                <a:cubicBezTo>
                  <a:pt x="43" y="193"/>
                  <a:pt x="43" y="193"/>
                  <a:pt x="43" y="193"/>
                </a:cubicBezTo>
                <a:cubicBezTo>
                  <a:pt x="50" y="231"/>
                  <a:pt x="50" y="231"/>
                  <a:pt x="50" y="231"/>
                </a:cubicBezTo>
                <a:cubicBezTo>
                  <a:pt x="89" y="223"/>
                  <a:pt x="89" y="223"/>
                  <a:pt x="89" y="223"/>
                </a:cubicBezTo>
                <a:cubicBezTo>
                  <a:pt x="91" y="223"/>
                  <a:pt x="91" y="223"/>
                  <a:pt x="91" y="223"/>
                </a:cubicBezTo>
                <a:cubicBezTo>
                  <a:pt x="82" y="216"/>
                  <a:pt x="82" y="216"/>
                  <a:pt x="82" y="216"/>
                </a:cubicBezTo>
                <a:cubicBezTo>
                  <a:pt x="116" y="155"/>
                  <a:pt x="116" y="155"/>
                  <a:pt x="116" y="155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21" y="0"/>
                  <a:pt x="13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22">
            <a:extLst>
              <a:ext uri="{FF2B5EF4-FFF2-40B4-BE49-F238E27FC236}">
                <a16:creationId xmlns:a16="http://schemas.microsoft.com/office/drawing/2014/main" id="{D2F8AB74-7A4E-4AC2-B368-478A31831EBF}"/>
              </a:ext>
            </a:extLst>
          </p:cNvPr>
          <p:cNvSpPr>
            <a:spLocks/>
          </p:cNvSpPr>
          <p:nvPr/>
        </p:nvSpPr>
        <p:spPr bwMode="auto">
          <a:xfrm>
            <a:off x="6009590" y="2755902"/>
            <a:ext cx="309860" cy="309860"/>
          </a:xfrm>
          <a:custGeom>
            <a:avLst/>
            <a:gdLst>
              <a:gd name="T0" fmla="*/ 89 w 91"/>
              <a:gd name="T1" fmla="*/ 46 h 91"/>
              <a:gd name="T2" fmla="*/ 87 w 91"/>
              <a:gd name="T3" fmla="*/ 46 h 91"/>
              <a:gd name="T4" fmla="*/ 74 w 91"/>
              <a:gd name="T5" fmla="*/ 75 h 91"/>
              <a:gd name="T6" fmla="*/ 45 w 91"/>
              <a:gd name="T7" fmla="*/ 87 h 91"/>
              <a:gd name="T8" fmla="*/ 16 w 91"/>
              <a:gd name="T9" fmla="*/ 75 h 91"/>
              <a:gd name="T10" fmla="*/ 4 w 91"/>
              <a:gd name="T11" fmla="*/ 46 h 91"/>
              <a:gd name="T12" fmla="*/ 16 w 91"/>
              <a:gd name="T13" fmla="*/ 16 h 91"/>
              <a:gd name="T14" fmla="*/ 45 w 91"/>
              <a:gd name="T15" fmla="*/ 4 h 91"/>
              <a:gd name="T16" fmla="*/ 74 w 91"/>
              <a:gd name="T17" fmla="*/ 16 h 91"/>
              <a:gd name="T18" fmla="*/ 87 w 91"/>
              <a:gd name="T19" fmla="*/ 46 h 91"/>
              <a:gd name="T20" fmla="*/ 89 w 91"/>
              <a:gd name="T21" fmla="*/ 46 h 91"/>
              <a:gd name="T22" fmla="*/ 91 w 91"/>
              <a:gd name="T23" fmla="*/ 46 h 91"/>
              <a:gd name="T24" fmla="*/ 45 w 91"/>
              <a:gd name="T25" fmla="*/ 0 h 91"/>
              <a:gd name="T26" fmla="*/ 0 w 91"/>
              <a:gd name="T27" fmla="*/ 46 h 91"/>
              <a:gd name="T28" fmla="*/ 45 w 91"/>
              <a:gd name="T29" fmla="*/ 91 h 91"/>
              <a:gd name="T30" fmla="*/ 91 w 91"/>
              <a:gd name="T31" fmla="*/ 46 h 91"/>
              <a:gd name="T32" fmla="*/ 89 w 91"/>
              <a:gd name="T33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" h="91">
                <a:moveTo>
                  <a:pt x="89" y="46"/>
                </a:moveTo>
                <a:cubicBezTo>
                  <a:pt x="87" y="46"/>
                  <a:pt x="87" y="46"/>
                  <a:pt x="87" y="46"/>
                </a:cubicBezTo>
                <a:cubicBezTo>
                  <a:pt x="87" y="57"/>
                  <a:pt x="82" y="67"/>
                  <a:pt x="74" y="75"/>
                </a:cubicBezTo>
                <a:cubicBezTo>
                  <a:pt x="67" y="82"/>
                  <a:pt x="57" y="87"/>
                  <a:pt x="45" y="87"/>
                </a:cubicBezTo>
                <a:cubicBezTo>
                  <a:pt x="34" y="87"/>
                  <a:pt x="23" y="82"/>
                  <a:pt x="16" y="75"/>
                </a:cubicBezTo>
                <a:cubicBezTo>
                  <a:pt x="8" y="67"/>
                  <a:pt x="4" y="57"/>
                  <a:pt x="4" y="46"/>
                </a:cubicBezTo>
                <a:cubicBezTo>
                  <a:pt x="4" y="34"/>
                  <a:pt x="8" y="24"/>
                  <a:pt x="16" y="16"/>
                </a:cubicBezTo>
                <a:cubicBezTo>
                  <a:pt x="23" y="9"/>
                  <a:pt x="34" y="4"/>
                  <a:pt x="45" y="4"/>
                </a:cubicBezTo>
                <a:cubicBezTo>
                  <a:pt x="57" y="4"/>
                  <a:pt x="67" y="9"/>
                  <a:pt x="74" y="16"/>
                </a:cubicBezTo>
                <a:cubicBezTo>
                  <a:pt x="82" y="24"/>
                  <a:pt x="87" y="34"/>
                  <a:pt x="87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20"/>
                  <a:pt x="70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71"/>
                  <a:pt x="20" y="91"/>
                  <a:pt x="45" y="91"/>
                </a:cubicBezTo>
                <a:cubicBezTo>
                  <a:pt x="70" y="91"/>
                  <a:pt x="91" y="71"/>
                  <a:pt x="91" y="46"/>
                </a:cubicBezTo>
                <a:lnTo>
                  <a:pt x="8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24">
            <a:extLst>
              <a:ext uri="{FF2B5EF4-FFF2-40B4-BE49-F238E27FC236}">
                <a16:creationId xmlns:a16="http://schemas.microsoft.com/office/drawing/2014/main" id="{101489FA-6F16-4F0E-831E-34AF1F3584E5}"/>
              </a:ext>
            </a:extLst>
          </p:cNvPr>
          <p:cNvSpPr>
            <a:spLocks/>
          </p:cNvSpPr>
          <p:nvPr/>
        </p:nvSpPr>
        <p:spPr bwMode="auto">
          <a:xfrm>
            <a:off x="2754364" y="2152470"/>
            <a:ext cx="893091" cy="262013"/>
          </a:xfrm>
          <a:custGeom>
            <a:avLst/>
            <a:gdLst>
              <a:gd name="T0" fmla="*/ 577 w 577"/>
              <a:gd name="T1" fmla="*/ 69 h 138"/>
              <a:gd name="T2" fmla="*/ 528 w 577"/>
              <a:gd name="T3" fmla="*/ 138 h 138"/>
              <a:gd name="T4" fmla="*/ 3 w 577"/>
              <a:gd name="T5" fmla="*/ 138 h 138"/>
              <a:gd name="T6" fmla="*/ 0 w 577"/>
              <a:gd name="T7" fmla="*/ 0 h 138"/>
              <a:gd name="T8" fmla="*/ 528 w 577"/>
              <a:gd name="T9" fmla="*/ 0 h 138"/>
              <a:gd name="T10" fmla="*/ 577 w 577"/>
              <a:gd name="T11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8">
                <a:moveTo>
                  <a:pt x="577" y="69"/>
                </a:moveTo>
                <a:lnTo>
                  <a:pt x="528" y="138"/>
                </a:lnTo>
                <a:lnTo>
                  <a:pt x="3" y="138"/>
                </a:lnTo>
                <a:lnTo>
                  <a:pt x="0" y="0"/>
                </a:lnTo>
                <a:lnTo>
                  <a:pt x="528" y="0"/>
                </a:lnTo>
                <a:lnTo>
                  <a:pt x="577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900" dirty="0">
                <a:solidFill>
                  <a:schemeClr val="bg1"/>
                </a:solidFill>
              </a:rPr>
              <a:t>输入标题文本 </a:t>
            </a: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172E83FA-A422-479E-8ABE-2F08C697ED47}"/>
              </a:ext>
            </a:extLst>
          </p:cNvPr>
          <p:cNvSpPr>
            <a:spLocks/>
          </p:cNvSpPr>
          <p:nvPr/>
        </p:nvSpPr>
        <p:spPr bwMode="auto">
          <a:xfrm>
            <a:off x="2754364" y="3284227"/>
            <a:ext cx="893091" cy="246793"/>
          </a:xfrm>
          <a:custGeom>
            <a:avLst/>
            <a:gdLst>
              <a:gd name="T0" fmla="*/ 577 w 577"/>
              <a:gd name="T1" fmla="*/ 69 h 137"/>
              <a:gd name="T2" fmla="*/ 528 w 577"/>
              <a:gd name="T3" fmla="*/ 137 h 137"/>
              <a:gd name="T4" fmla="*/ 3 w 577"/>
              <a:gd name="T5" fmla="*/ 137 h 137"/>
              <a:gd name="T6" fmla="*/ 0 w 577"/>
              <a:gd name="T7" fmla="*/ 0 h 137"/>
              <a:gd name="T8" fmla="*/ 528 w 577"/>
              <a:gd name="T9" fmla="*/ 0 h 137"/>
              <a:gd name="T10" fmla="*/ 577 w 577"/>
              <a:gd name="T1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577" y="69"/>
                </a:moveTo>
                <a:lnTo>
                  <a:pt x="528" y="137"/>
                </a:lnTo>
                <a:lnTo>
                  <a:pt x="3" y="137"/>
                </a:lnTo>
                <a:lnTo>
                  <a:pt x="0" y="0"/>
                </a:lnTo>
                <a:lnTo>
                  <a:pt x="528" y="0"/>
                </a:lnTo>
                <a:lnTo>
                  <a:pt x="577" y="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5" name="Freeform: Shape 32">
            <a:extLst>
              <a:ext uri="{FF2B5EF4-FFF2-40B4-BE49-F238E27FC236}">
                <a16:creationId xmlns:a16="http://schemas.microsoft.com/office/drawing/2014/main" id="{C8103371-8F5F-4102-A891-4F9D21CF4003}"/>
              </a:ext>
            </a:extLst>
          </p:cNvPr>
          <p:cNvSpPr>
            <a:spLocks/>
          </p:cNvSpPr>
          <p:nvPr/>
        </p:nvSpPr>
        <p:spPr bwMode="auto">
          <a:xfrm>
            <a:off x="2754364" y="5231548"/>
            <a:ext cx="893091" cy="246446"/>
          </a:xfrm>
          <a:custGeom>
            <a:avLst/>
            <a:gdLst>
              <a:gd name="T0" fmla="*/ 577 w 577"/>
              <a:gd name="T1" fmla="*/ 68 h 137"/>
              <a:gd name="T2" fmla="*/ 528 w 577"/>
              <a:gd name="T3" fmla="*/ 137 h 137"/>
              <a:gd name="T4" fmla="*/ 3 w 577"/>
              <a:gd name="T5" fmla="*/ 137 h 137"/>
              <a:gd name="T6" fmla="*/ 0 w 577"/>
              <a:gd name="T7" fmla="*/ 0 h 137"/>
              <a:gd name="T8" fmla="*/ 528 w 577"/>
              <a:gd name="T9" fmla="*/ 0 h 137"/>
              <a:gd name="T10" fmla="*/ 577 w 577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577" y="68"/>
                </a:moveTo>
                <a:lnTo>
                  <a:pt x="528" y="137"/>
                </a:lnTo>
                <a:lnTo>
                  <a:pt x="3" y="137"/>
                </a:lnTo>
                <a:lnTo>
                  <a:pt x="0" y="0"/>
                </a:lnTo>
                <a:lnTo>
                  <a:pt x="528" y="0"/>
                </a:lnTo>
                <a:lnTo>
                  <a:pt x="577" y="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6" name="Freeform: Shape 33">
            <a:extLst>
              <a:ext uri="{FF2B5EF4-FFF2-40B4-BE49-F238E27FC236}">
                <a16:creationId xmlns:a16="http://schemas.microsoft.com/office/drawing/2014/main" id="{F94872D9-81D5-4140-AC58-60069A57601D}"/>
              </a:ext>
            </a:extLst>
          </p:cNvPr>
          <p:cNvSpPr>
            <a:spLocks/>
          </p:cNvSpPr>
          <p:nvPr/>
        </p:nvSpPr>
        <p:spPr bwMode="auto">
          <a:xfrm>
            <a:off x="2754364" y="4337338"/>
            <a:ext cx="893091" cy="242123"/>
          </a:xfrm>
          <a:custGeom>
            <a:avLst/>
            <a:gdLst>
              <a:gd name="T0" fmla="*/ 577 w 577"/>
              <a:gd name="T1" fmla="*/ 68 h 137"/>
              <a:gd name="T2" fmla="*/ 528 w 577"/>
              <a:gd name="T3" fmla="*/ 137 h 137"/>
              <a:gd name="T4" fmla="*/ 3 w 577"/>
              <a:gd name="T5" fmla="*/ 137 h 137"/>
              <a:gd name="T6" fmla="*/ 0 w 577"/>
              <a:gd name="T7" fmla="*/ 0 h 137"/>
              <a:gd name="T8" fmla="*/ 528 w 577"/>
              <a:gd name="T9" fmla="*/ 0 h 137"/>
              <a:gd name="T10" fmla="*/ 577 w 577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577" y="68"/>
                </a:moveTo>
                <a:lnTo>
                  <a:pt x="528" y="137"/>
                </a:lnTo>
                <a:lnTo>
                  <a:pt x="3" y="137"/>
                </a:lnTo>
                <a:lnTo>
                  <a:pt x="0" y="0"/>
                </a:lnTo>
                <a:lnTo>
                  <a:pt x="528" y="0"/>
                </a:lnTo>
                <a:lnTo>
                  <a:pt x="577" y="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7" name="Freeform: Shape 41">
            <a:extLst>
              <a:ext uri="{FF2B5EF4-FFF2-40B4-BE49-F238E27FC236}">
                <a16:creationId xmlns:a16="http://schemas.microsoft.com/office/drawing/2014/main" id="{7FFE6661-C665-490B-A471-BCC237D7DE74}"/>
              </a:ext>
            </a:extLst>
          </p:cNvPr>
          <p:cNvSpPr>
            <a:spLocks/>
          </p:cNvSpPr>
          <p:nvPr/>
        </p:nvSpPr>
        <p:spPr bwMode="auto">
          <a:xfrm>
            <a:off x="8528817" y="1630666"/>
            <a:ext cx="875794" cy="249041"/>
          </a:xfrm>
          <a:custGeom>
            <a:avLst/>
            <a:gdLst>
              <a:gd name="T0" fmla="*/ 0 w 577"/>
              <a:gd name="T1" fmla="*/ 69 h 137"/>
              <a:gd name="T2" fmla="*/ 52 w 577"/>
              <a:gd name="T3" fmla="*/ 0 h 137"/>
              <a:gd name="T4" fmla="*/ 577 w 577"/>
              <a:gd name="T5" fmla="*/ 0 h 137"/>
              <a:gd name="T6" fmla="*/ 577 w 577"/>
              <a:gd name="T7" fmla="*/ 137 h 137"/>
              <a:gd name="T8" fmla="*/ 49 w 577"/>
              <a:gd name="T9" fmla="*/ 137 h 137"/>
              <a:gd name="T10" fmla="*/ 0 w 577"/>
              <a:gd name="T1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7"/>
                </a:lnTo>
                <a:lnTo>
                  <a:pt x="49" y="137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8" name="Freeform: Shape 46">
            <a:extLst>
              <a:ext uri="{FF2B5EF4-FFF2-40B4-BE49-F238E27FC236}">
                <a16:creationId xmlns:a16="http://schemas.microsoft.com/office/drawing/2014/main" id="{00963CF7-0AAA-458C-B55E-60461D6DB94F}"/>
              </a:ext>
            </a:extLst>
          </p:cNvPr>
          <p:cNvSpPr>
            <a:spLocks/>
          </p:cNvSpPr>
          <p:nvPr/>
        </p:nvSpPr>
        <p:spPr bwMode="auto">
          <a:xfrm>
            <a:off x="8528817" y="2536839"/>
            <a:ext cx="875794" cy="253218"/>
          </a:xfrm>
          <a:custGeom>
            <a:avLst/>
            <a:gdLst>
              <a:gd name="T0" fmla="*/ 0 w 577"/>
              <a:gd name="T1" fmla="*/ 69 h 138"/>
              <a:gd name="T2" fmla="*/ 52 w 577"/>
              <a:gd name="T3" fmla="*/ 0 h 138"/>
              <a:gd name="T4" fmla="*/ 577 w 577"/>
              <a:gd name="T5" fmla="*/ 0 h 138"/>
              <a:gd name="T6" fmla="*/ 577 w 577"/>
              <a:gd name="T7" fmla="*/ 138 h 138"/>
              <a:gd name="T8" fmla="*/ 49 w 577"/>
              <a:gd name="T9" fmla="*/ 138 h 138"/>
              <a:gd name="T10" fmla="*/ 0 w 577"/>
              <a:gd name="T11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8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8"/>
                </a:lnTo>
                <a:lnTo>
                  <a:pt x="49" y="138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9" name="Freeform: Shape 51">
            <a:extLst>
              <a:ext uri="{FF2B5EF4-FFF2-40B4-BE49-F238E27FC236}">
                <a16:creationId xmlns:a16="http://schemas.microsoft.com/office/drawing/2014/main" id="{7095B9E0-1FC3-432C-B667-37B7A6774C52}"/>
              </a:ext>
            </a:extLst>
          </p:cNvPr>
          <p:cNvSpPr>
            <a:spLocks/>
          </p:cNvSpPr>
          <p:nvPr/>
        </p:nvSpPr>
        <p:spPr bwMode="auto">
          <a:xfrm>
            <a:off x="8528817" y="3569127"/>
            <a:ext cx="875794" cy="231027"/>
          </a:xfrm>
          <a:custGeom>
            <a:avLst/>
            <a:gdLst>
              <a:gd name="T0" fmla="*/ 0 w 577"/>
              <a:gd name="T1" fmla="*/ 69 h 137"/>
              <a:gd name="T2" fmla="*/ 52 w 577"/>
              <a:gd name="T3" fmla="*/ 0 h 137"/>
              <a:gd name="T4" fmla="*/ 577 w 577"/>
              <a:gd name="T5" fmla="*/ 0 h 137"/>
              <a:gd name="T6" fmla="*/ 577 w 577"/>
              <a:gd name="T7" fmla="*/ 137 h 137"/>
              <a:gd name="T8" fmla="*/ 49 w 577"/>
              <a:gd name="T9" fmla="*/ 137 h 137"/>
              <a:gd name="T10" fmla="*/ 0 w 577"/>
              <a:gd name="T1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7"/>
                </a:lnTo>
                <a:lnTo>
                  <a:pt x="49" y="137"/>
                </a:lnTo>
                <a:lnTo>
                  <a:pt x="0" y="69"/>
                </a:lnTo>
                <a:close/>
              </a:path>
            </a:pathLst>
          </a:custGeom>
          <a:solidFill>
            <a:srgbClr val="00A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30" name="Freeform: Shape 54">
            <a:extLst>
              <a:ext uri="{FF2B5EF4-FFF2-40B4-BE49-F238E27FC236}">
                <a16:creationId xmlns:a16="http://schemas.microsoft.com/office/drawing/2014/main" id="{0F9AE8B6-828D-4937-BF81-49BF274E994A}"/>
              </a:ext>
            </a:extLst>
          </p:cNvPr>
          <p:cNvSpPr>
            <a:spLocks/>
          </p:cNvSpPr>
          <p:nvPr/>
        </p:nvSpPr>
        <p:spPr bwMode="auto">
          <a:xfrm>
            <a:off x="8528817" y="4707728"/>
            <a:ext cx="875794" cy="245838"/>
          </a:xfrm>
          <a:custGeom>
            <a:avLst/>
            <a:gdLst>
              <a:gd name="T0" fmla="*/ 0 w 577"/>
              <a:gd name="T1" fmla="*/ 69 h 138"/>
              <a:gd name="T2" fmla="*/ 52 w 577"/>
              <a:gd name="T3" fmla="*/ 0 h 138"/>
              <a:gd name="T4" fmla="*/ 577 w 577"/>
              <a:gd name="T5" fmla="*/ 0 h 138"/>
              <a:gd name="T6" fmla="*/ 577 w 577"/>
              <a:gd name="T7" fmla="*/ 138 h 138"/>
              <a:gd name="T8" fmla="*/ 49 w 577"/>
              <a:gd name="T9" fmla="*/ 138 h 138"/>
              <a:gd name="T10" fmla="*/ 0 w 577"/>
              <a:gd name="T11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8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8"/>
                </a:lnTo>
                <a:lnTo>
                  <a:pt x="49" y="138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grpSp>
        <p:nvGrpSpPr>
          <p:cNvPr id="31" name="Group 57">
            <a:extLst>
              <a:ext uri="{FF2B5EF4-FFF2-40B4-BE49-F238E27FC236}">
                <a16:creationId xmlns:a16="http://schemas.microsoft.com/office/drawing/2014/main" id="{4028BC20-F32A-4D5B-B6AC-B72F5C1B2350}"/>
              </a:ext>
            </a:extLst>
          </p:cNvPr>
          <p:cNvGrpSpPr/>
          <p:nvPr/>
        </p:nvGrpSpPr>
        <p:grpSpPr>
          <a:xfrm>
            <a:off x="4066845" y="2738607"/>
            <a:ext cx="1810154" cy="1020374"/>
            <a:chOff x="3486669" y="2803312"/>
            <a:chExt cx="1993900" cy="112395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F3D6A97-23EE-42A2-8CE1-4F73B3E64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669" y="2803312"/>
              <a:ext cx="1993900" cy="1123950"/>
            </a:xfrm>
            <a:custGeom>
              <a:avLst/>
              <a:gdLst>
                <a:gd name="connsiteX0" fmla="*/ 973138 w 1993900"/>
                <a:gd name="connsiteY0" fmla="*/ 0 h 1123950"/>
                <a:gd name="connsiteX1" fmla="*/ 1232904 w 1993900"/>
                <a:gd name="connsiteY1" fmla="*/ 440852 h 1123950"/>
                <a:gd name="connsiteX2" fmla="*/ 1243544 w 1993900"/>
                <a:gd name="connsiteY2" fmla="*/ 450611 h 1123950"/>
                <a:gd name="connsiteX3" fmla="*/ 1366138 w 1993900"/>
                <a:gd name="connsiteY3" fmla="*/ 480946 h 1123950"/>
                <a:gd name="connsiteX4" fmla="*/ 1380836 w 1993900"/>
                <a:gd name="connsiteY4" fmla="*/ 474472 h 1123950"/>
                <a:gd name="connsiteX5" fmla="*/ 1509712 w 1993900"/>
                <a:gd name="connsiteY5" fmla="*/ 247650 h 1123950"/>
                <a:gd name="connsiteX6" fmla="*/ 1831975 w 1993900"/>
                <a:gd name="connsiteY6" fmla="*/ 247650 h 1123950"/>
                <a:gd name="connsiteX7" fmla="*/ 1993900 w 1993900"/>
                <a:gd name="connsiteY7" fmla="*/ 522288 h 1123950"/>
                <a:gd name="connsiteX8" fmla="*/ 1836738 w 1993900"/>
                <a:gd name="connsiteY8" fmla="*/ 800101 h 1123950"/>
                <a:gd name="connsiteX9" fmla="*/ 1512887 w 1993900"/>
                <a:gd name="connsiteY9" fmla="*/ 804863 h 1123950"/>
                <a:gd name="connsiteX10" fmla="*/ 1434758 w 1993900"/>
                <a:gd name="connsiteY10" fmla="*/ 670818 h 1123950"/>
                <a:gd name="connsiteX11" fmla="*/ 1428970 w 1993900"/>
                <a:gd name="connsiteY11" fmla="*/ 663919 h 1123950"/>
                <a:gd name="connsiteX12" fmla="*/ 1268351 w 1993900"/>
                <a:gd name="connsiteY12" fmla="*/ 638641 h 1123950"/>
                <a:gd name="connsiteX13" fmla="*/ 1247247 w 1993900"/>
                <a:gd name="connsiteY13" fmla="*/ 657447 h 1123950"/>
                <a:gd name="connsiteX14" fmla="*/ 979488 w 1993900"/>
                <a:gd name="connsiteY14" fmla="*/ 1120775 h 1123950"/>
                <a:gd name="connsiteX15" fmla="*/ 330200 w 1993900"/>
                <a:gd name="connsiteY15" fmla="*/ 1123950 h 1123950"/>
                <a:gd name="connsiteX16" fmla="*/ 0 w 1993900"/>
                <a:gd name="connsiteY16" fmla="*/ 568325 h 1123950"/>
                <a:gd name="connsiteX17" fmla="*/ 322263 w 1993900"/>
                <a:gd name="connsiteY17" fmla="*/ 7938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3900" h="1123950">
                  <a:moveTo>
                    <a:pt x="973138" y="0"/>
                  </a:moveTo>
                  <a:lnTo>
                    <a:pt x="1232904" y="440852"/>
                  </a:lnTo>
                  <a:lnTo>
                    <a:pt x="1243544" y="450611"/>
                  </a:lnTo>
                  <a:cubicBezTo>
                    <a:pt x="1273887" y="474638"/>
                    <a:pt x="1316917" y="495581"/>
                    <a:pt x="1366138" y="480946"/>
                  </a:cubicBezTo>
                  <a:lnTo>
                    <a:pt x="1380836" y="474472"/>
                  </a:lnTo>
                  <a:lnTo>
                    <a:pt x="1509712" y="247650"/>
                  </a:lnTo>
                  <a:lnTo>
                    <a:pt x="1831975" y="247650"/>
                  </a:lnTo>
                  <a:lnTo>
                    <a:pt x="1993900" y="522288"/>
                  </a:lnTo>
                  <a:lnTo>
                    <a:pt x="1836738" y="800101"/>
                  </a:lnTo>
                  <a:lnTo>
                    <a:pt x="1512887" y="804863"/>
                  </a:lnTo>
                  <a:lnTo>
                    <a:pt x="1434758" y="670818"/>
                  </a:lnTo>
                  <a:lnTo>
                    <a:pt x="1428970" y="663919"/>
                  </a:lnTo>
                  <a:cubicBezTo>
                    <a:pt x="1388557" y="622269"/>
                    <a:pt x="1332185" y="592223"/>
                    <a:pt x="1268351" y="638641"/>
                  </a:cubicBezTo>
                  <a:lnTo>
                    <a:pt x="1247247" y="657447"/>
                  </a:lnTo>
                  <a:lnTo>
                    <a:pt x="979488" y="1120775"/>
                  </a:lnTo>
                  <a:lnTo>
                    <a:pt x="330200" y="1123950"/>
                  </a:lnTo>
                  <a:lnTo>
                    <a:pt x="0" y="568325"/>
                  </a:lnTo>
                  <a:lnTo>
                    <a:pt x="322263" y="79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C188F-7774-42CB-A297-480EDF0A8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235" y="3162101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E1ABD56-1FCE-4C5F-866E-B072B7DC2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731" y="3113915"/>
              <a:ext cx="351070" cy="435946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Group 61">
            <a:extLst>
              <a:ext uri="{FF2B5EF4-FFF2-40B4-BE49-F238E27FC236}">
                <a16:creationId xmlns:a16="http://schemas.microsoft.com/office/drawing/2014/main" id="{2C313EA2-3093-4C96-8BBC-01D9790C15B9}"/>
              </a:ext>
            </a:extLst>
          </p:cNvPr>
          <p:cNvGrpSpPr/>
          <p:nvPr/>
        </p:nvGrpSpPr>
        <p:grpSpPr>
          <a:xfrm>
            <a:off x="4571267" y="3599007"/>
            <a:ext cx="1343203" cy="1586768"/>
            <a:chOff x="4042294" y="3751049"/>
            <a:chExt cx="1479550" cy="1747838"/>
          </a:xfrm>
        </p:grpSpPr>
        <p:sp>
          <p:nvSpPr>
            <p:cNvPr id="56" name="Freeform: Shape 62">
              <a:extLst>
                <a:ext uri="{FF2B5EF4-FFF2-40B4-BE49-F238E27FC236}">
                  <a16:creationId xmlns:a16="http://schemas.microsoft.com/office/drawing/2014/main" id="{0C12CC08-A2D1-4AED-88B1-F3148C6AA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294" y="3751049"/>
              <a:ext cx="1479550" cy="1747838"/>
            </a:xfrm>
            <a:custGeom>
              <a:avLst/>
              <a:gdLst>
                <a:gd name="connsiteX0" fmla="*/ 990600 w 1479550"/>
                <a:gd name="connsiteY0" fmla="*/ 0 h 1747838"/>
                <a:gd name="connsiteX1" fmla="*/ 1314450 w 1479550"/>
                <a:gd name="connsiteY1" fmla="*/ 0 h 1747838"/>
                <a:gd name="connsiteX2" fmla="*/ 1479550 w 1479550"/>
                <a:gd name="connsiteY2" fmla="*/ 274637 h 1747838"/>
                <a:gd name="connsiteX3" fmla="*/ 1317625 w 1479550"/>
                <a:gd name="connsiteY3" fmla="*/ 552450 h 1747838"/>
                <a:gd name="connsiteX4" fmla="*/ 1190686 w 1479550"/>
                <a:gd name="connsiteY4" fmla="*/ 553700 h 1747838"/>
                <a:gd name="connsiteX5" fmla="*/ 1173661 w 1479550"/>
                <a:gd name="connsiteY5" fmla="*/ 557056 h 1747838"/>
                <a:gd name="connsiteX6" fmla="*/ 1035636 w 1479550"/>
                <a:gd name="connsiteY6" fmla="*/ 719360 h 1747838"/>
                <a:gd name="connsiteX7" fmla="*/ 1038266 w 1479550"/>
                <a:gd name="connsiteY7" fmla="*/ 733478 h 1747838"/>
                <a:gd name="connsiteX8" fmla="*/ 1303338 w 1479550"/>
                <a:gd name="connsiteY8" fmla="*/ 1179513 h 1747838"/>
                <a:gd name="connsiteX9" fmla="*/ 979488 w 1479550"/>
                <a:gd name="connsiteY9" fmla="*/ 1739901 h 1747838"/>
                <a:gd name="connsiteX10" fmla="*/ 330200 w 1479550"/>
                <a:gd name="connsiteY10" fmla="*/ 1747838 h 1747838"/>
                <a:gd name="connsiteX11" fmla="*/ 0 w 1479550"/>
                <a:gd name="connsiteY11" fmla="*/ 1187451 h 1747838"/>
                <a:gd name="connsiteX12" fmla="*/ 322263 w 1479550"/>
                <a:gd name="connsiteY12" fmla="*/ 627063 h 1747838"/>
                <a:gd name="connsiteX13" fmla="*/ 868819 w 1479550"/>
                <a:gd name="connsiteY13" fmla="*/ 624397 h 1747838"/>
                <a:gd name="connsiteX14" fmla="*/ 905334 w 1479550"/>
                <a:gd name="connsiteY14" fmla="*/ 603127 h 1747838"/>
                <a:gd name="connsiteX15" fmla="*/ 916230 w 1479550"/>
                <a:gd name="connsiteY15" fmla="*/ 420688 h 1747838"/>
                <a:gd name="connsiteX16" fmla="*/ 916890 w 1479550"/>
                <a:gd name="connsiteY16" fmla="*/ 420992 h 1747838"/>
                <a:gd name="connsiteX17" fmla="*/ 833437 w 1479550"/>
                <a:gd name="connsiteY17" fmla="*/ 277812 h 174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550" h="1747838">
                  <a:moveTo>
                    <a:pt x="990600" y="0"/>
                  </a:moveTo>
                  <a:lnTo>
                    <a:pt x="1314450" y="0"/>
                  </a:lnTo>
                  <a:lnTo>
                    <a:pt x="1479550" y="274637"/>
                  </a:lnTo>
                  <a:lnTo>
                    <a:pt x="1317625" y="552450"/>
                  </a:lnTo>
                  <a:lnTo>
                    <a:pt x="1190686" y="553700"/>
                  </a:lnTo>
                  <a:lnTo>
                    <a:pt x="1173661" y="557056"/>
                  </a:lnTo>
                  <a:cubicBezTo>
                    <a:pt x="1123406" y="568940"/>
                    <a:pt x="1024311" y="606781"/>
                    <a:pt x="1035636" y="719360"/>
                  </a:cubicBezTo>
                  <a:lnTo>
                    <a:pt x="1038266" y="733478"/>
                  </a:lnTo>
                  <a:lnTo>
                    <a:pt x="1303338" y="1179513"/>
                  </a:lnTo>
                  <a:lnTo>
                    <a:pt x="979488" y="1739901"/>
                  </a:lnTo>
                  <a:lnTo>
                    <a:pt x="330200" y="1747838"/>
                  </a:lnTo>
                  <a:lnTo>
                    <a:pt x="0" y="1187451"/>
                  </a:lnTo>
                  <a:lnTo>
                    <a:pt x="322263" y="627063"/>
                  </a:lnTo>
                  <a:lnTo>
                    <a:pt x="868819" y="624397"/>
                  </a:lnTo>
                  <a:lnTo>
                    <a:pt x="905334" y="603127"/>
                  </a:lnTo>
                  <a:cubicBezTo>
                    <a:pt x="945285" y="569489"/>
                    <a:pt x="962719" y="513557"/>
                    <a:pt x="916230" y="420688"/>
                  </a:cubicBezTo>
                  <a:lnTo>
                    <a:pt x="916890" y="420992"/>
                  </a:lnTo>
                  <a:lnTo>
                    <a:pt x="833437" y="2778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Oval 63">
              <a:extLst>
                <a:ext uri="{FF2B5EF4-FFF2-40B4-BE49-F238E27FC236}">
                  <a16:creationId xmlns:a16="http://schemas.microsoft.com/office/drawing/2014/main" id="{587987BA-5B03-4691-88C7-C6B510A0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992" y="3856619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64">
              <a:extLst>
                <a:ext uri="{FF2B5EF4-FFF2-40B4-BE49-F238E27FC236}">
                  <a16:creationId xmlns:a16="http://schemas.microsoft.com/office/drawing/2014/main" id="{0C71D647-0892-4C21-A0A6-E71886564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273" y="4697677"/>
              <a:ext cx="527106" cy="452472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3" name="Group 65">
            <a:extLst>
              <a:ext uri="{FF2B5EF4-FFF2-40B4-BE49-F238E27FC236}">
                <a16:creationId xmlns:a16="http://schemas.microsoft.com/office/drawing/2014/main" id="{AD19F769-50CB-48A2-A8A8-1897E5F7E234}"/>
              </a:ext>
            </a:extLst>
          </p:cNvPr>
          <p:cNvGrpSpPr/>
          <p:nvPr/>
        </p:nvGrpSpPr>
        <p:grpSpPr>
          <a:xfrm>
            <a:off x="5078570" y="1605820"/>
            <a:ext cx="1377792" cy="1559385"/>
            <a:chOff x="4601092" y="1555537"/>
            <a:chExt cx="1517650" cy="1717675"/>
          </a:xfrm>
        </p:grpSpPr>
        <p:sp>
          <p:nvSpPr>
            <p:cNvPr id="53" name="Freeform: Shape 66">
              <a:extLst>
                <a:ext uri="{FF2B5EF4-FFF2-40B4-BE49-F238E27FC236}">
                  <a16:creationId xmlns:a16="http://schemas.microsoft.com/office/drawing/2014/main" id="{94BDEA9A-BF44-4376-89F2-44B316A4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092" y="1555537"/>
              <a:ext cx="1517650" cy="1717675"/>
            </a:xfrm>
            <a:custGeom>
              <a:avLst/>
              <a:gdLst>
                <a:gd name="connsiteX0" fmla="*/ 973138 w 1517650"/>
                <a:gd name="connsiteY0" fmla="*/ 0 h 1717675"/>
                <a:gd name="connsiteX1" fmla="*/ 1303338 w 1517650"/>
                <a:gd name="connsiteY1" fmla="*/ 560387 h 1717675"/>
                <a:gd name="connsiteX2" fmla="*/ 1061082 w 1517650"/>
                <a:gd name="connsiteY2" fmla="*/ 981652 h 1717675"/>
                <a:gd name="connsiteX3" fmla="*/ 1053191 w 1517650"/>
                <a:gd name="connsiteY3" fmla="*/ 998736 h 1717675"/>
                <a:gd name="connsiteX4" fmla="*/ 1102518 w 1517650"/>
                <a:gd name="connsiteY4" fmla="*/ 1159809 h 1717675"/>
                <a:gd name="connsiteX5" fmla="*/ 1109907 w 1517650"/>
                <a:gd name="connsiteY5" fmla="*/ 1162050 h 1717675"/>
                <a:gd name="connsiteX6" fmla="*/ 1355725 w 1517650"/>
                <a:gd name="connsiteY6" fmla="*/ 1162050 h 1717675"/>
                <a:gd name="connsiteX7" fmla="*/ 1517650 w 1517650"/>
                <a:gd name="connsiteY7" fmla="*/ 1435100 h 1717675"/>
                <a:gd name="connsiteX8" fmla="*/ 1360488 w 1517650"/>
                <a:gd name="connsiteY8" fmla="*/ 1714500 h 1717675"/>
                <a:gd name="connsiteX9" fmla="*/ 1036637 w 1517650"/>
                <a:gd name="connsiteY9" fmla="*/ 1717675 h 1717675"/>
                <a:gd name="connsiteX10" fmla="*/ 871537 w 1517650"/>
                <a:gd name="connsiteY10" fmla="*/ 1439863 h 1717675"/>
                <a:gd name="connsiteX11" fmla="*/ 947555 w 1517650"/>
                <a:gd name="connsiteY11" fmla="*/ 1309441 h 1717675"/>
                <a:gd name="connsiteX12" fmla="*/ 950592 w 1517650"/>
                <a:gd name="connsiteY12" fmla="*/ 1301045 h 1717675"/>
                <a:gd name="connsiteX13" fmla="*/ 885744 w 1517650"/>
                <a:gd name="connsiteY13" fmla="*/ 1133696 h 1717675"/>
                <a:gd name="connsiteX14" fmla="*/ 840137 w 1517650"/>
                <a:gd name="connsiteY14" fmla="*/ 1121464 h 1717675"/>
                <a:gd name="connsiteX15" fmla="*/ 331787 w 1517650"/>
                <a:gd name="connsiteY15" fmla="*/ 1123950 h 1717675"/>
                <a:gd name="connsiteX16" fmla="*/ 0 w 1517650"/>
                <a:gd name="connsiteY16" fmla="*/ 568325 h 1717675"/>
                <a:gd name="connsiteX17" fmla="*/ 323850 w 1517650"/>
                <a:gd name="connsiteY17" fmla="*/ 7937 h 17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7650" h="1717675">
                  <a:moveTo>
                    <a:pt x="973138" y="0"/>
                  </a:moveTo>
                  <a:lnTo>
                    <a:pt x="1303338" y="560387"/>
                  </a:lnTo>
                  <a:lnTo>
                    <a:pt x="1061082" y="981652"/>
                  </a:lnTo>
                  <a:lnTo>
                    <a:pt x="1053191" y="998736"/>
                  </a:lnTo>
                  <a:cubicBezTo>
                    <a:pt x="1031548" y="1054740"/>
                    <a:pt x="1023278" y="1127088"/>
                    <a:pt x="1102518" y="1159809"/>
                  </a:cubicBezTo>
                  <a:lnTo>
                    <a:pt x="1109907" y="1162050"/>
                  </a:lnTo>
                  <a:lnTo>
                    <a:pt x="1355725" y="1162050"/>
                  </a:lnTo>
                  <a:lnTo>
                    <a:pt x="1517650" y="1435100"/>
                  </a:lnTo>
                  <a:lnTo>
                    <a:pt x="1360488" y="1714500"/>
                  </a:lnTo>
                  <a:lnTo>
                    <a:pt x="1036637" y="1717675"/>
                  </a:lnTo>
                  <a:lnTo>
                    <a:pt x="871537" y="1439863"/>
                  </a:lnTo>
                  <a:lnTo>
                    <a:pt x="947555" y="1309441"/>
                  </a:lnTo>
                  <a:lnTo>
                    <a:pt x="950592" y="1301045"/>
                  </a:lnTo>
                  <a:cubicBezTo>
                    <a:pt x="964229" y="1256653"/>
                    <a:pt x="975300" y="1173310"/>
                    <a:pt x="885744" y="1133696"/>
                  </a:cubicBezTo>
                  <a:lnTo>
                    <a:pt x="840137" y="1121464"/>
                  </a:lnTo>
                  <a:lnTo>
                    <a:pt x="331787" y="1123950"/>
                  </a:lnTo>
                  <a:lnTo>
                    <a:pt x="0" y="568325"/>
                  </a:lnTo>
                  <a:lnTo>
                    <a:pt x="323850" y="79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Oval 67">
              <a:extLst>
                <a:ext uri="{FF2B5EF4-FFF2-40B4-BE49-F238E27FC236}">
                  <a16:creationId xmlns:a16="http://schemas.microsoft.com/office/drawing/2014/main" id="{A8E3BF50-05D4-49AB-A336-EAE10E9AA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56" y="2830299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68">
              <a:extLst>
                <a:ext uri="{FF2B5EF4-FFF2-40B4-BE49-F238E27FC236}">
                  <a16:creationId xmlns:a16="http://schemas.microsoft.com/office/drawing/2014/main" id="{65766E53-6057-469A-9921-2BCEF1050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355" y="1904757"/>
              <a:ext cx="491853" cy="439619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Group 69">
            <a:extLst>
              <a:ext uri="{FF2B5EF4-FFF2-40B4-BE49-F238E27FC236}">
                <a16:creationId xmlns:a16="http://schemas.microsoft.com/office/drawing/2014/main" id="{E0E57D17-54E1-4A36-949D-4EF0890BD90E}"/>
              </a:ext>
            </a:extLst>
          </p:cNvPr>
          <p:cNvGrpSpPr/>
          <p:nvPr/>
        </p:nvGrpSpPr>
        <p:grpSpPr>
          <a:xfrm>
            <a:off x="6408804" y="1902708"/>
            <a:ext cx="1343204" cy="1583886"/>
            <a:chOff x="6066356" y="1882562"/>
            <a:chExt cx="1479551" cy="1744663"/>
          </a:xfrm>
        </p:grpSpPr>
        <p:sp>
          <p:nvSpPr>
            <p:cNvPr id="50" name="Freeform: Shape 70">
              <a:extLst>
                <a:ext uri="{FF2B5EF4-FFF2-40B4-BE49-F238E27FC236}">
                  <a16:creationId xmlns:a16="http://schemas.microsoft.com/office/drawing/2014/main" id="{10EF50EC-1A9C-45E6-8CE1-4170CECCB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356" y="1882562"/>
              <a:ext cx="1479551" cy="1744663"/>
            </a:xfrm>
            <a:custGeom>
              <a:avLst/>
              <a:gdLst>
                <a:gd name="connsiteX0" fmla="*/ 1152526 w 1479551"/>
                <a:gd name="connsiteY0" fmla="*/ 0 h 1744663"/>
                <a:gd name="connsiteX1" fmla="*/ 1479551 w 1479551"/>
                <a:gd name="connsiteY1" fmla="*/ 555625 h 1744663"/>
                <a:gd name="connsiteX2" fmla="*/ 1160464 w 1479551"/>
                <a:gd name="connsiteY2" fmla="*/ 1120775 h 1744663"/>
                <a:gd name="connsiteX3" fmla="*/ 656677 w 1479551"/>
                <a:gd name="connsiteY3" fmla="*/ 1123220 h 1744663"/>
                <a:gd name="connsiteX4" fmla="*/ 640838 w 1479551"/>
                <a:gd name="connsiteY4" fmla="*/ 1125317 h 1744663"/>
                <a:gd name="connsiteX5" fmla="*/ 535422 w 1479551"/>
                <a:gd name="connsiteY5" fmla="*/ 1260814 h 1744663"/>
                <a:gd name="connsiteX6" fmla="*/ 549999 w 1479551"/>
                <a:gd name="connsiteY6" fmla="*/ 1299071 h 1744663"/>
                <a:gd name="connsiteX7" fmla="*/ 646113 w 1479551"/>
                <a:gd name="connsiteY7" fmla="*/ 1462088 h 1744663"/>
                <a:gd name="connsiteX8" fmla="*/ 487363 w 1479551"/>
                <a:gd name="connsiteY8" fmla="*/ 1739901 h 1744663"/>
                <a:gd name="connsiteX9" fmla="*/ 165100 w 1479551"/>
                <a:gd name="connsiteY9" fmla="*/ 1744663 h 1744663"/>
                <a:gd name="connsiteX10" fmla="*/ 0 w 1479551"/>
                <a:gd name="connsiteY10" fmla="*/ 1465263 h 1744663"/>
                <a:gd name="connsiteX11" fmla="*/ 160338 w 1479551"/>
                <a:gd name="connsiteY11" fmla="*/ 1187450 h 1744663"/>
                <a:gd name="connsiteX12" fmla="*/ 341829 w 1479551"/>
                <a:gd name="connsiteY12" fmla="*/ 1187450 h 1744663"/>
                <a:gd name="connsiteX13" fmla="*/ 364282 w 1479551"/>
                <a:gd name="connsiteY13" fmla="*/ 1180580 h 1744663"/>
                <a:gd name="connsiteX14" fmla="*/ 445706 w 1479551"/>
                <a:gd name="connsiteY14" fmla="*/ 1050461 h 1744663"/>
                <a:gd name="connsiteX15" fmla="*/ 430066 w 1479551"/>
                <a:gd name="connsiteY15" fmla="*/ 994233 h 1744663"/>
                <a:gd name="connsiteX16" fmla="*/ 179388 w 1479551"/>
                <a:gd name="connsiteY16" fmla="*/ 568325 h 1744663"/>
                <a:gd name="connsiteX17" fmla="*/ 498476 w 1479551"/>
                <a:gd name="connsiteY17" fmla="*/ 3175 h 174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551" h="1744663">
                  <a:moveTo>
                    <a:pt x="1152526" y="0"/>
                  </a:moveTo>
                  <a:lnTo>
                    <a:pt x="1479551" y="555625"/>
                  </a:lnTo>
                  <a:lnTo>
                    <a:pt x="1160464" y="1120775"/>
                  </a:lnTo>
                  <a:lnTo>
                    <a:pt x="656677" y="1123220"/>
                  </a:lnTo>
                  <a:lnTo>
                    <a:pt x="640838" y="1125317"/>
                  </a:lnTo>
                  <a:cubicBezTo>
                    <a:pt x="580181" y="1136911"/>
                    <a:pt x="514750" y="1170152"/>
                    <a:pt x="535422" y="1260814"/>
                  </a:cubicBezTo>
                  <a:lnTo>
                    <a:pt x="549999" y="1299071"/>
                  </a:lnTo>
                  <a:lnTo>
                    <a:pt x="646113" y="1462088"/>
                  </a:lnTo>
                  <a:lnTo>
                    <a:pt x="487363" y="1739901"/>
                  </a:lnTo>
                  <a:lnTo>
                    <a:pt x="165100" y="1744663"/>
                  </a:lnTo>
                  <a:lnTo>
                    <a:pt x="0" y="1465263"/>
                  </a:lnTo>
                  <a:lnTo>
                    <a:pt x="160338" y="1187450"/>
                  </a:lnTo>
                  <a:lnTo>
                    <a:pt x="341829" y="1187450"/>
                  </a:lnTo>
                  <a:lnTo>
                    <a:pt x="364282" y="1180580"/>
                  </a:lnTo>
                  <a:cubicBezTo>
                    <a:pt x="406933" y="1163937"/>
                    <a:pt x="454754" y="1127922"/>
                    <a:pt x="445706" y="1050461"/>
                  </a:cubicBezTo>
                  <a:lnTo>
                    <a:pt x="430066" y="994233"/>
                  </a:lnTo>
                  <a:lnTo>
                    <a:pt x="179388" y="568325"/>
                  </a:lnTo>
                  <a:lnTo>
                    <a:pt x="498476" y="3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359C439-F9DD-4868-89E1-C171C6E5F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079" y="3181015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72">
              <a:extLst>
                <a:ext uri="{FF2B5EF4-FFF2-40B4-BE49-F238E27FC236}">
                  <a16:creationId xmlns:a16="http://schemas.microsoft.com/office/drawing/2014/main" id="{C6820944-9EE2-4519-92B3-209C0A9F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710" y="2237432"/>
              <a:ext cx="627465" cy="483091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Group 73">
            <a:extLst>
              <a:ext uri="{FF2B5EF4-FFF2-40B4-BE49-F238E27FC236}">
                <a16:creationId xmlns:a16="http://schemas.microsoft.com/office/drawing/2014/main" id="{00F3F5A4-F3D9-47A3-BB4A-584D59D90015}"/>
              </a:ext>
            </a:extLst>
          </p:cNvPr>
          <p:cNvGrpSpPr/>
          <p:nvPr/>
        </p:nvGrpSpPr>
        <p:grpSpPr>
          <a:xfrm>
            <a:off x="5879882" y="3936248"/>
            <a:ext cx="1350410" cy="1569474"/>
            <a:chOff x="5483744" y="4122523"/>
            <a:chExt cx="1487488" cy="1728788"/>
          </a:xfrm>
        </p:grpSpPr>
        <p:sp>
          <p:nvSpPr>
            <p:cNvPr id="47" name="Freeform: Shape 74">
              <a:extLst>
                <a:ext uri="{FF2B5EF4-FFF2-40B4-BE49-F238E27FC236}">
                  <a16:creationId xmlns:a16="http://schemas.microsoft.com/office/drawing/2014/main" id="{C389AC18-72FB-4578-B0F3-7968E12BE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744" y="4122523"/>
              <a:ext cx="1487488" cy="1728788"/>
            </a:xfrm>
            <a:custGeom>
              <a:avLst/>
              <a:gdLst>
                <a:gd name="connsiteX0" fmla="*/ 481013 w 1487488"/>
                <a:gd name="connsiteY0" fmla="*/ 0 h 1728788"/>
                <a:gd name="connsiteX1" fmla="*/ 642938 w 1487488"/>
                <a:gd name="connsiteY1" fmla="*/ 274638 h 1728788"/>
                <a:gd name="connsiteX2" fmla="*/ 526007 w 1487488"/>
                <a:gd name="connsiteY2" fmla="*/ 479268 h 1728788"/>
                <a:gd name="connsiteX3" fmla="*/ 525446 w 1487488"/>
                <a:gd name="connsiteY3" fmla="*/ 521267 h 1728788"/>
                <a:gd name="connsiteX4" fmla="*/ 665163 w 1487488"/>
                <a:gd name="connsiteY4" fmla="*/ 609307 h 1728788"/>
                <a:gd name="connsiteX5" fmla="*/ 662765 w 1487488"/>
                <a:gd name="connsiteY5" fmla="*/ 610869 h 1728788"/>
                <a:gd name="connsiteX6" fmla="*/ 1157288 w 1487488"/>
                <a:gd name="connsiteY6" fmla="*/ 604838 h 1728788"/>
                <a:gd name="connsiteX7" fmla="*/ 1487488 w 1487488"/>
                <a:gd name="connsiteY7" fmla="*/ 1165226 h 1728788"/>
                <a:gd name="connsiteX8" fmla="*/ 1163638 w 1487488"/>
                <a:gd name="connsiteY8" fmla="*/ 1725613 h 1728788"/>
                <a:gd name="connsiteX9" fmla="*/ 514350 w 1487488"/>
                <a:gd name="connsiteY9" fmla="*/ 1728788 h 1728788"/>
                <a:gd name="connsiteX10" fmla="*/ 184150 w 1487488"/>
                <a:gd name="connsiteY10" fmla="*/ 1173163 h 1728788"/>
                <a:gd name="connsiteX11" fmla="*/ 440113 w 1487488"/>
                <a:gd name="connsiteY11" fmla="*/ 728066 h 1728788"/>
                <a:gd name="connsiteX12" fmla="*/ 448577 w 1487488"/>
                <a:gd name="connsiteY12" fmla="*/ 686071 h 1728788"/>
                <a:gd name="connsiteX13" fmla="*/ 374676 w 1487488"/>
                <a:gd name="connsiteY13" fmla="*/ 566959 h 1728788"/>
                <a:gd name="connsiteX14" fmla="*/ 329055 w 1487488"/>
                <a:gd name="connsiteY14" fmla="*/ 554743 h 1728788"/>
                <a:gd name="connsiteX15" fmla="*/ 161925 w 1487488"/>
                <a:gd name="connsiteY15" fmla="*/ 557213 h 1728788"/>
                <a:gd name="connsiteX16" fmla="*/ 0 w 1487488"/>
                <a:gd name="connsiteY16" fmla="*/ 282575 h 1728788"/>
                <a:gd name="connsiteX17" fmla="*/ 158750 w 1487488"/>
                <a:gd name="connsiteY17" fmla="*/ 4763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7488" h="1728788">
                  <a:moveTo>
                    <a:pt x="481013" y="0"/>
                  </a:moveTo>
                  <a:lnTo>
                    <a:pt x="642938" y="274638"/>
                  </a:lnTo>
                  <a:lnTo>
                    <a:pt x="526007" y="479268"/>
                  </a:lnTo>
                  <a:lnTo>
                    <a:pt x="525446" y="521267"/>
                  </a:lnTo>
                  <a:cubicBezTo>
                    <a:pt x="533156" y="565033"/>
                    <a:pt x="569286" y="602251"/>
                    <a:pt x="665163" y="609307"/>
                  </a:cubicBezTo>
                  <a:lnTo>
                    <a:pt x="662765" y="610869"/>
                  </a:lnTo>
                  <a:lnTo>
                    <a:pt x="1157288" y="604838"/>
                  </a:lnTo>
                  <a:lnTo>
                    <a:pt x="1487488" y="1165226"/>
                  </a:lnTo>
                  <a:lnTo>
                    <a:pt x="1163638" y="1725613"/>
                  </a:lnTo>
                  <a:lnTo>
                    <a:pt x="514350" y="1728788"/>
                  </a:lnTo>
                  <a:lnTo>
                    <a:pt x="184150" y="1173163"/>
                  </a:lnTo>
                  <a:lnTo>
                    <a:pt x="440113" y="728066"/>
                  </a:lnTo>
                  <a:lnTo>
                    <a:pt x="448577" y="686071"/>
                  </a:lnTo>
                  <a:cubicBezTo>
                    <a:pt x="450871" y="643846"/>
                    <a:pt x="437467" y="594689"/>
                    <a:pt x="374676" y="566959"/>
                  </a:cubicBezTo>
                  <a:lnTo>
                    <a:pt x="329055" y="554743"/>
                  </a:lnTo>
                  <a:lnTo>
                    <a:pt x="161925" y="557213"/>
                  </a:lnTo>
                  <a:lnTo>
                    <a:pt x="0" y="282575"/>
                  </a:lnTo>
                  <a:lnTo>
                    <a:pt x="158750" y="47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Oval 75">
              <a:extLst>
                <a:ext uri="{FF2B5EF4-FFF2-40B4-BE49-F238E27FC236}">
                  <a16:creationId xmlns:a16="http://schemas.microsoft.com/office/drawing/2014/main" id="{0A25B6F9-3385-4AE8-B5AA-508349FCE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730" y="4242641"/>
              <a:ext cx="325438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76">
              <a:extLst>
                <a:ext uri="{FF2B5EF4-FFF2-40B4-BE49-F238E27FC236}">
                  <a16:creationId xmlns:a16="http://schemas.microsoft.com/office/drawing/2014/main" id="{1CFE4270-8E26-4F8D-B315-C51BDCDA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157" y="5013947"/>
              <a:ext cx="606490" cy="407904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Group 77">
            <a:extLst>
              <a:ext uri="{FF2B5EF4-FFF2-40B4-BE49-F238E27FC236}">
                <a16:creationId xmlns:a16="http://schemas.microsoft.com/office/drawing/2014/main" id="{3CF75F3F-71E9-4F81-AE1A-8E196E569973}"/>
              </a:ext>
            </a:extLst>
          </p:cNvPr>
          <p:cNvGrpSpPr/>
          <p:nvPr/>
        </p:nvGrpSpPr>
        <p:grpSpPr>
          <a:xfrm>
            <a:off x="6428979" y="3335267"/>
            <a:ext cx="1805831" cy="1020374"/>
            <a:chOff x="6088580" y="3460537"/>
            <a:chExt cx="1989138" cy="1123950"/>
          </a:xfrm>
        </p:grpSpPr>
        <p:sp>
          <p:nvSpPr>
            <p:cNvPr id="44" name="Freeform: Shape 78">
              <a:extLst>
                <a:ext uri="{FF2B5EF4-FFF2-40B4-BE49-F238E27FC236}">
                  <a16:creationId xmlns:a16="http://schemas.microsoft.com/office/drawing/2014/main" id="{CFE77D30-FB02-4C60-B59F-AD17EEBDA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580" y="3460537"/>
              <a:ext cx="1989138" cy="1123950"/>
            </a:xfrm>
            <a:custGeom>
              <a:avLst/>
              <a:gdLst>
                <a:gd name="connsiteX0" fmla="*/ 1658938 w 1989138"/>
                <a:gd name="connsiteY0" fmla="*/ 0 h 1123950"/>
                <a:gd name="connsiteX1" fmla="*/ 1989138 w 1989138"/>
                <a:gd name="connsiteY1" fmla="*/ 557213 h 1123950"/>
                <a:gd name="connsiteX2" fmla="*/ 1666876 w 1989138"/>
                <a:gd name="connsiteY2" fmla="*/ 1120775 h 1123950"/>
                <a:gd name="connsiteX3" fmla="*/ 1017588 w 1989138"/>
                <a:gd name="connsiteY3" fmla="*/ 1123950 h 1123950"/>
                <a:gd name="connsiteX4" fmla="*/ 771907 w 1989138"/>
                <a:gd name="connsiteY4" fmla="*/ 710545 h 1123950"/>
                <a:gd name="connsiteX5" fmla="*/ 769470 w 1989138"/>
                <a:gd name="connsiteY5" fmla="*/ 707521 h 1123950"/>
                <a:gd name="connsiteX6" fmla="*/ 629005 w 1989138"/>
                <a:gd name="connsiteY6" fmla="*/ 649495 h 1123950"/>
                <a:gd name="connsiteX7" fmla="*/ 592347 w 1989138"/>
                <a:gd name="connsiteY7" fmla="*/ 668509 h 1123950"/>
                <a:gd name="connsiteX8" fmla="*/ 484188 w 1989138"/>
                <a:gd name="connsiteY8" fmla="*/ 854075 h 1123950"/>
                <a:gd name="connsiteX9" fmla="*/ 165100 w 1989138"/>
                <a:gd name="connsiteY9" fmla="*/ 857250 h 1123950"/>
                <a:gd name="connsiteX10" fmla="*/ 0 w 1989138"/>
                <a:gd name="connsiteY10" fmla="*/ 579438 h 1123950"/>
                <a:gd name="connsiteX11" fmla="*/ 161925 w 1989138"/>
                <a:gd name="connsiteY11" fmla="*/ 301625 h 1123950"/>
                <a:gd name="connsiteX12" fmla="*/ 481013 w 1989138"/>
                <a:gd name="connsiteY12" fmla="*/ 301625 h 1123950"/>
                <a:gd name="connsiteX13" fmla="*/ 606080 w 1989138"/>
                <a:gd name="connsiteY13" fmla="*/ 509669 h 1123950"/>
                <a:gd name="connsiteX14" fmla="*/ 620191 w 1989138"/>
                <a:gd name="connsiteY14" fmla="*/ 517799 h 1123950"/>
                <a:gd name="connsiteX15" fmla="*/ 726585 w 1989138"/>
                <a:gd name="connsiteY15" fmla="*/ 488223 h 1123950"/>
                <a:gd name="connsiteX16" fmla="*/ 747636 w 1989138"/>
                <a:gd name="connsiteY16" fmla="*/ 462966 h 1123950"/>
                <a:gd name="connsiteX17" fmla="*/ 1009651 w 1989138"/>
                <a:gd name="connsiteY17" fmla="*/ 4762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9138" h="1123950">
                  <a:moveTo>
                    <a:pt x="1658938" y="0"/>
                  </a:moveTo>
                  <a:lnTo>
                    <a:pt x="1989138" y="557213"/>
                  </a:lnTo>
                  <a:lnTo>
                    <a:pt x="1666876" y="1120775"/>
                  </a:lnTo>
                  <a:lnTo>
                    <a:pt x="1017588" y="1123950"/>
                  </a:lnTo>
                  <a:lnTo>
                    <a:pt x="771907" y="710545"/>
                  </a:lnTo>
                  <a:lnTo>
                    <a:pt x="769470" y="707521"/>
                  </a:lnTo>
                  <a:cubicBezTo>
                    <a:pt x="746999" y="681352"/>
                    <a:pt x="693941" y="631290"/>
                    <a:pt x="629005" y="649495"/>
                  </a:cubicBezTo>
                  <a:lnTo>
                    <a:pt x="592347" y="668509"/>
                  </a:lnTo>
                  <a:lnTo>
                    <a:pt x="484188" y="854075"/>
                  </a:lnTo>
                  <a:lnTo>
                    <a:pt x="165100" y="857250"/>
                  </a:lnTo>
                  <a:lnTo>
                    <a:pt x="0" y="579438"/>
                  </a:lnTo>
                  <a:lnTo>
                    <a:pt x="161925" y="301625"/>
                  </a:lnTo>
                  <a:lnTo>
                    <a:pt x="481013" y="301625"/>
                  </a:lnTo>
                  <a:lnTo>
                    <a:pt x="606080" y="509669"/>
                  </a:lnTo>
                  <a:lnTo>
                    <a:pt x="620191" y="517799"/>
                  </a:lnTo>
                  <a:cubicBezTo>
                    <a:pt x="651703" y="528847"/>
                    <a:pt x="687891" y="524386"/>
                    <a:pt x="726585" y="488223"/>
                  </a:cubicBezTo>
                  <a:lnTo>
                    <a:pt x="747636" y="462966"/>
                  </a:lnTo>
                  <a:lnTo>
                    <a:pt x="1009651" y="4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Oval 79">
              <a:extLst>
                <a:ext uri="{FF2B5EF4-FFF2-40B4-BE49-F238E27FC236}">
                  <a16:creationId xmlns:a16="http://schemas.microsoft.com/office/drawing/2014/main" id="{C2B8E1CC-1401-4C5A-8B3A-795071D2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188" y="3873815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80">
              <a:extLst>
                <a:ext uri="{FF2B5EF4-FFF2-40B4-BE49-F238E27FC236}">
                  <a16:creationId xmlns:a16="http://schemas.microsoft.com/office/drawing/2014/main" id="{5D279FDD-5DA7-4AE1-9663-4E5078A7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342" y="3809512"/>
              <a:ext cx="465564" cy="474603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TextBox 81">
            <a:extLst>
              <a:ext uri="{FF2B5EF4-FFF2-40B4-BE49-F238E27FC236}">
                <a16:creationId xmlns:a16="http://schemas.microsoft.com/office/drawing/2014/main" id="{BA7829F6-9225-4A23-BA06-D72490F5B9BE}"/>
              </a:ext>
            </a:extLst>
          </p:cNvPr>
          <p:cNvSpPr txBox="1">
            <a:spLocks/>
          </p:cNvSpPr>
          <p:nvPr/>
        </p:nvSpPr>
        <p:spPr>
          <a:xfrm>
            <a:off x="9404611" y="2312062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8" name="TextBox 83">
            <a:extLst>
              <a:ext uri="{FF2B5EF4-FFF2-40B4-BE49-F238E27FC236}">
                <a16:creationId xmlns:a16="http://schemas.microsoft.com/office/drawing/2014/main" id="{7A665C27-EB9D-4E5A-BBFF-A5209E4EFCB2}"/>
              </a:ext>
            </a:extLst>
          </p:cNvPr>
          <p:cNvSpPr txBox="1">
            <a:spLocks/>
          </p:cNvSpPr>
          <p:nvPr/>
        </p:nvSpPr>
        <p:spPr>
          <a:xfrm>
            <a:off x="9404611" y="3368157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9" name="TextBox 84">
            <a:extLst>
              <a:ext uri="{FF2B5EF4-FFF2-40B4-BE49-F238E27FC236}">
                <a16:creationId xmlns:a16="http://schemas.microsoft.com/office/drawing/2014/main" id="{FFAB7E0B-4807-435E-B6A5-C760CD4AB423}"/>
              </a:ext>
            </a:extLst>
          </p:cNvPr>
          <p:cNvSpPr txBox="1">
            <a:spLocks/>
          </p:cNvSpPr>
          <p:nvPr/>
        </p:nvSpPr>
        <p:spPr>
          <a:xfrm>
            <a:off x="9404611" y="4505905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E6FBD765-FADD-478E-ADCA-B3BE7B6DAD36}"/>
              </a:ext>
            </a:extLst>
          </p:cNvPr>
          <p:cNvSpPr txBox="1">
            <a:spLocks/>
          </p:cNvSpPr>
          <p:nvPr/>
        </p:nvSpPr>
        <p:spPr>
          <a:xfrm>
            <a:off x="806391" y="1944973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1" name="TextBox 86">
            <a:extLst>
              <a:ext uri="{FF2B5EF4-FFF2-40B4-BE49-F238E27FC236}">
                <a16:creationId xmlns:a16="http://schemas.microsoft.com/office/drawing/2014/main" id="{254F7D14-1C62-43B0-B11A-59545D72ABE9}"/>
              </a:ext>
            </a:extLst>
          </p:cNvPr>
          <p:cNvSpPr txBox="1">
            <a:spLocks/>
          </p:cNvSpPr>
          <p:nvPr/>
        </p:nvSpPr>
        <p:spPr>
          <a:xfrm>
            <a:off x="806391" y="3081504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2" name="TextBox 87">
            <a:extLst>
              <a:ext uri="{FF2B5EF4-FFF2-40B4-BE49-F238E27FC236}">
                <a16:creationId xmlns:a16="http://schemas.microsoft.com/office/drawing/2014/main" id="{C1889FF8-C1A8-4B92-B69E-EB5C79F94CB2}"/>
              </a:ext>
            </a:extLst>
          </p:cNvPr>
          <p:cNvSpPr txBox="1">
            <a:spLocks/>
          </p:cNvSpPr>
          <p:nvPr/>
        </p:nvSpPr>
        <p:spPr>
          <a:xfrm>
            <a:off x="806391" y="4124326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3" name="TextBox 88">
            <a:extLst>
              <a:ext uri="{FF2B5EF4-FFF2-40B4-BE49-F238E27FC236}">
                <a16:creationId xmlns:a16="http://schemas.microsoft.com/office/drawing/2014/main" id="{A4267B5C-B7D3-4624-A7C3-5FB3FA2AF7CA}"/>
              </a:ext>
            </a:extLst>
          </p:cNvPr>
          <p:cNvSpPr txBox="1">
            <a:spLocks/>
          </p:cNvSpPr>
          <p:nvPr/>
        </p:nvSpPr>
        <p:spPr>
          <a:xfrm>
            <a:off x="806391" y="5033762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0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B05500-F81D-4F6C-8A04-4035D9376F7C}"/>
              </a:ext>
            </a:extLst>
          </p:cNvPr>
          <p:cNvGrpSpPr/>
          <p:nvPr/>
        </p:nvGrpSpPr>
        <p:grpSpPr>
          <a:xfrm>
            <a:off x="4619836" y="2096854"/>
            <a:ext cx="2865965" cy="2865967"/>
            <a:chOff x="6994526" y="3359152"/>
            <a:chExt cx="4298948" cy="4298948"/>
          </a:xfrm>
        </p:grpSpPr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1529AD96-53FF-46B9-BC0D-12271344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4101522"/>
              <a:ext cx="1188762" cy="1246987"/>
            </a:xfrm>
            <a:custGeom>
              <a:avLst/>
              <a:gdLst>
                <a:gd name="T0" fmla="*/ 0 w 103"/>
                <a:gd name="T1" fmla="*/ 58 h 108"/>
                <a:gd name="T2" fmla="*/ 58 w 103"/>
                <a:gd name="T3" fmla="*/ 0 h 108"/>
                <a:gd name="T4" fmla="*/ 103 w 103"/>
                <a:gd name="T5" fmla="*/ 108 h 108"/>
                <a:gd name="T6" fmla="*/ 21 w 103"/>
                <a:gd name="T7" fmla="*/ 108 h 108"/>
                <a:gd name="T8" fmla="*/ 0 w 103"/>
                <a:gd name="T9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0" y="58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84" y="29"/>
                    <a:pt x="100" y="67"/>
                    <a:pt x="103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18" y="90"/>
                    <a:pt x="11" y="73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">
              <a:extLst>
                <a:ext uri="{FF2B5EF4-FFF2-40B4-BE49-F238E27FC236}">
                  <a16:creationId xmlns:a16="http://schemas.microsoft.com/office/drawing/2014/main" id="{D392A367-92DC-414F-B783-5B280A74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5659039"/>
              <a:ext cx="1188762" cy="1261541"/>
            </a:xfrm>
            <a:custGeom>
              <a:avLst/>
              <a:gdLst>
                <a:gd name="T0" fmla="*/ 21 w 103"/>
                <a:gd name="T1" fmla="*/ 0 h 109"/>
                <a:gd name="T2" fmla="*/ 103 w 103"/>
                <a:gd name="T3" fmla="*/ 0 h 109"/>
                <a:gd name="T4" fmla="*/ 58 w 103"/>
                <a:gd name="T5" fmla="*/ 109 h 109"/>
                <a:gd name="T6" fmla="*/ 0 w 103"/>
                <a:gd name="T7" fmla="*/ 51 h 109"/>
                <a:gd name="T8" fmla="*/ 21 w 10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21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0" y="42"/>
                    <a:pt x="84" y="79"/>
                    <a:pt x="58" y="10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36"/>
                    <a:pt x="18" y="19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6">
              <a:extLst>
                <a:ext uri="{FF2B5EF4-FFF2-40B4-BE49-F238E27FC236}">
                  <a16:creationId xmlns:a16="http://schemas.microsoft.com/office/drawing/2014/main" id="{366905F5-1487-4408-B684-B16AA2AA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3359152"/>
              <a:ext cx="1251837" cy="1193612"/>
            </a:xfrm>
            <a:custGeom>
              <a:avLst/>
              <a:gdLst>
                <a:gd name="T0" fmla="*/ 0 w 108"/>
                <a:gd name="T1" fmla="*/ 82 h 103"/>
                <a:gd name="T2" fmla="*/ 0 w 108"/>
                <a:gd name="T3" fmla="*/ 0 h 103"/>
                <a:gd name="T4" fmla="*/ 108 w 108"/>
                <a:gd name="T5" fmla="*/ 45 h 103"/>
                <a:gd name="T6" fmla="*/ 50 w 108"/>
                <a:gd name="T7" fmla="*/ 103 h 103"/>
                <a:gd name="T8" fmla="*/ 0 w 108"/>
                <a:gd name="T9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3"/>
                    <a:pt x="79" y="19"/>
                    <a:pt x="108" y="45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36" y="92"/>
                    <a:pt x="18" y="85"/>
                    <a:pt x="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AF9180A8-1090-487F-974B-9009DDCB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5659039"/>
              <a:ext cx="1188762" cy="1261541"/>
            </a:xfrm>
            <a:custGeom>
              <a:avLst/>
              <a:gdLst>
                <a:gd name="T0" fmla="*/ 103 w 103"/>
                <a:gd name="T1" fmla="*/ 51 h 109"/>
                <a:gd name="T2" fmla="*/ 45 w 103"/>
                <a:gd name="T3" fmla="*/ 109 h 109"/>
                <a:gd name="T4" fmla="*/ 0 w 103"/>
                <a:gd name="T5" fmla="*/ 0 h 109"/>
                <a:gd name="T6" fmla="*/ 83 w 103"/>
                <a:gd name="T7" fmla="*/ 0 h 109"/>
                <a:gd name="T8" fmla="*/ 103 w 103"/>
                <a:gd name="T9" fmla="*/ 5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103" y="51"/>
                  </a:moveTo>
                  <a:cubicBezTo>
                    <a:pt x="45" y="109"/>
                    <a:pt x="45" y="109"/>
                    <a:pt x="45" y="109"/>
                  </a:cubicBezTo>
                  <a:cubicBezTo>
                    <a:pt x="20" y="79"/>
                    <a:pt x="3" y="42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5" y="19"/>
                    <a:pt x="92" y="36"/>
                    <a:pt x="103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8">
              <a:extLst>
                <a:ext uri="{FF2B5EF4-FFF2-40B4-BE49-F238E27FC236}">
                  <a16:creationId xmlns:a16="http://schemas.microsoft.com/office/drawing/2014/main" id="{3373BEE9-47FD-44F9-A9BD-09ACA94E5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3359152"/>
              <a:ext cx="1256691" cy="1193612"/>
            </a:xfrm>
            <a:custGeom>
              <a:avLst/>
              <a:gdLst>
                <a:gd name="T0" fmla="*/ 58 w 109"/>
                <a:gd name="T1" fmla="*/ 103 h 103"/>
                <a:gd name="T2" fmla="*/ 0 w 109"/>
                <a:gd name="T3" fmla="*/ 45 h 103"/>
                <a:gd name="T4" fmla="*/ 109 w 109"/>
                <a:gd name="T5" fmla="*/ 0 h 103"/>
                <a:gd name="T6" fmla="*/ 109 w 109"/>
                <a:gd name="T7" fmla="*/ 82 h 103"/>
                <a:gd name="T8" fmla="*/ 58 w 109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58" y="10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0" y="19"/>
                    <a:pt x="67" y="3"/>
                    <a:pt x="109" y="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90" y="85"/>
                    <a:pt x="73" y="92"/>
                    <a:pt x="58" y="1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9">
              <a:extLst>
                <a:ext uri="{FF2B5EF4-FFF2-40B4-BE49-F238E27FC236}">
                  <a16:creationId xmlns:a16="http://schemas.microsoft.com/office/drawing/2014/main" id="{034D1C36-CC6A-4FC1-9D05-A2125017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4101522"/>
              <a:ext cx="1188762" cy="1246987"/>
            </a:xfrm>
            <a:custGeom>
              <a:avLst/>
              <a:gdLst>
                <a:gd name="T0" fmla="*/ 83 w 103"/>
                <a:gd name="T1" fmla="*/ 108 h 108"/>
                <a:gd name="T2" fmla="*/ 0 w 103"/>
                <a:gd name="T3" fmla="*/ 108 h 108"/>
                <a:gd name="T4" fmla="*/ 45 w 103"/>
                <a:gd name="T5" fmla="*/ 0 h 108"/>
                <a:gd name="T6" fmla="*/ 103 w 103"/>
                <a:gd name="T7" fmla="*/ 58 h 108"/>
                <a:gd name="T8" fmla="*/ 83 w 10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83" y="108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3" y="67"/>
                    <a:pt x="20" y="29"/>
                    <a:pt x="45" y="0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92" y="73"/>
                    <a:pt x="85" y="90"/>
                    <a:pt x="83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866C1E0C-BCF6-4512-AE24-06BC8A783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6469338"/>
              <a:ext cx="1256691" cy="1188762"/>
            </a:xfrm>
            <a:custGeom>
              <a:avLst/>
              <a:gdLst>
                <a:gd name="T0" fmla="*/ 109 w 109"/>
                <a:gd name="T1" fmla="*/ 20 h 103"/>
                <a:gd name="T2" fmla="*/ 109 w 109"/>
                <a:gd name="T3" fmla="*/ 103 h 103"/>
                <a:gd name="T4" fmla="*/ 0 w 109"/>
                <a:gd name="T5" fmla="*/ 58 h 103"/>
                <a:gd name="T6" fmla="*/ 58 w 109"/>
                <a:gd name="T7" fmla="*/ 0 h 103"/>
                <a:gd name="T8" fmla="*/ 109 w 109"/>
                <a:gd name="T9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109" y="20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67" y="100"/>
                    <a:pt x="30" y="83"/>
                    <a:pt x="0" y="5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11"/>
                    <a:pt x="90" y="18"/>
                    <a:pt x="109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11">
              <a:extLst>
                <a:ext uri="{FF2B5EF4-FFF2-40B4-BE49-F238E27FC236}">
                  <a16:creationId xmlns:a16="http://schemas.microsoft.com/office/drawing/2014/main" id="{17D8AC77-BC31-42DC-8CC5-28613A84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6469338"/>
              <a:ext cx="1251837" cy="1188762"/>
            </a:xfrm>
            <a:custGeom>
              <a:avLst/>
              <a:gdLst>
                <a:gd name="T0" fmla="*/ 50 w 108"/>
                <a:gd name="T1" fmla="*/ 0 h 103"/>
                <a:gd name="T2" fmla="*/ 108 w 108"/>
                <a:gd name="T3" fmla="*/ 58 h 103"/>
                <a:gd name="T4" fmla="*/ 0 w 108"/>
                <a:gd name="T5" fmla="*/ 103 h 103"/>
                <a:gd name="T6" fmla="*/ 0 w 108"/>
                <a:gd name="T7" fmla="*/ 20 h 103"/>
                <a:gd name="T8" fmla="*/ 50 w 10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50" y="0"/>
                  </a:moveTo>
                  <a:cubicBezTo>
                    <a:pt x="108" y="58"/>
                    <a:pt x="108" y="58"/>
                    <a:pt x="108" y="58"/>
                  </a:cubicBezTo>
                  <a:cubicBezTo>
                    <a:pt x="79" y="83"/>
                    <a:pt x="41" y="100"/>
                    <a:pt x="0" y="10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8"/>
                    <a:pt x="36" y="11"/>
                    <a:pt x="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Oval 15">
            <a:extLst>
              <a:ext uri="{FF2B5EF4-FFF2-40B4-BE49-F238E27FC236}">
                <a16:creationId xmlns:a16="http://schemas.microsoft.com/office/drawing/2014/main" id="{C0E01122-637C-4E6C-A9CA-E474D0913C54}"/>
              </a:ext>
            </a:extLst>
          </p:cNvPr>
          <p:cNvSpPr/>
          <p:nvPr/>
        </p:nvSpPr>
        <p:spPr>
          <a:xfrm>
            <a:off x="3793760" y="273661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1E63241A-4772-4E3F-A682-CA7D521A8A45}"/>
              </a:ext>
            </a:extLst>
          </p:cNvPr>
          <p:cNvSpPr/>
          <p:nvPr/>
        </p:nvSpPr>
        <p:spPr>
          <a:xfrm>
            <a:off x="7898027" y="273661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AA9E5544-2313-4746-B830-4717BD255B27}"/>
              </a:ext>
            </a:extLst>
          </p:cNvPr>
          <p:cNvSpPr/>
          <p:nvPr/>
        </p:nvSpPr>
        <p:spPr>
          <a:xfrm>
            <a:off x="3793760" y="399929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25">
            <a:extLst>
              <a:ext uri="{FF2B5EF4-FFF2-40B4-BE49-F238E27FC236}">
                <a16:creationId xmlns:a16="http://schemas.microsoft.com/office/drawing/2014/main" id="{883118B5-9835-4ADF-8DAA-D205D0DAD635}"/>
              </a:ext>
            </a:extLst>
          </p:cNvPr>
          <p:cNvSpPr/>
          <p:nvPr/>
        </p:nvSpPr>
        <p:spPr>
          <a:xfrm>
            <a:off x="7898027" y="399929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05B7135F-8223-4EC1-885D-5E880E5EE8CE}"/>
              </a:ext>
            </a:extLst>
          </p:cNvPr>
          <p:cNvSpPr/>
          <p:nvPr/>
        </p:nvSpPr>
        <p:spPr>
          <a:xfrm>
            <a:off x="4916485" y="1473937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80DD0685-8EED-4018-AC88-707885E32EFF}"/>
              </a:ext>
            </a:extLst>
          </p:cNvPr>
          <p:cNvSpPr/>
          <p:nvPr/>
        </p:nvSpPr>
        <p:spPr>
          <a:xfrm>
            <a:off x="6775301" y="1473937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5A6ECD89-B074-4660-8937-B30264671EA6}"/>
              </a:ext>
            </a:extLst>
          </p:cNvPr>
          <p:cNvSpPr/>
          <p:nvPr/>
        </p:nvSpPr>
        <p:spPr>
          <a:xfrm>
            <a:off x="4916485" y="5261974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A4912375-6E95-4144-A6B2-AE6E601C6684}"/>
              </a:ext>
            </a:extLst>
          </p:cNvPr>
          <p:cNvSpPr/>
          <p:nvPr/>
        </p:nvSpPr>
        <p:spPr>
          <a:xfrm>
            <a:off x="6775301" y="5261974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C020A-06B0-46E2-A362-2923C3AEDC0E}"/>
              </a:ext>
            </a:extLst>
          </p:cNvPr>
          <p:cNvGrpSpPr/>
          <p:nvPr/>
        </p:nvGrpSpPr>
        <p:grpSpPr>
          <a:xfrm>
            <a:off x="2653530" y="5261043"/>
            <a:ext cx="2262955" cy="847702"/>
            <a:chOff x="2653530" y="5074715"/>
            <a:chExt cx="2262955" cy="847702"/>
          </a:xfrm>
        </p:grpSpPr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5EF18BF9-31F5-4B58-8544-EAEB320888F3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6" name="TextBox 47">
              <a:extLst>
                <a:ext uri="{FF2B5EF4-FFF2-40B4-BE49-F238E27FC236}">
                  <a16:creationId xmlns:a16="http://schemas.microsoft.com/office/drawing/2014/main" id="{F188011F-C717-41CD-8318-BD0DA40814FA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D5321428-F51A-4EE6-A65B-D8B40167C84A}"/>
              </a:ext>
            </a:extLst>
          </p:cNvPr>
          <p:cNvGrpSpPr/>
          <p:nvPr/>
        </p:nvGrpSpPr>
        <p:grpSpPr>
          <a:xfrm>
            <a:off x="7086955" y="5261043"/>
            <a:ext cx="2628292" cy="847702"/>
            <a:chOff x="7284132" y="5074715"/>
            <a:chExt cx="2262955" cy="847702"/>
          </a:xfrm>
        </p:grpSpPr>
        <p:sp>
          <p:nvSpPr>
            <p:cNvPr id="33" name="TextBox 48">
              <a:extLst>
                <a:ext uri="{FF2B5EF4-FFF2-40B4-BE49-F238E27FC236}">
                  <a16:creationId xmlns:a16="http://schemas.microsoft.com/office/drawing/2014/main" id="{95FCD87A-479D-4504-B967-2824F9DDAD9A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4" name="TextBox 49">
              <a:extLst>
                <a:ext uri="{FF2B5EF4-FFF2-40B4-BE49-F238E27FC236}">
                  <a16:creationId xmlns:a16="http://schemas.microsoft.com/office/drawing/2014/main" id="{0FD5145C-1127-4AE2-AF81-6734B873708A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0018B7E8-2217-4E82-A6FD-FE136DCE7578}"/>
              </a:ext>
            </a:extLst>
          </p:cNvPr>
          <p:cNvGrpSpPr/>
          <p:nvPr/>
        </p:nvGrpSpPr>
        <p:grpSpPr>
          <a:xfrm>
            <a:off x="2653530" y="1478088"/>
            <a:ext cx="2262955" cy="847702"/>
            <a:chOff x="2653530" y="5074715"/>
            <a:chExt cx="2262955" cy="847702"/>
          </a:xfrm>
        </p:grpSpPr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725143B8-ACC1-4BD7-A805-EEC38A5EBF81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2" name="TextBox 52">
              <a:extLst>
                <a:ext uri="{FF2B5EF4-FFF2-40B4-BE49-F238E27FC236}">
                  <a16:creationId xmlns:a16="http://schemas.microsoft.com/office/drawing/2014/main" id="{27C2BB80-0B49-4738-9428-B9866E8E78FF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:a16="http://schemas.microsoft.com/office/drawing/2014/main" id="{339E6625-F711-4FC8-A8E2-A1E184E1AC89}"/>
              </a:ext>
            </a:extLst>
          </p:cNvPr>
          <p:cNvGrpSpPr/>
          <p:nvPr/>
        </p:nvGrpSpPr>
        <p:grpSpPr>
          <a:xfrm>
            <a:off x="7086955" y="1478088"/>
            <a:ext cx="2628292" cy="847702"/>
            <a:chOff x="7284132" y="5074715"/>
            <a:chExt cx="2262955" cy="847702"/>
          </a:xfrm>
        </p:grpSpPr>
        <p:sp>
          <p:nvSpPr>
            <p:cNvPr id="29" name="TextBox 54">
              <a:extLst>
                <a:ext uri="{FF2B5EF4-FFF2-40B4-BE49-F238E27FC236}">
                  <a16:creationId xmlns:a16="http://schemas.microsoft.com/office/drawing/2014/main" id="{B756B196-0373-4596-876B-E214BEB5BE71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0" name="TextBox 55">
              <a:extLst>
                <a:ext uri="{FF2B5EF4-FFF2-40B4-BE49-F238E27FC236}">
                  <a16:creationId xmlns:a16="http://schemas.microsoft.com/office/drawing/2014/main" id="{408F5DBD-C00A-4E8F-AE88-8D0EB737324E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A589D438-90AB-4F69-9A72-97163F214107}"/>
              </a:ext>
            </a:extLst>
          </p:cNvPr>
          <p:cNvGrpSpPr/>
          <p:nvPr/>
        </p:nvGrpSpPr>
        <p:grpSpPr>
          <a:xfrm>
            <a:off x="1530805" y="2708920"/>
            <a:ext cx="2262955" cy="847702"/>
            <a:chOff x="2653530" y="5074715"/>
            <a:chExt cx="2262955" cy="847702"/>
          </a:xfrm>
        </p:grpSpPr>
        <p:sp>
          <p:nvSpPr>
            <p:cNvPr id="27" name="TextBox 57">
              <a:extLst>
                <a:ext uri="{FF2B5EF4-FFF2-40B4-BE49-F238E27FC236}">
                  <a16:creationId xmlns:a16="http://schemas.microsoft.com/office/drawing/2014/main" id="{5A381635-B70D-43AF-BF2E-99EB75E24309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8" name="TextBox 58">
              <a:extLst>
                <a:ext uri="{FF2B5EF4-FFF2-40B4-BE49-F238E27FC236}">
                  <a16:creationId xmlns:a16="http://schemas.microsoft.com/office/drawing/2014/main" id="{FE383EEE-41A5-483C-9FC0-AA02A37BDBA0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32F084F7-8E0F-4540-85E8-5C7F8A295DD4}"/>
              </a:ext>
            </a:extLst>
          </p:cNvPr>
          <p:cNvGrpSpPr/>
          <p:nvPr/>
        </p:nvGrpSpPr>
        <p:grpSpPr>
          <a:xfrm>
            <a:off x="8209681" y="2708920"/>
            <a:ext cx="2628292" cy="847702"/>
            <a:chOff x="7284132" y="5074715"/>
            <a:chExt cx="2262955" cy="847702"/>
          </a:xfrm>
        </p:grpSpPr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37A59850-C6FC-4E80-9786-D2F96D7D0DA8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6" name="TextBox 61">
              <a:extLst>
                <a:ext uri="{FF2B5EF4-FFF2-40B4-BE49-F238E27FC236}">
                  <a16:creationId xmlns:a16="http://schemas.microsoft.com/office/drawing/2014/main" id="{40144094-8AA1-4846-8B94-562741F8D296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Group 62">
            <a:extLst>
              <a:ext uri="{FF2B5EF4-FFF2-40B4-BE49-F238E27FC236}">
                <a16:creationId xmlns:a16="http://schemas.microsoft.com/office/drawing/2014/main" id="{61948826-8D0F-48F6-AB2D-3037E1AAA792}"/>
              </a:ext>
            </a:extLst>
          </p:cNvPr>
          <p:cNvGrpSpPr/>
          <p:nvPr/>
        </p:nvGrpSpPr>
        <p:grpSpPr>
          <a:xfrm>
            <a:off x="1530805" y="3994339"/>
            <a:ext cx="2262955" cy="847702"/>
            <a:chOff x="2653530" y="5074715"/>
            <a:chExt cx="2262955" cy="847702"/>
          </a:xfrm>
        </p:grpSpPr>
        <p:sp>
          <p:nvSpPr>
            <p:cNvPr id="23" name="TextBox 63">
              <a:extLst>
                <a:ext uri="{FF2B5EF4-FFF2-40B4-BE49-F238E27FC236}">
                  <a16:creationId xmlns:a16="http://schemas.microsoft.com/office/drawing/2014/main" id="{2BBF88F3-A386-407F-91B0-DAE0D88623A8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5E4DEB2F-DA5F-4DE8-89BB-0407F8672BBE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233D789C-BECE-4A88-BE02-0A1FC24AFA3D}"/>
              </a:ext>
            </a:extLst>
          </p:cNvPr>
          <p:cNvGrpSpPr/>
          <p:nvPr/>
        </p:nvGrpSpPr>
        <p:grpSpPr>
          <a:xfrm>
            <a:off x="8209681" y="3994339"/>
            <a:ext cx="2628292" cy="847702"/>
            <a:chOff x="7284132" y="5074715"/>
            <a:chExt cx="2262955" cy="847702"/>
          </a:xfrm>
        </p:grpSpPr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5F16DBDA-7C73-4387-B85C-054E6C91AA9F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3BD05E62-FBAA-45CF-87F6-3C247ACD338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3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35EA9E14-F4D7-46BB-8347-AFA8C4272F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E9DA768E-E3D2-4A0A-BA72-046052A236C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F2ED8CEC-76EC-46CD-9836-D6A0CB57591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507C6B33-E5C1-4829-9C9C-A25A0CCE2A2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030838" y="349636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5AD997E9-5DC8-4DB2-8828-D725087BF7A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79275" y="343742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CDD2BA53-4D88-4399-88CB-4AFC122088C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_文本框 11">
            <a:extLst>
              <a:ext uri="{FF2B5EF4-FFF2-40B4-BE49-F238E27FC236}">
                <a16:creationId xmlns:a16="http://schemas.microsoft.com/office/drawing/2014/main" id="{9137AC55-DE35-485C-87DE-C5FA257694A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28120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PA_文本框 11">
            <a:extLst>
              <a:ext uri="{FF2B5EF4-FFF2-40B4-BE49-F238E27FC236}">
                <a16:creationId xmlns:a16="http://schemas.microsoft.com/office/drawing/2014/main" id="{9B61591E-E9CA-4B3D-BC46-024C62B548B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81542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PA_文本框 11">
            <a:extLst>
              <a:ext uri="{FF2B5EF4-FFF2-40B4-BE49-F238E27FC236}">
                <a16:creationId xmlns:a16="http://schemas.microsoft.com/office/drawing/2014/main" id="{25CDD9EC-2409-4210-B4FC-1626D6FB622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28120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_文本框 11">
            <a:extLst>
              <a:ext uri="{FF2B5EF4-FFF2-40B4-BE49-F238E27FC236}">
                <a16:creationId xmlns:a16="http://schemas.microsoft.com/office/drawing/2014/main" id="{47B988E4-F205-456F-908B-483D785600D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81542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26AD9152-B5BE-4765-81CD-CE8A3EE32C3E}"/>
              </a:ext>
            </a:extLst>
          </p:cNvPr>
          <p:cNvSpPr/>
          <p:nvPr/>
        </p:nvSpPr>
        <p:spPr bwMode="auto">
          <a:xfrm>
            <a:off x="4067540" y="3614089"/>
            <a:ext cx="864096" cy="86409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221DE3D-3253-44C8-ABA3-0CC35FDEC24B}"/>
              </a:ext>
            </a:extLst>
          </p:cNvPr>
          <p:cNvSpPr/>
          <p:nvPr/>
        </p:nvSpPr>
        <p:spPr bwMode="auto">
          <a:xfrm>
            <a:off x="5026895" y="4669791"/>
            <a:ext cx="684076" cy="68407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F1C8DE4F-F952-4182-A8B6-8A8521AC7DB5}"/>
              </a:ext>
            </a:extLst>
          </p:cNvPr>
          <p:cNvSpPr/>
          <p:nvPr/>
        </p:nvSpPr>
        <p:spPr bwMode="auto">
          <a:xfrm>
            <a:off x="5859850" y="5587075"/>
            <a:ext cx="540060" cy="54006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9BDE4A3-4994-4402-A0F2-55E9DAF28194}"/>
              </a:ext>
            </a:extLst>
          </p:cNvPr>
          <p:cNvGrpSpPr/>
          <p:nvPr/>
        </p:nvGrpSpPr>
        <p:grpSpPr>
          <a:xfrm>
            <a:off x="6714625" y="5588396"/>
            <a:ext cx="4191865" cy="555641"/>
            <a:chOff x="6815010" y="4547844"/>
            <a:chExt cx="2382192" cy="555642"/>
          </a:xfrm>
        </p:grpSpPr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1456DBB6-44DE-44E4-AB3B-31B498948753}"/>
                </a:ext>
              </a:extLst>
            </p:cNvPr>
            <p:cNvSpPr txBox="1"/>
            <p:nvPr/>
          </p:nvSpPr>
          <p:spPr>
            <a:xfrm>
              <a:off x="6815010" y="4794065"/>
              <a:ext cx="2382192" cy="3094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/>
                <a:t>此部分内容作为文字排版占位显示（建议使用主题字体）</a:t>
              </a:r>
            </a:p>
          </p:txBody>
        </p: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8A84800C-39A0-4AD3-A1B0-9D688E1CDAD0}"/>
                </a:ext>
              </a:extLst>
            </p:cNvPr>
            <p:cNvSpPr txBox="1"/>
            <p:nvPr/>
          </p:nvSpPr>
          <p:spPr>
            <a:xfrm>
              <a:off x="6815010" y="4547844"/>
              <a:ext cx="787078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70000" lnSpcReduction="20000"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</a:rPr>
                <a:t>标题文本预设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BA503820-FC72-4E5E-B398-F7B5EC012EA2}"/>
              </a:ext>
            </a:extLst>
          </p:cNvPr>
          <p:cNvGrpSpPr/>
          <p:nvPr/>
        </p:nvGrpSpPr>
        <p:grpSpPr>
          <a:xfrm>
            <a:off x="5937938" y="4734008"/>
            <a:ext cx="4191865" cy="555641"/>
            <a:chOff x="6815010" y="4547844"/>
            <a:chExt cx="2382192" cy="555642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606FC05-8B24-4741-A33C-4384675636C5}"/>
                </a:ext>
              </a:extLst>
            </p:cNvPr>
            <p:cNvSpPr txBox="1"/>
            <p:nvPr/>
          </p:nvSpPr>
          <p:spPr>
            <a:xfrm>
              <a:off x="6815010" y="4794065"/>
              <a:ext cx="2382192" cy="3094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/>
                <a:t>此部分内容作为文字排版占位显示（建议使用主题字体）</a:t>
              </a:r>
            </a:p>
          </p:txBody>
        </p: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32511F45-708D-46AF-AFDD-CFEFC3311805}"/>
                </a:ext>
              </a:extLst>
            </p:cNvPr>
            <p:cNvSpPr txBox="1"/>
            <p:nvPr/>
          </p:nvSpPr>
          <p:spPr>
            <a:xfrm>
              <a:off x="6815010" y="4547844"/>
              <a:ext cx="787078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70000" lnSpcReduction="20000"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</a:rPr>
                <a:t>标题文本预设</a:t>
              </a: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597953B5-48D3-4B2B-A439-D5F55BEB4818}"/>
              </a:ext>
            </a:extLst>
          </p:cNvPr>
          <p:cNvGrpSpPr/>
          <p:nvPr/>
        </p:nvGrpSpPr>
        <p:grpSpPr>
          <a:xfrm>
            <a:off x="5135257" y="3787037"/>
            <a:ext cx="4191865" cy="555641"/>
            <a:chOff x="6815010" y="4547844"/>
            <a:chExt cx="2382192" cy="555642"/>
          </a:xfrm>
        </p:grpSpPr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B29F68A5-C46B-472D-B43F-35B5A8402281}"/>
                </a:ext>
              </a:extLst>
            </p:cNvPr>
            <p:cNvSpPr txBox="1"/>
            <p:nvPr/>
          </p:nvSpPr>
          <p:spPr>
            <a:xfrm>
              <a:off x="6815010" y="4794065"/>
              <a:ext cx="2382192" cy="3094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此部分内容作为文字排版占位显示（建议使用主题字体）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C5B4D530-7ABC-4A5C-B1E9-E16D9E06272C}"/>
                </a:ext>
              </a:extLst>
            </p:cNvPr>
            <p:cNvSpPr txBox="1"/>
            <p:nvPr/>
          </p:nvSpPr>
          <p:spPr>
            <a:xfrm>
              <a:off x="6815010" y="4547844"/>
              <a:ext cx="787078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70000" lnSpcReduction="20000"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</a:rPr>
                <a:t>标题文本预设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C07348-596C-4BDA-805D-FCE7FDF760DC}"/>
              </a:ext>
            </a:extLst>
          </p:cNvPr>
          <p:cNvGrpSpPr/>
          <p:nvPr/>
        </p:nvGrpSpPr>
        <p:grpSpPr>
          <a:xfrm>
            <a:off x="2927648" y="2361839"/>
            <a:ext cx="5538061" cy="1116124"/>
            <a:chOff x="1774224" y="1745193"/>
            <a:chExt cx="4153546" cy="837093"/>
          </a:xfrm>
        </p:grpSpPr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A6C76637-8345-4584-89A3-797150E952CD}"/>
                </a:ext>
              </a:extLst>
            </p:cNvPr>
            <p:cNvSpPr/>
            <p:nvPr/>
          </p:nvSpPr>
          <p:spPr bwMode="auto">
            <a:xfrm>
              <a:off x="1774224" y="1745193"/>
              <a:ext cx="837093" cy="83709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954CB48B-C7BE-4266-9E7E-139E4731C28B}"/>
                </a:ext>
              </a:extLst>
            </p:cNvPr>
            <p:cNvGrpSpPr/>
            <p:nvPr/>
          </p:nvGrpSpPr>
          <p:grpSpPr>
            <a:xfrm>
              <a:off x="2783871" y="1955086"/>
              <a:ext cx="3143899" cy="416731"/>
              <a:chOff x="6815010" y="4547844"/>
              <a:chExt cx="2382192" cy="555642"/>
            </a:xfrm>
          </p:grpSpPr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18C23571-620A-4DFA-B0A4-B602B91B9D83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094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此部分内容作为文字排版占位显示（建议使用主题字体）</a:t>
                </a:r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695FA8C-415A-46A4-8A2B-5AA5885108D8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8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70000" lnSpcReduction="20000"/>
              </a:bodyPr>
              <a:lstStyle/>
              <a:p>
                <a:r>
                  <a:rPr lang="zh-CN" altLang="en-US" sz="3200" b="1" dirty="0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C30858-6311-4080-AA69-F14FDE8E0FA4}"/>
              </a:ext>
            </a:extLst>
          </p:cNvPr>
          <p:cNvSpPr/>
          <p:nvPr/>
        </p:nvSpPr>
        <p:spPr>
          <a:xfrm>
            <a:off x="-1835030" y="1381583"/>
            <a:ext cx="5022657" cy="9601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F61C253-13C9-406E-A9C2-A223E27EA6E5}"/>
              </a:ext>
            </a:extLst>
          </p:cNvPr>
          <p:cNvSpPr/>
          <p:nvPr/>
        </p:nvSpPr>
        <p:spPr>
          <a:xfrm>
            <a:off x="6495766" y="1700808"/>
            <a:ext cx="5840929" cy="2880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1" name="Oval 1">
            <a:extLst>
              <a:ext uri="{FF2B5EF4-FFF2-40B4-BE49-F238E27FC236}">
                <a16:creationId xmlns:a16="http://schemas.microsoft.com/office/drawing/2014/main" id="{EAEDC070-204D-400A-A50F-4F77CD8C91DE}"/>
              </a:ext>
            </a:extLst>
          </p:cNvPr>
          <p:cNvSpPr/>
          <p:nvPr/>
        </p:nvSpPr>
        <p:spPr bwMode="auto">
          <a:xfrm>
            <a:off x="2768718" y="1101172"/>
            <a:ext cx="2196244" cy="1332148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squar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D8786EC-010F-4BB4-9360-73310F75F94B}"/>
              </a:ext>
            </a:extLst>
          </p:cNvPr>
          <p:cNvSpPr/>
          <p:nvPr/>
        </p:nvSpPr>
        <p:spPr>
          <a:xfrm>
            <a:off x="4393893" y="1609919"/>
            <a:ext cx="2139591" cy="5034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400" b="1" spc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8">
            <a:extLst>
              <a:ext uri="{FF2B5EF4-FFF2-40B4-BE49-F238E27FC236}">
                <a16:creationId xmlns:a16="http://schemas.microsoft.com/office/drawing/2014/main" id="{E3FEA35B-D215-475E-B95C-4FCA741D6146}"/>
              </a:ext>
            </a:extLst>
          </p:cNvPr>
          <p:cNvGrpSpPr/>
          <p:nvPr/>
        </p:nvGrpSpPr>
        <p:grpSpPr>
          <a:xfrm>
            <a:off x="4207298" y="1619889"/>
            <a:ext cx="3559948" cy="3654710"/>
            <a:chOff x="4526606" y="2181616"/>
            <a:chExt cx="3162573" cy="3246758"/>
          </a:xfrm>
        </p:grpSpPr>
        <p:grpSp>
          <p:nvGrpSpPr>
            <p:cNvPr id="47" name="Group 159">
              <a:extLst>
                <a:ext uri="{FF2B5EF4-FFF2-40B4-BE49-F238E27FC236}">
                  <a16:creationId xmlns:a16="http://schemas.microsoft.com/office/drawing/2014/main" id="{3A66749E-13DC-457C-AB82-E09C2521E152}"/>
                </a:ext>
              </a:extLst>
            </p:cNvPr>
            <p:cNvGrpSpPr/>
            <p:nvPr/>
          </p:nvGrpSpPr>
          <p:grpSpPr>
            <a:xfrm>
              <a:off x="5926934" y="2181616"/>
              <a:ext cx="296588" cy="296588"/>
              <a:chOff x="4763" y="6350"/>
              <a:chExt cx="2921000" cy="2921000"/>
            </a:xfrm>
            <a:solidFill>
              <a:schemeClr val="bg1"/>
            </a:solidFill>
          </p:grpSpPr>
          <p:sp>
            <p:nvSpPr>
              <p:cNvPr id="72" name="Freeform: Shape 184">
                <a:extLst>
                  <a:ext uri="{FF2B5EF4-FFF2-40B4-BE49-F238E27FC236}">
                    <a16:creationId xmlns:a16="http://schemas.microsoft.com/office/drawing/2014/main" id="{5EF6456E-5BE7-4F17-98A0-76EF0CA7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6350"/>
                <a:ext cx="2921000" cy="2921000"/>
              </a:xfrm>
              <a:custGeom>
                <a:avLst/>
                <a:gdLst>
                  <a:gd name="T0" fmla="*/ 703 w 776"/>
                  <a:gd name="T1" fmla="*/ 0 h 776"/>
                  <a:gd name="T2" fmla="*/ 170 w 776"/>
                  <a:gd name="T3" fmla="*/ 0 h 776"/>
                  <a:gd name="T4" fmla="*/ 97 w 776"/>
                  <a:gd name="T5" fmla="*/ 73 h 776"/>
                  <a:gd name="T6" fmla="*/ 97 w 776"/>
                  <a:gd name="T7" fmla="*/ 121 h 776"/>
                  <a:gd name="T8" fmla="*/ 73 w 776"/>
                  <a:gd name="T9" fmla="*/ 121 h 776"/>
                  <a:gd name="T10" fmla="*/ 0 w 776"/>
                  <a:gd name="T11" fmla="*/ 194 h 776"/>
                  <a:gd name="T12" fmla="*/ 0 w 776"/>
                  <a:gd name="T13" fmla="*/ 679 h 776"/>
                  <a:gd name="T14" fmla="*/ 97 w 776"/>
                  <a:gd name="T15" fmla="*/ 776 h 776"/>
                  <a:gd name="T16" fmla="*/ 679 w 776"/>
                  <a:gd name="T17" fmla="*/ 776 h 776"/>
                  <a:gd name="T18" fmla="*/ 776 w 776"/>
                  <a:gd name="T19" fmla="*/ 679 h 776"/>
                  <a:gd name="T20" fmla="*/ 776 w 776"/>
                  <a:gd name="T21" fmla="*/ 73 h 776"/>
                  <a:gd name="T22" fmla="*/ 703 w 776"/>
                  <a:gd name="T23" fmla="*/ 0 h 776"/>
                  <a:gd name="T24" fmla="*/ 728 w 776"/>
                  <a:gd name="T25" fmla="*/ 679 h 776"/>
                  <a:gd name="T26" fmla="*/ 679 w 776"/>
                  <a:gd name="T27" fmla="*/ 728 h 776"/>
                  <a:gd name="T28" fmla="*/ 97 w 776"/>
                  <a:gd name="T29" fmla="*/ 728 h 776"/>
                  <a:gd name="T30" fmla="*/ 49 w 776"/>
                  <a:gd name="T31" fmla="*/ 679 h 776"/>
                  <a:gd name="T32" fmla="*/ 49 w 776"/>
                  <a:gd name="T33" fmla="*/ 194 h 776"/>
                  <a:gd name="T34" fmla="*/ 73 w 776"/>
                  <a:gd name="T35" fmla="*/ 170 h 776"/>
                  <a:gd name="T36" fmla="*/ 97 w 776"/>
                  <a:gd name="T37" fmla="*/ 170 h 776"/>
                  <a:gd name="T38" fmla="*/ 97 w 776"/>
                  <a:gd name="T39" fmla="*/ 655 h 776"/>
                  <a:gd name="T40" fmla="*/ 121 w 776"/>
                  <a:gd name="T41" fmla="*/ 679 h 776"/>
                  <a:gd name="T42" fmla="*/ 146 w 776"/>
                  <a:gd name="T43" fmla="*/ 655 h 776"/>
                  <a:gd name="T44" fmla="*/ 146 w 776"/>
                  <a:gd name="T45" fmla="*/ 73 h 776"/>
                  <a:gd name="T46" fmla="*/ 170 w 776"/>
                  <a:gd name="T47" fmla="*/ 48 h 776"/>
                  <a:gd name="T48" fmla="*/ 703 w 776"/>
                  <a:gd name="T49" fmla="*/ 48 h 776"/>
                  <a:gd name="T50" fmla="*/ 728 w 776"/>
                  <a:gd name="T51" fmla="*/ 73 h 776"/>
                  <a:gd name="T52" fmla="*/ 728 w 776"/>
                  <a:gd name="T53" fmla="*/ 679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76" h="776">
                    <a:moveTo>
                      <a:pt x="703" y="0"/>
                    </a:moveTo>
                    <a:cubicBezTo>
                      <a:pt x="170" y="0"/>
                      <a:pt x="170" y="0"/>
                      <a:pt x="170" y="0"/>
                    </a:cubicBezTo>
                    <a:cubicBezTo>
                      <a:pt x="130" y="0"/>
                      <a:pt x="97" y="33"/>
                      <a:pt x="97" y="73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33" y="121"/>
                      <a:pt x="0" y="154"/>
                      <a:pt x="0" y="194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733"/>
                      <a:pt x="43" y="776"/>
                      <a:pt x="97" y="776"/>
                    </a:cubicBezTo>
                    <a:cubicBezTo>
                      <a:pt x="679" y="776"/>
                      <a:pt x="679" y="776"/>
                      <a:pt x="679" y="776"/>
                    </a:cubicBezTo>
                    <a:cubicBezTo>
                      <a:pt x="733" y="776"/>
                      <a:pt x="776" y="733"/>
                      <a:pt x="776" y="679"/>
                    </a:cubicBezTo>
                    <a:cubicBezTo>
                      <a:pt x="776" y="73"/>
                      <a:pt x="776" y="73"/>
                      <a:pt x="776" y="73"/>
                    </a:cubicBezTo>
                    <a:cubicBezTo>
                      <a:pt x="776" y="33"/>
                      <a:pt x="743" y="0"/>
                      <a:pt x="703" y="0"/>
                    </a:cubicBezTo>
                    <a:close/>
                    <a:moveTo>
                      <a:pt x="728" y="679"/>
                    </a:moveTo>
                    <a:cubicBezTo>
                      <a:pt x="728" y="706"/>
                      <a:pt x="706" y="728"/>
                      <a:pt x="679" y="728"/>
                    </a:cubicBezTo>
                    <a:cubicBezTo>
                      <a:pt x="97" y="728"/>
                      <a:pt x="97" y="728"/>
                      <a:pt x="97" y="728"/>
                    </a:cubicBezTo>
                    <a:cubicBezTo>
                      <a:pt x="70" y="728"/>
                      <a:pt x="49" y="706"/>
                      <a:pt x="49" y="679"/>
                    </a:cubicBezTo>
                    <a:cubicBezTo>
                      <a:pt x="49" y="194"/>
                      <a:pt x="49" y="194"/>
                      <a:pt x="49" y="194"/>
                    </a:cubicBezTo>
                    <a:cubicBezTo>
                      <a:pt x="49" y="181"/>
                      <a:pt x="59" y="170"/>
                      <a:pt x="73" y="170"/>
                    </a:cubicBezTo>
                    <a:cubicBezTo>
                      <a:pt x="97" y="170"/>
                      <a:pt x="97" y="170"/>
                      <a:pt x="97" y="170"/>
                    </a:cubicBezTo>
                    <a:cubicBezTo>
                      <a:pt x="97" y="655"/>
                      <a:pt x="97" y="655"/>
                      <a:pt x="97" y="655"/>
                    </a:cubicBezTo>
                    <a:cubicBezTo>
                      <a:pt x="97" y="668"/>
                      <a:pt x="108" y="679"/>
                      <a:pt x="121" y="679"/>
                    </a:cubicBezTo>
                    <a:cubicBezTo>
                      <a:pt x="135" y="679"/>
                      <a:pt x="146" y="668"/>
                      <a:pt x="146" y="655"/>
                    </a:cubicBezTo>
                    <a:cubicBezTo>
                      <a:pt x="146" y="73"/>
                      <a:pt x="146" y="73"/>
                      <a:pt x="146" y="73"/>
                    </a:cubicBezTo>
                    <a:cubicBezTo>
                      <a:pt x="146" y="59"/>
                      <a:pt x="156" y="48"/>
                      <a:pt x="170" y="48"/>
                    </a:cubicBezTo>
                    <a:cubicBezTo>
                      <a:pt x="703" y="48"/>
                      <a:pt x="703" y="48"/>
                      <a:pt x="703" y="48"/>
                    </a:cubicBezTo>
                    <a:cubicBezTo>
                      <a:pt x="717" y="48"/>
                      <a:pt x="728" y="59"/>
                      <a:pt x="728" y="73"/>
                    </a:cubicBezTo>
                    <a:lnTo>
                      <a:pt x="728" y="6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85">
                <a:extLst>
                  <a:ext uri="{FF2B5EF4-FFF2-40B4-BE49-F238E27FC236}">
                    <a16:creationId xmlns:a16="http://schemas.microsoft.com/office/drawing/2014/main" id="{3B32373D-559E-43F8-8565-66B911CF4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1101725"/>
                <a:ext cx="820738" cy="90488"/>
              </a:xfrm>
              <a:custGeom>
                <a:avLst/>
                <a:gdLst>
                  <a:gd name="T0" fmla="*/ 12 w 218"/>
                  <a:gd name="T1" fmla="*/ 24 h 24"/>
                  <a:gd name="T2" fmla="*/ 206 w 218"/>
                  <a:gd name="T3" fmla="*/ 24 h 24"/>
                  <a:gd name="T4" fmla="*/ 218 w 218"/>
                  <a:gd name="T5" fmla="*/ 12 h 24"/>
                  <a:gd name="T6" fmla="*/ 206 w 218"/>
                  <a:gd name="T7" fmla="*/ 0 h 24"/>
                  <a:gd name="T8" fmla="*/ 12 w 218"/>
                  <a:gd name="T9" fmla="*/ 0 h 24"/>
                  <a:gd name="T10" fmla="*/ 0 w 218"/>
                  <a:gd name="T11" fmla="*/ 12 h 24"/>
                  <a:gd name="T12" fmla="*/ 12 w 2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12" y="24"/>
                    </a:move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86">
                <a:extLst>
                  <a:ext uri="{FF2B5EF4-FFF2-40B4-BE49-F238E27FC236}">
                    <a16:creationId xmlns:a16="http://schemas.microsoft.com/office/drawing/2014/main" id="{3212596D-E011-4F1B-9CE5-73136C8A7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827088"/>
                <a:ext cx="820738" cy="93663"/>
              </a:xfrm>
              <a:custGeom>
                <a:avLst/>
                <a:gdLst>
                  <a:gd name="T0" fmla="*/ 12 w 218"/>
                  <a:gd name="T1" fmla="*/ 25 h 25"/>
                  <a:gd name="T2" fmla="*/ 206 w 218"/>
                  <a:gd name="T3" fmla="*/ 25 h 25"/>
                  <a:gd name="T4" fmla="*/ 218 w 218"/>
                  <a:gd name="T5" fmla="*/ 13 h 25"/>
                  <a:gd name="T6" fmla="*/ 206 w 218"/>
                  <a:gd name="T7" fmla="*/ 0 h 25"/>
                  <a:gd name="T8" fmla="*/ 12 w 218"/>
                  <a:gd name="T9" fmla="*/ 0 h 25"/>
                  <a:gd name="T10" fmla="*/ 0 w 218"/>
                  <a:gd name="T11" fmla="*/ 13 h 25"/>
                  <a:gd name="T12" fmla="*/ 12 w 218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12" y="25"/>
                    </a:move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3"/>
                    </a:cubicBezTo>
                    <a:cubicBezTo>
                      <a:pt x="218" y="6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187">
                <a:extLst>
                  <a:ext uri="{FF2B5EF4-FFF2-40B4-BE49-F238E27FC236}">
                    <a16:creationId xmlns:a16="http://schemas.microsoft.com/office/drawing/2014/main" id="{66CA6FEC-7BC0-4D6B-A833-42C563CD2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557213"/>
                <a:ext cx="820738" cy="88900"/>
              </a:xfrm>
              <a:custGeom>
                <a:avLst/>
                <a:gdLst>
                  <a:gd name="T0" fmla="*/ 12 w 218"/>
                  <a:gd name="T1" fmla="*/ 24 h 24"/>
                  <a:gd name="T2" fmla="*/ 206 w 218"/>
                  <a:gd name="T3" fmla="*/ 24 h 24"/>
                  <a:gd name="T4" fmla="*/ 218 w 218"/>
                  <a:gd name="T5" fmla="*/ 12 h 24"/>
                  <a:gd name="T6" fmla="*/ 206 w 218"/>
                  <a:gd name="T7" fmla="*/ 0 h 24"/>
                  <a:gd name="T8" fmla="*/ 12 w 218"/>
                  <a:gd name="T9" fmla="*/ 0 h 24"/>
                  <a:gd name="T10" fmla="*/ 0 w 218"/>
                  <a:gd name="T11" fmla="*/ 12 h 24"/>
                  <a:gd name="T12" fmla="*/ 12 w 2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12" y="24"/>
                    </a:move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8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88">
                <a:extLst>
                  <a:ext uri="{FF2B5EF4-FFF2-40B4-BE49-F238E27FC236}">
                    <a16:creationId xmlns:a16="http://schemas.microsoft.com/office/drawing/2014/main" id="{5A946841-95CD-497A-90CB-1AB006DC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2471738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89">
                <a:extLst>
                  <a:ext uri="{FF2B5EF4-FFF2-40B4-BE49-F238E27FC236}">
                    <a16:creationId xmlns:a16="http://schemas.microsoft.com/office/drawing/2014/main" id="{D2B33EF1-BFDE-4DAE-8B38-AC4D08C8D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2197100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90">
                <a:extLst>
                  <a:ext uri="{FF2B5EF4-FFF2-40B4-BE49-F238E27FC236}">
                    <a16:creationId xmlns:a16="http://schemas.microsoft.com/office/drawing/2014/main" id="{70B1F3DB-603B-430A-B0AA-C2B09C9C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922463"/>
                <a:ext cx="820738" cy="93663"/>
              </a:xfrm>
              <a:custGeom>
                <a:avLst/>
                <a:gdLst>
                  <a:gd name="T0" fmla="*/ 206 w 218"/>
                  <a:gd name="T1" fmla="*/ 0 h 25"/>
                  <a:gd name="T2" fmla="*/ 12 w 218"/>
                  <a:gd name="T3" fmla="*/ 0 h 25"/>
                  <a:gd name="T4" fmla="*/ 0 w 218"/>
                  <a:gd name="T5" fmla="*/ 12 h 25"/>
                  <a:gd name="T6" fmla="*/ 12 w 218"/>
                  <a:gd name="T7" fmla="*/ 25 h 25"/>
                  <a:gd name="T8" fmla="*/ 206 w 218"/>
                  <a:gd name="T9" fmla="*/ 25 h 25"/>
                  <a:gd name="T10" fmla="*/ 218 w 218"/>
                  <a:gd name="T11" fmla="*/ 12 h 25"/>
                  <a:gd name="T12" fmla="*/ 206 w 21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191">
                <a:extLst>
                  <a:ext uri="{FF2B5EF4-FFF2-40B4-BE49-F238E27FC236}">
                    <a16:creationId xmlns:a16="http://schemas.microsoft.com/office/drawing/2014/main" id="{DAAF2442-7533-4E3B-974E-0C2E253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2471738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192">
                <a:extLst>
                  <a:ext uri="{FF2B5EF4-FFF2-40B4-BE49-F238E27FC236}">
                    <a16:creationId xmlns:a16="http://schemas.microsoft.com/office/drawing/2014/main" id="{DFA94A6F-6951-4F05-9DFA-EC7CF0EF2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2197100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193">
                <a:extLst>
                  <a:ext uri="{FF2B5EF4-FFF2-40B4-BE49-F238E27FC236}">
                    <a16:creationId xmlns:a16="http://schemas.microsoft.com/office/drawing/2014/main" id="{17F5490C-0936-4BE3-86D0-E8CE259D6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1922463"/>
                <a:ext cx="820738" cy="93663"/>
              </a:xfrm>
              <a:custGeom>
                <a:avLst/>
                <a:gdLst>
                  <a:gd name="T0" fmla="*/ 206 w 218"/>
                  <a:gd name="T1" fmla="*/ 0 h 25"/>
                  <a:gd name="T2" fmla="*/ 12 w 218"/>
                  <a:gd name="T3" fmla="*/ 0 h 25"/>
                  <a:gd name="T4" fmla="*/ 0 w 218"/>
                  <a:gd name="T5" fmla="*/ 12 h 25"/>
                  <a:gd name="T6" fmla="*/ 12 w 218"/>
                  <a:gd name="T7" fmla="*/ 25 h 25"/>
                  <a:gd name="T8" fmla="*/ 206 w 218"/>
                  <a:gd name="T9" fmla="*/ 25 h 25"/>
                  <a:gd name="T10" fmla="*/ 218 w 218"/>
                  <a:gd name="T11" fmla="*/ 12 h 25"/>
                  <a:gd name="T12" fmla="*/ 206 w 21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194">
                <a:extLst>
                  <a:ext uri="{FF2B5EF4-FFF2-40B4-BE49-F238E27FC236}">
                    <a16:creationId xmlns:a16="http://schemas.microsoft.com/office/drawing/2014/main" id="{BF00876C-DB6C-4C84-A037-892D3FE12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376363"/>
                <a:ext cx="1825625" cy="90488"/>
              </a:xfrm>
              <a:custGeom>
                <a:avLst/>
                <a:gdLst>
                  <a:gd name="T0" fmla="*/ 473 w 485"/>
                  <a:gd name="T1" fmla="*/ 0 h 24"/>
                  <a:gd name="T2" fmla="*/ 12 w 485"/>
                  <a:gd name="T3" fmla="*/ 0 h 24"/>
                  <a:gd name="T4" fmla="*/ 0 w 485"/>
                  <a:gd name="T5" fmla="*/ 12 h 24"/>
                  <a:gd name="T6" fmla="*/ 12 w 485"/>
                  <a:gd name="T7" fmla="*/ 24 h 24"/>
                  <a:gd name="T8" fmla="*/ 473 w 485"/>
                  <a:gd name="T9" fmla="*/ 24 h 24"/>
                  <a:gd name="T10" fmla="*/ 485 w 485"/>
                  <a:gd name="T11" fmla="*/ 12 h 24"/>
                  <a:gd name="T12" fmla="*/ 473 w 48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24">
                    <a:moveTo>
                      <a:pt x="47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473" y="24"/>
                      <a:pt x="473" y="24"/>
                      <a:pt x="473" y="24"/>
                    </a:cubicBezTo>
                    <a:cubicBezTo>
                      <a:pt x="480" y="24"/>
                      <a:pt x="485" y="19"/>
                      <a:pt x="485" y="12"/>
                    </a:cubicBezTo>
                    <a:cubicBezTo>
                      <a:pt x="485" y="5"/>
                      <a:pt x="480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195">
                <a:extLst>
                  <a:ext uri="{FF2B5EF4-FFF2-40B4-BE49-F238E27FC236}">
                    <a16:creationId xmlns:a16="http://schemas.microsoft.com/office/drawing/2014/main" id="{1B5712B0-3C8F-49F4-88A7-72DC5CA1C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651000"/>
                <a:ext cx="1825625" cy="90488"/>
              </a:xfrm>
              <a:custGeom>
                <a:avLst/>
                <a:gdLst>
                  <a:gd name="T0" fmla="*/ 473 w 485"/>
                  <a:gd name="T1" fmla="*/ 0 h 24"/>
                  <a:gd name="T2" fmla="*/ 12 w 485"/>
                  <a:gd name="T3" fmla="*/ 0 h 24"/>
                  <a:gd name="T4" fmla="*/ 0 w 485"/>
                  <a:gd name="T5" fmla="*/ 12 h 24"/>
                  <a:gd name="T6" fmla="*/ 12 w 485"/>
                  <a:gd name="T7" fmla="*/ 24 h 24"/>
                  <a:gd name="T8" fmla="*/ 473 w 485"/>
                  <a:gd name="T9" fmla="*/ 24 h 24"/>
                  <a:gd name="T10" fmla="*/ 485 w 485"/>
                  <a:gd name="T11" fmla="*/ 12 h 24"/>
                  <a:gd name="T12" fmla="*/ 473 w 48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24">
                    <a:moveTo>
                      <a:pt x="47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473" y="24"/>
                      <a:pt x="473" y="24"/>
                      <a:pt x="473" y="24"/>
                    </a:cubicBezTo>
                    <a:cubicBezTo>
                      <a:pt x="480" y="24"/>
                      <a:pt x="485" y="18"/>
                      <a:pt x="485" y="12"/>
                    </a:cubicBezTo>
                    <a:cubicBezTo>
                      <a:pt x="485" y="5"/>
                      <a:pt x="480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96">
                <a:extLst>
                  <a:ext uri="{FF2B5EF4-FFF2-40B4-BE49-F238E27FC236}">
                    <a16:creationId xmlns:a16="http://schemas.microsoft.com/office/drawing/2014/main" id="{49057E7A-C468-4C74-A8EA-BB4218EEF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371475"/>
                <a:ext cx="820738" cy="820738"/>
              </a:xfrm>
              <a:custGeom>
                <a:avLst/>
                <a:gdLst>
                  <a:gd name="T0" fmla="*/ 24 w 218"/>
                  <a:gd name="T1" fmla="*/ 218 h 218"/>
                  <a:gd name="T2" fmla="*/ 194 w 218"/>
                  <a:gd name="T3" fmla="*/ 218 h 218"/>
                  <a:gd name="T4" fmla="*/ 218 w 218"/>
                  <a:gd name="T5" fmla="*/ 194 h 218"/>
                  <a:gd name="T6" fmla="*/ 218 w 218"/>
                  <a:gd name="T7" fmla="*/ 24 h 218"/>
                  <a:gd name="T8" fmla="*/ 194 w 218"/>
                  <a:gd name="T9" fmla="*/ 0 h 218"/>
                  <a:gd name="T10" fmla="*/ 24 w 218"/>
                  <a:gd name="T11" fmla="*/ 0 h 218"/>
                  <a:gd name="T12" fmla="*/ 0 w 218"/>
                  <a:gd name="T13" fmla="*/ 24 h 218"/>
                  <a:gd name="T14" fmla="*/ 0 w 218"/>
                  <a:gd name="T15" fmla="*/ 194 h 218"/>
                  <a:gd name="T16" fmla="*/ 24 w 218"/>
                  <a:gd name="T17" fmla="*/ 218 h 218"/>
                  <a:gd name="T18" fmla="*/ 49 w 218"/>
                  <a:gd name="T19" fmla="*/ 48 h 218"/>
                  <a:gd name="T20" fmla="*/ 170 w 218"/>
                  <a:gd name="T21" fmla="*/ 48 h 218"/>
                  <a:gd name="T22" fmla="*/ 170 w 218"/>
                  <a:gd name="T23" fmla="*/ 170 h 218"/>
                  <a:gd name="T24" fmla="*/ 49 w 218"/>
                  <a:gd name="T25" fmla="*/ 170 h 218"/>
                  <a:gd name="T26" fmla="*/ 49 w 218"/>
                  <a:gd name="T27" fmla="*/ 4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8" h="218">
                    <a:moveTo>
                      <a:pt x="24" y="218"/>
                    </a:moveTo>
                    <a:cubicBezTo>
                      <a:pt x="194" y="218"/>
                      <a:pt x="194" y="218"/>
                      <a:pt x="194" y="218"/>
                    </a:cubicBezTo>
                    <a:cubicBezTo>
                      <a:pt x="207" y="218"/>
                      <a:pt x="218" y="207"/>
                      <a:pt x="218" y="194"/>
                    </a:cubicBezTo>
                    <a:cubicBezTo>
                      <a:pt x="218" y="24"/>
                      <a:pt x="218" y="24"/>
                      <a:pt x="218" y="24"/>
                    </a:cubicBezTo>
                    <a:cubicBezTo>
                      <a:pt x="218" y="11"/>
                      <a:pt x="207" y="0"/>
                      <a:pt x="19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07"/>
                      <a:pt x="11" y="218"/>
                      <a:pt x="24" y="218"/>
                    </a:cubicBezTo>
                    <a:close/>
                    <a:moveTo>
                      <a:pt x="49" y="48"/>
                    </a:moveTo>
                    <a:cubicBezTo>
                      <a:pt x="170" y="48"/>
                      <a:pt x="170" y="48"/>
                      <a:pt x="170" y="48"/>
                    </a:cubicBezTo>
                    <a:cubicBezTo>
                      <a:pt x="170" y="170"/>
                      <a:pt x="170" y="170"/>
                      <a:pt x="170" y="170"/>
                    </a:cubicBezTo>
                    <a:cubicBezTo>
                      <a:pt x="49" y="170"/>
                      <a:pt x="49" y="170"/>
                      <a:pt x="49" y="170"/>
                    </a:cubicBezTo>
                    <a:lnTo>
                      <a:pt x="49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160">
              <a:extLst>
                <a:ext uri="{FF2B5EF4-FFF2-40B4-BE49-F238E27FC236}">
                  <a16:creationId xmlns:a16="http://schemas.microsoft.com/office/drawing/2014/main" id="{444AD284-D95F-4C54-97AB-F70F33D56AC7}"/>
                </a:ext>
              </a:extLst>
            </p:cNvPr>
            <p:cNvGrpSpPr/>
            <p:nvPr/>
          </p:nvGrpSpPr>
          <p:grpSpPr>
            <a:xfrm>
              <a:off x="6953733" y="2562626"/>
              <a:ext cx="348051" cy="348051"/>
              <a:chOff x="9525" y="4763"/>
              <a:chExt cx="3641725" cy="3641725"/>
            </a:xfrm>
            <a:solidFill>
              <a:schemeClr val="bg1"/>
            </a:solidFill>
          </p:grpSpPr>
          <p:sp>
            <p:nvSpPr>
              <p:cNvPr id="69" name="Freeform: Shape 181">
                <a:extLst>
                  <a:ext uri="{FF2B5EF4-FFF2-40B4-BE49-F238E27FC236}">
                    <a16:creationId xmlns:a16="http://schemas.microsoft.com/office/drawing/2014/main" id="{621143FD-8765-42FF-84E5-480436433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" y="4763"/>
                <a:ext cx="3641725" cy="3641725"/>
              </a:xfrm>
              <a:custGeom>
                <a:avLst/>
                <a:gdLst>
                  <a:gd name="T0" fmla="*/ 827 w 968"/>
                  <a:gd name="T1" fmla="*/ 365 h 968"/>
                  <a:gd name="T2" fmla="*/ 863 w 968"/>
                  <a:gd name="T3" fmla="*/ 247 h 968"/>
                  <a:gd name="T4" fmla="*/ 797 w 968"/>
                  <a:gd name="T5" fmla="*/ 113 h 968"/>
                  <a:gd name="T6" fmla="*/ 721 w 968"/>
                  <a:gd name="T7" fmla="*/ 105 h 968"/>
                  <a:gd name="T8" fmla="*/ 603 w 968"/>
                  <a:gd name="T9" fmla="*/ 141 h 968"/>
                  <a:gd name="T10" fmla="*/ 525 w 968"/>
                  <a:gd name="T11" fmla="*/ 0 h 968"/>
                  <a:gd name="T12" fmla="*/ 384 w 968"/>
                  <a:gd name="T13" fmla="*/ 49 h 968"/>
                  <a:gd name="T14" fmla="*/ 326 w 968"/>
                  <a:gd name="T15" fmla="*/ 158 h 968"/>
                  <a:gd name="T16" fmla="*/ 214 w 968"/>
                  <a:gd name="T17" fmla="*/ 95 h 968"/>
                  <a:gd name="T18" fmla="*/ 113 w 968"/>
                  <a:gd name="T19" fmla="*/ 171 h 968"/>
                  <a:gd name="T20" fmla="*/ 158 w 968"/>
                  <a:gd name="T21" fmla="*/ 326 h 968"/>
                  <a:gd name="T22" fmla="*/ 49 w 968"/>
                  <a:gd name="T23" fmla="*/ 384 h 968"/>
                  <a:gd name="T24" fmla="*/ 0 w 968"/>
                  <a:gd name="T25" fmla="*/ 525 h 968"/>
                  <a:gd name="T26" fmla="*/ 141 w 968"/>
                  <a:gd name="T27" fmla="*/ 603 h 968"/>
                  <a:gd name="T28" fmla="*/ 105 w 968"/>
                  <a:gd name="T29" fmla="*/ 721 h 968"/>
                  <a:gd name="T30" fmla="*/ 171 w 968"/>
                  <a:gd name="T31" fmla="*/ 855 h 968"/>
                  <a:gd name="T32" fmla="*/ 247 w 968"/>
                  <a:gd name="T33" fmla="*/ 863 h 968"/>
                  <a:gd name="T34" fmla="*/ 365 w 968"/>
                  <a:gd name="T35" fmla="*/ 827 h 968"/>
                  <a:gd name="T36" fmla="*/ 443 w 968"/>
                  <a:gd name="T37" fmla="*/ 968 h 968"/>
                  <a:gd name="T38" fmla="*/ 584 w 968"/>
                  <a:gd name="T39" fmla="*/ 919 h 968"/>
                  <a:gd name="T40" fmla="*/ 642 w 968"/>
                  <a:gd name="T41" fmla="*/ 810 h 968"/>
                  <a:gd name="T42" fmla="*/ 754 w 968"/>
                  <a:gd name="T43" fmla="*/ 873 h 968"/>
                  <a:gd name="T44" fmla="*/ 855 w 968"/>
                  <a:gd name="T45" fmla="*/ 797 h 968"/>
                  <a:gd name="T46" fmla="*/ 810 w 968"/>
                  <a:gd name="T47" fmla="*/ 642 h 968"/>
                  <a:gd name="T48" fmla="*/ 919 w 968"/>
                  <a:gd name="T49" fmla="*/ 584 h 968"/>
                  <a:gd name="T50" fmla="*/ 968 w 968"/>
                  <a:gd name="T51" fmla="*/ 443 h 968"/>
                  <a:gd name="T52" fmla="*/ 815 w 968"/>
                  <a:gd name="T53" fmla="*/ 544 h 968"/>
                  <a:gd name="T54" fmla="*/ 756 w 968"/>
                  <a:gd name="T55" fmla="*/ 616 h 968"/>
                  <a:gd name="T56" fmla="*/ 813 w 968"/>
                  <a:gd name="T57" fmla="*/ 754 h 968"/>
                  <a:gd name="T58" fmla="*/ 676 w 968"/>
                  <a:gd name="T59" fmla="*/ 760 h 968"/>
                  <a:gd name="T60" fmla="*/ 616 w 968"/>
                  <a:gd name="T61" fmla="*/ 756 h 968"/>
                  <a:gd name="T62" fmla="*/ 544 w 968"/>
                  <a:gd name="T63" fmla="*/ 815 h 968"/>
                  <a:gd name="T64" fmla="*/ 443 w 968"/>
                  <a:gd name="T65" fmla="*/ 908 h 968"/>
                  <a:gd name="T66" fmla="*/ 385 w 968"/>
                  <a:gd name="T67" fmla="*/ 769 h 968"/>
                  <a:gd name="T68" fmla="*/ 326 w 968"/>
                  <a:gd name="T69" fmla="*/ 750 h 968"/>
                  <a:gd name="T70" fmla="*/ 214 w 968"/>
                  <a:gd name="T71" fmla="*/ 813 h 968"/>
                  <a:gd name="T72" fmla="*/ 208 w 968"/>
                  <a:gd name="T73" fmla="*/ 676 h 968"/>
                  <a:gd name="T74" fmla="*/ 199 w 968"/>
                  <a:gd name="T75" fmla="*/ 583 h 968"/>
                  <a:gd name="T76" fmla="*/ 61 w 968"/>
                  <a:gd name="T77" fmla="*/ 525 h 968"/>
                  <a:gd name="T78" fmla="*/ 153 w 968"/>
                  <a:gd name="T79" fmla="*/ 424 h 968"/>
                  <a:gd name="T80" fmla="*/ 212 w 968"/>
                  <a:gd name="T81" fmla="*/ 352 h 968"/>
                  <a:gd name="T82" fmla="*/ 155 w 968"/>
                  <a:gd name="T83" fmla="*/ 214 h 968"/>
                  <a:gd name="T84" fmla="*/ 292 w 968"/>
                  <a:gd name="T85" fmla="*/ 208 h 968"/>
                  <a:gd name="T86" fmla="*/ 352 w 968"/>
                  <a:gd name="T87" fmla="*/ 212 h 968"/>
                  <a:gd name="T88" fmla="*/ 424 w 968"/>
                  <a:gd name="T89" fmla="*/ 153 h 968"/>
                  <a:gd name="T90" fmla="*/ 525 w 968"/>
                  <a:gd name="T91" fmla="*/ 61 h 968"/>
                  <a:gd name="T92" fmla="*/ 583 w 968"/>
                  <a:gd name="T93" fmla="*/ 199 h 968"/>
                  <a:gd name="T94" fmla="*/ 642 w 968"/>
                  <a:gd name="T95" fmla="*/ 218 h 968"/>
                  <a:gd name="T96" fmla="*/ 754 w 968"/>
                  <a:gd name="T97" fmla="*/ 155 h 968"/>
                  <a:gd name="T98" fmla="*/ 760 w 968"/>
                  <a:gd name="T99" fmla="*/ 292 h 968"/>
                  <a:gd name="T100" fmla="*/ 770 w 968"/>
                  <a:gd name="T101" fmla="*/ 385 h 968"/>
                  <a:gd name="T102" fmla="*/ 907 w 968"/>
                  <a:gd name="T103" fmla="*/ 443 h 968"/>
                  <a:gd name="T104" fmla="*/ 815 w 968"/>
                  <a:gd name="T105" fmla="*/ 544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68" h="968">
                    <a:moveTo>
                      <a:pt x="919" y="384"/>
                    </a:moveTo>
                    <a:cubicBezTo>
                      <a:pt x="827" y="365"/>
                      <a:pt x="827" y="365"/>
                      <a:pt x="827" y="365"/>
                    </a:cubicBezTo>
                    <a:cubicBezTo>
                      <a:pt x="822" y="352"/>
                      <a:pt x="816" y="339"/>
                      <a:pt x="810" y="326"/>
                    </a:cubicBezTo>
                    <a:cubicBezTo>
                      <a:pt x="863" y="247"/>
                      <a:pt x="863" y="247"/>
                      <a:pt x="863" y="247"/>
                    </a:cubicBezTo>
                    <a:cubicBezTo>
                      <a:pt x="879" y="223"/>
                      <a:pt x="876" y="191"/>
                      <a:pt x="855" y="171"/>
                    </a:cubicBezTo>
                    <a:cubicBezTo>
                      <a:pt x="797" y="113"/>
                      <a:pt x="797" y="113"/>
                      <a:pt x="797" y="113"/>
                    </a:cubicBezTo>
                    <a:cubicBezTo>
                      <a:pt x="785" y="101"/>
                      <a:pt x="770" y="95"/>
                      <a:pt x="754" y="95"/>
                    </a:cubicBezTo>
                    <a:cubicBezTo>
                      <a:pt x="743" y="95"/>
                      <a:pt x="731" y="98"/>
                      <a:pt x="721" y="105"/>
                    </a:cubicBezTo>
                    <a:cubicBezTo>
                      <a:pt x="642" y="158"/>
                      <a:pt x="642" y="158"/>
                      <a:pt x="642" y="158"/>
                    </a:cubicBezTo>
                    <a:cubicBezTo>
                      <a:pt x="629" y="151"/>
                      <a:pt x="616" y="146"/>
                      <a:pt x="603" y="141"/>
                    </a:cubicBezTo>
                    <a:cubicBezTo>
                      <a:pt x="584" y="49"/>
                      <a:pt x="584" y="49"/>
                      <a:pt x="584" y="49"/>
                    </a:cubicBezTo>
                    <a:cubicBezTo>
                      <a:pt x="579" y="20"/>
                      <a:pt x="554" y="0"/>
                      <a:pt x="525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14" y="0"/>
                      <a:pt x="389" y="20"/>
                      <a:pt x="384" y="49"/>
                    </a:cubicBezTo>
                    <a:cubicBezTo>
                      <a:pt x="365" y="141"/>
                      <a:pt x="365" y="141"/>
                      <a:pt x="365" y="141"/>
                    </a:cubicBezTo>
                    <a:cubicBezTo>
                      <a:pt x="352" y="146"/>
                      <a:pt x="339" y="152"/>
                      <a:pt x="326" y="158"/>
                    </a:cubicBezTo>
                    <a:cubicBezTo>
                      <a:pt x="247" y="105"/>
                      <a:pt x="247" y="105"/>
                      <a:pt x="247" y="105"/>
                    </a:cubicBezTo>
                    <a:cubicBezTo>
                      <a:pt x="237" y="98"/>
                      <a:pt x="225" y="95"/>
                      <a:pt x="214" y="95"/>
                    </a:cubicBezTo>
                    <a:cubicBezTo>
                      <a:pt x="198" y="95"/>
                      <a:pt x="183" y="101"/>
                      <a:pt x="171" y="113"/>
                    </a:cubicBezTo>
                    <a:cubicBezTo>
                      <a:pt x="113" y="171"/>
                      <a:pt x="113" y="171"/>
                      <a:pt x="113" y="171"/>
                    </a:cubicBezTo>
                    <a:cubicBezTo>
                      <a:pt x="92" y="191"/>
                      <a:pt x="89" y="223"/>
                      <a:pt x="105" y="247"/>
                    </a:cubicBezTo>
                    <a:cubicBezTo>
                      <a:pt x="158" y="326"/>
                      <a:pt x="158" y="326"/>
                      <a:pt x="158" y="326"/>
                    </a:cubicBezTo>
                    <a:cubicBezTo>
                      <a:pt x="151" y="339"/>
                      <a:pt x="146" y="352"/>
                      <a:pt x="141" y="365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20" y="389"/>
                      <a:pt x="0" y="414"/>
                      <a:pt x="0" y="443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54"/>
                      <a:pt x="20" y="579"/>
                      <a:pt x="49" y="584"/>
                    </a:cubicBezTo>
                    <a:cubicBezTo>
                      <a:pt x="141" y="603"/>
                      <a:pt x="141" y="603"/>
                      <a:pt x="141" y="603"/>
                    </a:cubicBezTo>
                    <a:cubicBezTo>
                      <a:pt x="146" y="616"/>
                      <a:pt x="152" y="629"/>
                      <a:pt x="158" y="642"/>
                    </a:cubicBezTo>
                    <a:cubicBezTo>
                      <a:pt x="105" y="721"/>
                      <a:pt x="105" y="721"/>
                      <a:pt x="105" y="721"/>
                    </a:cubicBezTo>
                    <a:cubicBezTo>
                      <a:pt x="89" y="745"/>
                      <a:pt x="92" y="777"/>
                      <a:pt x="113" y="797"/>
                    </a:cubicBezTo>
                    <a:cubicBezTo>
                      <a:pt x="171" y="855"/>
                      <a:pt x="171" y="855"/>
                      <a:pt x="171" y="855"/>
                    </a:cubicBezTo>
                    <a:cubicBezTo>
                      <a:pt x="183" y="867"/>
                      <a:pt x="198" y="873"/>
                      <a:pt x="214" y="873"/>
                    </a:cubicBezTo>
                    <a:cubicBezTo>
                      <a:pt x="225" y="873"/>
                      <a:pt x="237" y="870"/>
                      <a:pt x="247" y="863"/>
                    </a:cubicBezTo>
                    <a:cubicBezTo>
                      <a:pt x="326" y="810"/>
                      <a:pt x="326" y="810"/>
                      <a:pt x="326" y="810"/>
                    </a:cubicBezTo>
                    <a:cubicBezTo>
                      <a:pt x="339" y="817"/>
                      <a:pt x="352" y="822"/>
                      <a:pt x="365" y="827"/>
                    </a:cubicBezTo>
                    <a:cubicBezTo>
                      <a:pt x="384" y="919"/>
                      <a:pt x="384" y="919"/>
                      <a:pt x="384" y="919"/>
                    </a:cubicBezTo>
                    <a:cubicBezTo>
                      <a:pt x="389" y="948"/>
                      <a:pt x="414" y="968"/>
                      <a:pt x="443" y="968"/>
                    </a:cubicBezTo>
                    <a:cubicBezTo>
                      <a:pt x="525" y="968"/>
                      <a:pt x="525" y="968"/>
                      <a:pt x="525" y="968"/>
                    </a:cubicBezTo>
                    <a:cubicBezTo>
                      <a:pt x="554" y="968"/>
                      <a:pt x="579" y="948"/>
                      <a:pt x="584" y="919"/>
                    </a:cubicBezTo>
                    <a:cubicBezTo>
                      <a:pt x="603" y="827"/>
                      <a:pt x="603" y="827"/>
                      <a:pt x="603" y="827"/>
                    </a:cubicBezTo>
                    <a:cubicBezTo>
                      <a:pt x="616" y="822"/>
                      <a:pt x="629" y="816"/>
                      <a:pt x="642" y="810"/>
                    </a:cubicBezTo>
                    <a:cubicBezTo>
                      <a:pt x="721" y="863"/>
                      <a:pt x="721" y="863"/>
                      <a:pt x="721" y="863"/>
                    </a:cubicBezTo>
                    <a:cubicBezTo>
                      <a:pt x="731" y="870"/>
                      <a:pt x="743" y="873"/>
                      <a:pt x="754" y="873"/>
                    </a:cubicBezTo>
                    <a:cubicBezTo>
                      <a:pt x="770" y="873"/>
                      <a:pt x="785" y="867"/>
                      <a:pt x="797" y="855"/>
                    </a:cubicBezTo>
                    <a:cubicBezTo>
                      <a:pt x="855" y="797"/>
                      <a:pt x="855" y="797"/>
                      <a:pt x="855" y="797"/>
                    </a:cubicBezTo>
                    <a:cubicBezTo>
                      <a:pt x="876" y="777"/>
                      <a:pt x="879" y="745"/>
                      <a:pt x="863" y="721"/>
                    </a:cubicBezTo>
                    <a:cubicBezTo>
                      <a:pt x="810" y="642"/>
                      <a:pt x="810" y="642"/>
                      <a:pt x="810" y="642"/>
                    </a:cubicBezTo>
                    <a:cubicBezTo>
                      <a:pt x="817" y="629"/>
                      <a:pt x="822" y="616"/>
                      <a:pt x="827" y="603"/>
                    </a:cubicBezTo>
                    <a:cubicBezTo>
                      <a:pt x="919" y="584"/>
                      <a:pt x="919" y="584"/>
                      <a:pt x="919" y="584"/>
                    </a:cubicBezTo>
                    <a:cubicBezTo>
                      <a:pt x="948" y="579"/>
                      <a:pt x="968" y="554"/>
                      <a:pt x="968" y="525"/>
                    </a:cubicBezTo>
                    <a:cubicBezTo>
                      <a:pt x="968" y="443"/>
                      <a:pt x="968" y="443"/>
                      <a:pt x="968" y="443"/>
                    </a:cubicBezTo>
                    <a:cubicBezTo>
                      <a:pt x="968" y="414"/>
                      <a:pt x="948" y="389"/>
                      <a:pt x="919" y="384"/>
                    </a:cubicBezTo>
                    <a:close/>
                    <a:moveTo>
                      <a:pt x="815" y="544"/>
                    </a:moveTo>
                    <a:cubicBezTo>
                      <a:pt x="794" y="548"/>
                      <a:pt x="777" y="563"/>
                      <a:pt x="770" y="583"/>
                    </a:cubicBezTo>
                    <a:cubicBezTo>
                      <a:pt x="766" y="594"/>
                      <a:pt x="761" y="605"/>
                      <a:pt x="756" y="616"/>
                    </a:cubicBezTo>
                    <a:cubicBezTo>
                      <a:pt x="747" y="635"/>
                      <a:pt x="748" y="658"/>
                      <a:pt x="760" y="676"/>
                    </a:cubicBezTo>
                    <a:cubicBezTo>
                      <a:pt x="813" y="754"/>
                      <a:pt x="813" y="754"/>
                      <a:pt x="813" y="754"/>
                    </a:cubicBezTo>
                    <a:cubicBezTo>
                      <a:pt x="754" y="813"/>
                      <a:pt x="754" y="813"/>
                      <a:pt x="754" y="813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666" y="753"/>
                      <a:pt x="654" y="750"/>
                      <a:pt x="642" y="750"/>
                    </a:cubicBezTo>
                    <a:cubicBezTo>
                      <a:pt x="633" y="750"/>
                      <a:pt x="624" y="752"/>
                      <a:pt x="616" y="756"/>
                    </a:cubicBezTo>
                    <a:cubicBezTo>
                      <a:pt x="605" y="761"/>
                      <a:pt x="594" y="766"/>
                      <a:pt x="583" y="769"/>
                    </a:cubicBezTo>
                    <a:cubicBezTo>
                      <a:pt x="563" y="777"/>
                      <a:pt x="548" y="794"/>
                      <a:pt x="544" y="815"/>
                    </a:cubicBezTo>
                    <a:cubicBezTo>
                      <a:pt x="525" y="908"/>
                      <a:pt x="525" y="908"/>
                      <a:pt x="525" y="908"/>
                    </a:cubicBezTo>
                    <a:cubicBezTo>
                      <a:pt x="443" y="908"/>
                      <a:pt x="443" y="908"/>
                      <a:pt x="443" y="908"/>
                    </a:cubicBezTo>
                    <a:cubicBezTo>
                      <a:pt x="424" y="815"/>
                      <a:pt x="424" y="815"/>
                      <a:pt x="424" y="815"/>
                    </a:cubicBezTo>
                    <a:cubicBezTo>
                      <a:pt x="420" y="794"/>
                      <a:pt x="405" y="777"/>
                      <a:pt x="385" y="769"/>
                    </a:cubicBezTo>
                    <a:cubicBezTo>
                      <a:pt x="374" y="766"/>
                      <a:pt x="363" y="761"/>
                      <a:pt x="352" y="756"/>
                    </a:cubicBezTo>
                    <a:cubicBezTo>
                      <a:pt x="344" y="752"/>
                      <a:pt x="335" y="750"/>
                      <a:pt x="326" y="750"/>
                    </a:cubicBezTo>
                    <a:cubicBezTo>
                      <a:pt x="314" y="750"/>
                      <a:pt x="303" y="753"/>
                      <a:pt x="292" y="760"/>
                    </a:cubicBezTo>
                    <a:cubicBezTo>
                      <a:pt x="214" y="813"/>
                      <a:pt x="214" y="813"/>
                      <a:pt x="214" y="813"/>
                    </a:cubicBezTo>
                    <a:cubicBezTo>
                      <a:pt x="155" y="754"/>
                      <a:pt x="155" y="754"/>
                      <a:pt x="155" y="754"/>
                    </a:cubicBezTo>
                    <a:cubicBezTo>
                      <a:pt x="208" y="676"/>
                      <a:pt x="208" y="676"/>
                      <a:pt x="208" y="676"/>
                    </a:cubicBezTo>
                    <a:cubicBezTo>
                      <a:pt x="220" y="658"/>
                      <a:pt x="221" y="635"/>
                      <a:pt x="212" y="616"/>
                    </a:cubicBezTo>
                    <a:cubicBezTo>
                      <a:pt x="207" y="605"/>
                      <a:pt x="202" y="594"/>
                      <a:pt x="199" y="583"/>
                    </a:cubicBezTo>
                    <a:cubicBezTo>
                      <a:pt x="191" y="563"/>
                      <a:pt x="174" y="548"/>
                      <a:pt x="153" y="544"/>
                    </a:cubicBezTo>
                    <a:cubicBezTo>
                      <a:pt x="61" y="525"/>
                      <a:pt x="61" y="525"/>
                      <a:pt x="61" y="525"/>
                    </a:cubicBezTo>
                    <a:cubicBezTo>
                      <a:pt x="61" y="443"/>
                      <a:pt x="61" y="443"/>
                      <a:pt x="61" y="443"/>
                    </a:cubicBezTo>
                    <a:cubicBezTo>
                      <a:pt x="153" y="424"/>
                      <a:pt x="153" y="424"/>
                      <a:pt x="153" y="424"/>
                    </a:cubicBezTo>
                    <a:cubicBezTo>
                      <a:pt x="174" y="420"/>
                      <a:pt x="191" y="405"/>
                      <a:pt x="199" y="385"/>
                    </a:cubicBezTo>
                    <a:cubicBezTo>
                      <a:pt x="202" y="374"/>
                      <a:pt x="207" y="363"/>
                      <a:pt x="212" y="352"/>
                    </a:cubicBezTo>
                    <a:cubicBezTo>
                      <a:pt x="221" y="333"/>
                      <a:pt x="220" y="310"/>
                      <a:pt x="208" y="292"/>
                    </a:cubicBezTo>
                    <a:cubicBezTo>
                      <a:pt x="155" y="214"/>
                      <a:pt x="155" y="214"/>
                      <a:pt x="155" y="214"/>
                    </a:cubicBezTo>
                    <a:cubicBezTo>
                      <a:pt x="214" y="155"/>
                      <a:pt x="214" y="155"/>
                      <a:pt x="214" y="155"/>
                    </a:cubicBezTo>
                    <a:cubicBezTo>
                      <a:pt x="292" y="208"/>
                      <a:pt x="292" y="208"/>
                      <a:pt x="292" y="208"/>
                    </a:cubicBezTo>
                    <a:cubicBezTo>
                      <a:pt x="303" y="215"/>
                      <a:pt x="314" y="218"/>
                      <a:pt x="326" y="218"/>
                    </a:cubicBezTo>
                    <a:cubicBezTo>
                      <a:pt x="335" y="218"/>
                      <a:pt x="344" y="216"/>
                      <a:pt x="352" y="212"/>
                    </a:cubicBezTo>
                    <a:cubicBezTo>
                      <a:pt x="363" y="207"/>
                      <a:pt x="374" y="202"/>
                      <a:pt x="385" y="199"/>
                    </a:cubicBezTo>
                    <a:cubicBezTo>
                      <a:pt x="405" y="191"/>
                      <a:pt x="420" y="174"/>
                      <a:pt x="424" y="153"/>
                    </a:cubicBezTo>
                    <a:cubicBezTo>
                      <a:pt x="443" y="61"/>
                      <a:pt x="443" y="61"/>
                      <a:pt x="443" y="61"/>
                    </a:cubicBezTo>
                    <a:cubicBezTo>
                      <a:pt x="525" y="61"/>
                      <a:pt x="525" y="61"/>
                      <a:pt x="525" y="61"/>
                    </a:cubicBezTo>
                    <a:cubicBezTo>
                      <a:pt x="544" y="153"/>
                      <a:pt x="544" y="153"/>
                      <a:pt x="544" y="153"/>
                    </a:cubicBezTo>
                    <a:cubicBezTo>
                      <a:pt x="548" y="174"/>
                      <a:pt x="563" y="191"/>
                      <a:pt x="583" y="199"/>
                    </a:cubicBezTo>
                    <a:cubicBezTo>
                      <a:pt x="594" y="202"/>
                      <a:pt x="605" y="207"/>
                      <a:pt x="616" y="212"/>
                    </a:cubicBezTo>
                    <a:cubicBezTo>
                      <a:pt x="624" y="216"/>
                      <a:pt x="633" y="218"/>
                      <a:pt x="642" y="218"/>
                    </a:cubicBezTo>
                    <a:cubicBezTo>
                      <a:pt x="654" y="218"/>
                      <a:pt x="666" y="215"/>
                      <a:pt x="676" y="208"/>
                    </a:cubicBezTo>
                    <a:cubicBezTo>
                      <a:pt x="754" y="155"/>
                      <a:pt x="754" y="155"/>
                      <a:pt x="754" y="155"/>
                    </a:cubicBezTo>
                    <a:cubicBezTo>
                      <a:pt x="813" y="214"/>
                      <a:pt x="813" y="214"/>
                      <a:pt x="813" y="214"/>
                    </a:cubicBezTo>
                    <a:cubicBezTo>
                      <a:pt x="760" y="292"/>
                      <a:pt x="760" y="292"/>
                      <a:pt x="760" y="292"/>
                    </a:cubicBezTo>
                    <a:cubicBezTo>
                      <a:pt x="748" y="310"/>
                      <a:pt x="747" y="333"/>
                      <a:pt x="756" y="352"/>
                    </a:cubicBezTo>
                    <a:cubicBezTo>
                      <a:pt x="761" y="363"/>
                      <a:pt x="766" y="374"/>
                      <a:pt x="770" y="385"/>
                    </a:cubicBezTo>
                    <a:cubicBezTo>
                      <a:pt x="777" y="405"/>
                      <a:pt x="794" y="420"/>
                      <a:pt x="815" y="424"/>
                    </a:cubicBezTo>
                    <a:cubicBezTo>
                      <a:pt x="907" y="443"/>
                      <a:pt x="907" y="443"/>
                      <a:pt x="907" y="443"/>
                    </a:cubicBezTo>
                    <a:cubicBezTo>
                      <a:pt x="908" y="525"/>
                      <a:pt x="908" y="525"/>
                      <a:pt x="908" y="525"/>
                    </a:cubicBezTo>
                    <a:lnTo>
                      <a:pt x="815" y="5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182">
                <a:extLst>
                  <a:ext uri="{FF2B5EF4-FFF2-40B4-BE49-F238E27FC236}">
                    <a16:creationId xmlns:a16="http://schemas.microsoft.com/office/drawing/2014/main" id="{4F026AF1-BD21-405B-BBDB-669E78CB9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463" y="1028701"/>
                <a:ext cx="1595438" cy="1595438"/>
              </a:xfrm>
              <a:custGeom>
                <a:avLst/>
                <a:gdLst>
                  <a:gd name="T0" fmla="*/ 212 w 424"/>
                  <a:gd name="T1" fmla="*/ 0 h 424"/>
                  <a:gd name="T2" fmla="*/ 0 w 424"/>
                  <a:gd name="T3" fmla="*/ 212 h 424"/>
                  <a:gd name="T4" fmla="*/ 212 w 424"/>
                  <a:gd name="T5" fmla="*/ 424 h 424"/>
                  <a:gd name="T6" fmla="*/ 424 w 424"/>
                  <a:gd name="T7" fmla="*/ 212 h 424"/>
                  <a:gd name="T8" fmla="*/ 212 w 424"/>
                  <a:gd name="T9" fmla="*/ 0 h 424"/>
                  <a:gd name="T10" fmla="*/ 212 w 424"/>
                  <a:gd name="T11" fmla="*/ 397 h 424"/>
                  <a:gd name="T12" fmla="*/ 27 w 424"/>
                  <a:gd name="T13" fmla="*/ 212 h 424"/>
                  <a:gd name="T14" fmla="*/ 212 w 424"/>
                  <a:gd name="T15" fmla="*/ 27 h 424"/>
                  <a:gd name="T16" fmla="*/ 397 w 424"/>
                  <a:gd name="T17" fmla="*/ 212 h 424"/>
                  <a:gd name="T18" fmla="*/ 212 w 424"/>
                  <a:gd name="T1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4" y="329"/>
                      <a:pt x="424" y="212"/>
                    </a:cubicBezTo>
                    <a:cubicBezTo>
                      <a:pt x="424" y="95"/>
                      <a:pt x="329" y="0"/>
                      <a:pt x="212" y="0"/>
                    </a:cubicBezTo>
                    <a:close/>
                    <a:moveTo>
                      <a:pt x="212" y="397"/>
                    </a:moveTo>
                    <a:cubicBezTo>
                      <a:pt x="110" y="397"/>
                      <a:pt x="27" y="314"/>
                      <a:pt x="27" y="212"/>
                    </a:cubicBezTo>
                    <a:cubicBezTo>
                      <a:pt x="27" y="110"/>
                      <a:pt x="110" y="27"/>
                      <a:pt x="212" y="27"/>
                    </a:cubicBezTo>
                    <a:cubicBezTo>
                      <a:pt x="314" y="27"/>
                      <a:pt x="397" y="110"/>
                      <a:pt x="397" y="212"/>
                    </a:cubicBezTo>
                    <a:cubicBezTo>
                      <a:pt x="397" y="314"/>
                      <a:pt x="314" y="397"/>
                      <a:pt x="212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183">
                <a:extLst>
                  <a:ext uri="{FF2B5EF4-FFF2-40B4-BE49-F238E27FC236}">
                    <a16:creationId xmlns:a16="http://schemas.microsoft.com/office/drawing/2014/main" id="{CED56187-5F03-4361-BC3F-8BF6123A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363" y="1371601"/>
                <a:ext cx="909638" cy="909638"/>
              </a:xfrm>
              <a:custGeom>
                <a:avLst/>
                <a:gdLst>
                  <a:gd name="T0" fmla="*/ 121 w 242"/>
                  <a:gd name="T1" fmla="*/ 0 h 242"/>
                  <a:gd name="T2" fmla="*/ 0 w 242"/>
                  <a:gd name="T3" fmla="*/ 121 h 242"/>
                  <a:gd name="T4" fmla="*/ 121 w 242"/>
                  <a:gd name="T5" fmla="*/ 242 h 242"/>
                  <a:gd name="T6" fmla="*/ 242 w 242"/>
                  <a:gd name="T7" fmla="*/ 121 h 242"/>
                  <a:gd name="T8" fmla="*/ 121 w 242"/>
                  <a:gd name="T9" fmla="*/ 0 h 242"/>
                  <a:gd name="T10" fmla="*/ 121 w 242"/>
                  <a:gd name="T11" fmla="*/ 212 h 242"/>
                  <a:gd name="T12" fmla="*/ 30 w 242"/>
                  <a:gd name="T13" fmla="*/ 121 h 242"/>
                  <a:gd name="T14" fmla="*/ 121 w 242"/>
                  <a:gd name="T15" fmla="*/ 30 h 242"/>
                  <a:gd name="T16" fmla="*/ 212 w 242"/>
                  <a:gd name="T17" fmla="*/ 121 h 242"/>
                  <a:gd name="T18" fmla="*/ 121 w 242"/>
                  <a:gd name="T19" fmla="*/ 21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2" h="242">
                    <a:moveTo>
                      <a:pt x="121" y="0"/>
                    </a:moveTo>
                    <a:cubicBezTo>
                      <a:pt x="54" y="0"/>
                      <a:pt x="0" y="54"/>
                      <a:pt x="0" y="121"/>
                    </a:cubicBezTo>
                    <a:cubicBezTo>
                      <a:pt x="0" y="188"/>
                      <a:pt x="54" y="242"/>
                      <a:pt x="121" y="242"/>
                    </a:cubicBezTo>
                    <a:cubicBezTo>
                      <a:pt x="188" y="242"/>
                      <a:pt x="242" y="188"/>
                      <a:pt x="242" y="121"/>
                    </a:cubicBezTo>
                    <a:cubicBezTo>
                      <a:pt x="242" y="54"/>
                      <a:pt x="188" y="0"/>
                      <a:pt x="121" y="0"/>
                    </a:cubicBezTo>
                    <a:close/>
                    <a:moveTo>
                      <a:pt x="121" y="212"/>
                    </a:moveTo>
                    <a:cubicBezTo>
                      <a:pt x="71" y="212"/>
                      <a:pt x="30" y="171"/>
                      <a:pt x="30" y="121"/>
                    </a:cubicBezTo>
                    <a:cubicBezTo>
                      <a:pt x="30" y="71"/>
                      <a:pt x="71" y="30"/>
                      <a:pt x="121" y="30"/>
                    </a:cubicBezTo>
                    <a:cubicBezTo>
                      <a:pt x="171" y="30"/>
                      <a:pt x="212" y="71"/>
                      <a:pt x="212" y="121"/>
                    </a:cubicBezTo>
                    <a:cubicBezTo>
                      <a:pt x="212" y="171"/>
                      <a:pt x="171" y="212"/>
                      <a:pt x="121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9" name="Freeform: Shape 161">
              <a:extLst>
                <a:ext uri="{FF2B5EF4-FFF2-40B4-BE49-F238E27FC236}">
                  <a16:creationId xmlns:a16="http://schemas.microsoft.com/office/drawing/2014/main" id="{D8FC5EDC-2014-479B-AD66-9761C0FC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150" y="3620208"/>
              <a:ext cx="328029" cy="327828"/>
            </a:xfrm>
            <a:custGeom>
              <a:avLst/>
              <a:gdLst>
                <a:gd name="T0" fmla="*/ 434 w 688"/>
                <a:gd name="T1" fmla="*/ 77 h 688"/>
                <a:gd name="T2" fmla="*/ 284 w 688"/>
                <a:gd name="T3" fmla="*/ 194 h 688"/>
                <a:gd name="T4" fmla="*/ 175 w 688"/>
                <a:gd name="T5" fmla="*/ 194 h 688"/>
                <a:gd name="T6" fmla="*/ 0 w 688"/>
                <a:gd name="T7" fmla="*/ 301 h 688"/>
                <a:gd name="T8" fmla="*/ 129 w 688"/>
                <a:gd name="T9" fmla="*/ 452 h 688"/>
                <a:gd name="T10" fmla="*/ 172 w 688"/>
                <a:gd name="T11" fmla="*/ 688 h 688"/>
                <a:gd name="T12" fmla="*/ 301 w 688"/>
                <a:gd name="T13" fmla="*/ 645 h 688"/>
                <a:gd name="T14" fmla="*/ 279 w 688"/>
                <a:gd name="T15" fmla="*/ 581 h 688"/>
                <a:gd name="T16" fmla="*/ 280 w 688"/>
                <a:gd name="T17" fmla="*/ 429 h 688"/>
                <a:gd name="T18" fmla="*/ 283 w 688"/>
                <a:gd name="T19" fmla="*/ 418 h 688"/>
                <a:gd name="T20" fmla="*/ 290 w 688"/>
                <a:gd name="T21" fmla="*/ 412 h 688"/>
                <a:gd name="T22" fmla="*/ 296 w 688"/>
                <a:gd name="T23" fmla="*/ 410 h 688"/>
                <a:gd name="T24" fmla="*/ 434 w 688"/>
                <a:gd name="T25" fmla="*/ 525 h 688"/>
                <a:gd name="T26" fmla="*/ 688 w 688"/>
                <a:gd name="T27" fmla="*/ 301 h 688"/>
                <a:gd name="T28" fmla="*/ 430 w 688"/>
                <a:gd name="T29" fmla="*/ 301 h 688"/>
                <a:gd name="T30" fmla="*/ 495 w 688"/>
                <a:gd name="T31" fmla="*/ 237 h 688"/>
                <a:gd name="T32" fmla="*/ 495 w 688"/>
                <a:gd name="T33" fmla="*/ 366 h 688"/>
                <a:gd name="T34" fmla="*/ 430 w 688"/>
                <a:gd name="T35" fmla="*/ 301 h 688"/>
                <a:gd name="T36" fmla="*/ 86 w 688"/>
                <a:gd name="T37" fmla="*/ 237 h 688"/>
                <a:gd name="T38" fmla="*/ 215 w 688"/>
                <a:gd name="T39" fmla="*/ 301 h 688"/>
                <a:gd name="T40" fmla="*/ 86 w 688"/>
                <a:gd name="T41" fmla="*/ 366 h 688"/>
                <a:gd name="T42" fmla="*/ 258 w 688"/>
                <a:gd name="T43" fmla="*/ 645 h 688"/>
                <a:gd name="T44" fmla="*/ 172 w 688"/>
                <a:gd name="T45" fmla="*/ 452 h 688"/>
                <a:gd name="T46" fmla="*/ 175 w 688"/>
                <a:gd name="T47" fmla="*/ 409 h 688"/>
                <a:gd name="T48" fmla="*/ 240 w 688"/>
                <a:gd name="T49" fmla="*/ 409 h 688"/>
                <a:gd name="T50" fmla="*/ 236 w 688"/>
                <a:gd name="T51" fmla="*/ 581 h 688"/>
                <a:gd name="T52" fmla="*/ 258 w 688"/>
                <a:gd name="T53" fmla="*/ 627 h 688"/>
                <a:gd name="T54" fmla="*/ 284 w 688"/>
                <a:gd name="T55" fmla="*/ 366 h 688"/>
                <a:gd name="T56" fmla="*/ 280 w 688"/>
                <a:gd name="T57" fmla="*/ 366 h 688"/>
                <a:gd name="T58" fmla="*/ 280 w 688"/>
                <a:gd name="T59" fmla="*/ 237 h 688"/>
                <a:gd name="T60" fmla="*/ 396 w 688"/>
                <a:gd name="T61" fmla="*/ 193 h 688"/>
                <a:gd name="T62" fmla="*/ 396 w 688"/>
                <a:gd name="T63" fmla="*/ 409 h 688"/>
                <a:gd name="T64" fmla="*/ 538 w 688"/>
                <a:gd name="T65" fmla="*/ 559 h 688"/>
                <a:gd name="T66" fmla="*/ 495 w 688"/>
                <a:gd name="T67" fmla="*/ 409 h 688"/>
                <a:gd name="T68" fmla="*/ 495 w 688"/>
                <a:gd name="T69" fmla="*/ 194 h 688"/>
                <a:gd name="T70" fmla="*/ 538 w 688"/>
                <a:gd name="T71" fmla="*/ 43 h 688"/>
                <a:gd name="T72" fmla="*/ 538 w 688"/>
                <a:gd name="T73" fmla="*/ 55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8" h="688">
                  <a:moveTo>
                    <a:pt x="538" y="0"/>
                  </a:moveTo>
                  <a:cubicBezTo>
                    <a:pt x="493" y="0"/>
                    <a:pt x="459" y="30"/>
                    <a:pt x="434" y="77"/>
                  </a:cubicBezTo>
                  <a:cubicBezTo>
                    <a:pt x="433" y="77"/>
                    <a:pt x="433" y="77"/>
                    <a:pt x="433" y="77"/>
                  </a:cubicBezTo>
                  <a:cubicBezTo>
                    <a:pt x="397" y="148"/>
                    <a:pt x="343" y="194"/>
                    <a:pt x="284" y="194"/>
                  </a:cubicBezTo>
                  <a:cubicBezTo>
                    <a:pt x="270" y="194"/>
                    <a:pt x="270" y="194"/>
                    <a:pt x="270" y="194"/>
                  </a:cubicBezTo>
                  <a:cubicBezTo>
                    <a:pt x="175" y="194"/>
                    <a:pt x="175" y="194"/>
                    <a:pt x="175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38" y="194"/>
                    <a:pt x="0" y="241"/>
                    <a:pt x="0" y="301"/>
                  </a:cubicBezTo>
                  <a:cubicBezTo>
                    <a:pt x="0" y="361"/>
                    <a:pt x="38" y="409"/>
                    <a:pt x="86" y="409"/>
                  </a:cubicBezTo>
                  <a:cubicBezTo>
                    <a:pt x="110" y="409"/>
                    <a:pt x="129" y="428"/>
                    <a:pt x="129" y="452"/>
                  </a:cubicBezTo>
                  <a:cubicBezTo>
                    <a:pt x="129" y="645"/>
                    <a:pt x="129" y="645"/>
                    <a:pt x="129" y="645"/>
                  </a:cubicBezTo>
                  <a:cubicBezTo>
                    <a:pt x="129" y="669"/>
                    <a:pt x="148" y="688"/>
                    <a:pt x="172" y="688"/>
                  </a:cubicBezTo>
                  <a:cubicBezTo>
                    <a:pt x="258" y="688"/>
                    <a:pt x="258" y="688"/>
                    <a:pt x="258" y="688"/>
                  </a:cubicBezTo>
                  <a:cubicBezTo>
                    <a:pt x="282" y="688"/>
                    <a:pt x="301" y="669"/>
                    <a:pt x="301" y="645"/>
                  </a:cubicBezTo>
                  <a:cubicBezTo>
                    <a:pt x="301" y="624"/>
                    <a:pt x="301" y="624"/>
                    <a:pt x="301" y="624"/>
                  </a:cubicBezTo>
                  <a:cubicBezTo>
                    <a:pt x="301" y="602"/>
                    <a:pt x="279" y="592"/>
                    <a:pt x="279" y="581"/>
                  </a:cubicBezTo>
                  <a:cubicBezTo>
                    <a:pt x="279" y="430"/>
                    <a:pt x="279" y="430"/>
                    <a:pt x="279" y="430"/>
                  </a:cubicBezTo>
                  <a:cubicBezTo>
                    <a:pt x="279" y="429"/>
                    <a:pt x="280" y="429"/>
                    <a:pt x="280" y="429"/>
                  </a:cubicBezTo>
                  <a:cubicBezTo>
                    <a:pt x="280" y="426"/>
                    <a:pt x="281" y="423"/>
                    <a:pt x="282" y="420"/>
                  </a:cubicBezTo>
                  <a:cubicBezTo>
                    <a:pt x="283" y="419"/>
                    <a:pt x="283" y="419"/>
                    <a:pt x="283" y="418"/>
                  </a:cubicBezTo>
                  <a:cubicBezTo>
                    <a:pt x="285" y="416"/>
                    <a:pt x="287" y="414"/>
                    <a:pt x="290" y="412"/>
                  </a:cubicBezTo>
                  <a:cubicBezTo>
                    <a:pt x="290" y="412"/>
                    <a:pt x="290" y="412"/>
                    <a:pt x="290" y="412"/>
                  </a:cubicBezTo>
                  <a:cubicBezTo>
                    <a:pt x="290" y="412"/>
                    <a:pt x="290" y="412"/>
                    <a:pt x="291" y="412"/>
                  </a:cubicBezTo>
                  <a:cubicBezTo>
                    <a:pt x="292" y="411"/>
                    <a:pt x="294" y="410"/>
                    <a:pt x="296" y="410"/>
                  </a:cubicBezTo>
                  <a:cubicBezTo>
                    <a:pt x="350" y="416"/>
                    <a:pt x="400" y="459"/>
                    <a:pt x="433" y="525"/>
                  </a:cubicBezTo>
                  <a:cubicBezTo>
                    <a:pt x="434" y="525"/>
                    <a:pt x="434" y="525"/>
                    <a:pt x="434" y="525"/>
                  </a:cubicBezTo>
                  <a:cubicBezTo>
                    <a:pt x="459" y="572"/>
                    <a:pt x="493" y="602"/>
                    <a:pt x="538" y="602"/>
                  </a:cubicBezTo>
                  <a:cubicBezTo>
                    <a:pt x="636" y="602"/>
                    <a:pt x="688" y="451"/>
                    <a:pt x="688" y="301"/>
                  </a:cubicBezTo>
                  <a:cubicBezTo>
                    <a:pt x="688" y="151"/>
                    <a:pt x="636" y="0"/>
                    <a:pt x="538" y="0"/>
                  </a:cubicBezTo>
                  <a:close/>
                  <a:moveTo>
                    <a:pt x="430" y="301"/>
                  </a:moveTo>
                  <a:cubicBezTo>
                    <a:pt x="430" y="279"/>
                    <a:pt x="431" y="257"/>
                    <a:pt x="434" y="237"/>
                  </a:cubicBezTo>
                  <a:cubicBezTo>
                    <a:pt x="495" y="237"/>
                    <a:pt x="495" y="237"/>
                    <a:pt x="495" y="237"/>
                  </a:cubicBezTo>
                  <a:cubicBezTo>
                    <a:pt x="518" y="237"/>
                    <a:pt x="538" y="265"/>
                    <a:pt x="538" y="301"/>
                  </a:cubicBezTo>
                  <a:cubicBezTo>
                    <a:pt x="538" y="337"/>
                    <a:pt x="518" y="366"/>
                    <a:pt x="495" y="366"/>
                  </a:cubicBezTo>
                  <a:cubicBezTo>
                    <a:pt x="434" y="366"/>
                    <a:pt x="434" y="366"/>
                    <a:pt x="434" y="366"/>
                  </a:cubicBezTo>
                  <a:cubicBezTo>
                    <a:pt x="431" y="345"/>
                    <a:pt x="430" y="323"/>
                    <a:pt x="430" y="301"/>
                  </a:cubicBezTo>
                  <a:close/>
                  <a:moveTo>
                    <a:pt x="43" y="301"/>
                  </a:moveTo>
                  <a:cubicBezTo>
                    <a:pt x="43" y="265"/>
                    <a:pt x="62" y="237"/>
                    <a:pt x="86" y="237"/>
                  </a:cubicBezTo>
                  <a:cubicBezTo>
                    <a:pt x="237" y="237"/>
                    <a:pt x="237" y="237"/>
                    <a:pt x="237" y="237"/>
                  </a:cubicBezTo>
                  <a:cubicBezTo>
                    <a:pt x="223" y="252"/>
                    <a:pt x="215" y="275"/>
                    <a:pt x="215" y="301"/>
                  </a:cubicBezTo>
                  <a:cubicBezTo>
                    <a:pt x="215" y="327"/>
                    <a:pt x="223" y="350"/>
                    <a:pt x="237" y="366"/>
                  </a:cubicBezTo>
                  <a:cubicBezTo>
                    <a:pt x="86" y="366"/>
                    <a:pt x="86" y="366"/>
                    <a:pt x="86" y="366"/>
                  </a:cubicBezTo>
                  <a:cubicBezTo>
                    <a:pt x="62" y="366"/>
                    <a:pt x="43" y="337"/>
                    <a:pt x="43" y="301"/>
                  </a:cubicBezTo>
                  <a:close/>
                  <a:moveTo>
                    <a:pt x="258" y="645"/>
                  </a:moveTo>
                  <a:cubicBezTo>
                    <a:pt x="172" y="645"/>
                    <a:pt x="172" y="645"/>
                    <a:pt x="172" y="645"/>
                  </a:cubicBezTo>
                  <a:cubicBezTo>
                    <a:pt x="172" y="452"/>
                    <a:pt x="172" y="452"/>
                    <a:pt x="172" y="452"/>
                  </a:cubicBezTo>
                  <a:cubicBezTo>
                    <a:pt x="172" y="436"/>
                    <a:pt x="168" y="421"/>
                    <a:pt x="160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38" y="415"/>
                    <a:pt x="236" y="423"/>
                    <a:pt x="236" y="430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36" y="601"/>
                    <a:pt x="248" y="615"/>
                    <a:pt x="255" y="623"/>
                  </a:cubicBezTo>
                  <a:cubicBezTo>
                    <a:pt x="256" y="624"/>
                    <a:pt x="257" y="626"/>
                    <a:pt x="258" y="627"/>
                  </a:cubicBezTo>
                  <a:lnTo>
                    <a:pt x="258" y="645"/>
                  </a:lnTo>
                  <a:close/>
                  <a:moveTo>
                    <a:pt x="284" y="366"/>
                  </a:moveTo>
                  <a:cubicBezTo>
                    <a:pt x="280" y="366"/>
                    <a:pt x="280" y="366"/>
                    <a:pt x="280" y="366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56" y="366"/>
                    <a:pt x="237" y="337"/>
                    <a:pt x="237" y="301"/>
                  </a:cubicBezTo>
                  <a:cubicBezTo>
                    <a:pt x="237" y="265"/>
                    <a:pt x="256" y="237"/>
                    <a:pt x="280" y="237"/>
                  </a:cubicBezTo>
                  <a:cubicBezTo>
                    <a:pt x="284" y="237"/>
                    <a:pt x="284" y="237"/>
                    <a:pt x="284" y="237"/>
                  </a:cubicBezTo>
                  <a:cubicBezTo>
                    <a:pt x="325" y="237"/>
                    <a:pt x="363" y="221"/>
                    <a:pt x="396" y="193"/>
                  </a:cubicBezTo>
                  <a:cubicBezTo>
                    <a:pt x="390" y="228"/>
                    <a:pt x="387" y="264"/>
                    <a:pt x="387" y="301"/>
                  </a:cubicBezTo>
                  <a:cubicBezTo>
                    <a:pt x="387" y="338"/>
                    <a:pt x="390" y="375"/>
                    <a:pt x="396" y="409"/>
                  </a:cubicBezTo>
                  <a:cubicBezTo>
                    <a:pt x="363" y="382"/>
                    <a:pt x="325" y="366"/>
                    <a:pt x="284" y="366"/>
                  </a:cubicBezTo>
                  <a:close/>
                  <a:moveTo>
                    <a:pt x="538" y="559"/>
                  </a:moveTo>
                  <a:cubicBezTo>
                    <a:pt x="494" y="559"/>
                    <a:pt x="457" y="497"/>
                    <a:pt x="440" y="409"/>
                  </a:cubicBezTo>
                  <a:cubicBezTo>
                    <a:pt x="495" y="409"/>
                    <a:pt x="495" y="409"/>
                    <a:pt x="495" y="409"/>
                  </a:cubicBezTo>
                  <a:cubicBezTo>
                    <a:pt x="543" y="409"/>
                    <a:pt x="581" y="361"/>
                    <a:pt x="581" y="301"/>
                  </a:cubicBezTo>
                  <a:cubicBezTo>
                    <a:pt x="581" y="241"/>
                    <a:pt x="543" y="194"/>
                    <a:pt x="495" y="194"/>
                  </a:cubicBezTo>
                  <a:cubicBezTo>
                    <a:pt x="440" y="194"/>
                    <a:pt x="440" y="194"/>
                    <a:pt x="440" y="194"/>
                  </a:cubicBezTo>
                  <a:cubicBezTo>
                    <a:pt x="457" y="105"/>
                    <a:pt x="494" y="43"/>
                    <a:pt x="538" y="43"/>
                  </a:cubicBezTo>
                  <a:cubicBezTo>
                    <a:pt x="597" y="43"/>
                    <a:pt x="645" y="159"/>
                    <a:pt x="645" y="301"/>
                  </a:cubicBezTo>
                  <a:cubicBezTo>
                    <a:pt x="645" y="443"/>
                    <a:pt x="597" y="559"/>
                    <a:pt x="538" y="5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0" name="Group 162">
              <a:extLst>
                <a:ext uri="{FF2B5EF4-FFF2-40B4-BE49-F238E27FC236}">
                  <a16:creationId xmlns:a16="http://schemas.microsoft.com/office/drawing/2014/main" id="{9041142E-5DEF-4556-A107-DFE8A9D90F55}"/>
                </a:ext>
              </a:extLst>
            </p:cNvPr>
            <p:cNvGrpSpPr/>
            <p:nvPr/>
          </p:nvGrpSpPr>
          <p:grpSpPr>
            <a:xfrm>
              <a:off x="4868177" y="2564278"/>
              <a:ext cx="349563" cy="348022"/>
              <a:chOff x="-365126" y="-2462213"/>
              <a:chExt cx="4321176" cy="4302126"/>
            </a:xfrm>
            <a:solidFill>
              <a:schemeClr val="bg1"/>
            </a:solidFill>
          </p:grpSpPr>
          <p:sp>
            <p:nvSpPr>
              <p:cNvPr id="63" name="Freeform: Shape 175">
                <a:extLst>
                  <a:ext uri="{FF2B5EF4-FFF2-40B4-BE49-F238E27FC236}">
                    <a16:creationId xmlns:a16="http://schemas.microsoft.com/office/drawing/2014/main" id="{6B27A5DB-1E83-4B5E-95AC-D7FBAA756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5126" y="-2058988"/>
                <a:ext cx="3937000" cy="3898901"/>
              </a:xfrm>
              <a:custGeom>
                <a:avLst/>
                <a:gdLst>
                  <a:gd name="T0" fmla="*/ 744 w 1047"/>
                  <a:gd name="T1" fmla="*/ 26 h 1037"/>
                  <a:gd name="T2" fmla="*/ 681 w 1047"/>
                  <a:gd name="T3" fmla="*/ 0 h 1037"/>
                  <a:gd name="T4" fmla="*/ 618 w 1047"/>
                  <a:gd name="T5" fmla="*/ 26 h 1037"/>
                  <a:gd name="T6" fmla="*/ 568 w 1047"/>
                  <a:gd name="T7" fmla="*/ 77 h 1037"/>
                  <a:gd name="T8" fmla="*/ 541 w 1047"/>
                  <a:gd name="T9" fmla="*/ 140 h 1037"/>
                  <a:gd name="T10" fmla="*/ 555 w 1047"/>
                  <a:gd name="T11" fmla="*/ 187 h 1037"/>
                  <a:gd name="T12" fmla="*/ 69 w 1047"/>
                  <a:gd name="T13" fmla="*/ 382 h 1037"/>
                  <a:gd name="T14" fmla="*/ 7 w 1047"/>
                  <a:gd name="T15" fmla="*/ 460 h 1037"/>
                  <a:gd name="T16" fmla="*/ 37 w 1047"/>
                  <a:gd name="T17" fmla="*/ 556 h 1037"/>
                  <a:gd name="T18" fmla="*/ 491 w 1047"/>
                  <a:gd name="T19" fmla="*/ 1006 h 1037"/>
                  <a:gd name="T20" fmla="*/ 565 w 1047"/>
                  <a:gd name="T21" fmla="*/ 1037 h 1037"/>
                  <a:gd name="T22" fmla="*/ 567 w 1047"/>
                  <a:gd name="T23" fmla="*/ 1037 h 1037"/>
                  <a:gd name="T24" fmla="*/ 589 w 1047"/>
                  <a:gd name="T25" fmla="*/ 1035 h 1037"/>
                  <a:gd name="T26" fmla="*/ 667 w 1047"/>
                  <a:gd name="T27" fmla="*/ 969 h 1037"/>
                  <a:gd name="T28" fmla="*/ 858 w 1047"/>
                  <a:gd name="T29" fmla="*/ 491 h 1037"/>
                  <a:gd name="T30" fmla="*/ 907 w 1047"/>
                  <a:gd name="T31" fmla="*/ 506 h 1037"/>
                  <a:gd name="T32" fmla="*/ 970 w 1047"/>
                  <a:gd name="T33" fmla="*/ 480 h 1037"/>
                  <a:gd name="T34" fmla="*/ 1020 w 1047"/>
                  <a:gd name="T35" fmla="*/ 429 h 1037"/>
                  <a:gd name="T36" fmla="*/ 1047 w 1047"/>
                  <a:gd name="T37" fmla="*/ 366 h 1037"/>
                  <a:gd name="T38" fmla="*/ 1021 w 1047"/>
                  <a:gd name="T39" fmla="*/ 303 h 1037"/>
                  <a:gd name="T40" fmla="*/ 744 w 1047"/>
                  <a:gd name="T41" fmla="*/ 26 h 1037"/>
                  <a:gd name="T42" fmla="*/ 601 w 1047"/>
                  <a:gd name="T43" fmla="*/ 943 h 1037"/>
                  <a:gd name="T44" fmla="*/ 575 w 1047"/>
                  <a:gd name="T45" fmla="*/ 965 h 1037"/>
                  <a:gd name="T46" fmla="*/ 566 w 1047"/>
                  <a:gd name="T47" fmla="*/ 966 h 1037"/>
                  <a:gd name="T48" fmla="*/ 542 w 1047"/>
                  <a:gd name="T49" fmla="*/ 955 h 1037"/>
                  <a:gd name="T50" fmla="*/ 87 w 1047"/>
                  <a:gd name="T51" fmla="*/ 505 h 1037"/>
                  <a:gd name="T52" fmla="*/ 77 w 1047"/>
                  <a:gd name="T53" fmla="*/ 473 h 1037"/>
                  <a:gd name="T54" fmla="*/ 98 w 1047"/>
                  <a:gd name="T55" fmla="*/ 447 h 1037"/>
                  <a:gd name="T56" fmla="*/ 320 w 1047"/>
                  <a:gd name="T57" fmla="*/ 358 h 1037"/>
                  <a:gd name="T58" fmla="*/ 770 w 1047"/>
                  <a:gd name="T59" fmla="*/ 520 h 1037"/>
                  <a:gd name="T60" fmla="*/ 601 w 1047"/>
                  <a:gd name="T61" fmla="*/ 943 h 1037"/>
                  <a:gd name="T62" fmla="*/ 970 w 1047"/>
                  <a:gd name="T63" fmla="*/ 378 h 1037"/>
                  <a:gd name="T64" fmla="*/ 919 w 1047"/>
                  <a:gd name="T65" fmla="*/ 429 h 1037"/>
                  <a:gd name="T66" fmla="*/ 894 w 1047"/>
                  <a:gd name="T67" fmla="*/ 429 h 1037"/>
                  <a:gd name="T68" fmla="*/ 831 w 1047"/>
                  <a:gd name="T69" fmla="*/ 366 h 1037"/>
                  <a:gd name="T70" fmla="*/ 780 w 1047"/>
                  <a:gd name="T71" fmla="*/ 494 h 1037"/>
                  <a:gd name="T72" fmla="*/ 784 w 1047"/>
                  <a:gd name="T73" fmla="*/ 483 h 1037"/>
                  <a:gd name="T74" fmla="*/ 468 w 1047"/>
                  <a:gd name="T75" fmla="*/ 350 h 1037"/>
                  <a:gd name="T76" fmla="*/ 376 w 1047"/>
                  <a:gd name="T77" fmla="*/ 336 h 1037"/>
                  <a:gd name="T78" fmla="*/ 679 w 1047"/>
                  <a:gd name="T79" fmla="*/ 214 h 1037"/>
                  <a:gd name="T80" fmla="*/ 618 w 1047"/>
                  <a:gd name="T81" fmla="*/ 153 h 1037"/>
                  <a:gd name="T82" fmla="*/ 618 w 1047"/>
                  <a:gd name="T83" fmla="*/ 128 h 1037"/>
                  <a:gd name="T84" fmla="*/ 669 w 1047"/>
                  <a:gd name="T85" fmla="*/ 77 h 1037"/>
                  <a:gd name="T86" fmla="*/ 694 w 1047"/>
                  <a:gd name="T87" fmla="*/ 77 h 1037"/>
                  <a:gd name="T88" fmla="*/ 970 w 1047"/>
                  <a:gd name="T89" fmla="*/ 353 h 1037"/>
                  <a:gd name="T90" fmla="*/ 970 w 1047"/>
                  <a:gd name="T91" fmla="*/ 378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7" h="1037">
                    <a:moveTo>
                      <a:pt x="744" y="26"/>
                    </a:moveTo>
                    <a:cubicBezTo>
                      <a:pt x="727" y="10"/>
                      <a:pt x="705" y="0"/>
                      <a:pt x="681" y="0"/>
                    </a:cubicBezTo>
                    <a:cubicBezTo>
                      <a:pt x="657" y="0"/>
                      <a:pt x="635" y="10"/>
                      <a:pt x="618" y="26"/>
                    </a:cubicBezTo>
                    <a:cubicBezTo>
                      <a:pt x="568" y="77"/>
                      <a:pt x="568" y="77"/>
                      <a:pt x="568" y="77"/>
                    </a:cubicBezTo>
                    <a:cubicBezTo>
                      <a:pt x="551" y="94"/>
                      <a:pt x="541" y="116"/>
                      <a:pt x="541" y="140"/>
                    </a:cubicBezTo>
                    <a:cubicBezTo>
                      <a:pt x="541" y="157"/>
                      <a:pt x="546" y="173"/>
                      <a:pt x="555" y="187"/>
                    </a:cubicBezTo>
                    <a:cubicBezTo>
                      <a:pt x="69" y="382"/>
                      <a:pt x="69" y="382"/>
                      <a:pt x="69" y="382"/>
                    </a:cubicBezTo>
                    <a:cubicBezTo>
                      <a:pt x="37" y="396"/>
                      <a:pt x="13" y="425"/>
                      <a:pt x="7" y="460"/>
                    </a:cubicBezTo>
                    <a:cubicBezTo>
                      <a:pt x="0" y="495"/>
                      <a:pt x="11" y="531"/>
                      <a:pt x="37" y="556"/>
                    </a:cubicBezTo>
                    <a:cubicBezTo>
                      <a:pt x="491" y="1006"/>
                      <a:pt x="491" y="1006"/>
                      <a:pt x="491" y="1006"/>
                    </a:cubicBezTo>
                    <a:cubicBezTo>
                      <a:pt x="511" y="1025"/>
                      <a:pt x="537" y="1036"/>
                      <a:pt x="565" y="1037"/>
                    </a:cubicBezTo>
                    <a:cubicBezTo>
                      <a:pt x="565" y="1037"/>
                      <a:pt x="567" y="1037"/>
                      <a:pt x="567" y="1037"/>
                    </a:cubicBezTo>
                    <a:cubicBezTo>
                      <a:pt x="575" y="1037"/>
                      <a:pt x="582" y="1036"/>
                      <a:pt x="589" y="1035"/>
                    </a:cubicBezTo>
                    <a:cubicBezTo>
                      <a:pt x="625" y="1027"/>
                      <a:pt x="654" y="1003"/>
                      <a:pt x="667" y="969"/>
                    </a:cubicBezTo>
                    <a:cubicBezTo>
                      <a:pt x="858" y="491"/>
                      <a:pt x="858" y="491"/>
                      <a:pt x="858" y="491"/>
                    </a:cubicBezTo>
                    <a:cubicBezTo>
                      <a:pt x="872" y="501"/>
                      <a:pt x="889" y="506"/>
                      <a:pt x="907" y="506"/>
                    </a:cubicBezTo>
                    <a:cubicBezTo>
                      <a:pt x="931" y="506"/>
                      <a:pt x="953" y="496"/>
                      <a:pt x="970" y="480"/>
                    </a:cubicBezTo>
                    <a:cubicBezTo>
                      <a:pt x="1020" y="429"/>
                      <a:pt x="1020" y="429"/>
                      <a:pt x="1020" y="429"/>
                    </a:cubicBezTo>
                    <a:cubicBezTo>
                      <a:pt x="1037" y="412"/>
                      <a:pt x="1047" y="390"/>
                      <a:pt x="1047" y="366"/>
                    </a:cubicBezTo>
                    <a:cubicBezTo>
                      <a:pt x="1047" y="342"/>
                      <a:pt x="1037" y="319"/>
                      <a:pt x="1021" y="303"/>
                    </a:cubicBezTo>
                    <a:lnTo>
                      <a:pt x="744" y="26"/>
                    </a:lnTo>
                    <a:close/>
                    <a:moveTo>
                      <a:pt x="601" y="943"/>
                    </a:moveTo>
                    <a:cubicBezTo>
                      <a:pt x="596" y="954"/>
                      <a:pt x="586" y="962"/>
                      <a:pt x="575" y="965"/>
                    </a:cubicBezTo>
                    <a:cubicBezTo>
                      <a:pt x="572" y="965"/>
                      <a:pt x="569" y="966"/>
                      <a:pt x="566" y="966"/>
                    </a:cubicBezTo>
                    <a:cubicBezTo>
                      <a:pt x="557" y="965"/>
                      <a:pt x="549" y="962"/>
                      <a:pt x="542" y="955"/>
                    </a:cubicBezTo>
                    <a:cubicBezTo>
                      <a:pt x="87" y="505"/>
                      <a:pt x="87" y="505"/>
                      <a:pt x="87" y="505"/>
                    </a:cubicBezTo>
                    <a:cubicBezTo>
                      <a:pt x="79" y="497"/>
                      <a:pt x="75" y="485"/>
                      <a:pt x="77" y="473"/>
                    </a:cubicBezTo>
                    <a:cubicBezTo>
                      <a:pt x="79" y="462"/>
                      <a:pt x="87" y="452"/>
                      <a:pt x="98" y="447"/>
                    </a:cubicBezTo>
                    <a:cubicBezTo>
                      <a:pt x="320" y="358"/>
                      <a:pt x="320" y="358"/>
                      <a:pt x="320" y="358"/>
                    </a:cubicBezTo>
                    <a:cubicBezTo>
                      <a:pt x="470" y="408"/>
                      <a:pt x="620" y="360"/>
                      <a:pt x="770" y="520"/>
                    </a:cubicBezTo>
                    <a:lnTo>
                      <a:pt x="601" y="943"/>
                    </a:lnTo>
                    <a:close/>
                    <a:moveTo>
                      <a:pt x="970" y="378"/>
                    </a:moveTo>
                    <a:cubicBezTo>
                      <a:pt x="919" y="429"/>
                      <a:pt x="919" y="429"/>
                      <a:pt x="919" y="429"/>
                    </a:cubicBezTo>
                    <a:cubicBezTo>
                      <a:pt x="912" y="436"/>
                      <a:pt x="901" y="436"/>
                      <a:pt x="894" y="429"/>
                    </a:cubicBezTo>
                    <a:cubicBezTo>
                      <a:pt x="831" y="366"/>
                      <a:pt x="831" y="366"/>
                      <a:pt x="831" y="366"/>
                    </a:cubicBezTo>
                    <a:cubicBezTo>
                      <a:pt x="780" y="494"/>
                      <a:pt x="780" y="494"/>
                      <a:pt x="780" y="494"/>
                    </a:cubicBezTo>
                    <a:cubicBezTo>
                      <a:pt x="784" y="483"/>
                      <a:pt x="784" y="483"/>
                      <a:pt x="784" y="483"/>
                    </a:cubicBezTo>
                    <a:cubicBezTo>
                      <a:pt x="676" y="376"/>
                      <a:pt x="567" y="362"/>
                      <a:pt x="468" y="350"/>
                    </a:cubicBezTo>
                    <a:cubicBezTo>
                      <a:pt x="437" y="346"/>
                      <a:pt x="406" y="342"/>
                      <a:pt x="376" y="336"/>
                    </a:cubicBezTo>
                    <a:cubicBezTo>
                      <a:pt x="679" y="214"/>
                      <a:pt x="679" y="214"/>
                      <a:pt x="679" y="214"/>
                    </a:cubicBezTo>
                    <a:cubicBezTo>
                      <a:pt x="618" y="153"/>
                      <a:pt x="618" y="153"/>
                      <a:pt x="618" y="153"/>
                    </a:cubicBezTo>
                    <a:cubicBezTo>
                      <a:pt x="611" y="146"/>
                      <a:pt x="611" y="135"/>
                      <a:pt x="618" y="128"/>
                    </a:cubicBezTo>
                    <a:cubicBezTo>
                      <a:pt x="669" y="77"/>
                      <a:pt x="669" y="77"/>
                      <a:pt x="669" y="77"/>
                    </a:cubicBezTo>
                    <a:cubicBezTo>
                      <a:pt x="676" y="70"/>
                      <a:pt x="687" y="70"/>
                      <a:pt x="694" y="77"/>
                    </a:cubicBezTo>
                    <a:cubicBezTo>
                      <a:pt x="970" y="353"/>
                      <a:pt x="970" y="353"/>
                      <a:pt x="970" y="353"/>
                    </a:cubicBezTo>
                    <a:cubicBezTo>
                      <a:pt x="977" y="360"/>
                      <a:pt x="977" y="372"/>
                      <a:pt x="970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76">
                <a:extLst>
                  <a:ext uri="{FF2B5EF4-FFF2-40B4-BE49-F238E27FC236}">
                    <a16:creationId xmlns:a16="http://schemas.microsoft.com/office/drawing/2014/main" id="{B67B6AB7-FBA7-43F4-B5B4-671B316CE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700" y="-311150"/>
                <a:ext cx="669925" cy="673100"/>
              </a:xfrm>
              <a:custGeom>
                <a:avLst/>
                <a:gdLst>
                  <a:gd name="T0" fmla="*/ 89 w 178"/>
                  <a:gd name="T1" fmla="*/ 179 h 179"/>
                  <a:gd name="T2" fmla="*/ 178 w 178"/>
                  <a:gd name="T3" fmla="*/ 89 h 179"/>
                  <a:gd name="T4" fmla="*/ 89 w 178"/>
                  <a:gd name="T5" fmla="*/ 0 h 179"/>
                  <a:gd name="T6" fmla="*/ 0 w 178"/>
                  <a:gd name="T7" fmla="*/ 89 h 179"/>
                  <a:gd name="T8" fmla="*/ 89 w 178"/>
                  <a:gd name="T9" fmla="*/ 179 h 179"/>
                  <a:gd name="T10" fmla="*/ 89 w 178"/>
                  <a:gd name="T11" fmla="*/ 36 h 179"/>
                  <a:gd name="T12" fmla="*/ 143 w 178"/>
                  <a:gd name="T13" fmla="*/ 89 h 179"/>
                  <a:gd name="T14" fmla="*/ 89 w 178"/>
                  <a:gd name="T15" fmla="*/ 143 h 179"/>
                  <a:gd name="T16" fmla="*/ 35 w 178"/>
                  <a:gd name="T17" fmla="*/ 89 h 179"/>
                  <a:gd name="T18" fmla="*/ 89 w 178"/>
                  <a:gd name="T19" fmla="*/ 3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79">
                    <a:moveTo>
                      <a:pt x="89" y="179"/>
                    </a:moveTo>
                    <a:cubicBezTo>
                      <a:pt x="138" y="179"/>
                      <a:pt x="178" y="139"/>
                      <a:pt x="178" y="89"/>
                    </a:cubicBezTo>
                    <a:cubicBezTo>
                      <a:pt x="178" y="40"/>
                      <a:pt x="138" y="0"/>
                      <a:pt x="89" y="0"/>
                    </a:cubicBezTo>
                    <a:cubicBezTo>
                      <a:pt x="40" y="0"/>
                      <a:pt x="0" y="40"/>
                      <a:pt x="0" y="89"/>
                    </a:cubicBezTo>
                    <a:cubicBezTo>
                      <a:pt x="0" y="139"/>
                      <a:pt x="40" y="179"/>
                      <a:pt x="89" y="179"/>
                    </a:cubicBezTo>
                    <a:close/>
                    <a:moveTo>
                      <a:pt x="89" y="36"/>
                    </a:moveTo>
                    <a:cubicBezTo>
                      <a:pt x="119" y="36"/>
                      <a:pt x="143" y="60"/>
                      <a:pt x="143" y="89"/>
                    </a:cubicBezTo>
                    <a:cubicBezTo>
                      <a:pt x="143" y="119"/>
                      <a:pt x="119" y="143"/>
                      <a:pt x="89" y="143"/>
                    </a:cubicBezTo>
                    <a:cubicBezTo>
                      <a:pt x="59" y="143"/>
                      <a:pt x="35" y="119"/>
                      <a:pt x="35" y="89"/>
                    </a:cubicBezTo>
                    <a:cubicBezTo>
                      <a:pt x="35" y="60"/>
                      <a:pt x="59" y="36"/>
                      <a:pt x="8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77">
                <a:extLst>
                  <a:ext uri="{FF2B5EF4-FFF2-40B4-BE49-F238E27FC236}">
                    <a16:creationId xmlns:a16="http://schemas.microsoft.com/office/drawing/2014/main" id="{C045834F-1385-4DD3-83A0-2E08FCA82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2950" y="-2462213"/>
                <a:ext cx="673100" cy="673100"/>
              </a:xfrm>
              <a:custGeom>
                <a:avLst/>
                <a:gdLst>
                  <a:gd name="T0" fmla="*/ 90 w 179"/>
                  <a:gd name="T1" fmla="*/ 0 h 179"/>
                  <a:gd name="T2" fmla="*/ 0 w 179"/>
                  <a:gd name="T3" fmla="*/ 89 h 179"/>
                  <a:gd name="T4" fmla="*/ 90 w 179"/>
                  <a:gd name="T5" fmla="*/ 179 h 179"/>
                  <a:gd name="T6" fmla="*/ 179 w 179"/>
                  <a:gd name="T7" fmla="*/ 89 h 179"/>
                  <a:gd name="T8" fmla="*/ 90 w 179"/>
                  <a:gd name="T9" fmla="*/ 0 h 179"/>
                  <a:gd name="T10" fmla="*/ 90 w 179"/>
                  <a:gd name="T11" fmla="*/ 143 h 179"/>
                  <a:gd name="T12" fmla="*/ 36 w 179"/>
                  <a:gd name="T13" fmla="*/ 89 h 179"/>
                  <a:gd name="T14" fmla="*/ 90 w 179"/>
                  <a:gd name="T15" fmla="*/ 36 h 179"/>
                  <a:gd name="T16" fmla="*/ 143 w 179"/>
                  <a:gd name="T17" fmla="*/ 89 h 179"/>
                  <a:gd name="T18" fmla="*/ 90 w 179"/>
                  <a:gd name="T19" fmla="*/ 14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40" y="0"/>
                      <a:pt x="0" y="40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  <a:moveTo>
                      <a:pt x="90" y="143"/>
                    </a:moveTo>
                    <a:cubicBezTo>
                      <a:pt x="60" y="143"/>
                      <a:pt x="36" y="119"/>
                      <a:pt x="36" y="89"/>
                    </a:cubicBezTo>
                    <a:cubicBezTo>
                      <a:pt x="36" y="60"/>
                      <a:pt x="60" y="36"/>
                      <a:pt x="90" y="36"/>
                    </a:cubicBezTo>
                    <a:cubicBezTo>
                      <a:pt x="119" y="36"/>
                      <a:pt x="143" y="60"/>
                      <a:pt x="143" y="89"/>
                    </a:cubicBezTo>
                    <a:cubicBezTo>
                      <a:pt x="143" y="119"/>
                      <a:pt x="119" y="143"/>
                      <a:pt x="90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78">
                <a:extLst>
                  <a:ext uri="{FF2B5EF4-FFF2-40B4-BE49-F238E27FC236}">
                    <a16:creationId xmlns:a16="http://schemas.microsoft.com/office/drawing/2014/main" id="{BE00D191-88CA-40F5-9B85-CD8F37021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62" y="-446088"/>
                <a:ext cx="538163" cy="536575"/>
              </a:xfrm>
              <a:custGeom>
                <a:avLst/>
                <a:gdLst>
                  <a:gd name="T0" fmla="*/ 0 w 143"/>
                  <a:gd name="T1" fmla="*/ 72 h 143"/>
                  <a:gd name="T2" fmla="*/ 72 w 143"/>
                  <a:gd name="T3" fmla="*/ 143 h 143"/>
                  <a:gd name="T4" fmla="*/ 143 w 143"/>
                  <a:gd name="T5" fmla="*/ 72 h 143"/>
                  <a:gd name="T6" fmla="*/ 72 w 143"/>
                  <a:gd name="T7" fmla="*/ 0 h 143"/>
                  <a:gd name="T8" fmla="*/ 0 w 143"/>
                  <a:gd name="T9" fmla="*/ 72 h 143"/>
                  <a:gd name="T10" fmla="*/ 72 w 143"/>
                  <a:gd name="T11" fmla="*/ 36 h 143"/>
                  <a:gd name="T12" fmla="*/ 107 w 143"/>
                  <a:gd name="T13" fmla="*/ 72 h 143"/>
                  <a:gd name="T14" fmla="*/ 72 w 143"/>
                  <a:gd name="T15" fmla="*/ 108 h 143"/>
                  <a:gd name="T16" fmla="*/ 36 w 143"/>
                  <a:gd name="T17" fmla="*/ 72 h 143"/>
                  <a:gd name="T18" fmla="*/ 72 w 143"/>
                  <a:gd name="T19" fmla="*/ 3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43">
                    <a:moveTo>
                      <a:pt x="0" y="72"/>
                    </a:moveTo>
                    <a:cubicBezTo>
                      <a:pt x="0" y="111"/>
                      <a:pt x="32" y="143"/>
                      <a:pt x="72" y="143"/>
                    </a:cubicBezTo>
                    <a:cubicBezTo>
                      <a:pt x="111" y="143"/>
                      <a:pt x="143" y="111"/>
                      <a:pt x="143" y="72"/>
                    </a:cubicBezTo>
                    <a:cubicBezTo>
                      <a:pt x="143" y="32"/>
                      <a:pt x="111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lose/>
                    <a:moveTo>
                      <a:pt x="72" y="36"/>
                    </a:moveTo>
                    <a:cubicBezTo>
                      <a:pt x="91" y="36"/>
                      <a:pt x="107" y="52"/>
                      <a:pt x="107" y="72"/>
                    </a:cubicBezTo>
                    <a:cubicBezTo>
                      <a:pt x="107" y="92"/>
                      <a:pt x="91" y="108"/>
                      <a:pt x="72" y="108"/>
                    </a:cubicBezTo>
                    <a:cubicBezTo>
                      <a:pt x="52" y="108"/>
                      <a:pt x="36" y="92"/>
                      <a:pt x="36" y="72"/>
                    </a:cubicBezTo>
                    <a:cubicBezTo>
                      <a:pt x="36" y="52"/>
                      <a:pt x="52" y="36"/>
                      <a:pt x="7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179">
                <a:extLst>
                  <a:ext uri="{FF2B5EF4-FFF2-40B4-BE49-F238E27FC236}">
                    <a16:creationId xmlns:a16="http://schemas.microsoft.com/office/drawing/2014/main" id="{9AC5AFDF-2BB4-4B12-9C98-55B16354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825" y="496888"/>
                <a:ext cx="269875" cy="2667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Oval 180">
                <a:extLst>
                  <a:ext uri="{FF2B5EF4-FFF2-40B4-BE49-F238E27FC236}">
                    <a16:creationId xmlns:a16="http://schemas.microsoft.com/office/drawing/2014/main" id="{CB1425F3-056D-4ED4-BEDE-2A0FA775B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887" y="-1522413"/>
                <a:ext cx="269875" cy="271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Group 163">
              <a:extLst>
                <a:ext uri="{FF2B5EF4-FFF2-40B4-BE49-F238E27FC236}">
                  <a16:creationId xmlns:a16="http://schemas.microsoft.com/office/drawing/2014/main" id="{755CFE44-68FE-47AC-A79B-D916D4448536}"/>
                </a:ext>
              </a:extLst>
            </p:cNvPr>
            <p:cNvGrpSpPr/>
            <p:nvPr/>
          </p:nvGrpSpPr>
          <p:grpSpPr>
            <a:xfrm>
              <a:off x="4526606" y="3620208"/>
              <a:ext cx="280456" cy="320673"/>
              <a:chOff x="3326341" y="2887135"/>
              <a:chExt cx="420687" cy="481013"/>
            </a:xfrm>
            <a:solidFill>
              <a:schemeClr val="bg1"/>
            </a:solidFill>
          </p:grpSpPr>
          <p:sp>
            <p:nvSpPr>
              <p:cNvPr id="59" name="Freeform: Shape 171">
                <a:extLst>
                  <a:ext uri="{FF2B5EF4-FFF2-40B4-BE49-F238E27FC236}">
                    <a16:creationId xmlns:a16="http://schemas.microsoft.com/office/drawing/2014/main" id="{C9AB496D-8E39-432C-9857-C632EF8EE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341" y="2887135"/>
                <a:ext cx="420687" cy="481013"/>
              </a:xfrm>
              <a:custGeom>
                <a:avLst/>
                <a:gdLst>
                  <a:gd name="T0" fmla="*/ 112 w 112"/>
                  <a:gd name="T1" fmla="*/ 27 h 128"/>
                  <a:gd name="T2" fmla="*/ 100 w 112"/>
                  <a:gd name="T3" fmla="*/ 16 h 128"/>
                  <a:gd name="T4" fmla="*/ 88 w 112"/>
                  <a:gd name="T5" fmla="*/ 16 h 128"/>
                  <a:gd name="T6" fmla="*/ 88 w 112"/>
                  <a:gd name="T7" fmla="*/ 12 h 128"/>
                  <a:gd name="T8" fmla="*/ 88 w 112"/>
                  <a:gd name="T9" fmla="*/ 12 h 128"/>
                  <a:gd name="T10" fmla="*/ 76 w 112"/>
                  <a:gd name="T11" fmla="*/ 0 h 128"/>
                  <a:gd name="T12" fmla="*/ 36 w 112"/>
                  <a:gd name="T13" fmla="*/ 0 h 128"/>
                  <a:gd name="T14" fmla="*/ 24 w 112"/>
                  <a:gd name="T15" fmla="*/ 12 h 128"/>
                  <a:gd name="T16" fmla="*/ 24 w 112"/>
                  <a:gd name="T17" fmla="*/ 12 h 128"/>
                  <a:gd name="T18" fmla="*/ 24 w 112"/>
                  <a:gd name="T19" fmla="*/ 16 h 128"/>
                  <a:gd name="T20" fmla="*/ 12 w 112"/>
                  <a:gd name="T21" fmla="*/ 16 h 128"/>
                  <a:gd name="T22" fmla="*/ 0 w 112"/>
                  <a:gd name="T23" fmla="*/ 27 h 128"/>
                  <a:gd name="T24" fmla="*/ 0 w 112"/>
                  <a:gd name="T25" fmla="*/ 27 h 128"/>
                  <a:gd name="T26" fmla="*/ 0 w 112"/>
                  <a:gd name="T27" fmla="*/ 32 h 128"/>
                  <a:gd name="T28" fmla="*/ 0 w 112"/>
                  <a:gd name="T29" fmla="*/ 36 h 128"/>
                  <a:gd name="T30" fmla="*/ 8 w 112"/>
                  <a:gd name="T31" fmla="*/ 44 h 128"/>
                  <a:gd name="T32" fmla="*/ 8 w 112"/>
                  <a:gd name="T33" fmla="*/ 44 h 128"/>
                  <a:gd name="T34" fmla="*/ 8 w 112"/>
                  <a:gd name="T35" fmla="*/ 112 h 128"/>
                  <a:gd name="T36" fmla="*/ 24 w 112"/>
                  <a:gd name="T37" fmla="*/ 128 h 128"/>
                  <a:gd name="T38" fmla="*/ 88 w 112"/>
                  <a:gd name="T39" fmla="*/ 128 h 128"/>
                  <a:gd name="T40" fmla="*/ 104 w 112"/>
                  <a:gd name="T41" fmla="*/ 112 h 128"/>
                  <a:gd name="T42" fmla="*/ 104 w 112"/>
                  <a:gd name="T43" fmla="*/ 44 h 128"/>
                  <a:gd name="T44" fmla="*/ 104 w 112"/>
                  <a:gd name="T45" fmla="*/ 44 h 128"/>
                  <a:gd name="T46" fmla="*/ 112 w 112"/>
                  <a:gd name="T47" fmla="*/ 36 h 128"/>
                  <a:gd name="T48" fmla="*/ 112 w 112"/>
                  <a:gd name="T49" fmla="*/ 32 h 128"/>
                  <a:gd name="T50" fmla="*/ 112 w 112"/>
                  <a:gd name="T51" fmla="*/ 27 h 128"/>
                  <a:gd name="T52" fmla="*/ 32 w 112"/>
                  <a:gd name="T53" fmla="*/ 12 h 128"/>
                  <a:gd name="T54" fmla="*/ 36 w 112"/>
                  <a:gd name="T55" fmla="*/ 8 h 128"/>
                  <a:gd name="T56" fmla="*/ 76 w 112"/>
                  <a:gd name="T57" fmla="*/ 8 h 128"/>
                  <a:gd name="T58" fmla="*/ 80 w 112"/>
                  <a:gd name="T59" fmla="*/ 12 h 128"/>
                  <a:gd name="T60" fmla="*/ 80 w 112"/>
                  <a:gd name="T61" fmla="*/ 16 h 128"/>
                  <a:gd name="T62" fmla="*/ 32 w 112"/>
                  <a:gd name="T63" fmla="*/ 16 h 128"/>
                  <a:gd name="T64" fmla="*/ 32 w 112"/>
                  <a:gd name="T65" fmla="*/ 12 h 128"/>
                  <a:gd name="T66" fmla="*/ 96 w 112"/>
                  <a:gd name="T67" fmla="*/ 112 h 128"/>
                  <a:gd name="T68" fmla="*/ 88 w 112"/>
                  <a:gd name="T69" fmla="*/ 120 h 128"/>
                  <a:gd name="T70" fmla="*/ 24 w 112"/>
                  <a:gd name="T71" fmla="*/ 120 h 128"/>
                  <a:gd name="T72" fmla="*/ 16 w 112"/>
                  <a:gd name="T73" fmla="*/ 112 h 128"/>
                  <a:gd name="T74" fmla="*/ 16 w 112"/>
                  <a:gd name="T75" fmla="*/ 44 h 128"/>
                  <a:gd name="T76" fmla="*/ 96 w 112"/>
                  <a:gd name="T77" fmla="*/ 44 h 128"/>
                  <a:gd name="T78" fmla="*/ 96 w 112"/>
                  <a:gd name="T79" fmla="*/ 112 h 128"/>
                  <a:gd name="T80" fmla="*/ 104 w 112"/>
                  <a:gd name="T81" fmla="*/ 32 h 128"/>
                  <a:gd name="T82" fmla="*/ 104 w 112"/>
                  <a:gd name="T83" fmla="*/ 36 h 128"/>
                  <a:gd name="T84" fmla="*/ 8 w 112"/>
                  <a:gd name="T85" fmla="*/ 36 h 128"/>
                  <a:gd name="T86" fmla="*/ 8 w 112"/>
                  <a:gd name="T87" fmla="*/ 32 h 128"/>
                  <a:gd name="T88" fmla="*/ 8 w 112"/>
                  <a:gd name="T89" fmla="*/ 28 h 128"/>
                  <a:gd name="T90" fmla="*/ 12 w 112"/>
                  <a:gd name="T91" fmla="*/ 24 h 128"/>
                  <a:gd name="T92" fmla="*/ 100 w 112"/>
                  <a:gd name="T93" fmla="*/ 24 h 128"/>
                  <a:gd name="T94" fmla="*/ 104 w 112"/>
                  <a:gd name="T95" fmla="*/ 28 h 128"/>
                  <a:gd name="T96" fmla="*/ 104 w 112"/>
                  <a:gd name="T97" fmla="*/ 3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" h="128">
                    <a:moveTo>
                      <a:pt x="112" y="27"/>
                    </a:moveTo>
                    <a:cubicBezTo>
                      <a:pt x="112" y="21"/>
                      <a:pt x="106" y="16"/>
                      <a:pt x="10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0" y="21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21"/>
                      <a:pt x="15" y="128"/>
                      <a:pt x="24" y="128"/>
                    </a:cubicBezTo>
                    <a:cubicBezTo>
                      <a:pt x="88" y="128"/>
                      <a:pt x="88" y="128"/>
                      <a:pt x="88" y="128"/>
                    </a:cubicBezTo>
                    <a:cubicBezTo>
                      <a:pt x="97" y="128"/>
                      <a:pt x="104" y="121"/>
                      <a:pt x="104" y="112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8" y="44"/>
                      <a:pt x="112" y="40"/>
                      <a:pt x="112" y="36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12" y="27"/>
                      <a:pt x="112" y="27"/>
                      <a:pt x="112" y="27"/>
                    </a:cubicBezTo>
                    <a:close/>
                    <a:moveTo>
                      <a:pt x="32" y="12"/>
                    </a:moveTo>
                    <a:cubicBezTo>
                      <a:pt x="32" y="10"/>
                      <a:pt x="34" y="8"/>
                      <a:pt x="36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80" y="10"/>
                      <a:pt x="80" y="1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12"/>
                    </a:lnTo>
                    <a:close/>
                    <a:moveTo>
                      <a:pt x="96" y="112"/>
                    </a:moveTo>
                    <a:cubicBezTo>
                      <a:pt x="96" y="116"/>
                      <a:pt x="92" y="120"/>
                      <a:pt x="88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120"/>
                      <a:pt x="16" y="116"/>
                      <a:pt x="16" y="112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6" y="44"/>
                      <a:pt x="96" y="44"/>
                      <a:pt x="96" y="44"/>
                    </a:cubicBezTo>
                    <a:lnTo>
                      <a:pt x="96" y="112"/>
                    </a:lnTo>
                    <a:close/>
                    <a:moveTo>
                      <a:pt x="104" y="32"/>
                    </a:moveTo>
                    <a:cubicBezTo>
                      <a:pt x="104" y="36"/>
                      <a:pt x="104" y="36"/>
                      <a:pt x="104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6"/>
                      <a:pt x="10" y="24"/>
                      <a:pt x="12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2" y="24"/>
                      <a:pt x="104" y="26"/>
                      <a:pt x="104" y="28"/>
                    </a:cubicBezTo>
                    <a:lnTo>
                      <a:pt x="10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72">
                <a:extLst>
                  <a:ext uri="{FF2B5EF4-FFF2-40B4-BE49-F238E27FC236}">
                    <a16:creationId xmlns:a16="http://schemas.microsoft.com/office/drawing/2014/main" id="{27C5E9FD-864A-47A1-908D-3947E340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829" y="3082397"/>
                <a:ext cx="60325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73">
                <a:extLst>
                  <a:ext uri="{FF2B5EF4-FFF2-40B4-BE49-F238E27FC236}">
                    <a16:creationId xmlns:a16="http://schemas.microsoft.com/office/drawing/2014/main" id="{570DCEEC-42E1-45DF-87D6-2B2D342F3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316" y="3082397"/>
                <a:ext cx="58737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174">
                <a:extLst>
                  <a:ext uri="{FF2B5EF4-FFF2-40B4-BE49-F238E27FC236}">
                    <a16:creationId xmlns:a16="http://schemas.microsoft.com/office/drawing/2014/main" id="{F92087E8-7ADB-439C-AEEE-AAFF12877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216" y="3082397"/>
                <a:ext cx="60325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2" name="Freeform: Shape 164">
              <a:extLst>
                <a:ext uri="{FF2B5EF4-FFF2-40B4-BE49-F238E27FC236}">
                  <a16:creationId xmlns:a16="http://schemas.microsoft.com/office/drawing/2014/main" id="{A9F92E6E-93D1-4114-95D5-BB78EA57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89" y="4689344"/>
              <a:ext cx="340188" cy="330407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165">
              <a:extLst>
                <a:ext uri="{FF2B5EF4-FFF2-40B4-BE49-F238E27FC236}">
                  <a16:creationId xmlns:a16="http://schemas.microsoft.com/office/drawing/2014/main" id="{87CCB16F-1540-41AE-8FDD-0ED174303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216" y="5121079"/>
              <a:ext cx="307295" cy="307295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4" name="Group 166">
              <a:extLst>
                <a:ext uri="{FF2B5EF4-FFF2-40B4-BE49-F238E27FC236}">
                  <a16:creationId xmlns:a16="http://schemas.microsoft.com/office/drawing/2014/main" id="{57C13AE4-5293-4328-89A9-C20EAB2F0472}"/>
                </a:ext>
              </a:extLst>
            </p:cNvPr>
            <p:cNvGrpSpPr/>
            <p:nvPr/>
          </p:nvGrpSpPr>
          <p:grpSpPr>
            <a:xfrm>
              <a:off x="4910250" y="4702120"/>
              <a:ext cx="267686" cy="304853"/>
              <a:chOff x="812800" y="2719388"/>
              <a:chExt cx="1017588" cy="1158875"/>
            </a:xfrm>
            <a:solidFill>
              <a:schemeClr val="bg1"/>
            </a:solidFill>
          </p:grpSpPr>
          <p:sp>
            <p:nvSpPr>
              <p:cNvPr id="55" name="Freeform: Shape 167">
                <a:extLst>
                  <a:ext uri="{FF2B5EF4-FFF2-40B4-BE49-F238E27FC236}">
                    <a16:creationId xmlns:a16="http://schemas.microsoft.com/office/drawing/2014/main" id="{4BC73766-7E5A-485D-B089-EE0A66815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00" y="2719388"/>
                <a:ext cx="1017588" cy="1158875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Oval 168">
                <a:extLst>
                  <a:ext uri="{FF2B5EF4-FFF2-40B4-BE49-F238E27FC236}">
                    <a16:creationId xmlns:a16="http://schemas.microsoft.com/office/drawing/2014/main" id="{968A4E88-464A-49C2-908A-90A886143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624263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Oval 169">
                <a:extLst>
                  <a:ext uri="{FF2B5EF4-FFF2-40B4-BE49-F238E27FC236}">
                    <a16:creationId xmlns:a16="http://schemas.microsoft.com/office/drawing/2014/main" id="{769C3416-3FC6-47BC-8F4F-EF50A4CF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406776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Oval 170">
                <a:extLst>
                  <a:ext uri="{FF2B5EF4-FFF2-40B4-BE49-F238E27FC236}">
                    <a16:creationId xmlns:a16="http://schemas.microsoft.com/office/drawing/2014/main" id="{62DC2A9C-2C22-4E6A-A651-D96C96244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190876"/>
                <a:ext cx="71438" cy="714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Group 198">
            <a:extLst>
              <a:ext uri="{FF2B5EF4-FFF2-40B4-BE49-F238E27FC236}">
                <a16:creationId xmlns:a16="http://schemas.microsoft.com/office/drawing/2014/main" id="{EDBDE08E-906D-4350-99DD-60823FEE4ED4}"/>
              </a:ext>
            </a:extLst>
          </p:cNvPr>
          <p:cNvGrpSpPr/>
          <p:nvPr/>
        </p:nvGrpSpPr>
        <p:grpSpPr>
          <a:xfrm>
            <a:off x="1463566" y="1657048"/>
            <a:ext cx="2530363" cy="1006991"/>
            <a:chOff x="8328246" y="2276873"/>
            <a:chExt cx="2198694" cy="1006991"/>
          </a:xfrm>
        </p:grpSpPr>
        <p:sp>
          <p:nvSpPr>
            <p:cNvPr id="45" name="TextBox 199">
              <a:extLst>
                <a:ext uri="{FF2B5EF4-FFF2-40B4-BE49-F238E27FC236}">
                  <a16:creationId xmlns:a16="http://schemas.microsoft.com/office/drawing/2014/main" id="{514D0204-6B36-4F3F-8997-F13F6533B537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6" name="TextBox 200">
              <a:extLst>
                <a:ext uri="{FF2B5EF4-FFF2-40B4-BE49-F238E27FC236}">
                  <a16:creationId xmlns:a16="http://schemas.microsoft.com/office/drawing/2014/main" id="{71742BEA-D42A-4642-83A7-FE440A96A9E0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6" name="Group 201">
            <a:extLst>
              <a:ext uri="{FF2B5EF4-FFF2-40B4-BE49-F238E27FC236}">
                <a16:creationId xmlns:a16="http://schemas.microsoft.com/office/drawing/2014/main" id="{7181279C-1C7D-47F8-ACF0-B34C59B95864}"/>
              </a:ext>
            </a:extLst>
          </p:cNvPr>
          <p:cNvGrpSpPr/>
          <p:nvPr/>
        </p:nvGrpSpPr>
        <p:grpSpPr>
          <a:xfrm>
            <a:off x="7953829" y="1657048"/>
            <a:ext cx="2549181" cy="1006991"/>
            <a:chOff x="1197898" y="2503545"/>
            <a:chExt cx="2198693" cy="1006991"/>
          </a:xfrm>
        </p:grpSpPr>
        <p:sp>
          <p:nvSpPr>
            <p:cNvPr id="43" name="TextBox 202">
              <a:extLst>
                <a:ext uri="{FF2B5EF4-FFF2-40B4-BE49-F238E27FC236}">
                  <a16:creationId xmlns:a16="http://schemas.microsoft.com/office/drawing/2014/main" id="{86EE2B14-95F2-492D-B87D-1D2BF5A8B7C0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4" name="TextBox 203">
              <a:extLst>
                <a:ext uri="{FF2B5EF4-FFF2-40B4-BE49-F238E27FC236}">
                  <a16:creationId xmlns:a16="http://schemas.microsoft.com/office/drawing/2014/main" id="{1300DA16-71C7-4CC6-9AC1-623CC80C0E49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7" name="Group 204">
            <a:extLst>
              <a:ext uri="{FF2B5EF4-FFF2-40B4-BE49-F238E27FC236}">
                <a16:creationId xmlns:a16="http://schemas.microsoft.com/office/drawing/2014/main" id="{29716F3D-BC81-4909-8B20-B2ED84939F04}"/>
              </a:ext>
            </a:extLst>
          </p:cNvPr>
          <p:cNvGrpSpPr/>
          <p:nvPr/>
        </p:nvGrpSpPr>
        <p:grpSpPr>
          <a:xfrm>
            <a:off x="1463566" y="4360254"/>
            <a:ext cx="2530363" cy="1006991"/>
            <a:chOff x="8328246" y="2276873"/>
            <a:chExt cx="2198694" cy="1006991"/>
          </a:xfrm>
        </p:grpSpPr>
        <p:sp>
          <p:nvSpPr>
            <p:cNvPr id="41" name="TextBox 205">
              <a:extLst>
                <a:ext uri="{FF2B5EF4-FFF2-40B4-BE49-F238E27FC236}">
                  <a16:creationId xmlns:a16="http://schemas.microsoft.com/office/drawing/2014/main" id="{2C5180AF-5E3C-44F3-B3C5-B0BEE388F413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2" name="TextBox 206">
              <a:extLst>
                <a:ext uri="{FF2B5EF4-FFF2-40B4-BE49-F238E27FC236}">
                  <a16:creationId xmlns:a16="http://schemas.microsoft.com/office/drawing/2014/main" id="{E491A92E-E1AE-4874-B353-E451468E43B7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8" name="Group 207">
            <a:extLst>
              <a:ext uri="{FF2B5EF4-FFF2-40B4-BE49-F238E27FC236}">
                <a16:creationId xmlns:a16="http://schemas.microsoft.com/office/drawing/2014/main" id="{198184CD-5FB7-4E54-8735-EE283A4E2291}"/>
              </a:ext>
            </a:extLst>
          </p:cNvPr>
          <p:cNvGrpSpPr/>
          <p:nvPr/>
        </p:nvGrpSpPr>
        <p:grpSpPr>
          <a:xfrm>
            <a:off x="7953829" y="4360254"/>
            <a:ext cx="2549181" cy="1006991"/>
            <a:chOff x="1197898" y="2503545"/>
            <a:chExt cx="2198693" cy="1006991"/>
          </a:xfrm>
        </p:grpSpPr>
        <p:sp>
          <p:nvSpPr>
            <p:cNvPr id="39" name="TextBox 208">
              <a:extLst>
                <a:ext uri="{FF2B5EF4-FFF2-40B4-BE49-F238E27FC236}">
                  <a16:creationId xmlns:a16="http://schemas.microsoft.com/office/drawing/2014/main" id="{F9CCFA31-A0E5-4A50-9625-C24286A9A3ED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0" name="TextBox 209">
              <a:extLst>
                <a:ext uri="{FF2B5EF4-FFF2-40B4-BE49-F238E27FC236}">
                  <a16:creationId xmlns:a16="http://schemas.microsoft.com/office/drawing/2014/main" id="{19A6653C-8B74-4C9E-80B1-07F02BF72DC4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9" name="Group 210">
            <a:extLst>
              <a:ext uri="{FF2B5EF4-FFF2-40B4-BE49-F238E27FC236}">
                <a16:creationId xmlns:a16="http://schemas.microsoft.com/office/drawing/2014/main" id="{FCFF6D0D-024D-46F9-AABB-B9DFD0670BB7}"/>
              </a:ext>
            </a:extLst>
          </p:cNvPr>
          <p:cNvGrpSpPr/>
          <p:nvPr/>
        </p:nvGrpSpPr>
        <p:grpSpPr>
          <a:xfrm>
            <a:off x="1463566" y="2887023"/>
            <a:ext cx="2530363" cy="1006991"/>
            <a:chOff x="8328246" y="2276873"/>
            <a:chExt cx="2198694" cy="1006991"/>
          </a:xfrm>
        </p:grpSpPr>
        <p:sp>
          <p:nvSpPr>
            <p:cNvPr id="37" name="TextBox 211">
              <a:extLst>
                <a:ext uri="{FF2B5EF4-FFF2-40B4-BE49-F238E27FC236}">
                  <a16:creationId xmlns:a16="http://schemas.microsoft.com/office/drawing/2014/main" id="{01782ED0-0AEE-4563-B797-FB5EA72E3ACE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8" name="TextBox 212">
              <a:extLst>
                <a:ext uri="{FF2B5EF4-FFF2-40B4-BE49-F238E27FC236}">
                  <a16:creationId xmlns:a16="http://schemas.microsoft.com/office/drawing/2014/main" id="{B3D904E6-77AA-4BCB-9AD4-B125F33C4B01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0" name="Group 213">
            <a:extLst>
              <a:ext uri="{FF2B5EF4-FFF2-40B4-BE49-F238E27FC236}">
                <a16:creationId xmlns:a16="http://schemas.microsoft.com/office/drawing/2014/main" id="{80453B2F-98C1-4659-9EB6-85388C353849}"/>
              </a:ext>
            </a:extLst>
          </p:cNvPr>
          <p:cNvGrpSpPr/>
          <p:nvPr/>
        </p:nvGrpSpPr>
        <p:grpSpPr>
          <a:xfrm>
            <a:off x="7953829" y="2887023"/>
            <a:ext cx="2549181" cy="1006991"/>
            <a:chOff x="1197898" y="2503545"/>
            <a:chExt cx="2198693" cy="1006991"/>
          </a:xfrm>
        </p:grpSpPr>
        <p:sp>
          <p:nvSpPr>
            <p:cNvPr id="35" name="TextBox 214">
              <a:extLst>
                <a:ext uri="{FF2B5EF4-FFF2-40B4-BE49-F238E27FC236}">
                  <a16:creationId xmlns:a16="http://schemas.microsoft.com/office/drawing/2014/main" id="{FE9262E8-C5C6-42E1-B483-2BB620F1AC33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6" name="TextBox 215">
              <a:extLst>
                <a:ext uri="{FF2B5EF4-FFF2-40B4-BE49-F238E27FC236}">
                  <a16:creationId xmlns:a16="http://schemas.microsoft.com/office/drawing/2014/main" id="{3F3C7573-EE3E-4AB1-976B-0B5981E895E0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1" name="Group 216">
            <a:extLst>
              <a:ext uri="{FF2B5EF4-FFF2-40B4-BE49-F238E27FC236}">
                <a16:creationId xmlns:a16="http://schemas.microsoft.com/office/drawing/2014/main" id="{C2E5C438-F414-4B50-AB5C-DC59FC0F8559}"/>
              </a:ext>
            </a:extLst>
          </p:cNvPr>
          <p:cNvGrpSpPr/>
          <p:nvPr/>
        </p:nvGrpSpPr>
        <p:grpSpPr>
          <a:xfrm>
            <a:off x="4772101" y="336282"/>
            <a:ext cx="2549181" cy="1086127"/>
            <a:chOff x="4948086" y="339361"/>
            <a:chExt cx="2549181" cy="1086127"/>
          </a:xfrm>
        </p:grpSpPr>
        <p:sp>
          <p:nvSpPr>
            <p:cNvPr id="33" name="TextBox 217">
              <a:extLst>
                <a:ext uri="{FF2B5EF4-FFF2-40B4-BE49-F238E27FC236}">
                  <a16:creationId xmlns:a16="http://schemas.microsoft.com/office/drawing/2014/main" id="{59585149-F656-4269-BF51-AD43A23095B4}"/>
                </a:ext>
              </a:extLst>
            </p:cNvPr>
            <p:cNvSpPr txBox="1"/>
            <p:nvPr/>
          </p:nvSpPr>
          <p:spPr>
            <a:xfrm>
              <a:off x="4948086" y="339361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4" name="TextBox 218">
              <a:extLst>
                <a:ext uri="{FF2B5EF4-FFF2-40B4-BE49-F238E27FC236}">
                  <a16:creationId xmlns:a16="http://schemas.microsoft.com/office/drawing/2014/main" id="{DE196B14-64E4-4D20-88AF-46EEB808A55A}"/>
                </a:ext>
              </a:extLst>
            </p:cNvPr>
            <p:cNvSpPr txBox="1">
              <a:spLocks/>
            </p:cNvSpPr>
            <p:nvPr/>
          </p:nvSpPr>
          <p:spPr>
            <a:xfrm>
              <a:off x="4948086" y="727586"/>
              <a:ext cx="2549181" cy="69790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2" name="Group 219">
            <a:extLst>
              <a:ext uri="{FF2B5EF4-FFF2-40B4-BE49-F238E27FC236}">
                <a16:creationId xmlns:a16="http://schemas.microsoft.com/office/drawing/2014/main" id="{006F2CB3-3E5D-4777-8FB8-BECF2AA00D1D}"/>
              </a:ext>
            </a:extLst>
          </p:cNvPr>
          <p:cNvGrpSpPr/>
          <p:nvPr/>
        </p:nvGrpSpPr>
        <p:grpSpPr>
          <a:xfrm>
            <a:off x="4772101" y="5472853"/>
            <a:ext cx="2549181" cy="1086127"/>
            <a:chOff x="4948086" y="339361"/>
            <a:chExt cx="2549181" cy="1086127"/>
          </a:xfrm>
        </p:grpSpPr>
        <p:sp>
          <p:nvSpPr>
            <p:cNvPr id="31" name="TextBox 220">
              <a:extLst>
                <a:ext uri="{FF2B5EF4-FFF2-40B4-BE49-F238E27FC236}">
                  <a16:creationId xmlns:a16="http://schemas.microsoft.com/office/drawing/2014/main" id="{4B41C2A7-52C6-4B6A-998D-D22EC670C204}"/>
                </a:ext>
              </a:extLst>
            </p:cNvPr>
            <p:cNvSpPr txBox="1"/>
            <p:nvPr/>
          </p:nvSpPr>
          <p:spPr>
            <a:xfrm>
              <a:off x="4948086" y="339361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2" name="TextBox 221">
              <a:extLst>
                <a:ext uri="{FF2B5EF4-FFF2-40B4-BE49-F238E27FC236}">
                  <a16:creationId xmlns:a16="http://schemas.microsoft.com/office/drawing/2014/main" id="{AF9FC5FE-B479-49D9-B720-56EDDDF79560}"/>
                </a:ext>
              </a:extLst>
            </p:cNvPr>
            <p:cNvSpPr txBox="1">
              <a:spLocks/>
            </p:cNvSpPr>
            <p:nvPr/>
          </p:nvSpPr>
          <p:spPr>
            <a:xfrm>
              <a:off x="4948086" y="727586"/>
              <a:ext cx="2549181" cy="69790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4F9B34E1-7775-4030-8531-5A0129A0657B}"/>
              </a:ext>
            </a:extLst>
          </p:cNvPr>
          <p:cNvGrpSpPr/>
          <p:nvPr/>
        </p:nvGrpSpPr>
        <p:grpSpPr>
          <a:xfrm>
            <a:off x="3993928" y="1422409"/>
            <a:ext cx="3959900" cy="4050444"/>
            <a:chOff x="3993928" y="1422409"/>
            <a:chExt cx="3959900" cy="4050444"/>
          </a:xfrm>
        </p:grpSpPr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509B3B24-3349-4DE0-9E00-F0BF5D71EF71}"/>
                </a:ext>
              </a:extLst>
            </p:cNvPr>
            <p:cNvGrpSpPr/>
            <p:nvPr/>
          </p:nvGrpSpPr>
          <p:grpSpPr>
            <a:xfrm>
              <a:off x="3993928" y="1422409"/>
              <a:ext cx="3959900" cy="4050444"/>
              <a:chOff x="4355479" y="1668557"/>
              <a:chExt cx="3517884" cy="3598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2D3CDC-9A47-4270-9EB4-EC3277856A79}"/>
                  </a:ext>
                </a:extLst>
              </p:cNvPr>
              <p:cNvSpPr/>
              <p:nvPr/>
            </p:nvSpPr>
            <p:spPr bwMode="auto">
              <a:xfrm>
                <a:off x="5250282" y="2583849"/>
                <a:ext cx="1691435" cy="16903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9B4F584-40D4-48E0-A01A-C1F601D60027}"/>
                  </a:ext>
                </a:extLst>
              </p:cNvPr>
              <p:cNvSpPr/>
              <p:nvPr/>
            </p:nvSpPr>
            <p:spPr bwMode="auto">
              <a:xfrm>
                <a:off x="6818426" y="4174555"/>
                <a:ext cx="659552" cy="6595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A1AA51-61B9-4929-87B4-FA33BA97CE85}"/>
                  </a:ext>
                </a:extLst>
              </p:cNvPr>
              <p:cNvSpPr/>
              <p:nvPr/>
            </p:nvSpPr>
            <p:spPr bwMode="auto">
              <a:xfrm>
                <a:off x="5787477" y="4607327"/>
                <a:ext cx="659552" cy="6595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2146ED-3F64-4012-89C7-74E728F400F0}"/>
                  </a:ext>
                </a:extLst>
              </p:cNvPr>
              <p:cNvSpPr/>
              <p:nvPr/>
            </p:nvSpPr>
            <p:spPr bwMode="auto">
              <a:xfrm>
                <a:off x="4735003" y="4174555"/>
                <a:ext cx="659553" cy="6595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E2F6059-1D0D-4573-B376-760D902FB7BC}"/>
                  </a:ext>
                </a:extLst>
              </p:cNvPr>
              <p:cNvSpPr/>
              <p:nvPr/>
            </p:nvSpPr>
            <p:spPr bwMode="auto">
              <a:xfrm>
                <a:off x="4355479" y="3122080"/>
                <a:ext cx="659552" cy="65955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F98B4D-405C-4901-9F99-EEF3B94C843B}"/>
                  </a:ext>
                </a:extLst>
              </p:cNvPr>
              <p:cNvSpPr/>
              <p:nvPr/>
            </p:nvSpPr>
            <p:spPr bwMode="auto">
              <a:xfrm>
                <a:off x="4735003" y="2068897"/>
                <a:ext cx="659553" cy="66026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F91F05-029F-45A0-BC63-DF08CF8D6809}"/>
                  </a:ext>
                </a:extLst>
              </p:cNvPr>
              <p:cNvSpPr/>
              <p:nvPr/>
            </p:nvSpPr>
            <p:spPr bwMode="auto">
              <a:xfrm>
                <a:off x="7213810" y="3122080"/>
                <a:ext cx="659553" cy="65955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01476-B83D-40F4-8B97-BF71DD6FEDCB}"/>
                  </a:ext>
                </a:extLst>
              </p:cNvPr>
              <p:cNvSpPr/>
              <p:nvPr/>
            </p:nvSpPr>
            <p:spPr bwMode="auto">
              <a:xfrm>
                <a:off x="6818426" y="2068897"/>
                <a:ext cx="659552" cy="6602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6E50696-F071-42F5-9555-91CD714DB0E7}"/>
                  </a:ext>
                </a:extLst>
              </p:cNvPr>
              <p:cNvSpPr/>
              <p:nvPr/>
            </p:nvSpPr>
            <p:spPr bwMode="auto">
              <a:xfrm>
                <a:off x="5787477" y="1668557"/>
                <a:ext cx="659552" cy="6595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Group 222">
              <a:extLst>
                <a:ext uri="{FF2B5EF4-FFF2-40B4-BE49-F238E27FC236}">
                  <a16:creationId xmlns:a16="http://schemas.microsoft.com/office/drawing/2014/main" id="{E3493617-49D1-4EBD-8F4D-128FB047F944}"/>
                </a:ext>
              </a:extLst>
            </p:cNvPr>
            <p:cNvGrpSpPr/>
            <p:nvPr/>
          </p:nvGrpSpPr>
          <p:grpSpPr>
            <a:xfrm>
              <a:off x="5364035" y="2942307"/>
              <a:ext cx="1219692" cy="1010650"/>
              <a:chOff x="6350" y="0"/>
              <a:chExt cx="733775" cy="608013"/>
            </a:xfrm>
            <a:solidFill>
              <a:schemeClr val="bg1"/>
            </a:solidFill>
          </p:grpSpPr>
          <p:sp>
            <p:nvSpPr>
              <p:cNvPr id="16" name="Freeform: Shape 223">
                <a:extLst>
                  <a:ext uri="{FF2B5EF4-FFF2-40B4-BE49-F238E27FC236}">
                    <a16:creationId xmlns:a16="http://schemas.microsoft.com/office/drawing/2014/main" id="{FB60578F-868D-4D96-9428-1C66DDF1C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112" y="309563"/>
                <a:ext cx="307975" cy="290513"/>
              </a:xfrm>
              <a:custGeom>
                <a:avLst/>
                <a:gdLst>
                  <a:gd name="T0" fmla="*/ 194 w 194"/>
                  <a:gd name="T1" fmla="*/ 0 h 183"/>
                  <a:gd name="T2" fmla="*/ 0 w 194"/>
                  <a:gd name="T3" fmla="*/ 0 h 183"/>
                  <a:gd name="T4" fmla="*/ 0 w 194"/>
                  <a:gd name="T5" fmla="*/ 31 h 183"/>
                  <a:gd name="T6" fmla="*/ 19 w 194"/>
                  <a:gd name="T7" fmla="*/ 31 h 183"/>
                  <a:gd name="T8" fmla="*/ 19 w 194"/>
                  <a:gd name="T9" fmla="*/ 183 h 183"/>
                  <a:gd name="T10" fmla="*/ 161 w 194"/>
                  <a:gd name="T11" fmla="*/ 183 h 183"/>
                  <a:gd name="T12" fmla="*/ 161 w 194"/>
                  <a:gd name="T13" fmla="*/ 31 h 183"/>
                  <a:gd name="T14" fmla="*/ 194 w 194"/>
                  <a:gd name="T15" fmla="*/ 31 h 183"/>
                  <a:gd name="T16" fmla="*/ 194 w 194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183">
                    <a:moveTo>
                      <a:pt x="194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9" y="31"/>
                    </a:lnTo>
                    <a:lnTo>
                      <a:pt x="19" y="183"/>
                    </a:lnTo>
                    <a:lnTo>
                      <a:pt x="161" y="183"/>
                    </a:lnTo>
                    <a:lnTo>
                      <a:pt x="161" y="31"/>
                    </a:lnTo>
                    <a:lnTo>
                      <a:pt x="194" y="31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Oval 224">
                <a:extLst>
                  <a:ext uri="{FF2B5EF4-FFF2-40B4-BE49-F238E27FC236}">
                    <a16:creationId xmlns:a16="http://schemas.microsoft.com/office/drawing/2014/main" id="{76E320BE-5D22-4128-918B-372044CA9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0" y="0"/>
                <a:ext cx="111125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225">
                <a:extLst>
                  <a:ext uri="{FF2B5EF4-FFF2-40B4-BE49-F238E27FC236}">
                    <a16:creationId xmlns:a16="http://schemas.microsoft.com/office/drawing/2014/main" id="{24A529B1-996A-4C33-BDE0-AC71601B2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337" y="252413"/>
                <a:ext cx="204788" cy="352425"/>
              </a:xfrm>
              <a:custGeom>
                <a:avLst/>
                <a:gdLst>
                  <a:gd name="T0" fmla="*/ 50 w 54"/>
                  <a:gd name="T1" fmla="*/ 0 h 92"/>
                  <a:gd name="T2" fmla="*/ 49 w 54"/>
                  <a:gd name="T3" fmla="*/ 1 h 92"/>
                  <a:gd name="T4" fmla="*/ 29 w 54"/>
                  <a:gd name="T5" fmla="*/ 47 h 92"/>
                  <a:gd name="T6" fmla="*/ 25 w 54"/>
                  <a:gd name="T7" fmla="*/ 47 h 92"/>
                  <a:gd name="T8" fmla="*/ 1 w 54"/>
                  <a:gd name="T9" fmla="*/ 56 h 92"/>
                  <a:gd name="T10" fmla="*/ 0 w 54"/>
                  <a:gd name="T11" fmla="*/ 57 h 92"/>
                  <a:gd name="T12" fmla="*/ 3 w 54"/>
                  <a:gd name="T13" fmla="*/ 61 h 92"/>
                  <a:gd name="T14" fmla="*/ 4 w 54"/>
                  <a:gd name="T15" fmla="*/ 61 h 92"/>
                  <a:gd name="T16" fmla="*/ 17 w 54"/>
                  <a:gd name="T17" fmla="*/ 54 h 92"/>
                  <a:gd name="T18" fmla="*/ 17 w 54"/>
                  <a:gd name="T19" fmla="*/ 81 h 92"/>
                  <a:gd name="T20" fmla="*/ 9 w 54"/>
                  <a:gd name="T21" fmla="*/ 85 h 92"/>
                  <a:gd name="T22" fmla="*/ 11 w 54"/>
                  <a:gd name="T23" fmla="*/ 90 h 92"/>
                  <a:gd name="T24" fmla="*/ 19 w 54"/>
                  <a:gd name="T25" fmla="*/ 86 h 92"/>
                  <a:gd name="T26" fmla="*/ 27 w 54"/>
                  <a:gd name="T27" fmla="*/ 92 h 92"/>
                  <a:gd name="T28" fmla="*/ 30 w 54"/>
                  <a:gd name="T29" fmla="*/ 87 h 92"/>
                  <a:gd name="T30" fmla="*/ 22 w 54"/>
                  <a:gd name="T31" fmla="*/ 81 h 92"/>
                  <a:gd name="T32" fmla="*/ 22 w 54"/>
                  <a:gd name="T33" fmla="*/ 53 h 92"/>
                  <a:gd name="T34" fmla="*/ 25 w 54"/>
                  <a:gd name="T35" fmla="*/ 52 h 92"/>
                  <a:gd name="T36" fmla="*/ 30 w 54"/>
                  <a:gd name="T37" fmla="*/ 53 h 92"/>
                  <a:gd name="T38" fmla="*/ 32 w 54"/>
                  <a:gd name="T39" fmla="*/ 54 h 92"/>
                  <a:gd name="T40" fmla="*/ 33 w 54"/>
                  <a:gd name="T41" fmla="*/ 51 h 92"/>
                  <a:gd name="T42" fmla="*/ 53 w 54"/>
                  <a:gd name="T43" fmla="*/ 5 h 92"/>
                  <a:gd name="T44" fmla="*/ 54 w 54"/>
                  <a:gd name="T45" fmla="*/ 5 h 92"/>
                  <a:gd name="T46" fmla="*/ 50 w 54"/>
                  <a:gd name="T4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92">
                    <a:moveTo>
                      <a:pt x="50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1" y="8"/>
                      <a:pt x="32" y="37"/>
                      <a:pt x="29" y="47"/>
                    </a:cubicBezTo>
                    <a:cubicBezTo>
                      <a:pt x="27" y="47"/>
                      <a:pt x="26" y="47"/>
                      <a:pt x="25" y="47"/>
                    </a:cubicBezTo>
                    <a:cubicBezTo>
                      <a:pt x="13" y="47"/>
                      <a:pt x="1" y="56"/>
                      <a:pt x="1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1"/>
                      <a:pt x="10" y="56"/>
                      <a:pt x="17" y="54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2"/>
                      <a:pt x="25" y="52"/>
                    </a:cubicBezTo>
                    <a:cubicBezTo>
                      <a:pt x="27" y="52"/>
                      <a:pt x="28" y="53"/>
                      <a:pt x="30" y="53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7" y="36"/>
                      <a:pt x="47" y="11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226">
                <a:extLst>
                  <a:ext uri="{FF2B5EF4-FFF2-40B4-BE49-F238E27FC236}">
                    <a16:creationId xmlns:a16="http://schemas.microsoft.com/office/drawing/2014/main" id="{47ACC66D-D678-46F0-B5E2-5360C1291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114300"/>
                <a:ext cx="244475" cy="485775"/>
              </a:xfrm>
              <a:custGeom>
                <a:avLst/>
                <a:gdLst>
                  <a:gd name="T0" fmla="*/ 48 w 64"/>
                  <a:gd name="T1" fmla="*/ 27 h 127"/>
                  <a:gd name="T2" fmla="*/ 28 w 64"/>
                  <a:gd name="T3" fmla="*/ 28 h 127"/>
                  <a:gd name="T4" fmla="*/ 30 w 64"/>
                  <a:gd name="T5" fmla="*/ 18 h 127"/>
                  <a:gd name="T6" fmla="*/ 19 w 64"/>
                  <a:gd name="T7" fmla="*/ 1 h 127"/>
                  <a:gd name="T8" fmla="*/ 7 w 64"/>
                  <a:gd name="T9" fmla="*/ 4 h 127"/>
                  <a:gd name="T10" fmla="*/ 5 w 64"/>
                  <a:gd name="T11" fmla="*/ 5 h 127"/>
                  <a:gd name="T12" fmla="*/ 0 w 64"/>
                  <a:gd name="T13" fmla="*/ 35 h 127"/>
                  <a:gd name="T14" fmla="*/ 6 w 64"/>
                  <a:gd name="T15" fmla="*/ 74 h 127"/>
                  <a:gd name="T16" fmla="*/ 6 w 64"/>
                  <a:gd name="T17" fmla="*/ 118 h 127"/>
                  <a:gd name="T18" fmla="*/ 20 w 64"/>
                  <a:gd name="T19" fmla="*/ 118 h 127"/>
                  <a:gd name="T20" fmla="*/ 20 w 64"/>
                  <a:gd name="T21" fmla="*/ 72 h 127"/>
                  <a:gd name="T22" fmla="*/ 23 w 64"/>
                  <a:gd name="T23" fmla="*/ 72 h 127"/>
                  <a:gd name="T24" fmla="*/ 24 w 64"/>
                  <a:gd name="T25" fmla="*/ 66 h 127"/>
                  <a:gd name="T26" fmla="*/ 25 w 64"/>
                  <a:gd name="T27" fmla="*/ 44 h 127"/>
                  <a:gd name="T28" fmla="*/ 56 w 64"/>
                  <a:gd name="T29" fmla="*/ 40 h 127"/>
                  <a:gd name="T30" fmla="*/ 48 w 64"/>
                  <a:gd name="T31" fmla="*/ 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127">
                    <a:moveTo>
                      <a:pt x="48" y="27"/>
                    </a:moveTo>
                    <a:cubicBezTo>
                      <a:pt x="40" y="31"/>
                      <a:pt x="34" y="31"/>
                      <a:pt x="28" y="28"/>
                    </a:cubicBezTo>
                    <a:cubicBezTo>
                      <a:pt x="29" y="25"/>
                      <a:pt x="29" y="21"/>
                      <a:pt x="30" y="18"/>
                    </a:cubicBezTo>
                    <a:cubicBezTo>
                      <a:pt x="33" y="10"/>
                      <a:pt x="26" y="2"/>
                      <a:pt x="19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6" y="4"/>
                      <a:pt x="5" y="5"/>
                      <a:pt x="5" y="5"/>
                    </a:cubicBezTo>
                    <a:cubicBezTo>
                      <a:pt x="2" y="16"/>
                      <a:pt x="0" y="35"/>
                      <a:pt x="0" y="35"/>
                    </a:cubicBezTo>
                    <a:cubicBezTo>
                      <a:pt x="0" y="65"/>
                      <a:pt x="3" y="73"/>
                      <a:pt x="6" y="74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27"/>
                      <a:pt x="20" y="127"/>
                      <a:pt x="20" y="11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3" y="70"/>
                      <a:pt x="24" y="68"/>
                      <a:pt x="24" y="66"/>
                    </a:cubicBezTo>
                    <a:cubicBezTo>
                      <a:pt x="24" y="58"/>
                      <a:pt x="25" y="51"/>
                      <a:pt x="25" y="44"/>
                    </a:cubicBezTo>
                    <a:cubicBezTo>
                      <a:pt x="35" y="47"/>
                      <a:pt x="45" y="46"/>
                      <a:pt x="56" y="40"/>
                    </a:cubicBezTo>
                    <a:cubicBezTo>
                      <a:pt x="64" y="36"/>
                      <a:pt x="57" y="23"/>
                      <a:pt x="48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227">
                <a:extLst>
                  <a:ext uri="{FF2B5EF4-FFF2-40B4-BE49-F238E27FC236}">
                    <a16:creationId xmlns:a16="http://schemas.microsoft.com/office/drawing/2014/main" id="{48359A83-1C15-4513-A3B5-D9C1BC64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49" y="80963"/>
                <a:ext cx="406400" cy="527050"/>
              </a:xfrm>
              <a:custGeom>
                <a:avLst/>
                <a:gdLst>
                  <a:gd name="T0" fmla="*/ 84 w 107"/>
                  <a:gd name="T1" fmla="*/ 76 h 138"/>
                  <a:gd name="T2" fmla="*/ 95 w 107"/>
                  <a:gd name="T3" fmla="*/ 48 h 138"/>
                  <a:gd name="T4" fmla="*/ 74 w 107"/>
                  <a:gd name="T5" fmla="*/ 28 h 138"/>
                  <a:gd name="T6" fmla="*/ 70 w 107"/>
                  <a:gd name="T7" fmla="*/ 33 h 138"/>
                  <a:gd name="T8" fmla="*/ 38 w 107"/>
                  <a:gd name="T9" fmla="*/ 27 h 138"/>
                  <a:gd name="T10" fmla="*/ 32 w 107"/>
                  <a:gd name="T11" fmla="*/ 28 h 138"/>
                  <a:gd name="T12" fmla="*/ 2 w 107"/>
                  <a:gd name="T13" fmla="*/ 0 h 138"/>
                  <a:gd name="T14" fmla="*/ 0 w 107"/>
                  <a:gd name="T15" fmla="*/ 3 h 138"/>
                  <a:gd name="T16" fmla="*/ 29 w 107"/>
                  <a:gd name="T17" fmla="*/ 31 h 138"/>
                  <a:gd name="T18" fmla="*/ 34 w 107"/>
                  <a:gd name="T19" fmla="*/ 42 h 138"/>
                  <a:gd name="T20" fmla="*/ 62 w 107"/>
                  <a:gd name="T21" fmla="*/ 48 h 138"/>
                  <a:gd name="T22" fmla="*/ 55 w 107"/>
                  <a:gd name="T23" fmla="*/ 75 h 138"/>
                  <a:gd name="T24" fmla="*/ 20 w 107"/>
                  <a:gd name="T25" fmla="*/ 126 h 138"/>
                  <a:gd name="T26" fmla="*/ 38 w 107"/>
                  <a:gd name="T27" fmla="*/ 126 h 138"/>
                  <a:gd name="T28" fmla="*/ 70 w 107"/>
                  <a:gd name="T29" fmla="*/ 90 h 138"/>
                  <a:gd name="T30" fmla="*/ 84 w 107"/>
                  <a:gd name="T31" fmla="*/ 7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8">
                    <a:moveTo>
                      <a:pt x="84" y="76"/>
                    </a:moveTo>
                    <a:cubicBezTo>
                      <a:pt x="84" y="66"/>
                      <a:pt x="87" y="56"/>
                      <a:pt x="95" y="48"/>
                    </a:cubicBezTo>
                    <a:cubicBezTo>
                      <a:pt x="107" y="35"/>
                      <a:pt x="87" y="15"/>
                      <a:pt x="74" y="28"/>
                    </a:cubicBezTo>
                    <a:cubicBezTo>
                      <a:pt x="73" y="30"/>
                      <a:pt x="71" y="32"/>
                      <a:pt x="70" y="33"/>
                    </a:cubicBezTo>
                    <a:cubicBezTo>
                      <a:pt x="59" y="32"/>
                      <a:pt x="48" y="31"/>
                      <a:pt x="38" y="27"/>
                    </a:cubicBezTo>
                    <a:cubicBezTo>
                      <a:pt x="35" y="26"/>
                      <a:pt x="33" y="27"/>
                      <a:pt x="32" y="2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35"/>
                      <a:pt x="28" y="40"/>
                      <a:pt x="34" y="42"/>
                    </a:cubicBezTo>
                    <a:cubicBezTo>
                      <a:pt x="43" y="45"/>
                      <a:pt x="52" y="47"/>
                      <a:pt x="62" y="48"/>
                    </a:cubicBezTo>
                    <a:cubicBezTo>
                      <a:pt x="58" y="56"/>
                      <a:pt x="56" y="65"/>
                      <a:pt x="55" y="75"/>
                    </a:cubicBezTo>
                    <a:cubicBezTo>
                      <a:pt x="34" y="83"/>
                      <a:pt x="23" y="102"/>
                      <a:pt x="20" y="126"/>
                    </a:cubicBezTo>
                    <a:cubicBezTo>
                      <a:pt x="18" y="138"/>
                      <a:pt x="37" y="138"/>
                      <a:pt x="38" y="126"/>
                    </a:cubicBezTo>
                    <a:cubicBezTo>
                      <a:pt x="41" y="107"/>
                      <a:pt x="52" y="94"/>
                      <a:pt x="70" y="90"/>
                    </a:cubicBezTo>
                    <a:cubicBezTo>
                      <a:pt x="78" y="90"/>
                      <a:pt x="83" y="84"/>
                      <a:pt x="8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Oval 228">
                <a:extLst>
                  <a:ext uri="{FF2B5EF4-FFF2-40B4-BE49-F238E27FC236}">
                    <a16:creationId xmlns:a16="http://schemas.microsoft.com/office/drawing/2014/main" id="{80EEF501-D3F8-4944-B19D-BAB1D25F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62" y="53975"/>
                <a:ext cx="111125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9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670F7C-6A78-4BF8-B118-E5D7343E6C69}"/>
              </a:ext>
            </a:extLst>
          </p:cNvPr>
          <p:cNvSpPr>
            <a:spLocks/>
          </p:cNvSpPr>
          <p:nvPr/>
        </p:nvSpPr>
        <p:spPr bwMode="auto">
          <a:xfrm>
            <a:off x="5943601" y="5606680"/>
            <a:ext cx="315384" cy="152400"/>
          </a:xfrm>
          <a:custGeom>
            <a:avLst/>
            <a:gdLst/>
            <a:ahLst/>
            <a:cxnLst>
              <a:cxn ang="0">
                <a:pos x="149" y="0"/>
              </a:cxn>
              <a:cxn ang="0">
                <a:pos x="72" y="72"/>
              </a:cxn>
              <a:cxn ang="0">
                <a:pos x="0" y="0"/>
              </a:cxn>
              <a:cxn ang="0">
                <a:pos x="149" y="0"/>
              </a:cxn>
            </a:cxnLst>
            <a:rect l="0" t="0" r="r" b="b"/>
            <a:pathLst>
              <a:path w="149" h="72">
                <a:moveTo>
                  <a:pt x="149" y="0"/>
                </a:moveTo>
                <a:lnTo>
                  <a:pt x="72" y="72"/>
                </a:lnTo>
                <a:lnTo>
                  <a:pt x="0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B7E509-AA56-49CF-93D5-F8ABD3398F1C}"/>
              </a:ext>
            </a:extLst>
          </p:cNvPr>
          <p:cNvSpPr>
            <a:spLocks/>
          </p:cNvSpPr>
          <p:nvPr/>
        </p:nvSpPr>
        <p:spPr bwMode="auto">
          <a:xfrm>
            <a:off x="5943601" y="1493997"/>
            <a:ext cx="315384" cy="14816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76" y="0"/>
              </a:cxn>
              <a:cxn ang="0">
                <a:pos x="149" y="70"/>
              </a:cxn>
              <a:cxn ang="0">
                <a:pos x="0" y="70"/>
              </a:cxn>
            </a:cxnLst>
            <a:rect l="0" t="0" r="r" b="b"/>
            <a:pathLst>
              <a:path w="149" h="70">
                <a:moveTo>
                  <a:pt x="0" y="70"/>
                </a:moveTo>
                <a:lnTo>
                  <a:pt x="76" y="0"/>
                </a:lnTo>
                <a:lnTo>
                  <a:pt x="149" y="70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" name="Group 17">
            <a:extLst>
              <a:ext uri="{FF2B5EF4-FFF2-40B4-BE49-F238E27FC236}">
                <a16:creationId xmlns:a16="http://schemas.microsoft.com/office/drawing/2014/main" id="{5A0B7004-65AC-4332-B8FD-CFA45F10153E}"/>
              </a:ext>
            </a:extLst>
          </p:cNvPr>
          <p:cNvGrpSpPr/>
          <p:nvPr/>
        </p:nvGrpSpPr>
        <p:grpSpPr>
          <a:xfrm>
            <a:off x="8072340" y="5427508"/>
            <a:ext cx="2351094" cy="589355"/>
            <a:chOff x="8207300" y="5427508"/>
            <a:chExt cx="2351094" cy="589355"/>
          </a:xfrm>
        </p:grpSpPr>
        <p:sp>
          <p:nvSpPr>
            <p:cNvPr id="64" name="TextBox 6">
              <a:extLst>
                <a:ext uri="{FF2B5EF4-FFF2-40B4-BE49-F238E27FC236}">
                  <a16:creationId xmlns:a16="http://schemas.microsoft.com/office/drawing/2014/main" id="{53C15076-B332-40C0-AC37-4718A362F910}"/>
                </a:ext>
              </a:extLst>
            </p:cNvPr>
            <p:cNvSpPr txBox="1"/>
            <p:nvPr/>
          </p:nvSpPr>
          <p:spPr>
            <a:xfrm>
              <a:off x="8207300" y="5596785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65" name="Rectangle 7">
              <a:extLst>
                <a:ext uri="{FF2B5EF4-FFF2-40B4-BE49-F238E27FC236}">
                  <a16:creationId xmlns:a16="http://schemas.microsoft.com/office/drawing/2014/main" id="{848BAA9C-30A9-4DA2-9C8A-BDACCBFB3A3B}"/>
                </a:ext>
              </a:extLst>
            </p:cNvPr>
            <p:cNvSpPr/>
            <p:nvPr/>
          </p:nvSpPr>
          <p:spPr>
            <a:xfrm>
              <a:off x="8207300" y="5427508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6"/>
                  </a:solidFill>
                </a:rPr>
                <a:t>输入标题文本</a:t>
              </a: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F6049428-8BCB-4897-89A2-3EEE53D70D33}"/>
              </a:ext>
            </a:extLst>
          </p:cNvPr>
          <p:cNvGrpSpPr/>
          <p:nvPr/>
        </p:nvGrpSpPr>
        <p:grpSpPr>
          <a:xfrm>
            <a:off x="1377822" y="2750900"/>
            <a:ext cx="2351094" cy="589355"/>
            <a:chOff x="618175" y="2750900"/>
            <a:chExt cx="2351094" cy="589355"/>
          </a:xfrm>
        </p:grpSpPr>
        <p:sp>
          <p:nvSpPr>
            <p:cNvPr id="62" name="TextBox 9">
              <a:extLst>
                <a:ext uri="{FF2B5EF4-FFF2-40B4-BE49-F238E27FC236}">
                  <a16:creationId xmlns:a16="http://schemas.microsoft.com/office/drawing/2014/main" id="{5D384F70-0130-48BC-A154-73BC2771F12D}"/>
                </a:ext>
              </a:extLst>
            </p:cNvPr>
            <p:cNvSpPr txBox="1"/>
            <p:nvPr/>
          </p:nvSpPr>
          <p:spPr>
            <a:xfrm>
              <a:off x="618175" y="2920177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F7991182-1D67-4CDE-A908-554385D0806A}"/>
                </a:ext>
              </a:extLst>
            </p:cNvPr>
            <p:cNvSpPr/>
            <p:nvPr/>
          </p:nvSpPr>
          <p:spPr>
            <a:xfrm>
              <a:off x="618175" y="2750900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</p:grpSp>
      <p:grpSp>
        <p:nvGrpSpPr>
          <p:cNvPr id="8" name="Group 40">
            <a:extLst>
              <a:ext uri="{FF2B5EF4-FFF2-40B4-BE49-F238E27FC236}">
                <a16:creationId xmlns:a16="http://schemas.microsoft.com/office/drawing/2014/main" id="{DBA6CF47-D4EC-4697-AF16-F1901DA46801}"/>
              </a:ext>
            </a:extLst>
          </p:cNvPr>
          <p:cNvGrpSpPr/>
          <p:nvPr/>
        </p:nvGrpSpPr>
        <p:grpSpPr>
          <a:xfrm>
            <a:off x="8104544" y="1448780"/>
            <a:ext cx="2351094" cy="589355"/>
            <a:chOff x="8207299" y="1448780"/>
            <a:chExt cx="2351094" cy="589355"/>
          </a:xfrm>
        </p:grpSpPr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FDBCB894-3A58-4A3C-89AF-04CC65C05334}"/>
                </a:ext>
              </a:extLst>
            </p:cNvPr>
            <p:cNvSpPr txBox="1"/>
            <p:nvPr/>
          </p:nvSpPr>
          <p:spPr>
            <a:xfrm>
              <a:off x="8207299" y="1618057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4CFD95A1-5C42-413F-AB0A-48C2AEDF0AD0}"/>
                </a:ext>
              </a:extLst>
            </p:cNvPr>
            <p:cNvSpPr/>
            <p:nvPr/>
          </p:nvSpPr>
          <p:spPr>
            <a:xfrm>
              <a:off x="8207299" y="1448780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482C5966-FED9-4829-BC8F-3EE2363F43A6}"/>
              </a:ext>
            </a:extLst>
          </p:cNvPr>
          <p:cNvGrpSpPr/>
          <p:nvPr/>
        </p:nvGrpSpPr>
        <p:grpSpPr>
          <a:xfrm>
            <a:off x="1673251" y="1499945"/>
            <a:ext cx="2351094" cy="589355"/>
            <a:chOff x="872965" y="1499945"/>
            <a:chExt cx="2351094" cy="589355"/>
          </a:xfrm>
        </p:grpSpPr>
        <p:sp>
          <p:nvSpPr>
            <p:cNvPr id="58" name="TextBox 15">
              <a:extLst>
                <a:ext uri="{FF2B5EF4-FFF2-40B4-BE49-F238E27FC236}">
                  <a16:creationId xmlns:a16="http://schemas.microsoft.com/office/drawing/2014/main" id="{31A47148-7642-49E1-8119-32793D07C00A}"/>
                </a:ext>
              </a:extLst>
            </p:cNvPr>
            <p:cNvSpPr txBox="1"/>
            <p:nvPr/>
          </p:nvSpPr>
          <p:spPr>
            <a:xfrm>
              <a:off x="872965" y="1669222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400E4D11-AC0B-4476-B885-9D89FA45CEEC}"/>
                </a:ext>
              </a:extLst>
            </p:cNvPr>
            <p:cNvSpPr/>
            <p:nvPr/>
          </p:nvSpPr>
          <p:spPr>
            <a:xfrm>
              <a:off x="872965" y="1499945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A350C960-417D-4D9D-876D-6D5A12B255E9}"/>
              </a:ext>
            </a:extLst>
          </p:cNvPr>
          <p:cNvGrpSpPr/>
          <p:nvPr/>
        </p:nvGrpSpPr>
        <p:grpSpPr>
          <a:xfrm>
            <a:off x="1695518" y="5416984"/>
            <a:ext cx="2351094" cy="589355"/>
            <a:chOff x="872966" y="5416984"/>
            <a:chExt cx="2351094" cy="589355"/>
          </a:xfrm>
        </p:grpSpPr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7BB0F09C-21EB-4140-976B-7B6C1282769B}"/>
                </a:ext>
              </a:extLst>
            </p:cNvPr>
            <p:cNvSpPr txBox="1"/>
            <p:nvPr/>
          </p:nvSpPr>
          <p:spPr>
            <a:xfrm>
              <a:off x="872966" y="5586261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7" name="Rectangle 19">
              <a:extLst>
                <a:ext uri="{FF2B5EF4-FFF2-40B4-BE49-F238E27FC236}">
                  <a16:creationId xmlns:a16="http://schemas.microsoft.com/office/drawing/2014/main" id="{B800F55B-FCD0-4141-A10E-59E49CA8B9DF}"/>
                </a:ext>
              </a:extLst>
            </p:cNvPr>
            <p:cNvSpPr/>
            <p:nvPr/>
          </p:nvSpPr>
          <p:spPr>
            <a:xfrm>
              <a:off x="872966" y="5416984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F90D0E05-5D32-452A-9F73-1EDE221DB679}"/>
              </a:ext>
            </a:extLst>
          </p:cNvPr>
          <p:cNvGrpSpPr/>
          <p:nvPr/>
        </p:nvGrpSpPr>
        <p:grpSpPr>
          <a:xfrm>
            <a:off x="8474438" y="2788692"/>
            <a:ext cx="2351094" cy="589355"/>
            <a:chOff x="8591346" y="2788692"/>
            <a:chExt cx="2351094" cy="589355"/>
          </a:xfrm>
        </p:grpSpPr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id="{05231FD4-80C6-4EC2-9EEE-FC473D226634}"/>
                </a:ext>
              </a:extLst>
            </p:cNvPr>
            <p:cNvSpPr txBox="1"/>
            <p:nvPr/>
          </p:nvSpPr>
          <p:spPr>
            <a:xfrm>
              <a:off x="8591346" y="2957969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id="{C2F9AC59-9007-4CEF-81B9-6F271CD327ED}"/>
                </a:ext>
              </a:extLst>
            </p:cNvPr>
            <p:cNvSpPr/>
            <p:nvPr/>
          </p:nvSpPr>
          <p:spPr>
            <a:xfrm>
              <a:off x="8591346" y="2788692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ED0093B7-EBFF-4986-99D7-A35096195B49}"/>
              </a:ext>
            </a:extLst>
          </p:cNvPr>
          <p:cNvGrpSpPr/>
          <p:nvPr/>
        </p:nvGrpSpPr>
        <p:grpSpPr>
          <a:xfrm>
            <a:off x="4024348" y="1644653"/>
            <a:ext cx="1240452" cy="288800"/>
            <a:chOff x="2901397" y="1460250"/>
            <a:chExt cx="930338" cy="220268"/>
          </a:xfrm>
        </p:grpSpPr>
        <p:cxnSp>
          <p:nvCxnSpPr>
            <p:cNvPr id="52" name="Straight Connector 24">
              <a:extLst>
                <a:ext uri="{FF2B5EF4-FFF2-40B4-BE49-F238E27FC236}">
                  <a16:creationId xmlns:a16="http://schemas.microsoft.com/office/drawing/2014/main" id="{CA7D71B3-2BAB-4676-AA2B-D9A66A98FF9F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5">
              <a:extLst>
                <a:ext uri="{FF2B5EF4-FFF2-40B4-BE49-F238E27FC236}">
                  <a16:creationId xmlns:a16="http://schemas.microsoft.com/office/drawing/2014/main" id="{A1636572-9EFF-45BA-8CDB-11534FB01B8A}"/>
                </a:ext>
              </a:extLst>
            </p:cNvPr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id="{533BA821-46FA-43A7-9756-ED3E1A176BC6}"/>
              </a:ext>
            </a:extLst>
          </p:cNvPr>
          <p:cNvGrpSpPr/>
          <p:nvPr/>
        </p:nvGrpSpPr>
        <p:grpSpPr>
          <a:xfrm flipH="1">
            <a:off x="6864089" y="1634449"/>
            <a:ext cx="1240452" cy="293691"/>
            <a:chOff x="2901397" y="1460250"/>
            <a:chExt cx="930338" cy="220268"/>
          </a:xfrm>
        </p:grpSpPr>
        <p:cxnSp>
          <p:nvCxnSpPr>
            <p:cNvPr id="50" name="Straight Connector 27">
              <a:extLst>
                <a:ext uri="{FF2B5EF4-FFF2-40B4-BE49-F238E27FC236}">
                  <a16:creationId xmlns:a16="http://schemas.microsoft.com/office/drawing/2014/main" id="{1E24EE98-B0E6-44DC-BF11-933FBF879D26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8">
              <a:extLst>
                <a:ext uri="{FF2B5EF4-FFF2-40B4-BE49-F238E27FC236}">
                  <a16:creationId xmlns:a16="http://schemas.microsoft.com/office/drawing/2014/main" id="{69254FB4-E6BF-451B-9EE1-CB6336B2EC7B}"/>
                </a:ext>
              </a:extLst>
            </p:cNvPr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29B1A74A-25C6-4229-BD3E-46C53DEC9C6C}"/>
              </a:ext>
            </a:extLst>
          </p:cNvPr>
          <p:cNvGrpSpPr/>
          <p:nvPr/>
        </p:nvGrpSpPr>
        <p:grpSpPr>
          <a:xfrm flipV="1">
            <a:off x="4046615" y="5289473"/>
            <a:ext cx="1240452" cy="288800"/>
            <a:chOff x="2901397" y="1460250"/>
            <a:chExt cx="930338" cy="220268"/>
          </a:xfrm>
        </p:grpSpPr>
        <p:cxnSp>
          <p:nvCxnSpPr>
            <p:cNvPr id="48" name="Straight Connector 30">
              <a:extLst>
                <a:ext uri="{FF2B5EF4-FFF2-40B4-BE49-F238E27FC236}">
                  <a16:creationId xmlns:a16="http://schemas.microsoft.com/office/drawing/2014/main" id="{769B996D-8603-4733-8C83-CB2B16A23717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1">
              <a:extLst>
                <a:ext uri="{FF2B5EF4-FFF2-40B4-BE49-F238E27FC236}">
                  <a16:creationId xmlns:a16="http://schemas.microsoft.com/office/drawing/2014/main" id="{AAECDCC2-BABF-48AF-92CC-96401CCA7888}"/>
                </a:ext>
              </a:extLst>
            </p:cNvPr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55C297C5-1DF9-45F8-A1DD-1FD4A9900904}"/>
              </a:ext>
            </a:extLst>
          </p:cNvPr>
          <p:cNvGrpSpPr/>
          <p:nvPr/>
        </p:nvGrpSpPr>
        <p:grpSpPr>
          <a:xfrm flipH="1" flipV="1">
            <a:off x="6831885" y="5307985"/>
            <a:ext cx="1240452" cy="293691"/>
            <a:chOff x="2901397" y="1460250"/>
            <a:chExt cx="930338" cy="220268"/>
          </a:xfrm>
        </p:grpSpPr>
        <p:cxnSp>
          <p:nvCxnSpPr>
            <p:cNvPr id="46" name="Straight Connector 33">
              <a:extLst>
                <a:ext uri="{FF2B5EF4-FFF2-40B4-BE49-F238E27FC236}">
                  <a16:creationId xmlns:a16="http://schemas.microsoft.com/office/drawing/2014/main" id="{D52943D5-9141-4305-8332-BD72ED447237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34">
              <a:extLst>
                <a:ext uri="{FF2B5EF4-FFF2-40B4-BE49-F238E27FC236}">
                  <a16:creationId xmlns:a16="http://schemas.microsoft.com/office/drawing/2014/main" id="{79C21800-ED53-4164-B0FD-70683CEE41DB}"/>
                </a:ext>
              </a:extLst>
            </p:cNvPr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35">
            <a:extLst>
              <a:ext uri="{FF2B5EF4-FFF2-40B4-BE49-F238E27FC236}">
                <a16:creationId xmlns:a16="http://schemas.microsoft.com/office/drawing/2014/main" id="{4DE96341-F0D5-4354-BE7F-FFF48D345588}"/>
              </a:ext>
            </a:extLst>
          </p:cNvPr>
          <p:cNvCxnSpPr/>
          <p:nvPr/>
        </p:nvCxnSpPr>
        <p:spPr>
          <a:xfrm flipH="1">
            <a:off x="3728916" y="2945860"/>
            <a:ext cx="614169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6">
            <a:extLst>
              <a:ext uri="{FF2B5EF4-FFF2-40B4-BE49-F238E27FC236}">
                <a16:creationId xmlns:a16="http://schemas.microsoft.com/office/drawing/2014/main" id="{02A9D95B-9449-4BA4-961F-175EFFA61E69}"/>
              </a:ext>
            </a:extLst>
          </p:cNvPr>
          <p:cNvCxnSpPr/>
          <p:nvPr/>
        </p:nvCxnSpPr>
        <p:spPr>
          <a:xfrm flipH="1">
            <a:off x="7860269" y="2959559"/>
            <a:ext cx="614169" cy="0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1">
            <a:extLst>
              <a:ext uri="{FF2B5EF4-FFF2-40B4-BE49-F238E27FC236}">
                <a16:creationId xmlns:a16="http://schemas.microsoft.com/office/drawing/2014/main" id="{EE9A3068-EBFF-443C-BE7A-184F70D34DA4}"/>
              </a:ext>
            </a:extLst>
          </p:cNvPr>
          <p:cNvGrpSpPr/>
          <p:nvPr/>
        </p:nvGrpSpPr>
        <p:grpSpPr>
          <a:xfrm>
            <a:off x="1391520" y="4112656"/>
            <a:ext cx="2351094" cy="589355"/>
            <a:chOff x="618175" y="4112656"/>
            <a:chExt cx="2351094" cy="589355"/>
          </a:xfrm>
        </p:grpSpPr>
        <p:sp>
          <p:nvSpPr>
            <p:cNvPr id="44" name="TextBox 38">
              <a:extLst>
                <a:ext uri="{FF2B5EF4-FFF2-40B4-BE49-F238E27FC236}">
                  <a16:creationId xmlns:a16="http://schemas.microsoft.com/office/drawing/2014/main" id="{8E0EEDD7-120A-4576-9431-BD61E28FDA4A}"/>
                </a:ext>
              </a:extLst>
            </p:cNvPr>
            <p:cNvSpPr txBox="1"/>
            <p:nvPr/>
          </p:nvSpPr>
          <p:spPr>
            <a:xfrm>
              <a:off x="618175" y="4281933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B69CA18A-C5EC-47DD-ACAA-1C77A0B693BB}"/>
                </a:ext>
              </a:extLst>
            </p:cNvPr>
            <p:cNvSpPr/>
            <p:nvPr/>
          </p:nvSpPr>
          <p:spPr>
            <a:xfrm>
              <a:off x="618175" y="4112656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54DDB03-7263-4520-BAE2-A68C63AE3641}"/>
              </a:ext>
            </a:extLst>
          </p:cNvPr>
          <p:cNvGrpSpPr/>
          <p:nvPr/>
        </p:nvGrpSpPr>
        <p:grpSpPr>
          <a:xfrm>
            <a:off x="8460739" y="4156844"/>
            <a:ext cx="2351094" cy="589355"/>
            <a:chOff x="8591346" y="4156844"/>
            <a:chExt cx="2351094" cy="5893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5E725D-D8B7-4A44-81A5-B6B8AB6036B7}"/>
                </a:ext>
              </a:extLst>
            </p:cNvPr>
            <p:cNvSpPr txBox="1"/>
            <p:nvPr/>
          </p:nvSpPr>
          <p:spPr>
            <a:xfrm>
              <a:off x="8591346" y="4326121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D29BF6-655A-4B6E-859F-16A638418EDB}"/>
                </a:ext>
              </a:extLst>
            </p:cNvPr>
            <p:cNvSpPr/>
            <p:nvPr/>
          </p:nvSpPr>
          <p:spPr>
            <a:xfrm>
              <a:off x="8591346" y="4156844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5"/>
                  </a:solidFill>
                </a:rPr>
                <a:t>输入标题文本</a:t>
              </a:r>
            </a:p>
          </p:txBody>
        </p:sp>
      </p:grpSp>
      <p:cxnSp>
        <p:nvCxnSpPr>
          <p:cNvPr id="20" name="Straight Connector 43">
            <a:extLst>
              <a:ext uri="{FF2B5EF4-FFF2-40B4-BE49-F238E27FC236}">
                <a16:creationId xmlns:a16="http://schemas.microsoft.com/office/drawing/2014/main" id="{68D3BF9F-9192-47FA-B87E-F9ABE7DA282A}"/>
              </a:ext>
            </a:extLst>
          </p:cNvPr>
          <p:cNvCxnSpPr/>
          <p:nvPr/>
        </p:nvCxnSpPr>
        <p:spPr>
          <a:xfrm flipH="1">
            <a:off x="3742614" y="4307616"/>
            <a:ext cx="614169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4">
            <a:extLst>
              <a:ext uri="{FF2B5EF4-FFF2-40B4-BE49-F238E27FC236}">
                <a16:creationId xmlns:a16="http://schemas.microsoft.com/office/drawing/2014/main" id="{A24CCB6A-8D16-4C30-823C-2F53729B7654}"/>
              </a:ext>
            </a:extLst>
          </p:cNvPr>
          <p:cNvCxnSpPr/>
          <p:nvPr/>
        </p:nvCxnSpPr>
        <p:spPr>
          <a:xfrm flipH="1">
            <a:off x="7846570" y="4321315"/>
            <a:ext cx="614169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45">
            <a:extLst>
              <a:ext uri="{FF2B5EF4-FFF2-40B4-BE49-F238E27FC236}">
                <a16:creationId xmlns:a16="http://schemas.microsoft.com/office/drawing/2014/main" id="{61E99F8D-CE13-4CE9-8A65-77EB9F1731C2}"/>
              </a:ext>
            </a:extLst>
          </p:cNvPr>
          <p:cNvSpPr>
            <a:spLocks/>
          </p:cNvSpPr>
          <p:nvPr/>
        </p:nvSpPr>
        <p:spPr bwMode="auto">
          <a:xfrm>
            <a:off x="6100235" y="1752230"/>
            <a:ext cx="1316567" cy="1276351"/>
          </a:xfrm>
          <a:custGeom>
            <a:avLst/>
            <a:gdLst/>
            <a:ahLst/>
            <a:cxnLst>
              <a:cxn ang="0">
                <a:pos x="228" y="162"/>
              </a:cxn>
              <a:cxn ang="0">
                <a:pos x="276" y="114"/>
              </a:cxn>
              <a:cxn ang="0">
                <a:pos x="276" y="114"/>
              </a:cxn>
              <a:cxn ang="0">
                <a:pos x="0" y="0"/>
              </a:cxn>
              <a:cxn ang="0">
                <a:pos x="0" y="217"/>
              </a:cxn>
              <a:cxn ang="0">
                <a:pos x="122" y="268"/>
              </a:cxn>
              <a:cxn ang="0">
                <a:pos x="122" y="268"/>
              </a:cxn>
              <a:cxn ang="0">
                <a:pos x="181" y="209"/>
              </a:cxn>
              <a:cxn ang="0">
                <a:pos x="226" y="208"/>
              </a:cxn>
              <a:cxn ang="0">
                <a:pos x="228" y="162"/>
              </a:cxn>
            </a:cxnLst>
            <a:rect l="0" t="0" r="r" b="b"/>
            <a:pathLst>
              <a:path w="276" h="268">
                <a:moveTo>
                  <a:pt x="228" y="162"/>
                </a:moveTo>
                <a:cubicBezTo>
                  <a:pt x="276" y="114"/>
                  <a:pt x="276" y="114"/>
                  <a:pt x="276" y="114"/>
                </a:cubicBezTo>
                <a:cubicBezTo>
                  <a:pt x="276" y="114"/>
                  <a:pt x="276" y="114"/>
                  <a:pt x="276" y="114"/>
                </a:cubicBezTo>
                <a:cubicBezTo>
                  <a:pt x="200" y="38"/>
                  <a:pt x="10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44" y="217"/>
                  <a:pt x="88" y="234"/>
                  <a:pt x="122" y="268"/>
                </a:cubicBezTo>
                <a:cubicBezTo>
                  <a:pt x="122" y="268"/>
                  <a:pt x="122" y="268"/>
                  <a:pt x="122" y="268"/>
                </a:cubicBezTo>
                <a:cubicBezTo>
                  <a:pt x="181" y="209"/>
                  <a:pt x="181" y="209"/>
                  <a:pt x="181" y="209"/>
                </a:cubicBezTo>
                <a:cubicBezTo>
                  <a:pt x="226" y="208"/>
                  <a:pt x="226" y="208"/>
                  <a:pt x="226" y="208"/>
                </a:cubicBezTo>
                <a:lnTo>
                  <a:pt x="228" y="162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46">
            <a:extLst>
              <a:ext uri="{FF2B5EF4-FFF2-40B4-BE49-F238E27FC236}">
                <a16:creationId xmlns:a16="http://schemas.microsoft.com/office/drawing/2014/main" id="{4EE772ED-D8C5-4081-A093-FFEA68A9645C}"/>
              </a:ext>
            </a:extLst>
          </p:cNvPr>
          <p:cNvSpPr>
            <a:spLocks/>
          </p:cNvSpPr>
          <p:nvPr/>
        </p:nvSpPr>
        <p:spPr bwMode="auto">
          <a:xfrm>
            <a:off x="4783668" y="1752230"/>
            <a:ext cx="1464733" cy="1276351"/>
          </a:xfrm>
          <a:custGeom>
            <a:avLst/>
            <a:gdLst/>
            <a:ahLst/>
            <a:cxnLst>
              <a:cxn ang="0">
                <a:pos x="276" y="67"/>
              </a:cxn>
              <a:cxn ang="0">
                <a:pos x="276" y="0"/>
              </a:cxn>
              <a:cxn ang="0">
                <a:pos x="276" y="0"/>
              </a:cxn>
              <a:cxn ang="0">
                <a:pos x="0" y="114"/>
              </a:cxn>
              <a:cxn ang="0">
                <a:pos x="153" y="268"/>
              </a:cxn>
              <a:cxn ang="0">
                <a:pos x="276" y="217"/>
              </a:cxn>
              <a:cxn ang="0">
                <a:pos x="276" y="217"/>
              </a:cxn>
              <a:cxn ang="0">
                <a:pos x="276" y="134"/>
              </a:cxn>
              <a:cxn ang="0">
                <a:pos x="307" y="101"/>
              </a:cxn>
              <a:cxn ang="0">
                <a:pos x="276" y="67"/>
              </a:cxn>
            </a:cxnLst>
            <a:rect l="0" t="0" r="r" b="b"/>
            <a:pathLst>
              <a:path w="307" h="268">
                <a:moveTo>
                  <a:pt x="276" y="67"/>
                </a:moveTo>
                <a:cubicBezTo>
                  <a:pt x="276" y="0"/>
                  <a:pt x="276" y="0"/>
                  <a:pt x="276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168" y="0"/>
                  <a:pt x="70" y="43"/>
                  <a:pt x="0" y="114"/>
                </a:cubicBezTo>
                <a:cubicBezTo>
                  <a:pt x="153" y="268"/>
                  <a:pt x="153" y="268"/>
                  <a:pt x="153" y="268"/>
                </a:cubicBezTo>
                <a:cubicBezTo>
                  <a:pt x="185" y="236"/>
                  <a:pt x="228" y="217"/>
                  <a:pt x="276" y="217"/>
                </a:cubicBezTo>
                <a:cubicBezTo>
                  <a:pt x="276" y="217"/>
                  <a:pt x="276" y="217"/>
                  <a:pt x="276" y="217"/>
                </a:cubicBezTo>
                <a:cubicBezTo>
                  <a:pt x="276" y="134"/>
                  <a:pt x="276" y="134"/>
                  <a:pt x="276" y="134"/>
                </a:cubicBezTo>
                <a:cubicBezTo>
                  <a:pt x="307" y="101"/>
                  <a:pt x="307" y="101"/>
                  <a:pt x="307" y="101"/>
                </a:cubicBezTo>
                <a:lnTo>
                  <a:pt x="276" y="6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47">
            <a:extLst>
              <a:ext uri="{FF2B5EF4-FFF2-40B4-BE49-F238E27FC236}">
                <a16:creationId xmlns:a16="http://schemas.microsoft.com/office/drawing/2014/main" id="{598D578C-EE6F-41C9-A4C6-1788F04F3439}"/>
              </a:ext>
            </a:extLst>
          </p:cNvPr>
          <p:cNvSpPr>
            <a:spLocks/>
          </p:cNvSpPr>
          <p:nvPr/>
        </p:nvSpPr>
        <p:spPr bwMode="auto">
          <a:xfrm>
            <a:off x="4235451" y="2294097"/>
            <a:ext cx="1278467" cy="1316567"/>
          </a:xfrm>
          <a:custGeom>
            <a:avLst/>
            <a:gdLst/>
            <a:ahLst/>
            <a:cxnLst>
              <a:cxn ang="0">
                <a:pos x="0" y="276"/>
              </a:cxn>
              <a:cxn ang="0">
                <a:pos x="218" y="276"/>
              </a:cxn>
              <a:cxn ang="0">
                <a:pos x="268" y="154"/>
              </a:cxn>
              <a:cxn ang="0">
                <a:pos x="209" y="95"/>
              </a:cxn>
              <a:cxn ang="0">
                <a:pos x="208" y="48"/>
              </a:cxn>
              <a:cxn ang="0">
                <a:pos x="162" y="48"/>
              </a:cxn>
              <a:cxn ang="0">
                <a:pos x="115" y="0"/>
              </a:cxn>
              <a:cxn ang="0">
                <a:pos x="0" y="276"/>
              </a:cxn>
            </a:cxnLst>
            <a:rect l="0" t="0" r="r" b="b"/>
            <a:pathLst>
              <a:path w="268" h="276">
                <a:moveTo>
                  <a:pt x="0" y="276"/>
                </a:moveTo>
                <a:cubicBezTo>
                  <a:pt x="218" y="276"/>
                  <a:pt x="218" y="276"/>
                  <a:pt x="218" y="276"/>
                </a:cubicBezTo>
                <a:cubicBezTo>
                  <a:pt x="218" y="232"/>
                  <a:pt x="234" y="187"/>
                  <a:pt x="268" y="154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8" y="48"/>
                  <a:pt x="208" y="48"/>
                  <a:pt x="208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15" y="0"/>
                  <a:pt x="115" y="0"/>
                  <a:pt x="115" y="0"/>
                </a:cubicBezTo>
                <a:cubicBezTo>
                  <a:pt x="38" y="76"/>
                  <a:pt x="0" y="176"/>
                  <a:pt x="0" y="276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48">
            <a:extLst>
              <a:ext uri="{FF2B5EF4-FFF2-40B4-BE49-F238E27FC236}">
                <a16:creationId xmlns:a16="http://schemas.microsoft.com/office/drawing/2014/main" id="{FB44BBCA-01BD-4BBB-9670-4B56B79F21D5}"/>
              </a:ext>
            </a:extLst>
          </p:cNvPr>
          <p:cNvSpPr>
            <a:spLocks/>
          </p:cNvSpPr>
          <p:nvPr/>
        </p:nvSpPr>
        <p:spPr bwMode="auto">
          <a:xfrm>
            <a:off x="4237568" y="3458263"/>
            <a:ext cx="1278467" cy="1466851"/>
          </a:xfrm>
          <a:custGeom>
            <a:avLst/>
            <a:gdLst/>
            <a:ahLst/>
            <a:cxnLst>
              <a:cxn ang="0">
                <a:pos x="114" y="308"/>
              </a:cxn>
              <a:cxn ang="0">
                <a:pos x="268" y="155"/>
              </a:cxn>
              <a:cxn ang="0">
                <a:pos x="217" y="32"/>
              </a:cxn>
              <a:cxn ang="0">
                <a:pos x="134" y="32"/>
              </a:cxn>
              <a:cxn ang="0">
                <a:pos x="100" y="0"/>
              </a:cxn>
              <a:cxn ang="0">
                <a:pos x="67" y="32"/>
              </a:cxn>
              <a:cxn ang="0">
                <a:pos x="0" y="32"/>
              </a:cxn>
              <a:cxn ang="0">
                <a:pos x="114" y="308"/>
              </a:cxn>
            </a:cxnLst>
            <a:rect l="0" t="0" r="r" b="b"/>
            <a:pathLst>
              <a:path w="268" h="308">
                <a:moveTo>
                  <a:pt x="114" y="308"/>
                </a:moveTo>
                <a:cubicBezTo>
                  <a:pt x="268" y="155"/>
                  <a:pt x="268" y="155"/>
                  <a:pt x="268" y="155"/>
                </a:cubicBezTo>
                <a:cubicBezTo>
                  <a:pt x="237" y="123"/>
                  <a:pt x="217" y="80"/>
                  <a:pt x="217" y="32"/>
                </a:cubicBezTo>
                <a:cubicBezTo>
                  <a:pt x="134" y="32"/>
                  <a:pt x="134" y="32"/>
                  <a:pt x="134" y="32"/>
                </a:cubicBezTo>
                <a:cubicBezTo>
                  <a:pt x="100" y="0"/>
                  <a:pt x="100" y="0"/>
                  <a:pt x="100" y="0"/>
                </a:cubicBezTo>
                <a:cubicBezTo>
                  <a:pt x="67" y="32"/>
                  <a:pt x="67" y="32"/>
                  <a:pt x="6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0"/>
                  <a:pt x="44" y="237"/>
                  <a:pt x="114" y="308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49">
            <a:extLst>
              <a:ext uri="{FF2B5EF4-FFF2-40B4-BE49-F238E27FC236}">
                <a16:creationId xmlns:a16="http://schemas.microsoft.com/office/drawing/2014/main" id="{ACBE5BA3-BF4E-40BA-9C5B-25BB68A7699A}"/>
              </a:ext>
            </a:extLst>
          </p:cNvPr>
          <p:cNvSpPr>
            <a:spLocks/>
          </p:cNvSpPr>
          <p:nvPr/>
        </p:nvSpPr>
        <p:spPr bwMode="auto">
          <a:xfrm>
            <a:off x="4783669" y="4196980"/>
            <a:ext cx="1316567" cy="1272117"/>
          </a:xfrm>
          <a:custGeom>
            <a:avLst/>
            <a:gdLst/>
            <a:ahLst/>
            <a:cxnLst>
              <a:cxn ang="0">
                <a:pos x="276" y="267"/>
              </a:cxn>
              <a:cxn ang="0">
                <a:pos x="276" y="50"/>
              </a:cxn>
              <a:cxn ang="0">
                <a:pos x="153" y="0"/>
              </a:cxn>
              <a:cxn ang="0">
                <a:pos x="94" y="58"/>
              </a:cxn>
              <a:cxn ang="0">
                <a:pos x="48" y="60"/>
              </a:cxn>
              <a:cxn ang="0">
                <a:pos x="47" y="105"/>
              </a:cxn>
              <a:cxn ang="0">
                <a:pos x="0" y="153"/>
              </a:cxn>
              <a:cxn ang="0">
                <a:pos x="276" y="267"/>
              </a:cxn>
            </a:cxnLst>
            <a:rect l="0" t="0" r="r" b="b"/>
            <a:pathLst>
              <a:path w="276" h="267">
                <a:moveTo>
                  <a:pt x="276" y="267"/>
                </a:moveTo>
                <a:cubicBezTo>
                  <a:pt x="276" y="50"/>
                  <a:pt x="276" y="50"/>
                  <a:pt x="276" y="50"/>
                </a:cubicBezTo>
                <a:cubicBezTo>
                  <a:pt x="231" y="50"/>
                  <a:pt x="187" y="33"/>
                  <a:pt x="153" y="0"/>
                </a:cubicBezTo>
                <a:cubicBezTo>
                  <a:pt x="94" y="58"/>
                  <a:pt x="94" y="58"/>
                  <a:pt x="94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0" y="153"/>
                  <a:pt x="0" y="153"/>
                  <a:pt x="0" y="153"/>
                </a:cubicBezTo>
                <a:cubicBezTo>
                  <a:pt x="76" y="229"/>
                  <a:pt x="176" y="267"/>
                  <a:pt x="276" y="267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50">
            <a:extLst>
              <a:ext uri="{FF2B5EF4-FFF2-40B4-BE49-F238E27FC236}">
                <a16:creationId xmlns:a16="http://schemas.microsoft.com/office/drawing/2014/main" id="{A9ECE124-0D13-4446-BC84-995E6F72E351}"/>
              </a:ext>
            </a:extLst>
          </p:cNvPr>
          <p:cNvSpPr>
            <a:spLocks/>
          </p:cNvSpPr>
          <p:nvPr/>
        </p:nvSpPr>
        <p:spPr bwMode="auto">
          <a:xfrm>
            <a:off x="5947835" y="4196980"/>
            <a:ext cx="1468967" cy="1272117"/>
          </a:xfrm>
          <a:custGeom>
            <a:avLst/>
            <a:gdLst/>
            <a:ahLst/>
            <a:cxnLst>
              <a:cxn ang="0">
                <a:pos x="308" y="153"/>
              </a:cxn>
              <a:cxn ang="0">
                <a:pos x="154" y="0"/>
              </a:cxn>
              <a:cxn ang="0">
                <a:pos x="32" y="50"/>
              </a:cxn>
              <a:cxn ang="0">
                <a:pos x="32" y="133"/>
              </a:cxn>
              <a:cxn ang="0">
                <a:pos x="0" y="168"/>
              </a:cxn>
              <a:cxn ang="0">
                <a:pos x="32" y="200"/>
              </a:cxn>
              <a:cxn ang="0">
                <a:pos x="32" y="267"/>
              </a:cxn>
              <a:cxn ang="0">
                <a:pos x="308" y="153"/>
              </a:cxn>
            </a:cxnLst>
            <a:rect l="0" t="0" r="r" b="b"/>
            <a:pathLst>
              <a:path w="308" h="267">
                <a:moveTo>
                  <a:pt x="308" y="153"/>
                </a:moveTo>
                <a:cubicBezTo>
                  <a:pt x="154" y="0"/>
                  <a:pt x="154" y="0"/>
                  <a:pt x="154" y="0"/>
                </a:cubicBezTo>
                <a:cubicBezTo>
                  <a:pt x="123" y="31"/>
                  <a:pt x="80" y="50"/>
                  <a:pt x="32" y="50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0" y="168"/>
                  <a:pt x="0" y="168"/>
                  <a:pt x="0" y="168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2" y="267"/>
                  <a:pt x="32" y="267"/>
                  <a:pt x="32" y="267"/>
                </a:cubicBezTo>
                <a:cubicBezTo>
                  <a:pt x="140" y="267"/>
                  <a:pt x="237" y="224"/>
                  <a:pt x="308" y="153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Freeform: Shape 51">
            <a:extLst>
              <a:ext uri="{FF2B5EF4-FFF2-40B4-BE49-F238E27FC236}">
                <a16:creationId xmlns:a16="http://schemas.microsoft.com/office/drawing/2014/main" id="{18CA27B3-7379-4954-BB94-E97546E6F71F}"/>
              </a:ext>
            </a:extLst>
          </p:cNvPr>
          <p:cNvSpPr>
            <a:spLocks/>
          </p:cNvSpPr>
          <p:nvPr/>
        </p:nvSpPr>
        <p:spPr bwMode="auto">
          <a:xfrm>
            <a:off x="6682317" y="3610663"/>
            <a:ext cx="1278467" cy="1314451"/>
          </a:xfrm>
          <a:custGeom>
            <a:avLst/>
            <a:gdLst/>
            <a:ahLst/>
            <a:cxnLst>
              <a:cxn ang="0">
                <a:pos x="106" y="228"/>
              </a:cxn>
              <a:cxn ang="0">
                <a:pos x="154" y="276"/>
              </a:cxn>
              <a:cxn ang="0">
                <a:pos x="154" y="276"/>
              </a:cxn>
              <a:cxn ang="0">
                <a:pos x="268" y="0"/>
              </a:cxn>
              <a:cxn ang="0">
                <a:pos x="51" y="0"/>
              </a:cxn>
              <a:cxn ang="0">
                <a:pos x="0" y="123"/>
              </a:cxn>
              <a:cxn ang="0">
                <a:pos x="0" y="123"/>
              </a:cxn>
              <a:cxn ang="0">
                <a:pos x="59" y="181"/>
              </a:cxn>
              <a:cxn ang="0">
                <a:pos x="60" y="227"/>
              </a:cxn>
              <a:cxn ang="0">
                <a:pos x="106" y="228"/>
              </a:cxn>
            </a:cxnLst>
            <a:rect l="0" t="0" r="r" b="b"/>
            <a:pathLst>
              <a:path w="268" h="276">
                <a:moveTo>
                  <a:pt x="106" y="228"/>
                </a:moveTo>
                <a:cubicBezTo>
                  <a:pt x="154" y="276"/>
                  <a:pt x="154" y="276"/>
                  <a:pt x="154" y="276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230" y="200"/>
                  <a:pt x="268" y="100"/>
                  <a:pt x="2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44"/>
                  <a:pt x="34" y="89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60" y="227"/>
                  <a:pt x="60" y="227"/>
                  <a:pt x="60" y="227"/>
                </a:cubicBezTo>
                <a:lnTo>
                  <a:pt x="106" y="228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Freeform: Shape 52">
            <a:extLst>
              <a:ext uri="{FF2B5EF4-FFF2-40B4-BE49-F238E27FC236}">
                <a16:creationId xmlns:a16="http://schemas.microsoft.com/office/drawing/2014/main" id="{9DCDCD0F-6419-4BF6-AF2C-E7E417C6BBF4}"/>
              </a:ext>
            </a:extLst>
          </p:cNvPr>
          <p:cNvSpPr>
            <a:spLocks/>
          </p:cNvSpPr>
          <p:nvPr/>
        </p:nvSpPr>
        <p:spPr bwMode="auto">
          <a:xfrm>
            <a:off x="6682317" y="2294097"/>
            <a:ext cx="1278467" cy="1468967"/>
          </a:xfrm>
          <a:custGeom>
            <a:avLst/>
            <a:gdLst/>
            <a:ahLst/>
            <a:cxnLst>
              <a:cxn ang="0">
                <a:pos x="201" y="276"/>
              </a:cxn>
              <a:cxn ang="0">
                <a:pos x="268" y="276"/>
              </a:cxn>
              <a:cxn ang="0">
                <a:pos x="268" y="276"/>
              </a:cxn>
              <a:cxn ang="0">
                <a:pos x="154" y="0"/>
              </a:cxn>
              <a:cxn ang="0">
                <a:pos x="0" y="154"/>
              </a:cxn>
              <a:cxn ang="0">
                <a:pos x="51" y="276"/>
              </a:cxn>
              <a:cxn ang="0">
                <a:pos x="51" y="276"/>
              </a:cxn>
              <a:cxn ang="0">
                <a:pos x="134" y="276"/>
              </a:cxn>
              <a:cxn ang="0">
                <a:pos x="166" y="308"/>
              </a:cxn>
              <a:cxn ang="0">
                <a:pos x="201" y="276"/>
              </a:cxn>
            </a:cxnLst>
            <a:rect l="0" t="0" r="r" b="b"/>
            <a:pathLst>
              <a:path w="268" h="308">
                <a:moveTo>
                  <a:pt x="201" y="276"/>
                </a:moveTo>
                <a:cubicBezTo>
                  <a:pt x="268" y="276"/>
                  <a:pt x="268" y="276"/>
                  <a:pt x="268" y="276"/>
                </a:cubicBezTo>
                <a:cubicBezTo>
                  <a:pt x="268" y="276"/>
                  <a:pt x="268" y="276"/>
                  <a:pt x="268" y="276"/>
                </a:cubicBezTo>
                <a:cubicBezTo>
                  <a:pt x="268" y="168"/>
                  <a:pt x="224" y="71"/>
                  <a:pt x="154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32" y="185"/>
                  <a:pt x="51" y="228"/>
                  <a:pt x="51" y="276"/>
                </a:cubicBezTo>
                <a:cubicBezTo>
                  <a:pt x="51" y="276"/>
                  <a:pt x="51" y="276"/>
                  <a:pt x="51" y="276"/>
                </a:cubicBezTo>
                <a:cubicBezTo>
                  <a:pt x="134" y="276"/>
                  <a:pt x="134" y="276"/>
                  <a:pt x="134" y="276"/>
                </a:cubicBezTo>
                <a:cubicBezTo>
                  <a:pt x="166" y="308"/>
                  <a:pt x="166" y="308"/>
                  <a:pt x="166" y="308"/>
                </a:cubicBezTo>
                <a:lnTo>
                  <a:pt x="201" y="276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53">
            <a:extLst>
              <a:ext uri="{FF2B5EF4-FFF2-40B4-BE49-F238E27FC236}">
                <a16:creationId xmlns:a16="http://schemas.microsoft.com/office/drawing/2014/main" id="{35B9EDE3-8914-4636-ABBF-BCFC941F0F44}"/>
              </a:ext>
            </a:extLst>
          </p:cNvPr>
          <p:cNvSpPr>
            <a:spLocks/>
          </p:cNvSpPr>
          <p:nvPr/>
        </p:nvSpPr>
        <p:spPr bwMode="auto">
          <a:xfrm>
            <a:off x="6957840" y="2499281"/>
            <a:ext cx="224367" cy="224367"/>
          </a:xfrm>
          <a:custGeom>
            <a:avLst/>
            <a:gdLst/>
            <a:ahLst/>
            <a:cxnLst>
              <a:cxn ang="0">
                <a:pos x="106" y="0"/>
              </a:cxn>
              <a:cxn ang="0">
                <a:pos x="102" y="106"/>
              </a:cxn>
              <a:cxn ang="0">
                <a:pos x="0" y="106"/>
              </a:cxn>
              <a:cxn ang="0">
                <a:pos x="106" y="0"/>
              </a:cxn>
            </a:cxnLst>
            <a:rect l="0" t="0" r="r" b="b"/>
            <a:pathLst>
              <a:path w="106" h="106">
                <a:moveTo>
                  <a:pt x="106" y="0"/>
                </a:moveTo>
                <a:lnTo>
                  <a:pt x="102" y="106"/>
                </a:lnTo>
                <a:lnTo>
                  <a:pt x="0" y="106"/>
                </a:lnTo>
                <a:lnTo>
                  <a:pt x="1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Freeform: Shape 54">
            <a:extLst>
              <a:ext uri="{FF2B5EF4-FFF2-40B4-BE49-F238E27FC236}">
                <a16:creationId xmlns:a16="http://schemas.microsoft.com/office/drawing/2014/main" id="{13CE1FE2-8715-4AFE-9E96-DD521801FB6F}"/>
              </a:ext>
            </a:extLst>
          </p:cNvPr>
          <p:cNvSpPr>
            <a:spLocks/>
          </p:cNvSpPr>
          <p:nvPr/>
        </p:nvSpPr>
        <p:spPr bwMode="auto">
          <a:xfrm>
            <a:off x="5452709" y="2227832"/>
            <a:ext cx="320154" cy="315514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77C0F634-BC56-4C4A-9D62-7F7C757F3D34}"/>
              </a:ext>
            </a:extLst>
          </p:cNvPr>
          <p:cNvGrpSpPr/>
          <p:nvPr/>
        </p:nvGrpSpPr>
        <p:grpSpPr>
          <a:xfrm>
            <a:off x="5421196" y="2947401"/>
            <a:ext cx="1342272" cy="1339827"/>
            <a:chOff x="4065897" y="2210551"/>
            <a:chExt cx="1006704" cy="1004870"/>
          </a:xfrm>
        </p:grpSpPr>
        <p:sp>
          <p:nvSpPr>
            <p:cNvPr id="40" name="Oval 56">
              <a:extLst>
                <a:ext uri="{FF2B5EF4-FFF2-40B4-BE49-F238E27FC236}">
                  <a16:creationId xmlns:a16="http://schemas.microsoft.com/office/drawing/2014/main" id="{3DD78450-1A0B-417B-9B66-3F1EEFE9E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897" y="2210551"/>
              <a:ext cx="1006704" cy="1004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57">
              <a:extLst>
                <a:ext uri="{FF2B5EF4-FFF2-40B4-BE49-F238E27FC236}">
                  <a16:creationId xmlns:a16="http://schemas.microsoft.com/office/drawing/2014/main" id="{06EF65A5-E1B3-449A-90BE-C4291C6B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019" y="2529992"/>
              <a:ext cx="344460" cy="365989"/>
            </a:xfrm>
            <a:custGeom>
              <a:avLst/>
              <a:gdLst/>
              <a:ahLst/>
              <a:cxnLst>
                <a:cxn ang="0">
                  <a:pos x="30" y="63"/>
                </a:cxn>
                <a:cxn ang="0">
                  <a:pos x="0" y="34"/>
                </a:cxn>
                <a:cxn ang="0">
                  <a:pos x="12" y="10"/>
                </a:cxn>
                <a:cxn ang="0">
                  <a:pos x="19" y="11"/>
                </a:cxn>
                <a:cxn ang="0">
                  <a:pos x="18" y="18"/>
                </a:cxn>
                <a:cxn ang="0">
                  <a:pos x="10" y="34"/>
                </a:cxn>
                <a:cxn ang="0">
                  <a:pos x="30" y="53"/>
                </a:cxn>
                <a:cxn ang="0">
                  <a:pos x="49" y="34"/>
                </a:cxn>
                <a:cxn ang="0">
                  <a:pos x="41" y="18"/>
                </a:cxn>
                <a:cxn ang="0">
                  <a:pos x="40" y="11"/>
                </a:cxn>
                <a:cxn ang="0">
                  <a:pos x="47" y="10"/>
                </a:cxn>
                <a:cxn ang="0">
                  <a:pos x="59" y="34"/>
                </a:cxn>
                <a:cxn ang="0">
                  <a:pos x="30" y="63"/>
                </a:cxn>
                <a:cxn ang="0">
                  <a:pos x="34" y="29"/>
                </a:cxn>
                <a:cxn ang="0">
                  <a:pos x="30" y="34"/>
                </a:cxn>
                <a:cxn ang="0">
                  <a:pos x="25" y="29"/>
                </a:cxn>
                <a:cxn ang="0">
                  <a:pos x="25" y="5"/>
                </a:cxn>
                <a:cxn ang="0">
                  <a:pos x="30" y="0"/>
                </a:cxn>
                <a:cxn ang="0">
                  <a:pos x="34" y="5"/>
                </a:cxn>
                <a:cxn ang="0">
                  <a:pos x="34" y="29"/>
                </a:cxn>
              </a:cxnLst>
              <a:rect l="0" t="0" r="r" b="b"/>
              <a:pathLst>
                <a:path w="59" h="63">
                  <a:moveTo>
                    <a:pt x="30" y="63"/>
                  </a:moveTo>
                  <a:cubicBezTo>
                    <a:pt x="14" y="63"/>
                    <a:pt x="0" y="50"/>
                    <a:pt x="0" y="34"/>
                  </a:cubicBezTo>
                  <a:cubicBezTo>
                    <a:pt x="0" y="24"/>
                    <a:pt x="5" y="16"/>
                    <a:pt x="12" y="10"/>
                  </a:cubicBezTo>
                  <a:cubicBezTo>
                    <a:pt x="14" y="9"/>
                    <a:pt x="17" y="9"/>
                    <a:pt x="19" y="11"/>
                  </a:cubicBezTo>
                  <a:cubicBezTo>
                    <a:pt x="21" y="14"/>
                    <a:pt x="20" y="17"/>
                    <a:pt x="18" y="18"/>
                  </a:cubicBezTo>
                  <a:cubicBezTo>
                    <a:pt x="13" y="22"/>
                    <a:pt x="10" y="28"/>
                    <a:pt x="10" y="34"/>
                  </a:cubicBezTo>
                  <a:cubicBezTo>
                    <a:pt x="10" y="44"/>
                    <a:pt x="19" y="53"/>
                    <a:pt x="30" y="53"/>
                  </a:cubicBezTo>
                  <a:cubicBezTo>
                    <a:pt x="40" y="53"/>
                    <a:pt x="49" y="44"/>
                    <a:pt x="49" y="34"/>
                  </a:cubicBezTo>
                  <a:cubicBezTo>
                    <a:pt x="49" y="28"/>
                    <a:pt x="46" y="22"/>
                    <a:pt x="41" y="18"/>
                  </a:cubicBezTo>
                  <a:cubicBezTo>
                    <a:pt x="39" y="17"/>
                    <a:pt x="39" y="14"/>
                    <a:pt x="40" y="11"/>
                  </a:cubicBezTo>
                  <a:cubicBezTo>
                    <a:pt x="42" y="9"/>
                    <a:pt x="45" y="9"/>
                    <a:pt x="47" y="10"/>
                  </a:cubicBezTo>
                  <a:cubicBezTo>
                    <a:pt x="55" y="16"/>
                    <a:pt x="59" y="24"/>
                    <a:pt x="59" y="34"/>
                  </a:cubicBezTo>
                  <a:cubicBezTo>
                    <a:pt x="59" y="50"/>
                    <a:pt x="46" y="63"/>
                    <a:pt x="30" y="63"/>
                  </a:cubicBezTo>
                  <a:close/>
                  <a:moveTo>
                    <a:pt x="34" y="29"/>
                  </a:moveTo>
                  <a:cubicBezTo>
                    <a:pt x="34" y="32"/>
                    <a:pt x="32" y="34"/>
                    <a:pt x="30" y="34"/>
                  </a:cubicBezTo>
                  <a:cubicBezTo>
                    <a:pt x="27" y="34"/>
                    <a:pt x="25" y="32"/>
                    <a:pt x="25" y="2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7" y="0"/>
                    <a:pt x="30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2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3" name="Freeform: Shape 58">
            <a:extLst>
              <a:ext uri="{FF2B5EF4-FFF2-40B4-BE49-F238E27FC236}">
                <a16:creationId xmlns:a16="http://schemas.microsoft.com/office/drawing/2014/main" id="{7256CDE6-163E-4439-899C-9BDD6C4B1772}"/>
              </a:ext>
            </a:extLst>
          </p:cNvPr>
          <p:cNvSpPr>
            <a:spLocks/>
          </p:cNvSpPr>
          <p:nvPr/>
        </p:nvSpPr>
        <p:spPr bwMode="auto">
          <a:xfrm>
            <a:off x="5403291" y="4737211"/>
            <a:ext cx="339368" cy="266340"/>
          </a:xfrm>
          <a:custGeom>
            <a:avLst/>
            <a:gdLst/>
            <a:ahLst/>
            <a:cxnLst>
              <a:cxn ang="0">
                <a:pos x="57" y="37"/>
              </a:cxn>
              <a:cxn ang="0">
                <a:pos x="38" y="56"/>
              </a:cxn>
              <a:cxn ang="0">
                <a:pos x="34" y="57"/>
              </a:cxn>
              <a:cxn ang="0">
                <a:pos x="31" y="56"/>
              </a:cxn>
              <a:cxn ang="0">
                <a:pos x="4" y="28"/>
              </a:cxn>
              <a:cxn ang="0">
                <a:pos x="0" y="20"/>
              </a:cxn>
              <a:cxn ang="0">
                <a:pos x="0" y="4"/>
              </a:cxn>
              <a:cxn ang="0">
                <a:pos x="5" y="0"/>
              </a:cxn>
              <a:cxn ang="0">
                <a:pos x="21" y="0"/>
              </a:cxn>
              <a:cxn ang="0">
                <a:pos x="29" y="3"/>
              </a:cxn>
              <a:cxn ang="0">
                <a:pos x="57" y="30"/>
              </a:cxn>
              <a:cxn ang="0">
                <a:pos x="58" y="34"/>
              </a:cxn>
              <a:cxn ang="0">
                <a:pos x="57" y="37"/>
              </a:cxn>
              <a:cxn ang="0">
                <a:pos x="13" y="7"/>
              </a:cxn>
              <a:cxn ang="0">
                <a:pos x="8" y="12"/>
              </a:cxn>
              <a:cxn ang="0">
                <a:pos x="13" y="17"/>
              </a:cxn>
              <a:cxn ang="0">
                <a:pos x="17" y="12"/>
              </a:cxn>
              <a:cxn ang="0">
                <a:pos x="13" y="7"/>
              </a:cxn>
              <a:cxn ang="0">
                <a:pos x="71" y="37"/>
              </a:cxn>
              <a:cxn ang="0">
                <a:pos x="52" y="56"/>
              </a:cxn>
              <a:cxn ang="0">
                <a:pos x="49" y="57"/>
              </a:cxn>
              <a:cxn ang="0">
                <a:pos x="45" y="55"/>
              </a:cxn>
              <a:cxn ang="0">
                <a:pos x="63" y="37"/>
              </a:cxn>
              <a:cxn ang="0">
                <a:pos x="64" y="34"/>
              </a:cxn>
              <a:cxn ang="0">
                <a:pos x="63" y="30"/>
              </a:cxn>
              <a:cxn ang="0">
                <a:pos x="35" y="3"/>
              </a:cxn>
              <a:cxn ang="0">
                <a:pos x="27" y="0"/>
              </a:cxn>
              <a:cxn ang="0">
                <a:pos x="36" y="0"/>
              </a:cxn>
              <a:cxn ang="0">
                <a:pos x="44" y="3"/>
              </a:cxn>
              <a:cxn ang="0">
                <a:pos x="71" y="30"/>
              </a:cxn>
              <a:cxn ang="0">
                <a:pos x="73" y="34"/>
              </a:cxn>
              <a:cxn ang="0">
                <a:pos x="71" y="37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55A1C3EF-F8F0-4075-A7A2-655F8B71E518}"/>
              </a:ext>
            </a:extLst>
          </p:cNvPr>
          <p:cNvSpPr>
            <a:spLocks/>
          </p:cNvSpPr>
          <p:nvPr/>
        </p:nvSpPr>
        <p:spPr bwMode="auto">
          <a:xfrm>
            <a:off x="6381809" y="4694627"/>
            <a:ext cx="307184" cy="30718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0">
            <a:extLst>
              <a:ext uri="{FF2B5EF4-FFF2-40B4-BE49-F238E27FC236}">
                <a16:creationId xmlns:a16="http://schemas.microsoft.com/office/drawing/2014/main" id="{E630D394-4980-4BA5-BA65-8EAEAC44A36A}"/>
              </a:ext>
            </a:extLst>
          </p:cNvPr>
          <p:cNvSpPr>
            <a:spLocks/>
          </p:cNvSpPr>
          <p:nvPr/>
        </p:nvSpPr>
        <p:spPr bwMode="auto">
          <a:xfrm>
            <a:off x="7146267" y="4083068"/>
            <a:ext cx="311432" cy="20126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61">
            <a:extLst>
              <a:ext uri="{FF2B5EF4-FFF2-40B4-BE49-F238E27FC236}">
                <a16:creationId xmlns:a16="http://schemas.microsoft.com/office/drawing/2014/main" id="{30161A49-4730-4B53-8194-CC6F01185378}"/>
              </a:ext>
            </a:extLst>
          </p:cNvPr>
          <p:cNvSpPr>
            <a:spLocks/>
          </p:cNvSpPr>
          <p:nvPr/>
        </p:nvSpPr>
        <p:spPr bwMode="auto">
          <a:xfrm>
            <a:off x="7201058" y="2995005"/>
            <a:ext cx="201786" cy="361094"/>
          </a:xfrm>
          <a:custGeom>
            <a:avLst/>
            <a:gdLst/>
            <a:ahLst/>
            <a:cxnLst>
              <a:cxn ang="0">
                <a:pos x="34" y="18"/>
              </a:cxn>
              <a:cxn ang="0">
                <a:pos x="14" y="62"/>
              </a:cxn>
              <a:cxn ang="0">
                <a:pos x="12" y="63"/>
              </a:cxn>
              <a:cxn ang="0">
                <a:pos x="12" y="63"/>
              </a:cxn>
              <a:cxn ang="0">
                <a:pos x="11" y="61"/>
              </a:cxn>
              <a:cxn ang="0">
                <a:pos x="18" y="30"/>
              </a:cxn>
              <a:cxn ang="0">
                <a:pos x="3" y="34"/>
              </a:cxn>
              <a:cxn ang="0">
                <a:pos x="2" y="34"/>
              </a:cxn>
              <a:cxn ang="0">
                <a:pos x="1" y="34"/>
              </a:cxn>
              <a:cxn ang="0">
                <a:pos x="0" y="32"/>
              </a:cxn>
              <a:cxn ang="0">
                <a:pos x="8" y="1"/>
              </a:cxn>
              <a:cxn ang="0">
                <a:pos x="10" y="0"/>
              </a:cxn>
              <a:cxn ang="0">
                <a:pos x="22" y="0"/>
              </a:cxn>
              <a:cxn ang="0">
                <a:pos x="24" y="1"/>
              </a:cxn>
              <a:cxn ang="0">
                <a:pos x="24" y="2"/>
              </a:cxn>
              <a:cxn ang="0">
                <a:pos x="17" y="19"/>
              </a:cxn>
              <a:cxn ang="0">
                <a:pos x="32" y="16"/>
              </a:cxn>
              <a:cxn ang="0">
                <a:pos x="33" y="16"/>
              </a:cxn>
              <a:cxn ang="0">
                <a:pos x="34" y="16"/>
              </a:cxn>
              <a:cxn ang="0">
                <a:pos x="34" y="18"/>
              </a:cxn>
            </a:cxnLst>
            <a:rect l="0" t="0" r="r" b="b"/>
            <a:pathLst>
              <a:path w="35" h="63">
                <a:moveTo>
                  <a:pt x="34" y="18"/>
                </a:moveTo>
                <a:cubicBezTo>
                  <a:pt x="14" y="62"/>
                  <a:pt x="14" y="62"/>
                  <a:pt x="14" y="62"/>
                </a:cubicBezTo>
                <a:cubicBezTo>
                  <a:pt x="13" y="62"/>
                  <a:pt x="13" y="63"/>
                  <a:pt x="1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1" y="62"/>
                  <a:pt x="10" y="62"/>
                  <a:pt x="11" y="61"/>
                </a:cubicBezTo>
                <a:cubicBezTo>
                  <a:pt x="18" y="30"/>
                  <a:pt x="18" y="30"/>
                  <a:pt x="18" y="30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1" y="34"/>
                  <a:pt x="1" y="34"/>
                </a:cubicBezTo>
                <a:cubicBezTo>
                  <a:pt x="1" y="33"/>
                  <a:pt x="0" y="33"/>
                  <a:pt x="0" y="32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0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17" y="19"/>
                  <a:pt x="17" y="19"/>
                  <a:pt x="17" y="1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3" y="16"/>
                  <a:pt x="33" y="16"/>
                </a:cubicBezTo>
                <a:cubicBezTo>
                  <a:pt x="33" y="16"/>
                  <a:pt x="34" y="16"/>
                  <a:pt x="34" y="16"/>
                </a:cubicBezTo>
                <a:cubicBezTo>
                  <a:pt x="34" y="17"/>
                  <a:pt x="35" y="17"/>
                  <a:pt x="34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Freeform: Shape 62">
            <a:extLst>
              <a:ext uri="{FF2B5EF4-FFF2-40B4-BE49-F238E27FC236}">
                <a16:creationId xmlns:a16="http://schemas.microsoft.com/office/drawing/2014/main" id="{C922656A-5387-45F2-9CE3-F8DC5EB08B0F}"/>
              </a:ext>
            </a:extLst>
          </p:cNvPr>
          <p:cNvSpPr>
            <a:spLocks/>
          </p:cNvSpPr>
          <p:nvPr/>
        </p:nvSpPr>
        <p:spPr bwMode="auto">
          <a:xfrm>
            <a:off x="4728248" y="2919771"/>
            <a:ext cx="326030" cy="328428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63">
            <a:extLst>
              <a:ext uri="{FF2B5EF4-FFF2-40B4-BE49-F238E27FC236}">
                <a16:creationId xmlns:a16="http://schemas.microsoft.com/office/drawing/2014/main" id="{A1AFAA1E-230E-4C89-A5E3-E889F17EC39B}"/>
              </a:ext>
            </a:extLst>
          </p:cNvPr>
          <p:cNvSpPr>
            <a:spLocks/>
          </p:cNvSpPr>
          <p:nvPr/>
        </p:nvSpPr>
        <p:spPr bwMode="auto">
          <a:xfrm>
            <a:off x="4752328" y="3944741"/>
            <a:ext cx="265882" cy="265882"/>
          </a:xfrm>
          <a:custGeom>
            <a:avLst/>
            <a:gdLst/>
            <a:ahLst/>
            <a:cxnLst>
              <a:cxn ang="0">
                <a:pos x="49" y="49"/>
              </a:cxn>
              <a:cxn ang="0">
                <a:pos x="48" y="50"/>
              </a:cxn>
              <a:cxn ang="0">
                <a:pos x="43" y="50"/>
              </a:cxn>
              <a:cxn ang="0">
                <a:pos x="40" y="48"/>
              </a:cxn>
              <a:cxn ang="0">
                <a:pos x="2" y="10"/>
              </a:cxn>
              <a:cxn ang="0">
                <a:pos x="0" y="7"/>
              </a:cxn>
              <a:cxn ang="0">
                <a:pos x="0" y="2"/>
              </a:cxn>
              <a:cxn ang="0">
                <a:pos x="0" y="1"/>
              </a:cxn>
              <a:cxn ang="0">
                <a:pos x="2" y="0"/>
              </a:cxn>
              <a:cxn ang="0">
                <a:pos x="2" y="0"/>
              </a:cxn>
              <a:cxn ang="0">
                <a:pos x="35" y="15"/>
              </a:cxn>
              <a:cxn ang="0">
                <a:pos x="50" y="48"/>
              </a:cxn>
              <a:cxn ang="0">
                <a:pos x="49" y="49"/>
              </a:cxn>
              <a:cxn ang="0">
                <a:pos x="31" y="49"/>
              </a:cxn>
              <a:cxn ang="0">
                <a:pos x="29" y="50"/>
              </a:cxn>
              <a:cxn ang="0">
                <a:pos x="25" y="50"/>
              </a:cxn>
              <a:cxn ang="0">
                <a:pos x="22" y="48"/>
              </a:cxn>
              <a:cxn ang="0">
                <a:pos x="2" y="28"/>
              </a:cxn>
              <a:cxn ang="0">
                <a:pos x="0" y="25"/>
              </a:cxn>
              <a:cxn ang="0">
                <a:pos x="0" y="20"/>
              </a:cxn>
              <a:cxn ang="0">
                <a:pos x="1" y="19"/>
              </a:cxn>
              <a:cxn ang="0">
                <a:pos x="2" y="18"/>
              </a:cxn>
              <a:cxn ang="0">
                <a:pos x="2" y="18"/>
              </a:cxn>
              <a:cxn ang="0">
                <a:pos x="22" y="28"/>
              </a:cxn>
              <a:cxn ang="0">
                <a:pos x="32" y="48"/>
              </a:cxn>
              <a:cxn ang="0">
                <a:pos x="31" y="49"/>
              </a:cxn>
              <a:cxn ang="0">
                <a:pos x="7" y="50"/>
              </a:cxn>
              <a:cxn ang="0">
                <a:pos x="0" y="43"/>
              </a:cxn>
              <a:cxn ang="0">
                <a:pos x="7" y="36"/>
              </a:cxn>
              <a:cxn ang="0">
                <a:pos x="13" y="43"/>
              </a:cxn>
              <a:cxn ang="0">
                <a:pos x="7" y="50"/>
              </a:cxn>
            </a:cxnLst>
            <a:rect l="0" t="0" r="r" b="b"/>
            <a:pathLst>
              <a:path w="50" h="50">
                <a:moveTo>
                  <a:pt x="49" y="49"/>
                </a:moveTo>
                <a:cubicBezTo>
                  <a:pt x="49" y="50"/>
                  <a:pt x="48" y="50"/>
                  <a:pt x="48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0"/>
                  <a:pt x="40" y="49"/>
                  <a:pt x="40" y="48"/>
                </a:cubicBezTo>
                <a:cubicBezTo>
                  <a:pt x="39" y="27"/>
                  <a:pt x="23" y="11"/>
                  <a:pt x="2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5" y="1"/>
                  <a:pt x="26" y="6"/>
                  <a:pt x="35" y="15"/>
                </a:cubicBezTo>
                <a:cubicBezTo>
                  <a:pt x="44" y="24"/>
                  <a:pt x="49" y="35"/>
                  <a:pt x="50" y="48"/>
                </a:cubicBezTo>
                <a:cubicBezTo>
                  <a:pt x="50" y="48"/>
                  <a:pt x="50" y="49"/>
                  <a:pt x="49" y="49"/>
                </a:cubicBezTo>
                <a:close/>
                <a:moveTo>
                  <a:pt x="31" y="49"/>
                </a:moveTo>
                <a:cubicBezTo>
                  <a:pt x="31" y="50"/>
                  <a:pt x="30" y="50"/>
                  <a:pt x="29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3" y="50"/>
                  <a:pt x="23" y="49"/>
                  <a:pt x="22" y="48"/>
                </a:cubicBezTo>
                <a:cubicBezTo>
                  <a:pt x="21" y="37"/>
                  <a:pt x="13" y="29"/>
                  <a:pt x="2" y="28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1" y="18"/>
                  <a:pt x="1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10" y="19"/>
                  <a:pt x="17" y="22"/>
                  <a:pt x="22" y="28"/>
                </a:cubicBezTo>
                <a:cubicBezTo>
                  <a:pt x="28" y="33"/>
                  <a:pt x="31" y="40"/>
                  <a:pt x="32" y="48"/>
                </a:cubicBezTo>
                <a:cubicBezTo>
                  <a:pt x="32" y="48"/>
                  <a:pt x="32" y="49"/>
                  <a:pt x="31" y="49"/>
                </a:cubicBezTo>
                <a:close/>
                <a:moveTo>
                  <a:pt x="7" y="50"/>
                </a:moveTo>
                <a:cubicBezTo>
                  <a:pt x="3" y="50"/>
                  <a:pt x="0" y="47"/>
                  <a:pt x="0" y="43"/>
                </a:cubicBezTo>
                <a:cubicBezTo>
                  <a:pt x="0" y="40"/>
                  <a:pt x="3" y="36"/>
                  <a:pt x="7" y="36"/>
                </a:cubicBezTo>
                <a:cubicBezTo>
                  <a:pt x="10" y="36"/>
                  <a:pt x="13" y="40"/>
                  <a:pt x="13" y="43"/>
                </a:cubicBezTo>
                <a:cubicBezTo>
                  <a:pt x="13" y="47"/>
                  <a:pt x="10" y="50"/>
                  <a:pt x="7" y="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64">
            <a:extLst>
              <a:ext uri="{FF2B5EF4-FFF2-40B4-BE49-F238E27FC236}">
                <a16:creationId xmlns:a16="http://schemas.microsoft.com/office/drawing/2014/main" id="{284E9EA9-A40D-4674-9247-95F976D7DD49}"/>
              </a:ext>
            </a:extLst>
          </p:cNvPr>
          <p:cNvSpPr>
            <a:spLocks/>
          </p:cNvSpPr>
          <p:nvPr/>
        </p:nvSpPr>
        <p:spPr bwMode="auto">
          <a:xfrm>
            <a:off x="6487980" y="2263813"/>
            <a:ext cx="333882" cy="247574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  <a:cxn ang="0">
                <a:pos x="45" y="25"/>
              </a:cxn>
              <a:cxn ang="0">
                <a:pos x="33" y="13"/>
              </a:cxn>
              <a:cxn ang="0">
                <a:pos x="32" y="12"/>
              </a:cxn>
              <a:cxn ang="0">
                <a:pos x="31" y="13"/>
              </a:cxn>
              <a:cxn ang="0">
                <a:pos x="18" y="25"/>
              </a:cxn>
              <a:cxn ang="0">
                <a:pos x="18" y="26"/>
              </a:cxn>
              <a:cxn ang="0">
                <a:pos x="19" y="27"/>
              </a:cxn>
              <a:cxn ang="0">
                <a:pos x="27" y="27"/>
              </a:cxn>
              <a:cxn ang="0">
                <a:pos x="27" y="40"/>
              </a:cxn>
              <a:cxn ang="0">
                <a:pos x="28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27"/>
              </a:cxn>
              <a:cxn ang="0">
                <a:pos x="44" y="27"/>
              </a:cxn>
              <a:cxn ang="0">
                <a:pos x="45" y="26"/>
              </a:cxn>
              <a:cxn ang="0">
                <a:pos x="45" y="25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3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4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  <a:moveTo>
                  <a:pt x="45" y="25"/>
                </a:moveTo>
                <a:cubicBezTo>
                  <a:pt x="33" y="13"/>
                  <a:pt x="33" y="13"/>
                  <a:pt x="33" y="13"/>
                </a:cubicBezTo>
                <a:cubicBezTo>
                  <a:pt x="32" y="13"/>
                  <a:pt x="32" y="12"/>
                  <a:pt x="32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8" y="41"/>
                  <a:pt x="28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1"/>
                  <a:pt x="36" y="40"/>
                </a:cubicBezTo>
                <a:cubicBezTo>
                  <a:pt x="36" y="27"/>
                  <a:pt x="36" y="27"/>
                  <a:pt x="36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5" y="26"/>
                  <a:pt x="45" y="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3769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>
            <a:extLst>
              <a:ext uri="{FF2B5EF4-FFF2-40B4-BE49-F238E27FC236}">
                <a16:creationId xmlns:a16="http://schemas.microsoft.com/office/drawing/2014/main" id="{8B0AB076-FCF4-4F03-BE2E-C66D68675663}"/>
              </a:ext>
            </a:extLst>
          </p:cNvPr>
          <p:cNvGrpSpPr/>
          <p:nvPr/>
        </p:nvGrpSpPr>
        <p:grpSpPr>
          <a:xfrm>
            <a:off x="2520637" y="4140652"/>
            <a:ext cx="7334769" cy="638175"/>
            <a:chOff x="2166938" y="4514850"/>
            <a:chExt cx="7862887" cy="638175"/>
          </a:xfrm>
        </p:grpSpPr>
        <p:cxnSp>
          <p:nvCxnSpPr>
            <p:cNvPr id="34" name="Straight Connector 109">
              <a:extLst>
                <a:ext uri="{FF2B5EF4-FFF2-40B4-BE49-F238E27FC236}">
                  <a16:creationId xmlns:a16="http://schemas.microsoft.com/office/drawing/2014/main" id="{04A9304A-A83D-47D2-8564-246071B95628}"/>
                </a:ext>
              </a:extLst>
            </p:cNvPr>
            <p:cNvCxnSpPr/>
            <p:nvPr/>
          </p:nvCxnSpPr>
          <p:spPr>
            <a:xfrm>
              <a:off x="2166938" y="4514850"/>
              <a:ext cx="786288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10">
              <a:extLst>
                <a:ext uri="{FF2B5EF4-FFF2-40B4-BE49-F238E27FC236}">
                  <a16:creationId xmlns:a16="http://schemas.microsoft.com/office/drawing/2014/main" id="{6FA21846-3EC2-4C9F-9B9E-473BD48FCF46}"/>
                </a:ext>
              </a:extLst>
            </p:cNvPr>
            <p:cNvCxnSpPr/>
            <p:nvPr/>
          </p:nvCxnSpPr>
          <p:spPr>
            <a:xfrm>
              <a:off x="2166938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1">
              <a:extLst>
                <a:ext uri="{FF2B5EF4-FFF2-40B4-BE49-F238E27FC236}">
                  <a16:creationId xmlns:a16="http://schemas.microsoft.com/office/drawing/2014/main" id="{136425E3-7B78-4305-A831-CBA66D6F9F82}"/>
                </a:ext>
              </a:extLst>
            </p:cNvPr>
            <p:cNvCxnSpPr/>
            <p:nvPr/>
          </p:nvCxnSpPr>
          <p:spPr>
            <a:xfrm>
              <a:off x="4131469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12">
              <a:extLst>
                <a:ext uri="{FF2B5EF4-FFF2-40B4-BE49-F238E27FC236}">
                  <a16:creationId xmlns:a16="http://schemas.microsoft.com/office/drawing/2014/main" id="{0390F842-EB5A-4C5E-8C20-5B7906421FBE}"/>
                </a:ext>
              </a:extLst>
            </p:cNvPr>
            <p:cNvCxnSpPr/>
            <p:nvPr/>
          </p:nvCxnSpPr>
          <p:spPr>
            <a:xfrm>
              <a:off x="6096000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13">
              <a:extLst>
                <a:ext uri="{FF2B5EF4-FFF2-40B4-BE49-F238E27FC236}">
                  <a16:creationId xmlns:a16="http://schemas.microsoft.com/office/drawing/2014/main" id="{EEFD172D-7703-4791-9D13-92A10D0E7AD1}"/>
                </a:ext>
              </a:extLst>
            </p:cNvPr>
            <p:cNvCxnSpPr/>
            <p:nvPr/>
          </p:nvCxnSpPr>
          <p:spPr>
            <a:xfrm>
              <a:off x="8060531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4">
              <a:extLst>
                <a:ext uri="{FF2B5EF4-FFF2-40B4-BE49-F238E27FC236}">
                  <a16:creationId xmlns:a16="http://schemas.microsoft.com/office/drawing/2014/main" id="{9C2905FD-75FD-410A-80C0-CEE2FD58C194}"/>
                </a:ext>
              </a:extLst>
            </p:cNvPr>
            <p:cNvCxnSpPr/>
            <p:nvPr/>
          </p:nvCxnSpPr>
          <p:spPr>
            <a:xfrm>
              <a:off x="10025063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41">
            <a:extLst>
              <a:ext uri="{FF2B5EF4-FFF2-40B4-BE49-F238E27FC236}">
                <a16:creationId xmlns:a16="http://schemas.microsoft.com/office/drawing/2014/main" id="{EFD5C3F9-1B86-48B8-9E60-52DB08722F6C}"/>
              </a:ext>
            </a:extLst>
          </p:cNvPr>
          <p:cNvSpPr/>
          <p:nvPr/>
        </p:nvSpPr>
        <p:spPr>
          <a:xfrm>
            <a:off x="3611863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53FD0541-5EF0-4E1C-9661-1A16E973A847}"/>
              </a:ext>
            </a:extLst>
          </p:cNvPr>
          <p:cNvSpPr/>
          <p:nvPr/>
        </p:nvSpPr>
        <p:spPr>
          <a:xfrm>
            <a:off x="1796632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C20DCA4A-D89E-4EE6-A482-8606B19683E9}"/>
              </a:ext>
            </a:extLst>
          </p:cNvPr>
          <p:cNvSpPr/>
          <p:nvPr/>
        </p:nvSpPr>
        <p:spPr>
          <a:xfrm>
            <a:off x="1796632" y="5008897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grpSp>
        <p:nvGrpSpPr>
          <p:cNvPr id="8" name="Group 68">
            <a:extLst>
              <a:ext uri="{FF2B5EF4-FFF2-40B4-BE49-F238E27FC236}">
                <a16:creationId xmlns:a16="http://schemas.microsoft.com/office/drawing/2014/main" id="{3EB2F9D0-2C4E-410A-8CEE-305C1E803344}"/>
              </a:ext>
            </a:extLst>
          </p:cNvPr>
          <p:cNvGrpSpPr/>
          <p:nvPr/>
        </p:nvGrpSpPr>
        <p:grpSpPr>
          <a:xfrm>
            <a:off x="5496624" y="2052558"/>
            <a:ext cx="2197240" cy="1858871"/>
            <a:chOff x="4997380" y="2392794"/>
            <a:chExt cx="2197240" cy="1992714"/>
          </a:xfrm>
        </p:grpSpPr>
        <p:cxnSp>
          <p:nvCxnSpPr>
            <p:cNvPr id="30" name="Straight Connector 129">
              <a:extLst>
                <a:ext uri="{FF2B5EF4-FFF2-40B4-BE49-F238E27FC236}">
                  <a16:creationId xmlns:a16="http://schemas.microsoft.com/office/drawing/2014/main" id="{E7C99CD1-135D-486F-9EE3-5E4E091155AC}"/>
                </a:ext>
              </a:extLst>
            </p:cNvPr>
            <p:cNvCxnSpPr/>
            <p:nvPr/>
          </p:nvCxnSpPr>
          <p:spPr>
            <a:xfrm>
              <a:off x="6096000" y="2392794"/>
              <a:ext cx="0" cy="199271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30">
              <a:extLst>
                <a:ext uri="{FF2B5EF4-FFF2-40B4-BE49-F238E27FC236}">
                  <a16:creationId xmlns:a16="http://schemas.microsoft.com/office/drawing/2014/main" id="{222B0080-6300-40CE-A690-3E96B61DD35D}"/>
                </a:ext>
              </a:extLst>
            </p:cNvPr>
            <p:cNvCxnSpPr/>
            <p:nvPr/>
          </p:nvCxnSpPr>
          <p:spPr>
            <a:xfrm>
              <a:off x="4997380" y="3039937"/>
              <a:ext cx="10986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31">
              <a:extLst>
                <a:ext uri="{FF2B5EF4-FFF2-40B4-BE49-F238E27FC236}">
                  <a16:creationId xmlns:a16="http://schemas.microsoft.com/office/drawing/2014/main" id="{E0152D74-8A70-4FA7-A361-4E1CA3117766}"/>
                </a:ext>
              </a:extLst>
            </p:cNvPr>
            <p:cNvCxnSpPr/>
            <p:nvPr/>
          </p:nvCxnSpPr>
          <p:spPr>
            <a:xfrm>
              <a:off x="4997380" y="3727955"/>
              <a:ext cx="10986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32">
              <a:extLst>
                <a:ext uri="{FF2B5EF4-FFF2-40B4-BE49-F238E27FC236}">
                  <a16:creationId xmlns:a16="http://schemas.microsoft.com/office/drawing/2014/main" id="{0CF22952-2D9A-4AFF-BFC1-83FB0BC7584E}"/>
                </a:ext>
              </a:extLst>
            </p:cNvPr>
            <p:cNvCxnSpPr/>
            <p:nvPr/>
          </p:nvCxnSpPr>
          <p:spPr>
            <a:xfrm flipH="1">
              <a:off x="6096000" y="3383946"/>
              <a:ext cx="10986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27">
            <a:extLst>
              <a:ext uri="{FF2B5EF4-FFF2-40B4-BE49-F238E27FC236}">
                <a16:creationId xmlns:a16="http://schemas.microsoft.com/office/drawing/2014/main" id="{FE14571B-C9C4-4B9F-8227-0951C7A009CC}"/>
              </a:ext>
            </a:extLst>
          </p:cNvPr>
          <p:cNvSpPr/>
          <p:nvPr/>
        </p:nvSpPr>
        <p:spPr>
          <a:xfrm>
            <a:off x="4709483" y="1628800"/>
            <a:ext cx="2952636" cy="496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10" name="Rectangle 125">
            <a:extLst>
              <a:ext uri="{FF2B5EF4-FFF2-40B4-BE49-F238E27FC236}">
                <a16:creationId xmlns:a16="http://schemas.microsoft.com/office/drawing/2014/main" id="{D4559793-FC40-4F48-BA65-4ECD0661A84B}"/>
              </a:ext>
            </a:extLst>
          </p:cNvPr>
          <p:cNvSpPr/>
          <p:nvPr/>
        </p:nvSpPr>
        <p:spPr>
          <a:xfrm>
            <a:off x="3783075" y="2454710"/>
            <a:ext cx="1562240" cy="40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11" name="Rectangle 126">
            <a:extLst>
              <a:ext uri="{FF2B5EF4-FFF2-40B4-BE49-F238E27FC236}">
                <a16:creationId xmlns:a16="http://schemas.microsoft.com/office/drawing/2014/main" id="{F60B26D8-9FF2-417E-94DC-EC9871533474}"/>
              </a:ext>
            </a:extLst>
          </p:cNvPr>
          <p:cNvSpPr/>
          <p:nvPr/>
        </p:nvSpPr>
        <p:spPr>
          <a:xfrm>
            <a:off x="3783075" y="2454707"/>
            <a:ext cx="1562240" cy="33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Rectangle 82">
            <a:extLst>
              <a:ext uri="{FF2B5EF4-FFF2-40B4-BE49-F238E27FC236}">
                <a16:creationId xmlns:a16="http://schemas.microsoft.com/office/drawing/2014/main" id="{F64A2418-E35C-47C6-A3C3-4FFF127D3B97}"/>
              </a:ext>
            </a:extLst>
          </p:cNvPr>
          <p:cNvSpPr/>
          <p:nvPr/>
        </p:nvSpPr>
        <p:spPr>
          <a:xfrm>
            <a:off x="5404679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09FEC995-5FB4-4441-97EF-26D73306BD77}"/>
              </a:ext>
            </a:extLst>
          </p:cNvPr>
          <p:cNvSpPr/>
          <p:nvPr/>
        </p:nvSpPr>
        <p:spPr>
          <a:xfrm>
            <a:off x="7237261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4" name="Rectangle 84">
            <a:extLst>
              <a:ext uri="{FF2B5EF4-FFF2-40B4-BE49-F238E27FC236}">
                <a16:creationId xmlns:a16="http://schemas.microsoft.com/office/drawing/2014/main" id="{6F531C4B-FE53-49C9-9E06-5FD24208407D}"/>
              </a:ext>
            </a:extLst>
          </p:cNvPr>
          <p:cNvSpPr/>
          <p:nvPr/>
        </p:nvSpPr>
        <p:spPr>
          <a:xfrm>
            <a:off x="9069843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6F8F8249-260D-43A5-A63C-C84057135F57}"/>
              </a:ext>
            </a:extLst>
          </p:cNvPr>
          <p:cNvSpPr/>
          <p:nvPr/>
        </p:nvSpPr>
        <p:spPr>
          <a:xfrm>
            <a:off x="7237261" y="5002028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6" name="Rectangle 149">
            <a:extLst>
              <a:ext uri="{FF2B5EF4-FFF2-40B4-BE49-F238E27FC236}">
                <a16:creationId xmlns:a16="http://schemas.microsoft.com/office/drawing/2014/main" id="{B31F1393-E7C0-41F1-9B9D-E8D5E2A68742}"/>
              </a:ext>
            </a:extLst>
          </p:cNvPr>
          <p:cNvSpPr/>
          <p:nvPr/>
        </p:nvSpPr>
        <p:spPr>
          <a:xfrm>
            <a:off x="1796632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7" name="Rectangle 150">
            <a:extLst>
              <a:ext uri="{FF2B5EF4-FFF2-40B4-BE49-F238E27FC236}">
                <a16:creationId xmlns:a16="http://schemas.microsoft.com/office/drawing/2014/main" id="{23D60814-DACB-4CB1-A207-DF3D6F9F9A14}"/>
              </a:ext>
            </a:extLst>
          </p:cNvPr>
          <p:cNvSpPr/>
          <p:nvPr/>
        </p:nvSpPr>
        <p:spPr>
          <a:xfrm>
            <a:off x="1796632" y="4079961"/>
            <a:ext cx="1562240" cy="33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Rectangle 135">
            <a:extLst>
              <a:ext uri="{FF2B5EF4-FFF2-40B4-BE49-F238E27FC236}">
                <a16:creationId xmlns:a16="http://schemas.microsoft.com/office/drawing/2014/main" id="{F8C25CAB-558F-4C19-BAE6-D6A2739081F3}"/>
              </a:ext>
            </a:extLst>
          </p:cNvPr>
          <p:cNvSpPr/>
          <p:nvPr/>
        </p:nvSpPr>
        <p:spPr>
          <a:xfrm>
            <a:off x="3783075" y="3111246"/>
            <a:ext cx="1562240" cy="40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19" name="Rectangle 136">
            <a:extLst>
              <a:ext uri="{FF2B5EF4-FFF2-40B4-BE49-F238E27FC236}">
                <a16:creationId xmlns:a16="http://schemas.microsoft.com/office/drawing/2014/main" id="{CCB3F8F6-AEBF-4835-B508-9BB73FE7597F}"/>
              </a:ext>
            </a:extLst>
          </p:cNvPr>
          <p:cNvSpPr/>
          <p:nvPr/>
        </p:nvSpPr>
        <p:spPr>
          <a:xfrm>
            <a:off x="3783075" y="3111242"/>
            <a:ext cx="1562240" cy="33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138">
            <a:extLst>
              <a:ext uri="{FF2B5EF4-FFF2-40B4-BE49-F238E27FC236}">
                <a16:creationId xmlns:a16="http://schemas.microsoft.com/office/drawing/2014/main" id="{7DF28F57-93B5-4648-84DA-7C4999CCA8B9}"/>
              </a:ext>
            </a:extLst>
          </p:cNvPr>
          <p:cNvSpPr/>
          <p:nvPr/>
        </p:nvSpPr>
        <p:spPr>
          <a:xfrm>
            <a:off x="7083797" y="2790342"/>
            <a:ext cx="1562240" cy="40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21" name="Rectangle 139">
            <a:extLst>
              <a:ext uri="{FF2B5EF4-FFF2-40B4-BE49-F238E27FC236}">
                <a16:creationId xmlns:a16="http://schemas.microsoft.com/office/drawing/2014/main" id="{1E7AC0E3-49BD-4FF4-AE63-A0FC1FC4B41E}"/>
              </a:ext>
            </a:extLst>
          </p:cNvPr>
          <p:cNvSpPr/>
          <p:nvPr/>
        </p:nvSpPr>
        <p:spPr>
          <a:xfrm>
            <a:off x="7083797" y="2790339"/>
            <a:ext cx="1562240" cy="33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Rectangle 152">
            <a:extLst>
              <a:ext uri="{FF2B5EF4-FFF2-40B4-BE49-F238E27FC236}">
                <a16:creationId xmlns:a16="http://schemas.microsoft.com/office/drawing/2014/main" id="{268F7BF7-464B-4D19-B492-F4548915ABBA}"/>
              </a:ext>
            </a:extLst>
          </p:cNvPr>
          <p:cNvSpPr/>
          <p:nvPr/>
        </p:nvSpPr>
        <p:spPr>
          <a:xfrm>
            <a:off x="3611863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3" name="Rectangle 153">
            <a:extLst>
              <a:ext uri="{FF2B5EF4-FFF2-40B4-BE49-F238E27FC236}">
                <a16:creationId xmlns:a16="http://schemas.microsoft.com/office/drawing/2014/main" id="{9CB7B226-3FD7-4DD6-89BA-712838378AA5}"/>
              </a:ext>
            </a:extLst>
          </p:cNvPr>
          <p:cNvSpPr/>
          <p:nvPr/>
        </p:nvSpPr>
        <p:spPr>
          <a:xfrm>
            <a:off x="3611863" y="4079961"/>
            <a:ext cx="1562240" cy="33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Rectangle 154">
            <a:extLst>
              <a:ext uri="{FF2B5EF4-FFF2-40B4-BE49-F238E27FC236}">
                <a16:creationId xmlns:a16="http://schemas.microsoft.com/office/drawing/2014/main" id="{76485EA5-08BF-4A50-8CB0-A80834D3CF85}"/>
              </a:ext>
            </a:extLst>
          </p:cNvPr>
          <p:cNvSpPr/>
          <p:nvPr/>
        </p:nvSpPr>
        <p:spPr>
          <a:xfrm>
            <a:off x="5427095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5" name="Rectangle 155">
            <a:extLst>
              <a:ext uri="{FF2B5EF4-FFF2-40B4-BE49-F238E27FC236}">
                <a16:creationId xmlns:a16="http://schemas.microsoft.com/office/drawing/2014/main" id="{2919AF4E-693F-41AC-AD25-FC53E4CF346A}"/>
              </a:ext>
            </a:extLst>
          </p:cNvPr>
          <p:cNvSpPr/>
          <p:nvPr/>
        </p:nvSpPr>
        <p:spPr>
          <a:xfrm>
            <a:off x="5427095" y="4079961"/>
            <a:ext cx="1562240" cy="33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Rectangle 156">
            <a:extLst>
              <a:ext uri="{FF2B5EF4-FFF2-40B4-BE49-F238E27FC236}">
                <a16:creationId xmlns:a16="http://schemas.microsoft.com/office/drawing/2014/main" id="{74156B37-4FBF-427A-A029-94F09BBFD430}"/>
              </a:ext>
            </a:extLst>
          </p:cNvPr>
          <p:cNvSpPr/>
          <p:nvPr/>
        </p:nvSpPr>
        <p:spPr>
          <a:xfrm>
            <a:off x="7242325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7" name="Rectangle 157">
            <a:extLst>
              <a:ext uri="{FF2B5EF4-FFF2-40B4-BE49-F238E27FC236}">
                <a16:creationId xmlns:a16="http://schemas.microsoft.com/office/drawing/2014/main" id="{AF9B8C8B-A5AC-48FC-B643-3DCCD2060EE5}"/>
              </a:ext>
            </a:extLst>
          </p:cNvPr>
          <p:cNvSpPr/>
          <p:nvPr/>
        </p:nvSpPr>
        <p:spPr>
          <a:xfrm>
            <a:off x="7242325" y="4079961"/>
            <a:ext cx="1562240" cy="33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Rectangle 158">
            <a:extLst>
              <a:ext uri="{FF2B5EF4-FFF2-40B4-BE49-F238E27FC236}">
                <a16:creationId xmlns:a16="http://schemas.microsoft.com/office/drawing/2014/main" id="{1A07407F-9CA0-4EE7-8CBC-34B52A07B75A}"/>
              </a:ext>
            </a:extLst>
          </p:cNvPr>
          <p:cNvSpPr/>
          <p:nvPr/>
        </p:nvSpPr>
        <p:spPr>
          <a:xfrm>
            <a:off x="9057556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9" name="Rectangle 159">
            <a:extLst>
              <a:ext uri="{FF2B5EF4-FFF2-40B4-BE49-F238E27FC236}">
                <a16:creationId xmlns:a16="http://schemas.microsoft.com/office/drawing/2014/main" id="{87FE7904-D8B2-4B6A-A97E-A612D5AA018A}"/>
              </a:ext>
            </a:extLst>
          </p:cNvPr>
          <p:cNvSpPr/>
          <p:nvPr/>
        </p:nvSpPr>
        <p:spPr>
          <a:xfrm>
            <a:off x="9057556" y="4079961"/>
            <a:ext cx="1562240" cy="33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3068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69D059-3687-482C-80F4-7196D2CFDF43}"/>
              </a:ext>
            </a:extLst>
          </p:cNvPr>
          <p:cNvGrpSpPr/>
          <p:nvPr/>
        </p:nvGrpSpPr>
        <p:grpSpPr>
          <a:xfrm flipH="1">
            <a:off x="1001297" y="1520606"/>
            <a:ext cx="10283368" cy="4112566"/>
            <a:chOff x="-718265" y="1724939"/>
            <a:chExt cx="10283368" cy="4112566"/>
          </a:xfrm>
        </p:grpSpPr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AEEE1D7C-026B-465B-8573-580950D2D4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676670" y="1390711"/>
              <a:ext cx="4112566" cy="4781022"/>
              <a:chOff x="1726" y="29"/>
              <a:chExt cx="2221" cy="2582"/>
            </a:xfrm>
          </p:grpSpPr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5FBEAB65-FDD9-4362-9551-57A8072F6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9"/>
                <a:ext cx="1136" cy="2582"/>
              </a:xfrm>
              <a:custGeom>
                <a:avLst/>
                <a:gdLst>
                  <a:gd name="T0" fmla="*/ 61 w 1007"/>
                  <a:gd name="T1" fmla="*/ 146 h 2288"/>
                  <a:gd name="T2" fmla="*/ 147 w 1007"/>
                  <a:gd name="T3" fmla="*/ 60 h 2288"/>
                  <a:gd name="T4" fmla="*/ 233 w 1007"/>
                  <a:gd name="T5" fmla="*/ 146 h 2288"/>
                  <a:gd name="T6" fmla="*/ 147 w 1007"/>
                  <a:gd name="T7" fmla="*/ 233 h 2288"/>
                  <a:gd name="T8" fmla="*/ 61 w 1007"/>
                  <a:gd name="T9" fmla="*/ 146 h 2288"/>
                  <a:gd name="T10" fmla="*/ 0 w 1007"/>
                  <a:gd name="T11" fmla="*/ 146 h 2288"/>
                  <a:gd name="T12" fmla="*/ 147 w 1007"/>
                  <a:gd name="T13" fmla="*/ 293 h 2288"/>
                  <a:gd name="T14" fmla="*/ 291 w 1007"/>
                  <a:gd name="T15" fmla="*/ 171 h 2288"/>
                  <a:gd name="T16" fmla="*/ 728 w 1007"/>
                  <a:gd name="T17" fmla="*/ 171 h 2288"/>
                  <a:gd name="T18" fmla="*/ 957 w 1007"/>
                  <a:gd name="T19" fmla="*/ 351 h 2288"/>
                  <a:gd name="T20" fmla="*/ 957 w 1007"/>
                  <a:gd name="T21" fmla="*/ 2288 h 2288"/>
                  <a:gd name="T22" fmla="*/ 1007 w 1007"/>
                  <a:gd name="T23" fmla="*/ 2288 h 2288"/>
                  <a:gd name="T24" fmla="*/ 1007 w 1007"/>
                  <a:gd name="T25" fmla="*/ 351 h 2288"/>
                  <a:gd name="T26" fmla="*/ 914 w 1007"/>
                  <a:gd name="T27" fmla="*/ 170 h 2288"/>
                  <a:gd name="T28" fmla="*/ 728 w 1007"/>
                  <a:gd name="T29" fmla="*/ 122 h 2288"/>
                  <a:gd name="T30" fmla="*/ 291 w 1007"/>
                  <a:gd name="T31" fmla="*/ 122 h 2288"/>
                  <a:gd name="T32" fmla="*/ 147 w 1007"/>
                  <a:gd name="T33" fmla="*/ 0 h 2288"/>
                  <a:gd name="T34" fmla="*/ 0 w 1007"/>
                  <a:gd name="T35" fmla="*/ 146 h 2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7" h="2288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9" y="293"/>
                      <a:pt x="279" y="240"/>
                      <a:pt x="291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97" y="171"/>
                      <a:pt x="957" y="189"/>
                      <a:pt x="957" y="351"/>
                    </a:cubicBezTo>
                    <a:cubicBezTo>
                      <a:pt x="957" y="2288"/>
                      <a:pt x="957" y="2288"/>
                      <a:pt x="957" y="2288"/>
                    </a:cubicBezTo>
                    <a:cubicBezTo>
                      <a:pt x="1007" y="2288"/>
                      <a:pt x="1007" y="2288"/>
                      <a:pt x="1007" y="2288"/>
                    </a:cubicBezTo>
                    <a:cubicBezTo>
                      <a:pt x="1007" y="351"/>
                      <a:pt x="1007" y="351"/>
                      <a:pt x="1007" y="351"/>
                    </a:cubicBezTo>
                    <a:cubicBezTo>
                      <a:pt x="1007" y="272"/>
                      <a:pt x="975" y="210"/>
                      <a:pt x="914" y="170"/>
                    </a:cubicBezTo>
                    <a:cubicBezTo>
                      <a:pt x="854" y="130"/>
                      <a:pt x="780" y="122"/>
                      <a:pt x="728" y="122"/>
                    </a:cubicBezTo>
                    <a:cubicBezTo>
                      <a:pt x="291" y="122"/>
                      <a:pt x="291" y="122"/>
                      <a:pt x="291" y="122"/>
                    </a:cubicBezTo>
                    <a:cubicBezTo>
                      <a:pt x="279" y="53"/>
                      <a:pt x="219" y="0"/>
                      <a:pt x="147" y="0"/>
                    </a:cubicBezTo>
                    <a:cubicBezTo>
                      <a:pt x="66" y="0"/>
                      <a:pt x="0" y="66"/>
                      <a:pt x="0" y="14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CCD638F8-F52D-4085-B5E4-652ACF0FF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889"/>
                <a:ext cx="1029" cy="1716"/>
              </a:xfrm>
              <a:custGeom>
                <a:avLst/>
                <a:gdLst>
                  <a:gd name="T0" fmla="*/ 61 w 912"/>
                  <a:gd name="T1" fmla="*/ 146 h 1520"/>
                  <a:gd name="T2" fmla="*/ 147 w 912"/>
                  <a:gd name="T3" fmla="*/ 60 h 1520"/>
                  <a:gd name="T4" fmla="*/ 233 w 912"/>
                  <a:gd name="T5" fmla="*/ 146 h 1520"/>
                  <a:gd name="T6" fmla="*/ 147 w 912"/>
                  <a:gd name="T7" fmla="*/ 232 h 1520"/>
                  <a:gd name="T8" fmla="*/ 61 w 912"/>
                  <a:gd name="T9" fmla="*/ 146 h 1520"/>
                  <a:gd name="T10" fmla="*/ 0 w 912"/>
                  <a:gd name="T11" fmla="*/ 146 h 1520"/>
                  <a:gd name="T12" fmla="*/ 147 w 912"/>
                  <a:gd name="T13" fmla="*/ 292 h 1520"/>
                  <a:gd name="T14" fmla="*/ 290 w 912"/>
                  <a:gd name="T15" fmla="*/ 174 h 1520"/>
                  <a:gd name="T16" fmla="*/ 673 w 912"/>
                  <a:gd name="T17" fmla="*/ 174 h 1520"/>
                  <a:gd name="T18" fmla="*/ 862 w 912"/>
                  <a:gd name="T19" fmla="*/ 317 h 1520"/>
                  <a:gd name="T20" fmla="*/ 862 w 912"/>
                  <a:gd name="T21" fmla="*/ 1520 h 1520"/>
                  <a:gd name="T22" fmla="*/ 912 w 912"/>
                  <a:gd name="T23" fmla="*/ 1520 h 1520"/>
                  <a:gd name="T24" fmla="*/ 912 w 912"/>
                  <a:gd name="T25" fmla="*/ 317 h 1520"/>
                  <a:gd name="T26" fmla="*/ 673 w 912"/>
                  <a:gd name="T27" fmla="*/ 125 h 1520"/>
                  <a:gd name="T28" fmla="*/ 292 w 912"/>
                  <a:gd name="T29" fmla="*/ 125 h 1520"/>
                  <a:gd name="T30" fmla="*/ 147 w 912"/>
                  <a:gd name="T31" fmla="*/ 0 h 1520"/>
                  <a:gd name="T32" fmla="*/ 0 w 912"/>
                  <a:gd name="T33" fmla="*/ 146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520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2"/>
                      <a:pt x="147" y="232"/>
                    </a:cubicBezTo>
                    <a:cubicBezTo>
                      <a:pt x="99" y="232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2"/>
                      <a:pt x="147" y="292"/>
                    </a:cubicBezTo>
                    <a:cubicBezTo>
                      <a:pt x="218" y="292"/>
                      <a:pt x="277" y="241"/>
                      <a:pt x="290" y="174"/>
                    </a:cubicBezTo>
                    <a:cubicBezTo>
                      <a:pt x="673" y="174"/>
                      <a:pt x="673" y="174"/>
                      <a:pt x="673" y="174"/>
                    </a:cubicBezTo>
                    <a:cubicBezTo>
                      <a:pt x="844" y="174"/>
                      <a:pt x="862" y="274"/>
                      <a:pt x="862" y="317"/>
                    </a:cubicBezTo>
                    <a:cubicBezTo>
                      <a:pt x="862" y="1520"/>
                      <a:pt x="862" y="1520"/>
                      <a:pt x="862" y="1520"/>
                    </a:cubicBezTo>
                    <a:cubicBezTo>
                      <a:pt x="912" y="1520"/>
                      <a:pt x="912" y="1520"/>
                      <a:pt x="912" y="1520"/>
                    </a:cubicBezTo>
                    <a:cubicBezTo>
                      <a:pt x="912" y="317"/>
                      <a:pt x="912" y="317"/>
                      <a:pt x="912" y="317"/>
                    </a:cubicBezTo>
                    <a:cubicBezTo>
                      <a:pt x="912" y="199"/>
                      <a:pt x="820" y="125"/>
                      <a:pt x="673" y="125"/>
                    </a:cubicBezTo>
                    <a:cubicBezTo>
                      <a:pt x="292" y="125"/>
                      <a:pt x="292" y="125"/>
                      <a:pt x="292" y="125"/>
                    </a:cubicBezTo>
                    <a:cubicBezTo>
                      <a:pt x="281" y="54"/>
                      <a:pt x="220" y="0"/>
                      <a:pt x="147" y="0"/>
                    </a:cubicBezTo>
                    <a:cubicBezTo>
                      <a:pt x="66" y="0"/>
                      <a:pt x="0" y="65"/>
                      <a:pt x="0" y="14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4">
                <a:extLst>
                  <a:ext uri="{FF2B5EF4-FFF2-40B4-BE49-F238E27FC236}">
                    <a16:creationId xmlns:a16="http://schemas.microsoft.com/office/drawing/2014/main" id="{E387CAFC-9661-4F32-8C1A-4CC622F0E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1735"/>
                <a:ext cx="928" cy="873"/>
              </a:xfrm>
              <a:custGeom>
                <a:avLst/>
                <a:gdLst>
                  <a:gd name="T0" fmla="*/ 61 w 823"/>
                  <a:gd name="T1" fmla="*/ 147 h 774"/>
                  <a:gd name="T2" fmla="*/ 147 w 823"/>
                  <a:gd name="T3" fmla="*/ 60 h 774"/>
                  <a:gd name="T4" fmla="*/ 233 w 823"/>
                  <a:gd name="T5" fmla="*/ 147 h 774"/>
                  <a:gd name="T6" fmla="*/ 147 w 823"/>
                  <a:gd name="T7" fmla="*/ 233 h 774"/>
                  <a:gd name="T8" fmla="*/ 61 w 823"/>
                  <a:gd name="T9" fmla="*/ 147 h 774"/>
                  <a:gd name="T10" fmla="*/ 0 w 823"/>
                  <a:gd name="T11" fmla="*/ 147 h 774"/>
                  <a:gd name="T12" fmla="*/ 147 w 823"/>
                  <a:gd name="T13" fmla="*/ 293 h 774"/>
                  <a:gd name="T14" fmla="*/ 289 w 823"/>
                  <a:gd name="T15" fmla="*/ 180 h 774"/>
                  <a:gd name="T16" fmla="*/ 581 w 823"/>
                  <a:gd name="T17" fmla="*/ 180 h 774"/>
                  <a:gd name="T18" fmla="*/ 774 w 823"/>
                  <a:gd name="T19" fmla="*/ 330 h 774"/>
                  <a:gd name="T20" fmla="*/ 774 w 823"/>
                  <a:gd name="T21" fmla="*/ 774 h 774"/>
                  <a:gd name="T22" fmla="*/ 823 w 823"/>
                  <a:gd name="T23" fmla="*/ 774 h 774"/>
                  <a:gd name="T24" fmla="*/ 823 w 823"/>
                  <a:gd name="T25" fmla="*/ 330 h 774"/>
                  <a:gd name="T26" fmla="*/ 778 w 823"/>
                  <a:gd name="T27" fmla="*/ 203 h 774"/>
                  <a:gd name="T28" fmla="*/ 581 w 823"/>
                  <a:gd name="T29" fmla="*/ 131 h 774"/>
                  <a:gd name="T30" fmla="*/ 292 w 823"/>
                  <a:gd name="T31" fmla="*/ 131 h 774"/>
                  <a:gd name="T32" fmla="*/ 147 w 823"/>
                  <a:gd name="T33" fmla="*/ 0 h 774"/>
                  <a:gd name="T34" fmla="*/ 0 w 823"/>
                  <a:gd name="T35" fmla="*/ 147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3" h="774">
                    <a:moveTo>
                      <a:pt x="61" y="147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7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7"/>
                    </a:cubicBezTo>
                    <a:moveTo>
                      <a:pt x="0" y="147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6" y="293"/>
                      <a:pt x="274" y="245"/>
                      <a:pt x="289" y="180"/>
                    </a:cubicBezTo>
                    <a:cubicBezTo>
                      <a:pt x="581" y="180"/>
                      <a:pt x="581" y="180"/>
                      <a:pt x="581" y="180"/>
                    </a:cubicBezTo>
                    <a:cubicBezTo>
                      <a:pt x="653" y="180"/>
                      <a:pt x="774" y="200"/>
                      <a:pt x="774" y="330"/>
                    </a:cubicBezTo>
                    <a:cubicBezTo>
                      <a:pt x="774" y="774"/>
                      <a:pt x="774" y="774"/>
                      <a:pt x="774" y="774"/>
                    </a:cubicBezTo>
                    <a:cubicBezTo>
                      <a:pt x="823" y="774"/>
                      <a:pt x="823" y="774"/>
                      <a:pt x="823" y="774"/>
                    </a:cubicBezTo>
                    <a:cubicBezTo>
                      <a:pt x="823" y="330"/>
                      <a:pt x="823" y="330"/>
                      <a:pt x="823" y="330"/>
                    </a:cubicBezTo>
                    <a:cubicBezTo>
                      <a:pt x="823" y="295"/>
                      <a:pt x="815" y="245"/>
                      <a:pt x="778" y="203"/>
                    </a:cubicBezTo>
                    <a:cubicBezTo>
                      <a:pt x="737" y="155"/>
                      <a:pt x="671" y="131"/>
                      <a:pt x="581" y="131"/>
                    </a:cubicBezTo>
                    <a:cubicBezTo>
                      <a:pt x="292" y="131"/>
                      <a:pt x="292" y="131"/>
                      <a:pt x="292" y="131"/>
                    </a:cubicBezTo>
                    <a:cubicBezTo>
                      <a:pt x="285" y="58"/>
                      <a:pt x="222" y="0"/>
                      <a:pt x="147" y="0"/>
                    </a:cubicBezTo>
                    <a:cubicBezTo>
                      <a:pt x="66" y="0"/>
                      <a:pt x="0" y="66"/>
                      <a:pt x="0" y="1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35">
                <a:extLst>
                  <a:ext uri="{FF2B5EF4-FFF2-40B4-BE49-F238E27FC236}">
                    <a16:creationId xmlns:a16="http://schemas.microsoft.com/office/drawing/2014/main" id="{84D63F32-33D7-426E-9F02-31AB93C2E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472"/>
                <a:ext cx="1040" cy="2133"/>
              </a:xfrm>
              <a:custGeom>
                <a:avLst/>
                <a:gdLst>
                  <a:gd name="T0" fmla="*/ 689 w 921"/>
                  <a:gd name="T1" fmla="*/ 146 h 1890"/>
                  <a:gd name="T2" fmla="*/ 775 w 921"/>
                  <a:gd name="T3" fmla="*/ 60 h 1890"/>
                  <a:gd name="T4" fmla="*/ 861 w 921"/>
                  <a:gd name="T5" fmla="*/ 146 h 1890"/>
                  <a:gd name="T6" fmla="*/ 775 w 921"/>
                  <a:gd name="T7" fmla="*/ 232 h 1890"/>
                  <a:gd name="T8" fmla="*/ 689 w 921"/>
                  <a:gd name="T9" fmla="*/ 146 h 1890"/>
                  <a:gd name="T10" fmla="*/ 632 w 921"/>
                  <a:gd name="T11" fmla="*/ 115 h 1890"/>
                  <a:gd name="T12" fmla="*/ 252 w 921"/>
                  <a:gd name="T13" fmla="*/ 115 h 1890"/>
                  <a:gd name="T14" fmla="*/ 7 w 921"/>
                  <a:gd name="T15" fmla="*/ 294 h 1890"/>
                  <a:gd name="T16" fmla="*/ 7 w 921"/>
                  <a:gd name="T17" fmla="*/ 1890 h 1890"/>
                  <a:gd name="T18" fmla="*/ 56 w 921"/>
                  <a:gd name="T19" fmla="*/ 1890 h 1890"/>
                  <a:gd name="T20" fmla="*/ 56 w 921"/>
                  <a:gd name="T21" fmla="*/ 298 h 1890"/>
                  <a:gd name="T22" fmla="*/ 252 w 921"/>
                  <a:gd name="T23" fmla="*/ 165 h 1890"/>
                  <a:gd name="T24" fmla="*/ 630 w 921"/>
                  <a:gd name="T25" fmla="*/ 165 h 1890"/>
                  <a:gd name="T26" fmla="*/ 775 w 921"/>
                  <a:gd name="T27" fmla="*/ 292 h 1890"/>
                  <a:gd name="T28" fmla="*/ 921 w 921"/>
                  <a:gd name="T29" fmla="*/ 146 h 1890"/>
                  <a:gd name="T30" fmla="*/ 775 w 921"/>
                  <a:gd name="T31" fmla="*/ 0 h 1890"/>
                  <a:gd name="T32" fmla="*/ 632 w 921"/>
                  <a:gd name="T33" fmla="*/ 115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1" h="1890">
                    <a:moveTo>
                      <a:pt x="689" y="146"/>
                    </a:moveTo>
                    <a:cubicBezTo>
                      <a:pt x="689" y="99"/>
                      <a:pt x="728" y="60"/>
                      <a:pt x="775" y="60"/>
                    </a:cubicBezTo>
                    <a:cubicBezTo>
                      <a:pt x="823" y="60"/>
                      <a:pt x="861" y="99"/>
                      <a:pt x="861" y="146"/>
                    </a:cubicBezTo>
                    <a:cubicBezTo>
                      <a:pt x="861" y="194"/>
                      <a:pt x="823" y="232"/>
                      <a:pt x="775" y="232"/>
                    </a:cubicBezTo>
                    <a:cubicBezTo>
                      <a:pt x="728" y="232"/>
                      <a:pt x="689" y="194"/>
                      <a:pt x="689" y="146"/>
                    </a:cubicBezTo>
                    <a:moveTo>
                      <a:pt x="632" y="115"/>
                    </a:moveTo>
                    <a:cubicBezTo>
                      <a:pt x="252" y="115"/>
                      <a:pt x="252" y="115"/>
                      <a:pt x="252" y="115"/>
                    </a:cubicBezTo>
                    <a:cubicBezTo>
                      <a:pt x="87" y="115"/>
                      <a:pt x="16" y="167"/>
                      <a:pt x="7" y="294"/>
                    </a:cubicBezTo>
                    <a:cubicBezTo>
                      <a:pt x="0" y="394"/>
                      <a:pt x="7" y="1829"/>
                      <a:pt x="7" y="1890"/>
                    </a:cubicBezTo>
                    <a:cubicBezTo>
                      <a:pt x="56" y="1890"/>
                      <a:pt x="56" y="1890"/>
                      <a:pt x="56" y="1890"/>
                    </a:cubicBezTo>
                    <a:cubicBezTo>
                      <a:pt x="56" y="1875"/>
                      <a:pt x="50" y="395"/>
                      <a:pt x="56" y="298"/>
                    </a:cubicBezTo>
                    <a:cubicBezTo>
                      <a:pt x="61" y="227"/>
                      <a:pt x="80" y="165"/>
                      <a:pt x="252" y="165"/>
                    </a:cubicBezTo>
                    <a:cubicBezTo>
                      <a:pt x="630" y="165"/>
                      <a:pt x="630" y="165"/>
                      <a:pt x="630" y="165"/>
                    </a:cubicBezTo>
                    <a:cubicBezTo>
                      <a:pt x="639" y="236"/>
                      <a:pt x="701" y="292"/>
                      <a:pt x="775" y="292"/>
                    </a:cubicBezTo>
                    <a:cubicBezTo>
                      <a:pt x="856" y="292"/>
                      <a:pt x="921" y="227"/>
                      <a:pt x="921" y="146"/>
                    </a:cubicBezTo>
                    <a:cubicBezTo>
                      <a:pt x="921" y="65"/>
                      <a:pt x="856" y="0"/>
                      <a:pt x="775" y="0"/>
                    </a:cubicBezTo>
                    <a:cubicBezTo>
                      <a:pt x="705" y="0"/>
                      <a:pt x="646" y="49"/>
                      <a:pt x="632" y="1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36">
                <a:extLst>
                  <a:ext uri="{FF2B5EF4-FFF2-40B4-BE49-F238E27FC236}">
                    <a16:creationId xmlns:a16="http://schemas.microsoft.com/office/drawing/2014/main" id="{512EBE2B-4F4D-4E19-AF5A-1BAE0B872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320"/>
                <a:ext cx="928" cy="1281"/>
              </a:xfrm>
              <a:custGeom>
                <a:avLst/>
                <a:gdLst>
                  <a:gd name="T0" fmla="*/ 590 w 822"/>
                  <a:gd name="T1" fmla="*/ 147 h 1135"/>
                  <a:gd name="T2" fmla="*/ 676 w 822"/>
                  <a:gd name="T3" fmla="*/ 60 h 1135"/>
                  <a:gd name="T4" fmla="*/ 762 w 822"/>
                  <a:gd name="T5" fmla="*/ 147 h 1135"/>
                  <a:gd name="T6" fmla="*/ 676 w 822"/>
                  <a:gd name="T7" fmla="*/ 233 h 1135"/>
                  <a:gd name="T8" fmla="*/ 590 w 822"/>
                  <a:gd name="T9" fmla="*/ 147 h 1135"/>
                  <a:gd name="T10" fmla="*/ 532 w 822"/>
                  <a:gd name="T11" fmla="*/ 122 h 1135"/>
                  <a:gd name="T12" fmla="*/ 202 w 822"/>
                  <a:gd name="T13" fmla="*/ 119 h 1135"/>
                  <a:gd name="T14" fmla="*/ 0 w 822"/>
                  <a:gd name="T15" fmla="*/ 333 h 1135"/>
                  <a:gd name="T16" fmla="*/ 0 w 822"/>
                  <a:gd name="T17" fmla="*/ 1135 h 1135"/>
                  <a:gd name="T18" fmla="*/ 49 w 822"/>
                  <a:gd name="T19" fmla="*/ 1135 h 1135"/>
                  <a:gd name="T20" fmla="*/ 49 w 822"/>
                  <a:gd name="T21" fmla="*/ 333 h 1135"/>
                  <a:gd name="T22" fmla="*/ 202 w 822"/>
                  <a:gd name="T23" fmla="*/ 168 h 1135"/>
                  <a:gd name="T24" fmla="*/ 532 w 822"/>
                  <a:gd name="T25" fmla="*/ 171 h 1135"/>
                  <a:gd name="T26" fmla="*/ 676 w 822"/>
                  <a:gd name="T27" fmla="*/ 293 h 1135"/>
                  <a:gd name="T28" fmla="*/ 822 w 822"/>
                  <a:gd name="T29" fmla="*/ 147 h 1135"/>
                  <a:gd name="T30" fmla="*/ 676 w 822"/>
                  <a:gd name="T31" fmla="*/ 0 h 1135"/>
                  <a:gd name="T32" fmla="*/ 532 w 822"/>
                  <a:gd name="T33" fmla="*/ 122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2" h="1135">
                    <a:moveTo>
                      <a:pt x="590" y="147"/>
                    </a:moveTo>
                    <a:cubicBezTo>
                      <a:pt x="590" y="99"/>
                      <a:pt x="628" y="60"/>
                      <a:pt x="676" y="60"/>
                    </a:cubicBezTo>
                    <a:cubicBezTo>
                      <a:pt x="723" y="60"/>
                      <a:pt x="762" y="99"/>
                      <a:pt x="762" y="147"/>
                    </a:cubicBezTo>
                    <a:cubicBezTo>
                      <a:pt x="762" y="194"/>
                      <a:pt x="723" y="233"/>
                      <a:pt x="676" y="233"/>
                    </a:cubicBezTo>
                    <a:cubicBezTo>
                      <a:pt x="628" y="233"/>
                      <a:pt x="590" y="194"/>
                      <a:pt x="590" y="147"/>
                    </a:cubicBezTo>
                    <a:moveTo>
                      <a:pt x="532" y="122"/>
                    </a:moveTo>
                    <a:cubicBezTo>
                      <a:pt x="462" y="121"/>
                      <a:pt x="282" y="119"/>
                      <a:pt x="202" y="119"/>
                    </a:cubicBezTo>
                    <a:cubicBezTo>
                      <a:pt x="90" y="119"/>
                      <a:pt x="0" y="236"/>
                      <a:pt x="0" y="333"/>
                    </a:cubicBezTo>
                    <a:cubicBezTo>
                      <a:pt x="0" y="1135"/>
                      <a:pt x="0" y="1135"/>
                      <a:pt x="0" y="1135"/>
                    </a:cubicBezTo>
                    <a:cubicBezTo>
                      <a:pt x="49" y="1135"/>
                      <a:pt x="49" y="1135"/>
                      <a:pt x="49" y="1135"/>
                    </a:cubicBezTo>
                    <a:cubicBezTo>
                      <a:pt x="49" y="333"/>
                      <a:pt x="49" y="333"/>
                      <a:pt x="49" y="333"/>
                    </a:cubicBezTo>
                    <a:cubicBezTo>
                      <a:pt x="49" y="268"/>
                      <a:pt x="115" y="168"/>
                      <a:pt x="202" y="168"/>
                    </a:cubicBezTo>
                    <a:cubicBezTo>
                      <a:pt x="282" y="168"/>
                      <a:pt x="462" y="170"/>
                      <a:pt x="532" y="171"/>
                    </a:cubicBezTo>
                    <a:cubicBezTo>
                      <a:pt x="543" y="240"/>
                      <a:pt x="604" y="293"/>
                      <a:pt x="676" y="293"/>
                    </a:cubicBezTo>
                    <a:cubicBezTo>
                      <a:pt x="757" y="293"/>
                      <a:pt x="822" y="227"/>
                      <a:pt x="822" y="147"/>
                    </a:cubicBezTo>
                    <a:cubicBezTo>
                      <a:pt x="822" y="66"/>
                      <a:pt x="757" y="0"/>
                      <a:pt x="676" y="0"/>
                    </a:cubicBezTo>
                    <a:cubicBezTo>
                      <a:pt x="604" y="0"/>
                      <a:pt x="544" y="53"/>
                      <a:pt x="532" y="12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F1D71CC1-40EC-498A-82E9-F8F32192DF32}"/>
                </a:ext>
              </a:extLst>
            </p:cNvPr>
            <p:cNvSpPr/>
            <p:nvPr/>
          </p:nvSpPr>
          <p:spPr>
            <a:xfrm>
              <a:off x="8557059" y="1869882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4F4DF46-19D2-45E3-A588-BE41DBB37702}"/>
                </a:ext>
              </a:extLst>
            </p:cNvPr>
            <p:cNvSpPr/>
            <p:nvPr/>
          </p:nvSpPr>
          <p:spPr>
            <a:xfrm>
              <a:off x="7744507" y="5370338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17AE05DD-7D00-443F-B70A-5A1D4FED144E}"/>
                </a:ext>
              </a:extLst>
            </p:cNvPr>
            <p:cNvSpPr/>
            <p:nvPr/>
          </p:nvSpPr>
          <p:spPr>
            <a:xfrm>
              <a:off x="6176427" y="5358464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F0F07C56-5DA0-42EC-8D10-2CE8B1E74348}"/>
                </a:ext>
              </a:extLst>
            </p:cNvPr>
            <p:cNvSpPr/>
            <p:nvPr/>
          </p:nvSpPr>
          <p:spPr>
            <a:xfrm>
              <a:off x="6977664" y="1856236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756727E2-002D-4199-A323-C42F1A4E2726}"/>
                </a:ext>
              </a:extLst>
            </p:cNvPr>
            <p:cNvSpPr/>
            <p:nvPr/>
          </p:nvSpPr>
          <p:spPr>
            <a:xfrm>
              <a:off x="5416830" y="1853135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3" name="TextBox 28">
              <a:extLst>
                <a:ext uri="{FF2B5EF4-FFF2-40B4-BE49-F238E27FC236}">
                  <a16:creationId xmlns:a16="http://schemas.microsoft.com/office/drawing/2014/main" id="{0E9218B7-395A-4419-B72C-E5281A342FEB}"/>
                </a:ext>
              </a:extLst>
            </p:cNvPr>
            <p:cNvSpPr txBox="1">
              <a:spLocks/>
            </p:cNvSpPr>
            <p:nvPr/>
          </p:nvSpPr>
          <p:spPr>
            <a:xfrm>
              <a:off x="7295259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FD8FD33B-48FC-4295-BB67-655A89C9F119}"/>
                </a:ext>
              </a:extLst>
            </p:cNvPr>
            <p:cNvSpPr txBox="1">
              <a:spLocks/>
            </p:cNvSpPr>
            <p:nvPr/>
          </p:nvSpPr>
          <p:spPr>
            <a:xfrm>
              <a:off x="5759548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F8E255AF-252C-4413-BBAC-8BF9544D5829}"/>
                </a:ext>
              </a:extLst>
            </p:cNvPr>
            <p:cNvSpPr txBox="1">
              <a:spLocks/>
            </p:cNvSpPr>
            <p:nvPr/>
          </p:nvSpPr>
          <p:spPr>
            <a:xfrm>
              <a:off x="1787466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1B57DC8B-5BF2-43A0-83E1-F05A608322F8}"/>
                </a:ext>
              </a:extLst>
            </p:cNvPr>
            <p:cNvSpPr txBox="1">
              <a:spLocks/>
            </p:cNvSpPr>
            <p:nvPr/>
          </p:nvSpPr>
          <p:spPr>
            <a:xfrm>
              <a:off x="176929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40">
              <a:extLst>
                <a:ext uri="{FF2B5EF4-FFF2-40B4-BE49-F238E27FC236}">
                  <a16:creationId xmlns:a16="http://schemas.microsoft.com/office/drawing/2014/main" id="{B4E06612-F311-43B6-9270-17C37E5BF6CE}"/>
                </a:ext>
              </a:extLst>
            </p:cNvPr>
            <p:cNvSpPr txBox="1">
              <a:spLocks/>
            </p:cNvSpPr>
            <p:nvPr/>
          </p:nvSpPr>
          <p:spPr>
            <a:xfrm>
              <a:off x="-718265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TextBox 41">
              <a:extLst>
                <a:ext uri="{FF2B5EF4-FFF2-40B4-BE49-F238E27FC236}">
                  <a16:creationId xmlns:a16="http://schemas.microsoft.com/office/drawing/2014/main" id="{94F4C0DD-BE94-4789-9D68-E80AEF6D2D2C}"/>
                </a:ext>
              </a:extLst>
            </p:cNvPr>
            <p:cNvSpPr txBox="1">
              <a:spLocks/>
            </p:cNvSpPr>
            <p:nvPr/>
          </p:nvSpPr>
          <p:spPr>
            <a:xfrm>
              <a:off x="939094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C7F235D7-EE9B-4C99-A8FC-61BDF0CD24A8}"/>
                </a:ext>
              </a:extLst>
            </p:cNvPr>
            <p:cNvSpPr txBox="1">
              <a:spLocks/>
            </p:cNvSpPr>
            <p:nvPr/>
          </p:nvSpPr>
          <p:spPr>
            <a:xfrm>
              <a:off x="6518708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A0008109-0B49-4A40-B445-B41133C77BAE}"/>
                </a:ext>
              </a:extLst>
            </p:cNvPr>
            <p:cNvSpPr txBox="1">
              <a:spLocks/>
            </p:cNvSpPr>
            <p:nvPr/>
          </p:nvSpPr>
          <p:spPr>
            <a:xfrm>
              <a:off x="8140180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44">
              <a:extLst>
                <a:ext uri="{FF2B5EF4-FFF2-40B4-BE49-F238E27FC236}">
                  <a16:creationId xmlns:a16="http://schemas.microsoft.com/office/drawing/2014/main" id="{E746B916-35B8-4CB0-909E-3E02330C41E8}"/>
                </a:ext>
              </a:extLst>
            </p:cNvPr>
            <p:cNvSpPr txBox="1">
              <a:spLocks/>
            </p:cNvSpPr>
            <p:nvPr/>
          </p:nvSpPr>
          <p:spPr>
            <a:xfrm>
              <a:off x="2613756" y="4484251"/>
              <a:ext cx="3521928" cy="781135"/>
            </a:xfrm>
            <a:prstGeom prst="rect">
              <a:avLst/>
            </a:prstGeom>
          </p:spPr>
          <p:txBody>
            <a:bodyPr vert="horz" wrap="none" lIns="91440" tIns="45720" rIns="91440" bIns="45720">
              <a:normAutofit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输入标题文本</a:t>
              </a:r>
            </a:p>
          </p:txBody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FF895A76-1826-48BA-9879-559FE0777975}"/>
              </a:ext>
            </a:extLst>
          </p:cNvPr>
          <p:cNvGrpSpPr/>
          <p:nvPr/>
        </p:nvGrpSpPr>
        <p:grpSpPr>
          <a:xfrm>
            <a:off x="6041193" y="1520789"/>
            <a:ext cx="4781022" cy="4112566"/>
            <a:chOff x="4342443" y="1726790"/>
            <a:chExt cx="4781022" cy="41125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E7AEFD-1AD5-48E9-915F-9707A0DDCE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676671" y="1392562"/>
              <a:ext cx="4112566" cy="4781022"/>
              <a:chOff x="1727" y="29"/>
              <a:chExt cx="2221" cy="2582"/>
            </a:xfrm>
          </p:grpSpPr>
          <p:sp>
            <p:nvSpPr>
              <p:cNvPr id="12" name="Freeform: Shape 16">
                <a:extLst>
                  <a:ext uri="{FF2B5EF4-FFF2-40B4-BE49-F238E27FC236}">
                    <a16:creationId xmlns:a16="http://schemas.microsoft.com/office/drawing/2014/main" id="{4E0345C5-A64E-4B0C-BD61-07C7D9E16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29"/>
                <a:ext cx="1136" cy="2582"/>
              </a:xfrm>
              <a:custGeom>
                <a:avLst/>
                <a:gdLst>
                  <a:gd name="T0" fmla="*/ 61 w 1007"/>
                  <a:gd name="T1" fmla="*/ 146 h 2288"/>
                  <a:gd name="T2" fmla="*/ 147 w 1007"/>
                  <a:gd name="T3" fmla="*/ 60 h 2288"/>
                  <a:gd name="T4" fmla="*/ 233 w 1007"/>
                  <a:gd name="T5" fmla="*/ 146 h 2288"/>
                  <a:gd name="T6" fmla="*/ 147 w 1007"/>
                  <a:gd name="T7" fmla="*/ 233 h 2288"/>
                  <a:gd name="T8" fmla="*/ 61 w 1007"/>
                  <a:gd name="T9" fmla="*/ 146 h 2288"/>
                  <a:gd name="T10" fmla="*/ 0 w 1007"/>
                  <a:gd name="T11" fmla="*/ 146 h 2288"/>
                  <a:gd name="T12" fmla="*/ 147 w 1007"/>
                  <a:gd name="T13" fmla="*/ 293 h 2288"/>
                  <a:gd name="T14" fmla="*/ 291 w 1007"/>
                  <a:gd name="T15" fmla="*/ 171 h 2288"/>
                  <a:gd name="T16" fmla="*/ 728 w 1007"/>
                  <a:gd name="T17" fmla="*/ 171 h 2288"/>
                  <a:gd name="T18" fmla="*/ 957 w 1007"/>
                  <a:gd name="T19" fmla="*/ 351 h 2288"/>
                  <a:gd name="T20" fmla="*/ 957 w 1007"/>
                  <a:gd name="T21" fmla="*/ 2288 h 2288"/>
                  <a:gd name="T22" fmla="*/ 1007 w 1007"/>
                  <a:gd name="T23" fmla="*/ 2288 h 2288"/>
                  <a:gd name="T24" fmla="*/ 1007 w 1007"/>
                  <a:gd name="T25" fmla="*/ 351 h 2288"/>
                  <a:gd name="T26" fmla="*/ 914 w 1007"/>
                  <a:gd name="T27" fmla="*/ 170 h 2288"/>
                  <a:gd name="T28" fmla="*/ 728 w 1007"/>
                  <a:gd name="T29" fmla="*/ 122 h 2288"/>
                  <a:gd name="T30" fmla="*/ 291 w 1007"/>
                  <a:gd name="T31" fmla="*/ 122 h 2288"/>
                  <a:gd name="T32" fmla="*/ 147 w 1007"/>
                  <a:gd name="T33" fmla="*/ 0 h 2288"/>
                  <a:gd name="T34" fmla="*/ 0 w 1007"/>
                  <a:gd name="T35" fmla="*/ 146 h 2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7" h="2288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9" y="293"/>
                      <a:pt x="279" y="240"/>
                      <a:pt x="291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97" y="171"/>
                      <a:pt x="957" y="189"/>
                      <a:pt x="957" y="351"/>
                    </a:cubicBezTo>
                    <a:cubicBezTo>
                      <a:pt x="957" y="2288"/>
                      <a:pt x="957" y="2288"/>
                      <a:pt x="957" y="2288"/>
                    </a:cubicBezTo>
                    <a:cubicBezTo>
                      <a:pt x="1007" y="2288"/>
                      <a:pt x="1007" y="2288"/>
                      <a:pt x="1007" y="2288"/>
                    </a:cubicBezTo>
                    <a:cubicBezTo>
                      <a:pt x="1007" y="351"/>
                      <a:pt x="1007" y="351"/>
                      <a:pt x="1007" y="351"/>
                    </a:cubicBezTo>
                    <a:cubicBezTo>
                      <a:pt x="1007" y="272"/>
                      <a:pt x="975" y="210"/>
                      <a:pt x="914" y="170"/>
                    </a:cubicBezTo>
                    <a:cubicBezTo>
                      <a:pt x="854" y="130"/>
                      <a:pt x="780" y="122"/>
                      <a:pt x="728" y="122"/>
                    </a:cubicBezTo>
                    <a:cubicBezTo>
                      <a:pt x="291" y="122"/>
                      <a:pt x="291" y="122"/>
                      <a:pt x="291" y="122"/>
                    </a:cubicBezTo>
                    <a:cubicBezTo>
                      <a:pt x="279" y="53"/>
                      <a:pt x="219" y="0"/>
                      <a:pt x="147" y="0"/>
                    </a:cubicBezTo>
                    <a:cubicBezTo>
                      <a:pt x="66" y="0"/>
                      <a:pt x="0" y="66"/>
                      <a:pt x="0" y="14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17">
                <a:extLst>
                  <a:ext uri="{FF2B5EF4-FFF2-40B4-BE49-F238E27FC236}">
                    <a16:creationId xmlns:a16="http://schemas.microsoft.com/office/drawing/2014/main" id="{E48541C6-514C-443C-90D7-EA908D60C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889"/>
                <a:ext cx="1029" cy="1716"/>
              </a:xfrm>
              <a:custGeom>
                <a:avLst/>
                <a:gdLst>
                  <a:gd name="T0" fmla="*/ 61 w 912"/>
                  <a:gd name="T1" fmla="*/ 146 h 1520"/>
                  <a:gd name="T2" fmla="*/ 147 w 912"/>
                  <a:gd name="T3" fmla="*/ 60 h 1520"/>
                  <a:gd name="T4" fmla="*/ 233 w 912"/>
                  <a:gd name="T5" fmla="*/ 146 h 1520"/>
                  <a:gd name="T6" fmla="*/ 147 w 912"/>
                  <a:gd name="T7" fmla="*/ 232 h 1520"/>
                  <a:gd name="T8" fmla="*/ 61 w 912"/>
                  <a:gd name="T9" fmla="*/ 146 h 1520"/>
                  <a:gd name="T10" fmla="*/ 0 w 912"/>
                  <a:gd name="T11" fmla="*/ 146 h 1520"/>
                  <a:gd name="T12" fmla="*/ 147 w 912"/>
                  <a:gd name="T13" fmla="*/ 292 h 1520"/>
                  <a:gd name="T14" fmla="*/ 290 w 912"/>
                  <a:gd name="T15" fmla="*/ 174 h 1520"/>
                  <a:gd name="T16" fmla="*/ 673 w 912"/>
                  <a:gd name="T17" fmla="*/ 174 h 1520"/>
                  <a:gd name="T18" fmla="*/ 862 w 912"/>
                  <a:gd name="T19" fmla="*/ 317 h 1520"/>
                  <a:gd name="T20" fmla="*/ 862 w 912"/>
                  <a:gd name="T21" fmla="*/ 1520 h 1520"/>
                  <a:gd name="T22" fmla="*/ 912 w 912"/>
                  <a:gd name="T23" fmla="*/ 1520 h 1520"/>
                  <a:gd name="T24" fmla="*/ 912 w 912"/>
                  <a:gd name="T25" fmla="*/ 317 h 1520"/>
                  <a:gd name="T26" fmla="*/ 673 w 912"/>
                  <a:gd name="T27" fmla="*/ 125 h 1520"/>
                  <a:gd name="T28" fmla="*/ 292 w 912"/>
                  <a:gd name="T29" fmla="*/ 125 h 1520"/>
                  <a:gd name="T30" fmla="*/ 147 w 912"/>
                  <a:gd name="T31" fmla="*/ 0 h 1520"/>
                  <a:gd name="T32" fmla="*/ 0 w 912"/>
                  <a:gd name="T33" fmla="*/ 146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520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2"/>
                      <a:pt x="147" y="232"/>
                    </a:cubicBezTo>
                    <a:cubicBezTo>
                      <a:pt x="99" y="232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2"/>
                      <a:pt x="147" y="292"/>
                    </a:cubicBezTo>
                    <a:cubicBezTo>
                      <a:pt x="218" y="292"/>
                      <a:pt x="277" y="241"/>
                      <a:pt x="290" y="174"/>
                    </a:cubicBezTo>
                    <a:cubicBezTo>
                      <a:pt x="673" y="174"/>
                      <a:pt x="673" y="174"/>
                      <a:pt x="673" y="174"/>
                    </a:cubicBezTo>
                    <a:cubicBezTo>
                      <a:pt x="844" y="174"/>
                      <a:pt x="862" y="274"/>
                      <a:pt x="862" y="317"/>
                    </a:cubicBezTo>
                    <a:cubicBezTo>
                      <a:pt x="862" y="1520"/>
                      <a:pt x="862" y="1520"/>
                      <a:pt x="862" y="1520"/>
                    </a:cubicBezTo>
                    <a:cubicBezTo>
                      <a:pt x="912" y="1520"/>
                      <a:pt x="912" y="1520"/>
                      <a:pt x="912" y="1520"/>
                    </a:cubicBezTo>
                    <a:cubicBezTo>
                      <a:pt x="912" y="317"/>
                      <a:pt x="912" y="317"/>
                      <a:pt x="912" y="317"/>
                    </a:cubicBezTo>
                    <a:cubicBezTo>
                      <a:pt x="912" y="199"/>
                      <a:pt x="820" y="125"/>
                      <a:pt x="673" y="125"/>
                    </a:cubicBezTo>
                    <a:cubicBezTo>
                      <a:pt x="292" y="125"/>
                      <a:pt x="292" y="125"/>
                      <a:pt x="292" y="125"/>
                    </a:cubicBezTo>
                    <a:cubicBezTo>
                      <a:pt x="281" y="54"/>
                      <a:pt x="220" y="0"/>
                      <a:pt x="147" y="0"/>
                    </a:cubicBezTo>
                    <a:cubicBezTo>
                      <a:pt x="66" y="0"/>
                      <a:pt x="0" y="65"/>
                      <a:pt x="0" y="14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8">
                <a:extLst>
                  <a:ext uri="{FF2B5EF4-FFF2-40B4-BE49-F238E27FC236}">
                    <a16:creationId xmlns:a16="http://schemas.microsoft.com/office/drawing/2014/main" id="{0B9C8693-1796-46B7-994D-5D78ACD8D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1735"/>
                <a:ext cx="928" cy="873"/>
              </a:xfrm>
              <a:custGeom>
                <a:avLst/>
                <a:gdLst>
                  <a:gd name="T0" fmla="*/ 61 w 823"/>
                  <a:gd name="T1" fmla="*/ 147 h 774"/>
                  <a:gd name="T2" fmla="*/ 147 w 823"/>
                  <a:gd name="T3" fmla="*/ 60 h 774"/>
                  <a:gd name="T4" fmla="*/ 233 w 823"/>
                  <a:gd name="T5" fmla="*/ 147 h 774"/>
                  <a:gd name="T6" fmla="*/ 147 w 823"/>
                  <a:gd name="T7" fmla="*/ 233 h 774"/>
                  <a:gd name="T8" fmla="*/ 61 w 823"/>
                  <a:gd name="T9" fmla="*/ 147 h 774"/>
                  <a:gd name="T10" fmla="*/ 0 w 823"/>
                  <a:gd name="T11" fmla="*/ 147 h 774"/>
                  <a:gd name="T12" fmla="*/ 147 w 823"/>
                  <a:gd name="T13" fmla="*/ 293 h 774"/>
                  <a:gd name="T14" fmla="*/ 289 w 823"/>
                  <a:gd name="T15" fmla="*/ 180 h 774"/>
                  <a:gd name="T16" fmla="*/ 581 w 823"/>
                  <a:gd name="T17" fmla="*/ 180 h 774"/>
                  <a:gd name="T18" fmla="*/ 774 w 823"/>
                  <a:gd name="T19" fmla="*/ 330 h 774"/>
                  <a:gd name="T20" fmla="*/ 774 w 823"/>
                  <a:gd name="T21" fmla="*/ 774 h 774"/>
                  <a:gd name="T22" fmla="*/ 823 w 823"/>
                  <a:gd name="T23" fmla="*/ 774 h 774"/>
                  <a:gd name="T24" fmla="*/ 823 w 823"/>
                  <a:gd name="T25" fmla="*/ 330 h 774"/>
                  <a:gd name="T26" fmla="*/ 778 w 823"/>
                  <a:gd name="T27" fmla="*/ 203 h 774"/>
                  <a:gd name="T28" fmla="*/ 581 w 823"/>
                  <a:gd name="T29" fmla="*/ 131 h 774"/>
                  <a:gd name="T30" fmla="*/ 292 w 823"/>
                  <a:gd name="T31" fmla="*/ 131 h 774"/>
                  <a:gd name="T32" fmla="*/ 147 w 823"/>
                  <a:gd name="T33" fmla="*/ 0 h 774"/>
                  <a:gd name="T34" fmla="*/ 0 w 823"/>
                  <a:gd name="T35" fmla="*/ 147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3" h="774">
                    <a:moveTo>
                      <a:pt x="61" y="147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7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7"/>
                    </a:cubicBezTo>
                    <a:moveTo>
                      <a:pt x="0" y="147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6" y="293"/>
                      <a:pt x="274" y="245"/>
                      <a:pt x="289" y="180"/>
                    </a:cubicBezTo>
                    <a:cubicBezTo>
                      <a:pt x="581" y="180"/>
                      <a:pt x="581" y="180"/>
                      <a:pt x="581" y="180"/>
                    </a:cubicBezTo>
                    <a:cubicBezTo>
                      <a:pt x="653" y="180"/>
                      <a:pt x="774" y="200"/>
                      <a:pt x="774" y="330"/>
                    </a:cubicBezTo>
                    <a:cubicBezTo>
                      <a:pt x="774" y="774"/>
                      <a:pt x="774" y="774"/>
                      <a:pt x="774" y="774"/>
                    </a:cubicBezTo>
                    <a:cubicBezTo>
                      <a:pt x="823" y="774"/>
                      <a:pt x="823" y="774"/>
                      <a:pt x="823" y="774"/>
                    </a:cubicBezTo>
                    <a:cubicBezTo>
                      <a:pt x="823" y="330"/>
                      <a:pt x="823" y="330"/>
                      <a:pt x="823" y="330"/>
                    </a:cubicBezTo>
                    <a:cubicBezTo>
                      <a:pt x="823" y="295"/>
                      <a:pt x="815" y="245"/>
                      <a:pt x="778" y="203"/>
                    </a:cubicBezTo>
                    <a:cubicBezTo>
                      <a:pt x="737" y="155"/>
                      <a:pt x="671" y="131"/>
                      <a:pt x="581" y="131"/>
                    </a:cubicBezTo>
                    <a:cubicBezTo>
                      <a:pt x="292" y="131"/>
                      <a:pt x="292" y="131"/>
                      <a:pt x="292" y="131"/>
                    </a:cubicBezTo>
                    <a:cubicBezTo>
                      <a:pt x="285" y="58"/>
                      <a:pt x="222" y="0"/>
                      <a:pt x="147" y="0"/>
                    </a:cubicBezTo>
                    <a:cubicBezTo>
                      <a:pt x="66" y="0"/>
                      <a:pt x="0" y="66"/>
                      <a:pt x="0" y="1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9">
                <a:extLst>
                  <a:ext uri="{FF2B5EF4-FFF2-40B4-BE49-F238E27FC236}">
                    <a16:creationId xmlns:a16="http://schemas.microsoft.com/office/drawing/2014/main" id="{B7C61E7C-3C0F-47E2-89F1-582B15151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472"/>
                <a:ext cx="1040" cy="2133"/>
              </a:xfrm>
              <a:custGeom>
                <a:avLst/>
                <a:gdLst>
                  <a:gd name="T0" fmla="*/ 689 w 921"/>
                  <a:gd name="T1" fmla="*/ 146 h 1890"/>
                  <a:gd name="T2" fmla="*/ 775 w 921"/>
                  <a:gd name="T3" fmla="*/ 60 h 1890"/>
                  <a:gd name="T4" fmla="*/ 861 w 921"/>
                  <a:gd name="T5" fmla="*/ 146 h 1890"/>
                  <a:gd name="T6" fmla="*/ 775 w 921"/>
                  <a:gd name="T7" fmla="*/ 232 h 1890"/>
                  <a:gd name="T8" fmla="*/ 689 w 921"/>
                  <a:gd name="T9" fmla="*/ 146 h 1890"/>
                  <a:gd name="T10" fmla="*/ 632 w 921"/>
                  <a:gd name="T11" fmla="*/ 115 h 1890"/>
                  <a:gd name="T12" fmla="*/ 252 w 921"/>
                  <a:gd name="T13" fmla="*/ 115 h 1890"/>
                  <a:gd name="T14" fmla="*/ 7 w 921"/>
                  <a:gd name="T15" fmla="*/ 294 h 1890"/>
                  <a:gd name="T16" fmla="*/ 7 w 921"/>
                  <a:gd name="T17" fmla="*/ 1890 h 1890"/>
                  <a:gd name="T18" fmla="*/ 56 w 921"/>
                  <a:gd name="T19" fmla="*/ 1890 h 1890"/>
                  <a:gd name="T20" fmla="*/ 56 w 921"/>
                  <a:gd name="T21" fmla="*/ 298 h 1890"/>
                  <a:gd name="T22" fmla="*/ 252 w 921"/>
                  <a:gd name="T23" fmla="*/ 165 h 1890"/>
                  <a:gd name="T24" fmla="*/ 630 w 921"/>
                  <a:gd name="T25" fmla="*/ 165 h 1890"/>
                  <a:gd name="T26" fmla="*/ 775 w 921"/>
                  <a:gd name="T27" fmla="*/ 292 h 1890"/>
                  <a:gd name="T28" fmla="*/ 921 w 921"/>
                  <a:gd name="T29" fmla="*/ 146 h 1890"/>
                  <a:gd name="T30" fmla="*/ 775 w 921"/>
                  <a:gd name="T31" fmla="*/ 0 h 1890"/>
                  <a:gd name="T32" fmla="*/ 632 w 921"/>
                  <a:gd name="T33" fmla="*/ 115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1" h="1890">
                    <a:moveTo>
                      <a:pt x="689" y="146"/>
                    </a:moveTo>
                    <a:cubicBezTo>
                      <a:pt x="689" y="99"/>
                      <a:pt x="728" y="60"/>
                      <a:pt x="775" y="60"/>
                    </a:cubicBezTo>
                    <a:cubicBezTo>
                      <a:pt x="823" y="60"/>
                      <a:pt x="861" y="99"/>
                      <a:pt x="861" y="146"/>
                    </a:cubicBezTo>
                    <a:cubicBezTo>
                      <a:pt x="861" y="194"/>
                      <a:pt x="823" y="232"/>
                      <a:pt x="775" y="232"/>
                    </a:cubicBezTo>
                    <a:cubicBezTo>
                      <a:pt x="728" y="232"/>
                      <a:pt x="689" y="194"/>
                      <a:pt x="689" y="146"/>
                    </a:cubicBezTo>
                    <a:moveTo>
                      <a:pt x="632" y="115"/>
                    </a:moveTo>
                    <a:cubicBezTo>
                      <a:pt x="252" y="115"/>
                      <a:pt x="252" y="115"/>
                      <a:pt x="252" y="115"/>
                    </a:cubicBezTo>
                    <a:cubicBezTo>
                      <a:pt x="87" y="115"/>
                      <a:pt x="16" y="167"/>
                      <a:pt x="7" y="294"/>
                    </a:cubicBezTo>
                    <a:cubicBezTo>
                      <a:pt x="0" y="394"/>
                      <a:pt x="7" y="1829"/>
                      <a:pt x="7" y="1890"/>
                    </a:cubicBezTo>
                    <a:cubicBezTo>
                      <a:pt x="56" y="1890"/>
                      <a:pt x="56" y="1890"/>
                      <a:pt x="56" y="1890"/>
                    </a:cubicBezTo>
                    <a:cubicBezTo>
                      <a:pt x="56" y="1875"/>
                      <a:pt x="50" y="395"/>
                      <a:pt x="56" y="298"/>
                    </a:cubicBezTo>
                    <a:cubicBezTo>
                      <a:pt x="61" y="227"/>
                      <a:pt x="80" y="165"/>
                      <a:pt x="252" y="165"/>
                    </a:cubicBezTo>
                    <a:cubicBezTo>
                      <a:pt x="630" y="165"/>
                      <a:pt x="630" y="165"/>
                      <a:pt x="630" y="165"/>
                    </a:cubicBezTo>
                    <a:cubicBezTo>
                      <a:pt x="639" y="236"/>
                      <a:pt x="701" y="292"/>
                      <a:pt x="775" y="292"/>
                    </a:cubicBezTo>
                    <a:cubicBezTo>
                      <a:pt x="856" y="292"/>
                      <a:pt x="921" y="227"/>
                      <a:pt x="921" y="146"/>
                    </a:cubicBezTo>
                    <a:cubicBezTo>
                      <a:pt x="921" y="65"/>
                      <a:pt x="856" y="0"/>
                      <a:pt x="775" y="0"/>
                    </a:cubicBezTo>
                    <a:cubicBezTo>
                      <a:pt x="705" y="0"/>
                      <a:pt x="646" y="49"/>
                      <a:pt x="632" y="1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20">
                <a:extLst>
                  <a:ext uri="{FF2B5EF4-FFF2-40B4-BE49-F238E27FC236}">
                    <a16:creationId xmlns:a16="http://schemas.microsoft.com/office/drawing/2014/main" id="{DC5C748C-DF38-42EA-9697-18BBABDD4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1320"/>
                <a:ext cx="928" cy="1281"/>
              </a:xfrm>
              <a:custGeom>
                <a:avLst/>
                <a:gdLst>
                  <a:gd name="T0" fmla="*/ 590 w 822"/>
                  <a:gd name="T1" fmla="*/ 147 h 1135"/>
                  <a:gd name="T2" fmla="*/ 676 w 822"/>
                  <a:gd name="T3" fmla="*/ 60 h 1135"/>
                  <a:gd name="T4" fmla="*/ 762 w 822"/>
                  <a:gd name="T5" fmla="*/ 147 h 1135"/>
                  <a:gd name="T6" fmla="*/ 676 w 822"/>
                  <a:gd name="T7" fmla="*/ 233 h 1135"/>
                  <a:gd name="T8" fmla="*/ 590 w 822"/>
                  <a:gd name="T9" fmla="*/ 147 h 1135"/>
                  <a:gd name="T10" fmla="*/ 532 w 822"/>
                  <a:gd name="T11" fmla="*/ 122 h 1135"/>
                  <a:gd name="T12" fmla="*/ 202 w 822"/>
                  <a:gd name="T13" fmla="*/ 119 h 1135"/>
                  <a:gd name="T14" fmla="*/ 0 w 822"/>
                  <a:gd name="T15" fmla="*/ 333 h 1135"/>
                  <a:gd name="T16" fmla="*/ 0 w 822"/>
                  <a:gd name="T17" fmla="*/ 1135 h 1135"/>
                  <a:gd name="T18" fmla="*/ 49 w 822"/>
                  <a:gd name="T19" fmla="*/ 1135 h 1135"/>
                  <a:gd name="T20" fmla="*/ 49 w 822"/>
                  <a:gd name="T21" fmla="*/ 333 h 1135"/>
                  <a:gd name="T22" fmla="*/ 202 w 822"/>
                  <a:gd name="T23" fmla="*/ 168 h 1135"/>
                  <a:gd name="T24" fmla="*/ 532 w 822"/>
                  <a:gd name="T25" fmla="*/ 171 h 1135"/>
                  <a:gd name="T26" fmla="*/ 676 w 822"/>
                  <a:gd name="T27" fmla="*/ 293 h 1135"/>
                  <a:gd name="T28" fmla="*/ 822 w 822"/>
                  <a:gd name="T29" fmla="*/ 147 h 1135"/>
                  <a:gd name="T30" fmla="*/ 676 w 822"/>
                  <a:gd name="T31" fmla="*/ 0 h 1135"/>
                  <a:gd name="T32" fmla="*/ 532 w 822"/>
                  <a:gd name="T33" fmla="*/ 122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2" h="1135">
                    <a:moveTo>
                      <a:pt x="590" y="147"/>
                    </a:moveTo>
                    <a:cubicBezTo>
                      <a:pt x="590" y="99"/>
                      <a:pt x="628" y="60"/>
                      <a:pt x="676" y="60"/>
                    </a:cubicBezTo>
                    <a:cubicBezTo>
                      <a:pt x="723" y="60"/>
                      <a:pt x="762" y="99"/>
                      <a:pt x="762" y="147"/>
                    </a:cubicBezTo>
                    <a:cubicBezTo>
                      <a:pt x="762" y="194"/>
                      <a:pt x="723" y="233"/>
                      <a:pt x="676" y="233"/>
                    </a:cubicBezTo>
                    <a:cubicBezTo>
                      <a:pt x="628" y="233"/>
                      <a:pt x="590" y="194"/>
                      <a:pt x="590" y="147"/>
                    </a:cubicBezTo>
                    <a:moveTo>
                      <a:pt x="532" y="122"/>
                    </a:moveTo>
                    <a:cubicBezTo>
                      <a:pt x="462" y="121"/>
                      <a:pt x="282" y="119"/>
                      <a:pt x="202" y="119"/>
                    </a:cubicBezTo>
                    <a:cubicBezTo>
                      <a:pt x="90" y="119"/>
                      <a:pt x="0" y="236"/>
                      <a:pt x="0" y="333"/>
                    </a:cubicBezTo>
                    <a:cubicBezTo>
                      <a:pt x="0" y="1135"/>
                      <a:pt x="0" y="1135"/>
                      <a:pt x="0" y="1135"/>
                    </a:cubicBezTo>
                    <a:cubicBezTo>
                      <a:pt x="49" y="1135"/>
                      <a:pt x="49" y="1135"/>
                      <a:pt x="49" y="1135"/>
                    </a:cubicBezTo>
                    <a:cubicBezTo>
                      <a:pt x="49" y="333"/>
                      <a:pt x="49" y="333"/>
                      <a:pt x="49" y="333"/>
                    </a:cubicBezTo>
                    <a:cubicBezTo>
                      <a:pt x="49" y="268"/>
                      <a:pt x="115" y="168"/>
                      <a:pt x="202" y="168"/>
                    </a:cubicBezTo>
                    <a:cubicBezTo>
                      <a:pt x="282" y="168"/>
                      <a:pt x="462" y="170"/>
                      <a:pt x="532" y="171"/>
                    </a:cubicBezTo>
                    <a:cubicBezTo>
                      <a:pt x="543" y="240"/>
                      <a:pt x="604" y="293"/>
                      <a:pt x="676" y="293"/>
                    </a:cubicBezTo>
                    <a:cubicBezTo>
                      <a:pt x="757" y="293"/>
                      <a:pt x="822" y="227"/>
                      <a:pt x="822" y="147"/>
                    </a:cubicBezTo>
                    <a:cubicBezTo>
                      <a:pt x="822" y="66"/>
                      <a:pt x="757" y="0"/>
                      <a:pt x="676" y="0"/>
                    </a:cubicBezTo>
                    <a:cubicBezTo>
                      <a:pt x="604" y="0"/>
                      <a:pt x="544" y="53"/>
                      <a:pt x="532" y="12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F8F0CC-6DC9-4421-8C0D-777E026E4A06}"/>
                </a:ext>
              </a:extLst>
            </p:cNvPr>
            <p:cNvSpPr/>
            <p:nvPr/>
          </p:nvSpPr>
          <p:spPr>
            <a:xfrm>
              <a:off x="8561451" y="1869882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31220-19B9-49A4-98E9-CD4E04B279B9}"/>
                </a:ext>
              </a:extLst>
            </p:cNvPr>
            <p:cNvSpPr/>
            <p:nvPr/>
          </p:nvSpPr>
          <p:spPr>
            <a:xfrm>
              <a:off x="7748899" y="5370338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F23D86-9BC9-4EBE-9AF8-39D268A8C3E6}"/>
                </a:ext>
              </a:extLst>
            </p:cNvPr>
            <p:cNvSpPr/>
            <p:nvPr/>
          </p:nvSpPr>
          <p:spPr>
            <a:xfrm>
              <a:off x="6180819" y="5358464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D2869-033A-4CE7-BB0D-D89EF08A9153}"/>
                </a:ext>
              </a:extLst>
            </p:cNvPr>
            <p:cNvSpPr/>
            <p:nvPr/>
          </p:nvSpPr>
          <p:spPr>
            <a:xfrm>
              <a:off x="6982056" y="1856236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93C9B-0986-4516-AF6D-97B4B7D834E1}"/>
                </a:ext>
              </a:extLst>
            </p:cNvPr>
            <p:cNvSpPr/>
            <p:nvPr/>
          </p:nvSpPr>
          <p:spPr>
            <a:xfrm>
              <a:off x="5421222" y="1853135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53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5E86FF-315E-4FBC-8738-C4C58240F730}"/>
              </a:ext>
            </a:extLst>
          </p:cNvPr>
          <p:cNvSpPr txBox="1"/>
          <p:nvPr/>
        </p:nvSpPr>
        <p:spPr>
          <a:xfrm>
            <a:off x="8223244" y="808389"/>
            <a:ext cx="3990196" cy="264687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20XX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7FA7E-0EFA-4453-987C-A4C1CADD2AA5}"/>
              </a:ext>
            </a:extLst>
          </p:cNvPr>
          <p:cNvSpPr txBox="1"/>
          <p:nvPr/>
        </p:nvSpPr>
        <p:spPr>
          <a:xfrm>
            <a:off x="4312210" y="3101827"/>
            <a:ext cx="7803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感谢您的观看！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77174-86BC-4A2D-8444-0C730E1CCC01}"/>
              </a:ext>
            </a:extLst>
          </p:cNvPr>
          <p:cNvSpPr txBox="1"/>
          <p:nvPr/>
        </p:nvSpPr>
        <p:spPr>
          <a:xfrm>
            <a:off x="5428135" y="4282273"/>
            <a:ext cx="6470041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毕业答辩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研究结果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学术报告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教育培训等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C904A0-129E-4773-9044-6604A8D19D57}"/>
              </a:ext>
            </a:extLst>
          </p:cNvPr>
          <p:cNvCxnSpPr>
            <a:cxnSpLocks/>
          </p:cNvCxnSpPr>
          <p:nvPr/>
        </p:nvCxnSpPr>
        <p:spPr>
          <a:xfrm>
            <a:off x="4749297" y="4162755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>
            <a:extLst>
              <a:ext uri="{FF2B5EF4-FFF2-40B4-BE49-F238E27FC236}">
                <a16:creationId xmlns:a16="http://schemas.microsoft.com/office/drawing/2014/main" id="{DB0ED3A0-915E-4562-85FA-F0D0C21E3EF2}"/>
              </a:ext>
            </a:extLst>
          </p:cNvPr>
          <p:cNvSpPr txBox="1"/>
          <p:nvPr/>
        </p:nvSpPr>
        <p:spPr>
          <a:xfrm>
            <a:off x="8632009" y="487014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姓名：锦素图文素材坊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E9DB0F-934D-C812-0E6B-C116A5BD6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" y="72202"/>
            <a:ext cx="6981825" cy="762000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D9C4CC-BB8B-A7B3-23BF-C7779E02B0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7" y="1140781"/>
            <a:ext cx="3720633" cy="56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4CF17F8-D657-4AEC-86B8-2A5B80195A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B4367689-1601-48C6-8570-DE28D2987C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6CD24892-213D-4CAF-B00A-69ED7614632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3993DB4F-3886-41BE-A2F9-AF88DD56833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030838" y="349636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DAD4F6C6-8615-4D52-B0C1-89DBACB12A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79275" y="343742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22440B44-5240-4AAB-B4EA-E3E52D2B39B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_文本框 11">
            <a:extLst>
              <a:ext uri="{FF2B5EF4-FFF2-40B4-BE49-F238E27FC236}">
                <a16:creationId xmlns:a16="http://schemas.microsoft.com/office/drawing/2014/main" id="{A3D8ADBE-132F-48A0-8FEF-CC561BF4675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28120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PA_文本框 11">
            <a:extLst>
              <a:ext uri="{FF2B5EF4-FFF2-40B4-BE49-F238E27FC236}">
                <a16:creationId xmlns:a16="http://schemas.microsoft.com/office/drawing/2014/main" id="{3A5774DB-1C9C-49EF-849B-2F8988E28BD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81542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PA_文本框 11">
            <a:extLst>
              <a:ext uri="{FF2B5EF4-FFF2-40B4-BE49-F238E27FC236}">
                <a16:creationId xmlns:a16="http://schemas.microsoft.com/office/drawing/2014/main" id="{79776523-F178-4C63-8CAE-A391A9D47E1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28120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_文本框 11">
            <a:extLst>
              <a:ext uri="{FF2B5EF4-FFF2-40B4-BE49-F238E27FC236}">
                <a16:creationId xmlns:a16="http://schemas.microsoft.com/office/drawing/2014/main" id="{E5DDB845-40E0-4646-9779-220F417252A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81542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Manual Input 5">
            <a:extLst>
              <a:ext uri="{FF2B5EF4-FFF2-40B4-BE49-F238E27FC236}">
                <a16:creationId xmlns:a16="http://schemas.microsoft.com/office/drawing/2014/main" id="{46DDA357-1003-4A13-86E7-2BF352F83166}"/>
              </a:ext>
            </a:extLst>
          </p:cNvPr>
          <p:cNvSpPr/>
          <p:nvPr/>
        </p:nvSpPr>
        <p:spPr>
          <a:xfrm>
            <a:off x="710993" y="2055247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2B1BFE4B-DB67-4B85-9E11-3B45764CDD9D}"/>
              </a:ext>
            </a:extLst>
          </p:cNvPr>
          <p:cNvGrpSpPr/>
          <p:nvPr/>
        </p:nvGrpSpPr>
        <p:grpSpPr>
          <a:xfrm>
            <a:off x="706447" y="2836958"/>
            <a:ext cx="2642102" cy="736903"/>
            <a:chOff x="8638357" y="3611566"/>
            <a:chExt cx="2451920" cy="683859"/>
          </a:xfrm>
        </p:grpSpPr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BC69DF0D-D0A0-46EF-B6B0-094834E22CC5}"/>
                </a:ext>
              </a:extLst>
            </p:cNvPr>
            <p:cNvSpPr txBox="1"/>
            <p:nvPr/>
          </p:nvSpPr>
          <p:spPr>
            <a:xfrm>
              <a:off x="8638357" y="3611566"/>
              <a:ext cx="2451919" cy="314184"/>
            </a:xfrm>
            <a:prstGeom prst="rect">
              <a:avLst/>
            </a:prstGeom>
            <a:noFill/>
          </p:spPr>
          <p:txBody>
            <a:bodyPr wrap="none">
              <a:normAutofit fontScale="62500" lnSpcReduction="2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  <a:br>
                <a:rPr lang="zh-CN" altLang="en-US" sz="1600" b="1" dirty="0">
                  <a:latin typeface="Impact" panose="020B0806030902050204" pitchFamily="34" charset="0"/>
                </a:rPr>
              </a:br>
              <a:endParaRPr lang="zh-CN" altLang="en-US" sz="1600" b="1" dirty="0">
                <a:latin typeface="Impact" panose="020B0806030902050204" pitchFamily="34" charset="0"/>
              </a:endParaRPr>
            </a:p>
          </p:txBody>
        </p: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4A48EE6B-0484-4D79-88A9-DE092F6D9D4A}"/>
                </a:ext>
              </a:extLst>
            </p:cNvPr>
            <p:cNvSpPr/>
            <p:nvPr/>
          </p:nvSpPr>
          <p:spPr>
            <a:xfrm>
              <a:off x="8648247" y="3866992"/>
              <a:ext cx="2442030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08B7777-5B92-4BA6-A9F1-BDE1B1E4C380}"/>
              </a:ext>
            </a:extLst>
          </p:cNvPr>
          <p:cNvSpPr/>
          <p:nvPr/>
        </p:nvSpPr>
        <p:spPr>
          <a:xfrm>
            <a:off x="1707538" y="2268657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2" name="Flowchart: Manual Input 11">
            <a:extLst>
              <a:ext uri="{FF2B5EF4-FFF2-40B4-BE49-F238E27FC236}">
                <a16:creationId xmlns:a16="http://schemas.microsoft.com/office/drawing/2014/main" id="{A91A5C26-0C5A-4820-9077-167A8A99F07B}"/>
              </a:ext>
            </a:extLst>
          </p:cNvPr>
          <p:cNvSpPr/>
          <p:nvPr/>
        </p:nvSpPr>
        <p:spPr>
          <a:xfrm flipH="1">
            <a:off x="3419774" y="2055247"/>
            <a:ext cx="2643668" cy="1644118"/>
          </a:xfrm>
          <a:prstGeom prst="flowChartManualInpu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4F431A81-DC2E-4ED6-9AC0-8A9D4E6F764A}"/>
              </a:ext>
            </a:extLst>
          </p:cNvPr>
          <p:cNvGrpSpPr/>
          <p:nvPr/>
        </p:nvGrpSpPr>
        <p:grpSpPr>
          <a:xfrm>
            <a:off x="3431394" y="2836963"/>
            <a:ext cx="2643965" cy="736908"/>
            <a:chOff x="8700306" y="3611567"/>
            <a:chExt cx="2453649" cy="683863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F5DDFF0A-44FB-4186-816A-12D821F33CAA}"/>
                </a:ext>
              </a:extLst>
            </p:cNvPr>
            <p:cNvSpPr txBox="1"/>
            <p:nvPr/>
          </p:nvSpPr>
          <p:spPr>
            <a:xfrm>
              <a:off x="8700306" y="3611567"/>
              <a:ext cx="2442586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BF4BCD4C-21F6-4AF7-9A6E-1C1AB33ACA5A}"/>
                </a:ext>
              </a:extLst>
            </p:cNvPr>
            <p:cNvSpPr/>
            <p:nvPr/>
          </p:nvSpPr>
          <p:spPr>
            <a:xfrm>
              <a:off x="8700595" y="3866997"/>
              <a:ext cx="2453360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4" name="Rectangle 13">
            <a:extLst>
              <a:ext uri="{FF2B5EF4-FFF2-40B4-BE49-F238E27FC236}">
                <a16:creationId xmlns:a16="http://schemas.microsoft.com/office/drawing/2014/main" id="{26E8B49C-1173-4E12-8E60-63E713EEB2BE}"/>
              </a:ext>
            </a:extLst>
          </p:cNvPr>
          <p:cNvSpPr/>
          <p:nvPr/>
        </p:nvSpPr>
        <p:spPr>
          <a:xfrm>
            <a:off x="4351206" y="2268657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7" name="Flowchart: Manual Input 17">
            <a:extLst>
              <a:ext uri="{FF2B5EF4-FFF2-40B4-BE49-F238E27FC236}">
                <a16:creationId xmlns:a16="http://schemas.microsoft.com/office/drawing/2014/main" id="{9B82D560-4EC6-4CA3-BC88-916D0E3AA081}"/>
              </a:ext>
            </a:extLst>
          </p:cNvPr>
          <p:cNvSpPr/>
          <p:nvPr/>
        </p:nvSpPr>
        <p:spPr>
          <a:xfrm>
            <a:off x="6128555" y="2058881"/>
            <a:ext cx="2643668" cy="1644118"/>
          </a:xfrm>
          <a:prstGeom prst="flowChartManualInpu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E91E73A-7CB3-4E4C-A9DC-DE453F4390F5}"/>
              </a:ext>
            </a:extLst>
          </p:cNvPr>
          <p:cNvGrpSpPr/>
          <p:nvPr/>
        </p:nvGrpSpPr>
        <p:grpSpPr>
          <a:xfrm>
            <a:off x="6128554" y="2836959"/>
            <a:ext cx="2643674" cy="706130"/>
            <a:chOff x="8642573" y="3611567"/>
            <a:chExt cx="2453378" cy="655301"/>
          </a:xfrm>
        </p:grpSpPr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50F1F490-0779-4171-A0ED-6225A3BE8BBC}"/>
                </a:ext>
              </a:extLst>
            </p:cNvPr>
            <p:cNvSpPr txBox="1"/>
            <p:nvPr/>
          </p:nvSpPr>
          <p:spPr>
            <a:xfrm>
              <a:off x="9207389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FAA8A83C-2B8B-49DD-AC6A-34CEAC6C4D30}"/>
                </a:ext>
              </a:extLst>
            </p:cNvPr>
            <p:cNvSpPr/>
            <p:nvPr/>
          </p:nvSpPr>
          <p:spPr>
            <a:xfrm>
              <a:off x="8642573" y="3866997"/>
              <a:ext cx="2453378" cy="399871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9" name="Rectangle 19">
            <a:extLst>
              <a:ext uri="{FF2B5EF4-FFF2-40B4-BE49-F238E27FC236}">
                <a16:creationId xmlns:a16="http://schemas.microsoft.com/office/drawing/2014/main" id="{BA78F60F-58C4-46DA-818D-3673A1CA7EE6}"/>
              </a:ext>
            </a:extLst>
          </p:cNvPr>
          <p:cNvSpPr/>
          <p:nvPr/>
        </p:nvSpPr>
        <p:spPr>
          <a:xfrm>
            <a:off x="7138515" y="2268657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2" name="Flowchart: Manual Input 23">
            <a:extLst>
              <a:ext uri="{FF2B5EF4-FFF2-40B4-BE49-F238E27FC236}">
                <a16:creationId xmlns:a16="http://schemas.microsoft.com/office/drawing/2014/main" id="{16BA6B82-420B-4431-B560-AAB3BCBFDFE2}"/>
              </a:ext>
            </a:extLst>
          </p:cNvPr>
          <p:cNvSpPr/>
          <p:nvPr/>
        </p:nvSpPr>
        <p:spPr>
          <a:xfrm flipH="1">
            <a:off x="8837335" y="2055247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714225A0-B7C6-478A-B101-5FA19B57F66D}"/>
              </a:ext>
            </a:extLst>
          </p:cNvPr>
          <p:cNvGrpSpPr/>
          <p:nvPr/>
        </p:nvGrpSpPr>
        <p:grpSpPr>
          <a:xfrm>
            <a:off x="8841846" y="2836963"/>
            <a:ext cx="2643754" cy="736908"/>
            <a:chOff x="8642535" y="3611567"/>
            <a:chExt cx="2453452" cy="683863"/>
          </a:xfrm>
        </p:grpSpPr>
        <p:sp>
          <p:nvSpPr>
            <p:cNvPr id="35" name="TextBox 26">
              <a:extLst>
                <a:ext uri="{FF2B5EF4-FFF2-40B4-BE49-F238E27FC236}">
                  <a16:creationId xmlns:a16="http://schemas.microsoft.com/office/drawing/2014/main" id="{F95C6224-362B-4430-B63A-F3806EF28069}"/>
                </a:ext>
              </a:extLst>
            </p:cNvPr>
            <p:cNvSpPr txBox="1"/>
            <p:nvPr/>
          </p:nvSpPr>
          <p:spPr>
            <a:xfrm>
              <a:off x="9207387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ED889CA1-E0AE-4C2C-93F2-9EE41601002A}"/>
                </a:ext>
              </a:extLst>
            </p:cNvPr>
            <p:cNvSpPr/>
            <p:nvPr/>
          </p:nvSpPr>
          <p:spPr>
            <a:xfrm>
              <a:off x="8642535" y="3866997"/>
              <a:ext cx="2453452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34" name="Rectangle 25">
            <a:extLst>
              <a:ext uri="{FF2B5EF4-FFF2-40B4-BE49-F238E27FC236}">
                <a16:creationId xmlns:a16="http://schemas.microsoft.com/office/drawing/2014/main" id="{B71DC161-67E1-47FF-9E69-7D7EEA05D5E5}"/>
              </a:ext>
            </a:extLst>
          </p:cNvPr>
          <p:cNvSpPr/>
          <p:nvPr/>
        </p:nvSpPr>
        <p:spPr>
          <a:xfrm>
            <a:off x="9853656" y="2268657"/>
            <a:ext cx="609461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Flowchart: Manual Input 29">
            <a:extLst>
              <a:ext uri="{FF2B5EF4-FFF2-40B4-BE49-F238E27FC236}">
                <a16:creationId xmlns:a16="http://schemas.microsoft.com/office/drawing/2014/main" id="{38299EB0-201F-426C-87C4-95D85C6E11EE}"/>
              </a:ext>
            </a:extLst>
          </p:cNvPr>
          <p:cNvSpPr/>
          <p:nvPr/>
        </p:nvSpPr>
        <p:spPr>
          <a:xfrm flipV="1">
            <a:off x="710994" y="3755139"/>
            <a:ext cx="2643668" cy="1644118"/>
          </a:xfrm>
          <a:prstGeom prst="flowChartManualInpu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36858026-644D-4EF2-A9A0-63791A7F90D0}"/>
              </a:ext>
            </a:extLst>
          </p:cNvPr>
          <p:cNvGrpSpPr/>
          <p:nvPr/>
        </p:nvGrpSpPr>
        <p:grpSpPr>
          <a:xfrm>
            <a:off x="761581" y="4340917"/>
            <a:ext cx="2542490" cy="736908"/>
            <a:chOff x="8689522" y="3611567"/>
            <a:chExt cx="2359478" cy="683863"/>
          </a:xfrm>
        </p:grpSpPr>
        <p:sp>
          <p:nvSpPr>
            <p:cNvPr id="30" name="TextBox 32">
              <a:extLst>
                <a:ext uri="{FF2B5EF4-FFF2-40B4-BE49-F238E27FC236}">
                  <a16:creationId xmlns:a16="http://schemas.microsoft.com/office/drawing/2014/main" id="{3C8504B5-0202-487D-9099-EEFD984109AE}"/>
                </a:ext>
              </a:extLst>
            </p:cNvPr>
            <p:cNvSpPr txBox="1"/>
            <p:nvPr/>
          </p:nvSpPr>
          <p:spPr>
            <a:xfrm>
              <a:off x="9207388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6B85F885-0628-46A4-AD4D-D7464D58A481}"/>
                </a:ext>
              </a:extLst>
            </p:cNvPr>
            <p:cNvSpPr/>
            <p:nvPr/>
          </p:nvSpPr>
          <p:spPr>
            <a:xfrm>
              <a:off x="8689522" y="3866997"/>
              <a:ext cx="2359478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9" name="Rectangle 31">
            <a:extLst>
              <a:ext uri="{FF2B5EF4-FFF2-40B4-BE49-F238E27FC236}">
                <a16:creationId xmlns:a16="http://schemas.microsoft.com/office/drawing/2014/main" id="{CDF56DDB-749E-42CD-9CB2-72E4BE0235BE}"/>
              </a:ext>
            </a:extLst>
          </p:cNvPr>
          <p:cNvSpPr/>
          <p:nvPr/>
        </p:nvSpPr>
        <p:spPr>
          <a:xfrm>
            <a:off x="1707538" y="3772270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2" name="Flowchart: Manual Input 35">
            <a:extLst>
              <a:ext uri="{FF2B5EF4-FFF2-40B4-BE49-F238E27FC236}">
                <a16:creationId xmlns:a16="http://schemas.microsoft.com/office/drawing/2014/main" id="{E28174A4-125C-40EE-B780-5BED09F170F5}"/>
              </a:ext>
            </a:extLst>
          </p:cNvPr>
          <p:cNvSpPr/>
          <p:nvPr/>
        </p:nvSpPr>
        <p:spPr>
          <a:xfrm flipH="1" flipV="1">
            <a:off x="8837336" y="3755139"/>
            <a:ext cx="2643668" cy="1644118"/>
          </a:xfrm>
          <a:prstGeom prst="flowChartManualInpu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3" name="Group 36">
            <a:extLst>
              <a:ext uri="{FF2B5EF4-FFF2-40B4-BE49-F238E27FC236}">
                <a16:creationId xmlns:a16="http://schemas.microsoft.com/office/drawing/2014/main" id="{6359E5AA-E588-4367-8EF3-22FA0DB7DBD8}"/>
              </a:ext>
            </a:extLst>
          </p:cNvPr>
          <p:cNvGrpSpPr/>
          <p:nvPr/>
        </p:nvGrpSpPr>
        <p:grpSpPr>
          <a:xfrm>
            <a:off x="8816866" y="4340917"/>
            <a:ext cx="2664139" cy="736908"/>
            <a:chOff x="8633076" y="3611567"/>
            <a:chExt cx="2472370" cy="683863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3A31965B-6F02-432A-9944-70855DCE1D7D}"/>
                </a:ext>
              </a:extLst>
            </p:cNvPr>
            <p:cNvSpPr txBox="1"/>
            <p:nvPr/>
          </p:nvSpPr>
          <p:spPr>
            <a:xfrm>
              <a:off x="9227556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26" name="Rectangle 39">
              <a:extLst>
                <a:ext uri="{FF2B5EF4-FFF2-40B4-BE49-F238E27FC236}">
                  <a16:creationId xmlns:a16="http://schemas.microsoft.com/office/drawing/2014/main" id="{38EC6E96-1FF1-4C58-ACB7-1051CBE40E6D}"/>
                </a:ext>
              </a:extLst>
            </p:cNvPr>
            <p:cNvSpPr/>
            <p:nvPr/>
          </p:nvSpPr>
          <p:spPr>
            <a:xfrm>
              <a:off x="8633076" y="3866997"/>
              <a:ext cx="2472370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4" name="Rectangle 37">
            <a:extLst>
              <a:ext uri="{FF2B5EF4-FFF2-40B4-BE49-F238E27FC236}">
                <a16:creationId xmlns:a16="http://schemas.microsoft.com/office/drawing/2014/main" id="{5C44E507-9C0D-4A09-ADD2-057B352D0358}"/>
              </a:ext>
            </a:extLst>
          </p:cNvPr>
          <p:cNvSpPr/>
          <p:nvPr/>
        </p:nvSpPr>
        <p:spPr>
          <a:xfrm>
            <a:off x="9838429" y="3772270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17" name="Flowchart: Manual Input 41">
            <a:extLst>
              <a:ext uri="{FF2B5EF4-FFF2-40B4-BE49-F238E27FC236}">
                <a16:creationId xmlns:a16="http://schemas.microsoft.com/office/drawing/2014/main" id="{44B307C3-045A-4DFF-8212-194B4D357D44}"/>
              </a:ext>
            </a:extLst>
          </p:cNvPr>
          <p:cNvSpPr/>
          <p:nvPr/>
        </p:nvSpPr>
        <p:spPr>
          <a:xfrm flipH="1" flipV="1">
            <a:off x="3419775" y="3755139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8" name="Group 42">
            <a:extLst>
              <a:ext uri="{FF2B5EF4-FFF2-40B4-BE49-F238E27FC236}">
                <a16:creationId xmlns:a16="http://schemas.microsoft.com/office/drawing/2014/main" id="{3901D307-3F03-4034-B93C-8A5F49A8F5EE}"/>
              </a:ext>
            </a:extLst>
          </p:cNvPr>
          <p:cNvGrpSpPr/>
          <p:nvPr/>
        </p:nvGrpSpPr>
        <p:grpSpPr>
          <a:xfrm>
            <a:off x="3407850" y="4340917"/>
            <a:ext cx="2667503" cy="736908"/>
            <a:chOff x="8631514" y="3611567"/>
            <a:chExt cx="2475494" cy="683863"/>
          </a:xfrm>
        </p:grpSpPr>
        <p:sp>
          <p:nvSpPr>
            <p:cNvPr id="20" name="TextBox 44">
              <a:extLst>
                <a:ext uri="{FF2B5EF4-FFF2-40B4-BE49-F238E27FC236}">
                  <a16:creationId xmlns:a16="http://schemas.microsoft.com/office/drawing/2014/main" id="{16497BB9-C650-4B5C-9FD0-4708472FAC71}"/>
                </a:ext>
              </a:extLst>
            </p:cNvPr>
            <p:cNvSpPr txBox="1"/>
            <p:nvPr/>
          </p:nvSpPr>
          <p:spPr>
            <a:xfrm>
              <a:off x="9239771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9A94CED5-553E-4CDB-8C2F-F44569291F0C}"/>
                </a:ext>
              </a:extLst>
            </p:cNvPr>
            <p:cNvSpPr/>
            <p:nvPr/>
          </p:nvSpPr>
          <p:spPr>
            <a:xfrm>
              <a:off x="8631514" y="3866997"/>
              <a:ext cx="2475494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19" name="Rectangle 43">
            <a:extLst>
              <a:ext uri="{FF2B5EF4-FFF2-40B4-BE49-F238E27FC236}">
                <a16:creationId xmlns:a16="http://schemas.microsoft.com/office/drawing/2014/main" id="{94C010CC-8626-4BB3-AE15-F7A8B3A6326B}"/>
              </a:ext>
            </a:extLst>
          </p:cNvPr>
          <p:cNvSpPr/>
          <p:nvPr/>
        </p:nvSpPr>
        <p:spPr>
          <a:xfrm>
            <a:off x="4351206" y="3772270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12" name="Flowchart: Manual Input 47">
            <a:extLst>
              <a:ext uri="{FF2B5EF4-FFF2-40B4-BE49-F238E27FC236}">
                <a16:creationId xmlns:a16="http://schemas.microsoft.com/office/drawing/2014/main" id="{B9A7EA74-0419-4480-ABF4-0365AD157942}"/>
              </a:ext>
            </a:extLst>
          </p:cNvPr>
          <p:cNvSpPr/>
          <p:nvPr/>
        </p:nvSpPr>
        <p:spPr>
          <a:xfrm flipV="1">
            <a:off x="6128555" y="3755139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" name="Group 48">
            <a:extLst>
              <a:ext uri="{FF2B5EF4-FFF2-40B4-BE49-F238E27FC236}">
                <a16:creationId xmlns:a16="http://schemas.microsoft.com/office/drawing/2014/main" id="{30CD95E4-D4C7-4BDE-86DD-7CEA6673A40E}"/>
              </a:ext>
            </a:extLst>
          </p:cNvPr>
          <p:cNvGrpSpPr/>
          <p:nvPr/>
        </p:nvGrpSpPr>
        <p:grpSpPr>
          <a:xfrm>
            <a:off x="6136860" y="4340917"/>
            <a:ext cx="2635365" cy="736908"/>
            <a:chOff x="8646428" y="3611567"/>
            <a:chExt cx="2445667" cy="683863"/>
          </a:xfrm>
        </p:grpSpPr>
        <p:sp>
          <p:nvSpPr>
            <p:cNvPr id="15" name="TextBox 50">
              <a:extLst>
                <a:ext uri="{FF2B5EF4-FFF2-40B4-BE49-F238E27FC236}">
                  <a16:creationId xmlns:a16="http://schemas.microsoft.com/office/drawing/2014/main" id="{1773C181-778B-4B97-9CC0-DF03926687A1}"/>
                </a:ext>
              </a:extLst>
            </p:cNvPr>
            <p:cNvSpPr txBox="1"/>
            <p:nvPr/>
          </p:nvSpPr>
          <p:spPr>
            <a:xfrm>
              <a:off x="9207391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16" name="Rectangle 51">
              <a:extLst>
                <a:ext uri="{FF2B5EF4-FFF2-40B4-BE49-F238E27FC236}">
                  <a16:creationId xmlns:a16="http://schemas.microsoft.com/office/drawing/2014/main" id="{23E2AA40-6A5E-4451-ADD0-577C375A4C2C}"/>
                </a:ext>
              </a:extLst>
            </p:cNvPr>
            <p:cNvSpPr/>
            <p:nvPr/>
          </p:nvSpPr>
          <p:spPr>
            <a:xfrm>
              <a:off x="8646428" y="3866997"/>
              <a:ext cx="2445667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14" name="Rectangle 49">
            <a:extLst>
              <a:ext uri="{FF2B5EF4-FFF2-40B4-BE49-F238E27FC236}">
                <a16:creationId xmlns:a16="http://schemas.microsoft.com/office/drawing/2014/main" id="{988E255D-12D5-406C-8B4E-9CE22FAEFE1A}"/>
              </a:ext>
            </a:extLst>
          </p:cNvPr>
          <p:cNvSpPr/>
          <p:nvPr/>
        </p:nvSpPr>
        <p:spPr>
          <a:xfrm>
            <a:off x="7176185" y="3772270"/>
            <a:ext cx="564577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89324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89FBC274-1796-4510-8DC2-F0426C5B1AF7}"/>
              </a:ext>
            </a:extLst>
          </p:cNvPr>
          <p:cNvGrpSpPr/>
          <p:nvPr/>
        </p:nvGrpSpPr>
        <p:grpSpPr>
          <a:xfrm>
            <a:off x="3832531" y="3804697"/>
            <a:ext cx="4534011" cy="1896927"/>
            <a:chOff x="2839276" y="2804543"/>
            <a:chExt cx="3465448" cy="1449865"/>
          </a:xfrm>
        </p:grpSpPr>
        <p:sp>
          <p:nvSpPr>
            <p:cNvPr id="42" name="Freeform: Shape 5">
              <a:extLst>
                <a:ext uri="{FF2B5EF4-FFF2-40B4-BE49-F238E27FC236}">
                  <a16:creationId xmlns:a16="http://schemas.microsoft.com/office/drawing/2014/main" id="{A5691301-6144-40E3-A0D7-4FEFC478CB51}"/>
                </a:ext>
              </a:extLst>
            </p:cNvPr>
            <p:cNvSpPr/>
            <p:nvPr/>
          </p:nvSpPr>
          <p:spPr>
            <a:xfrm>
              <a:off x="2839277" y="3342901"/>
              <a:ext cx="3465447" cy="911507"/>
            </a:xfrm>
            <a:custGeom>
              <a:avLst/>
              <a:gdLst>
                <a:gd name="connsiteX0" fmla="*/ 0 w 3465447"/>
                <a:gd name="connsiteY0" fmla="*/ 0 h 911507"/>
                <a:gd name="connsiteX1" fmla="*/ 3465447 w 3465447"/>
                <a:gd name="connsiteY1" fmla="*/ 0 h 911507"/>
                <a:gd name="connsiteX2" fmla="*/ 3465447 w 3465447"/>
                <a:gd name="connsiteY2" fmla="*/ 373151 h 911507"/>
                <a:gd name="connsiteX3" fmla="*/ 1732724 w 3465447"/>
                <a:gd name="connsiteY3" fmla="*/ 911507 h 911507"/>
                <a:gd name="connsiteX4" fmla="*/ 0 w 3465447"/>
                <a:gd name="connsiteY4" fmla="*/ 373151 h 91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5447" h="911507">
                  <a:moveTo>
                    <a:pt x="0" y="0"/>
                  </a:moveTo>
                  <a:lnTo>
                    <a:pt x="3465447" y="0"/>
                  </a:lnTo>
                  <a:lnTo>
                    <a:pt x="3465447" y="373151"/>
                  </a:lnTo>
                  <a:lnTo>
                    <a:pt x="1732724" y="911507"/>
                  </a:lnTo>
                  <a:lnTo>
                    <a:pt x="0" y="37315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974120EB-5221-4E73-866F-EB3973345CD0}"/>
                </a:ext>
              </a:extLst>
            </p:cNvPr>
            <p:cNvSpPr/>
            <p:nvPr/>
          </p:nvSpPr>
          <p:spPr>
            <a:xfrm>
              <a:off x="4572001" y="2804543"/>
              <a:ext cx="1732723" cy="1449864"/>
            </a:xfrm>
            <a:custGeom>
              <a:avLst/>
              <a:gdLst>
                <a:gd name="connsiteX0" fmla="*/ 0 w 1732723"/>
                <a:gd name="connsiteY0" fmla="*/ 0 h 1449864"/>
                <a:gd name="connsiteX1" fmla="*/ 1732719 w 1732723"/>
                <a:gd name="connsiteY1" fmla="*/ 538356 h 1449864"/>
                <a:gd name="connsiteX2" fmla="*/ 1732723 w 1732723"/>
                <a:gd name="connsiteY2" fmla="*/ 538356 h 1449864"/>
                <a:gd name="connsiteX3" fmla="*/ 1732723 w 1732723"/>
                <a:gd name="connsiteY3" fmla="*/ 538358 h 1449864"/>
                <a:gd name="connsiteX4" fmla="*/ 1732723 w 1732723"/>
                <a:gd name="connsiteY4" fmla="*/ 911508 h 1449864"/>
                <a:gd name="connsiteX5" fmla="*/ 0 w 1732723"/>
                <a:gd name="connsiteY5" fmla="*/ 1449864 h 144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723" h="1449864">
                  <a:moveTo>
                    <a:pt x="0" y="0"/>
                  </a:moveTo>
                  <a:lnTo>
                    <a:pt x="1732719" y="538356"/>
                  </a:lnTo>
                  <a:lnTo>
                    <a:pt x="1732723" y="538356"/>
                  </a:lnTo>
                  <a:lnTo>
                    <a:pt x="1732723" y="538358"/>
                  </a:lnTo>
                  <a:lnTo>
                    <a:pt x="1732723" y="911508"/>
                  </a:lnTo>
                  <a:lnTo>
                    <a:pt x="0" y="14498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Diamond 7">
              <a:extLst>
                <a:ext uri="{FF2B5EF4-FFF2-40B4-BE49-F238E27FC236}">
                  <a16:creationId xmlns:a16="http://schemas.microsoft.com/office/drawing/2014/main" id="{FA475320-040B-4BF5-BC7D-C01896554555}"/>
                </a:ext>
              </a:extLst>
            </p:cNvPr>
            <p:cNvSpPr/>
            <p:nvPr/>
          </p:nvSpPr>
          <p:spPr>
            <a:xfrm>
              <a:off x="2839276" y="2804543"/>
              <a:ext cx="3465447" cy="1076714"/>
            </a:xfrm>
            <a:prstGeom prst="diamond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331B8A86-1EA7-4B6D-8786-25D10A92C2F4}"/>
              </a:ext>
            </a:extLst>
          </p:cNvPr>
          <p:cNvGrpSpPr/>
          <p:nvPr/>
        </p:nvGrpSpPr>
        <p:grpSpPr>
          <a:xfrm>
            <a:off x="4273599" y="3010098"/>
            <a:ext cx="3651875" cy="1701956"/>
            <a:chOff x="3176394" y="2197211"/>
            <a:chExt cx="2791211" cy="1300844"/>
          </a:xfrm>
          <a:solidFill>
            <a:schemeClr val="accent5">
              <a:lumMod val="75000"/>
            </a:schemeClr>
          </a:solidFill>
        </p:grpSpPr>
        <p:sp>
          <p:nvSpPr>
            <p:cNvPr id="39" name="Freeform: Shape 9">
              <a:extLst>
                <a:ext uri="{FF2B5EF4-FFF2-40B4-BE49-F238E27FC236}">
                  <a16:creationId xmlns:a16="http://schemas.microsoft.com/office/drawing/2014/main" id="{17D4108C-D619-4E59-AD56-6415FCBA3D3E}"/>
                </a:ext>
              </a:extLst>
            </p:cNvPr>
            <p:cNvSpPr/>
            <p:nvPr/>
          </p:nvSpPr>
          <p:spPr>
            <a:xfrm>
              <a:off x="3176394" y="2197211"/>
              <a:ext cx="2791210" cy="1300844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10">
              <a:extLst>
                <a:ext uri="{FF2B5EF4-FFF2-40B4-BE49-F238E27FC236}">
                  <a16:creationId xmlns:a16="http://schemas.microsoft.com/office/drawing/2014/main" id="{839DCC5C-DC60-4C4C-83B0-1CB4F06A7A97}"/>
                </a:ext>
              </a:extLst>
            </p:cNvPr>
            <p:cNvSpPr/>
            <p:nvPr/>
          </p:nvSpPr>
          <p:spPr>
            <a:xfrm>
              <a:off x="4572000" y="2197211"/>
              <a:ext cx="1395605" cy="1300844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Diamond 11">
              <a:extLst>
                <a:ext uri="{FF2B5EF4-FFF2-40B4-BE49-F238E27FC236}">
                  <a16:creationId xmlns:a16="http://schemas.microsoft.com/office/drawing/2014/main" id="{6005D8D3-4404-4AF4-985D-9B3D5F244206}"/>
                </a:ext>
              </a:extLst>
            </p:cNvPr>
            <p:cNvSpPr/>
            <p:nvPr/>
          </p:nvSpPr>
          <p:spPr>
            <a:xfrm>
              <a:off x="3176394" y="2197211"/>
              <a:ext cx="2791210" cy="86723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6DC99D89-1D98-4050-A2C3-48D79F2AF8D8}"/>
              </a:ext>
            </a:extLst>
          </p:cNvPr>
          <p:cNvGrpSpPr/>
          <p:nvPr/>
        </p:nvGrpSpPr>
        <p:grpSpPr>
          <a:xfrm>
            <a:off x="4643687" y="2246427"/>
            <a:ext cx="2893936" cy="1348717"/>
            <a:chOff x="3459261" y="1613520"/>
            <a:chExt cx="2211901" cy="1030855"/>
          </a:xfrm>
        </p:grpSpPr>
        <p:sp>
          <p:nvSpPr>
            <p:cNvPr id="36" name="Freeform: Shape 13">
              <a:extLst>
                <a:ext uri="{FF2B5EF4-FFF2-40B4-BE49-F238E27FC236}">
                  <a16:creationId xmlns:a16="http://schemas.microsoft.com/office/drawing/2014/main" id="{02D90E5E-466E-469E-820C-64F1108DF7DA}"/>
                </a:ext>
              </a:extLst>
            </p:cNvPr>
            <p:cNvSpPr/>
            <p:nvPr/>
          </p:nvSpPr>
          <p:spPr>
            <a:xfrm>
              <a:off x="3459261" y="1613520"/>
              <a:ext cx="2211900" cy="1030855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5DBCC8FC-BACF-4849-AA40-6E88C8769EE8}"/>
                </a:ext>
              </a:extLst>
            </p:cNvPr>
            <p:cNvSpPr/>
            <p:nvPr/>
          </p:nvSpPr>
          <p:spPr>
            <a:xfrm>
              <a:off x="4565212" y="1613520"/>
              <a:ext cx="1105950" cy="1030855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Diamond 15">
              <a:extLst>
                <a:ext uri="{FF2B5EF4-FFF2-40B4-BE49-F238E27FC236}">
                  <a16:creationId xmlns:a16="http://schemas.microsoft.com/office/drawing/2014/main" id="{59A5073E-6DE6-432F-A70B-4A7199256AB3}"/>
                </a:ext>
              </a:extLst>
            </p:cNvPr>
            <p:cNvSpPr/>
            <p:nvPr/>
          </p:nvSpPr>
          <p:spPr>
            <a:xfrm>
              <a:off x="3459261" y="1613520"/>
              <a:ext cx="2211900" cy="687237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Group 16">
            <a:extLst>
              <a:ext uri="{FF2B5EF4-FFF2-40B4-BE49-F238E27FC236}">
                <a16:creationId xmlns:a16="http://schemas.microsoft.com/office/drawing/2014/main" id="{6560E5C1-D302-4EC6-9979-6F06A2DBF4D1}"/>
              </a:ext>
            </a:extLst>
          </p:cNvPr>
          <p:cNvGrpSpPr/>
          <p:nvPr/>
        </p:nvGrpSpPr>
        <p:grpSpPr>
          <a:xfrm>
            <a:off x="5017126" y="1559891"/>
            <a:ext cx="2147058" cy="1000635"/>
            <a:chOff x="3744689" y="1088785"/>
            <a:chExt cx="1641045" cy="764808"/>
          </a:xfrm>
        </p:grpSpPr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0FCBF1F2-E33C-44A8-AD34-3AC4E6F39327}"/>
                </a:ext>
              </a:extLst>
            </p:cNvPr>
            <p:cNvSpPr/>
            <p:nvPr/>
          </p:nvSpPr>
          <p:spPr>
            <a:xfrm>
              <a:off x="3744689" y="1088785"/>
              <a:ext cx="1641044" cy="764808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18">
              <a:extLst>
                <a:ext uri="{FF2B5EF4-FFF2-40B4-BE49-F238E27FC236}">
                  <a16:creationId xmlns:a16="http://schemas.microsoft.com/office/drawing/2014/main" id="{FD3036B7-CC48-4AF5-AFCB-025C8ADD6D68}"/>
                </a:ext>
              </a:extLst>
            </p:cNvPr>
            <p:cNvSpPr/>
            <p:nvPr/>
          </p:nvSpPr>
          <p:spPr>
            <a:xfrm>
              <a:off x="4565212" y="1088785"/>
              <a:ext cx="820522" cy="764808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Diamond 19">
              <a:extLst>
                <a:ext uri="{FF2B5EF4-FFF2-40B4-BE49-F238E27FC236}">
                  <a16:creationId xmlns:a16="http://schemas.microsoft.com/office/drawing/2014/main" id="{8159C67D-A298-4091-9CE8-CBFD8AC95B3A}"/>
                </a:ext>
              </a:extLst>
            </p:cNvPr>
            <p:cNvSpPr/>
            <p:nvPr/>
          </p:nvSpPr>
          <p:spPr>
            <a:xfrm>
              <a:off x="3744689" y="1088785"/>
              <a:ext cx="1641044" cy="509872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464613DF-BF13-4B58-822F-8A806BF0A120}"/>
              </a:ext>
            </a:extLst>
          </p:cNvPr>
          <p:cNvSpPr txBox="1"/>
          <p:nvPr/>
        </p:nvSpPr>
        <p:spPr>
          <a:xfrm>
            <a:off x="7537622" y="1738887"/>
            <a:ext cx="3937242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2A672FE-C720-40B8-973D-8C8EB236E1C4}"/>
              </a:ext>
            </a:extLst>
          </p:cNvPr>
          <p:cNvSpPr/>
          <p:nvPr/>
        </p:nvSpPr>
        <p:spPr>
          <a:xfrm>
            <a:off x="7537622" y="1900470"/>
            <a:ext cx="3937242" cy="24237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568B5B25-B981-47CE-A5FA-9C9976C28939}"/>
              </a:ext>
            </a:extLst>
          </p:cNvPr>
          <p:cNvSpPr txBox="1"/>
          <p:nvPr/>
        </p:nvSpPr>
        <p:spPr>
          <a:xfrm>
            <a:off x="7863398" y="2679179"/>
            <a:ext cx="3611467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C367D9F-BEF6-45C1-A25D-3A3AB2E3181B}"/>
              </a:ext>
            </a:extLst>
          </p:cNvPr>
          <p:cNvSpPr/>
          <p:nvPr/>
        </p:nvSpPr>
        <p:spPr>
          <a:xfrm>
            <a:off x="7863398" y="2840762"/>
            <a:ext cx="3611467" cy="334707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88B23-9947-4460-9731-C3D535E822DA}"/>
              </a:ext>
            </a:extLst>
          </p:cNvPr>
          <p:cNvSpPr txBox="1"/>
          <p:nvPr/>
        </p:nvSpPr>
        <p:spPr>
          <a:xfrm>
            <a:off x="8239359" y="3619470"/>
            <a:ext cx="3246119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79DF88E5-52E3-4741-975D-B77E23BF759F}"/>
              </a:ext>
            </a:extLst>
          </p:cNvPr>
          <p:cNvSpPr/>
          <p:nvPr/>
        </p:nvSpPr>
        <p:spPr>
          <a:xfrm>
            <a:off x="8239359" y="3781053"/>
            <a:ext cx="3246119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97DD8AE-C972-41B6-909E-68F88F08D12D}"/>
              </a:ext>
            </a:extLst>
          </p:cNvPr>
          <p:cNvSpPr txBox="1"/>
          <p:nvPr/>
        </p:nvSpPr>
        <p:spPr>
          <a:xfrm>
            <a:off x="8611151" y="4559761"/>
            <a:ext cx="2876411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tx2"/>
                </a:solidFill>
              </a:rPr>
              <a:t>输入标题文本</a:t>
            </a: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33A52AD5-862D-40D2-B0C0-F7821DCE7235}"/>
              </a:ext>
            </a:extLst>
          </p:cNvPr>
          <p:cNvSpPr/>
          <p:nvPr/>
        </p:nvSpPr>
        <p:spPr>
          <a:xfrm>
            <a:off x="8611151" y="4728668"/>
            <a:ext cx="2876411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3CB9AF8D-8263-49D5-8EF1-90BA57F6A071}"/>
              </a:ext>
            </a:extLst>
          </p:cNvPr>
          <p:cNvSpPr txBox="1"/>
          <p:nvPr/>
        </p:nvSpPr>
        <p:spPr>
          <a:xfrm>
            <a:off x="719667" y="1732754"/>
            <a:ext cx="3971817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1F46B49C-1216-4F45-A298-7273D34CA2D4}"/>
              </a:ext>
            </a:extLst>
          </p:cNvPr>
          <p:cNvSpPr/>
          <p:nvPr/>
        </p:nvSpPr>
        <p:spPr>
          <a:xfrm>
            <a:off x="719667" y="1894337"/>
            <a:ext cx="3971683" cy="443056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18ABA8E3-6A06-455C-8F6C-D994928DDBA3}"/>
              </a:ext>
            </a:extLst>
          </p:cNvPr>
          <p:cNvSpPr txBox="1"/>
          <p:nvPr/>
        </p:nvSpPr>
        <p:spPr>
          <a:xfrm>
            <a:off x="719667" y="2677659"/>
            <a:ext cx="3598245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D6FB388B-AD8B-43C7-9419-C59DC366041F}"/>
              </a:ext>
            </a:extLst>
          </p:cNvPr>
          <p:cNvSpPr/>
          <p:nvPr/>
        </p:nvSpPr>
        <p:spPr>
          <a:xfrm>
            <a:off x="709978" y="2839242"/>
            <a:ext cx="3598245" cy="334707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87EE0F10-CE39-4AFD-8F59-3EAC6EA0DF52}"/>
              </a:ext>
            </a:extLst>
          </p:cNvPr>
          <p:cNvSpPr txBox="1"/>
          <p:nvPr/>
        </p:nvSpPr>
        <p:spPr>
          <a:xfrm>
            <a:off x="711510" y="3671493"/>
            <a:ext cx="3247070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EBE9346B-F2CF-44DC-9C17-887D0978EB0A}"/>
              </a:ext>
            </a:extLst>
          </p:cNvPr>
          <p:cNvSpPr/>
          <p:nvPr/>
        </p:nvSpPr>
        <p:spPr>
          <a:xfrm>
            <a:off x="719667" y="3833076"/>
            <a:ext cx="3247070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D16E2197-E864-46EE-9B97-6FE398BDC571}"/>
              </a:ext>
            </a:extLst>
          </p:cNvPr>
          <p:cNvSpPr txBox="1"/>
          <p:nvPr/>
        </p:nvSpPr>
        <p:spPr>
          <a:xfrm>
            <a:off x="688564" y="4547058"/>
            <a:ext cx="2826067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tx2"/>
                </a:solidFill>
              </a:rPr>
              <a:t>输入标题文本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ACC70429-3773-4023-BE4D-35576B1A4A45}"/>
              </a:ext>
            </a:extLst>
          </p:cNvPr>
          <p:cNvSpPr/>
          <p:nvPr/>
        </p:nvSpPr>
        <p:spPr>
          <a:xfrm>
            <a:off x="688564" y="4708641"/>
            <a:ext cx="2826067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39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>
            <a:extLst>
              <a:ext uri="{FF2B5EF4-FFF2-40B4-BE49-F238E27FC236}">
                <a16:creationId xmlns:a16="http://schemas.microsoft.com/office/drawing/2014/main" id="{01C1478B-71C8-463B-A42B-47461D75590B}"/>
              </a:ext>
            </a:extLst>
          </p:cNvPr>
          <p:cNvSpPr>
            <a:spLocks/>
          </p:cNvSpPr>
          <p:nvPr/>
        </p:nvSpPr>
        <p:spPr bwMode="auto">
          <a:xfrm>
            <a:off x="5764632" y="1123952"/>
            <a:ext cx="191956" cy="192307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B35BEEAA-2E35-4132-86F7-4FE2FF1663A8}"/>
              </a:ext>
            </a:extLst>
          </p:cNvPr>
          <p:cNvSpPr>
            <a:spLocks/>
          </p:cNvSpPr>
          <p:nvPr/>
        </p:nvSpPr>
        <p:spPr bwMode="auto">
          <a:xfrm>
            <a:off x="5308780" y="1123953"/>
            <a:ext cx="188655" cy="1923075"/>
          </a:xfrm>
          <a:prstGeom prst="rect">
            <a:avLst/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D0817F5A-48B4-4A20-8009-DA5AEDC570B1}"/>
              </a:ext>
            </a:extLst>
          </p:cNvPr>
          <p:cNvSpPr>
            <a:spLocks/>
          </p:cNvSpPr>
          <p:nvPr/>
        </p:nvSpPr>
        <p:spPr bwMode="auto">
          <a:xfrm>
            <a:off x="4851803" y="1123953"/>
            <a:ext cx="193543" cy="1923075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Rectangle 52">
            <a:extLst>
              <a:ext uri="{FF2B5EF4-FFF2-40B4-BE49-F238E27FC236}">
                <a16:creationId xmlns:a16="http://schemas.microsoft.com/office/drawing/2014/main" id="{EA3F4CED-14DD-49B9-9D95-3792626EDB73}"/>
              </a:ext>
            </a:extLst>
          </p:cNvPr>
          <p:cNvSpPr>
            <a:spLocks/>
          </p:cNvSpPr>
          <p:nvPr/>
        </p:nvSpPr>
        <p:spPr bwMode="auto">
          <a:xfrm>
            <a:off x="3955472" y="1123952"/>
            <a:ext cx="180839" cy="192307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Rectangle 53">
            <a:extLst>
              <a:ext uri="{FF2B5EF4-FFF2-40B4-BE49-F238E27FC236}">
                <a16:creationId xmlns:a16="http://schemas.microsoft.com/office/drawing/2014/main" id="{B57F9887-96E1-4438-8759-0496B1409842}"/>
              </a:ext>
            </a:extLst>
          </p:cNvPr>
          <p:cNvSpPr>
            <a:spLocks/>
          </p:cNvSpPr>
          <p:nvPr/>
        </p:nvSpPr>
        <p:spPr bwMode="auto">
          <a:xfrm>
            <a:off x="4396926" y="1123953"/>
            <a:ext cx="196331" cy="192307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BB0EB3AC-4237-4DF6-A73E-211F93432D40}"/>
              </a:ext>
            </a:extLst>
          </p:cNvPr>
          <p:cNvSpPr>
            <a:spLocks/>
          </p:cNvSpPr>
          <p:nvPr/>
        </p:nvSpPr>
        <p:spPr bwMode="auto">
          <a:xfrm>
            <a:off x="6219227" y="1123953"/>
            <a:ext cx="186158" cy="1923075"/>
          </a:xfrm>
          <a:prstGeom prst="rect">
            <a:avLst/>
          </a:prstGeom>
          <a:solidFill>
            <a:schemeClr val="accent6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Rectangle 55">
            <a:extLst>
              <a:ext uri="{FF2B5EF4-FFF2-40B4-BE49-F238E27FC236}">
                <a16:creationId xmlns:a16="http://schemas.microsoft.com/office/drawing/2014/main" id="{78DCF2B1-8C56-488B-97BD-3F32CDEA0DF3}"/>
              </a:ext>
            </a:extLst>
          </p:cNvPr>
          <p:cNvSpPr>
            <a:spLocks/>
          </p:cNvSpPr>
          <p:nvPr/>
        </p:nvSpPr>
        <p:spPr bwMode="auto">
          <a:xfrm>
            <a:off x="6672108" y="1123953"/>
            <a:ext cx="193731" cy="192307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9EE81DC-C42F-4C6F-ACB4-8334D4738B3A}"/>
              </a:ext>
            </a:extLst>
          </p:cNvPr>
          <p:cNvSpPr>
            <a:spLocks/>
          </p:cNvSpPr>
          <p:nvPr/>
        </p:nvSpPr>
        <p:spPr bwMode="auto">
          <a:xfrm>
            <a:off x="7127962" y="1123953"/>
            <a:ext cx="193217" cy="1923075"/>
          </a:xfrm>
          <a:prstGeom prst="rect">
            <a:avLst/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Rectangle 57">
            <a:extLst>
              <a:ext uri="{FF2B5EF4-FFF2-40B4-BE49-F238E27FC236}">
                <a16:creationId xmlns:a16="http://schemas.microsoft.com/office/drawing/2014/main" id="{8265B7F2-45E0-4F28-8C71-E0F9FD4A2E23}"/>
              </a:ext>
            </a:extLst>
          </p:cNvPr>
          <p:cNvSpPr>
            <a:spLocks/>
          </p:cNvSpPr>
          <p:nvPr/>
        </p:nvSpPr>
        <p:spPr bwMode="auto">
          <a:xfrm>
            <a:off x="8032908" y="1123953"/>
            <a:ext cx="191478" cy="192307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Rectangle 58">
            <a:extLst>
              <a:ext uri="{FF2B5EF4-FFF2-40B4-BE49-F238E27FC236}">
                <a16:creationId xmlns:a16="http://schemas.microsoft.com/office/drawing/2014/main" id="{5BF0EEA2-665D-4034-9CBC-5C3CFB2E20C4}"/>
              </a:ext>
            </a:extLst>
          </p:cNvPr>
          <p:cNvSpPr>
            <a:spLocks/>
          </p:cNvSpPr>
          <p:nvPr/>
        </p:nvSpPr>
        <p:spPr bwMode="auto">
          <a:xfrm>
            <a:off x="7581332" y="1123953"/>
            <a:ext cx="191936" cy="1923075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8" name="Group 59">
            <a:extLst>
              <a:ext uri="{FF2B5EF4-FFF2-40B4-BE49-F238E27FC236}">
                <a16:creationId xmlns:a16="http://schemas.microsoft.com/office/drawing/2014/main" id="{61B7FDE1-DFC7-470E-B441-0996D24DDC2D}"/>
              </a:ext>
            </a:extLst>
          </p:cNvPr>
          <p:cNvGrpSpPr/>
          <p:nvPr/>
        </p:nvGrpSpPr>
        <p:grpSpPr>
          <a:xfrm>
            <a:off x="719668" y="3047028"/>
            <a:ext cx="10733179" cy="678305"/>
            <a:chOff x="3107211" y="2329934"/>
            <a:chExt cx="5076930" cy="676757"/>
          </a:xfrm>
        </p:grpSpPr>
        <p:sp>
          <p:nvSpPr>
            <p:cNvPr id="39" name="Freeform: Shape 60">
              <a:extLst>
                <a:ext uri="{FF2B5EF4-FFF2-40B4-BE49-F238E27FC236}">
                  <a16:creationId xmlns:a16="http://schemas.microsoft.com/office/drawing/2014/main" id="{4439499E-C71D-4209-9DCA-3D9CF3F46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6" y="2329934"/>
              <a:ext cx="699399" cy="676757"/>
            </a:xfrm>
            <a:custGeom>
              <a:avLst/>
              <a:gdLst>
                <a:gd name="T0" fmla="*/ 0 w 117"/>
                <a:gd name="T1" fmla="*/ 113 h 113"/>
                <a:gd name="T2" fmla="*/ 0 w 117"/>
                <a:gd name="T3" fmla="*/ 113 h 113"/>
                <a:gd name="T4" fmla="*/ 66 w 117"/>
                <a:gd name="T5" fmla="*/ 113 h 113"/>
                <a:gd name="T6" fmla="*/ 117 w 117"/>
                <a:gd name="T7" fmla="*/ 0 h 113"/>
                <a:gd name="T8" fmla="*/ 102 w 117"/>
                <a:gd name="T9" fmla="*/ 0 h 113"/>
                <a:gd name="T10" fmla="*/ 0 w 117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3">
                  <a:moveTo>
                    <a:pt x="0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61">
              <a:extLst>
                <a:ext uri="{FF2B5EF4-FFF2-40B4-BE49-F238E27FC236}">
                  <a16:creationId xmlns:a16="http://schemas.microsoft.com/office/drawing/2014/main" id="{041A96C7-4F57-46D7-A482-D8BD04DD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45" y="2329934"/>
              <a:ext cx="1006329" cy="676757"/>
            </a:xfrm>
            <a:custGeom>
              <a:avLst/>
              <a:gdLst>
                <a:gd name="T0" fmla="*/ 1 w 169"/>
                <a:gd name="T1" fmla="*/ 112 h 113"/>
                <a:gd name="T2" fmla="*/ 0 w 169"/>
                <a:gd name="T3" fmla="*/ 113 h 113"/>
                <a:gd name="T4" fmla="*/ 67 w 169"/>
                <a:gd name="T5" fmla="*/ 113 h 113"/>
                <a:gd name="T6" fmla="*/ 67 w 169"/>
                <a:gd name="T7" fmla="*/ 113 h 113"/>
                <a:gd name="T8" fmla="*/ 169 w 169"/>
                <a:gd name="T9" fmla="*/ 0 h 113"/>
                <a:gd name="T10" fmla="*/ 154 w 169"/>
                <a:gd name="T11" fmla="*/ 0 h 113"/>
                <a:gd name="T12" fmla="*/ 1 w 169"/>
                <a:gd name="T1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13">
                  <a:moveTo>
                    <a:pt x="1" y="112"/>
                  </a:moveTo>
                  <a:cubicBezTo>
                    <a:pt x="1" y="112"/>
                    <a:pt x="1" y="113"/>
                    <a:pt x="0" y="113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54" y="0"/>
                    <a:pt x="154" y="0"/>
                    <a:pt x="154" y="0"/>
                  </a:cubicBezTo>
                  <a:lnTo>
                    <a:pt x="1" y="1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62">
              <a:extLst>
                <a:ext uri="{FF2B5EF4-FFF2-40B4-BE49-F238E27FC236}">
                  <a16:creationId xmlns:a16="http://schemas.microsoft.com/office/drawing/2014/main" id="{65C3F589-56D1-4442-9147-2DEAB7B3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211" y="2329934"/>
              <a:ext cx="1617675" cy="676757"/>
            </a:xfrm>
            <a:custGeom>
              <a:avLst/>
              <a:gdLst>
                <a:gd name="T0" fmla="*/ 0 w 271"/>
                <a:gd name="T1" fmla="*/ 113 h 113"/>
                <a:gd name="T2" fmla="*/ 66 w 271"/>
                <a:gd name="T3" fmla="*/ 113 h 113"/>
                <a:gd name="T4" fmla="*/ 67 w 271"/>
                <a:gd name="T5" fmla="*/ 113 h 113"/>
                <a:gd name="T6" fmla="*/ 271 w 271"/>
                <a:gd name="T7" fmla="*/ 0 h 113"/>
                <a:gd name="T8" fmla="*/ 256 w 271"/>
                <a:gd name="T9" fmla="*/ 0 h 113"/>
                <a:gd name="T10" fmla="*/ 0 w 271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13">
                  <a:moveTo>
                    <a:pt x="0" y="113"/>
                  </a:moveTo>
                  <a:cubicBezTo>
                    <a:pt x="66" y="113"/>
                    <a:pt x="66" y="113"/>
                    <a:pt x="66" y="113"/>
                  </a:cubicBezTo>
                  <a:cubicBezTo>
                    <a:pt x="66" y="113"/>
                    <a:pt x="66" y="113"/>
                    <a:pt x="67" y="113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63">
              <a:extLst>
                <a:ext uri="{FF2B5EF4-FFF2-40B4-BE49-F238E27FC236}">
                  <a16:creationId xmlns:a16="http://schemas.microsoft.com/office/drawing/2014/main" id="{B65765C3-C2CF-42BE-A157-DFFF7A5D1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85" y="2329934"/>
              <a:ext cx="1310744" cy="676757"/>
            </a:xfrm>
            <a:custGeom>
              <a:avLst/>
              <a:gdLst>
                <a:gd name="T0" fmla="*/ 1 w 220"/>
                <a:gd name="T1" fmla="*/ 113 h 113"/>
                <a:gd name="T2" fmla="*/ 0 w 220"/>
                <a:gd name="T3" fmla="*/ 113 h 113"/>
                <a:gd name="T4" fmla="*/ 66 w 220"/>
                <a:gd name="T5" fmla="*/ 113 h 113"/>
                <a:gd name="T6" fmla="*/ 67 w 220"/>
                <a:gd name="T7" fmla="*/ 112 h 113"/>
                <a:gd name="T8" fmla="*/ 220 w 220"/>
                <a:gd name="T9" fmla="*/ 0 h 113"/>
                <a:gd name="T10" fmla="*/ 205 w 220"/>
                <a:gd name="T11" fmla="*/ 0 h 113"/>
                <a:gd name="T12" fmla="*/ 1 w 220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13">
                  <a:moveTo>
                    <a:pt x="1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3"/>
                    <a:pt x="67" y="112"/>
                    <a:pt x="67" y="112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5" y="0"/>
                    <a:pt x="205" y="0"/>
                    <a:pt x="205" y="0"/>
                  </a:cubicBezTo>
                  <a:lnTo>
                    <a:pt x="1" y="1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64">
              <a:extLst>
                <a:ext uri="{FF2B5EF4-FFF2-40B4-BE49-F238E27FC236}">
                  <a16:creationId xmlns:a16="http://schemas.microsoft.com/office/drawing/2014/main" id="{26A055E1-DE0E-4B5D-8227-75E01568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571" y="2329934"/>
              <a:ext cx="392468" cy="676757"/>
            </a:xfrm>
            <a:custGeom>
              <a:avLst/>
              <a:gdLst>
                <a:gd name="T0" fmla="*/ 0 w 156"/>
                <a:gd name="T1" fmla="*/ 269 h 269"/>
                <a:gd name="T2" fmla="*/ 156 w 156"/>
                <a:gd name="T3" fmla="*/ 269 h 269"/>
                <a:gd name="T4" fmla="*/ 35 w 156"/>
                <a:gd name="T5" fmla="*/ 0 h 269"/>
                <a:gd name="T6" fmla="*/ 0 w 156"/>
                <a:gd name="T7" fmla="*/ 0 h 269"/>
                <a:gd name="T8" fmla="*/ 0 w 156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69">
                  <a:moveTo>
                    <a:pt x="0" y="269"/>
                  </a:moveTo>
                  <a:lnTo>
                    <a:pt x="156" y="269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65">
              <a:extLst>
                <a:ext uri="{FF2B5EF4-FFF2-40B4-BE49-F238E27FC236}">
                  <a16:creationId xmlns:a16="http://schemas.microsoft.com/office/drawing/2014/main" id="{06EF31D6-6798-4CB6-B008-F06D40FC1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415" y="2329934"/>
              <a:ext cx="699399" cy="676757"/>
            </a:xfrm>
            <a:custGeom>
              <a:avLst/>
              <a:gdLst>
                <a:gd name="T0" fmla="*/ 51 w 117"/>
                <a:gd name="T1" fmla="*/ 113 h 113"/>
                <a:gd name="T2" fmla="*/ 117 w 117"/>
                <a:gd name="T3" fmla="*/ 113 h 113"/>
                <a:gd name="T4" fmla="*/ 117 w 117"/>
                <a:gd name="T5" fmla="*/ 113 h 113"/>
                <a:gd name="T6" fmla="*/ 15 w 117"/>
                <a:gd name="T7" fmla="*/ 0 h 113"/>
                <a:gd name="T8" fmla="*/ 0 w 117"/>
                <a:gd name="T9" fmla="*/ 0 h 113"/>
                <a:gd name="T10" fmla="*/ 51 w 117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3">
                  <a:moveTo>
                    <a:pt x="51" y="113"/>
                  </a:moveTo>
                  <a:cubicBezTo>
                    <a:pt x="117" y="113"/>
                    <a:pt x="117" y="113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1" y="11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66">
              <a:extLst>
                <a:ext uri="{FF2B5EF4-FFF2-40B4-BE49-F238E27FC236}">
                  <a16:creationId xmlns:a16="http://schemas.microsoft.com/office/drawing/2014/main" id="{287E8AF0-C859-4C52-BFF9-61C852CB2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776" y="2329934"/>
              <a:ext cx="1006329" cy="676757"/>
            </a:xfrm>
            <a:custGeom>
              <a:avLst/>
              <a:gdLst>
                <a:gd name="T0" fmla="*/ 102 w 169"/>
                <a:gd name="T1" fmla="*/ 113 h 113"/>
                <a:gd name="T2" fmla="*/ 102 w 169"/>
                <a:gd name="T3" fmla="*/ 113 h 113"/>
                <a:gd name="T4" fmla="*/ 169 w 169"/>
                <a:gd name="T5" fmla="*/ 113 h 113"/>
                <a:gd name="T6" fmla="*/ 168 w 169"/>
                <a:gd name="T7" fmla="*/ 112 h 113"/>
                <a:gd name="T8" fmla="*/ 15 w 169"/>
                <a:gd name="T9" fmla="*/ 0 h 113"/>
                <a:gd name="T10" fmla="*/ 0 w 169"/>
                <a:gd name="T11" fmla="*/ 0 h 113"/>
                <a:gd name="T12" fmla="*/ 102 w 16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13">
                  <a:moveTo>
                    <a:pt x="102" y="113"/>
                  </a:moveTo>
                  <a:cubicBezTo>
                    <a:pt x="102" y="113"/>
                    <a:pt x="102" y="113"/>
                    <a:pt x="102" y="113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8" y="113"/>
                    <a:pt x="168" y="112"/>
                    <a:pt x="168" y="1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2" y="1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67">
              <a:extLst>
                <a:ext uri="{FF2B5EF4-FFF2-40B4-BE49-F238E27FC236}">
                  <a16:creationId xmlns:a16="http://schemas.microsoft.com/office/drawing/2014/main" id="{8B54AB98-CC7C-443A-B03E-D74E6B8F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466" y="2329934"/>
              <a:ext cx="1617675" cy="676757"/>
            </a:xfrm>
            <a:custGeom>
              <a:avLst/>
              <a:gdLst>
                <a:gd name="T0" fmla="*/ 15 w 271"/>
                <a:gd name="T1" fmla="*/ 0 h 113"/>
                <a:gd name="T2" fmla="*/ 0 w 271"/>
                <a:gd name="T3" fmla="*/ 0 h 113"/>
                <a:gd name="T4" fmla="*/ 204 w 271"/>
                <a:gd name="T5" fmla="*/ 113 h 113"/>
                <a:gd name="T6" fmla="*/ 205 w 271"/>
                <a:gd name="T7" fmla="*/ 113 h 113"/>
                <a:gd name="T8" fmla="*/ 271 w 271"/>
                <a:gd name="T9" fmla="*/ 113 h 113"/>
                <a:gd name="T10" fmla="*/ 15 w 271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1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4" y="113"/>
                    <a:pt x="204" y="113"/>
                    <a:pt x="204" y="113"/>
                  </a:cubicBezTo>
                  <a:cubicBezTo>
                    <a:pt x="205" y="113"/>
                    <a:pt x="205" y="113"/>
                    <a:pt x="205" y="113"/>
                  </a:cubicBezTo>
                  <a:cubicBezTo>
                    <a:pt x="271" y="113"/>
                    <a:pt x="271" y="113"/>
                    <a:pt x="271" y="1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68">
              <a:extLst>
                <a:ext uri="{FF2B5EF4-FFF2-40B4-BE49-F238E27FC236}">
                  <a16:creationId xmlns:a16="http://schemas.microsoft.com/office/drawing/2014/main" id="{0C6D93AC-21DA-4F15-BBEC-2383741B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622" y="2329934"/>
              <a:ext cx="1310744" cy="676757"/>
            </a:xfrm>
            <a:custGeom>
              <a:avLst/>
              <a:gdLst>
                <a:gd name="T0" fmla="*/ 153 w 220"/>
                <a:gd name="T1" fmla="*/ 112 h 113"/>
                <a:gd name="T2" fmla="*/ 154 w 220"/>
                <a:gd name="T3" fmla="*/ 113 h 113"/>
                <a:gd name="T4" fmla="*/ 220 w 220"/>
                <a:gd name="T5" fmla="*/ 113 h 113"/>
                <a:gd name="T6" fmla="*/ 219 w 220"/>
                <a:gd name="T7" fmla="*/ 113 h 113"/>
                <a:gd name="T8" fmla="*/ 15 w 220"/>
                <a:gd name="T9" fmla="*/ 0 h 113"/>
                <a:gd name="T10" fmla="*/ 0 w 220"/>
                <a:gd name="T11" fmla="*/ 0 h 113"/>
                <a:gd name="T12" fmla="*/ 153 w 220"/>
                <a:gd name="T1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13">
                  <a:moveTo>
                    <a:pt x="153" y="112"/>
                  </a:moveTo>
                  <a:cubicBezTo>
                    <a:pt x="153" y="112"/>
                    <a:pt x="153" y="113"/>
                    <a:pt x="154" y="113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0" y="113"/>
                    <a:pt x="220" y="113"/>
                    <a:pt x="219" y="1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3" y="1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69">
              <a:extLst>
                <a:ext uri="{FF2B5EF4-FFF2-40B4-BE49-F238E27FC236}">
                  <a16:creationId xmlns:a16="http://schemas.microsoft.com/office/drawing/2014/main" id="{57CEBC07-DFCE-4F0B-ADBA-E231CC10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312" y="2329934"/>
              <a:ext cx="394028" cy="676757"/>
            </a:xfrm>
            <a:custGeom>
              <a:avLst/>
              <a:gdLst>
                <a:gd name="T0" fmla="*/ 0 w 156"/>
                <a:gd name="T1" fmla="*/ 269 h 269"/>
                <a:gd name="T2" fmla="*/ 156 w 156"/>
                <a:gd name="T3" fmla="*/ 269 h 269"/>
                <a:gd name="T4" fmla="*/ 156 w 156"/>
                <a:gd name="T5" fmla="*/ 0 h 269"/>
                <a:gd name="T6" fmla="*/ 121 w 156"/>
                <a:gd name="T7" fmla="*/ 0 h 269"/>
                <a:gd name="T8" fmla="*/ 0 w 156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69">
                  <a:moveTo>
                    <a:pt x="0" y="269"/>
                  </a:moveTo>
                  <a:lnTo>
                    <a:pt x="156" y="269"/>
                  </a:lnTo>
                  <a:lnTo>
                    <a:pt x="156" y="0"/>
                  </a:lnTo>
                  <a:lnTo>
                    <a:pt x="121" y="0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9" name="Rectangle: Single Corner Rounded 70">
            <a:extLst>
              <a:ext uri="{FF2B5EF4-FFF2-40B4-BE49-F238E27FC236}">
                <a16:creationId xmlns:a16="http://schemas.microsoft.com/office/drawing/2014/main" id="{3C9ABAFF-21C3-4A6C-A49A-F19B77B5A7C2}"/>
              </a:ext>
            </a:extLst>
          </p:cNvPr>
          <p:cNvSpPr>
            <a:spLocks/>
          </p:cNvSpPr>
          <p:nvPr/>
        </p:nvSpPr>
        <p:spPr>
          <a:xfrm rot="10800000" flipH="1">
            <a:off x="725269" y="3725330"/>
            <a:ext cx="842118" cy="601721"/>
          </a:xfrm>
          <a:prstGeom prst="round1Rect">
            <a:avLst>
              <a:gd name="adj" fmla="val 20000"/>
            </a:avLst>
          </a:prstGeom>
          <a:solidFill>
            <a:schemeClr val="accent1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: Single Corner Rounded 71">
            <a:extLst>
              <a:ext uri="{FF2B5EF4-FFF2-40B4-BE49-F238E27FC236}">
                <a16:creationId xmlns:a16="http://schemas.microsoft.com/office/drawing/2014/main" id="{F76B3C93-5F71-4D14-BEDE-3AD1A3C86AFD}"/>
              </a:ext>
            </a:extLst>
          </p:cNvPr>
          <p:cNvSpPr>
            <a:spLocks/>
          </p:cNvSpPr>
          <p:nvPr/>
        </p:nvSpPr>
        <p:spPr>
          <a:xfrm rot="10800000" flipH="1">
            <a:off x="1843961" y="3723385"/>
            <a:ext cx="814277" cy="1260998"/>
          </a:xfrm>
          <a:prstGeom prst="round1Rect">
            <a:avLst>
              <a:gd name="adj" fmla="val 20000"/>
            </a:avLst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Rectangle: Single Corner Rounded 72">
            <a:extLst>
              <a:ext uri="{FF2B5EF4-FFF2-40B4-BE49-F238E27FC236}">
                <a16:creationId xmlns:a16="http://schemas.microsoft.com/office/drawing/2014/main" id="{2D92AD06-A805-4C72-97E7-ABB45F5DFF74}"/>
              </a:ext>
            </a:extLst>
          </p:cNvPr>
          <p:cNvSpPr>
            <a:spLocks/>
          </p:cNvSpPr>
          <p:nvPr/>
        </p:nvSpPr>
        <p:spPr>
          <a:xfrm rot="10800000" flipH="1">
            <a:off x="2921898" y="3725331"/>
            <a:ext cx="839149" cy="690672"/>
          </a:xfrm>
          <a:prstGeom prst="round1Rect">
            <a:avLst>
              <a:gd name="adj" fmla="val 20000"/>
            </a:avLst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Rectangle: Single Corner Rounded 73">
            <a:extLst>
              <a:ext uri="{FF2B5EF4-FFF2-40B4-BE49-F238E27FC236}">
                <a16:creationId xmlns:a16="http://schemas.microsoft.com/office/drawing/2014/main" id="{35415048-F831-4B86-A050-E6FCFFE16AC9}"/>
              </a:ext>
            </a:extLst>
          </p:cNvPr>
          <p:cNvSpPr>
            <a:spLocks/>
          </p:cNvSpPr>
          <p:nvPr/>
        </p:nvSpPr>
        <p:spPr>
          <a:xfrm rot="10800000" flipH="1">
            <a:off x="4031900" y="3723385"/>
            <a:ext cx="824172" cy="962754"/>
          </a:xfrm>
          <a:prstGeom prst="round1Rect">
            <a:avLst>
              <a:gd name="adj" fmla="val 20000"/>
            </a:avLst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Rectangle: Single Corner Rounded 74">
            <a:extLst>
              <a:ext uri="{FF2B5EF4-FFF2-40B4-BE49-F238E27FC236}">
                <a16:creationId xmlns:a16="http://schemas.microsoft.com/office/drawing/2014/main" id="{F539A8BF-E234-4CCF-B0D1-5E6FA73E583E}"/>
              </a:ext>
            </a:extLst>
          </p:cNvPr>
          <p:cNvSpPr>
            <a:spLocks/>
          </p:cNvSpPr>
          <p:nvPr/>
        </p:nvSpPr>
        <p:spPr>
          <a:xfrm rot="10800000" flipH="1">
            <a:off x="5124028" y="3724254"/>
            <a:ext cx="829259" cy="782786"/>
          </a:xfrm>
          <a:prstGeom prst="round1Rect">
            <a:avLst>
              <a:gd name="adj" fmla="val 20000"/>
            </a:avLst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Rectangle: Single Corner Rounded 75">
            <a:extLst>
              <a:ext uri="{FF2B5EF4-FFF2-40B4-BE49-F238E27FC236}">
                <a16:creationId xmlns:a16="http://schemas.microsoft.com/office/drawing/2014/main" id="{14FEBF5D-CB63-4DDB-8FEE-2C5BCB837B21}"/>
              </a:ext>
            </a:extLst>
          </p:cNvPr>
          <p:cNvSpPr>
            <a:spLocks/>
          </p:cNvSpPr>
          <p:nvPr/>
        </p:nvSpPr>
        <p:spPr>
          <a:xfrm rot="10800000" flipH="1">
            <a:off x="6217665" y="3725329"/>
            <a:ext cx="824490" cy="1140655"/>
          </a:xfrm>
          <a:prstGeom prst="round1Rect">
            <a:avLst>
              <a:gd name="adj" fmla="val 20000"/>
            </a:avLst>
          </a:prstGeom>
          <a:solidFill>
            <a:schemeClr val="accent6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Rectangle: Single Corner Rounded 76">
            <a:extLst>
              <a:ext uri="{FF2B5EF4-FFF2-40B4-BE49-F238E27FC236}">
                <a16:creationId xmlns:a16="http://schemas.microsoft.com/office/drawing/2014/main" id="{4F5ACDE1-4AB8-45B1-B6FF-39953955AD8F}"/>
              </a:ext>
            </a:extLst>
          </p:cNvPr>
          <p:cNvSpPr>
            <a:spLocks/>
          </p:cNvSpPr>
          <p:nvPr/>
        </p:nvSpPr>
        <p:spPr>
          <a:xfrm rot="10800000" flipH="1">
            <a:off x="7315827" y="3723385"/>
            <a:ext cx="833610" cy="659277"/>
          </a:xfrm>
          <a:prstGeom prst="round1Rect">
            <a:avLst>
              <a:gd name="adj" fmla="val 20000"/>
            </a:avLst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Rectangle: Single Corner Rounded 77">
            <a:extLst>
              <a:ext uri="{FF2B5EF4-FFF2-40B4-BE49-F238E27FC236}">
                <a16:creationId xmlns:a16="http://schemas.microsoft.com/office/drawing/2014/main" id="{4F1149B1-15E1-47EC-894D-E7750C9603BC}"/>
              </a:ext>
            </a:extLst>
          </p:cNvPr>
          <p:cNvSpPr>
            <a:spLocks/>
          </p:cNvSpPr>
          <p:nvPr/>
        </p:nvSpPr>
        <p:spPr>
          <a:xfrm rot="10800000" flipH="1">
            <a:off x="8408478" y="3725330"/>
            <a:ext cx="847356" cy="298245"/>
          </a:xfrm>
          <a:prstGeom prst="round1Rect">
            <a:avLst>
              <a:gd name="adj" fmla="val 20000"/>
            </a:avLst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Rectangle: Single Corner Rounded 78">
            <a:extLst>
              <a:ext uri="{FF2B5EF4-FFF2-40B4-BE49-F238E27FC236}">
                <a16:creationId xmlns:a16="http://schemas.microsoft.com/office/drawing/2014/main" id="{D8C8991F-836C-456D-81DE-1BE8FC31A772}"/>
              </a:ext>
            </a:extLst>
          </p:cNvPr>
          <p:cNvSpPr>
            <a:spLocks/>
          </p:cNvSpPr>
          <p:nvPr/>
        </p:nvSpPr>
        <p:spPr>
          <a:xfrm rot="10800000" flipH="1">
            <a:off x="9515852" y="3722167"/>
            <a:ext cx="836021" cy="784854"/>
          </a:xfrm>
          <a:prstGeom prst="round1Rect">
            <a:avLst>
              <a:gd name="adj" fmla="val 20000"/>
            </a:avLst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Rectangle: Single Corner Rounded 79">
            <a:extLst>
              <a:ext uri="{FF2B5EF4-FFF2-40B4-BE49-F238E27FC236}">
                <a16:creationId xmlns:a16="http://schemas.microsoft.com/office/drawing/2014/main" id="{084A45A4-578C-4E4E-9EC9-55D0C36A644E}"/>
              </a:ext>
            </a:extLst>
          </p:cNvPr>
          <p:cNvSpPr>
            <a:spLocks/>
          </p:cNvSpPr>
          <p:nvPr/>
        </p:nvSpPr>
        <p:spPr>
          <a:xfrm rot="10800000" flipH="1">
            <a:off x="10600592" y="3722167"/>
            <a:ext cx="872271" cy="1501394"/>
          </a:xfrm>
          <a:prstGeom prst="round1Rect">
            <a:avLst>
              <a:gd name="adj" fmla="val 20000"/>
            </a:avLst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9" name="Rectangle 80">
            <a:extLst>
              <a:ext uri="{FF2B5EF4-FFF2-40B4-BE49-F238E27FC236}">
                <a16:creationId xmlns:a16="http://schemas.microsoft.com/office/drawing/2014/main" id="{085C6D29-2764-406E-8841-2AF6AE10E62D}"/>
              </a:ext>
            </a:extLst>
          </p:cNvPr>
          <p:cNvSpPr/>
          <p:nvPr/>
        </p:nvSpPr>
        <p:spPr>
          <a:xfrm>
            <a:off x="932888" y="3845275"/>
            <a:ext cx="444544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11%</a:t>
            </a:r>
          </a:p>
        </p:txBody>
      </p:sp>
      <p:sp>
        <p:nvSpPr>
          <p:cNvPr id="30" name="Rectangle 81">
            <a:extLst>
              <a:ext uri="{FF2B5EF4-FFF2-40B4-BE49-F238E27FC236}">
                <a16:creationId xmlns:a16="http://schemas.microsoft.com/office/drawing/2014/main" id="{A3387CDE-1218-40E0-A005-808574A7E772}"/>
              </a:ext>
            </a:extLst>
          </p:cNvPr>
          <p:cNvSpPr/>
          <p:nvPr/>
        </p:nvSpPr>
        <p:spPr>
          <a:xfrm>
            <a:off x="2017064" y="4528963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42%</a:t>
            </a:r>
          </a:p>
        </p:txBody>
      </p:sp>
      <p:sp>
        <p:nvSpPr>
          <p:cNvPr id="31" name="Rectangle 83">
            <a:extLst>
              <a:ext uri="{FF2B5EF4-FFF2-40B4-BE49-F238E27FC236}">
                <a16:creationId xmlns:a16="http://schemas.microsoft.com/office/drawing/2014/main" id="{E3562E01-F994-44CF-BC1D-931DD7C6B9AE}"/>
              </a:ext>
            </a:extLst>
          </p:cNvPr>
          <p:cNvSpPr/>
          <p:nvPr/>
        </p:nvSpPr>
        <p:spPr>
          <a:xfrm>
            <a:off x="3127199" y="3920382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26%</a:t>
            </a:r>
          </a:p>
        </p:txBody>
      </p:sp>
      <p:sp>
        <p:nvSpPr>
          <p:cNvPr id="32" name="Rectangle 84">
            <a:extLst>
              <a:ext uri="{FF2B5EF4-FFF2-40B4-BE49-F238E27FC236}">
                <a16:creationId xmlns:a16="http://schemas.microsoft.com/office/drawing/2014/main" id="{4E015B44-20A9-4C31-B437-9DC4C7E13BBE}"/>
              </a:ext>
            </a:extLst>
          </p:cNvPr>
          <p:cNvSpPr/>
          <p:nvPr/>
        </p:nvSpPr>
        <p:spPr>
          <a:xfrm>
            <a:off x="4239088" y="4256814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37%</a:t>
            </a:r>
          </a:p>
        </p:txBody>
      </p:sp>
      <p:sp>
        <p:nvSpPr>
          <p:cNvPr id="33" name="Rectangle 86">
            <a:extLst>
              <a:ext uri="{FF2B5EF4-FFF2-40B4-BE49-F238E27FC236}">
                <a16:creationId xmlns:a16="http://schemas.microsoft.com/office/drawing/2014/main" id="{2A0D76C7-A8B8-41D9-B865-7328059BAA71}"/>
              </a:ext>
            </a:extLst>
          </p:cNvPr>
          <p:cNvSpPr/>
          <p:nvPr/>
        </p:nvSpPr>
        <p:spPr>
          <a:xfrm>
            <a:off x="5293652" y="4051031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33%</a:t>
            </a:r>
          </a:p>
        </p:txBody>
      </p:sp>
      <p:sp>
        <p:nvSpPr>
          <p:cNvPr id="34" name="Rectangle 87">
            <a:extLst>
              <a:ext uri="{FF2B5EF4-FFF2-40B4-BE49-F238E27FC236}">
                <a16:creationId xmlns:a16="http://schemas.microsoft.com/office/drawing/2014/main" id="{E14FE2F6-B278-448F-BDB1-592F4A98E4C8}"/>
              </a:ext>
            </a:extLst>
          </p:cNvPr>
          <p:cNvSpPr/>
          <p:nvPr/>
        </p:nvSpPr>
        <p:spPr>
          <a:xfrm>
            <a:off x="6398196" y="4414036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39%</a:t>
            </a:r>
          </a:p>
        </p:txBody>
      </p:sp>
      <p:sp>
        <p:nvSpPr>
          <p:cNvPr id="35" name="Rectangle 89">
            <a:extLst>
              <a:ext uri="{FF2B5EF4-FFF2-40B4-BE49-F238E27FC236}">
                <a16:creationId xmlns:a16="http://schemas.microsoft.com/office/drawing/2014/main" id="{B7CF1175-5FD7-4FA3-8652-9B38B4AD68DE}"/>
              </a:ext>
            </a:extLst>
          </p:cNvPr>
          <p:cNvSpPr/>
          <p:nvPr/>
        </p:nvSpPr>
        <p:spPr>
          <a:xfrm>
            <a:off x="7499526" y="3963184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25%</a:t>
            </a:r>
          </a:p>
        </p:txBody>
      </p:sp>
      <p:sp>
        <p:nvSpPr>
          <p:cNvPr id="36" name="Rectangle 90">
            <a:extLst>
              <a:ext uri="{FF2B5EF4-FFF2-40B4-BE49-F238E27FC236}">
                <a16:creationId xmlns:a16="http://schemas.microsoft.com/office/drawing/2014/main" id="{74301B93-C227-4477-9A17-90160C71001B}"/>
              </a:ext>
            </a:extLst>
          </p:cNvPr>
          <p:cNvSpPr/>
          <p:nvPr/>
        </p:nvSpPr>
        <p:spPr>
          <a:xfrm>
            <a:off x="8644370" y="3666707"/>
            <a:ext cx="33342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5%</a:t>
            </a: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88C86603-F631-4728-A662-FFBC7C162D2F}"/>
              </a:ext>
            </a:extLst>
          </p:cNvPr>
          <p:cNvSpPr/>
          <p:nvPr/>
        </p:nvSpPr>
        <p:spPr>
          <a:xfrm>
            <a:off x="9707913" y="4112628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34%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5C37C231-7741-4847-A9BE-0D02B6F78884}"/>
              </a:ext>
            </a:extLst>
          </p:cNvPr>
          <p:cNvSpPr/>
          <p:nvPr/>
        </p:nvSpPr>
        <p:spPr>
          <a:xfrm>
            <a:off x="10812932" y="4790080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63%</a:t>
            </a:r>
          </a:p>
        </p:txBody>
      </p:sp>
      <p:sp>
        <p:nvSpPr>
          <p:cNvPr id="6" name="Rectangle 161">
            <a:extLst>
              <a:ext uri="{FF2B5EF4-FFF2-40B4-BE49-F238E27FC236}">
                <a16:creationId xmlns:a16="http://schemas.microsoft.com/office/drawing/2014/main" id="{C26D37D2-211C-43B4-8DE9-699E486C891A}"/>
              </a:ext>
            </a:extLst>
          </p:cNvPr>
          <p:cNvSpPr/>
          <p:nvPr/>
        </p:nvSpPr>
        <p:spPr>
          <a:xfrm>
            <a:off x="803414" y="5759315"/>
            <a:ext cx="10669450" cy="261610"/>
          </a:xfrm>
          <a:prstGeom prst="rect">
            <a:avLst/>
          </a:prstGeom>
        </p:spPr>
        <p:txBody>
          <a:bodyPr wrap="square" lIns="91440" rIns="91440" bIns="45720" anchor="ctr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/>
              <a:t>请替换文字内容复制你的内容到此千</a:t>
            </a:r>
            <a:r>
              <a:rPr lang="zh-CN" altLang="en-US" sz="1100"/>
              <a:t>图网</a:t>
            </a:r>
            <a:r>
              <a:rPr lang="en-US" altLang="zh-CN" sz="1100"/>
              <a:t> </a:t>
            </a:r>
            <a:r>
              <a:rPr lang="zh-CN" altLang="en-US" sz="1100"/>
              <a:t>如</a:t>
            </a:r>
            <a:r>
              <a:rPr lang="zh-CN" altLang="en-US" sz="1100" dirty="0"/>
              <a:t>需更改请在（设置形状格式）菜单下（文本选项）中调整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5F74D0-1FAD-410C-89E6-DEB6A8471F59}"/>
              </a:ext>
            </a:extLst>
          </p:cNvPr>
          <p:cNvSpPr/>
          <p:nvPr/>
        </p:nvSpPr>
        <p:spPr>
          <a:xfrm>
            <a:off x="5237893" y="5343816"/>
            <a:ext cx="1800493" cy="41549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 sz="2100" b="1" dirty="0"/>
              <a:t>输入标题文本</a:t>
            </a:r>
          </a:p>
        </p:txBody>
      </p:sp>
    </p:spTree>
    <p:extLst>
      <p:ext uri="{BB962C8B-B14F-4D97-AF65-F5344CB8AC3E}">
        <p14:creationId xmlns:p14="http://schemas.microsoft.com/office/powerpoint/2010/main" val="14737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8">
            <a:extLst>
              <a:ext uri="{FF2B5EF4-FFF2-40B4-BE49-F238E27FC236}">
                <a16:creationId xmlns:a16="http://schemas.microsoft.com/office/drawing/2014/main" id="{B90A3F9F-60D3-4261-983C-C1F9FD6FAA5C}"/>
              </a:ext>
            </a:extLst>
          </p:cNvPr>
          <p:cNvSpPr/>
          <p:nvPr/>
        </p:nvSpPr>
        <p:spPr>
          <a:xfrm>
            <a:off x="9629216" y="2852271"/>
            <a:ext cx="1419773" cy="1419773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Oval 89">
            <a:extLst>
              <a:ext uri="{FF2B5EF4-FFF2-40B4-BE49-F238E27FC236}">
                <a16:creationId xmlns:a16="http://schemas.microsoft.com/office/drawing/2014/main" id="{2ABB3ABC-D9D1-4A5A-9276-585B57DCE4B6}"/>
              </a:ext>
            </a:extLst>
          </p:cNvPr>
          <p:cNvSpPr/>
          <p:nvPr/>
        </p:nvSpPr>
        <p:spPr>
          <a:xfrm>
            <a:off x="8653681" y="2585812"/>
            <a:ext cx="1763785" cy="1763785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90">
            <a:extLst>
              <a:ext uri="{FF2B5EF4-FFF2-40B4-BE49-F238E27FC236}">
                <a16:creationId xmlns:a16="http://schemas.microsoft.com/office/drawing/2014/main" id="{78D4A077-D18A-46D3-9846-B2E4CCAAECD0}"/>
              </a:ext>
            </a:extLst>
          </p:cNvPr>
          <p:cNvSpPr/>
          <p:nvPr/>
        </p:nvSpPr>
        <p:spPr>
          <a:xfrm>
            <a:off x="7935448" y="2845150"/>
            <a:ext cx="1436465" cy="1436465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91">
            <a:extLst>
              <a:ext uri="{FF2B5EF4-FFF2-40B4-BE49-F238E27FC236}">
                <a16:creationId xmlns:a16="http://schemas.microsoft.com/office/drawing/2014/main" id="{0362D439-5742-4BAB-A3C7-998FD36CAB81}"/>
              </a:ext>
            </a:extLst>
          </p:cNvPr>
          <p:cNvSpPr/>
          <p:nvPr/>
        </p:nvSpPr>
        <p:spPr>
          <a:xfrm>
            <a:off x="7173321" y="3016947"/>
            <a:ext cx="1311884" cy="1311884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92">
            <a:extLst>
              <a:ext uri="{FF2B5EF4-FFF2-40B4-BE49-F238E27FC236}">
                <a16:creationId xmlns:a16="http://schemas.microsoft.com/office/drawing/2014/main" id="{0CF0D15C-9006-40D6-A42D-D8543B02979E}"/>
              </a:ext>
            </a:extLst>
          </p:cNvPr>
          <p:cNvSpPr/>
          <p:nvPr/>
        </p:nvSpPr>
        <p:spPr>
          <a:xfrm>
            <a:off x="5875465" y="2341727"/>
            <a:ext cx="2251952" cy="2251952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93">
            <a:extLst>
              <a:ext uri="{FF2B5EF4-FFF2-40B4-BE49-F238E27FC236}">
                <a16:creationId xmlns:a16="http://schemas.microsoft.com/office/drawing/2014/main" id="{53FB8681-EBDB-4018-A58A-71B46606CC19}"/>
              </a:ext>
            </a:extLst>
          </p:cNvPr>
          <p:cNvSpPr/>
          <p:nvPr/>
        </p:nvSpPr>
        <p:spPr>
          <a:xfrm>
            <a:off x="5463148" y="2986611"/>
            <a:ext cx="1419773" cy="1419773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94">
            <a:extLst>
              <a:ext uri="{FF2B5EF4-FFF2-40B4-BE49-F238E27FC236}">
                <a16:creationId xmlns:a16="http://schemas.microsoft.com/office/drawing/2014/main" id="{9103F854-17B1-4E8E-AC1F-652B69F002F4}"/>
              </a:ext>
            </a:extLst>
          </p:cNvPr>
          <p:cNvSpPr/>
          <p:nvPr/>
        </p:nvSpPr>
        <p:spPr>
          <a:xfrm>
            <a:off x="4487613" y="2720152"/>
            <a:ext cx="1763785" cy="1763785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Oval 95">
            <a:extLst>
              <a:ext uri="{FF2B5EF4-FFF2-40B4-BE49-F238E27FC236}">
                <a16:creationId xmlns:a16="http://schemas.microsoft.com/office/drawing/2014/main" id="{A6B5A328-E2D2-41FF-BB54-334F4207AA11}"/>
              </a:ext>
            </a:extLst>
          </p:cNvPr>
          <p:cNvSpPr/>
          <p:nvPr/>
        </p:nvSpPr>
        <p:spPr>
          <a:xfrm>
            <a:off x="3769380" y="2979490"/>
            <a:ext cx="1436465" cy="1436465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Oval 96">
            <a:extLst>
              <a:ext uri="{FF2B5EF4-FFF2-40B4-BE49-F238E27FC236}">
                <a16:creationId xmlns:a16="http://schemas.microsoft.com/office/drawing/2014/main" id="{4F6D2A57-2C88-49EB-8A22-833B53E942C8}"/>
              </a:ext>
            </a:extLst>
          </p:cNvPr>
          <p:cNvSpPr/>
          <p:nvPr/>
        </p:nvSpPr>
        <p:spPr>
          <a:xfrm>
            <a:off x="2644440" y="3213832"/>
            <a:ext cx="1034680" cy="103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Oval 97">
            <a:extLst>
              <a:ext uri="{FF2B5EF4-FFF2-40B4-BE49-F238E27FC236}">
                <a16:creationId xmlns:a16="http://schemas.microsoft.com/office/drawing/2014/main" id="{A840420A-ABA2-4C0C-9D2B-E9854829CAC9}"/>
              </a:ext>
            </a:extLst>
          </p:cNvPr>
          <p:cNvSpPr/>
          <p:nvPr/>
        </p:nvSpPr>
        <p:spPr>
          <a:xfrm>
            <a:off x="3179232" y="3117296"/>
            <a:ext cx="1219200" cy="12192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Oval 98">
            <a:extLst>
              <a:ext uri="{FF2B5EF4-FFF2-40B4-BE49-F238E27FC236}">
                <a16:creationId xmlns:a16="http://schemas.microsoft.com/office/drawing/2014/main" id="{B6A7AC2B-F210-47A7-A2CC-E58C2465AAA4}"/>
              </a:ext>
            </a:extLst>
          </p:cNvPr>
          <p:cNvSpPr/>
          <p:nvPr/>
        </p:nvSpPr>
        <p:spPr>
          <a:xfrm>
            <a:off x="1551410" y="2788133"/>
            <a:ext cx="1627823" cy="1627823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Oval 99">
            <a:extLst>
              <a:ext uri="{FF2B5EF4-FFF2-40B4-BE49-F238E27FC236}">
                <a16:creationId xmlns:a16="http://schemas.microsoft.com/office/drawing/2014/main" id="{2A5B3E28-A196-4E1F-A891-CD060D103B83}"/>
              </a:ext>
            </a:extLst>
          </p:cNvPr>
          <p:cNvSpPr/>
          <p:nvPr/>
        </p:nvSpPr>
        <p:spPr>
          <a:xfrm>
            <a:off x="965805" y="3117296"/>
            <a:ext cx="1219200" cy="12192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Rectangle: Rounded Corners 100">
            <a:extLst>
              <a:ext uri="{FF2B5EF4-FFF2-40B4-BE49-F238E27FC236}">
                <a16:creationId xmlns:a16="http://schemas.microsoft.com/office/drawing/2014/main" id="{992488B2-DB78-48A0-98B6-8DBE7BE12338}"/>
              </a:ext>
            </a:extLst>
          </p:cNvPr>
          <p:cNvSpPr/>
          <p:nvPr/>
        </p:nvSpPr>
        <p:spPr>
          <a:xfrm>
            <a:off x="696054" y="3505805"/>
            <a:ext cx="10841823" cy="24970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7" name="Straight Connector 101">
            <a:extLst>
              <a:ext uri="{FF2B5EF4-FFF2-40B4-BE49-F238E27FC236}">
                <a16:creationId xmlns:a16="http://schemas.microsoft.com/office/drawing/2014/main" id="{7A668AD1-BC4F-4DB1-AEE7-036CBFA62238}"/>
              </a:ext>
            </a:extLst>
          </p:cNvPr>
          <p:cNvCxnSpPr/>
          <p:nvPr/>
        </p:nvCxnSpPr>
        <p:spPr>
          <a:xfrm flipH="1" flipV="1">
            <a:off x="1926821" y="207056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2">
            <a:extLst>
              <a:ext uri="{FF2B5EF4-FFF2-40B4-BE49-F238E27FC236}">
                <a16:creationId xmlns:a16="http://schemas.microsoft.com/office/drawing/2014/main" id="{2AAB3AC9-1960-4B81-8B6A-31C254AD02D6}"/>
              </a:ext>
            </a:extLst>
          </p:cNvPr>
          <p:cNvSpPr txBox="1"/>
          <p:nvPr/>
        </p:nvSpPr>
        <p:spPr>
          <a:xfrm>
            <a:off x="740632" y="15929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19" name="Straight Connector 103">
            <a:extLst>
              <a:ext uri="{FF2B5EF4-FFF2-40B4-BE49-F238E27FC236}">
                <a16:creationId xmlns:a16="http://schemas.microsoft.com/office/drawing/2014/main" id="{7283D44A-DBBB-40AE-A2EE-01200AC2219C}"/>
              </a:ext>
            </a:extLst>
          </p:cNvPr>
          <p:cNvCxnSpPr/>
          <p:nvPr/>
        </p:nvCxnSpPr>
        <p:spPr>
          <a:xfrm flipH="1" flipV="1">
            <a:off x="3350236" y="4392884"/>
            <a:ext cx="414601" cy="6366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4">
            <a:extLst>
              <a:ext uri="{FF2B5EF4-FFF2-40B4-BE49-F238E27FC236}">
                <a16:creationId xmlns:a16="http://schemas.microsoft.com/office/drawing/2014/main" id="{A10E016D-E2AC-4F3C-8C14-563224AB1F62}"/>
              </a:ext>
            </a:extLst>
          </p:cNvPr>
          <p:cNvSpPr txBox="1"/>
          <p:nvPr/>
        </p:nvSpPr>
        <p:spPr>
          <a:xfrm>
            <a:off x="3263833" y="50571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1" name="Straight Connector 105">
            <a:extLst>
              <a:ext uri="{FF2B5EF4-FFF2-40B4-BE49-F238E27FC236}">
                <a16:creationId xmlns:a16="http://schemas.microsoft.com/office/drawing/2014/main" id="{C1C167BC-7131-4DD5-BD82-B53622163FE8}"/>
              </a:ext>
            </a:extLst>
          </p:cNvPr>
          <p:cNvCxnSpPr/>
          <p:nvPr/>
        </p:nvCxnSpPr>
        <p:spPr>
          <a:xfrm flipH="1" flipV="1">
            <a:off x="3623434" y="208354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06">
            <a:extLst>
              <a:ext uri="{FF2B5EF4-FFF2-40B4-BE49-F238E27FC236}">
                <a16:creationId xmlns:a16="http://schemas.microsoft.com/office/drawing/2014/main" id="{FF5F0900-E980-40BC-AD24-A377428E3DD7}"/>
              </a:ext>
            </a:extLst>
          </p:cNvPr>
          <p:cNvSpPr txBox="1"/>
          <p:nvPr/>
        </p:nvSpPr>
        <p:spPr>
          <a:xfrm>
            <a:off x="2776861" y="160594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3" name="Straight Connector 107">
            <a:extLst>
              <a:ext uri="{FF2B5EF4-FFF2-40B4-BE49-F238E27FC236}">
                <a16:creationId xmlns:a16="http://schemas.microsoft.com/office/drawing/2014/main" id="{64600147-4259-43D7-B7D2-5FB0EB21FAFC}"/>
              </a:ext>
            </a:extLst>
          </p:cNvPr>
          <p:cNvCxnSpPr/>
          <p:nvPr/>
        </p:nvCxnSpPr>
        <p:spPr>
          <a:xfrm flipH="1" flipV="1">
            <a:off x="5046849" y="4405864"/>
            <a:ext cx="414601" cy="6366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8">
            <a:extLst>
              <a:ext uri="{FF2B5EF4-FFF2-40B4-BE49-F238E27FC236}">
                <a16:creationId xmlns:a16="http://schemas.microsoft.com/office/drawing/2014/main" id="{E8345E79-2BB0-4F9B-96D5-90C366CC9F7B}"/>
              </a:ext>
            </a:extLst>
          </p:cNvPr>
          <p:cNvSpPr txBox="1"/>
          <p:nvPr/>
        </p:nvSpPr>
        <p:spPr>
          <a:xfrm>
            <a:off x="4920960" y="507014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5" name="Straight Connector 109">
            <a:extLst>
              <a:ext uri="{FF2B5EF4-FFF2-40B4-BE49-F238E27FC236}">
                <a16:creationId xmlns:a16="http://schemas.microsoft.com/office/drawing/2014/main" id="{C30C323C-4648-47CC-845D-3F343FB4DC9D}"/>
              </a:ext>
            </a:extLst>
          </p:cNvPr>
          <p:cNvCxnSpPr/>
          <p:nvPr/>
        </p:nvCxnSpPr>
        <p:spPr>
          <a:xfrm flipH="1" flipV="1">
            <a:off x="5667881" y="207056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0">
            <a:extLst>
              <a:ext uri="{FF2B5EF4-FFF2-40B4-BE49-F238E27FC236}">
                <a16:creationId xmlns:a16="http://schemas.microsoft.com/office/drawing/2014/main" id="{21DB03DE-D19F-48B9-97BF-C204BB054A2C}"/>
              </a:ext>
            </a:extLst>
          </p:cNvPr>
          <p:cNvSpPr txBox="1"/>
          <p:nvPr/>
        </p:nvSpPr>
        <p:spPr>
          <a:xfrm>
            <a:off x="4821307" y="15929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7" name="Straight Connector 111">
            <a:extLst>
              <a:ext uri="{FF2B5EF4-FFF2-40B4-BE49-F238E27FC236}">
                <a16:creationId xmlns:a16="http://schemas.microsoft.com/office/drawing/2014/main" id="{1B44033D-A373-4A24-B10E-51ACDFB355A8}"/>
              </a:ext>
            </a:extLst>
          </p:cNvPr>
          <p:cNvCxnSpPr/>
          <p:nvPr/>
        </p:nvCxnSpPr>
        <p:spPr>
          <a:xfrm flipH="1" flipV="1">
            <a:off x="7295239" y="4706031"/>
            <a:ext cx="210659" cy="3234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2">
            <a:extLst>
              <a:ext uri="{FF2B5EF4-FFF2-40B4-BE49-F238E27FC236}">
                <a16:creationId xmlns:a16="http://schemas.microsoft.com/office/drawing/2014/main" id="{8AA20723-C6D1-4105-9DE2-E0079E8CEBD6}"/>
              </a:ext>
            </a:extLst>
          </p:cNvPr>
          <p:cNvSpPr txBox="1"/>
          <p:nvPr/>
        </p:nvSpPr>
        <p:spPr>
          <a:xfrm>
            <a:off x="6965406" y="50571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9" name="Straight Connector 113">
            <a:extLst>
              <a:ext uri="{FF2B5EF4-FFF2-40B4-BE49-F238E27FC236}">
                <a16:creationId xmlns:a16="http://schemas.microsoft.com/office/drawing/2014/main" id="{1B29188D-60FB-4698-A427-ADCB2D0B8E93}"/>
              </a:ext>
            </a:extLst>
          </p:cNvPr>
          <p:cNvCxnSpPr/>
          <p:nvPr/>
        </p:nvCxnSpPr>
        <p:spPr>
          <a:xfrm flipH="1" flipV="1">
            <a:off x="8423981" y="207056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14">
            <a:extLst>
              <a:ext uri="{FF2B5EF4-FFF2-40B4-BE49-F238E27FC236}">
                <a16:creationId xmlns:a16="http://schemas.microsoft.com/office/drawing/2014/main" id="{1AFDA3F7-BA3C-4BA7-8096-F0F407AD42E8}"/>
              </a:ext>
            </a:extLst>
          </p:cNvPr>
          <p:cNvSpPr txBox="1"/>
          <p:nvPr/>
        </p:nvSpPr>
        <p:spPr>
          <a:xfrm>
            <a:off x="7577407" y="15929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31" name="Straight Connector 115">
            <a:extLst>
              <a:ext uri="{FF2B5EF4-FFF2-40B4-BE49-F238E27FC236}">
                <a16:creationId xmlns:a16="http://schemas.microsoft.com/office/drawing/2014/main" id="{FF633F55-70F4-4CA0-8BCB-B5B68C3C01A6}"/>
              </a:ext>
            </a:extLst>
          </p:cNvPr>
          <p:cNvCxnSpPr/>
          <p:nvPr/>
        </p:nvCxnSpPr>
        <p:spPr>
          <a:xfrm flipH="1" flipV="1">
            <a:off x="9847396" y="4392884"/>
            <a:ext cx="414601" cy="6366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16">
            <a:extLst>
              <a:ext uri="{FF2B5EF4-FFF2-40B4-BE49-F238E27FC236}">
                <a16:creationId xmlns:a16="http://schemas.microsoft.com/office/drawing/2014/main" id="{629C732D-9ED9-45B3-A366-683BC2BC59FC}"/>
              </a:ext>
            </a:extLst>
          </p:cNvPr>
          <p:cNvSpPr txBox="1"/>
          <p:nvPr/>
        </p:nvSpPr>
        <p:spPr>
          <a:xfrm>
            <a:off x="9721506" y="50571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sp>
        <p:nvSpPr>
          <p:cNvPr id="33" name="TextBox 118">
            <a:extLst>
              <a:ext uri="{FF2B5EF4-FFF2-40B4-BE49-F238E27FC236}">
                <a16:creationId xmlns:a16="http://schemas.microsoft.com/office/drawing/2014/main" id="{1D2D2279-FC4B-45AC-9752-60E4B7DE38FA}"/>
              </a:ext>
            </a:extLst>
          </p:cNvPr>
          <p:cNvSpPr txBox="1"/>
          <p:nvPr/>
        </p:nvSpPr>
        <p:spPr>
          <a:xfrm>
            <a:off x="1936647" y="3487269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4" name="TextBox 126">
            <a:extLst>
              <a:ext uri="{FF2B5EF4-FFF2-40B4-BE49-F238E27FC236}">
                <a16:creationId xmlns:a16="http://schemas.microsoft.com/office/drawing/2014/main" id="{850B8220-CE66-45EC-8740-2D476F476EA6}"/>
              </a:ext>
            </a:extLst>
          </p:cNvPr>
          <p:cNvSpPr txBox="1"/>
          <p:nvPr/>
        </p:nvSpPr>
        <p:spPr>
          <a:xfrm>
            <a:off x="3375832" y="3499892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5" name="TextBox 127">
            <a:extLst>
              <a:ext uri="{FF2B5EF4-FFF2-40B4-BE49-F238E27FC236}">
                <a16:creationId xmlns:a16="http://schemas.microsoft.com/office/drawing/2014/main" id="{B7E8A6FF-423C-422F-993D-EBA62F79FE9A}"/>
              </a:ext>
            </a:extLst>
          </p:cNvPr>
          <p:cNvSpPr txBox="1"/>
          <p:nvPr/>
        </p:nvSpPr>
        <p:spPr>
          <a:xfrm>
            <a:off x="4890813" y="3499419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6" name="TextBox 128">
            <a:extLst>
              <a:ext uri="{FF2B5EF4-FFF2-40B4-BE49-F238E27FC236}">
                <a16:creationId xmlns:a16="http://schemas.microsoft.com/office/drawing/2014/main" id="{D6BF0969-DBA6-4C83-95A1-7E7128C9AF95}"/>
              </a:ext>
            </a:extLst>
          </p:cNvPr>
          <p:cNvSpPr txBox="1"/>
          <p:nvPr/>
        </p:nvSpPr>
        <p:spPr>
          <a:xfrm>
            <a:off x="6329999" y="3512041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7" name="TextBox 129">
            <a:extLst>
              <a:ext uri="{FF2B5EF4-FFF2-40B4-BE49-F238E27FC236}">
                <a16:creationId xmlns:a16="http://schemas.microsoft.com/office/drawing/2014/main" id="{74156CC6-C6FE-4F45-BFB2-1C97F5F710CB}"/>
              </a:ext>
            </a:extLst>
          </p:cNvPr>
          <p:cNvSpPr txBox="1"/>
          <p:nvPr/>
        </p:nvSpPr>
        <p:spPr>
          <a:xfrm>
            <a:off x="7777473" y="3499237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8" name="TextBox 130">
            <a:extLst>
              <a:ext uri="{FF2B5EF4-FFF2-40B4-BE49-F238E27FC236}">
                <a16:creationId xmlns:a16="http://schemas.microsoft.com/office/drawing/2014/main" id="{389A97C3-6853-4D98-981F-D53346330BA8}"/>
              </a:ext>
            </a:extLst>
          </p:cNvPr>
          <p:cNvSpPr txBox="1"/>
          <p:nvPr/>
        </p:nvSpPr>
        <p:spPr>
          <a:xfrm>
            <a:off x="9216659" y="3511860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40" name="Oval 53">
            <a:extLst>
              <a:ext uri="{FF2B5EF4-FFF2-40B4-BE49-F238E27FC236}">
                <a16:creationId xmlns:a16="http://schemas.microsoft.com/office/drawing/2014/main" id="{CDA469C7-E094-4D01-B200-26F7872C4FA5}"/>
              </a:ext>
            </a:extLst>
          </p:cNvPr>
          <p:cNvSpPr/>
          <p:nvPr/>
        </p:nvSpPr>
        <p:spPr>
          <a:xfrm>
            <a:off x="4504194" y="5731420"/>
            <a:ext cx="111429" cy="111429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Oval 54">
            <a:extLst>
              <a:ext uri="{FF2B5EF4-FFF2-40B4-BE49-F238E27FC236}">
                <a16:creationId xmlns:a16="http://schemas.microsoft.com/office/drawing/2014/main" id="{CDD5A683-0349-4465-B891-B7160BE6B552}"/>
              </a:ext>
            </a:extLst>
          </p:cNvPr>
          <p:cNvSpPr/>
          <p:nvPr/>
        </p:nvSpPr>
        <p:spPr>
          <a:xfrm>
            <a:off x="5361390" y="5729770"/>
            <a:ext cx="111429" cy="111429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2" name="TextBox 55">
            <a:extLst>
              <a:ext uri="{FF2B5EF4-FFF2-40B4-BE49-F238E27FC236}">
                <a16:creationId xmlns:a16="http://schemas.microsoft.com/office/drawing/2014/main" id="{BDF28358-02AA-4ED3-AFBD-3812D885B5B7}"/>
              </a:ext>
            </a:extLst>
          </p:cNvPr>
          <p:cNvSpPr txBox="1"/>
          <p:nvPr/>
        </p:nvSpPr>
        <p:spPr>
          <a:xfrm>
            <a:off x="5505006" y="5702904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2</a:t>
            </a:r>
          </a:p>
        </p:txBody>
      </p:sp>
      <p:sp>
        <p:nvSpPr>
          <p:cNvPr id="43" name="Oval 56">
            <a:extLst>
              <a:ext uri="{FF2B5EF4-FFF2-40B4-BE49-F238E27FC236}">
                <a16:creationId xmlns:a16="http://schemas.microsoft.com/office/drawing/2014/main" id="{D3850AA7-4A34-468C-BC13-1ADCB9FAF91D}"/>
              </a:ext>
            </a:extLst>
          </p:cNvPr>
          <p:cNvSpPr/>
          <p:nvPr/>
        </p:nvSpPr>
        <p:spPr>
          <a:xfrm>
            <a:off x="6250714" y="5731217"/>
            <a:ext cx="111429" cy="111429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TextBox 57">
            <a:extLst>
              <a:ext uri="{FF2B5EF4-FFF2-40B4-BE49-F238E27FC236}">
                <a16:creationId xmlns:a16="http://schemas.microsoft.com/office/drawing/2014/main" id="{47CC7B92-0E10-4895-9484-CB20C49D7035}"/>
              </a:ext>
            </a:extLst>
          </p:cNvPr>
          <p:cNvSpPr txBox="1"/>
          <p:nvPr/>
        </p:nvSpPr>
        <p:spPr>
          <a:xfrm>
            <a:off x="6394330" y="5701397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3</a:t>
            </a:r>
          </a:p>
        </p:txBody>
      </p:sp>
      <p:sp>
        <p:nvSpPr>
          <p:cNvPr id="45" name="Oval 58">
            <a:extLst>
              <a:ext uri="{FF2B5EF4-FFF2-40B4-BE49-F238E27FC236}">
                <a16:creationId xmlns:a16="http://schemas.microsoft.com/office/drawing/2014/main" id="{C7D653D4-CB15-4D41-91D8-11942888E74C}"/>
              </a:ext>
            </a:extLst>
          </p:cNvPr>
          <p:cNvSpPr/>
          <p:nvPr/>
        </p:nvSpPr>
        <p:spPr>
          <a:xfrm>
            <a:off x="7101752" y="5736342"/>
            <a:ext cx="111429" cy="111429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TextBox 59">
            <a:extLst>
              <a:ext uri="{FF2B5EF4-FFF2-40B4-BE49-F238E27FC236}">
                <a16:creationId xmlns:a16="http://schemas.microsoft.com/office/drawing/2014/main" id="{9CD95160-0FF0-43CF-987B-83FA80F14E5B}"/>
              </a:ext>
            </a:extLst>
          </p:cNvPr>
          <p:cNvSpPr txBox="1"/>
          <p:nvPr/>
        </p:nvSpPr>
        <p:spPr>
          <a:xfrm>
            <a:off x="7245368" y="5700610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4</a:t>
            </a:r>
          </a:p>
        </p:txBody>
      </p:sp>
      <p:sp>
        <p:nvSpPr>
          <p:cNvPr id="47" name="TextBox 60">
            <a:extLst>
              <a:ext uri="{FF2B5EF4-FFF2-40B4-BE49-F238E27FC236}">
                <a16:creationId xmlns:a16="http://schemas.microsoft.com/office/drawing/2014/main" id="{92FABBA1-72AB-48FF-8781-AC0C8B0E6F47}"/>
              </a:ext>
            </a:extLst>
          </p:cNvPr>
          <p:cNvSpPr txBox="1"/>
          <p:nvPr/>
        </p:nvSpPr>
        <p:spPr>
          <a:xfrm>
            <a:off x="4653968" y="5699949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1</a:t>
            </a:r>
          </a:p>
        </p:txBody>
      </p:sp>
    </p:spTree>
    <p:extLst>
      <p:ext uri="{BB962C8B-B14F-4D97-AF65-F5344CB8AC3E}">
        <p14:creationId xmlns:p14="http://schemas.microsoft.com/office/powerpoint/2010/main" val="271294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C8BED7-AB80-45E9-89A8-5078885352D8}"/>
              </a:ext>
            </a:extLst>
          </p:cNvPr>
          <p:cNvSpPr/>
          <p:nvPr/>
        </p:nvSpPr>
        <p:spPr>
          <a:xfrm>
            <a:off x="4102487" y="2662537"/>
            <a:ext cx="1866847" cy="1866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35F29D-E622-4C24-8FEA-5D20B397F68D}"/>
              </a:ext>
            </a:extLst>
          </p:cNvPr>
          <p:cNvSpPr/>
          <p:nvPr/>
        </p:nvSpPr>
        <p:spPr>
          <a:xfrm>
            <a:off x="6280591" y="2662537"/>
            <a:ext cx="1866847" cy="1866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02F31E-B28D-419E-B0F2-A66839A4605B}"/>
              </a:ext>
            </a:extLst>
          </p:cNvPr>
          <p:cNvSpPr>
            <a:spLocks/>
          </p:cNvSpPr>
          <p:nvPr/>
        </p:nvSpPr>
        <p:spPr bwMode="auto">
          <a:xfrm>
            <a:off x="4532573" y="3083754"/>
            <a:ext cx="1006677" cy="979095"/>
          </a:xfrm>
          <a:custGeom>
            <a:avLst/>
            <a:gdLst/>
            <a:ahLst/>
            <a:cxnLst>
              <a:cxn ang="0">
                <a:pos x="362" y="342"/>
              </a:cxn>
              <a:cxn ang="0">
                <a:pos x="277" y="288"/>
              </a:cxn>
              <a:cxn ang="0">
                <a:pos x="278" y="279"/>
              </a:cxn>
              <a:cxn ang="0">
                <a:pos x="281" y="279"/>
              </a:cxn>
              <a:cxn ang="0">
                <a:pos x="376" y="279"/>
              </a:cxn>
              <a:cxn ang="0">
                <a:pos x="339" y="117"/>
              </a:cxn>
              <a:cxn ang="0">
                <a:pos x="226" y="0"/>
              </a:cxn>
              <a:cxn ang="0">
                <a:pos x="224" y="0"/>
              </a:cxn>
              <a:cxn ang="0">
                <a:pos x="224" y="0"/>
              </a:cxn>
              <a:cxn ang="0">
                <a:pos x="224" y="0"/>
              </a:cxn>
              <a:cxn ang="0">
                <a:pos x="223" y="0"/>
              </a:cxn>
              <a:cxn ang="0">
                <a:pos x="223" y="0"/>
              </a:cxn>
              <a:cxn ang="0">
                <a:pos x="222" y="0"/>
              </a:cxn>
              <a:cxn ang="0">
                <a:pos x="222" y="0"/>
              </a:cxn>
              <a:cxn ang="0">
                <a:pos x="222" y="0"/>
              </a:cxn>
              <a:cxn ang="0">
                <a:pos x="222" y="0"/>
              </a:cxn>
              <a:cxn ang="0">
                <a:pos x="221" y="0"/>
              </a:cxn>
              <a:cxn ang="0">
                <a:pos x="221" y="0"/>
              </a:cxn>
              <a:cxn ang="0">
                <a:pos x="221" y="0"/>
              </a:cxn>
              <a:cxn ang="0">
                <a:pos x="220" y="0"/>
              </a:cxn>
              <a:cxn ang="0">
                <a:pos x="219" y="0"/>
              </a:cxn>
              <a:cxn ang="0">
                <a:pos x="105" y="117"/>
              </a:cxn>
              <a:cxn ang="0">
                <a:pos x="68" y="279"/>
              </a:cxn>
              <a:cxn ang="0">
                <a:pos x="163" y="279"/>
              </a:cxn>
              <a:cxn ang="0">
                <a:pos x="167" y="279"/>
              </a:cxn>
              <a:cxn ang="0">
                <a:pos x="167" y="288"/>
              </a:cxn>
              <a:cxn ang="0">
                <a:pos x="83" y="342"/>
              </a:cxn>
              <a:cxn ang="0">
                <a:pos x="0" y="404"/>
              </a:cxn>
              <a:cxn ang="0">
                <a:pos x="0" y="430"/>
              </a:cxn>
              <a:cxn ang="0">
                <a:pos x="444" y="430"/>
              </a:cxn>
              <a:cxn ang="0">
                <a:pos x="444" y="404"/>
              </a:cxn>
              <a:cxn ang="0">
                <a:pos x="362" y="342"/>
              </a:cxn>
              <a:cxn ang="0">
                <a:pos x="362" y="342"/>
              </a:cxn>
              <a:cxn ang="0">
                <a:pos x="362" y="342"/>
              </a:cxn>
            </a:cxnLst>
            <a:rect l="0" t="0" r="r" b="b"/>
            <a:pathLst>
              <a:path w="444" h="430">
                <a:moveTo>
                  <a:pt x="362" y="342"/>
                </a:moveTo>
                <a:cubicBezTo>
                  <a:pt x="298" y="318"/>
                  <a:pt x="277" y="330"/>
                  <a:pt x="277" y="288"/>
                </a:cubicBezTo>
                <a:cubicBezTo>
                  <a:pt x="277" y="286"/>
                  <a:pt x="278" y="283"/>
                  <a:pt x="278" y="279"/>
                </a:cubicBezTo>
                <a:cubicBezTo>
                  <a:pt x="281" y="279"/>
                  <a:pt x="281" y="279"/>
                  <a:pt x="281" y="279"/>
                </a:cubicBezTo>
                <a:cubicBezTo>
                  <a:pt x="325" y="282"/>
                  <a:pt x="367" y="285"/>
                  <a:pt x="376" y="279"/>
                </a:cubicBezTo>
                <a:cubicBezTo>
                  <a:pt x="391" y="268"/>
                  <a:pt x="358" y="251"/>
                  <a:pt x="339" y="117"/>
                </a:cubicBezTo>
                <a:cubicBezTo>
                  <a:pt x="330" y="51"/>
                  <a:pt x="294" y="0"/>
                  <a:pt x="226" y="0"/>
                </a:cubicBezTo>
                <a:cubicBezTo>
                  <a:pt x="225" y="0"/>
                  <a:pt x="225" y="0"/>
                  <a:pt x="224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0"/>
                  <a:pt x="222" y="0"/>
                  <a:pt x="222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22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0"/>
                  <a:pt x="220" y="0"/>
                  <a:pt x="220" y="0"/>
                </a:cubicBezTo>
                <a:cubicBezTo>
                  <a:pt x="220" y="0"/>
                  <a:pt x="219" y="0"/>
                  <a:pt x="219" y="0"/>
                </a:cubicBezTo>
                <a:cubicBezTo>
                  <a:pt x="150" y="0"/>
                  <a:pt x="115" y="45"/>
                  <a:pt x="105" y="117"/>
                </a:cubicBezTo>
                <a:cubicBezTo>
                  <a:pt x="87" y="251"/>
                  <a:pt x="53" y="268"/>
                  <a:pt x="68" y="279"/>
                </a:cubicBezTo>
                <a:cubicBezTo>
                  <a:pt x="78" y="285"/>
                  <a:pt x="120" y="282"/>
                  <a:pt x="163" y="279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7" y="283"/>
                  <a:pt x="167" y="286"/>
                  <a:pt x="167" y="288"/>
                </a:cubicBezTo>
                <a:cubicBezTo>
                  <a:pt x="167" y="330"/>
                  <a:pt x="147" y="318"/>
                  <a:pt x="83" y="342"/>
                </a:cubicBezTo>
                <a:cubicBezTo>
                  <a:pt x="18" y="365"/>
                  <a:pt x="0" y="388"/>
                  <a:pt x="0" y="404"/>
                </a:cubicBezTo>
                <a:cubicBezTo>
                  <a:pt x="0" y="430"/>
                  <a:pt x="0" y="430"/>
                  <a:pt x="0" y="430"/>
                </a:cubicBezTo>
                <a:cubicBezTo>
                  <a:pt x="444" y="430"/>
                  <a:pt x="444" y="430"/>
                  <a:pt x="444" y="430"/>
                </a:cubicBezTo>
                <a:cubicBezTo>
                  <a:pt x="444" y="404"/>
                  <a:pt x="444" y="404"/>
                  <a:pt x="444" y="404"/>
                </a:cubicBezTo>
                <a:cubicBezTo>
                  <a:pt x="444" y="388"/>
                  <a:pt x="426" y="365"/>
                  <a:pt x="362" y="342"/>
                </a:cubicBezTo>
                <a:close/>
                <a:moveTo>
                  <a:pt x="362" y="342"/>
                </a:moveTo>
                <a:cubicBezTo>
                  <a:pt x="362" y="342"/>
                  <a:pt x="362" y="342"/>
                  <a:pt x="362" y="34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C2D90E-B81C-4D50-A13E-4DF938F04F2F}"/>
              </a:ext>
            </a:extLst>
          </p:cNvPr>
          <p:cNvSpPr>
            <a:spLocks/>
          </p:cNvSpPr>
          <p:nvPr/>
        </p:nvSpPr>
        <p:spPr bwMode="auto">
          <a:xfrm>
            <a:off x="6692750" y="3081685"/>
            <a:ext cx="1042531" cy="983231"/>
          </a:xfrm>
          <a:custGeom>
            <a:avLst/>
            <a:gdLst/>
            <a:ahLst/>
            <a:cxnLst>
              <a:cxn ang="0">
                <a:pos x="440" y="394"/>
              </a:cxn>
              <a:cxn ang="0">
                <a:pos x="322" y="342"/>
              </a:cxn>
              <a:cxn ang="0">
                <a:pos x="314" y="336"/>
              </a:cxn>
              <a:cxn ang="0">
                <a:pos x="306" y="313"/>
              </a:cxn>
              <a:cxn ang="0">
                <a:pos x="298" y="302"/>
              </a:cxn>
              <a:cxn ang="0">
                <a:pos x="295" y="296"/>
              </a:cxn>
              <a:cxn ang="0">
                <a:pos x="304" y="245"/>
              </a:cxn>
              <a:cxn ang="0">
                <a:pos x="305" y="243"/>
              </a:cxn>
              <a:cxn ang="0">
                <a:pos x="324" y="195"/>
              </a:cxn>
              <a:cxn ang="0">
                <a:pos x="324" y="194"/>
              </a:cxn>
              <a:cxn ang="0">
                <a:pos x="327" y="161"/>
              </a:cxn>
              <a:cxn ang="0">
                <a:pos x="325" y="157"/>
              </a:cxn>
              <a:cxn ang="0">
                <a:pos x="320" y="146"/>
              </a:cxn>
              <a:cxn ang="0">
                <a:pos x="320" y="82"/>
              </a:cxn>
              <a:cxn ang="0">
                <a:pos x="307" y="49"/>
              </a:cxn>
              <a:cxn ang="0">
                <a:pos x="274" y="21"/>
              </a:cxn>
              <a:cxn ang="0">
                <a:pos x="273" y="8"/>
              </a:cxn>
              <a:cxn ang="0">
                <a:pos x="280" y="3"/>
              </a:cxn>
              <a:cxn ang="0">
                <a:pos x="279" y="0"/>
              </a:cxn>
              <a:cxn ang="0">
                <a:pos x="269" y="0"/>
              </a:cxn>
              <a:cxn ang="0">
                <a:pos x="232" y="7"/>
              </a:cxn>
              <a:cxn ang="0">
                <a:pos x="169" y="35"/>
              </a:cxn>
              <a:cxn ang="0">
                <a:pos x="144" y="75"/>
              </a:cxn>
              <a:cxn ang="0">
                <a:pos x="144" y="102"/>
              </a:cxn>
              <a:cxn ang="0">
                <a:pos x="144" y="146"/>
              </a:cxn>
              <a:cxn ang="0">
                <a:pos x="141" y="153"/>
              </a:cxn>
              <a:cxn ang="0">
                <a:pos x="135" y="164"/>
              </a:cxn>
              <a:cxn ang="0">
                <a:pos x="136" y="174"/>
              </a:cxn>
              <a:cxn ang="0">
                <a:pos x="143" y="202"/>
              </a:cxn>
              <a:cxn ang="0">
                <a:pos x="150" y="222"/>
              </a:cxn>
              <a:cxn ang="0">
                <a:pos x="166" y="258"/>
              </a:cxn>
              <a:cxn ang="0">
                <a:pos x="169" y="265"/>
              </a:cxn>
              <a:cxn ang="0">
                <a:pos x="166" y="296"/>
              </a:cxn>
              <a:cxn ang="0">
                <a:pos x="161" y="302"/>
              </a:cxn>
              <a:cxn ang="0">
                <a:pos x="152" y="314"/>
              </a:cxn>
              <a:cxn ang="0">
                <a:pos x="144" y="336"/>
              </a:cxn>
              <a:cxn ang="0">
                <a:pos x="139" y="341"/>
              </a:cxn>
              <a:cxn ang="0">
                <a:pos x="101" y="357"/>
              </a:cxn>
              <a:cxn ang="0">
                <a:pos x="61" y="374"/>
              </a:cxn>
              <a:cxn ang="0">
                <a:pos x="21" y="395"/>
              </a:cxn>
              <a:cxn ang="0">
                <a:pos x="0" y="409"/>
              </a:cxn>
              <a:cxn ang="0">
                <a:pos x="0" y="432"/>
              </a:cxn>
              <a:cxn ang="0">
                <a:pos x="460" y="432"/>
              </a:cxn>
              <a:cxn ang="0">
                <a:pos x="460" y="408"/>
              </a:cxn>
              <a:cxn ang="0">
                <a:pos x="440" y="394"/>
              </a:cxn>
              <a:cxn ang="0">
                <a:pos x="440" y="394"/>
              </a:cxn>
              <a:cxn ang="0">
                <a:pos x="440" y="394"/>
              </a:cxn>
            </a:cxnLst>
            <a:rect l="0" t="0" r="r" b="b"/>
            <a:pathLst>
              <a:path w="460" h="432">
                <a:moveTo>
                  <a:pt x="440" y="394"/>
                </a:moveTo>
                <a:cubicBezTo>
                  <a:pt x="402" y="374"/>
                  <a:pt x="362" y="358"/>
                  <a:pt x="322" y="342"/>
                </a:cubicBezTo>
                <a:cubicBezTo>
                  <a:pt x="319" y="341"/>
                  <a:pt x="315" y="339"/>
                  <a:pt x="314" y="336"/>
                </a:cubicBezTo>
                <a:cubicBezTo>
                  <a:pt x="311" y="329"/>
                  <a:pt x="308" y="321"/>
                  <a:pt x="306" y="313"/>
                </a:cubicBezTo>
                <a:cubicBezTo>
                  <a:pt x="304" y="309"/>
                  <a:pt x="303" y="304"/>
                  <a:pt x="298" y="302"/>
                </a:cubicBezTo>
                <a:cubicBezTo>
                  <a:pt x="296" y="301"/>
                  <a:pt x="295" y="298"/>
                  <a:pt x="295" y="296"/>
                </a:cubicBezTo>
                <a:cubicBezTo>
                  <a:pt x="295" y="279"/>
                  <a:pt x="291" y="260"/>
                  <a:pt x="304" y="245"/>
                </a:cubicBezTo>
                <a:cubicBezTo>
                  <a:pt x="305" y="244"/>
                  <a:pt x="305" y="243"/>
                  <a:pt x="305" y="243"/>
                </a:cubicBezTo>
                <a:cubicBezTo>
                  <a:pt x="312" y="227"/>
                  <a:pt x="314" y="210"/>
                  <a:pt x="324" y="195"/>
                </a:cubicBezTo>
                <a:cubicBezTo>
                  <a:pt x="324" y="195"/>
                  <a:pt x="324" y="194"/>
                  <a:pt x="324" y="194"/>
                </a:cubicBezTo>
                <a:cubicBezTo>
                  <a:pt x="325" y="183"/>
                  <a:pt x="326" y="172"/>
                  <a:pt x="327" y="161"/>
                </a:cubicBezTo>
                <a:cubicBezTo>
                  <a:pt x="327" y="160"/>
                  <a:pt x="326" y="157"/>
                  <a:pt x="325" y="157"/>
                </a:cubicBezTo>
                <a:cubicBezTo>
                  <a:pt x="319" y="155"/>
                  <a:pt x="320" y="151"/>
                  <a:pt x="320" y="146"/>
                </a:cubicBezTo>
                <a:cubicBezTo>
                  <a:pt x="320" y="125"/>
                  <a:pt x="320" y="103"/>
                  <a:pt x="320" y="82"/>
                </a:cubicBezTo>
                <a:cubicBezTo>
                  <a:pt x="320" y="69"/>
                  <a:pt x="316" y="58"/>
                  <a:pt x="307" y="49"/>
                </a:cubicBezTo>
                <a:cubicBezTo>
                  <a:pt x="296" y="40"/>
                  <a:pt x="285" y="31"/>
                  <a:pt x="274" y="21"/>
                </a:cubicBezTo>
                <a:cubicBezTo>
                  <a:pt x="268" y="17"/>
                  <a:pt x="268" y="13"/>
                  <a:pt x="273" y="8"/>
                </a:cubicBezTo>
                <a:cubicBezTo>
                  <a:pt x="275" y="6"/>
                  <a:pt x="278" y="4"/>
                  <a:pt x="280" y="3"/>
                </a:cubicBezTo>
                <a:cubicBezTo>
                  <a:pt x="280" y="2"/>
                  <a:pt x="279" y="1"/>
                  <a:pt x="279" y="0"/>
                </a:cubicBezTo>
                <a:cubicBezTo>
                  <a:pt x="275" y="0"/>
                  <a:pt x="272" y="0"/>
                  <a:pt x="269" y="0"/>
                </a:cubicBezTo>
                <a:cubicBezTo>
                  <a:pt x="257" y="2"/>
                  <a:pt x="244" y="4"/>
                  <a:pt x="232" y="7"/>
                </a:cubicBezTo>
                <a:cubicBezTo>
                  <a:pt x="209" y="12"/>
                  <a:pt x="187" y="19"/>
                  <a:pt x="169" y="35"/>
                </a:cubicBezTo>
                <a:cubicBezTo>
                  <a:pt x="156" y="45"/>
                  <a:pt x="146" y="57"/>
                  <a:pt x="144" y="75"/>
                </a:cubicBezTo>
                <a:cubicBezTo>
                  <a:pt x="144" y="84"/>
                  <a:pt x="144" y="93"/>
                  <a:pt x="144" y="102"/>
                </a:cubicBezTo>
                <a:cubicBezTo>
                  <a:pt x="144" y="117"/>
                  <a:pt x="144" y="131"/>
                  <a:pt x="144" y="146"/>
                </a:cubicBezTo>
                <a:cubicBezTo>
                  <a:pt x="143" y="149"/>
                  <a:pt x="142" y="152"/>
                  <a:pt x="141" y="153"/>
                </a:cubicBezTo>
                <a:cubicBezTo>
                  <a:pt x="134" y="155"/>
                  <a:pt x="134" y="159"/>
                  <a:pt x="135" y="164"/>
                </a:cubicBezTo>
                <a:cubicBezTo>
                  <a:pt x="136" y="167"/>
                  <a:pt x="135" y="171"/>
                  <a:pt x="136" y="174"/>
                </a:cubicBezTo>
                <a:cubicBezTo>
                  <a:pt x="138" y="183"/>
                  <a:pt x="140" y="193"/>
                  <a:pt x="143" y="202"/>
                </a:cubicBezTo>
                <a:cubicBezTo>
                  <a:pt x="145" y="208"/>
                  <a:pt x="149" y="215"/>
                  <a:pt x="150" y="222"/>
                </a:cubicBezTo>
                <a:cubicBezTo>
                  <a:pt x="152" y="235"/>
                  <a:pt x="157" y="247"/>
                  <a:pt x="166" y="258"/>
                </a:cubicBezTo>
                <a:cubicBezTo>
                  <a:pt x="168" y="259"/>
                  <a:pt x="169" y="262"/>
                  <a:pt x="169" y="265"/>
                </a:cubicBezTo>
                <a:cubicBezTo>
                  <a:pt x="168" y="275"/>
                  <a:pt x="167" y="286"/>
                  <a:pt x="166" y="296"/>
                </a:cubicBezTo>
                <a:cubicBezTo>
                  <a:pt x="165" y="298"/>
                  <a:pt x="163" y="301"/>
                  <a:pt x="161" y="302"/>
                </a:cubicBezTo>
                <a:cubicBezTo>
                  <a:pt x="154" y="303"/>
                  <a:pt x="153" y="309"/>
                  <a:pt x="152" y="314"/>
                </a:cubicBezTo>
                <a:cubicBezTo>
                  <a:pt x="149" y="321"/>
                  <a:pt x="147" y="329"/>
                  <a:pt x="144" y="336"/>
                </a:cubicBezTo>
                <a:cubicBezTo>
                  <a:pt x="143" y="338"/>
                  <a:pt x="141" y="340"/>
                  <a:pt x="139" y="341"/>
                </a:cubicBezTo>
                <a:cubicBezTo>
                  <a:pt x="126" y="347"/>
                  <a:pt x="114" y="352"/>
                  <a:pt x="101" y="357"/>
                </a:cubicBezTo>
                <a:cubicBezTo>
                  <a:pt x="88" y="362"/>
                  <a:pt x="74" y="368"/>
                  <a:pt x="61" y="374"/>
                </a:cubicBezTo>
                <a:cubicBezTo>
                  <a:pt x="48" y="381"/>
                  <a:pt x="35" y="388"/>
                  <a:pt x="21" y="395"/>
                </a:cubicBezTo>
                <a:cubicBezTo>
                  <a:pt x="14" y="399"/>
                  <a:pt x="6" y="404"/>
                  <a:pt x="0" y="409"/>
                </a:cubicBezTo>
                <a:cubicBezTo>
                  <a:pt x="0" y="432"/>
                  <a:pt x="0" y="432"/>
                  <a:pt x="0" y="432"/>
                </a:cubicBezTo>
                <a:cubicBezTo>
                  <a:pt x="460" y="432"/>
                  <a:pt x="460" y="432"/>
                  <a:pt x="460" y="432"/>
                </a:cubicBezTo>
                <a:cubicBezTo>
                  <a:pt x="460" y="408"/>
                  <a:pt x="460" y="408"/>
                  <a:pt x="460" y="408"/>
                </a:cubicBezTo>
                <a:cubicBezTo>
                  <a:pt x="455" y="403"/>
                  <a:pt x="448" y="398"/>
                  <a:pt x="440" y="394"/>
                </a:cubicBezTo>
                <a:close/>
                <a:moveTo>
                  <a:pt x="440" y="394"/>
                </a:moveTo>
                <a:cubicBezTo>
                  <a:pt x="440" y="394"/>
                  <a:pt x="440" y="394"/>
                  <a:pt x="440" y="39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5349662-6141-4D8A-B4D5-2146DA40972E}"/>
              </a:ext>
            </a:extLst>
          </p:cNvPr>
          <p:cNvSpPr/>
          <p:nvPr/>
        </p:nvSpPr>
        <p:spPr>
          <a:xfrm>
            <a:off x="3143509" y="1729556"/>
            <a:ext cx="3822185" cy="3822185"/>
          </a:xfrm>
          <a:prstGeom prst="arc">
            <a:avLst>
              <a:gd name="adj1" fmla="val 5386043"/>
              <a:gd name="adj2" fmla="val 16239822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8" name="Oval 9">
            <a:extLst>
              <a:ext uri="{FF2B5EF4-FFF2-40B4-BE49-F238E27FC236}">
                <a16:creationId xmlns:a16="http://schemas.microsoft.com/office/drawing/2014/main" id="{6F637BDA-6B7A-4B52-9BD8-0CE0A102C385}"/>
              </a:ext>
            </a:extLst>
          </p:cNvPr>
          <p:cNvSpPr/>
          <p:nvPr/>
        </p:nvSpPr>
        <p:spPr>
          <a:xfrm>
            <a:off x="4592557" y="1379167"/>
            <a:ext cx="800815" cy="8008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A13BD1AA-1B21-436C-BA33-80AD42CB31EF}"/>
              </a:ext>
            </a:extLst>
          </p:cNvPr>
          <p:cNvSpPr>
            <a:spLocks/>
          </p:cNvSpPr>
          <p:nvPr/>
        </p:nvSpPr>
        <p:spPr bwMode="auto">
          <a:xfrm>
            <a:off x="4866279" y="1556435"/>
            <a:ext cx="241047" cy="459896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3668D31D-35FC-424C-B80D-C898547BD2CC}"/>
              </a:ext>
            </a:extLst>
          </p:cNvPr>
          <p:cNvSpPr/>
          <p:nvPr/>
        </p:nvSpPr>
        <p:spPr>
          <a:xfrm>
            <a:off x="3213839" y="2136193"/>
            <a:ext cx="800815" cy="800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7" name="Freeform: Shape 13">
            <a:extLst>
              <a:ext uri="{FF2B5EF4-FFF2-40B4-BE49-F238E27FC236}">
                <a16:creationId xmlns:a16="http://schemas.microsoft.com/office/drawing/2014/main" id="{B717FABF-1889-4CEB-B5C3-D712506651E9}"/>
              </a:ext>
            </a:extLst>
          </p:cNvPr>
          <p:cNvSpPr>
            <a:spLocks/>
          </p:cNvSpPr>
          <p:nvPr/>
        </p:nvSpPr>
        <p:spPr bwMode="auto">
          <a:xfrm>
            <a:off x="3368182" y="2353052"/>
            <a:ext cx="491894" cy="392089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Oval 15">
            <a:extLst>
              <a:ext uri="{FF2B5EF4-FFF2-40B4-BE49-F238E27FC236}">
                <a16:creationId xmlns:a16="http://schemas.microsoft.com/office/drawing/2014/main" id="{26D84262-5FC0-4DC9-8C99-CCF7D01448FE}"/>
              </a:ext>
            </a:extLst>
          </p:cNvPr>
          <p:cNvSpPr/>
          <p:nvPr/>
        </p:nvSpPr>
        <p:spPr>
          <a:xfrm>
            <a:off x="2790543" y="3240243"/>
            <a:ext cx="800815" cy="8008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5" name="Freeform: Shape 16">
            <a:extLst>
              <a:ext uri="{FF2B5EF4-FFF2-40B4-BE49-F238E27FC236}">
                <a16:creationId xmlns:a16="http://schemas.microsoft.com/office/drawing/2014/main" id="{8C6C1D3C-60DD-426C-9CEA-B974CFCD3DE6}"/>
              </a:ext>
            </a:extLst>
          </p:cNvPr>
          <p:cNvSpPr>
            <a:spLocks/>
          </p:cNvSpPr>
          <p:nvPr/>
        </p:nvSpPr>
        <p:spPr bwMode="auto">
          <a:xfrm>
            <a:off x="2967108" y="3479240"/>
            <a:ext cx="447684" cy="322818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0BF1E274-4459-44B1-94B9-34F0AFADE348}"/>
              </a:ext>
            </a:extLst>
          </p:cNvPr>
          <p:cNvSpPr/>
          <p:nvPr/>
        </p:nvSpPr>
        <p:spPr>
          <a:xfrm>
            <a:off x="4706918" y="5151334"/>
            <a:ext cx="800815" cy="8008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3" name="Freeform: Shape 19">
            <a:extLst>
              <a:ext uri="{FF2B5EF4-FFF2-40B4-BE49-F238E27FC236}">
                <a16:creationId xmlns:a16="http://schemas.microsoft.com/office/drawing/2014/main" id="{D05A3DA0-7775-4070-8B9C-BF5AACE1D343}"/>
              </a:ext>
            </a:extLst>
          </p:cNvPr>
          <p:cNvSpPr>
            <a:spLocks/>
          </p:cNvSpPr>
          <p:nvPr/>
        </p:nvSpPr>
        <p:spPr bwMode="auto">
          <a:xfrm>
            <a:off x="4951914" y="5401553"/>
            <a:ext cx="310823" cy="300375"/>
          </a:xfrm>
          <a:custGeom>
            <a:avLst/>
            <a:gd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0" y="7"/>
              </a:cxn>
              <a:cxn ang="0">
                <a:pos x="6" y="0"/>
              </a:cxn>
              <a:cxn ang="0">
                <a:pos x="13" y="7"/>
              </a:cxn>
              <a:cxn ang="0">
                <a:pos x="6" y="13"/>
              </a:cxn>
              <a:cxn ang="0">
                <a:pos x="12" y="53"/>
              </a:cxn>
              <a:cxn ang="0">
                <a:pos x="0" y="53"/>
              </a:cxn>
              <a:cxn ang="0">
                <a:pos x="0" y="17"/>
              </a:cxn>
              <a:cxn ang="0">
                <a:pos x="12" y="17"/>
              </a:cxn>
              <a:cxn ang="0">
                <a:pos x="12" y="53"/>
              </a:cxn>
              <a:cxn ang="0">
                <a:pos x="55" y="53"/>
              </a:cxn>
              <a:cxn ang="0">
                <a:pos x="43" y="53"/>
              </a:cxn>
              <a:cxn ang="0">
                <a:pos x="43" y="34"/>
              </a:cxn>
              <a:cxn ang="0">
                <a:pos x="37" y="26"/>
              </a:cxn>
              <a:cxn ang="0">
                <a:pos x="31" y="30"/>
              </a:cxn>
              <a:cxn ang="0">
                <a:pos x="30" y="33"/>
              </a:cxn>
              <a:cxn ang="0">
                <a:pos x="30" y="53"/>
              </a:cxn>
              <a:cxn ang="0">
                <a:pos x="19" y="53"/>
              </a:cxn>
              <a:cxn ang="0">
                <a:pos x="19" y="17"/>
              </a:cxn>
              <a:cxn ang="0">
                <a:pos x="30" y="17"/>
              </a:cxn>
              <a:cxn ang="0">
                <a:pos x="30" y="23"/>
              </a:cxn>
              <a:cxn ang="0">
                <a:pos x="30" y="23"/>
              </a:cxn>
              <a:cxn ang="0">
                <a:pos x="41" y="17"/>
              </a:cxn>
              <a:cxn ang="0">
                <a:pos x="55" y="33"/>
              </a:cxn>
              <a:cxn ang="0">
                <a:pos x="55" y="53"/>
              </a:cxn>
            </a:cxnLst>
            <a:rect l="0" t="0" r="r" b="b"/>
            <a:pathLst>
              <a:path w="55" h="5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ubicBezTo>
                  <a:pt x="13" y="10"/>
                  <a:pt x="10" y="13"/>
                  <a:pt x="6" y="13"/>
                </a:cubicBezTo>
                <a:close/>
                <a:moveTo>
                  <a:pt x="12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12" y="17"/>
                  <a:pt x="12" y="17"/>
                  <a:pt x="12" y="17"/>
                </a:cubicBezTo>
                <a:lnTo>
                  <a:pt x="12" y="53"/>
                </a:lnTo>
                <a:close/>
                <a:moveTo>
                  <a:pt x="55" y="53"/>
                </a:moveTo>
                <a:cubicBezTo>
                  <a:pt x="43" y="53"/>
                  <a:pt x="43" y="53"/>
                  <a:pt x="43" y="53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29"/>
                  <a:pt x="41" y="26"/>
                  <a:pt x="37" y="26"/>
                </a:cubicBezTo>
                <a:cubicBezTo>
                  <a:pt x="34" y="26"/>
                  <a:pt x="32" y="28"/>
                  <a:pt x="31" y="30"/>
                </a:cubicBezTo>
                <a:cubicBezTo>
                  <a:pt x="31" y="31"/>
                  <a:pt x="30" y="32"/>
                  <a:pt x="30" y="33"/>
                </a:cubicBezTo>
                <a:cubicBezTo>
                  <a:pt x="30" y="53"/>
                  <a:pt x="30" y="53"/>
                  <a:pt x="3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21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0"/>
                  <a:pt x="35" y="17"/>
                  <a:pt x="41" y="17"/>
                </a:cubicBezTo>
                <a:cubicBezTo>
                  <a:pt x="49" y="17"/>
                  <a:pt x="55" y="22"/>
                  <a:pt x="55" y="33"/>
                </a:cubicBezTo>
                <a:lnTo>
                  <a:pt x="55" y="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Oval 21">
            <a:extLst>
              <a:ext uri="{FF2B5EF4-FFF2-40B4-BE49-F238E27FC236}">
                <a16:creationId xmlns:a16="http://schemas.microsoft.com/office/drawing/2014/main" id="{B2380B44-4223-472C-B220-30F8865F0258}"/>
              </a:ext>
            </a:extLst>
          </p:cNvPr>
          <p:cNvSpPr/>
          <p:nvPr/>
        </p:nvSpPr>
        <p:spPr>
          <a:xfrm>
            <a:off x="3213839" y="4476668"/>
            <a:ext cx="800815" cy="8008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1" name="Freeform: Shape 22">
            <a:extLst>
              <a:ext uri="{FF2B5EF4-FFF2-40B4-BE49-F238E27FC236}">
                <a16:creationId xmlns:a16="http://schemas.microsoft.com/office/drawing/2014/main" id="{81F272D9-6787-4F87-84C6-E171EE798EF0}"/>
              </a:ext>
            </a:extLst>
          </p:cNvPr>
          <p:cNvSpPr>
            <a:spLocks/>
          </p:cNvSpPr>
          <p:nvPr/>
        </p:nvSpPr>
        <p:spPr bwMode="auto">
          <a:xfrm>
            <a:off x="3413846" y="4665882"/>
            <a:ext cx="400802" cy="422384"/>
          </a:xfrm>
          <a:custGeom>
            <a:avLst/>
            <a:gd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FAAC442D-A787-43E5-9CEE-B1717F0FCCEE}"/>
              </a:ext>
            </a:extLst>
          </p:cNvPr>
          <p:cNvSpPr txBox="1"/>
          <p:nvPr/>
        </p:nvSpPr>
        <p:spPr>
          <a:xfrm>
            <a:off x="4036766" y="1256056"/>
            <a:ext cx="555776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1"/>
                </a:solidFill>
              </a:rPr>
              <a:t>80%</a:t>
            </a:r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E2415329-13FE-40AB-B7E9-2B90FBB5C274}"/>
              </a:ext>
            </a:extLst>
          </p:cNvPr>
          <p:cNvSpPr/>
          <p:nvPr/>
        </p:nvSpPr>
        <p:spPr>
          <a:xfrm>
            <a:off x="3523806" y="1514250"/>
            <a:ext cx="1068736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1"/>
                </a:solidFill>
              </a:rPr>
              <a:t>输入标题文本</a:t>
            </a: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2AB22B1A-22FE-4FA4-BEDD-63F87E1367E1}"/>
              </a:ext>
            </a:extLst>
          </p:cNvPr>
          <p:cNvSpPr txBox="1"/>
          <p:nvPr/>
        </p:nvSpPr>
        <p:spPr>
          <a:xfrm>
            <a:off x="2733147" y="2210834"/>
            <a:ext cx="410370" cy="24622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2"/>
                </a:solidFill>
              </a:rPr>
              <a:t>60%</a:t>
            </a:r>
          </a:p>
        </p:txBody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744AAB32-D083-4E81-94E5-4E94574BA0FF}"/>
              </a:ext>
            </a:extLst>
          </p:cNvPr>
          <p:cNvSpPr/>
          <p:nvPr/>
        </p:nvSpPr>
        <p:spPr>
          <a:xfrm>
            <a:off x="2220185" y="2457055"/>
            <a:ext cx="923332" cy="184666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0F2EFD70-82DE-42E6-8B7F-118839437A0D}"/>
              </a:ext>
            </a:extLst>
          </p:cNvPr>
          <p:cNvSpPr txBox="1"/>
          <p:nvPr/>
        </p:nvSpPr>
        <p:spPr>
          <a:xfrm>
            <a:off x="814382" y="3392316"/>
            <a:ext cx="1976161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90%</a:t>
            </a:r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733A8E3C-6CB7-4203-AB3B-57A5062F0079}"/>
              </a:ext>
            </a:extLst>
          </p:cNvPr>
          <p:cNvSpPr/>
          <p:nvPr/>
        </p:nvSpPr>
        <p:spPr>
          <a:xfrm>
            <a:off x="814382" y="3638537"/>
            <a:ext cx="1976161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A9D157EB-2FB5-453A-87EF-9922C04E4E42}"/>
              </a:ext>
            </a:extLst>
          </p:cNvPr>
          <p:cNvSpPr txBox="1"/>
          <p:nvPr/>
        </p:nvSpPr>
        <p:spPr>
          <a:xfrm>
            <a:off x="2658058" y="4692897"/>
            <a:ext cx="555776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4"/>
                </a:solidFill>
              </a:rPr>
              <a:t>40%</a:t>
            </a: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091AD5FD-5BEA-4D88-A9A4-35CFFEABD78B}"/>
              </a:ext>
            </a:extLst>
          </p:cNvPr>
          <p:cNvSpPr/>
          <p:nvPr/>
        </p:nvSpPr>
        <p:spPr>
          <a:xfrm>
            <a:off x="2145098" y="4948090"/>
            <a:ext cx="1068736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50" name="TextBox 27">
            <a:extLst>
              <a:ext uri="{FF2B5EF4-FFF2-40B4-BE49-F238E27FC236}">
                <a16:creationId xmlns:a16="http://schemas.microsoft.com/office/drawing/2014/main" id="{59A74BC0-CA1E-4AD1-AB7C-F7DECE2773BC}"/>
              </a:ext>
            </a:extLst>
          </p:cNvPr>
          <p:cNvSpPr txBox="1"/>
          <p:nvPr/>
        </p:nvSpPr>
        <p:spPr>
          <a:xfrm>
            <a:off x="4151143" y="5516497"/>
            <a:ext cx="555775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5"/>
                </a:solidFill>
              </a:rPr>
              <a:t>80%</a:t>
            </a: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E3DA7DC4-CEE7-4483-A344-EB66F357DA86}"/>
              </a:ext>
            </a:extLst>
          </p:cNvPr>
          <p:cNvSpPr/>
          <p:nvPr/>
        </p:nvSpPr>
        <p:spPr>
          <a:xfrm>
            <a:off x="3638182" y="5766895"/>
            <a:ext cx="1068736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5"/>
                </a:solidFill>
              </a:rPr>
              <a:t>输入标题文本</a:t>
            </a:r>
          </a:p>
        </p:txBody>
      </p:sp>
      <p:sp>
        <p:nvSpPr>
          <p:cNvPr id="19" name="Arc 33">
            <a:extLst>
              <a:ext uri="{FF2B5EF4-FFF2-40B4-BE49-F238E27FC236}">
                <a16:creationId xmlns:a16="http://schemas.microsoft.com/office/drawing/2014/main" id="{F897B3C5-DDE1-4597-8E11-BDD9B03FEE4C}"/>
              </a:ext>
            </a:extLst>
          </p:cNvPr>
          <p:cNvSpPr/>
          <p:nvPr/>
        </p:nvSpPr>
        <p:spPr>
          <a:xfrm flipH="1">
            <a:off x="5115917" y="1729556"/>
            <a:ext cx="3822185" cy="3822185"/>
          </a:xfrm>
          <a:prstGeom prst="arc">
            <a:avLst>
              <a:gd name="adj1" fmla="val 5386043"/>
              <a:gd name="adj2" fmla="val 16239822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667DDF18-E2C6-42DF-9C59-B6D5A4C2AD99}"/>
              </a:ext>
            </a:extLst>
          </p:cNvPr>
          <p:cNvSpPr/>
          <p:nvPr/>
        </p:nvSpPr>
        <p:spPr>
          <a:xfrm>
            <a:off x="6578388" y="1379167"/>
            <a:ext cx="800815" cy="8008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36">
            <a:extLst>
              <a:ext uri="{FF2B5EF4-FFF2-40B4-BE49-F238E27FC236}">
                <a16:creationId xmlns:a16="http://schemas.microsoft.com/office/drawing/2014/main" id="{F2A8DB19-E64F-410F-A553-E6C89B441594}"/>
              </a:ext>
            </a:extLst>
          </p:cNvPr>
          <p:cNvSpPr>
            <a:spLocks/>
          </p:cNvSpPr>
          <p:nvPr/>
        </p:nvSpPr>
        <p:spPr bwMode="auto">
          <a:xfrm>
            <a:off x="6852110" y="1556435"/>
            <a:ext cx="241047" cy="459896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Oval 38">
            <a:extLst>
              <a:ext uri="{FF2B5EF4-FFF2-40B4-BE49-F238E27FC236}">
                <a16:creationId xmlns:a16="http://schemas.microsoft.com/office/drawing/2014/main" id="{B7AB00C8-8294-49F4-A669-631CA5BB866C}"/>
              </a:ext>
            </a:extLst>
          </p:cNvPr>
          <p:cNvSpPr/>
          <p:nvPr/>
        </p:nvSpPr>
        <p:spPr>
          <a:xfrm>
            <a:off x="8189967" y="2136193"/>
            <a:ext cx="800815" cy="800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EC0257A6-6D45-4774-9002-D0E2DF41C355}"/>
              </a:ext>
            </a:extLst>
          </p:cNvPr>
          <p:cNvSpPr>
            <a:spLocks/>
          </p:cNvSpPr>
          <p:nvPr/>
        </p:nvSpPr>
        <p:spPr bwMode="auto">
          <a:xfrm>
            <a:off x="8344310" y="2353052"/>
            <a:ext cx="491894" cy="392089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BE45BC7C-D22A-4061-A05B-84320D08A77F}"/>
              </a:ext>
            </a:extLst>
          </p:cNvPr>
          <p:cNvSpPr/>
          <p:nvPr/>
        </p:nvSpPr>
        <p:spPr>
          <a:xfrm>
            <a:off x="8590374" y="3240243"/>
            <a:ext cx="800815" cy="8008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42">
            <a:extLst>
              <a:ext uri="{FF2B5EF4-FFF2-40B4-BE49-F238E27FC236}">
                <a16:creationId xmlns:a16="http://schemas.microsoft.com/office/drawing/2014/main" id="{87A1351C-A931-4B5C-8483-3566ED505587}"/>
              </a:ext>
            </a:extLst>
          </p:cNvPr>
          <p:cNvSpPr>
            <a:spLocks/>
          </p:cNvSpPr>
          <p:nvPr/>
        </p:nvSpPr>
        <p:spPr bwMode="auto">
          <a:xfrm>
            <a:off x="8766939" y="3479240"/>
            <a:ext cx="447684" cy="322818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Oval 44">
            <a:extLst>
              <a:ext uri="{FF2B5EF4-FFF2-40B4-BE49-F238E27FC236}">
                <a16:creationId xmlns:a16="http://schemas.microsoft.com/office/drawing/2014/main" id="{35CA9F99-5E10-4AB0-B758-787B9FD4AE57}"/>
              </a:ext>
            </a:extLst>
          </p:cNvPr>
          <p:cNvSpPr/>
          <p:nvPr/>
        </p:nvSpPr>
        <p:spPr>
          <a:xfrm>
            <a:off x="6692750" y="5151334"/>
            <a:ext cx="800815" cy="8008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Freeform: Shape 45">
            <a:extLst>
              <a:ext uri="{FF2B5EF4-FFF2-40B4-BE49-F238E27FC236}">
                <a16:creationId xmlns:a16="http://schemas.microsoft.com/office/drawing/2014/main" id="{262EC9EE-ED93-4C62-AB38-CAEB44C5A9F5}"/>
              </a:ext>
            </a:extLst>
          </p:cNvPr>
          <p:cNvSpPr>
            <a:spLocks/>
          </p:cNvSpPr>
          <p:nvPr/>
        </p:nvSpPr>
        <p:spPr bwMode="auto">
          <a:xfrm>
            <a:off x="6937746" y="5401553"/>
            <a:ext cx="310823" cy="300375"/>
          </a:xfrm>
          <a:custGeom>
            <a:avLst/>
            <a:gd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0" y="7"/>
              </a:cxn>
              <a:cxn ang="0">
                <a:pos x="6" y="0"/>
              </a:cxn>
              <a:cxn ang="0">
                <a:pos x="13" y="7"/>
              </a:cxn>
              <a:cxn ang="0">
                <a:pos x="6" y="13"/>
              </a:cxn>
              <a:cxn ang="0">
                <a:pos x="12" y="53"/>
              </a:cxn>
              <a:cxn ang="0">
                <a:pos x="0" y="53"/>
              </a:cxn>
              <a:cxn ang="0">
                <a:pos x="0" y="17"/>
              </a:cxn>
              <a:cxn ang="0">
                <a:pos x="12" y="17"/>
              </a:cxn>
              <a:cxn ang="0">
                <a:pos x="12" y="53"/>
              </a:cxn>
              <a:cxn ang="0">
                <a:pos x="55" y="53"/>
              </a:cxn>
              <a:cxn ang="0">
                <a:pos x="43" y="53"/>
              </a:cxn>
              <a:cxn ang="0">
                <a:pos x="43" y="34"/>
              </a:cxn>
              <a:cxn ang="0">
                <a:pos x="37" y="26"/>
              </a:cxn>
              <a:cxn ang="0">
                <a:pos x="31" y="30"/>
              </a:cxn>
              <a:cxn ang="0">
                <a:pos x="30" y="33"/>
              </a:cxn>
              <a:cxn ang="0">
                <a:pos x="30" y="53"/>
              </a:cxn>
              <a:cxn ang="0">
                <a:pos x="19" y="53"/>
              </a:cxn>
              <a:cxn ang="0">
                <a:pos x="19" y="17"/>
              </a:cxn>
              <a:cxn ang="0">
                <a:pos x="30" y="17"/>
              </a:cxn>
              <a:cxn ang="0">
                <a:pos x="30" y="23"/>
              </a:cxn>
              <a:cxn ang="0">
                <a:pos x="30" y="23"/>
              </a:cxn>
              <a:cxn ang="0">
                <a:pos x="41" y="17"/>
              </a:cxn>
              <a:cxn ang="0">
                <a:pos x="55" y="33"/>
              </a:cxn>
              <a:cxn ang="0">
                <a:pos x="55" y="53"/>
              </a:cxn>
            </a:cxnLst>
            <a:rect l="0" t="0" r="r" b="b"/>
            <a:pathLst>
              <a:path w="55" h="5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ubicBezTo>
                  <a:pt x="13" y="10"/>
                  <a:pt x="10" y="13"/>
                  <a:pt x="6" y="13"/>
                </a:cubicBezTo>
                <a:close/>
                <a:moveTo>
                  <a:pt x="12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12" y="17"/>
                  <a:pt x="12" y="17"/>
                  <a:pt x="12" y="17"/>
                </a:cubicBezTo>
                <a:lnTo>
                  <a:pt x="12" y="53"/>
                </a:lnTo>
                <a:close/>
                <a:moveTo>
                  <a:pt x="55" y="53"/>
                </a:moveTo>
                <a:cubicBezTo>
                  <a:pt x="43" y="53"/>
                  <a:pt x="43" y="53"/>
                  <a:pt x="43" y="53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29"/>
                  <a:pt x="41" y="26"/>
                  <a:pt x="37" y="26"/>
                </a:cubicBezTo>
                <a:cubicBezTo>
                  <a:pt x="34" y="26"/>
                  <a:pt x="32" y="28"/>
                  <a:pt x="31" y="30"/>
                </a:cubicBezTo>
                <a:cubicBezTo>
                  <a:pt x="31" y="31"/>
                  <a:pt x="30" y="32"/>
                  <a:pt x="30" y="33"/>
                </a:cubicBezTo>
                <a:cubicBezTo>
                  <a:pt x="30" y="53"/>
                  <a:pt x="30" y="53"/>
                  <a:pt x="3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21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0"/>
                  <a:pt x="35" y="17"/>
                  <a:pt x="41" y="17"/>
                </a:cubicBezTo>
                <a:cubicBezTo>
                  <a:pt x="49" y="17"/>
                  <a:pt x="55" y="22"/>
                  <a:pt x="55" y="33"/>
                </a:cubicBezTo>
                <a:lnTo>
                  <a:pt x="55" y="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Oval 47">
            <a:extLst>
              <a:ext uri="{FF2B5EF4-FFF2-40B4-BE49-F238E27FC236}">
                <a16:creationId xmlns:a16="http://schemas.microsoft.com/office/drawing/2014/main" id="{0C9A0752-6FB5-49C3-A71D-241F957AFCB1}"/>
              </a:ext>
            </a:extLst>
          </p:cNvPr>
          <p:cNvSpPr/>
          <p:nvPr/>
        </p:nvSpPr>
        <p:spPr>
          <a:xfrm>
            <a:off x="8189967" y="4476668"/>
            <a:ext cx="800815" cy="8008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48">
            <a:extLst>
              <a:ext uri="{FF2B5EF4-FFF2-40B4-BE49-F238E27FC236}">
                <a16:creationId xmlns:a16="http://schemas.microsoft.com/office/drawing/2014/main" id="{5E6CD0DE-5A39-4212-A82F-4333CC79E24E}"/>
              </a:ext>
            </a:extLst>
          </p:cNvPr>
          <p:cNvSpPr>
            <a:spLocks/>
          </p:cNvSpPr>
          <p:nvPr/>
        </p:nvSpPr>
        <p:spPr bwMode="auto">
          <a:xfrm>
            <a:off x="8389974" y="4665882"/>
            <a:ext cx="400802" cy="422384"/>
          </a:xfrm>
          <a:custGeom>
            <a:avLst/>
            <a:gd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D00C0532-7593-418A-96D3-B8AA90B5A4FB}"/>
              </a:ext>
            </a:extLst>
          </p:cNvPr>
          <p:cNvSpPr txBox="1"/>
          <p:nvPr/>
        </p:nvSpPr>
        <p:spPr>
          <a:xfrm>
            <a:off x="7379221" y="1256056"/>
            <a:ext cx="555774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80%</a:t>
            </a:r>
          </a:p>
        </p:txBody>
      </p:sp>
      <p:sp>
        <p:nvSpPr>
          <p:cNvPr id="39" name="Rectangle 54">
            <a:extLst>
              <a:ext uri="{FF2B5EF4-FFF2-40B4-BE49-F238E27FC236}">
                <a16:creationId xmlns:a16="http://schemas.microsoft.com/office/drawing/2014/main" id="{83D063A0-AFCB-4B83-8196-FDA92E01C9EC}"/>
              </a:ext>
            </a:extLst>
          </p:cNvPr>
          <p:cNvSpPr/>
          <p:nvPr/>
        </p:nvSpPr>
        <p:spPr>
          <a:xfrm>
            <a:off x="7379221" y="1502277"/>
            <a:ext cx="1068737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1"/>
                </a:solidFill>
              </a:rPr>
              <a:t>输入标题文本</a:t>
            </a: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F814ED21-278E-4547-8BA1-B0032E667010}"/>
              </a:ext>
            </a:extLst>
          </p:cNvPr>
          <p:cNvSpPr txBox="1"/>
          <p:nvPr/>
        </p:nvSpPr>
        <p:spPr>
          <a:xfrm>
            <a:off x="8990802" y="2192544"/>
            <a:ext cx="555774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60%</a:t>
            </a:r>
          </a:p>
        </p:txBody>
      </p:sp>
      <p:sp>
        <p:nvSpPr>
          <p:cNvPr id="37" name="Rectangle 55">
            <a:extLst>
              <a:ext uri="{FF2B5EF4-FFF2-40B4-BE49-F238E27FC236}">
                <a16:creationId xmlns:a16="http://schemas.microsoft.com/office/drawing/2014/main" id="{C5923710-F5AB-4805-B5B8-3BE6C74AF445}"/>
              </a:ext>
            </a:extLst>
          </p:cNvPr>
          <p:cNvSpPr/>
          <p:nvPr/>
        </p:nvSpPr>
        <p:spPr>
          <a:xfrm>
            <a:off x="8990802" y="2438207"/>
            <a:ext cx="1068736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34" name="TextBox 51">
            <a:extLst>
              <a:ext uri="{FF2B5EF4-FFF2-40B4-BE49-F238E27FC236}">
                <a16:creationId xmlns:a16="http://schemas.microsoft.com/office/drawing/2014/main" id="{9B4B6B2E-3558-4FF8-B962-D127C0453C7A}"/>
              </a:ext>
            </a:extLst>
          </p:cNvPr>
          <p:cNvSpPr txBox="1"/>
          <p:nvPr/>
        </p:nvSpPr>
        <p:spPr>
          <a:xfrm>
            <a:off x="9391191" y="3335677"/>
            <a:ext cx="555776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3"/>
                </a:solidFill>
              </a:rPr>
              <a:t>90%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F91EA5BC-A13A-4F0A-975F-07CAA6EE70DA}"/>
              </a:ext>
            </a:extLst>
          </p:cNvPr>
          <p:cNvSpPr/>
          <p:nvPr/>
        </p:nvSpPr>
        <p:spPr>
          <a:xfrm>
            <a:off x="9391191" y="3580782"/>
            <a:ext cx="1068737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32" name="TextBox 52">
            <a:extLst>
              <a:ext uri="{FF2B5EF4-FFF2-40B4-BE49-F238E27FC236}">
                <a16:creationId xmlns:a16="http://schemas.microsoft.com/office/drawing/2014/main" id="{7EFE600A-3395-4B50-8F04-68FA7F209B2C}"/>
              </a:ext>
            </a:extLst>
          </p:cNvPr>
          <p:cNvSpPr txBox="1"/>
          <p:nvPr/>
        </p:nvSpPr>
        <p:spPr>
          <a:xfrm>
            <a:off x="8990764" y="4620644"/>
            <a:ext cx="555776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4"/>
                </a:solidFill>
              </a:rPr>
              <a:t>40%</a:t>
            </a:r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F0B4C8AB-B323-4257-A0A1-CB3F579C563B}"/>
              </a:ext>
            </a:extLst>
          </p:cNvPr>
          <p:cNvSpPr/>
          <p:nvPr/>
        </p:nvSpPr>
        <p:spPr>
          <a:xfrm>
            <a:off x="8990764" y="4885485"/>
            <a:ext cx="1068734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30" name="TextBox 53">
            <a:extLst>
              <a:ext uri="{FF2B5EF4-FFF2-40B4-BE49-F238E27FC236}">
                <a16:creationId xmlns:a16="http://schemas.microsoft.com/office/drawing/2014/main" id="{37EAD7F9-F6E5-468D-9D1B-43614055D33E}"/>
              </a:ext>
            </a:extLst>
          </p:cNvPr>
          <p:cNvSpPr txBox="1"/>
          <p:nvPr/>
        </p:nvSpPr>
        <p:spPr>
          <a:xfrm>
            <a:off x="7493543" y="5516497"/>
            <a:ext cx="555773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5"/>
                </a:solidFill>
              </a:rPr>
              <a:t>80%</a:t>
            </a:r>
          </a:p>
        </p:txBody>
      </p:sp>
      <p:sp>
        <p:nvSpPr>
          <p:cNvPr id="31" name="Rectangle 58">
            <a:extLst>
              <a:ext uri="{FF2B5EF4-FFF2-40B4-BE49-F238E27FC236}">
                <a16:creationId xmlns:a16="http://schemas.microsoft.com/office/drawing/2014/main" id="{77D740F5-397F-4EEA-A899-62E683C79F8B}"/>
              </a:ext>
            </a:extLst>
          </p:cNvPr>
          <p:cNvSpPr/>
          <p:nvPr/>
        </p:nvSpPr>
        <p:spPr>
          <a:xfrm>
            <a:off x="7493543" y="5764805"/>
            <a:ext cx="1068734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5"/>
                </a:solidFill>
              </a:rPr>
              <a:t>输入标题文本</a:t>
            </a:r>
          </a:p>
        </p:txBody>
      </p:sp>
    </p:spTree>
    <p:extLst>
      <p:ext uri="{BB962C8B-B14F-4D97-AF65-F5344CB8AC3E}">
        <p14:creationId xmlns:p14="http://schemas.microsoft.com/office/powerpoint/2010/main" val="33309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178CDBA-D600-43F0-9EFD-E4CF7C299D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CB4EE264-8C5C-4D6D-BB58-8BA103B97F6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FDF02F64-2A94-463A-8BEC-87F10981BDE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93ABA25B-5D16-4101-BB53-D07FA10FE79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030838" y="349636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3A092B74-3063-4FFB-A12A-72495F467A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79275" y="343742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145D0DEB-6C0F-45FE-896A-B24BCE73171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_文本框 11">
            <a:extLst>
              <a:ext uri="{FF2B5EF4-FFF2-40B4-BE49-F238E27FC236}">
                <a16:creationId xmlns:a16="http://schemas.microsoft.com/office/drawing/2014/main" id="{6690A6DB-A79C-446B-A058-A03FA76B4A6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28120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PA_文本框 11">
            <a:extLst>
              <a:ext uri="{FF2B5EF4-FFF2-40B4-BE49-F238E27FC236}">
                <a16:creationId xmlns:a16="http://schemas.microsoft.com/office/drawing/2014/main" id="{603E2558-9F49-446F-9BC4-4092A2B2EE8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81542" y="408218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PA_文本框 11">
            <a:extLst>
              <a:ext uri="{FF2B5EF4-FFF2-40B4-BE49-F238E27FC236}">
                <a16:creationId xmlns:a16="http://schemas.microsoft.com/office/drawing/2014/main" id="{0E1A9D1F-6A62-4116-A4E1-324C7B63F4A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28120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_文本框 11">
            <a:extLst>
              <a:ext uri="{FF2B5EF4-FFF2-40B4-BE49-F238E27FC236}">
                <a16:creationId xmlns:a16="http://schemas.microsoft.com/office/drawing/2014/main" id="{91A5BB18-D3C8-4B51-8814-43AC58FDA07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81542" y="437697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11526A1D-F23A-45AD-A296-50EC9395FA4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PPT定制1801380800">
  <a:themeElements>
    <a:clrScheme name="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33F66"/>
      </a:accent1>
      <a:accent2>
        <a:srgbClr val="379ECA"/>
      </a:accent2>
      <a:accent3>
        <a:srgbClr val="BC5131"/>
      </a:accent3>
      <a:accent4>
        <a:srgbClr val="233F66"/>
      </a:accent4>
      <a:accent5>
        <a:srgbClr val="379ECA"/>
      </a:accent5>
      <a:accent6>
        <a:srgbClr val="BC513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.potx" id="{6E52BFE8-7310-4148-9E7B-5810933452AC}" vid="{282C971F-AF80-4E05-9940-F8AA833724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46</TotalTime>
  <Words>2213</Words>
  <Application>Microsoft Office PowerPoint</Application>
  <PresentationFormat>宽屏</PresentationFormat>
  <Paragraphs>369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Agency FB</vt:lpstr>
      <vt:lpstr>Arial</vt:lpstr>
      <vt:lpstr>等线</vt:lpstr>
      <vt:lpstr>Impact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</dc:title>
  <dc:creator>柚子设计</dc:creator>
  <cp:keywords>MC-PPT模板</cp:keywords>
  <cp:lastModifiedBy>Jin Runjun</cp:lastModifiedBy>
  <cp:revision>18</cp:revision>
  <dcterms:created xsi:type="dcterms:W3CDTF">2017-09-17T07:15:42Z</dcterms:created>
  <dcterms:modified xsi:type="dcterms:W3CDTF">2022-06-26T02:13:21Z</dcterms:modified>
  <cp:category>模板</cp:category>
</cp:coreProperties>
</file>