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7"/>
  </p:handoutMasterIdLst>
  <p:sldIdLst>
    <p:sldId id="518" r:id="rId3"/>
    <p:sldId id="519" r:id="rId5"/>
    <p:sldId id="520" r:id="rId6"/>
    <p:sldId id="469" r:id="rId7"/>
    <p:sldId id="470" r:id="rId8"/>
    <p:sldId id="484" r:id="rId9"/>
    <p:sldId id="524" r:id="rId10"/>
    <p:sldId id="523" r:id="rId11"/>
    <p:sldId id="525" r:id="rId12"/>
    <p:sldId id="526" r:id="rId13"/>
    <p:sldId id="527" r:id="rId14"/>
    <p:sldId id="528" r:id="rId15"/>
    <p:sldId id="529" r:id="rId16"/>
    <p:sldId id="530" r:id="rId17"/>
    <p:sldId id="514" r:id="rId18"/>
    <p:sldId id="513" r:id="rId19"/>
    <p:sldId id="531" r:id="rId20"/>
    <p:sldId id="532" r:id="rId21"/>
    <p:sldId id="521" r:id="rId22"/>
    <p:sldId id="472" r:id="rId23"/>
    <p:sldId id="474" r:id="rId24"/>
    <p:sldId id="522" r:id="rId25"/>
    <p:sldId id="533" r:id="rId26"/>
  </p:sldIdLst>
  <p:sldSz cx="9144000" cy="6858000" type="screen4x3"/>
  <p:notesSz cx="6858000" cy="9144000"/>
  <p:custDataLst>
    <p:tags r:id="rId31"/>
  </p:custDataLst>
  <p:defaultTextStyle>
    <a:defPPr>
      <a:defRPr lang="en-US"/>
    </a:defPPr>
    <a:lvl1pPr algn="l" rtl="0" fontAlgn="base">
      <a:spcBef>
        <a:spcPct val="0"/>
      </a:spcBef>
      <a:spcAft>
        <a:spcPct val="0"/>
      </a:spcAft>
      <a:defRPr kumimoji="1" sz="800" b="1" kern="1200">
        <a:solidFill>
          <a:schemeClr val="accent2"/>
        </a:solidFill>
        <a:latin typeface="Arial" panose="020B0604020202020204" pitchFamily="34" charset="0"/>
        <a:ea typeface="华文行楷" panose="02010800040101010101" pitchFamily="2" charset="-122"/>
        <a:cs typeface="+mn-cs"/>
      </a:defRPr>
    </a:lvl1pPr>
    <a:lvl2pPr marL="457200" algn="l" rtl="0" fontAlgn="base">
      <a:spcBef>
        <a:spcPct val="0"/>
      </a:spcBef>
      <a:spcAft>
        <a:spcPct val="0"/>
      </a:spcAft>
      <a:defRPr kumimoji="1" sz="800" b="1" kern="1200">
        <a:solidFill>
          <a:schemeClr val="accent2"/>
        </a:solidFill>
        <a:latin typeface="Arial" panose="020B0604020202020204" pitchFamily="34" charset="0"/>
        <a:ea typeface="华文行楷" panose="02010800040101010101" pitchFamily="2" charset="-122"/>
        <a:cs typeface="+mn-cs"/>
      </a:defRPr>
    </a:lvl2pPr>
    <a:lvl3pPr marL="914400" algn="l" rtl="0" fontAlgn="base">
      <a:spcBef>
        <a:spcPct val="0"/>
      </a:spcBef>
      <a:spcAft>
        <a:spcPct val="0"/>
      </a:spcAft>
      <a:defRPr kumimoji="1" sz="800" b="1" kern="1200">
        <a:solidFill>
          <a:schemeClr val="accent2"/>
        </a:solidFill>
        <a:latin typeface="Arial" panose="020B0604020202020204" pitchFamily="34" charset="0"/>
        <a:ea typeface="华文行楷" panose="02010800040101010101" pitchFamily="2" charset="-122"/>
        <a:cs typeface="+mn-cs"/>
      </a:defRPr>
    </a:lvl3pPr>
    <a:lvl4pPr marL="1371600" algn="l" rtl="0" fontAlgn="base">
      <a:spcBef>
        <a:spcPct val="0"/>
      </a:spcBef>
      <a:spcAft>
        <a:spcPct val="0"/>
      </a:spcAft>
      <a:defRPr kumimoji="1" sz="800" b="1" kern="1200">
        <a:solidFill>
          <a:schemeClr val="accent2"/>
        </a:solidFill>
        <a:latin typeface="Arial" panose="020B0604020202020204" pitchFamily="34" charset="0"/>
        <a:ea typeface="华文行楷" panose="02010800040101010101" pitchFamily="2" charset="-122"/>
        <a:cs typeface="+mn-cs"/>
      </a:defRPr>
    </a:lvl4pPr>
    <a:lvl5pPr marL="1828800" algn="l" rtl="0" fontAlgn="base">
      <a:spcBef>
        <a:spcPct val="0"/>
      </a:spcBef>
      <a:spcAft>
        <a:spcPct val="0"/>
      </a:spcAft>
      <a:defRPr kumimoji="1" sz="800" b="1" kern="1200">
        <a:solidFill>
          <a:schemeClr val="accent2"/>
        </a:solidFill>
        <a:latin typeface="Arial" panose="020B0604020202020204" pitchFamily="34" charset="0"/>
        <a:ea typeface="华文行楷" panose="02010800040101010101" pitchFamily="2" charset="-122"/>
        <a:cs typeface="+mn-cs"/>
      </a:defRPr>
    </a:lvl5pPr>
    <a:lvl6pPr marL="2286000" algn="l" defTabSz="914400" rtl="0" eaLnBrk="1" latinLnBrk="0" hangingPunct="1">
      <a:defRPr kumimoji="1" sz="800" b="1" kern="1200">
        <a:solidFill>
          <a:schemeClr val="accent2"/>
        </a:solidFill>
        <a:latin typeface="Arial" panose="020B0604020202020204" pitchFamily="34" charset="0"/>
        <a:ea typeface="华文行楷" panose="02010800040101010101" pitchFamily="2" charset="-122"/>
        <a:cs typeface="+mn-cs"/>
      </a:defRPr>
    </a:lvl6pPr>
    <a:lvl7pPr marL="2743200" algn="l" defTabSz="914400" rtl="0" eaLnBrk="1" latinLnBrk="0" hangingPunct="1">
      <a:defRPr kumimoji="1" sz="800" b="1" kern="1200">
        <a:solidFill>
          <a:schemeClr val="accent2"/>
        </a:solidFill>
        <a:latin typeface="Arial" panose="020B0604020202020204" pitchFamily="34" charset="0"/>
        <a:ea typeface="华文行楷" panose="02010800040101010101" pitchFamily="2" charset="-122"/>
        <a:cs typeface="+mn-cs"/>
      </a:defRPr>
    </a:lvl7pPr>
    <a:lvl8pPr marL="3200400" algn="l" defTabSz="914400" rtl="0" eaLnBrk="1" latinLnBrk="0" hangingPunct="1">
      <a:defRPr kumimoji="1" sz="800" b="1" kern="1200">
        <a:solidFill>
          <a:schemeClr val="accent2"/>
        </a:solidFill>
        <a:latin typeface="Arial" panose="020B0604020202020204" pitchFamily="34" charset="0"/>
        <a:ea typeface="华文行楷" panose="02010800040101010101" pitchFamily="2" charset="-122"/>
        <a:cs typeface="+mn-cs"/>
      </a:defRPr>
    </a:lvl8pPr>
    <a:lvl9pPr marL="3657600" algn="l" defTabSz="914400" rtl="0" eaLnBrk="1" latinLnBrk="0" hangingPunct="1">
      <a:defRPr kumimoji="1" sz="800" b="1" kern="120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FF00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81215" autoAdjust="0"/>
  </p:normalViewPr>
  <p:slideViewPr>
    <p:cSldViewPr showGuides="1">
      <p:cViewPr varScale="1">
        <p:scale>
          <a:sx n="75" d="100"/>
          <a:sy n="75" d="100"/>
        </p:scale>
        <p:origin x="1580" y="40"/>
      </p:cViewPr>
      <p:guideLst>
        <p:guide orient="horz" pos="2160"/>
        <p:guide pos="28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solidFill>
                  <a:schemeClr val="tx1"/>
                </a:solidFill>
                <a:latin typeface="Times New Roman" panose="02020603050405020304" pitchFamily="18" charset="0"/>
                <a:ea typeface="宋体" panose="02010600030101010101" pitchFamily="2" charset="-122"/>
              </a:defRPr>
            </a:lvl1pPr>
          </a:lstStyle>
          <a:p>
            <a:fld id="{4BF8E6C7-BFFB-45A1-BEAC-F7A31329DCC9}"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solidFill>
                  <a:schemeClr val="tx1"/>
                </a:solidFill>
                <a:latin typeface="Times New Roman" panose="02020603050405020304" pitchFamily="18" charset="0"/>
                <a:ea typeface="宋体" panose="02010600030101010101" pitchFamily="2" charset="-122"/>
              </a:defRPr>
            </a:lvl1pPr>
          </a:lstStyle>
          <a:p>
            <a:fld id="{6CE0608D-8EE6-4307-A18E-24ABBA5257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D1E75EC8-DC0F-414D-8EE9-ACC3D6B8141E}" type="slidenum">
              <a:rPr lang="zh-CN" altLang="en-US"/>
            </a:fld>
            <a:endParaRPr lang="en-US" altLang="zh-CN"/>
          </a:p>
        </p:txBody>
      </p:sp>
      <p:sp>
        <p:nvSpPr>
          <p:cNvPr id="6983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2C88E74D-C1C5-4B86-95A7-FF1587D7756C}"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698371" name="Rectangle 2"/>
          <p:cNvSpPr>
            <a:spLocks noGrp="1" noRot="1" noChangeAspect="1" noChangeArrowheads="1" noTextEdit="1"/>
          </p:cNvSpPr>
          <p:nvPr>
            <p:ph type="sldImg"/>
          </p:nvPr>
        </p:nvSpPr>
        <p:spPr/>
      </p:sp>
      <p:sp>
        <p:nvSpPr>
          <p:cNvPr id="698372"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4D7FFB1E-9AFF-46EF-80D1-113E5BDB8138}" type="slidenum">
              <a:rPr lang="zh-CN" altLang="en-US"/>
            </a:fld>
            <a:endParaRPr lang="en-US" altLang="zh-CN"/>
          </a:p>
        </p:txBody>
      </p:sp>
      <p:sp>
        <p:nvSpPr>
          <p:cNvPr id="700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DA7086D7-B4E5-4833-9079-1DC35DC1A6DF}"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700419" name="Rectangle 2"/>
          <p:cNvSpPr>
            <a:spLocks noGrp="1" noRot="1" noChangeAspect="1" noChangeArrowheads="1" noTextEdit="1"/>
          </p:cNvSpPr>
          <p:nvPr>
            <p:ph type="sldImg"/>
          </p:nvPr>
        </p:nvSpPr>
        <p:spPr/>
      </p:sp>
      <p:sp>
        <p:nvSpPr>
          <p:cNvPr id="700420"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891F3C44-54FE-4152-A9CB-B6C851C1A59F}" type="slidenum">
              <a:rPr lang="zh-CN" altLang="en-US"/>
            </a:fld>
            <a:endParaRPr lang="en-US" altLang="zh-CN"/>
          </a:p>
        </p:txBody>
      </p:sp>
      <p:sp>
        <p:nvSpPr>
          <p:cNvPr id="702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B65602DC-D43B-4146-BCE7-0840F5333A6C}"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702467" name="Rectangle 2"/>
          <p:cNvSpPr>
            <a:spLocks noGrp="1" noRot="1" noChangeAspect="1" noChangeArrowheads="1" noTextEdit="1"/>
          </p:cNvSpPr>
          <p:nvPr>
            <p:ph type="sldImg"/>
          </p:nvPr>
        </p:nvSpPr>
        <p:spPr/>
      </p:sp>
      <p:sp>
        <p:nvSpPr>
          <p:cNvPr id="702468"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778ADD-3635-404B-9BE7-EB1D25E65EFF}" type="slidenum">
              <a:rPr lang="zh-CN" altLang="en-US"/>
            </a:fld>
            <a:endParaRPr lang="en-US" altLang="zh-CN"/>
          </a:p>
        </p:txBody>
      </p:sp>
      <p:sp>
        <p:nvSpPr>
          <p:cNvPr id="601090" name="Rectangle 2"/>
          <p:cNvSpPr>
            <a:spLocks noGrp="1" noRot="1" noChangeAspect="1" noChangeArrowheads="1" noTextEdit="1"/>
          </p:cNvSpPr>
          <p:nvPr>
            <p:ph type="sldImg"/>
          </p:nvPr>
        </p:nvSpPr>
        <p:spPr/>
      </p:sp>
      <p:sp>
        <p:nvSpPr>
          <p:cNvPr id="601091" name="Rectangle 3"/>
          <p:cNvSpPr>
            <a:spLocks noGrp="1" noChangeArrowheads="1"/>
          </p:cNvSpPr>
          <p:nvPr>
            <p:ph type="body" idx="1"/>
          </p:nvPr>
        </p:nvSpPr>
        <p:spPr/>
        <p:txBody>
          <a:bodyPr/>
          <a:lstStyle/>
          <a:p>
            <a:r>
              <a:rPr lang="zh-CN" altLang="en-US"/>
              <a:t>逐一介绍一下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98864CC-BFBE-4C2C-BEAD-583DCB2E6C89}" type="slidenum">
              <a:rPr lang="zh-CN" altLang="en-US"/>
            </a:fld>
            <a:endParaRPr lang="en-US" altLang="zh-CN"/>
          </a:p>
        </p:txBody>
      </p:sp>
      <p:sp>
        <p:nvSpPr>
          <p:cNvPr id="603138" name="Rectangle 2"/>
          <p:cNvSpPr>
            <a:spLocks noGrp="1" noRot="1" noChangeAspect="1" noChangeArrowheads="1" noTextEdit="1"/>
          </p:cNvSpPr>
          <p:nvPr>
            <p:ph type="sldImg"/>
          </p:nvPr>
        </p:nvSpPr>
        <p:spPr/>
      </p:sp>
      <p:sp>
        <p:nvSpPr>
          <p:cNvPr id="603139" name="Rectangle 3"/>
          <p:cNvSpPr>
            <a:spLocks noGrp="1" noChangeArrowheads="1"/>
          </p:cNvSpPr>
          <p:nvPr>
            <p:ph type="body" idx="1"/>
          </p:nvPr>
        </p:nvSpPr>
        <p:spPr/>
        <p:txBody>
          <a:bodyPr/>
          <a:lstStyle/>
          <a:p>
            <a:r>
              <a:rPr lang="zh-CN" altLang="en-US"/>
              <a:t>吞吐率指路由器的数据包路由转发能力。路由器的吞吐率一般用</a:t>
            </a:r>
            <a:r>
              <a:rPr lang="en-US" altLang="zh-CN"/>
              <a:t>kpps</a:t>
            </a:r>
            <a:r>
              <a:rPr lang="zh-CN" altLang="en-US"/>
              <a:t>来作单位，就是“每秒千包数”，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分片后总长度为</a:t>
            </a:r>
            <a:r>
              <a:rPr lang="en-US" altLang="zh-CN" dirty="0"/>
              <a:t>2260</a:t>
            </a:r>
            <a:r>
              <a:rPr lang="zh-CN" altLang="en-US" dirty="0"/>
              <a:t>字节</a:t>
            </a:r>
            <a:endParaRPr lang="zh-CN" altLang="en-US" dirty="0"/>
          </a:p>
        </p:txBody>
      </p:sp>
      <p:sp>
        <p:nvSpPr>
          <p:cNvPr id="4" name="灯片编号占位符 3"/>
          <p:cNvSpPr>
            <a:spLocks noGrp="1"/>
          </p:cNvSpPr>
          <p:nvPr>
            <p:ph type="sldNum" sz="quarter" idx="10"/>
          </p:nvPr>
        </p:nvSpPr>
        <p:spPr/>
        <p:txBody>
          <a:bodyPr/>
          <a:lstStyle/>
          <a:p>
            <a:fld id="{6CE0608D-8EE6-4307-A18E-24ABBA52576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只收到一个</a:t>
            </a:r>
            <a:r>
              <a:rPr lang="en-US" altLang="zh-CN" dirty="0"/>
              <a:t>ping</a:t>
            </a:r>
            <a:r>
              <a:rPr lang="zh-CN" altLang="en-US" dirty="0"/>
              <a:t>的应答，其他都是路由器返回的超时丢弃提醒</a:t>
            </a:r>
            <a:endParaRPr lang="zh-CN" altLang="en-US" dirty="0"/>
          </a:p>
        </p:txBody>
      </p:sp>
      <p:sp>
        <p:nvSpPr>
          <p:cNvPr id="4" name="灯片编号占位符 3"/>
          <p:cNvSpPr>
            <a:spLocks noGrp="1"/>
          </p:cNvSpPr>
          <p:nvPr>
            <p:ph type="sldNum" sz="quarter" idx="10"/>
          </p:nvPr>
        </p:nvSpPr>
        <p:spPr/>
        <p:txBody>
          <a:bodyPr/>
          <a:lstStyle/>
          <a:p>
            <a:fld id="{6CE0608D-8EE6-4307-A18E-24ABBA52576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E009F8C1-FE2B-4D50-A080-AFDD196E2966}" type="slidenum">
              <a:rPr lang="zh-CN" altLang="en-US"/>
            </a:fld>
            <a:endParaRPr lang="en-US" altLang="zh-CN"/>
          </a:p>
        </p:txBody>
      </p:sp>
      <p:sp>
        <p:nvSpPr>
          <p:cNvPr id="70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9364AB0B-7A37-4970-B226-C78D099CD008}"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704515" name="Rectangle 2"/>
          <p:cNvSpPr>
            <a:spLocks noGrp="1" noRot="1" noChangeAspect="1" noChangeArrowheads="1" noTextEdit="1"/>
          </p:cNvSpPr>
          <p:nvPr>
            <p:ph type="sldImg"/>
          </p:nvPr>
        </p:nvSpPr>
        <p:spPr/>
      </p:sp>
      <p:sp>
        <p:nvSpPr>
          <p:cNvPr id="704516"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C0174468-2903-46D9-BC34-748481309FBA}" type="slidenum">
              <a:rPr lang="zh-CN" altLang="en-US"/>
            </a:fld>
            <a:endParaRPr lang="en-US" altLang="zh-CN"/>
          </a:p>
        </p:txBody>
      </p:sp>
      <p:sp>
        <p:nvSpPr>
          <p:cNvPr id="706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B080A02B-0FBD-4D76-AD0F-0A18D361B95A}"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706563" name="Rectangle 2"/>
          <p:cNvSpPr>
            <a:spLocks noGrp="1" noRot="1" noChangeAspect="1" noChangeArrowheads="1" noTextEdit="1"/>
          </p:cNvSpPr>
          <p:nvPr>
            <p:ph type="sldImg"/>
          </p:nvPr>
        </p:nvSpPr>
        <p:spPr/>
      </p:sp>
      <p:sp>
        <p:nvSpPr>
          <p:cNvPr id="706564"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5476483-D347-4139-A895-E0B764AE1CAD}"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0713AC0F-531E-4F5D-B7F4-17A4E8D726E3}"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638546D-F000-41B6-A4AC-3D722B47315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1905000" cy="457200"/>
          </a:xfrm>
        </p:spPr>
        <p:txBody>
          <a:bodyPr/>
          <a:lstStyle>
            <a:lvl1pPr>
              <a:defRPr/>
            </a:lvl1pPr>
          </a:lstStyle>
          <a:p>
            <a:fld id="{125B4EA7-1B74-4F6E-AEF4-822441B79297}"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416CC63-D070-48E2-B75C-EA12AAC77C75}"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D215DE6-A6A2-4378-98C2-3AC2FECE07F9}"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74BB073-416C-4BE0-B832-3D159EF3B7EC}"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027705E2-14F2-4A7D-A458-9895210917B1}"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EE287814-DA47-4EB8-83B1-94EF9E76FC8D}"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CEF40CDA-C231-4F56-93EB-1884A2C1AEDD}"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8342B601-A139-4547-B096-0BB9BA8EB64F}"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8AED2CF7-9280-4932-9670-C7E5948EB3B0}"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7613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solidFill>
                  <a:schemeClr val="tx1"/>
                </a:solidFill>
                <a:latin typeface="+mn-lt"/>
                <a:ea typeface="+mn-ea"/>
              </a:defRPr>
            </a:lvl1pPr>
          </a:lstStyle>
          <a:p>
            <a:endParaRPr lang="en-US" altLang="zh-CN"/>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solidFill>
                  <a:schemeClr val="tx1"/>
                </a:solidFill>
                <a:latin typeface="+mn-lt"/>
                <a:ea typeface="+mn-ea"/>
              </a:defRPr>
            </a:lvl1pPr>
          </a:lstStyle>
          <a:p>
            <a:fld id="{FF0D0247-386F-4732-8B74-BB37B0AAB4BF}"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kumimoji="1" sz="4400" b="1">
          <a:solidFill>
            <a:schemeClr val="accent2"/>
          </a:solidFill>
          <a:latin typeface="+mj-lt"/>
          <a:ea typeface="+mj-ea"/>
          <a:cs typeface="+mj-cs"/>
        </a:defRPr>
      </a:lvl1pPr>
      <a:lvl2pPr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accent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灯片编号占位符 2"/>
          <p:cNvSpPr>
            <a:spLocks noGrp="1"/>
          </p:cNvSpPr>
          <p:nvPr>
            <p:ph type="sldNum" sz="quarter" idx="11"/>
          </p:nvPr>
        </p:nvSpPr>
        <p:spPr/>
        <p:txBody>
          <a:bodyPr/>
          <a:lstStyle/>
          <a:p>
            <a:fld id="{274CCB45-860A-45C3-880C-C3DF2D2BAA92}" type="slidenum">
              <a:rPr lang="zh-CN" altLang="en-US"/>
            </a:fld>
            <a:endParaRPr lang="en-US" altLang="zh-CN" dirty="0"/>
          </a:p>
        </p:txBody>
      </p:sp>
      <p:sp>
        <p:nvSpPr>
          <p:cNvPr id="697346" name="Rectangle 221"/>
          <p:cNvSpPr>
            <a:spLocks noChangeArrowheads="1"/>
          </p:cNvSpPr>
          <p:nvPr/>
        </p:nvSpPr>
        <p:spPr bwMode="auto">
          <a:xfrm>
            <a:off x="611188" y="458788"/>
            <a:ext cx="639762" cy="12144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347" name="Rectangle 219"/>
          <p:cNvSpPr>
            <a:spLocks noChangeArrowheads="1"/>
          </p:cNvSpPr>
          <p:nvPr/>
        </p:nvSpPr>
        <p:spPr bwMode="auto">
          <a:xfrm>
            <a:off x="620713" y="949325"/>
            <a:ext cx="623887" cy="2571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348" name="Text Box 220"/>
          <p:cNvSpPr txBox="1">
            <a:spLocks noChangeArrowheads="1"/>
          </p:cNvSpPr>
          <p:nvPr/>
        </p:nvSpPr>
        <p:spPr bwMode="auto">
          <a:xfrm>
            <a:off x="790575" y="415925"/>
            <a:ext cx="2968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5</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4</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a:t>
            </a:r>
            <a:endParaRPr kumimoji="0" lang="en-US" altLang="zh-CN" sz="1600" b="0">
              <a:latin typeface="Arial" panose="020B0604020202020204" pitchFamily="34" charset="0"/>
              <a:ea typeface="黑体" panose="02010609060101010101" pitchFamily="2" charset="-122"/>
            </a:endParaRPr>
          </a:p>
        </p:txBody>
      </p:sp>
      <p:sp>
        <p:nvSpPr>
          <p:cNvPr id="697349" name="Line 222"/>
          <p:cNvSpPr>
            <a:spLocks noChangeShapeType="1"/>
          </p:cNvSpPr>
          <p:nvPr/>
        </p:nvSpPr>
        <p:spPr bwMode="auto">
          <a:xfrm>
            <a:off x="611188" y="717550"/>
            <a:ext cx="6397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50" name="Line 223"/>
          <p:cNvSpPr>
            <a:spLocks noChangeShapeType="1"/>
          </p:cNvSpPr>
          <p:nvPr/>
        </p:nvSpPr>
        <p:spPr bwMode="auto">
          <a:xfrm>
            <a:off x="611188" y="957263"/>
            <a:ext cx="6397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51" name="Line 224"/>
          <p:cNvSpPr>
            <a:spLocks noChangeShapeType="1"/>
          </p:cNvSpPr>
          <p:nvPr/>
        </p:nvSpPr>
        <p:spPr bwMode="auto">
          <a:xfrm>
            <a:off x="611188" y="1196975"/>
            <a:ext cx="6397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52" name="Line 225"/>
          <p:cNvSpPr>
            <a:spLocks noChangeShapeType="1"/>
          </p:cNvSpPr>
          <p:nvPr/>
        </p:nvSpPr>
        <p:spPr bwMode="auto">
          <a:xfrm>
            <a:off x="611188" y="1438275"/>
            <a:ext cx="6397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53" name="Freeform 4"/>
          <p:cNvSpPr/>
          <p:nvPr/>
        </p:nvSpPr>
        <p:spPr bwMode="auto">
          <a:xfrm>
            <a:off x="7861300" y="2205038"/>
            <a:ext cx="312738" cy="1800225"/>
          </a:xfrm>
          <a:custGeom>
            <a:avLst/>
            <a:gdLst>
              <a:gd name="T0" fmla="*/ 496472413 w 197"/>
              <a:gd name="T1" fmla="*/ 0 h 1134"/>
              <a:gd name="T2" fmla="*/ 0 w 197"/>
              <a:gd name="T3" fmla="*/ 1277718272 h 1134"/>
              <a:gd name="T4" fmla="*/ 40322564 w 197"/>
              <a:gd name="T5" fmla="*/ 2147483647 h 1134"/>
              <a:gd name="T6" fmla="*/ 0 60000 65536"/>
              <a:gd name="T7" fmla="*/ 0 60000 65536"/>
              <a:gd name="T8" fmla="*/ 0 60000 65536"/>
              <a:gd name="T9" fmla="*/ 0 w 197"/>
              <a:gd name="T10" fmla="*/ 0 h 1134"/>
              <a:gd name="T11" fmla="*/ 197 w 197"/>
              <a:gd name="T12" fmla="*/ 1134 h 1134"/>
            </a:gdLst>
            <a:ahLst/>
            <a:cxnLst>
              <a:cxn ang="T6">
                <a:pos x="T0" y="T1"/>
              </a:cxn>
              <a:cxn ang="T7">
                <a:pos x="T2" y="T3"/>
              </a:cxn>
              <a:cxn ang="T8">
                <a:pos x="T4" y="T5"/>
              </a:cxn>
            </a:cxnLst>
            <a:rect l="T9" t="T10" r="T11" b="T12"/>
            <a:pathLst>
              <a:path w="197" h="1134">
                <a:moveTo>
                  <a:pt x="197" y="0"/>
                </a:moveTo>
                <a:lnTo>
                  <a:pt x="0" y="507"/>
                </a:lnTo>
                <a:lnTo>
                  <a:pt x="16" y="1134"/>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697354" name="Group 5"/>
          <p:cNvGrpSpPr/>
          <p:nvPr/>
        </p:nvGrpSpPr>
        <p:grpSpPr bwMode="auto">
          <a:xfrm>
            <a:off x="2555875" y="4921250"/>
            <a:ext cx="639763" cy="1314450"/>
            <a:chOff x="617" y="262"/>
            <a:chExt cx="403" cy="828"/>
          </a:xfrm>
        </p:grpSpPr>
        <p:sp>
          <p:nvSpPr>
            <p:cNvPr id="697355" name="Rectangle 6"/>
            <p:cNvSpPr>
              <a:spLocks noChangeArrowheads="1"/>
            </p:cNvSpPr>
            <p:nvPr/>
          </p:nvSpPr>
          <p:spPr bwMode="auto">
            <a:xfrm>
              <a:off x="623" y="598"/>
              <a:ext cx="393" cy="1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356" name="Text Box 7"/>
            <p:cNvSpPr txBox="1">
              <a:spLocks noChangeArrowheads="1"/>
            </p:cNvSpPr>
            <p:nvPr/>
          </p:nvSpPr>
          <p:spPr bwMode="auto">
            <a:xfrm>
              <a:off x="730" y="262"/>
              <a:ext cx="18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5</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4</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a:t>
              </a:r>
              <a:endParaRPr kumimoji="0" lang="en-US" altLang="zh-CN" sz="1600" b="0">
                <a:latin typeface="Arial" panose="020B0604020202020204" pitchFamily="34" charset="0"/>
                <a:ea typeface="黑体" panose="02010609060101010101" pitchFamily="2" charset="-122"/>
              </a:endParaRPr>
            </a:p>
          </p:txBody>
        </p:sp>
        <p:sp>
          <p:nvSpPr>
            <p:cNvPr id="697357" name="Rectangle 8"/>
            <p:cNvSpPr>
              <a:spLocks noChangeArrowheads="1"/>
            </p:cNvSpPr>
            <p:nvPr/>
          </p:nvSpPr>
          <p:spPr bwMode="auto">
            <a:xfrm>
              <a:off x="617" y="289"/>
              <a:ext cx="403" cy="7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358" name="Line 9"/>
            <p:cNvSpPr>
              <a:spLocks noChangeShapeType="1"/>
            </p:cNvSpPr>
            <p:nvPr/>
          </p:nvSpPr>
          <p:spPr bwMode="auto">
            <a:xfrm>
              <a:off x="617" y="452"/>
              <a:ext cx="4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59" name="Line 10"/>
            <p:cNvSpPr>
              <a:spLocks noChangeShapeType="1"/>
            </p:cNvSpPr>
            <p:nvPr/>
          </p:nvSpPr>
          <p:spPr bwMode="auto">
            <a:xfrm>
              <a:off x="617" y="603"/>
              <a:ext cx="4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60" name="Line 11"/>
            <p:cNvSpPr>
              <a:spLocks noChangeShapeType="1"/>
            </p:cNvSpPr>
            <p:nvPr/>
          </p:nvSpPr>
          <p:spPr bwMode="auto">
            <a:xfrm>
              <a:off x="617" y="754"/>
              <a:ext cx="4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61" name="Line 12"/>
            <p:cNvSpPr>
              <a:spLocks noChangeShapeType="1"/>
            </p:cNvSpPr>
            <p:nvPr/>
          </p:nvSpPr>
          <p:spPr bwMode="auto">
            <a:xfrm>
              <a:off x="617" y="906"/>
              <a:ext cx="4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97362" name="Line 13"/>
          <p:cNvSpPr>
            <a:spLocks noChangeShapeType="1"/>
          </p:cNvSpPr>
          <p:nvPr/>
        </p:nvSpPr>
        <p:spPr bwMode="auto">
          <a:xfrm flipV="1">
            <a:off x="2987675" y="2133600"/>
            <a:ext cx="50403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63" name="Line 14"/>
          <p:cNvSpPr>
            <a:spLocks noChangeShapeType="1"/>
          </p:cNvSpPr>
          <p:nvPr/>
        </p:nvSpPr>
        <p:spPr bwMode="auto">
          <a:xfrm flipV="1">
            <a:off x="3635375" y="4005263"/>
            <a:ext cx="865188"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364" name="Line 15"/>
          <p:cNvSpPr>
            <a:spLocks noChangeShapeType="1"/>
          </p:cNvSpPr>
          <p:nvPr/>
        </p:nvSpPr>
        <p:spPr bwMode="auto">
          <a:xfrm>
            <a:off x="755650" y="2133600"/>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365" name="Picture 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6100" y="3862388"/>
            <a:ext cx="520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697366" name="Group 17"/>
          <p:cNvGrpSpPr/>
          <p:nvPr/>
        </p:nvGrpSpPr>
        <p:grpSpPr bwMode="auto">
          <a:xfrm>
            <a:off x="3492500" y="1773238"/>
            <a:ext cx="1439863" cy="863600"/>
            <a:chOff x="385" y="2795"/>
            <a:chExt cx="1769" cy="816"/>
          </a:xfrm>
        </p:grpSpPr>
        <p:sp>
          <p:nvSpPr>
            <p:cNvPr id="970770" name="Oval 18"/>
            <p:cNvSpPr>
              <a:spLocks noChangeArrowheads="1"/>
            </p:cNvSpPr>
            <p:nvPr/>
          </p:nvSpPr>
          <p:spPr bwMode="auto">
            <a:xfrm>
              <a:off x="1588" y="3060"/>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1" name="Oval 19"/>
            <p:cNvSpPr>
              <a:spLocks noChangeArrowheads="1"/>
            </p:cNvSpPr>
            <p:nvPr/>
          </p:nvSpPr>
          <p:spPr bwMode="auto">
            <a:xfrm>
              <a:off x="927" y="3273"/>
              <a:ext cx="885" cy="33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2" name="Oval 20"/>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3" name="Oval 21"/>
            <p:cNvSpPr>
              <a:spLocks noChangeArrowheads="1"/>
            </p:cNvSpPr>
            <p:nvPr/>
          </p:nvSpPr>
          <p:spPr bwMode="auto">
            <a:xfrm>
              <a:off x="385" y="3084"/>
              <a:ext cx="384" cy="255"/>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4" name="Oval 22"/>
            <p:cNvSpPr>
              <a:spLocks noChangeArrowheads="1"/>
            </p:cNvSpPr>
            <p:nvPr/>
          </p:nvSpPr>
          <p:spPr bwMode="auto">
            <a:xfrm>
              <a:off x="566" y="2883"/>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5" name="Oval 23"/>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6" name="Oval 24"/>
            <p:cNvSpPr>
              <a:spLocks noChangeArrowheads="1"/>
            </p:cNvSpPr>
            <p:nvPr/>
          </p:nvSpPr>
          <p:spPr bwMode="auto">
            <a:xfrm>
              <a:off x="1505"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7" name="Oval 25"/>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8" name="Oval 26"/>
            <p:cNvSpPr>
              <a:spLocks noChangeArrowheads="1"/>
            </p:cNvSpPr>
            <p:nvPr/>
          </p:nvSpPr>
          <p:spPr bwMode="auto">
            <a:xfrm rot="1336630">
              <a:off x="1473" y="3066"/>
              <a:ext cx="556" cy="417"/>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79" name="Oval 27"/>
            <p:cNvSpPr>
              <a:spLocks noChangeArrowheads="1"/>
            </p:cNvSpPr>
            <p:nvPr/>
          </p:nvSpPr>
          <p:spPr bwMode="auto">
            <a:xfrm>
              <a:off x="1003" y="2811"/>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80" name="Oval 28"/>
            <p:cNvSpPr>
              <a:spLocks noChangeArrowheads="1"/>
            </p:cNvSpPr>
            <p:nvPr/>
          </p:nvSpPr>
          <p:spPr bwMode="auto">
            <a:xfrm>
              <a:off x="576" y="2898"/>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81" name="Oval 29"/>
            <p:cNvSpPr>
              <a:spLocks noChangeArrowheads="1"/>
            </p:cNvSpPr>
            <p:nvPr/>
          </p:nvSpPr>
          <p:spPr bwMode="auto">
            <a:xfrm>
              <a:off x="397" y="3099"/>
              <a:ext cx="382" cy="257"/>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82" name="Oval 30"/>
            <p:cNvSpPr>
              <a:spLocks noChangeArrowheads="1"/>
            </p:cNvSpPr>
            <p:nvPr/>
          </p:nvSpPr>
          <p:spPr bwMode="auto">
            <a:xfrm>
              <a:off x="1514" y="2907"/>
              <a:ext cx="554" cy="24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83" name="Oval 31"/>
            <p:cNvSpPr>
              <a:spLocks noChangeArrowheads="1"/>
            </p:cNvSpPr>
            <p:nvPr/>
          </p:nvSpPr>
          <p:spPr bwMode="auto">
            <a:xfrm>
              <a:off x="1598" y="3075"/>
              <a:ext cx="556" cy="249"/>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84" name="Oval 32"/>
            <p:cNvSpPr>
              <a:spLocks noChangeArrowheads="1"/>
            </p:cNvSpPr>
            <p:nvPr/>
          </p:nvSpPr>
          <p:spPr bwMode="auto">
            <a:xfrm>
              <a:off x="715" y="3003"/>
              <a:ext cx="1141" cy="41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85" name="Oval 33"/>
            <p:cNvSpPr>
              <a:spLocks noChangeArrowheads="1"/>
            </p:cNvSpPr>
            <p:nvPr/>
          </p:nvSpPr>
          <p:spPr bwMode="auto">
            <a:xfrm>
              <a:off x="514"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97383" name="Freeform 34"/>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sp>
        <p:nvSpPr>
          <p:cNvPr id="697384" name="Text Box 35"/>
          <p:cNvSpPr txBox="1">
            <a:spLocks noChangeArrowheads="1"/>
          </p:cNvSpPr>
          <p:nvPr/>
        </p:nvSpPr>
        <p:spPr bwMode="auto">
          <a:xfrm>
            <a:off x="34925" y="1768475"/>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主机</a:t>
            </a:r>
            <a:endParaRPr kumimoji="0" lang="zh-CN" altLang="en-US"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H</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pic>
        <p:nvPicPr>
          <p:cNvPr id="697385"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9088" y="1989138"/>
            <a:ext cx="520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697386" name="Group 37"/>
          <p:cNvGrpSpPr/>
          <p:nvPr/>
        </p:nvGrpSpPr>
        <p:grpSpPr bwMode="auto">
          <a:xfrm>
            <a:off x="6011863" y="1773238"/>
            <a:ext cx="1439862" cy="863600"/>
            <a:chOff x="385" y="2795"/>
            <a:chExt cx="1769" cy="816"/>
          </a:xfrm>
        </p:grpSpPr>
        <p:sp>
          <p:nvSpPr>
            <p:cNvPr id="970790" name="Oval 38"/>
            <p:cNvSpPr>
              <a:spLocks noChangeArrowheads="1"/>
            </p:cNvSpPr>
            <p:nvPr/>
          </p:nvSpPr>
          <p:spPr bwMode="auto">
            <a:xfrm>
              <a:off x="1588" y="3060"/>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1" name="Oval 39"/>
            <p:cNvSpPr>
              <a:spLocks noChangeArrowheads="1"/>
            </p:cNvSpPr>
            <p:nvPr/>
          </p:nvSpPr>
          <p:spPr bwMode="auto">
            <a:xfrm>
              <a:off x="927" y="3273"/>
              <a:ext cx="885" cy="33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2" name="Oval 40"/>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3" name="Oval 41"/>
            <p:cNvSpPr>
              <a:spLocks noChangeArrowheads="1"/>
            </p:cNvSpPr>
            <p:nvPr/>
          </p:nvSpPr>
          <p:spPr bwMode="auto">
            <a:xfrm>
              <a:off x="385" y="3084"/>
              <a:ext cx="384" cy="255"/>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4" name="Oval 42"/>
            <p:cNvSpPr>
              <a:spLocks noChangeArrowheads="1"/>
            </p:cNvSpPr>
            <p:nvPr/>
          </p:nvSpPr>
          <p:spPr bwMode="auto">
            <a:xfrm>
              <a:off x="566" y="2883"/>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5" name="Oval 43"/>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6" name="Oval 44"/>
            <p:cNvSpPr>
              <a:spLocks noChangeArrowheads="1"/>
            </p:cNvSpPr>
            <p:nvPr/>
          </p:nvSpPr>
          <p:spPr bwMode="auto">
            <a:xfrm>
              <a:off x="1505"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7" name="Oval 45"/>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8" name="Oval 46"/>
            <p:cNvSpPr>
              <a:spLocks noChangeArrowheads="1"/>
            </p:cNvSpPr>
            <p:nvPr/>
          </p:nvSpPr>
          <p:spPr bwMode="auto">
            <a:xfrm rot="1336630">
              <a:off x="1473" y="3066"/>
              <a:ext cx="556" cy="417"/>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99" name="Oval 47"/>
            <p:cNvSpPr>
              <a:spLocks noChangeArrowheads="1"/>
            </p:cNvSpPr>
            <p:nvPr/>
          </p:nvSpPr>
          <p:spPr bwMode="auto">
            <a:xfrm>
              <a:off x="1003" y="2811"/>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800" name="Oval 48"/>
            <p:cNvSpPr>
              <a:spLocks noChangeArrowheads="1"/>
            </p:cNvSpPr>
            <p:nvPr/>
          </p:nvSpPr>
          <p:spPr bwMode="auto">
            <a:xfrm>
              <a:off x="576" y="2898"/>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801" name="Oval 49"/>
            <p:cNvSpPr>
              <a:spLocks noChangeArrowheads="1"/>
            </p:cNvSpPr>
            <p:nvPr/>
          </p:nvSpPr>
          <p:spPr bwMode="auto">
            <a:xfrm>
              <a:off x="397" y="3099"/>
              <a:ext cx="382" cy="257"/>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802" name="Oval 50"/>
            <p:cNvSpPr>
              <a:spLocks noChangeArrowheads="1"/>
            </p:cNvSpPr>
            <p:nvPr/>
          </p:nvSpPr>
          <p:spPr bwMode="auto">
            <a:xfrm>
              <a:off x="1514" y="2907"/>
              <a:ext cx="554" cy="24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803" name="Oval 51"/>
            <p:cNvSpPr>
              <a:spLocks noChangeArrowheads="1"/>
            </p:cNvSpPr>
            <p:nvPr/>
          </p:nvSpPr>
          <p:spPr bwMode="auto">
            <a:xfrm>
              <a:off x="1598" y="3075"/>
              <a:ext cx="556" cy="249"/>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804" name="Oval 52"/>
            <p:cNvSpPr>
              <a:spLocks noChangeArrowheads="1"/>
            </p:cNvSpPr>
            <p:nvPr/>
          </p:nvSpPr>
          <p:spPr bwMode="auto">
            <a:xfrm>
              <a:off x="715" y="3003"/>
              <a:ext cx="1141" cy="41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805" name="Oval 53"/>
            <p:cNvSpPr>
              <a:spLocks noChangeArrowheads="1"/>
            </p:cNvSpPr>
            <p:nvPr/>
          </p:nvSpPr>
          <p:spPr bwMode="auto">
            <a:xfrm>
              <a:off x="514"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97403" name="Freeform 54"/>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nvGrpSpPr>
          <p:cNvPr id="697404" name="Group 55"/>
          <p:cNvGrpSpPr/>
          <p:nvPr/>
        </p:nvGrpSpPr>
        <p:grpSpPr bwMode="auto">
          <a:xfrm>
            <a:off x="4427538" y="3429000"/>
            <a:ext cx="415925" cy="504825"/>
            <a:chOff x="4416" y="2717"/>
            <a:chExt cx="404" cy="577"/>
          </a:xfrm>
        </p:grpSpPr>
        <p:sp>
          <p:nvSpPr>
            <p:cNvPr id="697405" name="AutoShape 56"/>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97406" name="Group 57"/>
            <p:cNvGrpSpPr/>
            <p:nvPr/>
          </p:nvGrpSpPr>
          <p:grpSpPr bwMode="auto">
            <a:xfrm>
              <a:off x="4562" y="3066"/>
              <a:ext cx="13" cy="70"/>
              <a:chOff x="4562" y="3066"/>
              <a:chExt cx="13" cy="70"/>
            </a:xfrm>
          </p:grpSpPr>
          <p:sp>
            <p:nvSpPr>
              <p:cNvPr id="697407" name="Rectangle 58"/>
              <p:cNvSpPr>
                <a:spLocks noChangeArrowheads="1"/>
              </p:cNvSpPr>
              <p:nvPr/>
            </p:nvSpPr>
            <p:spPr bwMode="auto">
              <a:xfrm>
                <a:off x="4562" y="3067"/>
                <a:ext cx="13" cy="69"/>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08" name="Line 59"/>
              <p:cNvSpPr>
                <a:spLocks noChangeShapeType="1"/>
              </p:cNvSpPr>
              <p:nvPr/>
            </p:nvSpPr>
            <p:spPr bwMode="auto">
              <a:xfrm>
                <a:off x="4568" y="3066"/>
                <a:ext cx="1" cy="64"/>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97409" name="Rectangle 60"/>
            <p:cNvSpPr>
              <a:spLocks noChangeArrowheads="1"/>
            </p:cNvSpPr>
            <p:nvPr/>
          </p:nvSpPr>
          <p:spPr bwMode="auto">
            <a:xfrm>
              <a:off x="4503" y="3022"/>
              <a:ext cx="43" cy="112"/>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0" name="Freeform 61"/>
            <p:cNvSpPr/>
            <p:nvPr/>
          </p:nvSpPr>
          <p:spPr bwMode="auto">
            <a:xfrm>
              <a:off x="4663" y="3044"/>
              <a:ext cx="28" cy="24"/>
            </a:xfrm>
            <a:custGeom>
              <a:avLst/>
              <a:gdLst>
                <a:gd name="T0" fmla="*/ 0 w 113"/>
                <a:gd name="T1" fmla="*/ 0 h 95"/>
                <a:gd name="T2" fmla="*/ 0 w 113"/>
                <a:gd name="T3" fmla="*/ 6 h 95"/>
                <a:gd name="T4" fmla="*/ 7 w 113"/>
                <a:gd name="T5" fmla="*/ 6 h 95"/>
                <a:gd name="T6" fmla="*/ 7 w 113"/>
                <a:gd name="T7" fmla="*/ 1 h 95"/>
                <a:gd name="T8" fmla="*/ 0 w 113"/>
                <a:gd name="T9" fmla="*/ 0 h 95"/>
                <a:gd name="T10" fmla="*/ 0 60000 65536"/>
                <a:gd name="T11" fmla="*/ 0 60000 65536"/>
                <a:gd name="T12" fmla="*/ 0 60000 65536"/>
                <a:gd name="T13" fmla="*/ 0 60000 65536"/>
                <a:gd name="T14" fmla="*/ 0 60000 65536"/>
                <a:gd name="T15" fmla="*/ 0 w 113"/>
                <a:gd name="T16" fmla="*/ 0 h 95"/>
                <a:gd name="T17" fmla="*/ 113 w 113"/>
                <a:gd name="T18" fmla="*/ 95 h 95"/>
              </a:gdLst>
              <a:ahLst/>
              <a:cxnLst>
                <a:cxn ang="T10">
                  <a:pos x="T0" y="T1"/>
                </a:cxn>
                <a:cxn ang="T11">
                  <a:pos x="T2" y="T3"/>
                </a:cxn>
                <a:cxn ang="T12">
                  <a:pos x="T4" y="T5"/>
                </a:cxn>
                <a:cxn ang="T13">
                  <a:pos x="T6" y="T7"/>
                </a:cxn>
                <a:cxn ang="T14">
                  <a:pos x="T8" y="T9"/>
                </a:cxn>
              </a:cxnLst>
              <a:rect l="T15" t="T16" r="T17" b="T18"/>
              <a:pathLst>
                <a:path w="113" h="95">
                  <a:moveTo>
                    <a:pt x="0" y="0"/>
                  </a:moveTo>
                  <a:lnTo>
                    <a:pt x="0" y="95"/>
                  </a:lnTo>
                  <a:lnTo>
                    <a:pt x="113" y="95"/>
                  </a:lnTo>
                  <a:lnTo>
                    <a:pt x="113" y="19"/>
                  </a:lnTo>
                  <a:lnTo>
                    <a:pt x="0" y="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1" name="Freeform 62"/>
            <p:cNvSpPr/>
            <p:nvPr/>
          </p:nvSpPr>
          <p:spPr bwMode="auto">
            <a:xfrm>
              <a:off x="4604" y="3001"/>
              <a:ext cx="19" cy="21"/>
            </a:xfrm>
            <a:custGeom>
              <a:avLst/>
              <a:gdLst>
                <a:gd name="T0" fmla="*/ 2 w 78"/>
                <a:gd name="T1" fmla="*/ 0 h 86"/>
                <a:gd name="T2" fmla="*/ 0 w 78"/>
                <a:gd name="T3" fmla="*/ 5 h 86"/>
                <a:gd name="T4" fmla="*/ 3 w 78"/>
                <a:gd name="T5" fmla="*/ 5 h 86"/>
                <a:gd name="T6" fmla="*/ 5 w 78"/>
                <a:gd name="T7" fmla="*/ 1 h 86"/>
                <a:gd name="T8" fmla="*/ 2 w 78"/>
                <a:gd name="T9" fmla="*/ 0 h 86"/>
                <a:gd name="T10" fmla="*/ 0 60000 65536"/>
                <a:gd name="T11" fmla="*/ 0 60000 65536"/>
                <a:gd name="T12" fmla="*/ 0 60000 65536"/>
                <a:gd name="T13" fmla="*/ 0 60000 65536"/>
                <a:gd name="T14" fmla="*/ 0 60000 65536"/>
                <a:gd name="T15" fmla="*/ 0 w 78"/>
                <a:gd name="T16" fmla="*/ 0 h 86"/>
                <a:gd name="T17" fmla="*/ 78 w 78"/>
                <a:gd name="T18" fmla="*/ 86 h 86"/>
              </a:gdLst>
              <a:ahLst/>
              <a:cxnLst>
                <a:cxn ang="T10">
                  <a:pos x="T0" y="T1"/>
                </a:cxn>
                <a:cxn ang="T11">
                  <a:pos x="T2" y="T3"/>
                </a:cxn>
                <a:cxn ang="T12">
                  <a:pos x="T4" y="T5"/>
                </a:cxn>
                <a:cxn ang="T13">
                  <a:pos x="T6" y="T7"/>
                </a:cxn>
                <a:cxn ang="T14">
                  <a:pos x="T8" y="T9"/>
                </a:cxn>
              </a:cxnLst>
              <a:rect l="T15" t="T16" r="T17" b="T18"/>
              <a:pathLst>
                <a:path w="78" h="86">
                  <a:moveTo>
                    <a:pt x="43" y="0"/>
                  </a:moveTo>
                  <a:lnTo>
                    <a:pt x="0" y="86"/>
                  </a:lnTo>
                  <a:lnTo>
                    <a:pt x="57" y="79"/>
                  </a:lnTo>
                  <a:lnTo>
                    <a:pt x="78" y="22"/>
                  </a:lnTo>
                  <a:lnTo>
                    <a:pt x="43"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2" name="Freeform 63"/>
            <p:cNvSpPr/>
            <p:nvPr/>
          </p:nvSpPr>
          <p:spPr bwMode="auto">
            <a:xfrm>
              <a:off x="4570" y="3144"/>
              <a:ext cx="90" cy="7"/>
            </a:xfrm>
            <a:custGeom>
              <a:avLst/>
              <a:gdLst>
                <a:gd name="T0" fmla="*/ 0 w 360"/>
                <a:gd name="T1" fmla="*/ 0 h 30"/>
                <a:gd name="T2" fmla="*/ 23 w 360"/>
                <a:gd name="T3" fmla="*/ 0 h 30"/>
                <a:gd name="T4" fmla="*/ 23 w 360"/>
                <a:gd name="T5" fmla="*/ 2 h 30"/>
                <a:gd name="T6" fmla="*/ 0 w 360"/>
                <a:gd name="T7" fmla="*/ 2 h 30"/>
                <a:gd name="T8" fmla="*/ 0 w 360"/>
                <a:gd name="T9" fmla="*/ 0 h 30"/>
                <a:gd name="T10" fmla="*/ 0 60000 65536"/>
                <a:gd name="T11" fmla="*/ 0 60000 65536"/>
                <a:gd name="T12" fmla="*/ 0 60000 65536"/>
                <a:gd name="T13" fmla="*/ 0 60000 65536"/>
                <a:gd name="T14" fmla="*/ 0 60000 65536"/>
                <a:gd name="T15" fmla="*/ 0 w 360"/>
                <a:gd name="T16" fmla="*/ 0 h 30"/>
                <a:gd name="T17" fmla="*/ 360 w 360"/>
                <a:gd name="T18" fmla="*/ 30 h 30"/>
              </a:gdLst>
              <a:ahLst/>
              <a:cxnLst>
                <a:cxn ang="T10">
                  <a:pos x="T0" y="T1"/>
                </a:cxn>
                <a:cxn ang="T11">
                  <a:pos x="T2" y="T3"/>
                </a:cxn>
                <a:cxn ang="T12">
                  <a:pos x="T4" y="T5"/>
                </a:cxn>
                <a:cxn ang="T13">
                  <a:pos x="T6" y="T7"/>
                </a:cxn>
                <a:cxn ang="T14">
                  <a:pos x="T8" y="T9"/>
                </a:cxn>
              </a:cxnLst>
              <a:rect l="T15" t="T16" r="T17" b="T18"/>
              <a:pathLst>
                <a:path w="360" h="30">
                  <a:moveTo>
                    <a:pt x="0" y="0"/>
                  </a:moveTo>
                  <a:lnTo>
                    <a:pt x="360" y="0"/>
                  </a:lnTo>
                  <a:lnTo>
                    <a:pt x="360" y="30"/>
                  </a:lnTo>
                  <a:lnTo>
                    <a:pt x="4" y="30"/>
                  </a:lnTo>
                  <a:lnTo>
                    <a:pt x="0" y="0"/>
                  </a:lnTo>
                  <a:close/>
                </a:path>
              </a:pathLst>
            </a:custGeom>
            <a:solidFill>
              <a:srgbClr val="80808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3" name="Freeform 64"/>
            <p:cNvSpPr/>
            <p:nvPr/>
          </p:nvSpPr>
          <p:spPr bwMode="auto">
            <a:xfrm>
              <a:off x="4502" y="2862"/>
              <a:ext cx="37" cy="46"/>
            </a:xfrm>
            <a:custGeom>
              <a:avLst/>
              <a:gdLst>
                <a:gd name="T0" fmla="*/ 9 w 150"/>
                <a:gd name="T1" fmla="*/ 0 h 184"/>
                <a:gd name="T2" fmla="*/ 0 w 150"/>
                <a:gd name="T3" fmla="*/ 8 h 184"/>
                <a:gd name="T4" fmla="*/ 0 w 150"/>
                <a:gd name="T5" fmla="*/ 12 h 184"/>
                <a:gd name="T6" fmla="*/ 9 w 150"/>
                <a:gd name="T7" fmla="*/ 4 h 184"/>
                <a:gd name="T8" fmla="*/ 9 w 150"/>
                <a:gd name="T9" fmla="*/ 0 h 184"/>
                <a:gd name="T10" fmla="*/ 0 60000 65536"/>
                <a:gd name="T11" fmla="*/ 0 60000 65536"/>
                <a:gd name="T12" fmla="*/ 0 60000 65536"/>
                <a:gd name="T13" fmla="*/ 0 60000 65536"/>
                <a:gd name="T14" fmla="*/ 0 60000 65536"/>
                <a:gd name="T15" fmla="*/ 0 w 150"/>
                <a:gd name="T16" fmla="*/ 0 h 184"/>
                <a:gd name="T17" fmla="*/ 150 w 150"/>
                <a:gd name="T18" fmla="*/ 184 h 184"/>
              </a:gdLst>
              <a:ahLst/>
              <a:cxnLst>
                <a:cxn ang="T10">
                  <a:pos x="T0" y="T1"/>
                </a:cxn>
                <a:cxn ang="T11">
                  <a:pos x="T2" y="T3"/>
                </a:cxn>
                <a:cxn ang="T12">
                  <a:pos x="T4" y="T5"/>
                </a:cxn>
                <a:cxn ang="T13">
                  <a:pos x="T6" y="T7"/>
                </a:cxn>
                <a:cxn ang="T14">
                  <a:pos x="T8" y="T9"/>
                </a:cxn>
              </a:cxnLst>
              <a:rect l="T15" t="T16" r="T17" b="T18"/>
              <a:pathLst>
                <a:path w="150" h="184">
                  <a:moveTo>
                    <a:pt x="141" y="0"/>
                  </a:moveTo>
                  <a:lnTo>
                    <a:pt x="1" y="131"/>
                  </a:lnTo>
                  <a:lnTo>
                    <a:pt x="0" y="184"/>
                  </a:lnTo>
                  <a:lnTo>
                    <a:pt x="150" y="60"/>
                  </a:lnTo>
                  <a:lnTo>
                    <a:pt x="141"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4" name="Freeform 65"/>
            <p:cNvSpPr/>
            <p:nvPr/>
          </p:nvSpPr>
          <p:spPr bwMode="auto">
            <a:xfrm>
              <a:off x="4492" y="2741"/>
              <a:ext cx="57" cy="394"/>
            </a:xfrm>
            <a:custGeom>
              <a:avLst/>
              <a:gdLst>
                <a:gd name="T0" fmla="*/ 14 w 228"/>
                <a:gd name="T1" fmla="*/ 0 h 1575"/>
                <a:gd name="T2" fmla="*/ 0 w 228"/>
                <a:gd name="T3" fmla="*/ 6 h 1575"/>
                <a:gd name="T4" fmla="*/ 0 w 228"/>
                <a:gd name="T5" fmla="*/ 99 h 1575"/>
                <a:gd name="T6" fmla="*/ 3 w 228"/>
                <a:gd name="T7" fmla="*/ 99 h 1575"/>
                <a:gd name="T8" fmla="*/ 3 w 228"/>
                <a:gd name="T9" fmla="*/ 14 h 1575"/>
                <a:gd name="T10" fmla="*/ 14 w 228"/>
                <a:gd name="T11" fmla="*/ 10 h 1575"/>
                <a:gd name="T12" fmla="*/ 14 w 228"/>
                <a:gd name="T13" fmla="*/ 0 h 1575"/>
                <a:gd name="T14" fmla="*/ 0 60000 65536"/>
                <a:gd name="T15" fmla="*/ 0 60000 65536"/>
                <a:gd name="T16" fmla="*/ 0 60000 65536"/>
                <a:gd name="T17" fmla="*/ 0 60000 65536"/>
                <a:gd name="T18" fmla="*/ 0 60000 65536"/>
                <a:gd name="T19" fmla="*/ 0 60000 65536"/>
                <a:gd name="T20" fmla="*/ 0 60000 65536"/>
                <a:gd name="T21" fmla="*/ 0 w 228"/>
                <a:gd name="T22" fmla="*/ 0 h 1575"/>
                <a:gd name="T23" fmla="*/ 228 w 228"/>
                <a:gd name="T24" fmla="*/ 1575 h 15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5" name="Freeform 66"/>
            <p:cNvSpPr/>
            <p:nvPr/>
          </p:nvSpPr>
          <p:spPr bwMode="auto">
            <a:xfrm>
              <a:off x="4490" y="3135"/>
              <a:ext cx="327" cy="85"/>
            </a:xfrm>
            <a:custGeom>
              <a:avLst/>
              <a:gdLst>
                <a:gd name="T0" fmla="*/ 0 w 1306"/>
                <a:gd name="T1" fmla="*/ 21 h 344"/>
                <a:gd name="T2" fmla="*/ 0 w 1306"/>
                <a:gd name="T3" fmla="*/ 0 h 344"/>
                <a:gd name="T4" fmla="*/ 18 w 1306"/>
                <a:gd name="T5" fmla="*/ 0 h 344"/>
                <a:gd name="T6" fmla="*/ 21 w 1306"/>
                <a:gd name="T7" fmla="*/ 3 h 344"/>
                <a:gd name="T8" fmla="*/ 32 w 1306"/>
                <a:gd name="T9" fmla="*/ 3 h 344"/>
                <a:gd name="T10" fmla="*/ 36 w 1306"/>
                <a:gd name="T11" fmla="*/ 7 h 344"/>
                <a:gd name="T12" fmla="*/ 71 w 1306"/>
                <a:gd name="T13" fmla="*/ 7 h 344"/>
                <a:gd name="T14" fmla="*/ 71 w 1306"/>
                <a:gd name="T15" fmla="*/ 14 h 344"/>
                <a:gd name="T16" fmla="*/ 82 w 1306"/>
                <a:gd name="T17" fmla="*/ 14 h 344"/>
                <a:gd name="T18" fmla="*/ 82 w 1306"/>
                <a:gd name="T19" fmla="*/ 21 h 344"/>
                <a:gd name="T20" fmla="*/ 0 w 1306"/>
                <a:gd name="T21" fmla="*/ 21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6"/>
                <a:gd name="T34" fmla="*/ 0 h 344"/>
                <a:gd name="T35" fmla="*/ 1306 w 1306"/>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6" name="Rectangle 67"/>
            <p:cNvSpPr>
              <a:spLocks noChangeArrowheads="1"/>
            </p:cNvSpPr>
            <p:nvPr/>
          </p:nvSpPr>
          <p:spPr bwMode="auto">
            <a:xfrm>
              <a:off x="4491" y="3193"/>
              <a:ext cx="240" cy="26"/>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7" name="Line 68"/>
            <p:cNvSpPr>
              <a:spLocks noChangeShapeType="1"/>
            </p:cNvSpPr>
            <p:nvPr/>
          </p:nvSpPr>
          <p:spPr bwMode="auto">
            <a:xfrm>
              <a:off x="4479" y="3015"/>
              <a:ext cx="1" cy="50"/>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18" name="Freeform 69"/>
            <p:cNvSpPr/>
            <p:nvPr/>
          </p:nvSpPr>
          <p:spPr bwMode="auto">
            <a:xfrm>
              <a:off x="4471" y="3065"/>
              <a:ext cx="21" cy="25"/>
            </a:xfrm>
            <a:custGeom>
              <a:avLst/>
              <a:gdLst>
                <a:gd name="T0" fmla="*/ 0 w 85"/>
                <a:gd name="T1" fmla="*/ 6 h 99"/>
                <a:gd name="T2" fmla="*/ 0 w 85"/>
                <a:gd name="T3" fmla="*/ 0 h 99"/>
                <a:gd name="T4" fmla="*/ 5 w 85"/>
                <a:gd name="T5" fmla="*/ 0 h 99"/>
                <a:gd name="T6" fmla="*/ 5 w 85"/>
                <a:gd name="T7" fmla="*/ 2 h 99"/>
                <a:gd name="T8" fmla="*/ 2 w 85"/>
                <a:gd name="T9" fmla="*/ 2 h 99"/>
                <a:gd name="T10" fmla="*/ 2 w 85"/>
                <a:gd name="T11" fmla="*/ 6 h 99"/>
                <a:gd name="T12" fmla="*/ 0 w 85"/>
                <a:gd name="T13" fmla="*/ 6 h 99"/>
                <a:gd name="T14" fmla="*/ 0 60000 65536"/>
                <a:gd name="T15" fmla="*/ 0 60000 65536"/>
                <a:gd name="T16" fmla="*/ 0 60000 65536"/>
                <a:gd name="T17" fmla="*/ 0 60000 65536"/>
                <a:gd name="T18" fmla="*/ 0 60000 65536"/>
                <a:gd name="T19" fmla="*/ 0 60000 65536"/>
                <a:gd name="T20" fmla="*/ 0 60000 65536"/>
                <a:gd name="T21" fmla="*/ 0 w 85"/>
                <a:gd name="T22" fmla="*/ 0 h 99"/>
                <a:gd name="T23" fmla="*/ 85 w 8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19" name="Freeform 70"/>
            <p:cNvSpPr/>
            <p:nvPr/>
          </p:nvSpPr>
          <p:spPr bwMode="auto">
            <a:xfrm>
              <a:off x="4590" y="3047"/>
              <a:ext cx="72" cy="104"/>
            </a:xfrm>
            <a:custGeom>
              <a:avLst/>
              <a:gdLst>
                <a:gd name="T0" fmla="*/ 0 w 290"/>
                <a:gd name="T1" fmla="*/ 0 h 415"/>
                <a:gd name="T2" fmla="*/ 18 w 290"/>
                <a:gd name="T3" fmla="*/ 26 h 415"/>
                <a:gd name="T4" fmla="*/ 15 w 290"/>
                <a:gd name="T5" fmla="*/ 26 h 415"/>
                <a:gd name="T6" fmla="*/ 0 w 290"/>
                <a:gd name="T7" fmla="*/ 4 h 415"/>
                <a:gd name="T8" fmla="*/ 0 w 290"/>
                <a:gd name="T9" fmla="*/ 0 h 415"/>
                <a:gd name="T10" fmla="*/ 0 60000 65536"/>
                <a:gd name="T11" fmla="*/ 0 60000 65536"/>
                <a:gd name="T12" fmla="*/ 0 60000 65536"/>
                <a:gd name="T13" fmla="*/ 0 60000 65536"/>
                <a:gd name="T14" fmla="*/ 0 60000 65536"/>
                <a:gd name="T15" fmla="*/ 0 w 290"/>
                <a:gd name="T16" fmla="*/ 0 h 415"/>
                <a:gd name="T17" fmla="*/ 290 w 290"/>
                <a:gd name="T18" fmla="*/ 415 h 415"/>
              </a:gdLst>
              <a:ahLst/>
              <a:cxnLst>
                <a:cxn ang="T10">
                  <a:pos x="T0" y="T1"/>
                </a:cxn>
                <a:cxn ang="T11">
                  <a:pos x="T2" y="T3"/>
                </a:cxn>
                <a:cxn ang="T12">
                  <a:pos x="T4" y="T5"/>
                </a:cxn>
                <a:cxn ang="T13">
                  <a:pos x="T6" y="T7"/>
                </a:cxn>
                <a:cxn ang="T14">
                  <a:pos x="T8" y="T9"/>
                </a:cxn>
              </a:cxnLst>
              <a:rect l="T15" t="T16" r="T17" b="T18"/>
              <a:pathLst>
                <a:path w="290" h="415">
                  <a:moveTo>
                    <a:pt x="0" y="0"/>
                  </a:moveTo>
                  <a:lnTo>
                    <a:pt x="290" y="415"/>
                  </a:lnTo>
                  <a:lnTo>
                    <a:pt x="248" y="406"/>
                  </a:lnTo>
                  <a:lnTo>
                    <a:pt x="0" y="57"/>
                  </a:lnTo>
                  <a:lnTo>
                    <a:pt x="0" y="0"/>
                  </a:lnTo>
                  <a:close/>
                </a:path>
              </a:pathLst>
            </a:custGeom>
            <a:solidFill>
              <a:srgbClr val="9F9F9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0" name="Freeform 71"/>
            <p:cNvSpPr/>
            <p:nvPr/>
          </p:nvSpPr>
          <p:spPr bwMode="auto">
            <a:xfrm>
              <a:off x="4433" y="3106"/>
              <a:ext cx="57" cy="114"/>
            </a:xfrm>
            <a:custGeom>
              <a:avLst/>
              <a:gdLst>
                <a:gd name="T0" fmla="*/ 11 w 227"/>
                <a:gd name="T1" fmla="*/ 0 h 458"/>
                <a:gd name="T2" fmla="*/ 0 w 227"/>
                <a:gd name="T3" fmla="*/ 11 h 458"/>
                <a:gd name="T4" fmla="*/ 0 w 227"/>
                <a:gd name="T5" fmla="*/ 28 h 458"/>
                <a:gd name="T6" fmla="*/ 14 w 227"/>
                <a:gd name="T7" fmla="*/ 28 h 458"/>
                <a:gd name="T8" fmla="*/ 14 w 227"/>
                <a:gd name="T9" fmla="*/ 7 h 458"/>
                <a:gd name="T10" fmla="*/ 11 w 227"/>
                <a:gd name="T11" fmla="*/ 0 h 458"/>
                <a:gd name="T12" fmla="*/ 0 60000 65536"/>
                <a:gd name="T13" fmla="*/ 0 60000 65536"/>
                <a:gd name="T14" fmla="*/ 0 60000 65536"/>
                <a:gd name="T15" fmla="*/ 0 60000 65536"/>
                <a:gd name="T16" fmla="*/ 0 60000 65536"/>
                <a:gd name="T17" fmla="*/ 0 60000 65536"/>
                <a:gd name="T18" fmla="*/ 0 w 227"/>
                <a:gd name="T19" fmla="*/ 0 h 458"/>
                <a:gd name="T20" fmla="*/ 227 w 227"/>
                <a:gd name="T21" fmla="*/ 458 h 458"/>
              </a:gdLst>
              <a:ahLst/>
              <a:cxnLst>
                <a:cxn ang="T12">
                  <a:pos x="T0" y="T1"/>
                </a:cxn>
                <a:cxn ang="T13">
                  <a:pos x="T2" y="T3"/>
                </a:cxn>
                <a:cxn ang="T14">
                  <a:pos x="T4" y="T5"/>
                </a:cxn>
                <a:cxn ang="T15">
                  <a:pos x="T6" y="T7"/>
                </a:cxn>
                <a:cxn ang="T16">
                  <a:pos x="T8" y="T9"/>
                </a:cxn>
                <a:cxn ang="T17">
                  <a:pos x="T10" y="T11"/>
                </a:cxn>
              </a:cxnLst>
              <a:rect l="T18" t="T19" r="T20" b="T21"/>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1" name="Rectangle 72"/>
            <p:cNvSpPr>
              <a:spLocks noChangeArrowheads="1"/>
            </p:cNvSpPr>
            <p:nvPr/>
          </p:nvSpPr>
          <p:spPr bwMode="auto">
            <a:xfrm>
              <a:off x="4420" y="3276"/>
              <a:ext cx="395" cy="14"/>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2" name="Rectangle 73"/>
            <p:cNvSpPr>
              <a:spLocks noChangeArrowheads="1"/>
            </p:cNvSpPr>
            <p:nvPr/>
          </p:nvSpPr>
          <p:spPr bwMode="auto">
            <a:xfrm>
              <a:off x="4420" y="3250"/>
              <a:ext cx="395" cy="24"/>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3" name="Rectangle 74"/>
            <p:cNvSpPr>
              <a:spLocks noChangeArrowheads="1"/>
            </p:cNvSpPr>
            <p:nvPr/>
          </p:nvSpPr>
          <p:spPr bwMode="auto">
            <a:xfrm>
              <a:off x="4420" y="3221"/>
              <a:ext cx="395" cy="27"/>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4" name="Rectangle 75"/>
            <p:cNvSpPr>
              <a:spLocks noChangeArrowheads="1"/>
            </p:cNvSpPr>
            <p:nvPr/>
          </p:nvSpPr>
          <p:spPr bwMode="auto">
            <a:xfrm>
              <a:off x="4763" y="3200"/>
              <a:ext cx="41" cy="12"/>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5" name="Oval 76"/>
            <p:cNvSpPr>
              <a:spLocks noChangeArrowheads="1"/>
            </p:cNvSpPr>
            <p:nvPr/>
          </p:nvSpPr>
          <p:spPr bwMode="auto">
            <a:xfrm>
              <a:off x="4462" y="3092"/>
              <a:ext cx="28" cy="29"/>
            </a:xfrm>
            <a:prstGeom prst="ellipse">
              <a:avLst/>
            </a:prstGeom>
            <a:solidFill>
              <a:srgbClr val="9F9F9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6" name="Rectangle 77"/>
            <p:cNvSpPr>
              <a:spLocks noChangeArrowheads="1"/>
            </p:cNvSpPr>
            <p:nvPr/>
          </p:nvSpPr>
          <p:spPr bwMode="auto">
            <a:xfrm>
              <a:off x="4562" y="3036"/>
              <a:ext cx="27" cy="26"/>
            </a:xfrm>
            <a:prstGeom prst="rect">
              <a:avLst/>
            </a:prstGeom>
            <a:solidFill>
              <a:srgbClr val="80808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27" name="Freeform 78"/>
            <p:cNvSpPr/>
            <p:nvPr/>
          </p:nvSpPr>
          <p:spPr bwMode="auto">
            <a:xfrm>
              <a:off x="4547" y="3021"/>
              <a:ext cx="114" cy="114"/>
            </a:xfrm>
            <a:custGeom>
              <a:avLst/>
              <a:gdLst>
                <a:gd name="T0" fmla="*/ 4 w 454"/>
                <a:gd name="T1" fmla="*/ 29 h 455"/>
                <a:gd name="T2" fmla="*/ 4 w 454"/>
                <a:gd name="T3" fmla="*/ 4 h 455"/>
                <a:gd name="T4" fmla="*/ 29 w 454"/>
                <a:gd name="T5" fmla="*/ 4 h 455"/>
                <a:gd name="T6" fmla="*/ 29 w 454"/>
                <a:gd name="T7" fmla="*/ 0 h 455"/>
                <a:gd name="T8" fmla="*/ 0 w 454"/>
                <a:gd name="T9" fmla="*/ 0 h 455"/>
                <a:gd name="T10" fmla="*/ 0 w 454"/>
                <a:gd name="T11" fmla="*/ 29 h 455"/>
                <a:gd name="T12" fmla="*/ 4 w 454"/>
                <a:gd name="T13" fmla="*/ 29 h 455"/>
                <a:gd name="T14" fmla="*/ 0 60000 65536"/>
                <a:gd name="T15" fmla="*/ 0 60000 65536"/>
                <a:gd name="T16" fmla="*/ 0 60000 65536"/>
                <a:gd name="T17" fmla="*/ 0 60000 65536"/>
                <a:gd name="T18" fmla="*/ 0 60000 65536"/>
                <a:gd name="T19" fmla="*/ 0 60000 65536"/>
                <a:gd name="T20" fmla="*/ 0 60000 65536"/>
                <a:gd name="T21" fmla="*/ 0 w 454"/>
                <a:gd name="T22" fmla="*/ 0 h 455"/>
                <a:gd name="T23" fmla="*/ 454 w 454"/>
                <a:gd name="T24" fmla="*/ 455 h 4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697428" name="Group 79"/>
            <p:cNvGrpSpPr/>
            <p:nvPr/>
          </p:nvGrpSpPr>
          <p:grpSpPr bwMode="auto">
            <a:xfrm>
              <a:off x="4455" y="2913"/>
              <a:ext cx="126" cy="116"/>
              <a:chOff x="4455" y="2913"/>
              <a:chExt cx="126" cy="116"/>
            </a:xfrm>
          </p:grpSpPr>
          <p:sp>
            <p:nvSpPr>
              <p:cNvPr id="697429" name="Oval 80"/>
              <p:cNvSpPr>
                <a:spLocks noChangeArrowheads="1"/>
              </p:cNvSpPr>
              <p:nvPr/>
            </p:nvSpPr>
            <p:spPr bwMode="auto">
              <a:xfrm>
                <a:off x="4465" y="2913"/>
                <a:ext cx="116" cy="116"/>
              </a:xfrm>
              <a:prstGeom prst="ellipse">
                <a:avLst/>
              </a:prstGeom>
              <a:solidFill>
                <a:srgbClr val="80808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30" name="Oval 81"/>
              <p:cNvSpPr>
                <a:spLocks noChangeArrowheads="1"/>
              </p:cNvSpPr>
              <p:nvPr/>
            </p:nvSpPr>
            <p:spPr bwMode="auto">
              <a:xfrm>
                <a:off x="4455" y="2913"/>
                <a:ext cx="115" cy="116"/>
              </a:xfrm>
              <a:prstGeom prst="ellipse">
                <a:avLst/>
              </a:pr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nvGrpSpPr>
            <p:cNvPr id="697431" name="Group 82"/>
            <p:cNvGrpSpPr/>
            <p:nvPr/>
          </p:nvGrpSpPr>
          <p:grpSpPr bwMode="auto">
            <a:xfrm>
              <a:off x="4504" y="3136"/>
              <a:ext cx="43" cy="112"/>
              <a:chOff x="4504" y="3136"/>
              <a:chExt cx="43" cy="112"/>
            </a:xfrm>
          </p:grpSpPr>
          <p:sp>
            <p:nvSpPr>
              <p:cNvPr id="697432" name="Rectangle 83"/>
              <p:cNvSpPr>
                <a:spLocks noChangeArrowheads="1"/>
              </p:cNvSpPr>
              <p:nvPr/>
            </p:nvSpPr>
            <p:spPr bwMode="auto">
              <a:xfrm>
                <a:off x="4505" y="3136"/>
                <a:ext cx="41" cy="112"/>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697433" name="Group 84"/>
              <p:cNvGrpSpPr/>
              <p:nvPr/>
            </p:nvGrpSpPr>
            <p:grpSpPr bwMode="auto">
              <a:xfrm>
                <a:off x="4504" y="3149"/>
                <a:ext cx="43" cy="87"/>
                <a:chOff x="4504" y="3149"/>
                <a:chExt cx="43" cy="87"/>
              </a:xfrm>
            </p:grpSpPr>
            <p:sp>
              <p:nvSpPr>
                <p:cNvPr id="697434" name="Line 85"/>
                <p:cNvSpPr>
                  <a:spLocks noChangeShapeType="1"/>
                </p:cNvSpPr>
                <p:nvPr/>
              </p:nvSpPr>
              <p:spPr bwMode="auto">
                <a:xfrm>
                  <a:off x="4504" y="3163"/>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35" name="Line 86"/>
                <p:cNvSpPr>
                  <a:spLocks noChangeShapeType="1"/>
                </p:cNvSpPr>
                <p:nvPr/>
              </p:nvSpPr>
              <p:spPr bwMode="auto">
                <a:xfrm>
                  <a:off x="4504" y="3206"/>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36" name="Line 87"/>
                <p:cNvSpPr>
                  <a:spLocks noChangeShapeType="1"/>
                </p:cNvSpPr>
                <p:nvPr/>
              </p:nvSpPr>
              <p:spPr bwMode="auto">
                <a:xfrm>
                  <a:off x="4504" y="3192"/>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37" name="Line 88"/>
                <p:cNvSpPr>
                  <a:spLocks noChangeShapeType="1"/>
                </p:cNvSpPr>
                <p:nvPr/>
              </p:nvSpPr>
              <p:spPr bwMode="auto">
                <a:xfrm>
                  <a:off x="4504" y="3178"/>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38" name="Line 89"/>
                <p:cNvSpPr>
                  <a:spLocks noChangeShapeType="1"/>
                </p:cNvSpPr>
                <p:nvPr/>
              </p:nvSpPr>
              <p:spPr bwMode="auto">
                <a:xfrm>
                  <a:off x="4504" y="3149"/>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39" name="Line 90"/>
                <p:cNvSpPr>
                  <a:spLocks noChangeShapeType="1"/>
                </p:cNvSpPr>
                <p:nvPr/>
              </p:nvSpPr>
              <p:spPr bwMode="auto">
                <a:xfrm>
                  <a:off x="4504" y="3220"/>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40" name="Line 91"/>
                <p:cNvSpPr>
                  <a:spLocks noChangeShapeType="1"/>
                </p:cNvSpPr>
                <p:nvPr/>
              </p:nvSpPr>
              <p:spPr bwMode="auto">
                <a:xfrm>
                  <a:off x="4504" y="3235"/>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697441" name="Rectangle 92"/>
            <p:cNvSpPr>
              <a:spLocks noChangeArrowheads="1"/>
            </p:cNvSpPr>
            <p:nvPr/>
          </p:nvSpPr>
          <p:spPr bwMode="auto">
            <a:xfrm>
              <a:off x="4775" y="3164"/>
              <a:ext cx="12" cy="27"/>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2" name="Freeform 93"/>
            <p:cNvSpPr/>
            <p:nvPr/>
          </p:nvSpPr>
          <p:spPr bwMode="auto">
            <a:xfrm>
              <a:off x="4696" y="2871"/>
              <a:ext cx="32" cy="55"/>
            </a:xfrm>
            <a:custGeom>
              <a:avLst/>
              <a:gdLst>
                <a:gd name="T0" fmla="*/ 7 w 129"/>
                <a:gd name="T1" fmla="*/ 0 h 221"/>
                <a:gd name="T2" fmla="*/ 0 w 129"/>
                <a:gd name="T3" fmla="*/ 11 h 221"/>
                <a:gd name="T4" fmla="*/ 1 w 129"/>
                <a:gd name="T5" fmla="*/ 14 h 221"/>
                <a:gd name="T6" fmla="*/ 8 w 129"/>
                <a:gd name="T7" fmla="*/ 0 h 221"/>
                <a:gd name="T8" fmla="*/ 7 w 129"/>
                <a:gd name="T9" fmla="*/ 0 h 221"/>
                <a:gd name="T10" fmla="*/ 0 60000 65536"/>
                <a:gd name="T11" fmla="*/ 0 60000 65536"/>
                <a:gd name="T12" fmla="*/ 0 60000 65536"/>
                <a:gd name="T13" fmla="*/ 0 60000 65536"/>
                <a:gd name="T14" fmla="*/ 0 60000 65536"/>
                <a:gd name="T15" fmla="*/ 0 w 129"/>
                <a:gd name="T16" fmla="*/ 0 h 221"/>
                <a:gd name="T17" fmla="*/ 129 w 129"/>
                <a:gd name="T18" fmla="*/ 221 h 221"/>
              </a:gdLst>
              <a:ahLst/>
              <a:cxnLst>
                <a:cxn ang="T10">
                  <a:pos x="T0" y="T1"/>
                </a:cxn>
                <a:cxn ang="T11">
                  <a:pos x="T2" y="T3"/>
                </a:cxn>
                <a:cxn ang="T12">
                  <a:pos x="T4" y="T5"/>
                </a:cxn>
                <a:cxn ang="T13">
                  <a:pos x="T6" y="T7"/>
                </a:cxn>
                <a:cxn ang="T14">
                  <a:pos x="T8" y="T9"/>
                </a:cxn>
              </a:cxnLst>
              <a:rect l="T15" t="T16" r="T17" b="T18"/>
              <a:pathLst>
                <a:path w="129" h="221">
                  <a:moveTo>
                    <a:pt x="107" y="0"/>
                  </a:moveTo>
                  <a:lnTo>
                    <a:pt x="0" y="185"/>
                  </a:lnTo>
                  <a:lnTo>
                    <a:pt x="21" y="221"/>
                  </a:lnTo>
                  <a:lnTo>
                    <a:pt x="129" y="7"/>
                  </a:lnTo>
                  <a:lnTo>
                    <a:pt x="107" y="0"/>
                  </a:lnTo>
                  <a:close/>
                </a:path>
              </a:pathLst>
            </a:custGeom>
            <a:solidFill>
              <a:srgbClr val="BFBFD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3" name="Freeform 94"/>
            <p:cNvSpPr/>
            <p:nvPr/>
          </p:nvSpPr>
          <p:spPr bwMode="auto">
            <a:xfrm>
              <a:off x="4657" y="2848"/>
              <a:ext cx="62" cy="16"/>
            </a:xfrm>
            <a:custGeom>
              <a:avLst/>
              <a:gdLst>
                <a:gd name="T0" fmla="*/ 15 w 249"/>
                <a:gd name="T1" fmla="*/ 0 h 66"/>
                <a:gd name="T2" fmla="*/ 0 w 249"/>
                <a:gd name="T3" fmla="*/ 2 h 66"/>
                <a:gd name="T4" fmla="*/ 2 w 249"/>
                <a:gd name="T5" fmla="*/ 4 h 66"/>
                <a:gd name="T6" fmla="*/ 15 w 249"/>
                <a:gd name="T7" fmla="*/ 1 h 66"/>
                <a:gd name="T8" fmla="*/ 15 w 249"/>
                <a:gd name="T9" fmla="*/ 0 h 66"/>
                <a:gd name="T10" fmla="*/ 0 60000 65536"/>
                <a:gd name="T11" fmla="*/ 0 60000 65536"/>
                <a:gd name="T12" fmla="*/ 0 60000 65536"/>
                <a:gd name="T13" fmla="*/ 0 60000 65536"/>
                <a:gd name="T14" fmla="*/ 0 60000 65536"/>
                <a:gd name="T15" fmla="*/ 0 w 249"/>
                <a:gd name="T16" fmla="*/ 0 h 66"/>
                <a:gd name="T17" fmla="*/ 249 w 249"/>
                <a:gd name="T18" fmla="*/ 66 h 66"/>
              </a:gdLst>
              <a:ahLst/>
              <a:cxnLst>
                <a:cxn ang="T10">
                  <a:pos x="T0" y="T1"/>
                </a:cxn>
                <a:cxn ang="T11">
                  <a:pos x="T2" y="T3"/>
                </a:cxn>
                <a:cxn ang="T12">
                  <a:pos x="T4" y="T5"/>
                </a:cxn>
                <a:cxn ang="T13">
                  <a:pos x="T6" y="T7"/>
                </a:cxn>
                <a:cxn ang="T14">
                  <a:pos x="T8" y="T9"/>
                </a:cxn>
              </a:cxnLst>
              <a:rect l="T15" t="T16" r="T17" b="T18"/>
              <a:pathLst>
                <a:path w="249" h="66">
                  <a:moveTo>
                    <a:pt x="241" y="0"/>
                  </a:moveTo>
                  <a:lnTo>
                    <a:pt x="0" y="36"/>
                  </a:lnTo>
                  <a:lnTo>
                    <a:pt x="35" y="66"/>
                  </a:lnTo>
                  <a:lnTo>
                    <a:pt x="249" y="22"/>
                  </a:lnTo>
                  <a:lnTo>
                    <a:pt x="241" y="0"/>
                  </a:lnTo>
                  <a:close/>
                </a:path>
              </a:pathLst>
            </a:custGeom>
            <a:solidFill>
              <a:srgbClr val="BFBFD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4" name="Freeform 95"/>
            <p:cNvSpPr/>
            <p:nvPr/>
          </p:nvSpPr>
          <p:spPr bwMode="auto">
            <a:xfrm>
              <a:off x="4516" y="2720"/>
              <a:ext cx="233" cy="367"/>
            </a:xfrm>
            <a:custGeom>
              <a:avLst/>
              <a:gdLst>
                <a:gd name="T0" fmla="*/ 2 w 931"/>
                <a:gd name="T1" fmla="*/ 3 h 1469"/>
                <a:gd name="T2" fmla="*/ 1 w 931"/>
                <a:gd name="T3" fmla="*/ 6 h 1469"/>
                <a:gd name="T4" fmla="*/ 0 w 931"/>
                <a:gd name="T5" fmla="*/ 9 h 1469"/>
                <a:gd name="T6" fmla="*/ 0 w 931"/>
                <a:gd name="T7" fmla="*/ 13 h 1469"/>
                <a:gd name="T8" fmla="*/ 0 w 931"/>
                <a:gd name="T9" fmla="*/ 16 h 1469"/>
                <a:gd name="T10" fmla="*/ 1 w 931"/>
                <a:gd name="T11" fmla="*/ 21 h 1469"/>
                <a:gd name="T12" fmla="*/ 2 w 931"/>
                <a:gd name="T13" fmla="*/ 27 h 1469"/>
                <a:gd name="T14" fmla="*/ 3 w 931"/>
                <a:gd name="T15" fmla="*/ 33 h 1469"/>
                <a:gd name="T16" fmla="*/ 5 w 931"/>
                <a:gd name="T17" fmla="*/ 41 h 1469"/>
                <a:gd name="T18" fmla="*/ 8 w 931"/>
                <a:gd name="T19" fmla="*/ 48 h 1469"/>
                <a:gd name="T20" fmla="*/ 14 w 931"/>
                <a:gd name="T21" fmla="*/ 56 h 1469"/>
                <a:gd name="T22" fmla="*/ 19 w 931"/>
                <a:gd name="T23" fmla="*/ 64 h 1469"/>
                <a:gd name="T24" fmla="*/ 24 w 931"/>
                <a:gd name="T25" fmla="*/ 70 h 1469"/>
                <a:gd name="T26" fmla="*/ 30 w 931"/>
                <a:gd name="T27" fmla="*/ 76 h 1469"/>
                <a:gd name="T28" fmla="*/ 36 w 931"/>
                <a:gd name="T29" fmla="*/ 81 h 1469"/>
                <a:gd name="T30" fmla="*/ 42 w 931"/>
                <a:gd name="T31" fmla="*/ 86 h 1469"/>
                <a:gd name="T32" fmla="*/ 46 w 931"/>
                <a:gd name="T33" fmla="*/ 88 h 1469"/>
                <a:gd name="T34" fmla="*/ 50 w 931"/>
                <a:gd name="T35" fmla="*/ 90 h 1469"/>
                <a:gd name="T36" fmla="*/ 54 w 931"/>
                <a:gd name="T37" fmla="*/ 92 h 1469"/>
                <a:gd name="T38" fmla="*/ 56 w 931"/>
                <a:gd name="T39" fmla="*/ 92 h 1469"/>
                <a:gd name="T40" fmla="*/ 58 w 931"/>
                <a:gd name="T41" fmla="*/ 91 h 1469"/>
                <a:gd name="T42" fmla="*/ 4 w 931"/>
                <a:gd name="T43" fmla="*/ 0 h 1469"/>
                <a:gd name="T44" fmla="*/ 2 w 931"/>
                <a:gd name="T45" fmla="*/ 3 h 14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31"/>
                <a:gd name="T70" fmla="*/ 0 h 1469"/>
                <a:gd name="T71" fmla="*/ 931 w 931"/>
                <a:gd name="T72" fmla="*/ 1469 h 14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5" name="Freeform 96"/>
            <p:cNvSpPr/>
            <p:nvPr/>
          </p:nvSpPr>
          <p:spPr bwMode="auto">
            <a:xfrm>
              <a:off x="4529" y="2719"/>
              <a:ext cx="220" cy="364"/>
            </a:xfrm>
            <a:custGeom>
              <a:avLst/>
              <a:gdLst>
                <a:gd name="T0" fmla="*/ 1 w 876"/>
                <a:gd name="T1" fmla="*/ 0 h 1455"/>
                <a:gd name="T2" fmla="*/ 0 w 876"/>
                <a:gd name="T3" fmla="*/ 2 h 1455"/>
                <a:gd name="T4" fmla="*/ 0 w 876"/>
                <a:gd name="T5" fmla="*/ 6 h 1455"/>
                <a:gd name="T6" fmla="*/ 0 w 876"/>
                <a:gd name="T7" fmla="*/ 11 h 1455"/>
                <a:gd name="T8" fmla="*/ 1 w 876"/>
                <a:gd name="T9" fmla="*/ 14 h 1455"/>
                <a:gd name="T10" fmla="*/ 1 w 876"/>
                <a:gd name="T11" fmla="*/ 19 h 1455"/>
                <a:gd name="T12" fmla="*/ 2 w 876"/>
                <a:gd name="T13" fmla="*/ 25 h 1455"/>
                <a:gd name="T14" fmla="*/ 4 w 876"/>
                <a:gd name="T15" fmla="*/ 31 h 1455"/>
                <a:gd name="T16" fmla="*/ 6 w 876"/>
                <a:gd name="T17" fmla="*/ 39 h 1455"/>
                <a:gd name="T18" fmla="*/ 10 w 876"/>
                <a:gd name="T19" fmla="*/ 47 h 1455"/>
                <a:gd name="T20" fmla="*/ 15 w 876"/>
                <a:gd name="T21" fmla="*/ 55 h 1455"/>
                <a:gd name="T22" fmla="*/ 20 w 876"/>
                <a:gd name="T23" fmla="*/ 62 h 1455"/>
                <a:gd name="T24" fmla="*/ 25 w 876"/>
                <a:gd name="T25" fmla="*/ 68 h 1455"/>
                <a:gd name="T26" fmla="*/ 29 w 876"/>
                <a:gd name="T27" fmla="*/ 72 h 1455"/>
                <a:gd name="T28" fmla="*/ 32 w 876"/>
                <a:gd name="T29" fmla="*/ 76 h 1455"/>
                <a:gd name="T30" fmla="*/ 36 w 876"/>
                <a:gd name="T31" fmla="*/ 79 h 1455"/>
                <a:gd name="T32" fmla="*/ 40 w 876"/>
                <a:gd name="T33" fmla="*/ 83 h 1455"/>
                <a:gd name="T34" fmla="*/ 43 w 876"/>
                <a:gd name="T35" fmla="*/ 85 h 1455"/>
                <a:gd name="T36" fmla="*/ 46 w 876"/>
                <a:gd name="T37" fmla="*/ 87 h 1455"/>
                <a:gd name="T38" fmla="*/ 50 w 876"/>
                <a:gd name="T39" fmla="*/ 89 h 1455"/>
                <a:gd name="T40" fmla="*/ 53 w 876"/>
                <a:gd name="T41" fmla="*/ 91 h 1455"/>
                <a:gd name="T42" fmla="*/ 54 w 876"/>
                <a:gd name="T43" fmla="*/ 91 h 1455"/>
                <a:gd name="T44" fmla="*/ 55 w 876"/>
                <a:gd name="T45" fmla="*/ 90 h 1455"/>
                <a:gd name="T46" fmla="*/ 55 w 876"/>
                <a:gd name="T47" fmla="*/ 88 h 1455"/>
                <a:gd name="T48" fmla="*/ 55 w 876"/>
                <a:gd name="T49" fmla="*/ 86 h 1455"/>
                <a:gd name="T50" fmla="*/ 54 w 876"/>
                <a:gd name="T51" fmla="*/ 82 h 1455"/>
                <a:gd name="T52" fmla="*/ 53 w 876"/>
                <a:gd name="T53" fmla="*/ 77 h 1455"/>
                <a:gd name="T54" fmla="*/ 52 w 876"/>
                <a:gd name="T55" fmla="*/ 72 h 1455"/>
                <a:gd name="T56" fmla="*/ 50 w 876"/>
                <a:gd name="T57" fmla="*/ 67 h 1455"/>
                <a:gd name="T58" fmla="*/ 49 w 876"/>
                <a:gd name="T59" fmla="*/ 61 h 1455"/>
                <a:gd name="T60" fmla="*/ 47 w 876"/>
                <a:gd name="T61" fmla="*/ 57 h 1455"/>
                <a:gd name="T62" fmla="*/ 45 w 876"/>
                <a:gd name="T63" fmla="*/ 53 h 1455"/>
                <a:gd name="T64" fmla="*/ 42 w 876"/>
                <a:gd name="T65" fmla="*/ 48 h 1455"/>
                <a:gd name="T66" fmla="*/ 40 w 876"/>
                <a:gd name="T67" fmla="*/ 43 h 1455"/>
                <a:gd name="T68" fmla="*/ 37 w 876"/>
                <a:gd name="T69" fmla="*/ 38 h 1455"/>
                <a:gd name="T70" fmla="*/ 32 w 876"/>
                <a:gd name="T71" fmla="*/ 32 h 1455"/>
                <a:gd name="T72" fmla="*/ 29 w 876"/>
                <a:gd name="T73" fmla="*/ 27 h 1455"/>
                <a:gd name="T74" fmla="*/ 24 w 876"/>
                <a:gd name="T75" fmla="*/ 21 h 1455"/>
                <a:gd name="T76" fmla="*/ 19 w 876"/>
                <a:gd name="T77" fmla="*/ 17 h 1455"/>
                <a:gd name="T78" fmla="*/ 15 w 876"/>
                <a:gd name="T79" fmla="*/ 12 h 1455"/>
                <a:gd name="T80" fmla="*/ 12 w 876"/>
                <a:gd name="T81" fmla="*/ 9 h 1455"/>
                <a:gd name="T82" fmla="*/ 8 w 876"/>
                <a:gd name="T83" fmla="*/ 6 h 1455"/>
                <a:gd name="T84" fmla="*/ 5 w 876"/>
                <a:gd name="T85" fmla="*/ 3 h 1455"/>
                <a:gd name="T86" fmla="*/ 3 w 876"/>
                <a:gd name="T87" fmla="*/ 1 h 1455"/>
                <a:gd name="T88" fmla="*/ 1 w 876"/>
                <a:gd name="T89" fmla="*/ 0 h 14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6"/>
                <a:gd name="T136" fmla="*/ 0 h 1455"/>
                <a:gd name="T137" fmla="*/ 876 w 876"/>
                <a:gd name="T138" fmla="*/ 1455 h 14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6" name="Freeform 97"/>
            <p:cNvSpPr/>
            <p:nvPr/>
          </p:nvSpPr>
          <p:spPr bwMode="auto">
            <a:xfrm>
              <a:off x="4537" y="2812"/>
              <a:ext cx="216" cy="16"/>
            </a:xfrm>
            <a:custGeom>
              <a:avLst/>
              <a:gdLst>
                <a:gd name="T0" fmla="*/ 0 w 862"/>
                <a:gd name="T1" fmla="*/ 0 h 64"/>
                <a:gd name="T2" fmla="*/ 54 w 862"/>
                <a:gd name="T3" fmla="*/ 2 h 64"/>
                <a:gd name="T4" fmla="*/ 54 w 862"/>
                <a:gd name="T5" fmla="*/ 4 h 64"/>
                <a:gd name="T6" fmla="*/ 0 w 862"/>
                <a:gd name="T7" fmla="*/ 2 h 64"/>
                <a:gd name="T8" fmla="*/ 0 w 862"/>
                <a:gd name="T9" fmla="*/ 0 h 64"/>
                <a:gd name="T10" fmla="*/ 0 60000 65536"/>
                <a:gd name="T11" fmla="*/ 0 60000 65536"/>
                <a:gd name="T12" fmla="*/ 0 60000 65536"/>
                <a:gd name="T13" fmla="*/ 0 60000 65536"/>
                <a:gd name="T14" fmla="*/ 0 60000 65536"/>
                <a:gd name="T15" fmla="*/ 0 w 862"/>
                <a:gd name="T16" fmla="*/ 0 h 64"/>
                <a:gd name="T17" fmla="*/ 862 w 862"/>
                <a:gd name="T18" fmla="*/ 64 h 64"/>
              </a:gdLst>
              <a:ahLst/>
              <a:cxnLst>
                <a:cxn ang="T10">
                  <a:pos x="T0" y="T1"/>
                </a:cxn>
                <a:cxn ang="T11">
                  <a:pos x="T2" y="T3"/>
                </a:cxn>
                <a:cxn ang="T12">
                  <a:pos x="T4" y="T5"/>
                </a:cxn>
                <a:cxn ang="T13">
                  <a:pos x="T6" y="T7"/>
                </a:cxn>
                <a:cxn ang="T14">
                  <a:pos x="T8" y="T9"/>
                </a:cxn>
              </a:cxnLst>
              <a:rect l="T15" t="T16" r="T17" b="T18"/>
              <a:pathLst>
                <a:path w="862" h="64">
                  <a:moveTo>
                    <a:pt x="0" y="0"/>
                  </a:moveTo>
                  <a:lnTo>
                    <a:pt x="862" y="36"/>
                  </a:lnTo>
                  <a:lnTo>
                    <a:pt x="855" y="64"/>
                  </a:lnTo>
                  <a:lnTo>
                    <a:pt x="3" y="28"/>
                  </a:lnTo>
                  <a:lnTo>
                    <a:pt x="0" y="0"/>
                  </a:lnTo>
                  <a:close/>
                </a:path>
              </a:pathLst>
            </a:custGeom>
            <a:solidFill>
              <a:srgbClr val="DFDFF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7" name="Freeform 98"/>
            <p:cNvSpPr/>
            <p:nvPr/>
          </p:nvSpPr>
          <p:spPr bwMode="auto">
            <a:xfrm>
              <a:off x="4685" y="2860"/>
              <a:ext cx="77" cy="190"/>
            </a:xfrm>
            <a:custGeom>
              <a:avLst/>
              <a:gdLst>
                <a:gd name="T0" fmla="*/ 17 w 306"/>
                <a:gd name="T1" fmla="*/ 1 h 760"/>
                <a:gd name="T2" fmla="*/ 0 w 306"/>
                <a:gd name="T3" fmla="*/ 47 h 760"/>
                <a:gd name="T4" fmla="*/ 2 w 306"/>
                <a:gd name="T5" fmla="*/ 48 h 760"/>
                <a:gd name="T6" fmla="*/ 19 w 306"/>
                <a:gd name="T7" fmla="*/ 0 h 760"/>
                <a:gd name="T8" fmla="*/ 17 w 306"/>
                <a:gd name="T9" fmla="*/ 1 h 760"/>
                <a:gd name="T10" fmla="*/ 0 60000 65536"/>
                <a:gd name="T11" fmla="*/ 0 60000 65536"/>
                <a:gd name="T12" fmla="*/ 0 60000 65536"/>
                <a:gd name="T13" fmla="*/ 0 60000 65536"/>
                <a:gd name="T14" fmla="*/ 0 60000 65536"/>
                <a:gd name="T15" fmla="*/ 0 w 306"/>
                <a:gd name="T16" fmla="*/ 0 h 760"/>
                <a:gd name="T17" fmla="*/ 306 w 306"/>
                <a:gd name="T18" fmla="*/ 760 h 760"/>
              </a:gdLst>
              <a:ahLst/>
              <a:cxnLst>
                <a:cxn ang="T10">
                  <a:pos x="T0" y="T1"/>
                </a:cxn>
                <a:cxn ang="T11">
                  <a:pos x="T2" y="T3"/>
                </a:cxn>
                <a:cxn ang="T12">
                  <a:pos x="T4" y="T5"/>
                </a:cxn>
                <a:cxn ang="T13">
                  <a:pos x="T6" y="T7"/>
                </a:cxn>
                <a:cxn ang="T14">
                  <a:pos x="T8" y="T9"/>
                </a:cxn>
              </a:cxnLst>
              <a:rect l="T15" t="T16" r="T17" b="T18"/>
              <a:pathLst>
                <a:path w="306" h="760">
                  <a:moveTo>
                    <a:pt x="271" y="16"/>
                  </a:moveTo>
                  <a:lnTo>
                    <a:pt x="0" y="742"/>
                  </a:lnTo>
                  <a:lnTo>
                    <a:pt x="25" y="760"/>
                  </a:lnTo>
                  <a:lnTo>
                    <a:pt x="306" y="0"/>
                  </a:lnTo>
                  <a:lnTo>
                    <a:pt x="271" y="16"/>
                  </a:lnTo>
                  <a:close/>
                </a:path>
              </a:pathLst>
            </a:custGeom>
            <a:solidFill>
              <a:srgbClr val="DFDFF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8" name="Freeform 99"/>
            <p:cNvSpPr/>
            <p:nvPr/>
          </p:nvSpPr>
          <p:spPr bwMode="auto">
            <a:xfrm>
              <a:off x="4712" y="2823"/>
              <a:ext cx="63" cy="52"/>
            </a:xfrm>
            <a:custGeom>
              <a:avLst/>
              <a:gdLst>
                <a:gd name="T0" fmla="*/ 12 w 252"/>
                <a:gd name="T1" fmla="*/ 0 h 208"/>
                <a:gd name="T2" fmla="*/ 1 w 252"/>
                <a:gd name="T3" fmla="*/ 4 h 208"/>
                <a:gd name="T4" fmla="*/ 0 w 252"/>
                <a:gd name="T5" fmla="*/ 5 h 208"/>
                <a:gd name="T6" fmla="*/ 0 w 252"/>
                <a:gd name="T7" fmla="*/ 6 h 208"/>
                <a:gd name="T8" fmla="*/ 0 w 252"/>
                <a:gd name="T9" fmla="*/ 8 h 208"/>
                <a:gd name="T10" fmla="*/ 0 w 252"/>
                <a:gd name="T11" fmla="*/ 9 h 208"/>
                <a:gd name="T12" fmla="*/ 1 w 252"/>
                <a:gd name="T13" fmla="*/ 11 h 208"/>
                <a:gd name="T14" fmla="*/ 2 w 252"/>
                <a:gd name="T15" fmla="*/ 12 h 208"/>
                <a:gd name="T16" fmla="*/ 4 w 252"/>
                <a:gd name="T17" fmla="*/ 13 h 208"/>
                <a:gd name="T18" fmla="*/ 5 w 252"/>
                <a:gd name="T19" fmla="*/ 13 h 208"/>
                <a:gd name="T20" fmla="*/ 6 w 252"/>
                <a:gd name="T21" fmla="*/ 13 h 208"/>
                <a:gd name="T22" fmla="*/ 16 w 252"/>
                <a:gd name="T23" fmla="*/ 8 h 208"/>
                <a:gd name="T24" fmla="*/ 14 w 252"/>
                <a:gd name="T25" fmla="*/ 7 h 208"/>
                <a:gd name="T26" fmla="*/ 13 w 252"/>
                <a:gd name="T27" fmla="*/ 5 h 208"/>
                <a:gd name="T28" fmla="*/ 12 w 252"/>
                <a:gd name="T29" fmla="*/ 0 h 2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2"/>
                <a:gd name="T46" fmla="*/ 0 h 208"/>
                <a:gd name="T47" fmla="*/ 252 w 252"/>
                <a:gd name="T48" fmla="*/ 208 h 2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49" name="Freeform 100"/>
            <p:cNvSpPr/>
            <p:nvPr/>
          </p:nvSpPr>
          <p:spPr bwMode="auto">
            <a:xfrm>
              <a:off x="4749" y="2816"/>
              <a:ext cx="35" cy="49"/>
            </a:xfrm>
            <a:custGeom>
              <a:avLst/>
              <a:gdLst>
                <a:gd name="T0" fmla="*/ 5 w 141"/>
                <a:gd name="T1" fmla="*/ 2 h 194"/>
                <a:gd name="T2" fmla="*/ 5 w 141"/>
                <a:gd name="T3" fmla="*/ 1 h 194"/>
                <a:gd name="T4" fmla="*/ 4 w 141"/>
                <a:gd name="T5" fmla="*/ 1 h 194"/>
                <a:gd name="T6" fmla="*/ 2 w 141"/>
                <a:gd name="T7" fmla="*/ 0 h 194"/>
                <a:gd name="T8" fmla="*/ 1 w 141"/>
                <a:gd name="T9" fmla="*/ 0 h 194"/>
                <a:gd name="T10" fmla="*/ 1 w 141"/>
                <a:gd name="T11" fmla="*/ 1 h 194"/>
                <a:gd name="T12" fmla="*/ 0 w 141"/>
                <a:gd name="T13" fmla="*/ 2 h 194"/>
                <a:gd name="T14" fmla="*/ 0 w 141"/>
                <a:gd name="T15" fmla="*/ 3 h 194"/>
                <a:gd name="T16" fmla="*/ 0 w 141"/>
                <a:gd name="T17" fmla="*/ 4 h 194"/>
                <a:gd name="T18" fmla="*/ 0 w 141"/>
                <a:gd name="T19" fmla="*/ 5 h 194"/>
                <a:gd name="T20" fmla="*/ 0 w 141"/>
                <a:gd name="T21" fmla="*/ 7 h 194"/>
                <a:gd name="T22" fmla="*/ 1 w 141"/>
                <a:gd name="T23" fmla="*/ 8 h 194"/>
                <a:gd name="T24" fmla="*/ 2 w 141"/>
                <a:gd name="T25" fmla="*/ 10 h 194"/>
                <a:gd name="T26" fmla="*/ 3 w 141"/>
                <a:gd name="T27" fmla="*/ 11 h 194"/>
                <a:gd name="T28" fmla="*/ 4 w 141"/>
                <a:gd name="T29" fmla="*/ 11 h 194"/>
                <a:gd name="T30" fmla="*/ 5 w 141"/>
                <a:gd name="T31" fmla="*/ 12 h 194"/>
                <a:gd name="T32" fmla="*/ 6 w 141"/>
                <a:gd name="T33" fmla="*/ 12 h 194"/>
                <a:gd name="T34" fmla="*/ 7 w 141"/>
                <a:gd name="T35" fmla="*/ 12 h 194"/>
                <a:gd name="T36" fmla="*/ 8 w 141"/>
                <a:gd name="T37" fmla="*/ 12 h 194"/>
                <a:gd name="T38" fmla="*/ 9 w 141"/>
                <a:gd name="T39" fmla="*/ 11 h 194"/>
                <a:gd name="T40" fmla="*/ 9 w 141"/>
                <a:gd name="T41" fmla="*/ 9 h 194"/>
                <a:gd name="T42" fmla="*/ 8 w 141"/>
                <a:gd name="T43" fmla="*/ 8 h 194"/>
                <a:gd name="T44" fmla="*/ 8 w 141"/>
                <a:gd name="T45" fmla="*/ 6 h 194"/>
                <a:gd name="T46" fmla="*/ 6 w 141"/>
                <a:gd name="T47" fmla="*/ 3 h 194"/>
                <a:gd name="T48" fmla="*/ 5 w 141"/>
                <a:gd name="T49" fmla="*/ 2 h 1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
                <a:gd name="T76" fmla="*/ 0 h 194"/>
                <a:gd name="T77" fmla="*/ 141 w 141"/>
                <a:gd name="T78" fmla="*/ 194 h 1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50" name="Freeform 101"/>
            <p:cNvSpPr/>
            <p:nvPr/>
          </p:nvSpPr>
          <p:spPr bwMode="auto">
            <a:xfrm>
              <a:off x="4758" y="2819"/>
              <a:ext cx="43" cy="35"/>
            </a:xfrm>
            <a:custGeom>
              <a:avLst/>
              <a:gdLst>
                <a:gd name="T0" fmla="*/ 1 w 173"/>
                <a:gd name="T1" fmla="*/ 2 h 139"/>
                <a:gd name="T2" fmla="*/ 7 w 173"/>
                <a:gd name="T3" fmla="*/ 0 h 139"/>
                <a:gd name="T4" fmla="*/ 9 w 173"/>
                <a:gd name="T5" fmla="*/ 0 h 139"/>
                <a:gd name="T6" fmla="*/ 10 w 173"/>
                <a:gd name="T7" fmla="*/ 0 h 139"/>
                <a:gd name="T8" fmla="*/ 11 w 173"/>
                <a:gd name="T9" fmla="*/ 1 h 139"/>
                <a:gd name="T10" fmla="*/ 11 w 173"/>
                <a:gd name="T11" fmla="*/ 2 h 139"/>
                <a:gd name="T12" fmla="*/ 10 w 173"/>
                <a:gd name="T13" fmla="*/ 3 h 139"/>
                <a:gd name="T14" fmla="*/ 4 w 173"/>
                <a:gd name="T15" fmla="*/ 9 h 139"/>
                <a:gd name="T16" fmla="*/ 3 w 173"/>
                <a:gd name="T17" fmla="*/ 9 h 139"/>
                <a:gd name="T18" fmla="*/ 2 w 173"/>
                <a:gd name="T19" fmla="*/ 8 h 139"/>
                <a:gd name="T20" fmla="*/ 1 w 173"/>
                <a:gd name="T21" fmla="*/ 8 h 139"/>
                <a:gd name="T22" fmla="*/ 0 w 173"/>
                <a:gd name="T23" fmla="*/ 7 h 139"/>
                <a:gd name="T24" fmla="*/ 0 w 173"/>
                <a:gd name="T25" fmla="*/ 5 h 139"/>
                <a:gd name="T26" fmla="*/ 0 w 173"/>
                <a:gd name="T27" fmla="*/ 4 h 139"/>
                <a:gd name="T28" fmla="*/ 0 w 173"/>
                <a:gd name="T29" fmla="*/ 3 h 139"/>
                <a:gd name="T30" fmla="*/ 1 w 173"/>
                <a:gd name="T31" fmla="*/ 2 h 1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39"/>
                <a:gd name="T50" fmla="*/ 173 w 173"/>
                <a:gd name="T51" fmla="*/ 139 h 1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51" name="Freeform 102"/>
            <p:cNvSpPr/>
            <p:nvPr/>
          </p:nvSpPr>
          <p:spPr bwMode="auto">
            <a:xfrm>
              <a:off x="4725" y="2836"/>
              <a:ext cx="19" cy="35"/>
            </a:xfrm>
            <a:custGeom>
              <a:avLst/>
              <a:gdLst>
                <a:gd name="T0" fmla="*/ 0 w 74"/>
                <a:gd name="T1" fmla="*/ 0 h 140"/>
                <a:gd name="T2" fmla="*/ 0 w 74"/>
                <a:gd name="T3" fmla="*/ 1 h 140"/>
                <a:gd name="T4" fmla="*/ 0 w 74"/>
                <a:gd name="T5" fmla="*/ 3 h 140"/>
                <a:gd name="T6" fmla="*/ 1 w 74"/>
                <a:gd name="T7" fmla="*/ 4 h 140"/>
                <a:gd name="T8" fmla="*/ 1 w 74"/>
                <a:gd name="T9" fmla="*/ 5 h 140"/>
                <a:gd name="T10" fmla="*/ 2 w 74"/>
                <a:gd name="T11" fmla="*/ 7 h 140"/>
                <a:gd name="T12" fmla="*/ 3 w 74"/>
                <a:gd name="T13" fmla="*/ 7 h 140"/>
                <a:gd name="T14" fmla="*/ 3 w 74"/>
                <a:gd name="T15" fmla="*/ 8 h 140"/>
                <a:gd name="T16" fmla="*/ 4 w 74"/>
                <a:gd name="T17" fmla="*/ 9 h 140"/>
                <a:gd name="T18" fmla="*/ 5 w 74"/>
                <a:gd name="T19" fmla="*/ 9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52" name="Freeform 103"/>
            <p:cNvSpPr/>
            <p:nvPr/>
          </p:nvSpPr>
          <p:spPr bwMode="auto">
            <a:xfrm>
              <a:off x="4737" y="2831"/>
              <a:ext cx="18" cy="35"/>
            </a:xfrm>
            <a:custGeom>
              <a:avLst/>
              <a:gdLst>
                <a:gd name="T0" fmla="*/ 0 w 74"/>
                <a:gd name="T1" fmla="*/ 0 h 140"/>
                <a:gd name="T2" fmla="*/ 0 w 74"/>
                <a:gd name="T3" fmla="*/ 1 h 140"/>
                <a:gd name="T4" fmla="*/ 0 w 74"/>
                <a:gd name="T5" fmla="*/ 3 h 140"/>
                <a:gd name="T6" fmla="*/ 0 w 74"/>
                <a:gd name="T7" fmla="*/ 4 h 140"/>
                <a:gd name="T8" fmla="*/ 1 w 74"/>
                <a:gd name="T9" fmla="*/ 5 h 140"/>
                <a:gd name="T10" fmla="*/ 2 w 74"/>
                <a:gd name="T11" fmla="*/ 7 h 140"/>
                <a:gd name="T12" fmla="*/ 2 w 74"/>
                <a:gd name="T13" fmla="*/ 7 h 140"/>
                <a:gd name="T14" fmla="*/ 3 w 74"/>
                <a:gd name="T15" fmla="*/ 8 h 140"/>
                <a:gd name="T16" fmla="*/ 4 w 74"/>
                <a:gd name="T17" fmla="*/ 9 h 140"/>
                <a:gd name="T18" fmla="*/ 4 w 74"/>
                <a:gd name="T19" fmla="*/ 9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pic>
        <p:nvPicPr>
          <p:cNvPr id="697453" name="Picture 10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2852738"/>
            <a:ext cx="9890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97454" name="Picture 10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85088" y="3860800"/>
            <a:ext cx="5207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97455" name="Picture 10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46700" y="1989138"/>
            <a:ext cx="520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697456" name="Group 107"/>
          <p:cNvGrpSpPr/>
          <p:nvPr/>
        </p:nvGrpSpPr>
        <p:grpSpPr bwMode="auto">
          <a:xfrm flipH="1">
            <a:off x="7972425" y="3502025"/>
            <a:ext cx="415925" cy="504825"/>
            <a:chOff x="4416" y="2717"/>
            <a:chExt cx="404" cy="577"/>
          </a:xfrm>
        </p:grpSpPr>
        <p:sp>
          <p:nvSpPr>
            <p:cNvPr id="697457" name="AutoShape 108"/>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97458" name="Group 109"/>
            <p:cNvGrpSpPr/>
            <p:nvPr/>
          </p:nvGrpSpPr>
          <p:grpSpPr bwMode="auto">
            <a:xfrm>
              <a:off x="4562" y="3066"/>
              <a:ext cx="13" cy="70"/>
              <a:chOff x="4562" y="3066"/>
              <a:chExt cx="13" cy="70"/>
            </a:xfrm>
          </p:grpSpPr>
          <p:sp>
            <p:nvSpPr>
              <p:cNvPr id="697459" name="Rectangle 110"/>
              <p:cNvSpPr>
                <a:spLocks noChangeArrowheads="1"/>
              </p:cNvSpPr>
              <p:nvPr/>
            </p:nvSpPr>
            <p:spPr bwMode="auto">
              <a:xfrm>
                <a:off x="4562" y="3067"/>
                <a:ext cx="13" cy="69"/>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0" name="Line 111"/>
              <p:cNvSpPr>
                <a:spLocks noChangeShapeType="1"/>
              </p:cNvSpPr>
              <p:nvPr/>
            </p:nvSpPr>
            <p:spPr bwMode="auto">
              <a:xfrm>
                <a:off x="4568" y="3066"/>
                <a:ext cx="1" cy="64"/>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97461" name="Rectangle 112"/>
            <p:cNvSpPr>
              <a:spLocks noChangeArrowheads="1"/>
            </p:cNvSpPr>
            <p:nvPr/>
          </p:nvSpPr>
          <p:spPr bwMode="auto">
            <a:xfrm>
              <a:off x="4503" y="3022"/>
              <a:ext cx="43" cy="112"/>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2" name="Freeform 113"/>
            <p:cNvSpPr/>
            <p:nvPr/>
          </p:nvSpPr>
          <p:spPr bwMode="auto">
            <a:xfrm>
              <a:off x="4663" y="3044"/>
              <a:ext cx="28" cy="24"/>
            </a:xfrm>
            <a:custGeom>
              <a:avLst/>
              <a:gdLst>
                <a:gd name="T0" fmla="*/ 0 w 113"/>
                <a:gd name="T1" fmla="*/ 0 h 95"/>
                <a:gd name="T2" fmla="*/ 0 w 113"/>
                <a:gd name="T3" fmla="*/ 6 h 95"/>
                <a:gd name="T4" fmla="*/ 7 w 113"/>
                <a:gd name="T5" fmla="*/ 6 h 95"/>
                <a:gd name="T6" fmla="*/ 7 w 113"/>
                <a:gd name="T7" fmla="*/ 1 h 95"/>
                <a:gd name="T8" fmla="*/ 0 w 113"/>
                <a:gd name="T9" fmla="*/ 0 h 95"/>
                <a:gd name="T10" fmla="*/ 0 60000 65536"/>
                <a:gd name="T11" fmla="*/ 0 60000 65536"/>
                <a:gd name="T12" fmla="*/ 0 60000 65536"/>
                <a:gd name="T13" fmla="*/ 0 60000 65536"/>
                <a:gd name="T14" fmla="*/ 0 60000 65536"/>
                <a:gd name="T15" fmla="*/ 0 w 113"/>
                <a:gd name="T16" fmla="*/ 0 h 95"/>
                <a:gd name="T17" fmla="*/ 113 w 113"/>
                <a:gd name="T18" fmla="*/ 95 h 95"/>
              </a:gdLst>
              <a:ahLst/>
              <a:cxnLst>
                <a:cxn ang="T10">
                  <a:pos x="T0" y="T1"/>
                </a:cxn>
                <a:cxn ang="T11">
                  <a:pos x="T2" y="T3"/>
                </a:cxn>
                <a:cxn ang="T12">
                  <a:pos x="T4" y="T5"/>
                </a:cxn>
                <a:cxn ang="T13">
                  <a:pos x="T6" y="T7"/>
                </a:cxn>
                <a:cxn ang="T14">
                  <a:pos x="T8" y="T9"/>
                </a:cxn>
              </a:cxnLst>
              <a:rect l="T15" t="T16" r="T17" b="T18"/>
              <a:pathLst>
                <a:path w="113" h="95">
                  <a:moveTo>
                    <a:pt x="0" y="0"/>
                  </a:moveTo>
                  <a:lnTo>
                    <a:pt x="0" y="95"/>
                  </a:lnTo>
                  <a:lnTo>
                    <a:pt x="113" y="95"/>
                  </a:lnTo>
                  <a:lnTo>
                    <a:pt x="113" y="19"/>
                  </a:lnTo>
                  <a:lnTo>
                    <a:pt x="0" y="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3" name="Freeform 114"/>
            <p:cNvSpPr/>
            <p:nvPr/>
          </p:nvSpPr>
          <p:spPr bwMode="auto">
            <a:xfrm>
              <a:off x="4604" y="3001"/>
              <a:ext cx="19" cy="21"/>
            </a:xfrm>
            <a:custGeom>
              <a:avLst/>
              <a:gdLst>
                <a:gd name="T0" fmla="*/ 2 w 78"/>
                <a:gd name="T1" fmla="*/ 0 h 86"/>
                <a:gd name="T2" fmla="*/ 0 w 78"/>
                <a:gd name="T3" fmla="*/ 5 h 86"/>
                <a:gd name="T4" fmla="*/ 3 w 78"/>
                <a:gd name="T5" fmla="*/ 5 h 86"/>
                <a:gd name="T6" fmla="*/ 5 w 78"/>
                <a:gd name="T7" fmla="*/ 1 h 86"/>
                <a:gd name="T8" fmla="*/ 2 w 78"/>
                <a:gd name="T9" fmla="*/ 0 h 86"/>
                <a:gd name="T10" fmla="*/ 0 60000 65536"/>
                <a:gd name="T11" fmla="*/ 0 60000 65536"/>
                <a:gd name="T12" fmla="*/ 0 60000 65536"/>
                <a:gd name="T13" fmla="*/ 0 60000 65536"/>
                <a:gd name="T14" fmla="*/ 0 60000 65536"/>
                <a:gd name="T15" fmla="*/ 0 w 78"/>
                <a:gd name="T16" fmla="*/ 0 h 86"/>
                <a:gd name="T17" fmla="*/ 78 w 78"/>
                <a:gd name="T18" fmla="*/ 86 h 86"/>
              </a:gdLst>
              <a:ahLst/>
              <a:cxnLst>
                <a:cxn ang="T10">
                  <a:pos x="T0" y="T1"/>
                </a:cxn>
                <a:cxn ang="T11">
                  <a:pos x="T2" y="T3"/>
                </a:cxn>
                <a:cxn ang="T12">
                  <a:pos x="T4" y="T5"/>
                </a:cxn>
                <a:cxn ang="T13">
                  <a:pos x="T6" y="T7"/>
                </a:cxn>
                <a:cxn ang="T14">
                  <a:pos x="T8" y="T9"/>
                </a:cxn>
              </a:cxnLst>
              <a:rect l="T15" t="T16" r="T17" b="T18"/>
              <a:pathLst>
                <a:path w="78" h="86">
                  <a:moveTo>
                    <a:pt x="43" y="0"/>
                  </a:moveTo>
                  <a:lnTo>
                    <a:pt x="0" y="86"/>
                  </a:lnTo>
                  <a:lnTo>
                    <a:pt x="57" y="79"/>
                  </a:lnTo>
                  <a:lnTo>
                    <a:pt x="78" y="22"/>
                  </a:lnTo>
                  <a:lnTo>
                    <a:pt x="43"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4" name="Freeform 115"/>
            <p:cNvSpPr/>
            <p:nvPr/>
          </p:nvSpPr>
          <p:spPr bwMode="auto">
            <a:xfrm>
              <a:off x="4570" y="3144"/>
              <a:ext cx="90" cy="7"/>
            </a:xfrm>
            <a:custGeom>
              <a:avLst/>
              <a:gdLst>
                <a:gd name="T0" fmla="*/ 0 w 360"/>
                <a:gd name="T1" fmla="*/ 0 h 30"/>
                <a:gd name="T2" fmla="*/ 23 w 360"/>
                <a:gd name="T3" fmla="*/ 0 h 30"/>
                <a:gd name="T4" fmla="*/ 23 w 360"/>
                <a:gd name="T5" fmla="*/ 2 h 30"/>
                <a:gd name="T6" fmla="*/ 0 w 360"/>
                <a:gd name="T7" fmla="*/ 2 h 30"/>
                <a:gd name="T8" fmla="*/ 0 w 360"/>
                <a:gd name="T9" fmla="*/ 0 h 30"/>
                <a:gd name="T10" fmla="*/ 0 60000 65536"/>
                <a:gd name="T11" fmla="*/ 0 60000 65536"/>
                <a:gd name="T12" fmla="*/ 0 60000 65536"/>
                <a:gd name="T13" fmla="*/ 0 60000 65536"/>
                <a:gd name="T14" fmla="*/ 0 60000 65536"/>
                <a:gd name="T15" fmla="*/ 0 w 360"/>
                <a:gd name="T16" fmla="*/ 0 h 30"/>
                <a:gd name="T17" fmla="*/ 360 w 360"/>
                <a:gd name="T18" fmla="*/ 30 h 30"/>
              </a:gdLst>
              <a:ahLst/>
              <a:cxnLst>
                <a:cxn ang="T10">
                  <a:pos x="T0" y="T1"/>
                </a:cxn>
                <a:cxn ang="T11">
                  <a:pos x="T2" y="T3"/>
                </a:cxn>
                <a:cxn ang="T12">
                  <a:pos x="T4" y="T5"/>
                </a:cxn>
                <a:cxn ang="T13">
                  <a:pos x="T6" y="T7"/>
                </a:cxn>
                <a:cxn ang="T14">
                  <a:pos x="T8" y="T9"/>
                </a:cxn>
              </a:cxnLst>
              <a:rect l="T15" t="T16" r="T17" b="T18"/>
              <a:pathLst>
                <a:path w="360" h="30">
                  <a:moveTo>
                    <a:pt x="0" y="0"/>
                  </a:moveTo>
                  <a:lnTo>
                    <a:pt x="360" y="0"/>
                  </a:lnTo>
                  <a:lnTo>
                    <a:pt x="360" y="30"/>
                  </a:lnTo>
                  <a:lnTo>
                    <a:pt x="4" y="30"/>
                  </a:lnTo>
                  <a:lnTo>
                    <a:pt x="0" y="0"/>
                  </a:lnTo>
                  <a:close/>
                </a:path>
              </a:pathLst>
            </a:custGeom>
            <a:solidFill>
              <a:srgbClr val="80808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5" name="Freeform 116"/>
            <p:cNvSpPr/>
            <p:nvPr/>
          </p:nvSpPr>
          <p:spPr bwMode="auto">
            <a:xfrm>
              <a:off x="4502" y="2862"/>
              <a:ext cx="37" cy="46"/>
            </a:xfrm>
            <a:custGeom>
              <a:avLst/>
              <a:gdLst>
                <a:gd name="T0" fmla="*/ 9 w 150"/>
                <a:gd name="T1" fmla="*/ 0 h 184"/>
                <a:gd name="T2" fmla="*/ 0 w 150"/>
                <a:gd name="T3" fmla="*/ 8 h 184"/>
                <a:gd name="T4" fmla="*/ 0 w 150"/>
                <a:gd name="T5" fmla="*/ 12 h 184"/>
                <a:gd name="T6" fmla="*/ 9 w 150"/>
                <a:gd name="T7" fmla="*/ 4 h 184"/>
                <a:gd name="T8" fmla="*/ 9 w 150"/>
                <a:gd name="T9" fmla="*/ 0 h 184"/>
                <a:gd name="T10" fmla="*/ 0 60000 65536"/>
                <a:gd name="T11" fmla="*/ 0 60000 65536"/>
                <a:gd name="T12" fmla="*/ 0 60000 65536"/>
                <a:gd name="T13" fmla="*/ 0 60000 65536"/>
                <a:gd name="T14" fmla="*/ 0 60000 65536"/>
                <a:gd name="T15" fmla="*/ 0 w 150"/>
                <a:gd name="T16" fmla="*/ 0 h 184"/>
                <a:gd name="T17" fmla="*/ 150 w 150"/>
                <a:gd name="T18" fmla="*/ 184 h 184"/>
              </a:gdLst>
              <a:ahLst/>
              <a:cxnLst>
                <a:cxn ang="T10">
                  <a:pos x="T0" y="T1"/>
                </a:cxn>
                <a:cxn ang="T11">
                  <a:pos x="T2" y="T3"/>
                </a:cxn>
                <a:cxn ang="T12">
                  <a:pos x="T4" y="T5"/>
                </a:cxn>
                <a:cxn ang="T13">
                  <a:pos x="T6" y="T7"/>
                </a:cxn>
                <a:cxn ang="T14">
                  <a:pos x="T8" y="T9"/>
                </a:cxn>
              </a:cxnLst>
              <a:rect l="T15" t="T16" r="T17" b="T18"/>
              <a:pathLst>
                <a:path w="150" h="184">
                  <a:moveTo>
                    <a:pt x="141" y="0"/>
                  </a:moveTo>
                  <a:lnTo>
                    <a:pt x="1" y="131"/>
                  </a:lnTo>
                  <a:lnTo>
                    <a:pt x="0" y="184"/>
                  </a:lnTo>
                  <a:lnTo>
                    <a:pt x="150" y="60"/>
                  </a:lnTo>
                  <a:lnTo>
                    <a:pt x="141"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6" name="Freeform 117"/>
            <p:cNvSpPr/>
            <p:nvPr/>
          </p:nvSpPr>
          <p:spPr bwMode="auto">
            <a:xfrm>
              <a:off x="4492" y="2741"/>
              <a:ext cx="57" cy="394"/>
            </a:xfrm>
            <a:custGeom>
              <a:avLst/>
              <a:gdLst>
                <a:gd name="T0" fmla="*/ 14 w 228"/>
                <a:gd name="T1" fmla="*/ 0 h 1575"/>
                <a:gd name="T2" fmla="*/ 0 w 228"/>
                <a:gd name="T3" fmla="*/ 6 h 1575"/>
                <a:gd name="T4" fmla="*/ 0 w 228"/>
                <a:gd name="T5" fmla="*/ 99 h 1575"/>
                <a:gd name="T6" fmla="*/ 3 w 228"/>
                <a:gd name="T7" fmla="*/ 99 h 1575"/>
                <a:gd name="T8" fmla="*/ 3 w 228"/>
                <a:gd name="T9" fmla="*/ 14 h 1575"/>
                <a:gd name="T10" fmla="*/ 14 w 228"/>
                <a:gd name="T11" fmla="*/ 10 h 1575"/>
                <a:gd name="T12" fmla="*/ 14 w 228"/>
                <a:gd name="T13" fmla="*/ 0 h 1575"/>
                <a:gd name="T14" fmla="*/ 0 60000 65536"/>
                <a:gd name="T15" fmla="*/ 0 60000 65536"/>
                <a:gd name="T16" fmla="*/ 0 60000 65536"/>
                <a:gd name="T17" fmla="*/ 0 60000 65536"/>
                <a:gd name="T18" fmla="*/ 0 60000 65536"/>
                <a:gd name="T19" fmla="*/ 0 60000 65536"/>
                <a:gd name="T20" fmla="*/ 0 60000 65536"/>
                <a:gd name="T21" fmla="*/ 0 w 228"/>
                <a:gd name="T22" fmla="*/ 0 h 1575"/>
                <a:gd name="T23" fmla="*/ 228 w 228"/>
                <a:gd name="T24" fmla="*/ 1575 h 15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7" name="Freeform 118"/>
            <p:cNvSpPr/>
            <p:nvPr/>
          </p:nvSpPr>
          <p:spPr bwMode="auto">
            <a:xfrm>
              <a:off x="4490" y="3135"/>
              <a:ext cx="327" cy="85"/>
            </a:xfrm>
            <a:custGeom>
              <a:avLst/>
              <a:gdLst>
                <a:gd name="T0" fmla="*/ 0 w 1306"/>
                <a:gd name="T1" fmla="*/ 21 h 344"/>
                <a:gd name="T2" fmla="*/ 0 w 1306"/>
                <a:gd name="T3" fmla="*/ 0 h 344"/>
                <a:gd name="T4" fmla="*/ 18 w 1306"/>
                <a:gd name="T5" fmla="*/ 0 h 344"/>
                <a:gd name="T6" fmla="*/ 21 w 1306"/>
                <a:gd name="T7" fmla="*/ 3 h 344"/>
                <a:gd name="T8" fmla="*/ 32 w 1306"/>
                <a:gd name="T9" fmla="*/ 3 h 344"/>
                <a:gd name="T10" fmla="*/ 36 w 1306"/>
                <a:gd name="T11" fmla="*/ 7 h 344"/>
                <a:gd name="T12" fmla="*/ 71 w 1306"/>
                <a:gd name="T13" fmla="*/ 7 h 344"/>
                <a:gd name="T14" fmla="*/ 71 w 1306"/>
                <a:gd name="T15" fmla="*/ 14 h 344"/>
                <a:gd name="T16" fmla="*/ 82 w 1306"/>
                <a:gd name="T17" fmla="*/ 14 h 344"/>
                <a:gd name="T18" fmla="*/ 82 w 1306"/>
                <a:gd name="T19" fmla="*/ 21 h 344"/>
                <a:gd name="T20" fmla="*/ 0 w 1306"/>
                <a:gd name="T21" fmla="*/ 21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6"/>
                <a:gd name="T34" fmla="*/ 0 h 344"/>
                <a:gd name="T35" fmla="*/ 1306 w 1306"/>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8" name="Rectangle 119"/>
            <p:cNvSpPr>
              <a:spLocks noChangeArrowheads="1"/>
            </p:cNvSpPr>
            <p:nvPr/>
          </p:nvSpPr>
          <p:spPr bwMode="auto">
            <a:xfrm>
              <a:off x="4491" y="3193"/>
              <a:ext cx="240" cy="26"/>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69" name="Line 120"/>
            <p:cNvSpPr>
              <a:spLocks noChangeShapeType="1"/>
            </p:cNvSpPr>
            <p:nvPr/>
          </p:nvSpPr>
          <p:spPr bwMode="auto">
            <a:xfrm>
              <a:off x="4479" y="3015"/>
              <a:ext cx="1" cy="50"/>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70" name="Freeform 121"/>
            <p:cNvSpPr/>
            <p:nvPr/>
          </p:nvSpPr>
          <p:spPr bwMode="auto">
            <a:xfrm>
              <a:off x="4471" y="3065"/>
              <a:ext cx="21" cy="25"/>
            </a:xfrm>
            <a:custGeom>
              <a:avLst/>
              <a:gdLst>
                <a:gd name="T0" fmla="*/ 0 w 85"/>
                <a:gd name="T1" fmla="*/ 6 h 99"/>
                <a:gd name="T2" fmla="*/ 0 w 85"/>
                <a:gd name="T3" fmla="*/ 0 h 99"/>
                <a:gd name="T4" fmla="*/ 5 w 85"/>
                <a:gd name="T5" fmla="*/ 0 h 99"/>
                <a:gd name="T6" fmla="*/ 5 w 85"/>
                <a:gd name="T7" fmla="*/ 2 h 99"/>
                <a:gd name="T8" fmla="*/ 2 w 85"/>
                <a:gd name="T9" fmla="*/ 2 h 99"/>
                <a:gd name="T10" fmla="*/ 2 w 85"/>
                <a:gd name="T11" fmla="*/ 6 h 99"/>
                <a:gd name="T12" fmla="*/ 0 w 85"/>
                <a:gd name="T13" fmla="*/ 6 h 99"/>
                <a:gd name="T14" fmla="*/ 0 60000 65536"/>
                <a:gd name="T15" fmla="*/ 0 60000 65536"/>
                <a:gd name="T16" fmla="*/ 0 60000 65536"/>
                <a:gd name="T17" fmla="*/ 0 60000 65536"/>
                <a:gd name="T18" fmla="*/ 0 60000 65536"/>
                <a:gd name="T19" fmla="*/ 0 60000 65536"/>
                <a:gd name="T20" fmla="*/ 0 60000 65536"/>
                <a:gd name="T21" fmla="*/ 0 w 85"/>
                <a:gd name="T22" fmla="*/ 0 h 99"/>
                <a:gd name="T23" fmla="*/ 85 w 8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1" name="Freeform 122"/>
            <p:cNvSpPr/>
            <p:nvPr/>
          </p:nvSpPr>
          <p:spPr bwMode="auto">
            <a:xfrm>
              <a:off x="4590" y="3047"/>
              <a:ext cx="72" cy="104"/>
            </a:xfrm>
            <a:custGeom>
              <a:avLst/>
              <a:gdLst>
                <a:gd name="T0" fmla="*/ 0 w 290"/>
                <a:gd name="T1" fmla="*/ 0 h 415"/>
                <a:gd name="T2" fmla="*/ 18 w 290"/>
                <a:gd name="T3" fmla="*/ 26 h 415"/>
                <a:gd name="T4" fmla="*/ 15 w 290"/>
                <a:gd name="T5" fmla="*/ 26 h 415"/>
                <a:gd name="T6" fmla="*/ 0 w 290"/>
                <a:gd name="T7" fmla="*/ 4 h 415"/>
                <a:gd name="T8" fmla="*/ 0 w 290"/>
                <a:gd name="T9" fmla="*/ 0 h 415"/>
                <a:gd name="T10" fmla="*/ 0 60000 65536"/>
                <a:gd name="T11" fmla="*/ 0 60000 65536"/>
                <a:gd name="T12" fmla="*/ 0 60000 65536"/>
                <a:gd name="T13" fmla="*/ 0 60000 65536"/>
                <a:gd name="T14" fmla="*/ 0 60000 65536"/>
                <a:gd name="T15" fmla="*/ 0 w 290"/>
                <a:gd name="T16" fmla="*/ 0 h 415"/>
                <a:gd name="T17" fmla="*/ 290 w 290"/>
                <a:gd name="T18" fmla="*/ 415 h 415"/>
              </a:gdLst>
              <a:ahLst/>
              <a:cxnLst>
                <a:cxn ang="T10">
                  <a:pos x="T0" y="T1"/>
                </a:cxn>
                <a:cxn ang="T11">
                  <a:pos x="T2" y="T3"/>
                </a:cxn>
                <a:cxn ang="T12">
                  <a:pos x="T4" y="T5"/>
                </a:cxn>
                <a:cxn ang="T13">
                  <a:pos x="T6" y="T7"/>
                </a:cxn>
                <a:cxn ang="T14">
                  <a:pos x="T8" y="T9"/>
                </a:cxn>
              </a:cxnLst>
              <a:rect l="T15" t="T16" r="T17" b="T18"/>
              <a:pathLst>
                <a:path w="290" h="415">
                  <a:moveTo>
                    <a:pt x="0" y="0"/>
                  </a:moveTo>
                  <a:lnTo>
                    <a:pt x="290" y="415"/>
                  </a:lnTo>
                  <a:lnTo>
                    <a:pt x="248" y="406"/>
                  </a:lnTo>
                  <a:lnTo>
                    <a:pt x="0" y="57"/>
                  </a:lnTo>
                  <a:lnTo>
                    <a:pt x="0" y="0"/>
                  </a:lnTo>
                  <a:close/>
                </a:path>
              </a:pathLst>
            </a:custGeom>
            <a:solidFill>
              <a:srgbClr val="9F9F9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2" name="Freeform 123"/>
            <p:cNvSpPr/>
            <p:nvPr/>
          </p:nvSpPr>
          <p:spPr bwMode="auto">
            <a:xfrm>
              <a:off x="4433" y="3106"/>
              <a:ext cx="57" cy="114"/>
            </a:xfrm>
            <a:custGeom>
              <a:avLst/>
              <a:gdLst>
                <a:gd name="T0" fmla="*/ 11 w 227"/>
                <a:gd name="T1" fmla="*/ 0 h 458"/>
                <a:gd name="T2" fmla="*/ 0 w 227"/>
                <a:gd name="T3" fmla="*/ 11 h 458"/>
                <a:gd name="T4" fmla="*/ 0 w 227"/>
                <a:gd name="T5" fmla="*/ 28 h 458"/>
                <a:gd name="T6" fmla="*/ 14 w 227"/>
                <a:gd name="T7" fmla="*/ 28 h 458"/>
                <a:gd name="T8" fmla="*/ 14 w 227"/>
                <a:gd name="T9" fmla="*/ 7 h 458"/>
                <a:gd name="T10" fmla="*/ 11 w 227"/>
                <a:gd name="T11" fmla="*/ 0 h 458"/>
                <a:gd name="T12" fmla="*/ 0 60000 65536"/>
                <a:gd name="T13" fmla="*/ 0 60000 65536"/>
                <a:gd name="T14" fmla="*/ 0 60000 65536"/>
                <a:gd name="T15" fmla="*/ 0 60000 65536"/>
                <a:gd name="T16" fmla="*/ 0 60000 65536"/>
                <a:gd name="T17" fmla="*/ 0 60000 65536"/>
                <a:gd name="T18" fmla="*/ 0 w 227"/>
                <a:gd name="T19" fmla="*/ 0 h 458"/>
                <a:gd name="T20" fmla="*/ 227 w 227"/>
                <a:gd name="T21" fmla="*/ 458 h 458"/>
              </a:gdLst>
              <a:ahLst/>
              <a:cxnLst>
                <a:cxn ang="T12">
                  <a:pos x="T0" y="T1"/>
                </a:cxn>
                <a:cxn ang="T13">
                  <a:pos x="T2" y="T3"/>
                </a:cxn>
                <a:cxn ang="T14">
                  <a:pos x="T4" y="T5"/>
                </a:cxn>
                <a:cxn ang="T15">
                  <a:pos x="T6" y="T7"/>
                </a:cxn>
                <a:cxn ang="T16">
                  <a:pos x="T8" y="T9"/>
                </a:cxn>
                <a:cxn ang="T17">
                  <a:pos x="T10" y="T11"/>
                </a:cxn>
              </a:cxnLst>
              <a:rect l="T18" t="T19" r="T20" b="T21"/>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3" name="Rectangle 124"/>
            <p:cNvSpPr>
              <a:spLocks noChangeArrowheads="1"/>
            </p:cNvSpPr>
            <p:nvPr/>
          </p:nvSpPr>
          <p:spPr bwMode="auto">
            <a:xfrm>
              <a:off x="4420" y="3276"/>
              <a:ext cx="395" cy="14"/>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4" name="Rectangle 125"/>
            <p:cNvSpPr>
              <a:spLocks noChangeArrowheads="1"/>
            </p:cNvSpPr>
            <p:nvPr/>
          </p:nvSpPr>
          <p:spPr bwMode="auto">
            <a:xfrm>
              <a:off x="4420" y="3250"/>
              <a:ext cx="395" cy="24"/>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5" name="Rectangle 126"/>
            <p:cNvSpPr>
              <a:spLocks noChangeArrowheads="1"/>
            </p:cNvSpPr>
            <p:nvPr/>
          </p:nvSpPr>
          <p:spPr bwMode="auto">
            <a:xfrm>
              <a:off x="4420" y="3221"/>
              <a:ext cx="395" cy="27"/>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6" name="Rectangle 127"/>
            <p:cNvSpPr>
              <a:spLocks noChangeArrowheads="1"/>
            </p:cNvSpPr>
            <p:nvPr/>
          </p:nvSpPr>
          <p:spPr bwMode="auto">
            <a:xfrm>
              <a:off x="4763" y="3200"/>
              <a:ext cx="41" cy="12"/>
            </a:xfrm>
            <a:prstGeom prst="rect">
              <a:avLst/>
            </a:prstGeom>
            <a:solidFill>
              <a:srgbClr val="9F9F9F"/>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7" name="Oval 128"/>
            <p:cNvSpPr>
              <a:spLocks noChangeArrowheads="1"/>
            </p:cNvSpPr>
            <p:nvPr/>
          </p:nvSpPr>
          <p:spPr bwMode="auto">
            <a:xfrm>
              <a:off x="4462" y="3092"/>
              <a:ext cx="28" cy="29"/>
            </a:xfrm>
            <a:prstGeom prst="ellipse">
              <a:avLst/>
            </a:prstGeom>
            <a:solidFill>
              <a:srgbClr val="9F9F9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8" name="Rectangle 129"/>
            <p:cNvSpPr>
              <a:spLocks noChangeArrowheads="1"/>
            </p:cNvSpPr>
            <p:nvPr/>
          </p:nvSpPr>
          <p:spPr bwMode="auto">
            <a:xfrm>
              <a:off x="4562" y="3036"/>
              <a:ext cx="27" cy="26"/>
            </a:xfrm>
            <a:prstGeom prst="rect">
              <a:avLst/>
            </a:prstGeom>
            <a:solidFill>
              <a:srgbClr val="80808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79" name="Freeform 130"/>
            <p:cNvSpPr/>
            <p:nvPr/>
          </p:nvSpPr>
          <p:spPr bwMode="auto">
            <a:xfrm>
              <a:off x="4547" y="3021"/>
              <a:ext cx="114" cy="114"/>
            </a:xfrm>
            <a:custGeom>
              <a:avLst/>
              <a:gdLst>
                <a:gd name="T0" fmla="*/ 4 w 454"/>
                <a:gd name="T1" fmla="*/ 29 h 455"/>
                <a:gd name="T2" fmla="*/ 4 w 454"/>
                <a:gd name="T3" fmla="*/ 4 h 455"/>
                <a:gd name="T4" fmla="*/ 29 w 454"/>
                <a:gd name="T5" fmla="*/ 4 h 455"/>
                <a:gd name="T6" fmla="*/ 29 w 454"/>
                <a:gd name="T7" fmla="*/ 0 h 455"/>
                <a:gd name="T8" fmla="*/ 0 w 454"/>
                <a:gd name="T9" fmla="*/ 0 h 455"/>
                <a:gd name="T10" fmla="*/ 0 w 454"/>
                <a:gd name="T11" fmla="*/ 29 h 455"/>
                <a:gd name="T12" fmla="*/ 4 w 454"/>
                <a:gd name="T13" fmla="*/ 29 h 455"/>
                <a:gd name="T14" fmla="*/ 0 60000 65536"/>
                <a:gd name="T15" fmla="*/ 0 60000 65536"/>
                <a:gd name="T16" fmla="*/ 0 60000 65536"/>
                <a:gd name="T17" fmla="*/ 0 60000 65536"/>
                <a:gd name="T18" fmla="*/ 0 60000 65536"/>
                <a:gd name="T19" fmla="*/ 0 60000 65536"/>
                <a:gd name="T20" fmla="*/ 0 60000 65536"/>
                <a:gd name="T21" fmla="*/ 0 w 454"/>
                <a:gd name="T22" fmla="*/ 0 h 455"/>
                <a:gd name="T23" fmla="*/ 454 w 454"/>
                <a:gd name="T24" fmla="*/ 455 h 4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697480" name="Group 131"/>
            <p:cNvGrpSpPr/>
            <p:nvPr/>
          </p:nvGrpSpPr>
          <p:grpSpPr bwMode="auto">
            <a:xfrm>
              <a:off x="4455" y="2913"/>
              <a:ext cx="126" cy="116"/>
              <a:chOff x="4455" y="2913"/>
              <a:chExt cx="126" cy="116"/>
            </a:xfrm>
          </p:grpSpPr>
          <p:sp>
            <p:nvSpPr>
              <p:cNvPr id="697481" name="Oval 132"/>
              <p:cNvSpPr>
                <a:spLocks noChangeArrowheads="1"/>
              </p:cNvSpPr>
              <p:nvPr/>
            </p:nvSpPr>
            <p:spPr bwMode="auto">
              <a:xfrm>
                <a:off x="4465" y="2913"/>
                <a:ext cx="116" cy="116"/>
              </a:xfrm>
              <a:prstGeom prst="ellipse">
                <a:avLst/>
              </a:prstGeom>
              <a:solidFill>
                <a:srgbClr val="80808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82" name="Oval 133"/>
              <p:cNvSpPr>
                <a:spLocks noChangeArrowheads="1"/>
              </p:cNvSpPr>
              <p:nvPr/>
            </p:nvSpPr>
            <p:spPr bwMode="auto">
              <a:xfrm>
                <a:off x="4455" y="2913"/>
                <a:ext cx="115" cy="116"/>
              </a:xfrm>
              <a:prstGeom prst="ellipse">
                <a:avLst/>
              </a:pr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nvGrpSpPr>
            <p:cNvPr id="697483" name="Group 134"/>
            <p:cNvGrpSpPr/>
            <p:nvPr/>
          </p:nvGrpSpPr>
          <p:grpSpPr bwMode="auto">
            <a:xfrm>
              <a:off x="4504" y="3136"/>
              <a:ext cx="43" cy="112"/>
              <a:chOff x="4504" y="3136"/>
              <a:chExt cx="43" cy="112"/>
            </a:xfrm>
          </p:grpSpPr>
          <p:sp>
            <p:nvSpPr>
              <p:cNvPr id="697484" name="Rectangle 135"/>
              <p:cNvSpPr>
                <a:spLocks noChangeArrowheads="1"/>
              </p:cNvSpPr>
              <p:nvPr/>
            </p:nvSpPr>
            <p:spPr bwMode="auto">
              <a:xfrm>
                <a:off x="4505" y="3136"/>
                <a:ext cx="41" cy="112"/>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697485" name="Group 136"/>
              <p:cNvGrpSpPr/>
              <p:nvPr/>
            </p:nvGrpSpPr>
            <p:grpSpPr bwMode="auto">
              <a:xfrm>
                <a:off x="4504" y="3149"/>
                <a:ext cx="43" cy="87"/>
                <a:chOff x="4504" y="3149"/>
                <a:chExt cx="43" cy="87"/>
              </a:xfrm>
            </p:grpSpPr>
            <p:sp>
              <p:nvSpPr>
                <p:cNvPr id="697486" name="Line 137"/>
                <p:cNvSpPr>
                  <a:spLocks noChangeShapeType="1"/>
                </p:cNvSpPr>
                <p:nvPr/>
              </p:nvSpPr>
              <p:spPr bwMode="auto">
                <a:xfrm>
                  <a:off x="4504" y="3163"/>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87" name="Line 138"/>
                <p:cNvSpPr>
                  <a:spLocks noChangeShapeType="1"/>
                </p:cNvSpPr>
                <p:nvPr/>
              </p:nvSpPr>
              <p:spPr bwMode="auto">
                <a:xfrm>
                  <a:off x="4504" y="3206"/>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88" name="Line 139"/>
                <p:cNvSpPr>
                  <a:spLocks noChangeShapeType="1"/>
                </p:cNvSpPr>
                <p:nvPr/>
              </p:nvSpPr>
              <p:spPr bwMode="auto">
                <a:xfrm>
                  <a:off x="4504" y="3192"/>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89" name="Line 140"/>
                <p:cNvSpPr>
                  <a:spLocks noChangeShapeType="1"/>
                </p:cNvSpPr>
                <p:nvPr/>
              </p:nvSpPr>
              <p:spPr bwMode="auto">
                <a:xfrm>
                  <a:off x="4504" y="3178"/>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90" name="Line 141"/>
                <p:cNvSpPr>
                  <a:spLocks noChangeShapeType="1"/>
                </p:cNvSpPr>
                <p:nvPr/>
              </p:nvSpPr>
              <p:spPr bwMode="auto">
                <a:xfrm>
                  <a:off x="4504" y="3149"/>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91" name="Line 142"/>
                <p:cNvSpPr>
                  <a:spLocks noChangeShapeType="1"/>
                </p:cNvSpPr>
                <p:nvPr/>
              </p:nvSpPr>
              <p:spPr bwMode="auto">
                <a:xfrm>
                  <a:off x="4504" y="3220"/>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492" name="Line 143"/>
                <p:cNvSpPr>
                  <a:spLocks noChangeShapeType="1"/>
                </p:cNvSpPr>
                <p:nvPr/>
              </p:nvSpPr>
              <p:spPr bwMode="auto">
                <a:xfrm>
                  <a:off x="4504" y="3235"/>
                  <a:ext cx="43" cy="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697493" name="Rectangle 144"/>
            <p:cNvSpPr>
              <a:spLocks noChangeArrowheads="1"/>
            </p:cNvSpPr>
            <p:nvPr/>
          </p:nvSpPr>
          <p:spPr bwMode="auto">
            <a:xfrm>
              <a:off x="4775" y="3164"/>
              <a:ext cx="12" cy="27"/>
            </a:xfrm>
            <a:prstGeom prst="rect">
              <a:avLst/>
            </a:prstGeom>
            <a:solidFill>
              <a:srgbClr val="C0C0C0"/>
            </a:solidFill>
            <a:ln w="3175">
              <a:solidFill>
                <a:srgbClr val="000000"/>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94" name="Freeform 145"/>
            <p:cNvSpPr/>
            <p:nvPr/>
          </p:nvSpPr>
          <p:spPr bwMode="auto">
            <a:xfrm>
              <a:off x="4696" y="2871"/>
              <a:ext cx="32" cy="55"/>
            </a:xfrm>
            <a:custGeom>
              <a:avLst/>
              <a:gdLst>
                <a:gd name="T0" fmla="*/ 7 w 129"/>
                <a:gd name="T1" fmla="*/ 0 h 221"/>
                <a:gd name="T2" fmla="*/ 0 w 129"/>
                <a:gd name="T3" fmla="*/ 11 h 221"/>
                <a:gd name="T4" fmla="*/ 1 w 129"/>
                <a:gd name="T5" fmla="*/ 14 h 221"/>
                <a:gd name="T6" fmla="*/ 8 w 129"/>
                <a:gd name="T7" fmla="*/ 0 h 221"/>
                <a:gd name="T8" fmla="*/ 7 w 129"/>
                <a:gd name="T9" fmla="*/ 0 h 221"/>
                <a:gd name="T10" fmla="*/ 0 60000 65536"/>
                <a:gd name="T11" fmla="*/ 0 60000 65536"/>
                <a:gd name="T12" fmla="*/ 0 60000 65536"/>
                <a:gd name="T13" fmla="*/ 0 60000 65536"/>
                <a:gd name="T14" fmla="*/ 0 60000 65536"/>
                <a:gd name="T15" fmla="*/ 0 w 129"/>
                <a:gd name="T16" fmla="*/ 0 h 221"/>
                <a:gd name="T17" fmla="*/ 129 w 129"/>
                <a:gd name="T18" fmla="*/ 221 h 221"/>
              </a:gdLst>
              <a:ahLst/>
              <a:cxnLst>
                <a:cxn ang="T10">
                  <a:pos x="T0" y="T1"/>
                </a:cxn>
                <a:cxn ang="T11">
                  <a:pos x="T2" y="T3"/>
                </a:cxn>
                <a:cxn ang="T12">
                  <a:pos x="T4" y="T5"/>
                </a:cxn>
                <a:cxn ang="T13">
                  <a:pos x="T6" y="T7"/>
                </a:cxn>
                <a:cxn ang="T14">
                  <a:pos x="T8" y="T9"/>
                </a:cxn>
              </a:cxnLst>
              <a:rect l="T15" t="T16" r="T17" b="T18"/>
              <a:pathLst>
                <a:path w="129" h="221">
                  <a:moveTo>
                    <a:pt x="107" y="0"/>
                  </a:moveTo>
                  <a:lnTo>
                    <a:pt x="0" y="185"/>
                  </a:lnTo>
                  <a:lnTo>
                    <a:pt x="21" y="221"/>
                  </a:lnTo>
                  <a:lnTo>
                    <a:pt x="129" y="7"/>
                  </a:lnTo>
                  <a:lnTo>
                    <a:pt x="107" y="0"/>
                  </a:lnTo>
                  <a:close/>
                </a:path>
              </a:pathLst>
            </a:custGeom>
            <a:solidFill>
              <a:srgbClr val="BFBFD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95" name="Freeform 146"/>
            <p:cNvSpPr/>
            <p:nvPr/>
          </p:nvSpPr>
          <p:spPr bwMode="auto">
            <a:xfrm>
              <a:off x="4657" y="2848"/>
              <a:ext cx="62" cy="16"/>
            </a:xfrm>
            <a:custGeom>
              <a:avLst/>
              <a:gdLst>
                <a:gd name="T0" fmla="*/ 15 w 249"/>
                <a:gd name="T1" fmla="*/ 0 h 66"/>
                <a:gd name="T2" fmla="*/ 0 w 249"/>
                <a:gd name="T3" fmla="*/ 2 h 66"/>
                <a:gd name="T4" fmla="*/ 2 w 249"/>
                <a:gd name="T5" fmla="*/ 4 h 66"/>
                <a:gd name="T6" fmla="*/ 15 w 249"/>
                <a:gd name="T7" fmla="*/ 1 h 66"/>
                <a:gd name="T8" fmla="*/ 15 w 249"/>
                <a:gd name="T9" fmla="*/ 0 h 66"/>
                <a:gd name="T10" fmla="*/ 0 60000 65536"/>
                <a:gd name="T11" fmla="*/ 0 60000 65536"/>
                <a:gd name="T12" fmla="*/ 0 60000 65536"/>
                <a:gd name="T13" fmla="*/ 0 60000 65536"/>
                <a:gd name="T14" fmla="*/ 0 60000 65536"/>
                <a:gd name="T15" fmla="*/ 0 w 249"/>
                <a:gd name="T16" fmla="*/ 0 h 66"/>
                <a:gd name="T17" fmla="*/ 249 w 249"/>
                <a:gd name="T18" fmla="*/ 66 h 66"/>
              </a:gdLst>
              <a:ahLst/>
              <a:cxnLst>
                <a:cxn ang="T10">
                  <a:pos x="T0" y="T1"/>
                </a:cxn>
                <a:cxn ang="T11">
                  <a:pos x="T2" y="T3"/>
                </a:cxn>
                <a:cxn ang="T12">
                  <a:pos x="T4" y="T5"/>
                </a:cxn>
                <a:cxn ang="T13">
                  <a:pos x="T6" y="T7"/>
                </a:cxn>
                <a:cxn ang="T14">
                  <a:pos x="T8" y="T9"/>
                </a:cxn>
              </a:cxnLst>
              <a:rect l="T15" t="T16" r="T17" b="T18"/>
              <a:pathLst>
                <a:path w="249" h="66">
                  <a:moveTo>
                    <a:pt x="241" y="0"/>
                  </a:moveTo>
                  <a:lnTo>
                    <a:pt x="0" y="36"/>
                  </a:lnTo>
                  <a:lnTo>
                    <a:pt x="35" y="66"/>
                  </a:lnTo>
                  <a:lnTo>
                    <a:pt x="249" y="22"/>
                  </a:lnTo>
                  <a:lnTo>
                    <a:pt x="241" y="0"/>
                  </a:lnTo>
                  <a:close/>
                </a:path>
              </a:pathLst>
            </a:custGeom>
            <a:solidFill>
              <a:srgbClr val="BFBFD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96" name="Freeform 147"/>
            <p:cNvSpPr/>
            <p:nvPr/>
          </p:nvSpPr>
          <p:spPr bwMode="auto">
            <a:xfrm>
              <a:off x="4516" y="2720"/>
              <a:ext cx="233" cy="367"/>
            </a:xfrm>
            <a:custGeom>
              <a:avLst/>
              <a:gdLst>
                <a:gd name="T0" fmla="*/ 2 w 931"/>
                <a:gd name="T1" fmla="*/ 3 h 1469"/>
                <a:gd name="T2" fmla="*/ 1 w 931"/>
                <a:gd name="T3" fmla="*/ 6 h 1469"/>
                <a:gd name="T4" fmla="*/ 0 w 931"/>
                <a:gd name="T5" fmla="*/ 9 h 1469"/>
                <a:gd name="T6" fmla="*/ 0 w 931"/>
                <a:gd name="T7" fmla="*/ 13 h 1469"/>
                <a:gd name="T8" fmla="*/ 0 w 931"/>
                <a:gd name="T9" fmla="*/ 16 h 1469"/>
                <a:gd name="T10" fmla="*/ 1 w 931"/>
                <a:gd name="T11" fmla="*/ 21 h 1469"/>
                <a:gd name="T12" fmla="*/ 2 w 931"/>
                <a:gd name="T13" fmla="*/ 27 h 1469"/>
                <a:gd name="T14" fmla="*/ 3 w 931"/>
                <a:gd name="T15" fmla="*/ 33 h 1469"/>
                <a:gd name="T16" fmla="*/ 5 w 931"/>
                <a:gd name="T17" fmla="*/ 41 h 1469"/>
                <a:gd name="T18" fmla="*/ 8 w 931"/>
                <a:gd name="T19" fmla="*/ 48 h 1469"/>
                <a:gd name="T20" fmla="*/ 14 w 931"/>
                <a:gd name="T21" fmla="*/ 56 h 1469"/>
                <a:gd name="T22" fmla="*/ 19 w 931"/>
                <a:gd name="T23" fmla="*/ 64 h 1469"/>
                <a:gd name="T24" fmla="*/ 24 w 931"/>
                <a:gd name="T25" fmla="*/ 70 h 1469"/>
                <a:gd name="T26" fmla="*/ 30 w 931"/>
                <a:gd name="T27" fmla="*/ 76 h 1469"/>
                <a:gd name="T28" fmla="*/ 36 w 931"/>
                <a:gd name="T29" fmla="*/ 81 h 1469"/>
                <a:gd name="T30" fmla="*/ 42 w 931"/>
                <a:gd name="T31" fmla="*/ 86 h 1469"/>
                <a:gd name="T32" fmla="*/ 46 w 931"/>
                <a:gd name="T33" fmla="*/ 88 h 1469"/>
                <a:gd name="T34" fmla="*/ 50 w 931"/>
                <a:gd name="T35" fmla="*/ 90 h 1469"/>
                <a:gd name="T36" fmla="*/ 54 w 931"/>
                <a:gd name="T37" fmla="*/ 92 h 1469"/>
                <a:gd name="T38" fmla="*/ 56 w 931"/>
                <a:gd name="T39" fmla="*/ 92 h 1469"/>
                <a:gd name="T40" fmla="*/ 58 w 931"/>
                <a:gd name="T41" fmla="*/ 91 h 1469"/>
                <a:gd name="T42" fmla="*/ 4 w 931"/>
                <a:gd name="T43" fmla="*/ 0 h 1469"/>
                <a:gd name="T44" fmla="*/ 2 w 931"/>
                <a:gd name="T45" fmla="*/ 3 h 14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31"/>
                <a:gd name="T70" fmla="*/ 0 h 1469"/>
                <a:gd name="T71" fmla="*/ 931 w 931"/>
                <a:gd name="T72" fmla="*/ 1469 h 14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97" name="Freeform 148"/>
            <p:cNvSpPr/>
            <p:nvPr/>
          </p:nvSpPr>
          <p:spPr bwMode="auto">
            <a:xfrm>
              <a:off x="4529" y="2719"/>
              <a:ext cx="220" cy="364"/>
            </a:xfrm>
            <a:custGeom>
              <a:avLst/>
              <a:gdLst>
                <a:gd name="T0" fmla="*/ 1 w 876"/>
                <a:gd name="T1" fmla="*/ 0 h 1455"/>
                <a:gd name="T2" fmla="*/ 0 w 876"/>
                <a:gd name="T3" fmla="*/ 2 h 1455"/>
                <a:gd name="T4" fmla="*/ 0 w 876"/>
                <a:gd name="T5" fmla="*/ 6 h 1455"/>
                <a:gd name="T6" fmla="*/ 0 w 876"/>
                <a:gd name="T7" fmla="*/ 11 h 1455"/>
                <a:gd name="T8" fmla="*/ 1 w 876"/>
                <a:gd name="T9" fmla="*/ 14 h 1455"/>
                <a:gd name="T10" fmla="*/ 1 w 876"/>
                <a:gd name="T11" fmla="*/ 19 h 1455"/>
                <a:gd name="T12" fmla="*/ 2 w 876"/>
                <a:gd name="T13" fmla="*/ 25 h 1455"/>
                <a:gd name="T14" fmla="*/ 4 w 876"/>
                <a:gd name="T15" fmla="*/ 31 h 1455"/>
                <a:gd name="T16" fmla="*/ 6 w 876"/>
                <a:gd name="T17" fmla="*/ 39 h 1455"/>
                <a:gd name="T18" fmla="*/ 10 w 876"/>
                <a:gd name="T19" fmla="*/ 47 h 1455"/>
                <a:gd name="T20" fmla="*/ 15 w 876"/>
                <a:gd name="T21" fmla="*/ 55 h 1455"/>
                <a:gd name="T22" fmla="*/ 20 w 876"/>
                <a:gd name="T23" fmla="*/ 62 h 1455"/>
                <a:gd name="T24" fmla="*/ 25 w 876"/>
                <a:gd name="T25" fmla="*/ 68 h 1455"/>
                <a:gd name="T26" fmla="*/ 29 w 876"/>
                <a:gd name="T27" fmla="*/ 72 h 1455"/>
                <a:gd name="T28" fmla="*/ 32 w 876"/>
                <a:gd name="T29" fmla="*/ 76 h 1455"/>
                <a:gd name="T30" fmla="*/ 36 w 876"/>
                <a:gd name="T31" fmla="*/ 79 h 1455"/>
                <a:gd name="T32" fmla="*/ 40 w 876"/>
                <a:gd name="T33" fmla="*/ 83 h 1455"/>
                <a:gd name="T34" fmla="*/ 43 w 876"/>
                <a:gd name="T35" fmla="*/ 85 h 1455"/>
                <a:gd name="T36" fmla="*/ 46 w 876"/>
                <a:gd name="T37" fmla="*/ 87 h 1455"/>
                <a:gd name="T38" fmla="*/ 50 w 876"/>
                <a:gd name="T39" fmla="*/ 89 h 1455"/>
                <a:gd name="T40" fmla="*/ 53 w 876"/>
                <a:gd name="T41" fmla="*/ 91 h 1455"/>
                <a:gd name="T42" fmla="*/ 54 w 876"/>
                <a:gd name="T43" fmla="*/ 91 h 1455"/>
                <a:gd name="T44" fmla="*/ 55 w 876"/>
                <a:gd name="T45" fmla="*/ 90 h 1455"/>
                <a:gd name="T46" fmla="*/ 55 w 876"/>
                <a:gd name="T47" fmla="*/ 88 h 1455"/>
                <a:gd name="T48" fmla="*/ 55 w 876"/>
                <a:gd name="T49" fmla="*/ 86 h 1455"/>
                <a:gd name="T50" fmla="*/ 54 w 876"/>
                <a:gd name="T51" fmla="*/ 82 h 1455"/>
                <a:gd name="T52" fmla="*/ 53 w 876"/>
                <a:gd name="T53" fmla="*/ 77 h 1455"/>
                <a:gd name="T54" fmla="*/ 52 w 876"/>
                <a:gd name="T55" fmla="*/ 72 h 1455"/>
                <a:gd name="T56" fmla="*/ 50 w 876"/>
                <a:gd name="T57" fmla="*/ 67 h 1455"/>
                <a:gd name="T58" fmla="*/ 49 w 876"/>
                <a:gd name="T59" fmla="*/ 61 h 1455"/>
                <a:gd name="T60" fmla="*/ 47 w 876"/>
                <a:gd name="T61" fmla="*/ 57 h 1455"/>
                <a:gd name="T62" fmla="*/ 45 w 876"/>
                <a:gd name="T63" fmla="*/ 53 h 1455"/>
                <a:gd name="T64" fmla="*/ 42 w 876"/>
                <a:gd name="T65" fmla="*/ 48 h 1455"/>
                <a:gd name="T66" fmla="*/ 40 w 876"/>
                <a:gd name="T67" fmla="*/ 43 h 1455"/>
                <a:gd name="T68" fmla="*/ 37 w 876"/>
                <a:gd name="T69" fmla="*/ 38 h 1455"/>
                <a:gd name="T70" fmla="*/ 32 w 876"/>
                <a:gd name="T71" fmla="*/ 32 h 1455"/>
                <a:gd name="T72" fmla="*/ 29 w 876"/>
                <a:gd name="T73" fmla="*/ 27 h 1455"/>
                <a:gd name="T74" fmla="*/ 24 w 876"/>
                <a:gd name="T75" fmla="*/ 21 h 1455"/>
                <a:gd name="T76" fmla="*/ 19 w 876"/>
                <a:gd name="T77" fmla="*/ 17 h 1455"/>
                <a:gd name="T78" fmla="*/ 15 w 876"/>
                <a:gd name="T79" fmla="*/ 12 h 1455"/>
                <a:gd name="T80" fmla="*/ 12 w 876"/>
                <a:gd name="T81" fmla="*/ 9 h 1455"/>
                <a:gd name="T82" fmla="*/ 8 w 876"/>
                <a:gd name="T83" fmla="*/ 6 h 1455"/>
                <a:gd name="T84" fmla="*/ 5 w 876"/>
                <a:gd name="T85" fmla="*/ 3 h 1455"/>
                <a:gd name="T86" fmla="*/ 3 w 876"/>
                <a:gd name="T87" fmla="*/ 1 h 1455"/>
                <a:gd name="T88" fmla="*/ 1 w 876"/>
                <a:gd name="T89" fmla="*/ 0 h 14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6"/>
                <a:gd name="T136" fmla="*/ 0 h 1455"/>
                <a:gd name="T137" fmla="*/ 876 w 876"/>
                <a:gd name="T138" fmla="*/ 1455 h 14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98" name="Freeform 149"/>
            <p:cNvSpPr/>
            <p:nvPr/>
          </p:nvSpPr>
          <p:spPr bwMode="auto">
            <a:xfrm>
              <a:off x="4537" y="2812"/>
              <a:ext cx="216" cy="16"/>
            </a:xfrm>
            <a:custGeom>
              <a:avLst/>
              <a:gdLst>
                <a:gd name="T0" fmla="*/ 0 w 862"/>
                <a:gd name="T1" fmla="*/ 0 h 64"/>
                <a:gd name="T2" fmla="*/ 54 w 862"/>
                <a:gd name="T3" fmla="*/ 2 h 64"/>
                <a:gd name="T4" fmla="*/ 54 w 862"/>
                <a:gd name="T5" fmla="*/ 4 h 64"/>
                <a:gd name="T6" fmla="*/ 0 w 862"/>
                <a:gd name="T7" fmla="*/ 2 h 64"/>
                <a:gd name="T8" fmla="*/ 0 w 862"/>
                <a:gd name="T9" fmla="*/ 0 h 64"/>
                <a:gd name="T10" fmla="*/ 0 60000 65536"/>
                <a:gd name="T11" fmla="*/ 0 60000 65536"/>
                <a:gd name="T12" fmla="*/ 0 60000 65536"/>
                <a:gd name="T13" fmla="*/ 0 60000 65536"/>
                <a:gd name="T14" fmla="*/ 0 60000 65536"/>
                <a:gd name="T15" fmla="*/ 0 w 862"/>
                <a:gd name="T16" fmla="*/ 0 h 64"/>
                <a:gd name="T17" fmla="*/ 862 w 862"/>
                <a:gd name="T18" fmla="*/ 64 h 64"/>
              </a:gdLst>
              <a:ahLst/>
              <a:cxnLst>
                <a:cxn ang="T10">
                  <a:pos x="T0" y="T1"/>
                </a:cxn>
                <a:cxn ang="T11">
                  <a:pos x="T2" y="T3"/>
                </a:cxn>
                <a:cxn ang="T12">
                  <a:pos x="T4" y="T5"/>
                </a:cxn>
                <a:cxn ang="T13">
                  <a:pos x="T6" y="T7"/>
                </a:cxn>
                <a:cxn ang="T14">
                  <a:pos x="T8" y="T9"/>
                </a:cxn>
              </a:cxnLst>
              <a:rect l="T15" t="T16" r="T17" b="T18"/>
              <a:pathLst>
                <a:path w="862" h="64">
                  <a:moveTo>
                    <a:pt x="0" y="0"/>
                  </a:moveTo>
                  <a:lnTo>
                    <a:pt x="862" y="36"/>
                  </a:lnTo>
                  <a:lnTo>
                    <a:pt x="855" y="64"/>
                  </a:lnTo>
                  <a:lnTo>
                    <a:pt x="3" y="28"/>
                  </a:lnTo>
                  <a:lnTo>
                    <a:pt x="0" y="0"/>
                  </a:lnTo>
                  <a:close/>
                </a:path>
              </a:pathLst>
            </a:custGeom>
            <a:solidFill>
              <a:srgbClr val="DFDFF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499" name="Freeform 150"/>
            <p:cNvSpPr/>
            <p:nvPr/>
          </p:nvSpPr>
          <p:spPr bwMode="auto">
            <a:xfrm>
              <a:off x="4685" y="2860"/>
              <a:ext cx="77" cy="190"/>
            </a:xfrm>
            <a:custGeom>
              <a:avLst/>
              <a:gdLst>
                <a:gd name="T0" fmla="*/ 17 w 306"/>
                <a:gd name="T1" fmla="*/ 1 h 760"/>
                <a:gd name="T2" fmla="*/ 0 w 306"/>
                <a:gd name="T3" fmla="*/ 47 h 760"/>
                <a:gd name="T4" fmla="*/ 2 w 306"/>
                <a:gd name="T5" fmla="*/ 48 h 760"/>
                <a:gd name="T6" fmla="*/ 19 w 306"/>
                <a:gd name="T7" fmla="*/ 0 h 760"/>
                <a:gd name="T8" fmla="*/ 17 w 306"/>
                <a:gd name="T9" fmla="*/ 1 h 760"/>
                <a:gd name="T10" fmla="*/ 0 60000 65536"/>
                <a:gd name="T11" fmla="*/ 0 60000 65536"/>
                <a:gd name="T12" fmla="*/ 0 60000 65536"/>
                <a:gd name="T13" fmla="*/ 0 60000 65536"/>
                <a:gd name="T14" fmla="*/ 0 60000 65536"/>
                <a:gd name="T15" fmla="*/ 0 w 306"/>
                <a:gd name="T16" fmla="*/ 0 h 760"/>
                <a:gd name="T17" fmla="*/ 306 w 306"/>
                <a:gd name="T18" fmla="*/ 760 h 760"/>
              </a:gdLst>
              <a:ahLst/>
              <a:cxnLst>
                <a:cxn ang="T10">
                  <a:pos x="T0" y="T1"/>
                </a:cxn>
                <a:cxn ang="T11">
                  <a:pos x="T2" y="T3"/>
                </a:cxn>
                <a:cxn ang="T12">
                  <a:pos x="T4" y="T5"/>
                </a:cxn>
                <a:cxn ang="T13">
                  <a:pos x="T6" y="T7"/>
                </a:cxn>
                <a:cxn ang="T14">
                  <a:pos x="T8" y="T9"/>
                </a:cxn>
              </a:cxnLst>
              <a:rect l="T15" t="T16" r="T17" b="T18"/>
              <a:pathLst>
                <a:path w="306" h="760">
                  <a:moveTo>
                    <a:pt x="271" y="16"/>
                  </a:moveTo>
                  <a:lnTo>
                    <a:pt x="0" y="742"/>
                  </a:lnTo>
                  <a:lnTo>
                    <a:pt x="25" y="760"/>
                  </a:lnTo>
                  <a:lnTo>
                    <a:pt x="306" y="0"/>
                  </a:lnTo>
                  <a:lnTo>
                    <a:pt x="271" y="16"/>
                  </a:lnTo>
                  <a:close/>
                </a:path>
              </a:pathLst>
            </a:custGeom>
            <a:solidFill>
              <a:srgbClr val="DFDFF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00" name="Freeform 151"/>
            <p:cNvSpPr/>
            <p:nvPr/>
          </p:nvSpPr>
          <p:spPr bwMode="auto">
            <a:xfrm>
              <a:off x="4712" y="2823"/>
              <a:ext cx="63" cy="52"/>
            </a:xfrm>
            <a:custGeom>
              <a:avLst/>
              <a:gdLst>
                <a:gd name="T0" fmla="*/ 12 w 252"/>
                <a:gd name="T1" fmla="*/ 0 h 208"/>
                <a:gd name="T2" fmla="*/ 1 w 252"/>
                <a:gd name="T3" fmla="*/ 4 h 208"/>
                <a:gd name="T4" fmla="*/ 0 w 252"/>
                <a:gd name="T5" fmla="*/ 5 h 208"/>
                <a:gd name="T6" fmla="*/ 0 w 252"/>
                <a:gd name="T7" fmla="*/ 6 h 208"/>
                <a:gd name="T8" fmla="*/ 0 w 252"/>
                <a:gd name="T9" fmla="*/ 8 h 208"/>
                <a:gd name="T10" fmla="*/ 0 w 252"/>
                <a:gd name="T11" fmla="*/ 9 h 208"/>
                <a:gd name="T12" fmla="*/ 1 w 252"/>
                <a:gd name="T13" fmla="*/ 11 h 208"/>
                <a:gd name="T14" fmla="*/ 2 w 252"/>
                <a:gd name="T15" fmla="*/ 12 h 208"/>
                <a:gd name="T16" fmla="*/ 4 w 252"/>
                <a:gd name="T17" fmla="*/ 13 h 208"/>
                <a:gd name="T18" fmla="*/ 5 w 252"/>
                <a:gd name="T19" fmla="*/ 13 h 208"/>
                <a:gd name="T20" fmla="*/ 6 w 252"/>
                <a:gd name="T21" fmla="*/ 13 h 208"/>
                <a:gd name="T22" fmla="*/ 16 w 252"/>
                <a:gd name="T23" fmla="*/ 8 h 208"/>
                <a:gd name="T24" fmla="*/ 14 w 252"/>
                <a:gd name="T25" fmla="*/ 7 h 208"/>
                <a:gd name="T26" fmla="*/ 13 w 252"/>
                <a:gd name="T27" fmla="*/ 5 h 208"/>
                <a:gd name="T28" fmla="*/ 12 w 252"/>
                <a:gd name="T29" fmla="*/ 0 h 2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2"/>
                <a:gd name="T46" fmla="*/ 0 h 208"/>
                <a:gd name="T47" fmla="*/ 252 w 252"/>
                <a:gd name="T48" fmla="*/ 208 h 2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01" name="Freeform 152"/>
            <p:cNvSpPr/>
            <p:nvPr/>
          </p:nvSpPr>
          <p:spPr bwMode="auto">
            <a:xfrm>
              <a:off x="4749" y="2816"/>
              <a:ext cx="35" cy="49"/>
            </a:xfrm>
            <a:custGeom>
              <a:avLst/>
              <a:gdLst>
                <a:gd name="T0" fmla="*/ 5 w 141"/>
                <a:gd name="T1" fmla="*/ 2 h 194"/>
                <a:gd name="T2" fmla="*/ 5 w 141"/>
                <a:gd name="T3" fmla="*/ 1 h 194"/>
                <a:gd name="T4" fmla="*/ 4 w 141"/>
                <a:gd name="T5" fmla="*/ 1 h 194"/>
                <a:gd name="T6" fmla="*/ 2 w 141"/>
                <a:gd name="T7" fmla="*/ 0 h 194"/>
                <a:gd name="T8" fmla="*/ 1 w 141"/>
                <a:gd name="T9" fmla="*/ 0 h 194"/>
                <a:gd name="T10" fmla="*/ 1 w 141"/>
                <a:gd name="T11" fmla="*/ 1 h 194"/>
                <a:gd name="T12" fmla="*/ 0 w 141"/>
                <a:gd name="T13" fmla="*/ 2 h 194"/>
                <a:gd name="T14" fmla="*/ 0 w 141"/>
                <a:gd name="T15" fmla="*/ 3 h 194"/>
                <a:gd name="T16" fmla="*/ 0 w 141"/>
                <a:gd name="T17" fmla="*/ 4 h 194"/>
                <a:gd name="T18" fmla="*/ 0 w 141"/>
                <a:gd name="T19" fmla="*/ 5 h 194"/>
                <a:gd name="T20" fmla="*/ 0 w 141"/>
                <a:gd name="T21" fmla="*/ 7 h 194"/>
                <a:gd name="T22" fmla="*/ 1 w 141"/>
                <a:gd name="T23" fmla="*/ 8 h 194"/>
                <a:gd name="T24" fmla="*/ 2 w 141"/>
                <a:gd name="T25" fmla="*/ 10 h 194"/>
                <a:gd name="T26" fmla="*/ 3 w 141"/>
                <a:gd name="T27" fmla="*/ 11 h 194"/>
                <a:gd name="T28" fmla="*/ 4 w 141"/>
                <a:gd name="T29" fmla="*/ 11 h 194"/>
                <a:gd name="T30" fmla="*/ 5 w 141"/>
                <a:gd name="T31" fmla="*/ 12 h 194"/>
                <a:gd name="T32" fmla="*/ 6 w 141"/>
                <a:gd name="T33" fmla="*/ 12 h 194"/>
                <a:gd name="T34" fmla="*/ 7 w 141"/>
                <a:gd name="T35" fmla="*/ 12 h 194"/>
                <a:gd name="T36" fmla="*/ 8 w 141"/>
                <a:gd name="T37" fmla="*/ 12 h 194"/>
                <a:gd name="T38" fmla="*/ 9 w 141"/>
                <a:gd name="T39" fmla="*/ 11 h 194"/>
                <a:gd name="T40" fmla="*/ 9 w 141"/>
                <a:gd name="T41" fmla="*/ 9 h 194"/>
                <a:gd name="T42" fmla="*/ 8 w 141"/>
                <a:gd name="T43" fmla="*/ 8 h 194"/>
                <a:gd name="T44" fmla="*/ 8 w 141"/>
                <a:gd name="T45" fmla="*/ 6 h 194"/>
                <a:gd name="T46" fmla="*/ 6 w 141"/>
                <a:gd name="T47" fmla="*/ 3 h 194"/>
                <a:gd name="T48" fmla="*/ 5 w 141"/>
                <a:gd name="T49" fmla="*/ 2 h 1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
                <a:gd name="T76" fmla="*/ 0 h 194"/>
                <a:gd name="T77" fmla="*/ 141 w 141"/>
                <a:gd name="T78" fmla="*/ 194 h 1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02" name="Freeform 153"/>
            <p:cNvSpPr/>
            <p:nvPr/>
          </p:nvSpPr>
          <p:spPr bwMode="auto">
            <a:xfrm>
              <a:off x="4758" y="2819"/>
              <a:ext cx="43" cy="35"/>
            </a:xfrm>
            <a:custGeom>
              <a:avLst/>
              <a:gdLst>
                <a:gd name="T0" fmla="*/ 1 w 173"/>
                <a:gd name="T1" fmla="*/ 2 h 139"/>
                <a:gd name="T2" fmla="*/ 7 w 173"/>
                <a:gd name="T3" fmla="*/ 0 h 139"/>
                <a:gd name="T4" fmla="*/ 9 w 173"/>
                <a:gd name="T5" fmla="*/ 0 h 139"/>
                <a:gd name="T6" fmla="*/ 10 w 173"/>
                <a:gd name="T7" fmla="*/ 0 h 139"/>
                <a:gd name="T8" fmla="*/ 11 w 173"/>
                <a:gd name="T9" fmla="*/ 1 h 139"/>
                <a:gd name="T10" fmla="*/ 11 w 173"/>
                <a:gd name="T11" fmla="*/ 2 h 139"/>
                <a:gd name="T12" fmla="*/ 10 w 173"/>
                <a:gd name="T13" fmla="*/ 3 h 139"/>
                <a:gd name="T14" fmla="*/ 4 w 173"/>
                <a:gd name="T15" fmla="*/ 9 h 139"/>
                <a:gd name="T16" fmla="*/ 3 w 173"/>
                <a:gd name="T17" fmla="*/ 9 h 139"/>
                <a:gd name="T18" fmla="*/ 2 w 173"/>
                <a:gd name="T19" fmla="*/ 8 h 139"/>
                <a:gd name="T20" fmla="*/ 1 w 173"/>
                <a:gd name="T21" fmla="*/ 8 h 139"/>
                <a:gd name="T22" fmla="*/ 0 w 173"/>
                <a:gd name="T23" fmla="*/ 7 h 139"/>
                <a:gd name="T24" fmla="*/ 0 w 173"/>
                <a:gd name="T25" fmla="*/ 5 h 139"/>
                <a:gd name="T26" fmla="*/ 0 w 173"/>
                <a:gd name="T27" fmla="*/ 4 h 139"/>
                <a:gd name="T28" fmla="*/ 0 w 173"/>
                <a:gd name="T29" fmla="*/ 3 h 139"/>
                <a:gd name="T30" fmla="*/ 1 w 173"/>
                <a:gd name="T31" fmla="*/ 2 h 1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39"/>
                <a:gd name="T50" fmla="*/ 173 w 173"/>
                <a:gd name="T51" fmla="*/ 139 h 1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03" name="Freeform 154"/>
            <p:cNvSpPr/>
            <p:nvPr/>
          </p:nvSpPr>
          <p:spPr bwMode="auto">
            <a:xfrm>
              <a:off x="4725" y="2836"/>
              <a:ext cx="19" cy="35"/>
            </a:xfrm>
            <a:custGeom>
              <a:avLst/>
              <a:gdLst>
                <a:gd name="T0" fmla="*/ 0 w 74"/>
                <a:gd name="T1" fmla="*/ 0 h 140"/>
                <a:gd name="T2" fmla="*/ 0 w 74"/>
                <a:gd name="T3" fmla="*/ 1 h 140"/>
                <a:gd name="T4" fmla="*/ 0 w 74"/>
                <a:gd name="T5" fmla="*/ 3 h 140"/>
                <a:gd name="T6" fmla="*/ 1 w 74"/>
                <a:gd name="T7" fmla="*/ 4 h 140"/>
                <a:gd name="T8" fmla="*/ 1 w 74"/>
                <a:gd name="T9" fmla="*/ 5 h 140"/>
                <a:gd name="T10" fmla="*/ 2 w 74"/>
                <a:gd name="T11" fmla="*/ 7 h 140"/>
                <a:gd name="T12" fmla="*/ 3 w 74"/>
                <a:gd name="T13" fmla="*/ 7 h 140"/>
                <a:gd name="T14" fmla="*/ 3 w 74"/>
                <a:gd name="T15" fmla="*/ 8 h 140"/>
                <a:gd name="T16" fmla="*/ 4 w 74"/>
                <a:gd name="T17" fmla="*/ 9 h 140"/>
                <a:gd name="T18" fmla="*/ 5 w 74"/>
                <a:gd name="T19" fmla="*/ 9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04" name="Freeform 155"/>
            <p:cNvSpPr/>
            <p:nvPr/>
          </p:nvSpPr>
          <p:spPr bwMode="auto">
            <a:xfrm>
              <a:off x="4737" y="2831"/>
              <a:ext cx="18" cy="35"/>
            </a:xfrm>
            <a:custGeom>
              <a:avLst/>
              <a:gdLst>
                <a:gd name="T0" fmla="*/ 0 w 74"/>
                <a:gd name="T1" fmla="*/ 0 h 140"/>
                <a:gd name="T2" fmla="*/ 0 w 74"/>
                <a:gd name="T3" fmla="*/ 1 h 140"/>
                <a:gd name="T4" fmla="*/ 0 w 74"/>
                <a:gd name="T5" fmla="*/ 3 h 140"/>
                <a:gd name="T6" fmla="*/ 0 w 74"/>
                <a:gd name="T7" fmla="*/ 4 h 140"/>
                <a:gd name="T8" fmla="*/ 1 w 74"/>
                <a:gd name="T9" fmla="*/ 5 h 140"/>
                <a:gd name="T10" fmla="*/ 2 w 74"/>
                <a:gd name="T11" fmla="*/ 7 h 140"/>
                <a:gd name="T12" fmla="*/ 2 w 74"/>
                <a:gd name="T13" fmla="*/ 7 h 140"/>
                <a:gd name="T14" fmla="*/ 3 w 74"/>
                <a:gd name="T15" fmla="*/ 8 h 140"/>
                <a:gd name="T16" fmla="*/ 4 w 74"/>
                <a:gd name="T17" fmla="*/ 9 h 140"/>
                <a:gd name="T18" fmla="*/ 4 w 74"/>
                <a:gd name="T19" fmla="*/ 9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pic>
        <p:nvPicPr>
          <p:cNvPr id="697505" name="Picture 156" descr="D-Link%20DI-713P%20Wireless%20Broadband%20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738" y="3630613"/>
            <a:ext cx="7493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7506" name="Group 157"/>
          <p:cNvGrpSpPr/>
          <p:nvPr/>
        </p:nvGrpSpPr>
        <p:grpSpPr bwMode="auto">
          <a:xfrm>
            <a:off x="1979613" y="3789363"/>
            <a:ext cx="671512" cy="495300"/>
            <a:chOff x="762" y="2391"/>
            <a:chExt cx="423" cy="312"/>
          </a:xfrm>
        </p:grpSpPr>
        <p:grpSp>
          <p:nvGrpSpPr>
            <p:cNvPr id="697507" name="Group 158"/>
            <p:cNvGrpSpPr/>
            <p:nvPr/>
          </p:nvGrpSpPr>
          <p:grpSpPr bwMode="auto">
            <a:xfrm>
              <a:off x="867" y="2432"/>
              <a:ext cx="318" cy="271"/>
              <a:chOff x="657" y="1570"/>
              <a:chExt cx="318" cy="311"/>
            </a:xfrm>
          </p:grpSpPr>
          <p:sp>
            <p:nvSpPr>
              <p:cNvPr id="697508" name="Line 15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09" name="Picture 160" descr="laptop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7510" name="Group 161"/>
            <p:cNvGrpSpPr/>
            <p:nvPr/>
          </p:nvGrpSpPr>
          <p:grpSpPr bwMode="auto">
            <a:xfrm>
              <a:off x="762" y="2391"/>
              <a:ext cx="306" cy="90"/>
              <a:chOff x="748" y="2251"/>
              <a:chExt cx="306" cy="90"/>
            </a:xfrm>
          </p:grpSpPr>
          <p:sp>
            <p:nvSpPr>
              <p:cNvPr id="697511" name="AutoShape 16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12" name="AutoShape 16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13" name="AutoShape 16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14" name="AutoShape 16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15" name="AutoShape 16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16" name="AutoShape 16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sp>
        <p:nvSpPr>
          <p:cNvPr id="697517" name="Freeform 168"/>
          <p:cNvSpPr/>
          <p:nvPr/>
        </p:nvSpPr>
        <p:spPr bwMode="auto">
          <a:xfrm rot="1390605">
            <a:off x="3468688" y="3357563"/>
            <a:ext cx="203200" cy="300037"/>
          </a:xfrm>
          <a:custGeom>
            <a:avLst/>
            <a:gdLst>
              <a:gd name="T0" fmla="*/ 122887612 w 336"/>
              <a:gd name="T1" fmla="*/ 0 h 358"/>
              <a:gd name="T2" fmla="*/ 19383826 w 336"/>
              <a:gd name="T3" fmla="*/ 162956126 h 358"/>
              <a:gd name="T4" fmla="*/ 53031571 w 336"/>
              <a:gd name="T5" fmla="*/ 153825115 h 358"/>
              <a:gd name="T6" fmla="*/ 0 w 336"/>
              <a:gd name="T7" fmla="*/ 251458682 h 358"/>
              <a:gd name="T8" fmla="*/ 103503791 w 336"/>
              <a:gd name="T9" fmla="*/ 116597911 h 358"/>
              <a:gd name="T10" fmla="*/ 60346768 w 336"/>
              <a:gd name="T11" fmla="*/ 130646007 h 358"/>
              <a:gd name="T12" fmla="*/ 122887612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697518" name="Group 169"/>
          <p:cNvGrpSpPr/>
          <p:nvPr/>
        </p:nvGrpSpPr>
        <p:grpSpPr bwMode="auto">
          <a:xfrm>
            <a:off x="684213" y="2492375"/>
            <a:ext cx="503237" cy="684213"/>
            <a:chOff x="431" y="1479"/>
            <a:chExt cx="317" cy="431"/>
          </a:xfrm>
        </p:grpSpPr>
        <p:sp>
          <p:nvSpPr>
            <p:cNvPr id="697519" name="Line 170"/>
            <p:cNvSpPr>
              <a:spLocks noChangeShapeType="1"/>
            </p:cNvSpPr>
            <p:nvPr/>
          </p:nvSpPr>
          <p:spPr bwMode="auto">
            <a:xfrm>
              <a:off x="612" y="1479"/>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20" name="Picture 17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7521" name="Picture 17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750" y="1809750"/>
            <a:ext cx="5032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7522" name="Line 173"/>
          <p:cNvSpPr>
            <a:spLocks noChangeShapeType="1"/>
          </p:cNvSpPr>
          <p:nvPr/>
        </p:nvSpPr>
        <p:spPr bwMode="auto">
          <a:xfrm flipV="1">
            <a:off x="250825" y="2492375"/>
            <a:ext cx="3025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523" name="Line 174"/>
          <p:cNvSpPr>
            <a:spLocks noChangeShapeType="1"/>
          </p:cNvSpPr>
          <p:nvPr/>
        </p:nvSpPr>
        <p:spPr bwMode="auto">
          <a:xfrm>
            <a:off x="3059113" y="2133600"/>
            <a:ext cx="0" cy="360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24" name="Picture 1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27338" y="1989138"/>
            <a:ext cx="520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697525" name="Group 176"/>
          <p:cNvGrpSpPr/>
          <p:nvPr/>
        </p:nvGrpSpPr>
        <p:grpSpPr bwMode="auto">
          <a:xfrm>
            <a:off x="1187450" y="4365625"/>
            <a:ext cx="671513" cy="495300"/>
            <a:chOff x="762" y="2391"/>
            <a:chExt cx="423" cy="312"/>
          </a:xfrm>
        </p:grpSpPr>
        <p:grpSp>
          <p:nvGrpSpPr>
            <p:cNvPr id="697526" name="Group 177"/>
            <p:cNvGrpSpPr/>
            <p:nvPr/>
          </p:nvGrpSpPr>
          <p:grpSpPr bwMode="auto">
            <a:xfrm>
              <a:off x="867" y="2432"/>
              <a:ext cx="318" cy="271"/>
              <a:chOff x="657" y="1570"/>
              <a:chExt cx="318" cy="311"/>
            </a:xfrm>
          </p:grpSpPr>
          <p:sp>
            <p:nvSpPr>
              <p:cNvPr id="697527" name="Line 17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28" name="Picture 179" descr="laptop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7529" name="Group 180"/>
            <p:cNvGrpSpPr/>
            <p:nvPr/>
          </p:nvGrpSpPr>
          <p:grpSpPr bwMode="auto">
            <a:xfrm>
              <a:off x="762" y="2391"/>
              <a:ext cx="306" cy="90"/>
              <a:chOff x="748" y="2251"/>
              <a:chExt cx="306" cy="90"/>
            </a:xfrm>
          </p:grpSpPr>
          <p:sp>
            <p:nvSpPr>
              <p:cNvPr id="697530" name="AutoShape 18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31" name="AutoShape 18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32" name="AutoShape 18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33" name="AutoShape 18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34" name="AutoShape 18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35" name="AutoShape 18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grpSp>
        <p:nvGrpSpPr>
          <p:cNvPr id="697536" name="Group 187"/>
          <p:cNvGrpSpPr/>
          <p:nvPr/>
        </p:nvGrpSpPr>
        <p:grpSpPr bwMode="auto">
          <a:xfrm>
            <a:off x="2051050" y="4797425"/>
            <a:ext cx="671513" cy="495300"/>
            <a:chOff x="762" y="2391"/>
            <a:chExt cx="423" cy="312"/>
          </a:xfrm>
        </p:grpSpPr>
        <p:grpSp>
          <p:nvGrpSpPr>
            <p:cNvPr id="697537" name="Group 188"/>
            <p:cNvGrpSpPr/>
            <p:nvPr/>
          </p:nvGrpSpPr>
          <p:grpSpPr bwMode="auto">
            <a:xfrm>
              <a:off x="867" y="2432"/>
              <a:ext cx="318" cy="271"/>
              <a:chOff x="657" y="1570"/>
              <a:chExt cx="318" cy="311"/>
            </a:xfrm>
          </p:grpSpPr>
          <p:sp>
            <p:nvSpPr>
              <p:cNvPr id="697538" name="Line 18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39" name="Picture 190" descr="laptop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7540" name="Group 191"/>
            <p:cNvGrpSpPr/>
            <p:nvPr/>
          </p:nvGrpSpPr>
          <p:grpSpPr bwMode="auto">
            <a:xfrm>
              <a:off x="762" y="2391"/>
              <a:ext cx="306" cy="90"/>
              <a:chOff x="748" y="2251"/>
              <a:chExt cx="306" cy="90"/>
            </a:xfrm>
          </p:grpSpPr>
          <p:sp>
            <p:nvSpPr>
              <p:cNvPr id="697541" name="AutoShape 19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42" name="AutoShape 19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43" name="AutoShape 19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44" name="AutoShape 19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45" name="AutoShape 19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46" name="AutoShape 19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sp>
        <p:nvSpPr>
          <p:cNvPr id="697547" name="Line 198"/>
          <p:cNvSpPr>
            <a:spLocks noChangeShapeType="1"/>
          </p:cNvSpPr>
          <p:nvPr/>
        </p:nvSpPr>
        <p:spPr bwMode="auto">
          <a:xfrm>
            <a:off x="6516688" y="3068638"/>
            <a:ext cx="1511300" cy="649287"/>
          </a:xfrm>
          <a:prstGeom prst="line">
            <a:avLst/>
          </a:prstGeom>
          <a:noFill/>
          <a:ln w="3810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97548" name="Line 199"/>
          <p:cNvSpPr>
            <a:spLocks noChangeShapeType="1"/>
          </p:cNvSpPr>
          <p:nvPr/>
        </p:nvSpPr>
        <p:spPr bwMode="auto">
          <a:xfrm flipH="1">
            <a:off x="4859338" y="3141663"/>
            <a:ext cx="719137" cy="431800"/>
          </a:xfrm>
          <a:prstGeom prst="line">
            <a:avLst/>
          </a:prstGeom>
          <a:noFill/>
          <a:ln w="3810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97549" name="Freeform 200"/>
          <p:cNvSpPr/>
          <p:nvPr/>
        </p:nvSpPr>
        <p:spPr bwMode="auto">
          <a:xfrm rot="1901313">
            <a:off x="2676525" y="3717925"/>
            <a:ext cx="203200" cy="300038"/>
          </a:xfrm>
          <a:custGeom>
            <a:avLst/>
            <a:gdLst>
              <a:gd name="T0" fmla="*/ 122887612 w 336"/>
              <a:gd name="T1" fmla="*/ 0 h 358"/>
              <a:gd name="T2" fmla="*/ 19383826 w 336"/>
              <a:gd name="T3" fmla="*/ 162957507 h 358"/>
              <a:gd name="T4" fmla="*/ 53031571 w 336"/>
              <a:gd name="T5" fmla="*/ 153826465 h 358"/>
              <a:gd name="T6" fmla="*/ 0 w 336"/>
              <a:gd name="T7" fmla="*/ 251460358 h 358"/>
              <a:gd name="T8" fmla="*/ 103503791 w 336"/>
              <a:gd name="T9" fmla="*/ 116599138 h 358"/>
              <a:gd name="T10" fmla="*/ 60346768 w 336"/>
              <a:gd name="T11" fmla="*/ 130647281 h 358"/>
              <a:gd name="T12" fmla="*/ 122887612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50" name="Freeform 201"/>
          <p:cNvSpPr/>
          <p:nvPr/>
        </p:nvSpPr>
        <p:spPr bwMode="auto">
          <a:xfrm rot="18818791" flipH="1">
            <a:off x="2675732" y="3479006"/>
            <a:ext cx="203200" cy="300037"/>
          </a:xfrm>
          <a:custGeom>
            <a:avLst/>
            <a:gdLst>
              <a:gd name="T0" fmla="*/ 122887612 w 336"/>
              <a:gd name="T1" fmla="*/ 0 h 358"/>
              <a:gd name="T2" fmla="*/ 19383826 w 336"/>
              <a:gd name="T3" fmla="*/ 162956126 h 358"/>
              <a:gd name="T4" fmla="*/ 53031571 w 336"/>
              <a:gd name="T5" fmla="*/ 153825115 h 358"/>
              <a:gd name="T6" fmla="*/ 0 w 336"/>
              <a:gd name="T7" fmla="*/ 251458682 h 358"/>
              <a:gd name="T8" fmla="*/ 103503791 w 336"/>
              <a:gd name="T9" fmla="*/ 116597911 h 358"/>
              <a:gd name="T10" fmla="*/ 60346768 w 336"/>
              <a:gd name="T11" fmla="*/ 130646007 h 358"/>
              <a:gd name="T12" fmla="*/ 122887612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51" name="Freeform 202"/>
          <p:cNvSpPr/>
          <p:nvPr/>
        </p:nvSpPr>
        <p:spPr bwMode="auto">
          <a:xfrm rot="3575381">
            <a:off x="3517107" y="3537744"/>
            <a:ext cx="203200" cy="300037"/>
          </a:xfrm>
          <a:custGeom>
            <a:avLst/>
            <a:gdLst>
              <a:gd name="T0" fmla="*/ 122887612 w 336"/>
              <a:gd name="T1" fmla="*/ 0 h 358"/>
              <a:gd name="T2" fmla="*/ 19383826 w 336"/>
              <a:gd name="T3" fmla="*/ 162956126 h 358"/>
              <a:gd name="T4" fmla="*/ 53031571 w 336"/>
              <a:gd name="T5" fmla="*/ 153825115 h 358"/>
              <a:gd name="T6" fmla="*/ 0 w 336"/>
              <a:gd name="T7" fmla="*/ 251458682 h 358"/>
              <a:gd name="T8" fmla="*/ 103503791 w 336"/>
              <a:gd name="T9" fmla="*/ 116597911 h 358"/>
              <a:gd name="T10" fmla="*/ 60346768 w 336"/>
              <a:gd name="T11" fmla="*/ 130646007 h 358"/>
              <a:gd name="T12" fmla="*/ 122887612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52" name="Text Box 203"/>
          <p:cNvSpPr txBox="1">
            <a:spLocks noChangeArrowheads="1"/>
          </p:cNvSpPr>
          <p:nvPr/>
        </p:nvSpPr>
        <p:spPr bwMode="auto">
          <a:xfrm>
            <a:off x="1331913" y="4940300"/>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a:t>
            </a:r>
            <a:r>
              <a:rPr kumimoji="0" lang="zh-CN" altLang="en-US" sz="1600" b="0">
                <a:latin typeface="Arial" panose="020B0604020202020204" pitchFamily="34" charset="0"/>
                <a:ea typeface="黑体" panose="02010609060101010101" pitchFamily="2" charset="-122"/>
              </a:rPr>
              <a:t>主机 </a:t>
            </a:r>
            <a:r>
              <a:rPr kumimoji="0" lang="en-US" altLang="zh-CN" sz="1600" b="0">
                <a:latin typeface="Arial" panose="020B0604020202020204" pitchFamily="34" charset="0"/>
                <a:ea typeface="黑体" panose="02010609060101010101" pitchFamily="2" charset="-122"/>
              </a:rPr>
              <a:t>H</a:t>
            </a:r>
            <a:r>
              <a:rPr kumimoji="0" lang="en-US" altLang="zh-CN" sz="1600" b="0" baseline="-25000">
                <a:latin typeface="Arial" panose="020B0604020202020204" pitchFamily="34" charset="0"/>
                <a:ea typeface="黑体" panose="02010609060101010101" pitchFamily="2" charset="-122"/>
              </a:rPr>
              <a:t>2</a:t>
            </a:r>
            <a:endParaRPr kumimoji="0" lang="en-US" altLang="zh-CN" sz="1600" b="0" baseline="-25000">
              <a:latin typeface="Arial" panose="020B0604020202020204" pitchFamily="34" charset="0"/>
              <a:ea typeface="黑体" panose="02010609060101010101" pitchFamily="2" charset="-122"/>
            </a:endParaRPr>
          </a:p>
        </p:txBody>
      </p:sp>
      <p:grpSp>
        <p:nvGrpSpPr>
          <p:cNvPr id="697553" name="Group 204"/>
          <p:cNvGrpSpPr/>
          <p:nvPr/>
        </p:nvGrpSpPr>
        <p:grpSpPr bwMode="auto">
          <a:xfrm>
            <a:off x="1476375" y="2493963"/>
            <a:ext cx="503238" cy="684212"/>
            <a:chOff x="431" y="1479"/>
            <a:chExt cx="317" cy="431"/>
          </a:xfrm>
        </p:grpSpPr>
        <p:sp>
          <p:nvSpPr>
            <p:cNvPr id="697554" name="Line 205"/>
            <p:cNvSpPr>
              <a:spLocks noChangeShapeType="1"/>
            </p:cNvSpPr>
            <p:nvPr/>
          </p:nvSpPr>
          <p:spPr bwMode="auto">
            <a:xfrm>
              <a:off x="612" y="1479"/>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55" name="Picture 2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7556" name="Group 207"/>
          <p:cNvGrpSpPr/>
          <p:nvPr/>
        </p:nvGrpSpPr>
        <p:grpSpPr bwMode="auto">
          <a:xfrm>
            <a:off x="2484438" y="2495550"/>
            <a:ext cx="503237" cy="684213"/>
            <a:chOff x="431" y="1479"/>
            <a:chExt cx="317" cy="431"/>
          </a:xfrm>
        </p:grpSpPr>
        <p:sp>
          <p:nvSpPr>
            <p:cNvPr id="697557" name="Line 208"/>
            <p:cNvSpPr>
              <a:spLocks noChangeShapeType="1"/>
            </p:cNvSpPr>
            <p:nvPr/>
          </p:nvSpPr>
          <p:spPr bwMode="auto">
            <a:xfrm>
              <a:off x="612" y="1479"/>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97558" name="Picture 20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7559" name="Text Box 210"/>
          <p:cNvSpPr txBox="1">
            <a:spLocks noChangeArrowheads="1"/>
          </p:cNvSpPr>
          <p:nvPr/>
        </p:nvSpPr>
        <p:spPr bwMode="auto">
          <a:xfrm>
            <a:off x="2541588" y="1771650"/>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560" name="Text Box 211"/>
          <p:cNvSpPr txBox="1">
            <a:spLocks noChangeArrowheads="1"/>
          </p:cNvSpPr>
          <p:nvPr/>
        </p:nvSpPr>
        <p:spPr bwMode="auto">
          <a:xfrm>
            <a:off x="7797800" y="4098925"/>
            <a:ext cx="465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4</a:t>
            </a:r>
            <a:endParaRPr kumimoji="0" lang="en-US" altLang="zh-CN" sz="1600" b="0" baseline="-25000">
              <a:latin typeface="Arial" panose="020B0604020202020204" pitchFamily="34" charset="0"/>
              <a:ea typeface="黑体" panose="02010609060101010101" pitchFamily="2" charset="-122"/>
            </a:endParaRPr>
          </a:p>
        </p:txBody>
      </p:sp>
      <p:sp>
        <p:nvSpPr>
          <p:cNvPr id="697561" name="Text Box 212"/>
          <p:cNvSpPr txBox="1">
            <a:spLocks noChangeArrowheads="1"/>
          </p:cNvSpPr>
          <p:nvPr/>
        </p:nvSpPr>
        <p:spPr bwMode="auto">
          <a:xfrm>
            <a:off x="4067175" y="3595688"/>
            <a:ext cx="465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5</a:t>
            </a:r>
            <a:endParaRPr kumimoji="0" lang="en-US" altLang="zh-CN" sz="1600" b="0" baseline="-25000">
              <a:latin typeface="Arial" panose="020B0604020202020204" pitchFamily="34" charset="0"/>
              <a:ea typeface="黑体" panose="02010609060101010101" pitchFamily="2" charset="-122"/>
            </a:endParaRPr>
          </a:p>
        </p:txBody>
      </p:sp>
      <p:sp>
        <p:nvSpPr>
          <p:cNvPr id="697562" name="Text Box 213"/>
          <p:cNvSpPr txBox="1">
            <a:spLocks noChangeArrowheads="1"/>
          </p:cNvSpPr>
          <p:nvPr/>
        </p:nvSpPr>
        <p:spPr bwMode="auto">
          <a:xfrm>
            <a:off x="4989513" y="1771650"/>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2</a:t>
            </a:r>
            <a:endParaRPr kumimoji="0" lang="en-US" altLang="zh-CN" sz="1600" b="0" baseline="-25000">
              <a:latin typeface="Arial" panose="020B0604020202020204" pitchFamily="34" charset="0"/>
              <a:ea typeface="黑体" panose="02010609060101010101" pitchFamily="2" charset="-122"/>
            </a:endParaRPr>
          </a:p>
        </p:txBody>
      </p:sp>
      <p:sp>
        <p:nvSpPr>
          <p:cNvPr id="697563" name="Text Box 214"/>
          <p:cNvSpPr txBox="1">
            <a:spLocks noChangeArrowheads="1"/>
          </p:cNvSpPr>
          <p:nvPr/>
        </p:nvSpPr>
        <p:spPr bwMode="auto">
          <a:xfrm>
            <a:off x="7581900" y="1795463"/>
            <a:ext cx="465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3</a:t>
            </a:r>
            <a:endParaRPr kumimoji="0" lang="en-US" altLang="zh-CN" sz="1600" b="0" baseline="-25000">
              <a:latin typeface="Arial" panose="020B0604020202020204" pitchFamily="34" charset="0"/>
              <a:ea typeface="黑体" panose="02010609060101010101" pitchFamily="2" charset="-122"/>
            </a:endParaRPr>
          </a:p>
        </p:txBody>
      </p:sp>
      <p:sp>
        <p:nvSpPr>
          <p:cNvPr id="697564" name="Text Box 215"/>
          <p:cNvSpPr txBox="1">
            <a:spLocks noChangeArrowheads="1"/>
          </p:cNvSpPr>
          <p:nvPr/>
        </p:nvSpPr>
        <p:spPr bwMode="auto">
          <a:xfrm>
            <a:off x="2916238" y="547688"/>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565" name="Text Box 216"/>
          <p:cNvSpPr txBox="1">
            <a:spLocks noChangeArrowheads="1"/>
          </p:cNvSpPr>
          <p:nvPr/>
        </p:nvSpPr>
        <p:spPr bwMode="auto">
          <a:xfrm>
            <a:off x="5421313" y="571500"/>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2</a:t>
            </a:r>
            <a:endParaRPr kumimoji="0" lang="en-US" altLang="zh-CN" sz="1600" b="0" baseline="-25000">
              <a:latin typeface="Arial" panose="020B0604020202020204" pitchFamily="34" charset="0"/>
              <a:ea typeface="黑体" panose="02010609060101010101" pitchFamily="2" charset="-122"/>
            </a:endParaRPr>
          </a:p>
        </p:txBody>
      </p:sp>
      <p:sp>
        <p:nvSpPr>
          <p:cNvPr id="697566" name="Text Box 217"/>
          <p:cNvSpPr txBox="1">
            <a:spLocks noChangeArrowheads="1"/>
          </p:cNvSpPr>
          <p:nvPr/>
        </p:nvSpPr>
        <p:spPr bwMode="auto">
          <a:xfrm>
            <a:off x="7870825" y="571500"/>
            <a:ext cx="465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3</a:t>
            </a:r>
            <a:endParaRPr kumimoji="0" lang="en-US" altLang="zh-CN" sz="1600" b="0" baseline="-25000">
              <a:latin typeface="Arial" panose="020B0604020202020204" pitchFamily="34" charset="0"/>
              <a:ea typeface="黑体" panose="02010609060101010101" pitchFamily="2" charset="-122"/>
            </a:endParaRPr>
          </a:p>
        </p:txBody>
      </p:sp>
      <p:sp>
        <p:nvSpPr>
          <p:cNvPr id="697567" name="Text Box 226"/>
          <p:cNvSpPr txBox="1">
            <a:spLocks noChangeArrowheads="1"/>
          </p:cNvSpPr>
          <p:nvPr/>
        </p:nvSpPr>
        <p:spPr bwMode="auto">
          <a:xfrm>
            <a:off x="747713" y="114300"/>
            <a:ext cx="407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H</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568" name="Text Box 227"/>
          <p:cNvSpPr txBox="1">
            <a:spLocks noChangeArrowheads="1"/>
          </p:cNvSpPr>
          <p:nvPr/>
        </p:nvSpPr>
        <p:spPr bwMode="auto">
          <a:xfrm>
            <a:off x="4427538" y="4098925"/>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5</a:t>
            </a:r>
            <a:endParaRPr kumimoji="0" lang="en-US" altLang="zh-CN" sz="1600" b="0" baseline="-25000">
              <a:latin typeface="Arial" panose="020B0604020202020204" pitchFamily="34" charset="0"/>
              <a:ea typeface="黑体" panose="02010609060101010101" pitchFamily="2" charset="-122"/>
            </a:endParaRPr>
          </a:p>
        </p:txBody>
      </p:sp>
      <p:sp>
        <p:nvSpPr>
          <p:cNvPr id="697569" name="Text Box 228"/>
          <p:cNvSpPr txBox="1">
            <a:spLocks noChangeArrowheads="1"/>
          </p:cNvSpPr>
          <p:nvPr/>
        </p:nvSpPr>
        <p:spPr bwMode="auto">
          <a:xfrm>
            <a:off x="3132138" y="4795838"/>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H</a:t>
            </a:r>
            <a:r>
              <a:rPr kumimoji="0" lang="en-US" altLang="zh-CN" sz="1600" b="0" baseline="-25000">
                <a:latin typeface="Arial" panose="020B0604020202020204" pitchFamily="34" charset="0"/>
                <a:ea typeface="黑体" panose="02010609060101010101" pitchFamily="2" charset="-122"/>
              </a:rPr>
              <a:t>2</a:t>
            </a:r>
            <a:endParaRPr kumimoji="0" lang="en-US" altLang="zh-CN" sz="1600" b="0" baseline="-25000">
              <a:latin typeface="Arial" panose="020B0604020202020204" pitchFamily="34" charset="0"/>
              <a:ea typeface="黑体" panose="02010609060101010101" pitchFamily="2" charset="-122"/>
            </a:endParaRPr>
          </a:p>
        </p:txBody>
      </p:sp>
      <p:grpSp>
        <p:nvGrpSpPr>
          <p:cNvPr id="697570" name="Group 229"/>
          <p:cNvGrpSpPr/>
          <p:nvPr/>
        </p:nvGrpSpPr>
        <p:grpSpPr bwMode="auto">
          <a:xfrm>
            <a:off x="7019925" y="2565400"/>
            <a:ext cx="1439863" cy="863600"/>
            <a:chOff x="385" y="2795"/>
            <a:chExt cx="1769" cy="816"/>
          </a:xfrm>
        </p:grpSpPr>
        <p:sp>
          <p:nvSpPr>
            <p:cNvPr id="2" name="Oval 230"/>
            <p:cNvSpPr>
              <a:spLocks noChangeArrowheads="1"/>
            </p:cNvSpPr>
            <p:nvPr/>
          </p:nvSpPr>
          <p:spPr bwMode="auto">
            <a:xfrm>
              <a:off x="1588" y="306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3" name="Oval 231"/>
            <p:cNvSpPr>
              <a:spLocks noChangeArrowheads="1"/>
            </p:cNvSpPr>
            <p:nvPr/>
          </p:nvSpPr>
          <p:spPr bwMode="auto">
            <a:xfrm>
              <a:off x="927"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4" name="Oval 232"/>
            <p:cNvSpPr>
              <a:spLocks noChangeArrowheads="1"/>
            </p:cNvSpPr>
            <p:nvPr/>
          </p:nvSpPr>
          <p:spPr bwMode="auto">
            <a:xfrm>
              <a:off x="502" y="3205"/>
              <a:ext cx="585" cy="28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5" name="Oval 233"/>
            <p:cNvSpPr>
              <a:spLocks noChangeArrowheads="1"/>
            </p:cNvSpPr>
            <p:nvPr/>
          </p:nvSpPr>
          <p:spPr bwMode="auto">
            <a:xfrm>
              <a:off x="385" y="3085"/>
              <a:ext cx="384" cy="255"/>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 name="Oval 234"/>
            <p:cNvSpPr>
              <a:spLocks noChangeArrowheads="1"/>
            </p:cNvSpPr>
            <p:nvPr/>
          </p:nvSpPr>
          <p:spPr bwMode="auto">
            <a:xfrm>
              <a:off x="566" y="2884"/>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7" name="Oval 235"/>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8" name="Oval 236"/>
            <p:cNvSpPr>
              <a:spLocks noChangeArrowheads="1"/>
            </p:cNvSpPr>
            <p:nvPr/>
          </p:nvSpPr>
          <p:spPr bwMode="auto">
            <a:xfrm>
              <a:off x="1505" y="2891"/>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 name="Oval 237"/>
            <p:cNvSpPr>
              <a:spLocks noChangeArrowheads="1"/>
            </p:cNvSpPr>
            <p:nvPr/>
          </p:nvSpPr>
          <p:spPr bwMode="auto">
            <a:xfrm>
              <a:off x="705" y="2987"/>
              <a:ext cx="1141" cy="41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0" name="Oval 238"/>
            <p:cNvSpPr>
              <a:spLocks noChangeArrowheads="1"/>
            </p:cNvSpPr>
            <p:nvPr/>
          </p:nvSpPr>
          <p:spPr bwMode="auto">
            <a:xfrm rot="1336630">
              <a:off x="1473" y="3067"/>
              <a:ext cx="556" cy="417"/>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1" name="Oval 239"/>
            <p:cNvSpPr>
              <a:spLocks noChangeArrowheads="1"/>
            </p:cNvSpPr>
            <p:nvPr/>
          </p:nvSpPr>
          <p:spPr bwMode="auto">
            <a:xfrm>
              <a:off x="1003" y="2812"/>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2" name="Oval 240"/>
            <p:cNvSpPr>
              <a:spLocks noChangeArrowheads="1"/>
            </p:cNvSpPr>
            <p:nvPr/>
          </p:nvSpPr>
          <p:spPr bwMode="auto">
            <a:xfrm>
              <a:off x="576" y="2899"/>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3" name="Oval 241"/>
            <p:cNvSpPr>
              <a:spLocks noChangeArrowheads="1"/>
            </p:cNvSpPr>
            <p:nvPr/>
          </p:nvSpPr>
          <p:spPr bwMode="auto">
            <a:xfrm>
              <a:off x="397" y="3100"/>
              <a:ext cx="382"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4" name="Oval 242"/>
            <p:cNvSpPr>
              <a:spLocks noChangeArrowheads="1"/>
            </p:cNvSpPr>
            <p:nvPr/>
          </p:nvSpPr>
          <p:spPr bwMode="auto">
            <a:xfrm>
              <a:off x="1514" y="2908"/>
              <a:ext cx="554" cy="24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5" name="Oval 243"/>
            <p:cNvSpPr>
              <a:spLocks noChangeArrowheads="1"/>
            </p:cNvSpPr>
            <p:nvPr/>
          </p:nvSpPr>
          <p:spPr bwMode="auto">
            <a:xfrm>
              <a:off x="1598" y="3076"/>
              <a:ext cx="556" cy="249"/>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6" name="Oval 244"/>
            <p:cNvSpPr>
              <a:spLocks noChangeArrowheads="1"/>
            </p:cNvSpPr>
            <p:nvPr/>
          </p:nvSpPr>
          <p:spPr bwMode="auto">
            <a:xfrm>
              <a:off x="715" y="3004"/>
              <a:ext cx="1141" cy="41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7" name="Oval 245"/>
            <p:cNvSpPr>
              <a:spLocks noChangeArrowheads="1"/>
            </p:cNvSpPr>
            <p:nvPr/>
          </p:nvSpPr>
          <p:spPr bwMode="auto">
            <a:xfrm>
              <a:off x="514" y="3220"/>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97587" name="Freeform 246"/>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sp>
        <p:nvSpPr>
          <p:cNvPr id="697588" name="Text Box 247"/>
          <p:cNvSpPr txBox="1">
            <a:spLocks noChangeArrowheads="1"/>
          </p:cNvSpPr>
          <p:nvPr/>
        </p:nvSpPr>
        <p:spPr bwMode="auto">
          <a:xfrm>
            <a:off x="7451725" y="3571875"/>
            <a:ext cx="465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4</a:t>
            </a:r>
            <a:endParaRPr kumimoji="0" lang="en-US" altLang="zh-CN" sz="1600" b="0" baseline="-25000">
              <a:latin typeface="Arial" panose="020B0604020202020204" pitchFamily="34" charset="0"/>
              <a:ea typeface="黑体" panose="02010609060101010101" pitchFamily="2" charset="-122"/>
            </a:endParaRPr>
          </a:p>
        </p:txBody>
      </p:sp>
      <p:sp>
        <p:nvSpPr>
          <p:cNvPr id="697589" name="AutoShape 248"/>
          <p:cNvSpPr>
            <a:spLocks noChangeArrowheads="1"/>
          </p:cNvSpPr>
          <p:nvPr/>
        </p:nvSpPr>
        <p:spPr bwMode="auto">
          <a:xfrm>
            <a:off x="3709988" y="2174875"/>
            <a:ext cx="1366837" cy="317500"/>
          </a:xfrm>
          <a:prstGeom prst="rightArrow">
            <a:avLst>
              <a:gd name="adj1" fmla="val 59778"/>
              <a:gd name="adj2" fmla="val 116374"/>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590" name="AutoShape 249"/>
          <p:cNvSpPr>
            <a:spLocks noChangeArrowheads="1"/>
          </p:cNvSpPr>
          <p:nvPr/>
        </p:nvSpPr>
        <p:spPr bwMode="auto">
          <a:xfrm>
            <a:off x="6011863" y="2178050"/>
            <a:ext cx="1584325" cy="387350"/>
          </a:xfrm>
          <a:prstGeom prst="rightArrow">
            <a:avLst>
              <a:gd name="adj1" fmla="val 59778"/>
              <a:gd name="adj2" fmla="val 110567"/>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592" name="AutoShape 251"/>
          <p:cNvSpPr>
            <a:spLocks noChangeArrowheads="1"/>
          </p:cNvSpPr>
          <p:nvPr/>
        </p:nvSpPr>
        <p:spPr bwMode="auto">
          <a:xfrm rot="6744589" flipV="1">
            <a:off x="7900205" y="2492374"/>
            <a:ext cx="1368425" cy="360363"/>
          </a:xfrm>
          <a:prstGeom prst="rightArrow">
            <a:avLst>
              <a:gd name="adj1" fmla="val 59778"/>
              <a:gd name="adj2" fmla="val 102652"/>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dirty="0">
                <a:latin typeface="Arial" panose="020B0604020202020204" pitchFamily="34" charset="0"/>
                <a:ea typeface="黑体" panose="02010609060101010101" pitchFamily="2" charset="-122"/>
              </a:rPr>
              <a:t>间接交付</a:t>
            </a:r>
            <a:endParaRPr kumimoji="0" lang="zh-CN" altLang="en-US" sz="1600" b="0" dirty="0">
              <a:latin typeface="Arial" panose="020B0604020202020204" pitchFamily="34" charset="0"/>
              <a:ea typeface="黑体" panose="02010609060101010101" pitchFamily="2" charset="-122"/>
            </a:endParaRPr>
          </a:p>
        </p:txBody>
      </p:sp>
      <p:sp>
        <p:nvSpPr>
          <p:cNvPr id="697593" name="AutoShape 252"/>
          <p:cNvSpPr>
            <a:spLocks noChangeArrowheads="1"/>
          </p:cNvSpPr>
          <p:nvPr/>
        </p:nvSpPr>
        <p:spPr bwMode="auto">
          <a:xfrm flipH="1">
            <a:off x="5286375" y="3786188"/>
            <a:ext cx="2016125" cy="358775"/>
          </a:xfrm>
          <a:prstGeom prst="rightArrow">
            <a:avLst>
              <a:gd name="adj1" fmla="val 59778"/>
              <a:gd name="adj2" fmla="val 151908"/>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594" name="AutoShape 253"/>
          <p:cNvSpPr>
            <a:spLocks noChangeArrowheads="1"/>
          </p:cNvSpPr>
          <p:nvPr/>
        </p:nvSpPr>
        <p:spPr bwMode="auto">
          <a:xfrm rot="20314671" flipH="1">
            <a:off x="2700338" y="4292600"/>
            <a:ext cx="1511300" cy="358775"/>
          </a:xfrm>
          <a:prstGeom prst="rightArrow">
            <a:avLst>
              <a:gd name="adj1" fmla="val 59778"/>
              <a:gd name="adj2" fmla="val 113871"/>
            </a:avLst>
          </a:prstGeom>
          <a:solidFill>
            <a:srgbClr val="FFCCCC"/>
          </a:solidFill>
          <a:ln w="38100" cmpd="dbl">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直接交付</a:t>
            </a:r>
            <a:endParaRPr kumimoji="0" lang="zh-CN" altLang="en-US" sz="1600" b="0">
              <a:latin typeface="Arial" panose="020B0604020202020204" pitchFamily="34" charset="0"/>
              <a:ea typeface="黑体" panose="02010609060101010101" pitchFamily="2" charset="-122"/>
            </a:endParaRPr>
          </a:p>
        </p:txBody>
      </p:sp>
      <p:grpSp>
        <p:nvGrpSpPr>
          <p:cNvPr id="697595" name="Group 254"/>
          <p:cNvGrpSpPr/>
          <p:nvPr/>
        </p:nvGrpSpPr>
        <p:grpSpPr bwMode="auto">
          <a:xfrm>
            <a:off x="2732088" y="890588"/>
            <a:ext cx="760412" cy="825500"/>
            <a:chOff x="1721" y="561"/>
            <a:chExt cx="479" cy="520"/>
          </a:xfrm>
        </p:grpSpPr>
        <p:sp>
          <p:nvSpPr>
            <p:cNvPr id="697596" name="Rectangle 255"/>
            <p:cNvSpPr>
              <a:spLocks noChangeArrowheads="1"/>
            </p:cNvSpPr>
            <p:nvPr/>
          </p:nvSpPr>
          <p:spPr bwMode="auto">
            <a:xfrm>
              <a:off x="1728" y="586"/>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97" name="Rectangle 256"/>
            <p:cNvSpPr>
              <a:spLocks noChangeArrowheads="1"/>
            </p:cNvSpPr>
            <p:nvPr/>
          </p:nvSpPr>
          <p:spPr bwMode="auto">
            <a:xfrm>
              <a:off x="1721" y="585"/>
              <a:ext cx="479" cy="46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598" name="Line 257"/>
            <p:cNvSpPr>
              <a:spLocks noChangeShapeType="1"/>
            </p:cNvSpPr>
            <p:nvPr/>
          </p:nvSpPr>
          <p:spPr bwMode="auto">
            <a:xfrm>
              <a:off x="1721" y="754"/>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599" name="Line 258"/>
            <p:cNvSpPr>
              <a:spLocks noChangeShapeType="1"/>
            </p:cNvSpPr>
            <p:nvPr/>
          </p:nvSpPr>
          <p:spPr bwMode="auto">
            <a:xfrm>
              <a:off x="1721" y="906"/>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00" name="Line 259"/>
            <p:cNvSpPr>
              <a:spLocks noChangeShapeType="1"/>
            </p:cNvSpPr>
            <p:nvPr/>
          </p:nvSpPr>
          <p:spPr bwMode="auto">
            <a:xfrm>
              <a:off x="1961" y="748"/>
              <a:ext cx="1" cy="3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01" name="Text Box 260"/>
            <p:cNvSpPr txBox="1">
              <a:spLocks noChangeArrowheads="1"/>
            </p:cNvSpPr>
            <p:nvPr/>
          </p:nvSpPr>
          <p:spPr bwMode="auto">
            <a:xfrm>
              <a:off x="1737" y="561"/>
              <a:ext cx="4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2     2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1     1</a:t>
              </a:r>
              <a:endParaRPr kumimoji="0" lang="en-US" altLang="zh-CN" sz="1600" b="0">
                <a:latin typeface="Arial" panose="020B0604020202020204" pitchFamily="34" charset="0"/>
                <a:ea typeface="黑体" panose="02010609060101010101" pitchFamily="2" charset="-122"/>
              </a:endParaRPr>
            </a:p>
          </p:txBody>
        </p:sp>
      </p:grpSp>
      <p:grpSp>
        <p:nvGrpSpPr>
          <p:cNvPr id="697602" name="Group 261"/>
          <p:cNvGrpSpPr/>
          <p:nvPr/>
        </p:nvGrpSpPr>
        <p:grpSpPr bwMode="auto">
          <a:xfrm>
            <a:off x="5251450" y="890588"/>
            <a:ext cx="760413" cy="825500"/>
            <a:chOff x="1721" y="561"/>
            <a:chExt cx="479" cy="520"/>
          </a:xfrm>
        </p:grpSpPr>
        <p:sp>
          <p:nvSpPr>
            <p:cNvPr id="697603" name="Rectangle 262"/>
            <p:cNvSpPr>
              <a:spLocks noChangeArrowheads="1"/>
            </p:cNvSpPr>
            <p:nvPr/>
          </p:nvSpPr>
          <p:spPr bwMode="auto">
            <a:xfrm>
              <a:off x="1728" y="586"/>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04" name="Rectangle 263"/>
            <p:cNvSpPr>
              <a:spLocks noChangeArrowheads="1"/>
            </p:cNvSpPr>
            <p:nvPr/>
          </p:nvSpPr>
          <p:spPr bwMode="auto">
            <a:xfrm>
              <a:off x="1721" y="585"/>
              <a:ext cx="479" cy="46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05" name="Line 264"/>
            <p:cNvSpPr>
              <a:spLocks noChangeShapeType="1"/>
            </p:cNvSpPr>
            <p:nvPr/>
          </p:nvSpPr>
          <p:spPr bwMode="auto">
            <a:xfrm>
              <a:off x="1721" y="754"/>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06" name="Line 265"/>
            <p:cNvSpPr>
              <a:spLocks noChangeShapeType="1"/>
            </p:cNvSpPr>
            <p:nvPr/>
          </p:nvSpPr>
          <p:spPr bwMode="auto">
            <a:xfrm>
              <a:off x="1721" y="906"/>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07" name="Line 266"/>
            <p:cNvSpPr>
              <a:spLocks noChangeShapeType="1"/>
            </p:cNvSpPr>
            <p:nvPr/>
          </p:nvSpPr>
          <p:spPr bwMode="auto">
            <a:xfrm>
              <a:off x="1961" y="748"/>
              <a:ext cx="1" cy="3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08" name="Text Box 267"/>
            <p:cNvSpPr txBox="1">
              <a:spLocks noChangeArrowheads="1"/>
            </p:cNvSpPr>
            <p:nvPr/>
          </p:nvSpPr>
          <p:spPr bwMode="auto">
            <a:xfrm>
              <a:off x="1737" y="561"/>
              <a:ext cx="4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2     2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1     1</a:t>
              </a:r>
              <a:endParaRPr kumimoji="0" lang="en-US" altLang="zh-CN" sz="1600" b="0">
                <a:latin typeface="Arial" panose="020B0604020202020204" pitchFamily="34" charset="0"/>
                <a:ea typeface="黑体" panose="02010609060101010101" pitchFamily="2" charset="-122"/>
              </a:endParaRPr>
            </a:p>
          </p:txBody>
        </p:sp>
      </p:grpSp>
      <p:grpSp>
        <p:nvGrpSpPr>
          <p:cNvPr id="697609" name="Group 268"/>
          <p:cNvGrpSpPr/>
          <p:nvPr/>
        </p:nvGrpSpPr>
        <p:grpSpPr bwMode="auto">
          <a:xfrm>
            <a:off x="7812088" y="890588"/>
            <a:ext cx="760412" cy="825500"/>
            <a:chOff x="1721" y="561"/>
            <a:chExt cx="479" cy="520"/>
          </a:xfrm>
        </p:grpSpPr>
        <p:sp>
          <p:nvSpPr>
            <p:cNvPr id="697610" name="Rectangle 269"/>
            <p:cNvSpPr>
              <a:spLocks noChangeArrowheads="1"/>
            </p:cNvSpPr>
            <p:nvPr/>
          </p:nvSpPr>
          <p:spPr bwMode="auto">
            <a:xfrm>
              <a:off x="1728" y="586"/>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11" name="Rectangle 270"/>
            <p:cNvSpPr>
              <a:spLocks noChangeArrowheads="1"/>
            </p:cNvSpPr>
            <p:nvPr/>
          </p:nvSpPr>
          <p:spPr bwMode="auto">
            <a:xfrm>
              <a:off x="1721" y="585"/>
              <a:ext cx="479" cy="46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12" name="Line 271"/>
            <p:cNvSpPr>
              <a:spLocks noChangeShapeType="1"/>
            </p:cNvSpPr>
            <p:nvPr/>
          </p:nvSpPr>
          <p:spPr bwMode="auto">
            <a:xfrm>
              <a:off x="1721" y="754"/>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13" name="Line 272"/>
            <p:cNvSpPr>
              <a:spLocks noChangeShapeType="1"/>
            </p:cNvSpPr>
            <p:nvPr/>
          </p:nvSpPr>
          <p:spPr bwMode="auto">
            <a:xfrm>
              <a:off x="1721" y="906"/>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14" name="Line 273"/>
            <p:cNvSpPr>
              <a:spLocks noChangeShapeType="1"/>
            </p:cNvSpPr>
            <p:nvPr/>
          </p:nvSpPr>
          <p:spPr bwMode="auto">
            <a:xfrm>
              <a:off x="1961" y="748"/>
              <a:ext cx="1" cy="3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15" name="Text Box 274"/>
            <p:cNvSpPr txBox="1">
              <a:spLocks noChangeArrowheads="1"/>
            </p:cNvSpPr>
            <p:nvPr/>
          </p:nvSpPr>
          <p:spPr bwMode="auto">
            <a:xfrm>
              <a:off x="1737" y="561"/>
              <a:ext cx="4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2     2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1     1</a:t>
              </a:r>
              <a:endParaRPr kumimoji="0" lang="en-US" altLang="zh-CN" sz="1600" b="0">
                <a:latin typeface="Arial" panose="020B0604020202020204" pitchFamily="34" charset="0"/>
                <a:ea typeface="黑体" panose="02010609060101010101" pitchFamily="2" charset="-122"/>
              </a:endParaRPr>
            </a:p>
          </p:txBody>
        </p:sp>
      </p:grpSp>
      <p:grpSp>
        <p:nvGrpSpPr>
          <p:cNvPr id="697616" name="Group 275"/>
          <p:cNvGrpSpPr/>
          <p:nvPr/>
        </p:nvGrpSpPr>
        <p:grpSpPr bwMode="auto">
          <a:xfrm>
            <a:off x="4243388" y="4402138"/>
            <a:ext cx="760412" cy="825500"/>
            <a:chOff x="1721" y="561"/>
            <a:chExt cx="479" cy="520"/>
          </a:xfrm>
        </p:grpSpPr>
        <p:sp>
          <p:nvSpPr>
            <p:cNvPr id="697617" name="Rectangle 276"/>
            <p:cNvSpPr>
              <a:spLocks noChangeArrowheads="1"/>
            </p:cNvSpPr>
            <p:nvPr/>
          </p:nvSpPr>
          <p:spPr bwMode="auto">
            <a:xfrm>
              <a:off x="1728" y="586"/>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18" name="Rectangle 277"/>
            <p:cNvSpPr>
              <a:spLocks noChangeArrowheads="1"/>
            </p:cNvSpPr>
            <p:nvPr/>
          </p:nvSpPr>
          <p:spPr bwMode="auto">
            <a:xfrm>
              <a:off x="1721" y="585"/>
              <a:ext cx="479" cy="46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19" name="Line 278"/>
            <p:cNvSpPr>
              <a:spLocks noChangeShapeType="1"/>
            </p:cNvSpPr>
            <p:nvPr/>
          </p:nvSpPr>
          <p:spPr bwMode="auto">
            <a:xfrm>
              <a:off x="1721" y="754"/>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20" name="Line 279"/>
            <p:cNvSpPr>
              <a:spLocks noChangeShapeType="1"/>
            </p:cNvSpPr>
            <p:nvPr/>
          </p:nvSpPr>
          <p:spPr bwMode="auto">
            <a:xfrm>
              <a:off x="1721" y="906"/>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21" name="Line 280"/>
            <p:cNvSpPr>
              <a:spLocks noChangeShapeType="1"/>
            </p:cNvSpPr>
            <p:nvPr/>
          </p:nvSpPr>
          <p:spPr bwMode="auto">
            <a:xfrm>
              <a:off x="1961" y="748"/>
              <a:ext cx="1" cy="3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22" name="Text Box 281"/>
            <p:cNvSpPr txBox="1">
              <a:spLocks noChangeArrowheads="1"/>
            </p:cNvSpPr>
            <p:nvPr/>
          </p:nvSpPr>
          <p:spPr bwMode="auto">
            <a:xfrm>
              <a:off x="1737" y="561"/>
              <a:ext cx="4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2     2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1     1</a:t>
              </a:r>
              <a:endParaRPr kumimoji="0" lang="en-US" altLang="zh-CN" sz="1600" b="0">
                <a:latin typeface="Arial" panose="020B0604020202020204" pitchFamily="34" charset="0"/>
                <a:ea typeface="黑体" panose="02010609060101010101" pitchFamily="2" charset="-122"/>
              </a:endParaRPr>
            </a:p>
          </p:txBody>
        </p:sp>
      </p:grpSp>
      <p:grpSp>
        <p:nvGrpSpPr>
          <p:cNvPr id="697623" name="Group 282"/>
          <p:cNvGrpSpPr/>
          <p:nvPr/>
        </p:nvGrpSpPr>
        <p:grpSpPr bwMode="auto">
          <a:xfrm>
            <a:off x="7627938" y="4402138"/>
            <a:ext cx="760412" cy="825500"/>
            <a:chOff x="1721" y="561"/>
            <a:chExt cx="479" cy="520"/>
          </a:xfrm>
        </p:grpSpPr>
        <p:sp>
          <p:nvSpPr>
            <p:cNvPr id="697624" name="Rectangle 283"/>
            <p:cNvSpPr>
              <a:spLocks noChangeArrowheads="1"/>
            </p:cNvSpPr>
            <p:nvPr/>
          </p:nvSpPr>
          <p:spPr bwMode="auto">
            <a:xfrm>
              <a:off x="1728" y="586"/>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25" name="Rectangle 284"/>
            <p:cNvSpPr>
              <a:spLocks noChangeArrowheads="1"/>
            </p:cNvSpPr>
            <p:nvPr/>
          </p:nvSpPr>
          <p:spPr bwMode="auto">
            <a:xfrm>
              <a:off x="1721" y="585"/>
              <a:ext cx="479" cy="46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26" name="Line 285"/>
            <p:cNvSpPr>
              <a:spLocks noChangeShapeType="1"/>
            </p:cNvSpPr>
            <p:nvPr/>
          </p:nvSpPr>
          <p:spPr bwMode="auto">
            <a:xfrm>
              <a:off x="1721" y="754"/>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27" name="Line 286"/>
            <p:cNvSpPr>
              <a:spLocks noChangeShapeType="1"/>
            </p:cNvSpPr>
            <p:nvPr/>
          </p:nvSpPr>
          <p:spPr bwMode="auto">
            <a:xfrm>
              <a:off x="1721" y="906"/>
              <a:ext cx="4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28" name="Line 287"/>
            <p:cNvSpPr>
              <a:spLocks noChangeShapeType="1"/>
            </p:cNvSpPr>
            <p:nvPr/>
          </p:nvSpPr>
          <p:spPr bwMode="auto">
            <a:xfrm>
              <a:off x="1961" y="748"/>
              <a:ext cx="1" cy="3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629" name="Text Box 288"/>
            <p:cNvSpPr txBox="1">
              <a:spLocks noChangeArrowheads="1"/>
            </p:cNvSpPr>
            <p:nvPr/>
          </p:nvSpPr>
          <p:spPr bwMode="auto">
            <a:xfrm>
              <a:off x="1737" y="561"/>
              <a:ext cx="4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0">
                  <a:latin typeface="Arial" panose="020B0604020202020204" pitchFamily="34" charset="0"/>
                  <a:ea typeface="黑体" panose="02010609060101010101" pitchFamily="2" charset="-122"/>
                </a:rPr>
                <a:t>3</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2     2</a:t>
              </a:r>
              <a:endParaRPr kumimoji="0" lang="en-US" altLang="zh-CN" sz="1600" b="0">
                <a:latin typeface="Arial" panose="020B0604020202020204" pitchFamily="34" charset="0"/>
                <a:ea typeface="黑体" panose="02010609060101010101" pitchFamily="2" charset="-122"/>
              </a:endParaRPr>
            </a:p>
            <a:p>
              <a:pPr algn="ctr"/>
              <a:r>
                <a:rPr kumimoji="0" lang="en-US" altLang="zh-CN" sz="1600" b="0">
                  <a:latin typeface="Arial" panose="020B0604020202020204" pitchFamily="34" charset="0"/>
                  <a:ea typeface="黑体" panose="02010609060101010101" pitchFamily="2" charset="-122"/>
                </a:rPr>
                <a:t>1     1</a:t>
              </a:r>
              <a:endParaRPr kumimoji="0" lang="en-US" altLang="zh-CN" sz="1600" b="0">
                <a:latin typeface="Arial" panose="020B0604020202020204" pitchFamily="34" charset="0"/>
                <a:ea typeface="黑体" panose="02010609060101010101" pitchFamily="2" charset="-122"/>
              </a:endParaRPr>
            </a:p>
          </p:txBody>
        </p:sp>
      </p:grpSp>
      <p:sp>
        <p:nvSpPr>
          <p:cNvPr id="697630" name="Freeform 289"/>
          <p:cNvSpPr/>
          <p:nvPr/>
        </p:nvSpPr>
        <p:spPr bwMode="auto">
          <a:xfrm>
            <a:off x="1116013" y="549275"/>
            <a:ext cx="7791450" cy="5788025"/>
          </a:xfrm>
          <a:custGeom>
            <a:avLst/>
            <a:gdLst>
              <a:gd name="T0" fmla="*/ 10080624 w 4908"/>
              <a:gd name="T1" fmla="*/ 0 h 3646"/>
              <a:gd name="T2" fmla="*/ 10080624 w 4908"/>
              <a:gd name="T3" fmla="*/ 1141631666 h 3646"/>
              <a:gd name="T4" fmla="*/ 32761237 w 4908"/>
              <a:gd name="T5" fmla="*/ 1854835297 h 3646"/>
              <a:gd name="T6" fmla="*/ 173891555 w 4908"/>
              <a:gd name="T7" fmla="*/ 2001004320 h 3646"/>
              <a:gd name="T8" fmla="*/ 703124306 w 4908"/>
              <a:gd name="T9" fmla="*/ 2046367121 h 3646"/>
              <a:gd name="T10" fmla="*/ 1459171079 w 4908"/>
              <a:gd name="T11" fmla="*/ 2053928381 h 3646"/>
              <a:gd name="T12" fmla="*/ 2147483647 w 4908"/>
              <a:gd name="T13" fmla="*/ 2038807448 h 3646"/>
              <a:gd name="T14" fmla="*/ 2147483647 w 4908"/>
              <a:gd name="T15" fmla="*/ 1857356246 h 3646"/>
              <a:gd name="T16" fmla="*/ 2147483647 w 4908"/>
              <a:gd name="T17" fmla="*/ 1003022316 h 3646"/>
              <a:gd name="T18" fmla="*/ 2147483647 w 4908"/>
              <a:gd name="T19" fmla="*/ 677922842 h 3646"/>
              <a:gd name="T20" fmla="*/ 2147483647 w 4908"/>
              <a:gd name="T21" fmla="*/ 730845315 h 3646"/>
              <a:gd name="T22" fmla="*/ 2147483647 w 4908"/>
              <a:gd name="T23" fmla="*/ 1388606912 h 3646"/>
              <a:gd name="T24" fmla="*/ 2147483647 w 4908"/>
              <a:gd name="T25" fmla="*/ 1948081847 h 3646"/>
              <a:gd name="T26" fmla="*/ 2147483647 w 4908"/>
              <a:gd name="T27" fmla="*/ 2038807448 h 3646"/>
              <a:gd name="T28" fmla="*/ 2147483647 w 4908"/>
              <a:gd name="T29" fmla="*/ 2023686514 h 3646"/>
              <a:gd name="T30" fmla="*/ 2147483647 w 4908"/>
              <a:gd name="T31" fmla="*/ 2023686514 h 3646"/>
              <a:gd name="T32" fmla="*/ 2147483647 w 4908"/>
              <a:gd name="T33" fmla="*/ 1963202780 h 3646"/>
              <a:gd name="T34" fmla="*/ 2147483647 w 4908"/>
              <a:gd name="T35" fmla="*/ 1713706585 h 3646"/>
              <a:gd name="T36" fmla="*/ 2147483647 w 4908"/>
              <a:gd name="T37" fmla="*/ 987901382 h 3646"/>
              <a:gd name="T38" fmla="*/ 2147483647 w 4908"/>
              <a:gd name="T39" fmla="*/ 693043775 h 3646"/>
              <a:gd name="T40" fmla="*/ 2147483647 w 4908"/>
              <a:gd name="T41" fmla="*/ 723285642 h 3646"/>
              <a:gd name="T42" fmla="*/ 2147483647 w 4908"/>
              <a:gd name="T43" fmla="*/ 1169352584 h 3646"/>
              <a:gd name="T44" fmla="*/ 2147483647 w 4908"/>
              <a:gd name="T45" fmla="*/ 1751509712 h 3646"/>
              <a:gd name="T46" fmla="*/ 2147483647 w 4908"/>
              <a:gd name="T47" fmla="*/ 2031246187 h 3646"/>
              <a:gd name="T48" fmla="*/ 2147483647 w 4908"/>
              <a:gd name="T49" fmla="*/ 2053928381 h 3646"/>
              <a:gd name="T50" fmla="*/ 2147483647 w 4908"/>
              <a:gd name="T51" fmla="*/ 2061488054 h 3646"/>
              <a:gd name="T52" fmla="*/ 2147483647 w 4908"/>
              <a:gd name="T53" fmla="*/ 1993444647 h 3646"/>
              <a:gd name="T54" fmla="*/ 2147483647 w 4908"/>
              <a:gd name="T55" fmla="*/ 1585179047 h 3646"/>
              <a:gd name="T56" fmla="*/ 2147483647 w 4908"/>
              <a:gd name="T57" fmla="*/ 1033264183 h 3646"/>
              <a:gd name="T58" fmla="*/ 2147483647 w 4908"/>
              <a:gd name="T59" fmla="*/ 685482515 h 3646"/>
              <a:gd name="T60" fmla="*/ 2147483647 w 4908"/>
              <a:gd name="T61" fmla="*/ 753527509 h 3646"/>
              <a:gd name="T62" fmla="*/ 2147483647 w 4908"/>
              <a:gd name="T63" fmla="*/ 1532254986 h 3646"/>
              <a:gd name="T64" fmla="*/ 2147483647 w 4908"/>
              <a:gd name="T65" fmla="*/ 2051407432 h 3646"/>
              <a:gd name="T66" fmla="*/ 2147483647 w 4908"/>
              <a:gd name="T67" fmla="*/ 2147483647 h 3646"/>
              <a:gd name="T68" fmla="*/ 2147483647 w 4908"/>
              <a:gd name="T69" fmla="*/ 2147483647 h 3646"/>
              <a:gd name="T70" fmla="*/ 2147483647 w 4908"/>
              <a:gd name="T71" fmla="*/ 2147483647 h 3646"/>
              <a:gd name="T72" fmla="*/ 2147483647 w 4908"/>
              <a:gd name="T73" fmla="*/ 2147483647 h 3646"/>
              <a:gd name="T74" fmla="*/ 2147483647 w 4908"/>
              <a:gd name="T75" fmla="*/ 2147483647 h 3646"/>
              <a:gd name="T76" fmla="*/ 2147483647 w 4908"/>
              <a:gd name="T77" fmla="*/ 2147483647 h 3646"/>
              <a:gd name="T78" fmla="*/ 2147483647 w 4908"/>
              <a:gd name="T79" fmla="*/ 2147483647 h 3646"/>
              <a:gd name="T80" fmla="*/ 2147483647 w 4908"/>
              <a:gd name="T81" fmla="*/ 2147483647 h 3646"/>
              <a:gd name="T82" fmla="*/ 2147483647 w 4908"/>
              <a:gd name="T83" fmla="*/ 2147483647 h 3646"/>
              <a:gd name="T84" fmla="*/ 2147483647 w 4908"/>
              <a:gd name="T85" fmla="*/ 2147483647 h 3646"/>
              <a:gd name="T86" fmla="*/ 2147483647 w 4908"/>
              <a:gd name="T87" fmla="*/ 2147483647 h 3646"/>
              <a:gd name="T88" fmla="*/ 2147483647 w 4908"/>
              <a:gd name="T89" fmla="*/ 2147483647 h 3646"/>
              <a:gd name="T90" fmla="*/ 2147483647 w 4908"/>
              <a:gd name="T91" fmla="*/ 2147483647 h 3646"/>
              <a:gd name="T92" fmla="*/ 2147483647 w 4908"/>
              <a:gd name="T93" fmla="*/ 2147483647 h 3646"/>
              <a:gd name="T94" fmla="*/ 2147483647 w 4908"/>
              <a:gd name="T95" fmla="*/ 2147483647 h 3646"/>
              <a:gd name="T96" fmla="*/ 2147483647 w 4908"/>
              <a:gd name="T97" fmla="*/ 2147483647 h 3646"/>
              <a:gd name="T98" fmla="*/ 2147483647 w 4908"/>
              <a:gd name="T99" fmla="*/ 2147483647 h 3646"/>
              <a:gd name="T100" fmla="*/ 2147483647 w 4908"/>
              <a:gd name="T101" fmla="*/ 2147483647 h 3646"/>
              <a:gd name="T102" fmla="*/ 2147483647 w 4908"/>
              <a:gd name="T103" fmla="*/ 2147483647 h 3646"/>
              <a:gd name="T104" fmla="*/ 2147483647 w 4908"/>
              <a:gd name="T105" fmla="*/ 2147483647 h 3646"/>
              <a:gd name="T106" fmla="*/ 2147483647 w 4908"/>
              <a:gd name="T107" fmla="*/ 2147483647 h 3646"/>
              <a:gd name="T108" fmla="*/ 2147483647 w 4908"/>
              <a:gd name="T109" fmla="*/ 2147483647 h 3646"/>
              <a:gd name="T110" fmla="*/ 2147483647 w 4908"/>
              <a:gd name="T111" fmla="*/ 2147483647 h 3646"/>
              <a:gd name="T112" fmla="*/ 2147483647 w 4908"/>
              <a:gd name="T113" fmla="*/ 2147483647 h 3646"/>
              <a:gd name="T114" fmla="*/ 2147483647 w 4908"/>
              <a:gd name="T115" fmla="*/ 2147483647 h 3646"/>
              <a:gd name="T116" fmla="*/ 2147483647 w 4908"/>
              <a:gd name="T117" fmla="*/ 2147483647 h 3646"/>
              <a:gd name="T118" fmla="*/ 2147483647 w 4908"/>
              <a:gd name="T119" fmla="*/ 2147483647 h 3646"/>
              <a:gd name="T120" fmla="*/ 2147483647 w 4908"/>
              <a:gd name="T121" fmla="*/ 2147483647 h 3646"/>
              <a:gd name="T122" fmla="*/ 2147483647 w 4908"/>
              <a:gd name="T123" fmla="*/ 2147483647 h 36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08"/>
              <a:gd name="T187" fmla="*/ 0 h 3646"/>
              <a:gd name="T188" fmla="*/ 4908 w 4908"/>
              <a:gd name="T189" fmla="*/ 3646 h 36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31" name="Text Box 290"/>
          <p:cNvSpPr txBox="1">
            <a:spLocks noChangeArrowheads="1"/>
          </p:cNvSpPr>
          <p:nvPr/>
        </p:nvSpPr>
        <p:spPr bwMode="auto">
          <a:xfrm>
            <a:off x="2700338" y="0"/>
            <a:ext cx="4219425" cy="523220"/>
          </a:xfrm>
          <a:prstGeom prst="rect">
            <a:avLst/>
          </a:prstGeom>
          <a:solidFill>
            <a:srgbClr val="CCECFF"/>
          </a:solidFill>
          <a:ln w="9525">
            <a:solidFill>
              <a:schemeClr val="folHlink"/>
            </a:solidFill>
            <a:miter lim="800000"/>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b="0" dirty="0">
                <a:latin typeface="Tahoma" panose="020B0604030504040204" pitchFamily="34" charset="0"/>
                <a:ea typeface="黑体" panose="02010609060101010101" pitchFamily="2" charset="-122"/>
              </a:rPr>
              <a:t>IP</a:t>
            </a:r>
            <a:r>
              <a:rPr kumimoji="0" lang="zh-CN" altLang="en-US" sz="2800" b="0" dirty="0">
                <a:latin typeface="Tahoma" panose="020B0604030504040204" pitchFamily="34" charset="0"/>
                <a:ea typeface="黑体" panose="02010609060101010101" pitchFamily="2" charset="-122"/>
              </a:rPr>
              <a:t>分组在互联网中的传送 </a:t>
            </a:r>
            <a:endParaRPr kumimoji="0" lang="zh-CN" altLang="en-US" sz="2800" b="0" dirty="0">
              <a:latin typeface="Tahoma" panose="020B0604030504040204" pitchFamily="34" charset="0"/>
              <a:ea typeface="黑体" panose="02010609060101010101" pitchFamily="2" charset="-122"/>
            </a:endParaRPr>
          </a:p>
        </p:txBody>
      </p:sp>
      <p:sp>
        <p:nvSpPr>
          <p:cNvPr id="697632" name="TextBox 287"/>
          <p:cNvSpPr txBox="1">
            <a:spLocks noChangeArrowheads="1"/>
          </p:cNvSpPr>
          <p:nvPr/>
        </p:nvSpPr>
        <p:spPr bwMode="auto">
          <a:xfrm>
            <a:off x="7358063" y="6215063"/>
            <a:ext cx="1928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dirty="0">
              <a:latin typeface="Tahoma" panose="020B0604030504040204" pitchFamily="34" charset="0"/>
              <a:ea typeface="黑体" panose="02010609060101010101" pitchFamily="2" charset="-122"/>
            </a:endParaRPr>
          </a:p>
        </p:txBody>
      </p:sp>
      <p:sp>
        <p:nvSpPr>
          <p:cNvPr id="697634" name="AutoShape 250"/>
          <p:cNvSpPr>
            <a:spLocks noChangeArrowheads="1"/>
          </p:cNvSpPr>
          <p:nvPr/>
        </p:nvSpPr>
        <p:spPr bwMode="auto">
          <a:xfrm>
            <a:off x="1223963" y="1916113"/>
            <a:ext cx="1227137" cy="360362"/>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35" name="Freeform 289"/>
          <p:cNvSpPr/>
          <p:nvPr/>
        </p:nvSpPr>
        <p:spPr bwMode="auto">
          <a:xfrm>
            <a:off x="1116013" y="549275"/>
            <a:ext cx="7791450" cy="5788025"/>
          </a:xfrm>
          <a:custGeom>
            <a:avLst/>
            <a:gdLst>
              <a:gd name="T0" fmla="*/ 10080624 w 4908"/>
              <a:gd name="T1" fmla="*/ 0 h 3646"/>
              <a:gd name="T2" fmla="*/ 10080624 w 4908"/>
              <a:gd name="T3" fmla="*/ 1141631666 h 3646"/>
              <a:gd name="T4" fmla="*/ 32761237 w 4908"/>
              <a:gd name="T5" fmla="*/ 1854835297 h 3646"/>
              <a:gd name="T6" fmla="*/ 173891555 w 4908"/>
              <a:gd name="T7" fmla="*/ 2001004320 h 3646"/>
              <a:gd name="T8" fmla="*/ 703124306 w 4908"/>
              <a:gd name="T9" fmla="*/ 2046367121 h 3646"/>
              <a:gd name="T10" fmla="*/ 1459171079 w 4908"/>
              <a:gd name="T11" fmla="*/ 2053928381 h 3646"/>
              <a:gd name="T12" fmla="*/ 2147483647 w 4908"/>
              <a:gd name="T13" fmla="*/ 2038807448 h 3646"/>
              <a:gd name="T14" fmla="*/ 2147483647 w 4908"/>
              <a:gd name="T15" fmla="*/ 1857356246 h 3646"/>
              <a:gd name="T16" fmla="*/ 2147483647 w 4908"/>
              <a:gd name="T17" fmla="*/ 1003022316 h 3646"/>
              <a:gd name="T18" fmla="*/ 2147483647 w 4908"/>
              <a:gd name="T19" fmla="*/ 677922842 h 3646"/>
              <a:gd name="T20" fmla="*/ 2147483647 w 4908"/>
              <a:gd name="T21" fmla="*/ 730845315 h 3646"/>
              <a:gd name="T22" fmla="*/ 2147483647 w 4908"/>
              <a:gd name="T23" fmla="*/ 1388606912 h 3646"/>
              <a:gd name="T24" fmla="*/ 2147483647 w 4908"/>
              <a:gd name="T25" fmla="*/ 1948081847 h 3646"/>
              <a:gd name="T26" fmla="*/ 2147483647 w 4908"/>
              <a:gd name="T27" fmla="*/ 2038807448 h 3646"/>
              <a:gd name="T28" fmla="*/ 2147483647 w 4908"/>
              <a:gd name="T29" fmla="*/ 2023686514 h 3646"/>
              <a:gd name="T30" fmla="*/ 2147483647 w 4908"/>
              <a:gd name="T31" fmla="*/ 2023686514 h 3646"/>
              <a:gd name="T32" fmla="*/ 2147483647 w 4908"/>
              <a:gd name="T33" fmla="*/ 1963202780 h 3646"/>
              <a:gd name="T34" fmla="*/ 2147483647 w 4908"/>
              <a:gd name="T35" fmla="*/ 1713706585 h 3646"/>
              <a:gd name="T36" fmla="*/ 2147483647 w 4908"/>
              <a:gd name="T37" fmla="*/ 987901382 h 3646"/>
              <a:gd name="T38" fmla="*/ 2147483647 w 4908"/>
              <a:gd name="T39" fmla="*/ 693043775 h 3646"/>
              <a:gd name="T40" fmla="*/ 2147483647 w 4908"/>
              <a:gd name="T41" fmla="*/ 723285642 h 3646"/>
              <a:gd name="T42" fmla="*/ 2147483647 w 4908"/>
              <a:gd name="T43" fmla="*/ 1169352584 h 3646"/>
              <a:gd name="T44" fmla="*/ 2147483647 w 4908"/>
              <a:gd name="T45" fmla="*/ 1751509712 h 3646"/>
              <a:gd name="T46" fmla="*/ 2147483647 w 4908"/>
              <a:gd name="T47" fmla="*/ 2031246187 h 3646"/>
              <a:gd name="T48" fmla="*/ 2147483647 w 4908"/>
              <a:gd name="T49" fmla="*/ 2053928381 h 3646"/>
              <a:gd name="T50" fmla="*/ 2147483647 w 4908"/>
              <a:gd name="T51" fmla="*/ 2061488054 h 3646"/>
              <a:gd name="T52" fmla="*/ 2147483647 w 4908"/>
              <a:gd name="T53" fmla="*/ 1993444647 h 3646"/>
              <a:gd name="T54" fmla="*/ 2147483647 w 4908"/>
              <a:gd name="T55" fmla="*/ 1585179047 h 3646"/>
              <a:gd name="T56" fmla="*/ 2147483647 w 4908"/>
              <a:gd name="T57" fmla="*/ 1033264183 h 3646"/>
              <a:gd name="T58" fmla="*/ 2147483647 w 4908"/>
              <a:gd name="T59" fmla="*/ 685482515 h 3646"/>
              <a:gd name="T60" fmla="*/ 2147483647 w 4908"/>
              <a:gd name="T61" fmla="*/ 753527509 h 3646"/>
              <a:gd name="T62" fmla="*/ 2147483647 w 4908"/>
              <a:gd name="T63" fmla="*/ 1532254986 h 3646"/>
              <a:gd name="T64" fmla="*/ 2147483647 w 4908"/>
              <a:gd name="T65" fmla="*/ 2051407432 h 3646"/>
              <a:gd name="T66" fmla="*/ 2147483647 w 4908"/>
              <a:gd name="T67" fmla="*/ 2147483647 h 3646"/>
              <a:gd name="T68" fmla="*/ 2147483647 w 4908"/>
              <a:gd name="T69" fmla="*/ 2147483647 h 3646"/>
              <a:gd name="T70" fmla="*/ 2147483647 w 4908"/>
              <a:gd name="T71" fmla="*/ 2147483647 h 3646"/>
              <a:gd name="T72" fmla="*/ 2147483647 w 4908"/>
              <a:gd name="T73" fmla="*/ 2147483647 h 3646"/>
              <a:gd name="T74" fmla="*/ 2147483647 w 4908"/>
              <a:gd name="T75" fmla="*/ 2147483647 h 3646"/>
              <a:gd name="T76" fmla="*/ 2147483647 w 4908"/>
              <a:gd name="T77" fmla="*/ 2147483647 h 3646"/>
              <a:gd name="T78" fmla="*/ 2147483647 w 4908"/>
              <a:gd name="T79" fmla="*/ 2147483647 h 3646"/>
              <a:gd name="T80" fmla="*/ 2147483647 w 4908"/>
              <a:gd name="T81" fmla="*/ 2147483647 h 3646"/>
              <a:gd name="T82" fmla="*/ 2147483647 w 4908"/>
              <a:gd name="T83" fmla="*/ 2147483647 h 3646"/>
              <a:gd name="T84" fmla="*/ 2147483647 w 4908"/>
              <a:gd name="T85" fmla="*/ 2147483647 h 3646"/>
              <a:gd name="T86" fmla="*/ 2147483647 w 4908"/>
              <a:gd name="T87" fmla="*/ 2147483647 h 3646"/>
              <a:gd name="T88" fmla="*/ 2147483647 w 4908"/>
              <a:gd name="T89" fmla="*/ 2147483647 h 3646"/>
              <a:gd name="T90" fmla="*/ 2147483647 w 4908"/>
              <a:gd name="T91" fmla="*/ 2147483647 h 3646"/>
              <a:gd name="T92" fmla="*/ 2147483647 w 4908"/>
              <a:gd name="T93" fmla="*/ 2147483647 h 3646"/>
              <a:gd name="T94" fmla="*/ 2147483647 w 4908"/>
              <a:gd name="T95" fmla="*/ 2147483647 h 3646"/>
              <a:gd name="T96" fmla="*/ 2147483647 w 4908"/>
              <a:gd name="T97" fmla="*/ 2147483647 h 3646"/>
              <a:gd name="T98" fmla="*/ 2147483647 w 4908"/>
              <a:gd name="T99" fmla="*/ 2147483647 h 3646"/>
              <a:gd name="T100" fmla="*/ 2147483647 w 4908"/>
              <a:gd name="T101" fmla="*/ 2147483647 h 3646"/>
              <a:gd name="T102" fmla="*/ 2147483647 w 4908"/>
              <a:gd name="T103" fmla="*/ 2147483647 h 3646"/>
              <a:gd name="T104" fmla="*/ 2147483647 w 4908"/>
              <a:gd name="T105" fmla="*/ 2147483647 h 3646"/>
              <a:gd name="T106" fmla="*/ 2147483647 w 4908"/>
              <a:gd name="T107" fmla="*/ 2147483647 h 3646"/>
              <a:gd name="T108" fmla="*/ 2147483647 w 4908"/>
              <a:gd name="T109" fmla="*/ 2147483647 h 3646"/>
              <a:gd name="T110" fmla="*/ 2147483647 w 4908"/>
              <a:gd name="T111" fmla="*/ 2147483647 h 3646"/>
              <a:gd name="T112" fmla="*/ 2147483647 w 4908"/>
              <a:gd name="T113" fmla="*/ 2147483647 h 3646"/>
              <a:gd name="T114" fmla="*/ 2147483647 w 4908"/>
              <a:gd name="T115" fmla="*/ 2147483647 h 3646"/>
              <a:gd name="T116" fmla="*/ 2147483647 w 4908"/>
              <a:gd name="T117" fmla="*/ 2147483647 h 3646"/>
              <a:gd name="T118" fmla="*/ 2147483647 w 4908"/>
              <a:gd name="T119" fmla="*/ 2147483647 h 3646"/>
              <a:gd name="T120" fmla="*/ 2147483647 w 4908"/>
              <a:gd name="T121" fmla="*/ 2147483647 h 3646"/>
              <a:gd name="T122" fmla="*/ 2147483647 w 4908"/>
              <a:gd name="T123" fmla="*/ 2147483647 h 36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08"/>
              <a:gd name="T187" fmla="*/ 0 h 3646"/>
              <a:gd name="T188" fmla="*/ 4908 w 4908"/>
              <a:gd name="T189" fmla="*/ 3646 h 36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37" name="AutoShape 250"/>
          <p:cNvSpPr>
            <a:spLocks noChangeArrowheads="1"/>
          </p:cNvSpPr>
          <p:nvPr/>
        </p:nvSpPr>
        <p:spPr bwMode="auto">
          <a:xfrm>
            <a:off x="1223963" y="1916113"/>
            <a:ext cx="1227137" cy="360362"/>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38" name="Text Box 210"/>
          <p:cNvSpPr txBox="1">
            <a:spLocks noChangeArrowheads="1"/>
          </p:cNvSpPr>
          <p:nvPr/>
        </p:nvSpPr>
        <p:spPr bwMode="auto">
          <a:xfrm>
            <a:off x="2541588" y="1773238"/>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639" name="Freeform 289"/>
          <p:cNvSpPr/>
          <p:nvPr/>
        </p:nvSpPr>
        <p:spPr bwMode="auto">
          <a:xfrm>
            <a:off x="1116013" y="550863"/>
            <a:ext cx="7791450" cy="5788025"/>
          </a:xfrm>
          <a:custGeom>
            <a:avLst/>
            <a:gdLst>
              <a:gd name="T0" fmla="*/ 10080624 w 4908"/>
              <a:gd name="T1" fmla="*/ 0 h 3646"/>
              <a:gd name="T2" fmla="*/ 10080624 w 4908"/>
              <a:gd name="T3" fmla="*/ 1141631666 h 3646"/>
              <a:gd name="T4" fmla="*/ 32761237 w 4908"/>
              <a:gd name="T5" fmla="*/ 1854835297 h 3646"/>
              <a:gd name="T6" fmla="*/ 173891555 w 4908"/>
              <a:gd name="T7" fmla="*/ 2001004320 h 3646"/>
              <a:gd name="T8" fmla="*/ 703124306 w 4908"/>
              <a:gd name="T9" fmla="*/ 2046367121 h 3646"/>
              <a:gd name="T10" fmla="*/ 1459171079 w 4908"/>
              <a:gd name="T11" fmla="*/ 2053928381 h 3646"/>
              <a:gd name="T12" fmla="*/ 2147483647 w 4908"/>
              <a:gd name="T13" fmla="*/ 2038807448 h 3646"/>
              <a:gd name="T14" fmla="*/ 2147483647 w 4908"/>
              <a:gd name="T15" fmla="*/ 1857356246 h 3646"/>
              <a:gd name="T16" fmla="*/ 2147483647 w 4908"/>
              <a:gd name="T17" fmla="*/ 1003022316 h 3646"/>
              <a:gd name="T18" fmla="*/ 2147483647 w 4908"/>
              <a:gd name="T19" fmla="*/ 677922842 h 3646"/>
              <a:gd name="T20" fmla="*/ 2147483647 w 4908"/>
              <a:gd name="T21" fmla="*/ 730845315 h 3646"/>
              <a:gd name="T22" fmla="*/ 2147483647 w 4908"/>
              <a:gd name="T23" fmla="*/ 1388606912 h 3646"/>
              <a:gd name="T24" fmla="*/ 2147483647 w 4908"/>
              <a:gd name="T25" fmla="*/ 1948081847 h 3646"/>
              <a:gd name="T26" fmla="*/ 2147483647 w 4908"/>
              <a:gd name="T27" fmla="*/ 2038807448 h 3646"/>
              <a:gd name="T28" fmla="*/ 2147483647 w 4908"/>
              <a:gd name="T29" fmla="*/ 2023686514 h 3646"/>
              <a:gd name="T30" fmla="*/ 2147483647 w 4908"/>
              <a:gd name="T31" fmla="*/ 2023686514 h 3646"/>
              <a:gd name="T32" fmla="*/ 2147483647 w 4908"/>
              <a:gd name="T33" fmla="*/ 1963202780 h 3646"/>
              <a:gd name="T34" fmla="*/ 2147483647 w 4908"/>
              <a:gd name="T35" fmla="*/ 1713706585 h 3646"/>
              <a:gd name="T36" fmla="*/ 2147483647 w 4908"/>
              <a:gd name="T37" fmla="*/ 987901382 h 3646"/>
              <a:gd name="T38" fmla="*/ 2147483647 w 4908"/>
              <a:gd name="T39" fmla="*/ 693043775 h 3646"/>
              <a:gd name="T40" fmla="*/ 2147483647 w 4908"/>
              <a:gd name="T41" fmla="*/ 723285642 h 3646"/>
              <a:gd name="T42" fmla="*/ 2147483647 w 4908"/>
              <a:gd name="T43" fmla="*/ 1169352584 h 3646"/>
              <a:gd name="T44" fmla="*/ 2147483647 w 4908"/>
              <a:gd name="T45" fmla="*/ 1751509712 h 3646"/>
              <a:gd name="T46" fmla="*/ 2147483647 w 4908"/>
              <a:gd name="T47" fmla="*/ 2031246187 h 3646"/>
              <a:gd name="T48" fmla="*/ 2147483647 w 4908"/>
              <a:gd name="T49" fmla="*/ 2053928381 h 3646"/>
              <a:gd name="T50" fmla="*/ 2147483647 w 4908"/>
              <a:gd name="T51" fmla="*/ 2061488054 h 3646"/>
              <a:gd name="T52" fmla="*/ 2147483647 w 4908"/>
              <a:gd name="T53" fmla="*/ 1993444647 h 3646"/>
              <a:gd name="T54" fmla="*/ 2147483647 w 4908"/>
              <a:gd name="T55" fmla="*/ 1585179047 h 3646"/>
              <a:gd name="T56" fmla="*/ 2147483647 w 4908"/>
              <a:gd name="T57" fmla="*/ 1033264183 h 3646"/>
              <a:gd name="T58" fmla="*/ 2147483647 w 4908"/>
              <a:gd name="T59" fmla="*/ 685482515 h 3646"/>
              <a:gd name="T60" fmla="*/ 2147483647 w 4908"/>
              <a:gd name="T61" fmla="*/ 753527509 h 3646"/>
              <a:gd name="T62" fmla="*/ 2147483647 w 4908"/>
              <a:gd name="T63" fmla="*/ 1532254986 h 3646"/>
              <a:gd name="T64" fmla="*/ 2147483647 w 4908"/>
              <a:gd name="T65" fmla="*/ 2051407432 h 3646"/>
              <a:gd name="T66" fmla="*/ 2147483647 w 4908"/>
              <a:gd name="T67" fmla="*/ 2147483647 h 3646"/>
              <a:gd name="T68" fmla="*/ 2147483647 w 4908"/>
              <a:gd name="T69" fmla="*/ 2147483647 h 3646"/>
              <a:gd name="T70" fmla="*/ 2147483647 w 4908"/>
              <a:gd name="T71" fmla="*/ 2147483647 h 3646"/>
              <a:gd name="T72" fmla="*/ 2147483647 w 4908"/>
              <a:gd name="T73" fmla="*/ 2147483647 h 3646"/>
              <a:gd name="T74" fmla="*/ 2147483647 w 4908"/>
              <a:gd name="T75" fmla="*/ 2147483647 h 3646"/>
              <a:gd name="T76" fmla="*/ 2147483647 w 4908"/>
              <a:gd name="T77" fmla="*/ 2147483647 h 3646"/>
              <a:gd name="T78" fmla="*/ 2147483647 w 4908"/>
              <a:gd name="T79" fmla="*/ 2147483647 h 3646"/>
              <a:gd name="T80" fmla="*/ 2147483647 w 4908"/>
              <a:gd name="T81" fmla="*/ 2147483647 h 3646"/>
              <a:gd name="T82" fmla="*/ 2147483647 w 4908"/>
              <a:gd name="T83" fmla="*/ 2147483647 h 3646"/>
              <a:gd name="T84" fmla="*/ 2147483647 w 4908"/>
              <a:gd name="T85" fmla="*/ 2147483647 h 3646"/>
              <a:gd name="T86" fmla="*/ 2147483647 w 4908"/>
              <a:gd name="T87" fmla="*/ 2147483647 h 3646"/>
              <a:gd name="T88" fmla="*/ 2147483647 w 4908"/>
              <a:gd name="T89" fmla="*/ 2147483647 h 3646"/>
              <a:gd name="T90" fmla="*/ 2147483647 w 4908"/>
              <a:gd name="T91" fmla="*/ 2147483647 h 3646"/>
              <a:gd name="T92" fmla="*/ 2147483647 w 4908"/>
              <a:gd name="T93" fmla="*/ 2147483647 h 3646"/>
              <a:gd name="T94" fmla="*/ 2147483647 w 4908"/>
              <a:gd name="T95" fmla="*/ 2147483647 h 3646"/>
              <a:gd name="T96" fmla="*/ 2147483647 w 4908"/>
              <a:gd name="T97" fmla="*/ 2147483647 h 3646"/>
              <a:gd name="T98" fmla="*/ 2147483647 w 4908"/>
              <a:gd name="T99" fmla="*/ 2147483647 h 3646"/>
              <a:gd name="T100" fmla="*/ 2147483647 w 4908"/>
              <a:gd name="T101" fmla="*/ 2147483647 h 3646"/>
              <a:gd name="T102" fmla="*/ 2147483647 w 4908"/>
              <a:gd name="T103" fmla="*/ 2147483647 h 3646"/>
              <a:gd name="T104" fmla="*/ 2147483647 w 4908"/>
              <a:gd name="T105" fmla="*/ 2147483647 h 3646"/>
              <a:gd name="T106" fmla="*/ 2147483647 w 4908"/>
              <a:gd name="T107" fmla="*/ 2147483647 h 3646"/>
              <a:gd name="T108" fmla="*/ 2147483647 w 4908"/>
              <a:gd name="T109" fmla="*/ 2147483647 h 3646"/>
              <a:gd name="T110" fmla="*/ 2147483647 w 4908"/>
              <a:gd name="T111" fmla="*/ 2147483647 h 3646"/>
              <a:gd name="T112" fmla="*/ 2147483647 w 4908"/>
              <a:gd name="T113" fmla="*/ 2147483647 h 3646"/>
              <a:gd name="T114" fmla="*/ 2147483647 w 4908"/>
              <a:gd name="T115" fmla="*/ 2147483647 h 3646"/>
              <a:gd name="T116" fmla="*/ 2147483647 w 4908"/>
              <a:gd name="T117" fmla="*/ 2147483647 h 3646"/>
              <a:gd name="T118" fmla="*/ 2147483647 w 4908"/>
              <a:gd name="T119" fmla="*/ 2147483647 h 3646"/>
              <a:gd name="T120" fmla="*/ 2147483647 w 4908"/>
              <a:gd name="T121" fmla="*/ 2147483647 h 3646"/>
              <a:gd name="T122" fmla="*/ 2147483647 w 4908"/>
              <a:gd name="T123" fmla="*/ 2147483647 h 36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08"/>
              <a:gd name="T187" fmla="*/ 0 h 3646"/>
              <a:gd name="T188" fmla="*/ 4908 w 4908"/>
              <a:gd name="T189" fmla="*/ 3646 h 36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41" name="AutoShape 250"/>
          <p:cNvSpPr>
            <a:spLocks noChangeArrowheads="1"/>
          </p:cNvSpPr>
          <p:nvPr/>
        </p:nvSpPr>
        <p:spPr bwMode="auto">
          <a:xfrm>
            <a:off x="1223963" y="1917700"/>
            <a:ext cx="1227137" cy="360363"/>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42" name="Text Box 213"/>
          <p:cNvSpPr txBox="1">
            <a:spLocks noChangeArrowheads="1"/>
          </p:cNvSpPr>
          <p:nvPr/>
        </p:nvSpPr>
        <p:spPr bwMode="auto">
          <a:xfrm>
            <a:off x="4989513" y="1773238"/>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2</a:t>
            </a:r>
            <a:endParaRPr kumimoji="0" lang="en-US" altLang="zh-CN" sz="1600" b="0" baseline="-25000">
              <a:latin typeface="Arial" panose="020B0604020202020204" pitchFamily="34" charset="0"/>
              <a:ea typeface="黑体" panose="02010609060101010101" pitchFamily="2" charset="-122"/>
            </a:endParaRPr>
          </a:p>
        </p:txBody>
      </p:sp>
      <p:sp>
        <p:nvSpPr>
          <p:cNvPr id="697643" name="Text Box 210"/>
          <p:cNvSpPr txBox="1">
            <a:spLocks noChangeArrowheads="1"/>
          </p:cNvSpPr>
          <p:nvPr/>
        </p:nvSpPr>
        <p:spPr bwMode="auto">
          <a:xfrm>
            <a:off x="2541588" y="1774825"/>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644" name="Freeform 289"/>
          <p:cNvSpPr/>
          <p:nvPr/>
        </p:nvSpPr>
        <p:spPr bwMode="auto">
          <a:xfrm>
            <a:off x="1116013" y="552450"/>
            <a:ext cx="7791450" cy="5788025"/>
          </a:xfrm>
          <a:custGeom>
            <a:avLst/>
            <a:gdLst>
              <a:gd name="T0" fmla="*/ 10080624 w 4908"/>
              <a:gd name="T1" fmla="*/ 0 h 3646"/>
              <a:gd name="T2" fmla="*/ 10080624 w 4908"/>
              <a:gd name="T3" fmla="*/ 1141631666 h 3646"/>
              <a:gd name="T4" fmla="*/ 32761237 w 4908"/>
              <a:gd name="T5" fmla="*/ 1854835297 h 3646"/>
              <a:gd name="T6" fmla="*/ 173891555 w 4908"/>
              <a:gd name="T7" fmla="*/ 2001004320 h 3646"/>
              <a:gd name="T8" fmla="*/ 703124306 w 4908"/>
              <a:gd name="T9" fmla="*/ 2046367121 h 3646"/>
              <a:gd name="T10" fmla="*/ 1459171079 w 4908"/>
              <a:gd name="T11" fmla="*/ 2053928381 h 3646"/>
              <a:gd name="T12" fmla="*/ 2147483647 w 4908"/>
              <a:gd name="T13" fmla="*/ 2038807448 h 3646"/>
              <a:gd name="T14" fmla="*/ 2147483647 w 4908"/>
              <a:gd name="T15" fmla="*/ 1857356246 h 3646"/>
              <a:gd name="T16" fmla="*/ 2147483647 w 4908"/>
              <a:gd name="T17" fmla="*/ 1003022316 h 3646"/>
              <a:gd name="T18" fmla="*/ 2147483647 w 4908"/>
              <a:gd name="T19" fmla="*/ 677922842 h 3646"/>
              <a:gd name="T20" fmla="*/ 2147483647 w 4908"/>
              <a:gd name="T21" fmla="*/ 730845315 h 3646"/>
              <a:gd name="T22" fmla="*/ 2147483647 w 4908"/>
              <a:gd name="T23" fmla="*/ 1388606912 h 3646"/>
              <a:gd name="T24" fmla="*/ 2147483647 w 4908"/>
              <a:gd name="T25" fmla="*/ 1948081847 h 3646"/>
              <a:gd name="T26" fmla="*/ 2147483647 w 4908"/>
              <a:gd name="T27" fmla="*/ 2038807448 h 3646"/>
              <a:gd name="T28" fmla="*/ 2147483647 w 4908"/>
              <a:gd name="T29" fmla="*/ 2023686514 h 3646"/>
              <a:gd name="T30" fmla="*/ 2147483647 w 4908"/>
              <a:gd name="T31" fmla="*/ 2023686514 h 3646"/>
              <a:gd name="T32" fmla="*/ 2147483647 w 4908"/>
              <a:gd name="T33" fmla="*/ 1963202780 h 3646"/>
              <a:gd name="T34" fmla="*/ 2147483647 w 4908"/>
              <a:gd name="T35" fmla="*/ 1713706585 h 3646"/>
              <a:gd name="T36" fmla="*/ 2147483647 w 4908"/>
              <a:gd name="T37" fmla="*/ 987901382 h 3646"/>
              <a:gd name="T38" fmla="*/ 2147483647 w 4908"/>
              <a:gd name="T39" fmla="*/ 693043775 h 3646"/>
              <a:gd name="T40" fmla="*/ 2147483647 w 4908"/>
              <a:gd name="T41" fmla="*/ 723285642 h 3646"/>
              <a:gd name="T42" fmla="*/ 2147483647 w 4908"/>
              <a:gd name="T43" fmla="*/ 1169352584 h 3646"/>
              <a:gd name="T44" fmla="*/ 2147483647 w 4908"/>
              <a:gd name="T45" fmla="*/ 1751509712 h 3646"/>
              <a:gd name="T46" fmla="*/ 2147483647 w 4908"/>
              <a:gd name="T47" fmla="*/ 2031246187 h 3646"/>
              <a:gd name="T48" fmla="*/ 2147483647 w 4908"/>
              <a:gd name="T49" fmla="*/ 2053928381 h 3646"/>
              <a:gd name="T50" fmla="*/ 2147483647 w 4908"/>
              <a:gd name="T51" fmla="*/ 2061488054 h 3646"/>
              <a:gd name="T52" fmla="*/ 2147483647 w 4908"/>
              <a:gd name="T53" fmla="*/ 1993444647 h 3646"/>
              <a:gd name="T54" fmla="*/ 2147483647 w 4908"/>
              <a:gd name="T55" fmla="*/ 1585179047 h 3646"/>
              <a:gd name="T56" fmla="*/ 2147483647 w 4908"/>
              <a:gd name="T57" fmla="*/ 1033264183 h 3646"/>
              <a:gd name="T58" fmla="*/ 2147483647 w 4908"/>
              <a:gd name="T59" fmla="*/ 685482515 h 3646"/>
              <a:gd name="T60" fmla="*/ 2147483647 w 4908"/>
              <a:gd name="T61" fmla="*/ 753527509 h 3646"/>
              <a:gd name="T62" fmla="*/ 2147483647 w 4908"/>
              <a:gd name="T63" fmla="*/ 1532254986 h 3646"/>
              <a:gd name="T64" fmla="*/ 2147483647 w 4908"/>
              <a:gd name="T65" fmla="*/ 2051407432 h 3646"/>
              <a:gd name="T66" fmla="*/ 2147483647 w 4908"/>
              <a:gd name="T67" fmla="*/ 2147483647 h 3646"/>
              <a:gd name="T68" fmla="*/ 2147483647 w 4908"/>
              <a:gd name="T69" fmla="*/ 2147483647 h 3646"/>
              <a:gd name="T70" fmla="*/ 2147483647 w 4908"/>
              <a:gd name="T71" fmla="*/ 2147483647 h 3646"/>
              <a:gd name="T72" fmla="*/ 2147483647 w 4908"/>
              <a:gd name="T73" fmla="*/ 2147483647 h 3646"/>
              <a:gd name="T74" fmla="*/ 2147483647 w 4908"/>
              <a:gd name="T75" fmla="*/ 2147483647 h 3646"/>
              <a:gd name="T76" fmla="*/ 2147483647 w 4908"/>
              <a:gd name="T77" fmla="*/ 2147483647 h 3646"/>
              <a:gd name="T78" fmla="*/ 2147483647 w 4908"/>
              <a:gd name="T79" fmla="*/ 2147483647 h 3646"/>
              <a:gd name="T80" fmla="*/ 2147483647 w 4908"/>
              <a:gd name="T81" fmla="*/ 2147483647 h 3646"/>
              <a:gd name="T82" fmla="*/ 2147483647 w 4908"/>
              <a:gd name="T83" fmla="*/ 2147483647 h 3646"/>
              <a:gd name="T84" fmla="*/ 2147483647 w 4908"/>
              <a:gd name="T85" fmla="*/ 2147483647 h 3646"/>
              <a:gd name="T86" fmla="*/ 2147483647 w 4908"/>
              <a:gd name="T87" fmla="*/ 2147483647 h 3646"/>
              <a:gd name="T88" fmla="*/ 2147483647 w 4908"/>
              <a:gd name="T89" fmla="*/ 2147483647 h 3646"/>
              <a:gd name="T90" fmla="*/ 2147483647 w 4908"/>
              <a:gd name="T91" fmla="*/ 2147483647 h 3646"/>
              <a:gd name="T92" fmla="*/ 2147483647 w 4908"/>
              <a:gd name="T93" fmla="*/ 2147483647 h 3646"/>
              <a:gd name="T94" fmla="*/ 2147483647 w 4908"/>
              <a:gd name="T95" fmla="*/ 2147483647 h 3646"/>
              <a:gd name="T96" fmla="*/ 2147483647 w 4908"/>
              <a:gd name="T97" fmla="*/ 2147483647 h 3646"/>
              <a:gd name="T98" fmla="*/ 2147483647 w 4908"/>
              <a:gd name="T99" fmla="*/ 2147483647 h 3646"/>
              <a:gd name="T100" fmla="*/ 2147483647 w 4908"/>
              <a:gd name="T101" fmla="*/ 2147483647 h 3646"/>
              <a:gd name="T102" fmla="*/ 2147483647 w 4908"/>
              <a:gd name="T103" fmla="*/ 2147483647 h 3646"/>
              <a:gd name="T104" fmla="*/ 2147483647 w 4908"/>
              <a:gd name="T105" fmla="*/ 2147483647 h 3646"/>
              <a:gd name="T106" fmla="*/ 2147483647 w 4908"/>
              <a:gd name="T107" fmla="*/ 2147483647 h 3646"/>
              <a:gd name="T108" fmla="*/ 2147483647 w 4908"/>
              <a:gd name="T109" fmla="*/ 2147483647 h 3646"/>
              <a:gd name="T110" fmla="*/ 2147483647 w 4908"/>
              <a:gd name="T111" fmla="*/ 2147483647 h 3646"/>
              <a:gd name="T112" fmla="*/ 2147483647 w 4908"/>
              <a:gd name="T113" fmla="*/ 2147483647 h 3646"/>
              <a:gd name="T114" fmla="*/ 2147483647 w 4908"/>
              <a:gd name="T115" fmla="*/ 2147483647 h 3646"/>
              <a:gd name="T116" fmla="*/ 2147483647 w 4908"/>
              <a:gd name="T117" fmla="*/ 2147483647 h 3646"/>
              <a:gd name="T118" fmla="*/ 2147483647 w 4908"/>
              <a:gd name="T119" fmla="*/ 2147483647 h 3646"/>
              <a:gd name="T120" fmla="*/ 2147483647 w 4908"/>
              <a:gd name="T121" fmla="*/ 2147483647 h 3646"/>
              <a:gd name="T122" fmla="*/ 2147483647 w 4908"/>
              <a:gd name="T123" fmla="*/ 2147483647 h 36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08"/>
              <a:gd name="T187" fmla="*/ 0 h 3646"/>
              <a:gd name="T188" fmla="*/ 4908 w 4908"/>
              <a:gd name="T189" fmla="*/ 3646 h 36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7646" name="AutoShape 250"/>
          <p:cNvSpPr>
            <a:spLocks noChangeArrowheads="1"/>
          </p:cNvSpPr>
          <p:nvPr/>
        </p:nvSpPr>
        <p:spPr bwMode="auto">
          <a:xfrm>
            <a:off x="1223963" y="1919288"/>
            <a:ext cx="1227137" cy="360362"/>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48" name="Text Box 213"/>
          <p:cNvSpPr txBox="1">
            <a:spLocks noChangeArrowheads="1"/>
          </p:cNvSpPr>
          <p:nvPr/>
        </p:nvSpPr>
        <p:spPr bwMode="auto">
          <a:xfrm>
            <a:off x="4989513" y="1773238"/>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2</a:t>
            </a:r>
            <a:endParaRPr kumimoji="0" lang="en-US" altLang="zh-CN" sz="1600" b="0" baseline="-25000">
              <a:latin typeface="Arial" panose="020B0604020202020204" pitchFamily="34" charset="0"/>
              <a:ea typeface="黑体" panose="02010609060101010101" pitchFamily="2" charset="-122"/>
            </a:endParaRPr>
          </a:p>
        </p:txBody>
      </p:sp>
      <p:sp>
        <p:nvSpPr>
          <p:cNvPr id="697649" name="Text Box 210"/>
          <p:cNvSpPr txBox="1">
            <a:spLocks noChangeArrowheads="1"/>
          </p:cNvSpPr>
          <p:nvPr/>
        </p:nvSpPr>
        <p:spPr bwMode="auto">
          <a:xfrm>
            <a:off x="2541588" y="1774825"/>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651" name="AutoShape 250"/>
          <p:cNvSpPr>
            <a:spLocks noChangeArrowheads="1"/>
          </p:cNvSpPr>
          <p:nvPr/>
        </p:nvSpPr>
        <p:spPr bwMode="auto">
          <a:xfrm>
            <a:off x="1223963" y="1919288"/>
            <a:ext cx="1227137" cy="360362"/>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52" name="AutoShape 252"/>
          <p:cNvSpPr>
            <a:spLocks noChangeArrowheads="1"/>
          </p:cNvSpPr>
          <p:nvPr/>
        </p:nvSpPr>
        <p:spPr bwMode="auto">
          <a:xfrm flipH="1">
            <a:off x="5286375" y="3789363"/>
            <a:ext cx="2016125" cy="358775"/>
          </a:xfrm>
          <a:prstGeom prst="rightArrow">
            <a:avLst>
              <a:gd name="adj1" fmla="val 59778"/>
              <a:gd name="adj2" fmla="val 151908"/>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55" name="Text Box 210"/>
          <p:cNvSpPr txBox="1">
            <a:spLocks noChangeArrowheads="1"/>
          </p:cNvSpPr>
          <p:nvPr/>
        </p:nvSpPr>
        <p:spPr bwMode="auto">
          <a:xfrm>
            <a:off x="2541588" y="1778000"/>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657" name="AutoShape 250"/>
          <p:cNvSpPr>
            <a:spLocks noChangeArrowheads="1"/>
          </p:cNvSpPr>
          <p:nvPr/>
        </p:nvSpPr>
        <p:spPr bwMode="auto">
          <a:xfrm>
            <a:off x="1223963" y="1922463"/>
            <a:ext cx="1227137" cy="360362"/>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grpSp>
        <p:nvGrpSpPr>
          <p:cNvPr id="697658" name="Group 229"/>
          <p:cNvGrpSpPr/>
          <p:nvPr/>
        </p:nvGrpSpPr>
        <p:grpSpPr bwMode="auto">
          <a:xfrm>
            <a:off x="7019925" y="2565400"/>
            <a:ext cx="1439863" cy="863600"/>
            <a:chOff x="385" y="2795"/>
            <a:chExt cx="1769" cy="816"/>
          </a:xfrm>
        </p:grpSpPr>
        <p:sp>
          <p:nvSpPr>
            <p:cNvPr id="18" name="Oval 230"/>
            <p:cNvSpPr>
              <a:spLocks noChangeArrowheads="1"/>
            </p:cNvSpPr>
            <p:nvPr/>
          </p:nvSpPr>
          <p:spPr bwMode="auto">
            <a:xfrm>
              <a:off x="1588" y="306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19" name="Oval 231"/>
            <p:cNvSpPr>
              <a:spLocks noChangeArrowheads="1"/>
            </p:cNvSpPr>
            <p:nvPr/>
          </p:nvSpPr>
          <p:spPr bwMode="auto">
            <a:xfrm>
              <a:off x="927"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0" name="Oval 232"/>
            <p:cNvSpPr>
              <a:spLocks noChangeArrowheads="1"/>
            </p:cNvSpPr>
            <p:nvPr/>
          </p:nvSpPr>
          <p:spPr bwMode="auto">
            <a:xfrm>
              <a:off x="502" y="3205"/>
              <a:ext cx="585" cy="28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1" name="Oval 233"/>
            <p:cNvSpPr>
              <a:spLocks noChangeArrowheads="1"/>
            </p:cNvSpPr>
            <p:nvPr/>
          </p:nvSpPr>
          <p:spPr bwMode="auto">
            <a:xfrm>
              <a:off x="385" y="3085"/>
              <a:ext cx="384" cy="255"/>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2" name="Oval 234"/>
            <p:cNvSpPr>
              <a:spLocks noChangeArrowheads="1"/>
            </p:cNvSpPr>
            <p:nvPr/>
          </p:nvSpPr>
          <p:spPr bwMode="auto">
            <a:xfrm>
              <a:off x="566" y="2884"/>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3" name="Oval 235"/>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4" name="Oval 236"/>
            <p:cNvSpPr>
              <a:spLocks noChangeArrowheads="1"/>
            </p:cNvSpPr>
            <p:nvPr/>
          </p:nvSpPr>
          <p:spPr bwMode="auto">
            <a:xfrm>
              <a:off x="1505" y="2891"/>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5" name="Oval 237"/>
            <p:cNvSpPr>
              <a:spLocks noChangeArrowheads="1"/>
            </p:cNvSpPr>
            <p:nvPr/>
          </p:nvSpPr>
          <p:spPr bwMode="auto">
            <a:xfrm>
              <a:off x="705" y="2987"/>
              <a:ext cx="1141" cy="41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6" name="Oval 238"/>
            <p:cNvSpPr>
              <a:spLocks noChangeArrowheads="1"/>
            </p:cNvSpPr>
            <p:nvPr/>
          </p:nvSpPr>
          <p:spPr bwMode="auto">
            <a:xfrm rot="1336630">
              <a:off x="1473" y="3067"/>
              <a:ext cx="556" cy="417"/>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7" name="Oval 239"/>
            <p:cNvSpPr>
              <a:spLocks noChangeArrowheads="1"/>
            </p:cNvSpPr>
            <p:nvPr/>
          </p:nvSpPr>
          <p:spPr bwMode="auto">
            <a:xfrm>
              <a:off x="1003" y="2812"/>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8" name="Oval 240"/>
            <p:cNvSpPr>
              <a:spLocks noChangeArrowheads="1"/>
            </p:cNvSpPr>
            <p:nvPr/>
          </p:nvSpPr>
          <p:spPr bwMode="auto">
            <a:xfrm>
              <a:off x="576" y="2899"/>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29" name="Oval 241"/>
            <p:cNvSpPr>
              <a:spLocks noChangeArrowheads="1"/>
            </p:cNvSpPr>
            <p:nvPr/>
          </p:nvSpPr>
          <p:spPr bwMode="auto">
            <a:xfrm>
              <a:off x="397" y="3100"/>
              <a:ext cx="382"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30" name="Oval 242"/>
            <p:cNvSpPr>
              <a:spLocks noChangeArrowheads="1"/>
            </p:cNvSpPr>
            <p:nvPr/>
          </p:nvSpPr>
          <p:spPr bwMode="auto">
            <a:xfrm>
              <a:off x="1514" y="2908"/>
              <a:ext cx="554" cy="24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31" name="Oval 243"/>
            <p:cNvSpPr>
              <a:spLocks noChangeArrowheads="1"/>
            </p:cNvSpPr>
            <p:nvPr/>
          </p:nvSpPr>
          <p:spPr bwMode="auto">
            <a:xfrm>
              <a:off x="1598" y="3076"/>
              <a:ext cx="556" cy="249"/>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2" name="Oval 244"/>
            <p:cNvSpPr>
              <a:spLocks noChangeArrowheads="1"/>
            </p:cNvSpPr>
            <p:nvPr/>
          </p:nvSpPr>
          <p:spPr bwMode="auto">
            <a:xfrm>
              <a:off x="715" y="3004"/>
              <a:ext cx="1141" cy="41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3" name="Oval 245"/>
            <p:cNvSpPr>
              <a:spLocks noChangeArrowheads="1"/>
            </p:cNvSpPr>
            <p:nvPr/>
          </p:nvSpPr>
          <p:spPr bwMode="auto">
            <a:xfrm>
              <a:off x="514" y="3220"/>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97675" name="Freeform 246"/>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sp>
        <p:nvSpPr>
          <p:cNvPr id="697676" name="AutoShape 252"/>
          <p:cNvSpPr>
            <a:spLocks noChangeArrowheads="1"/>
          </p:cNvSpPr>
          <p:nvPr/>
        </p:nvSpPr>
        <p:spPr bwMode="auto">
          <a:xfrm flipH="1">
            <a:off x="5286375" y="3789363"/>
            <a:ext cx="2016125" cy="358775"/>
          </a:xfrm>
          <a:prstGeom prst="rightArrow">
            <a:avLst>
              <a:gd name="adj1" fmla="val 59778"/>
              <a:gd name="adj2" fmla="val 151908"/>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sp>
        <p:nvSpPr>
          <p:cNvPr id="697679" name="Text Box 210"/>
          <p:cNvSpPr txBox="1">
            <a:spLocks noChangeArrowheads="1"/>
          </p:cNvSpPr>
          <p:nvPr/>
        </p:nvSpPr>
        <p:spPr bwMode="auto">
          <a:xfrm>
            <a:off x="2541588" y="1778000"/>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0">
                <a:latin typeface="Arial" panose="020B0604020202020204" pitchFamily="34" charset="0"/>
                <a:ea typeface="黑体" panose="02010609060101010101" pitchFamily="2" charset="-122"/>
              </a:rPr>
              <a:t> R</a:t>
            </a:r>
            <a:r>
              <a:rPr kumimoji="0" lang="en-US" altLang="zh-CN" sz="1600" b="0" baseline="-25000">
                <a:latin typeface="Arial" panose="020B0604020202020204" pitchFamily="34" charset="0"/>
                <a:ea typeface="黑体" panose="02010609060101010101" pitchFamily="2" charset="-122"/>
              </a:rPr>
              <a:t>1</a:t>
            </a:r>
            <a:endParaRPr kumimoji="0" lang="en-US" altLang="zh-CN" sz="1600" b="0" baseline="-25000">
              <a:latin typeface="Arial" panose="020B0604020202020204" pitchFamily="34" charset="0"/>
              <a:ea typeface="黑体" panose="02010609060101010101" pitchFamily="2" charset="-122"/>
            </a:endParaRPr>
          </a:p>
        </p:txBody>
      </p:sp>
      <p:sp>
        <p:nvSpPr>
          <p:cNvPr id="697681" name="AutoShape 250"/>
          <p:cNvSpPr>
            <a:spLocks noChangeArrowheads="1"/>
          </p:cNvSpPr>
          <p:nvPr/>
        </p:nvSpPr>
        <p:spPr bwMode="auto">
          <a:xfrm>
            <a:off x="1223963" y="1922463"/>
            <a:ext cx="1227137" cy="360362"/>
          </a:xfrm>
          <a:prstGeom prst="rightArrow">
            <a:avLst>
              <a:gd name="adj1" fmla="val 59778"/>
              <a:gd name="adj2" fmla="val 92053"/>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b="0">
                <a:latin typeface="Arial" panose="020B0604020202020204" pitchFamily="34" charset="0"/>
                <a:ea typeface="黑体" panose="02010609060101010101" pitchFamily="2" charset="-122"/>
              </a:rPr>
              <a:t>间接交付</a:t>
            </a:r>
            <a:endParaRPr kumimoji="0" lang="zh-CN" altLang="en-US" sz="1600" b="0">
              <a:latin typeface="Arial" panose="020B0604020202020204" pitchFamily="34" charset="0"/>
              <a:ea typeface="黑体" panose="02010609060101010101" pitchFamily="2" charset="-122"/>
            </a:endParaRPr>
          </a:p>
        </p:txBody>
      </p:sp>
      <p:grpSp>
        <p:nvGrpSpPr>
          <p:cNvPr id="697683" name="Group 229"/>
          <p:cNvGrpSpPr/>
          <p:nvPr/>
        </p:nvGrpSpPr>
        <p:grpSpPr bwMode="auto">
          <a:xfrm>
            <a:off x="7019925" y="2592388"/>
            <a:ext cx="1439863" cy="863600"/>
            <a:chOff x="385" y="2795"/>
            <a:chExt cx="1769" cy="816"/>
          </a:xfrm>
        </p:grpSpPr>
        <p:sp>
          <p:nvSpPr>
            <p:cNvPr id="970754" name="Oval 230"/>
            <p:cNvSpPr>
              <a:spLocks noChangeArrowheads="1"/>
            </p:cNvSpPr>
            <p:nvPr/>
          </p:nvSpPr>
          <p:spPr bwMode="auto">
            <a:xfrm>
              <a:off x="1588" y="3060"/>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5" name="Oval 231"/>
            <p:cNvSpPr>
              <a:spLocks noChangeArrowheads="1"/>
            </p:cNvSpPr>
            <p:nvPr/>
          </p:nvSpPr>
          <p:spPr bwMode="auto">
            <a:xfrm>
              <a:off x="927" y="3273"/>
              <a:ext cx="885" cy="33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6" name="Oval 232"/>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7" name="Oval 233"/>
            <p:cNvSpPr>
              <a:spLocks noChangeArrowheads="1"/>
            </p:cNvSpPr>
            <p:nvPr/>
          </p:nvSpPr>
          <p:spPr bwMode="auto">
            <a:xfrm>
              <a:off x="385" y="3084"/>
              <a:ext cx="384" cy="255"/>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8" name="Oval 234"/>
            <p:cNvSpPr>
              <a:spLocks noChangeArrowheads="1"/>
            </p:cNvSpPr>
            <p:nvPr/>
          </p:nvSpPr>
          <p:spPr bwMode="auto">
            <a:xfrm>
              <a:off x="566" y="2883"/>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59" name="Oval 235"/>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0" name="Oval 236"/>
            <p:cNvSpPr>
              <a:spLocks noChangeArrowheads="1"/>
            </p:cNvSpPr>
            <p:nvPr/>
          </p:nvSpPr>
          <p:spPr bwMode="auto">
            <a:xfrm>
              <a:off x="1505"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1" name="Oval 237"/>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2" name="Oval 238"/>
            <p:cNvSpPr>
              <a:spLocks noChangeArrowheads="1"/>
            </p:cNvSpPr>
            <p:nvPr/>
          </p:nvSpPr>
          <p:spPr bwMode="auto">
            <a:xfrm rot="1336630">
              <a:off x="1473" y="3066"/>
              <a:ext cx="556" cy="417"/>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3" name="Oval 239"/>
            <p:cNvSpPr>
              <a:spLocks noChangeArrowheads="1"/>
            </p:cNvSpPr>
            <p:nvPr/>
          </p:nvSpPr>
          <p:spPr bwMode="auto">
            <a:xfrm>
              <a:off x="1003" y="2811"/>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4" name="Oval 240"/>
            <p:cNvSpPr>
              <a:spLocks noChangeArrowheads="1"/>
            </p:cNvSpPr>
            <p:nvPr/>
          </p:nvSpPr>
          <p:spPr bwMode="auto">
            <a:xfrm>
              <a:off x="576" y="2898"/>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5" name="Oval 241"/>
            <p:cNvSpPr>
              <a:spLocks noChangeArrowheads="1"/>
            </p:cNvSpPr>
            <p:nvPr/>
          </p:nvSpPr>
          <p:spPr bwMode="auto">
            <a:xfrm>
              <a:off x="397" y="3099"/>
              <a:ext cx="382" cy="257"/>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6" name="Oval 242"/>
            <p:cNvSpPr>
              <a:spLocks noChangeArrowheads="1"/>
            </p:cNvSpPr>
            <p:nvPr/>
          </p:nvSpPr>
          <p:spPr bwMode="auto">
            <a:xfrm>
              <a:off x="1514" y="2907"/>
              <a:ext cx="554" cy="24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7" name="Oval 243"/>
            <p:cNvSpPr>
              <a:spLocks noChangeArrowheads="1"/>
            </p:cNvSpPr>
            <p:nvPr/>
          </p:nvSpPr>
          <p:spPr bwMode="auto">
            <a:xfrm>
              <a:off x="1598" y="3075"/>
              <a:ext cx="556" cy="249"/>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8" name="Oval 244"/>
            <p:cNvSpPr>
              <a:spLocks noChangeArrowheads="1"/>
            </p:cNvSpPr>
            <p:nvPr/>
          </p:nvSpPr>
          <p:spPr bwMode="auto">
            <a:xfrm>
              <a:off x="715" y="3003"/>
              <a:ext cx="1141" cy="41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769" name="Oval 245"/>
            <p:cNvSpPr>
              <a:spLocks noChangeArrowheads="1"/>
            </p:cNvSpPr>
            <p:nvPr/>
          </p:nvSpPr>
          <p:spPr bwMode="auto">
            <a:xfrm>
              <a:off x="514"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97700" name="Freeform 246"/>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grpSp>
        <p:nvGrpSpPr>
          <p:cNvPr id="697709" name="Group 229"/>
          <p:cNvGrpSpPr/>
          <p:nvPr/>
        </p:nvGrpSpPr>
        <p:grpSpPr bwMode="auto">
          <a:xfrm>
            <a:off x="6803009" y="2753204"/>
            <a:ext cx="1439863" cy="863600"/>
            <a:chOff x="385" y="2795"/>
            <a:chExt cx="1769" cy="816"/>
          </a:xfrm>
        </p:grpSpPr>
        <p:sp>
          <p:nvSpPr>
            <p:cNvPr id="970982" name="Oval 230"/>
            <p:cNvSpPr>
              <a:spLocks noChangeArrowheads="1"/>
            </p:cNvSpPr>
            <p:nvPr/>
          </p:nvSpPr>
          <p:spPr bwMode="auto">
            <a:xfrm>
              <a:off x="1588" y="306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3" name="Oval 231"/>
            <p:cNvSpPr>
              <a:spLocks noChangeArrowheads="1"/>
            </p:cNvSpPr>
            <p:nvPr/>
          </p:nvSpPr>
          <p:spPr bwMode="auto">
            <a:xfrm>
              <a:off x="927"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4" name="Oval 232"/>
            <p:cNvSpPr>
              <a:spLocks noChangeArrowheads="1"/>
            </p:cNvSpPr>
            <p:nvPr/>
          </p:nvSpPr>
          <p:spPr bwMode="auto">
            <a:xfrm>
              <a:off x="502" y="3205"/>
              <a:ext cx="585" cy="28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5" name="Oval 233"/>
            <p:cNvSpPr>
              <a:spLocks noChangeArrowheads="1"/>
            </p:cNvSpPr>
            <p:nvPr/>
          </p:nvSpPr>
          <p:spPr bwMode="auto">
            <a:xfrm>
              <a:off x="385" y="3085"/>
              <a:ext cx="384" cy="255"/>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6" name="Oval 234"/>
            <p:cNvSpPr>
              <a:spLocks noChangeArrowheads="1"/>
            </p:cNvSpPr>
            <p:nvPr/>
          </p:nvSpPr>
          <p:spPr bwMode="auto">
            <a:xfrm>
              <a:off x="566" y="2884"/>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7" name="Oval 235"/>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8" name="Oval 236"/>
            <p:cNvSpPr>
              <a:spLocks noChangeArrowheads="1"/>
            </p:cNvSpPr>
            <p:nvPr/>
          </p:nvSpPr>
          <p:spPr bwMode="auto">
            <a:xfrm>
              <a:off x="1505" y="2891"/>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89" name="Oval 237"/>
            <p:cNvSpPr>
              <a:spLocks noChangeArrowheads="1"/>
            </p:cNvSpPr>
            <p:nvPr/>
          </p:nvSpPr>
          <p:spPr bwMode="auto">
            <a:xfrm>
              <a:off x="705" y="2987"/>
              <a:ext cx="1141" cy="41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0" name="Oval 238"/>
            <p:cNvSpPr>
              <a:spLocks noChangeArrowheads="1"/>
            </p:cNvSpPr>
            <p:nvPr/>
          </p:nvSpPr>
          <p:spPr bwMode="auto">
            <a:xfrm rot="1336630">
              <a:off x="1473" y="3067"/>
              <a:ext cx="556" cy="417"/>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1" name="Oval 239"/>
            <p:cNvSpPr>
              <a:spLocks noChangeArrowheads="1"/>
            </p:cNvSpPr>
            <p:nvPr/>
          </p:nvSpPr>
          <p:spPr bwMode="auto">
            <a:xfrm>
              <a:off x="1003" y="2812"/>
              <a:ext cx="757"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2" name="Oval 240"/>
            <p:cNvSpPr>
              <a:spLocks noChangeArrowheads="1"/>
            </p:cNvSpPr>
            <p:nvPr/>
          </p:nvSpPr>
          <p:spPr bwMode="auto">
            <a:xfrm>
              <a:off x="576" y="2899"/>
              <a:ext cx="575"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3" name="Oval 241"/>
            <p:cNvSpPr>
              <a:spLocks noChangeArrowheads="1"/>
            </p:cNvSpPr>
            <p:nvPr/>
          </p:nvSpPr>
          <p:spPr bwMode="auto">
            <a:xfrm>
              <a:off x="397" y="3100"/>
              <a:ext cx="382"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4" name="Oval 242"/>
            <p:cNvSpPr>
              <a:spLocks noChangeArrowheads="1"/>
            </p:cNvSpPr>
            <p:nvPr/>
          </p:nvSpPr>
          <p:spPr bwMode="auto">
            <a:xfrm>
              <a:off x="1514" y="2908"/>
              <a:ext cx="554" cy="249"/>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5" name="Oval 243"/>
            <p:cNvSpPr>
              <a:spLocks noChangeArrowheads="1"/>
            </p:cNvSpPr>
            <p:nvPr/>
          </p:nvSpPr>
          <p:spPr bwMode="auto">
            <a:xfrm>
              <a:off x="1598" y="3076"/>
              <a:ext cx="556" cy="249"/>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6" name="Oval 244"/>
            <p:cNvSpPr>
              <a:spLocks noChangeArrowheads="1"/>
            </p:cNvSpPr>
            <p:nvPr/>
          </p:nvSpPr>
          <p:spPr bwMode="auto">
            <a:xfrm>
              <a:off x="715" y="3004"/>
              <a:ext cx="1141" cy="41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970997" name="Oval 245"/>
            <p:cNvSpPr>
              <a:spLocks noChangeArrowheads="1"/>
            </p:cNvSpPr>
            <p:nvPr/>
          </p:nvSpPr>
          <p:spPr bwMode="auto">
            <a:xfrm>
              <a:off x="514" y="3220"/>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697726" name="Freeform 246"/>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B0CD375D-EFA6-44CE-BC5B-9C1188305142}" type="slidenum">
              <a:rPr lang="zh-CN" altLang="en-US"/>
            </a:fld>
            <a:endParaRPr lang="en-US" altLang="zh-CN"/>
          </a:p>
        </p:txBody>
      </p:sp>
      <p:graphicFrame>
        <p:nvGraphicFramePr>
          <p:cNvPr id="541698" name="Object 2"/>
          <p:cNvGraphicFramePr>
            <a:graphicFrameLocks noChangeAspect="1"/>
          </p:cNvGraphicFramePr>
          <p:nvPr/>
        </p:nvGraphicFramePr>
        <p:xfrm>
          <a:off x="0" y="609600"/>
          <a:ext cx="9144000" cy="5411788"/>
        </p:xfrm>
        <a:graphic>
          <a:graphicData uri="http://schemas.openxmlformats.org/presentationml/2006/ole">
            <mc:AlternateContent xmlns:mc="http://schemas.openxmlformats.org/markup-compatibility/2006">
              <mc:Choice xmlns:v="urn:schemas-microsoft-com:vml" Requires="v">
                <p:oleObj spid="_x0000_s2" name="位图图像" r:id="rId1" imgW="7105650" imgH="4086225" progId="Paint.Picture">
                  <p:embed/>
                </p:oleObj>
              </mc:Choice>
              <mc:Fallback>
                <p:oleObj name="位图图像" r:id="rId1" imgW="7105650" imgH="4086225" progId="Paint.Picture">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541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1700" name="Rectangle 4"/>
          <p:cNvSpPr>
            <a:spLocks noChangeArrowheads="1"/>
          </p:cNvSpPr>
          <p:nvPr/>
        </p:nvSpPr>
        <p:spPr bwMode="auto">
          <a:xfrm>
            <a:off x="0" y="1628775"/>
            <a:ext cx="8675688" cy="936625"/>
          </a:xfrm>
          <a:prstGeom prst="rect">
            <a:avLst/>
          </a:prstGeom>
          <a:noFill/>
          <a:ln w="254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342C4F0-4B75-47F6-B359-36240C2BF5AC}" type="slidenum">
              <a:rPr lang="zh-CN" altLang="en-US"/>
            </a:fld>
            <a:endParaRPr lang="en-US" altLang="zh-CN"/>
          </a:p>
        </p:txBody>
      </p:sp>
      <p:sp>
        <p:nvSpPr>
          <p:cNvPr id="542722" name="Rectangle 2"/>
          <p:cNvSpPr>
            <a:spLocks noGrp="1" noChangeArrowheads="1"/>
          </p:cNvSpPr>
          <p:nvPr>
            <p:ph type="body" idx="1"/>
          </p:nvPr>
        </p:nvSpPr>
        <p:spPr>
          <a:xfrm>
            <a:off x="251521" y="836613"/>
            <a:ext cx="8740080" cy="6326187"/>
          </a:xfrm>
        </p:spPr>
        <p:txBody>
          <a:bodyPr/>
          <a:lstStyle/>
          <a:p>
            <a:pPr>
              <a:buFontTx/>
              <a:buNone/>
            </a:pPr>
            <a:r>
              <a:rPr lang="zh-CN" altLang="en-US" b="1" dirty="0">
                <a:latin typeface="宋体" panose="02010600030101010101" pitchFamily="2" charset="-122"/>
              </a:rPr>
              <a:t>在</a:t>
            </a:r>
            <a:r>
              <a:rPr lang="en-US" altLang="zh-CN" b="1" dirty="0">
                <a:latin typeface="宋体" panose="02010600030101010101" pitchFamily="2" charset="-122"/>
              </a:rPr>
              <a:t>IP</a:t>
            </a:r>
            <a:r>
              <a:rPr lang="zh-CN" altLang="en-US" b="1" dirty="0">
                <a:latin typeface="宋体" panose="02010600030101010101" pitchFamily="2" charset="-122"/>
              </a:rPr>
              <a:t>数据报的报头中，与数据报的分片、组装</a:t>
            </a:r>
            <a:endParaRPr lang="zh-CN" altLang="en-US" b="1" dirty="0">
              <a:latin typeface="宋体" panose="02010600030101010101" pitchFamily="2" charset="-122"/>
            </a:endParaRPr>
          </a:p>
          <a:p>
            <a:pPr>
              <a:buFontTx/>
              <a:buNone/>
            </a:pPr>
            <a:r>
              <a:rPr lang="zh-CN" altLang="en-US" b="1" dirty="0">
                <a:latin typeface="宋体" panose="02010600030101010101" pitchFamily="2" charset="-122"/>
              </a:rPr>
              <a:t>相关的域有标识域、标志域与片偏移域。</a:t>
            </a:r>
            <a:endParaRPr lang="en-US" altLang="zh-CN" b="1" dirty="0">
              <a:latin typeface="宋体" panose="02010600030101010101" pitchFamily="2" charset="-122"/>
            </a:endParaRPr>
          </a:p>
          <a:p>
            <a:r>
              <a:rPr lang="zh-CN" altLang="en-US" b="1" u="sng" dirty="0">
                <a:solidFill>
                  <a:schemeClr val="accent2"/>
                </a:solidFill>
                <a:latin typeface="宋体" panose="02010600030101010101" pitchFamily="2" charset="-122"/>
              </a:rPr>
              <a:t>标识</a:t>
            </a:r>
            <a:r>
              <a:rPr lang="zh-CN" altLang="en-US" b="1" u="sng" dirty="0">
                <a:solidFill>
                  <a:schemeClr val="accent2"/>
                </a:solidFill>
              </a:rPr>
              <a:t>（</a:t>
            </a:r>
            <a:r>
              <a:rPr lang="en-US" altLang="zh-CN" b="1" u="sng" dirty="0">
                <a:solidFill>
                  <a:schemeClr val="accent2"/>
                </a:solidFill>
              </a:rPr>
              <a:t>identification）</a:t>
            </a:r>
            <a:r>
              <a:rPr lang="zh-CN" altLang="en-US" b="1" u="sng" dirty="0">
                <a:solidFill>
                  <a:schemeClr val="accent2"/>
                </a:solidFill>
                <a:latin typeface="宋体" panose="02010600030101010101" pitchFamily="2" charset="-122"/>
              </a:rPr>
              <a:t>域</a:t>
            </a:r>
            <a:endParaRPr lang="zh-CN" altLang="en-US" b="1" u="sng" dirty="0">
              <a:solidFill>
                <a:schemeClr val="accent2"/>
              </a:solidFill>
              <a:latin typeface="宋体" panose="02010600030101010101" pitchFamily="2" charset="-122"/>
            </a:endParaRPr>
          </a:p>
          <a:p>
            <a:pPr>
              <a:buFontTx/>
              <a:buNone/>
            </a:pPr>
            <a:r>
              <a:rPr lang="zh-CN" altLang="en-US" b="1" dirty="0">
                <a:latin typeface="宋体" panose="02010600030101010101" pitchFamily="2" charset="-122"/>
              </a:rPr>
              <a:t>      为一个原始数据报生成一个标识</a:t>
            </a:r>
            <a:r>
              <a:rPr lang="en-US" altLang="zh-CN" b="1" dirty="0">
                <a:latin typeface="宋体" panose="02010600030101010101" pitchFamily="2" charset="-122"/>
              </a:rPr>
              <a:t>ID</a:t>
            </a:r>
            <a:r>
              <a:rPr lang="zh-CN" altLang="en-US" b="1" dirty="0">
                <a:latin typeface="宋体" panose="02010600030101010101" pitchFamily="2" charset="-122"/>
              </a:rPr>
              <a:t>值，该原始数据报的所有片使用这一个标识</a:t>
            </a:r>
            <a:r>
              <a:rPr lang="en-US" altLang="zh-CN" b="1" dirty="0">
                <a:latin typeface="宋体" panose="02010600030101010101" pitchFamily="2" charset="-122"/>
              </a:rPr>
              <a:t>ID</a:t>
            </a:r>
            <a:r>
              <a:rPr lang="zh-CN" altLang="en-US" b="1" dirty="0">
                <a:latin typeface="宋体" panose="02010600030101010101" pitchFamily="2" charset="-122"/>
              </a:rPr>
              <a:t>值</a:t>
            </a:r>
            <a:r>
              <a:rPr lang="zh-CN" altLang="en-US" dirty="0">
                <a:latin typeface="宋体" panose="02010600030101010101" pitchFamily="2" charset="-122"/>
              </a:rPr>
              <a:t>，</a:t>
            </a:r>
            <a:r>
              <a:rPr lang="zh-CN" altLang="en-US" b="1" dirty="0">
                <a:latin typeface="宋体" panose="02010600030101010101" pitchFamily="2" charset="-122"/>
              </a:rPr>
              <a:t>由</a:t>
            </a:r>
            <a:r>
              <a:rPr lang="zh-CN" altLang="en-US" b="1" dirty="0">
                <a:solidFill>
                  <a:srgbClr val="FF0000"/>
                </a:solidFill>
                <a:latin typeface="宋体" panose="02010600030101010101" pitchFamily="2" charset="-122"/>
              </a:rPr>
              <a:t>发送端</a:t>
            </a:r>
            <a:r>
              <a:rPr lang="zh-CN" altLang="en-US" b="1" dirty="0">
                <a:latin typeface="宋体" panose="02010600030101010101" pitchFamily="2" charset="-122"/>
              </a:rPr>
              <a:t>生成</a:t>
            </a:r>
            <a:endParaRPr lang="zh-CN" altLang="en-US" b="1" dirty="0">
              <a:latin typeface="宋体" panose="02010600030101010101" pitchFamily="2" charset="-122"/>
            </a:endParaRPr>
          </a:p>
          <a:p>
            <a:endParaRPr lang="zh-CN" altLang="en-US" b="1" u="sng" dirty="0">
              <a:solidFill>
                <a:schemeClr val="accent2"/>
              </a:solidFill>
              <a:latin typeface="宋体" panose="02010600030101010101" pitchFamily="2" charset="-122"/>
            </a:endParaRPr>
          </a:p>
          <a:p>
            <a:r>
              <a:rPr lang="zh-CN" altLang="en-US" b="1" u="sng" dirty="0">
                <a:solidFill>
                  <a:schemeClr val="accent2"/>
                </a:solidFill>
                <a:latin typeface="宋体" panose="02010600030101010101" pitchFamily="2" charset="-122"/>
              </a:rPr>
              <a:t>标志</a:t>
            </a:r>
            <a:r>
              <a:rPr lang="zh-CN" altLang="en-US" b="1" u="sng" dirty="0">
                <a:solidFill>
                  <a:schemeClr val="accent2"/>
                </a:solidFill>
              </a:rPr>
              <a:t>（</a:t>
            </a:r>
            <a:r>
              <a:rPr lang="en-US" altLang="zh-CN" b="1" u="sng" dirty="0">
                <a:solidFill>
                  <a:schemeClr val="accent2"/>
                </a:solidFill>
              </a:rPr>
              <a:t>flags）</a:t>
            </a:r>
            <a:r>
              <a:rPr lang="zh-CN" altLang="en-US" b="1" u="sng" dirty="0">
                <a:solidFill>
                  <a:schemeClr val="accent2"/>
                </a:solidFill>
                <a:latin typeface="宋体" panose="02010600030101010101" pitchFamily="2" charset="-122"/>
              </a:rPr>
              <a:t>域</a:t>
            </a:r>
            <a:r>
              <a:rPr lang="zh-CN" altLang="en-US" b="1" dirty="0">
                <a:solidFill>
                  <a:schemeClr val="accent2"/>
                </a:solidFill>
                <a:ea typeface="楷体_GB2312" pitchFamily="49" charset="-122"/>
              </a:rPr>
              <a:t>　　　　　　　</a:t>
            </a:r>
            <a:endParaRPr lang="zh-CN" altLang="en-US" b="1" dirty="0">
              <a:solidFill>
                <a:schemeClr val="accent2"/>
              </a:solidFill>
              <a:ea typeface="楷体_GB2312" pitchFamily="49" charset="-122"/>
            </a:endParaRPr>
          </a:p>
          <a:p>
            <a:pPr>
              <a:buFontTx/>
              <a:buNone/>
            </a:pPr>
            <a:r>
              <a:rPr lang="en-US" altLang="zh-CN" sz="2800" b="1" dirty="0">
                <a:latin typeface="宋体" panose="02010600030101010101" pitchFamily="2" charset="-122"/>
              </a:rPr>
              <a:t>DF(Don’t fragment):０</a:t>
            </a:r>
            <a:r>
              <a:rPr lang="zh-CN" altLang="en-US" sz="2800" b="1" dirty="0">
                <a:latin typeface="宋体" panose="02010600030101010101" pitchFamily="2" charset="-122"/>
              </a:rPr>
              <a:t>可以分片；</a:t>
            </a:r>
            <a:r>
              <a:rPr lang="en-US" altLang="zh-CN" sz="2800" b="1" dirty="0">
                <a:latin typeface="宋体" panose="02010600030101010101" pitchFamily="2" charset="-122"/>
              </a:rPr>
              <a:t> DF=1</a:t>
            </a:r>
            <a:r>
              <a:rPr lang="zh-CN" altLang="en-US" sz="2800" b="1" dirty="0">
                <a:latin typeface="宋体" panose="02010600030101010101" pitchFamily="2" charset="-122"/>
              </a:rPr>
              <a:t>拒绝分片；</a:t>
            </a:r>
            <a:endParaRPr lang="en-US" altLang="zh-CN" sz="2800" b="1" dirty="0">
              <a:latin typeface="宋体" panose="02010600030101010101" pitchFamily="2" charset="-122"/>
            </a:endParaRPr>
          </a:p>
          <a:p>
            <a:pPr>
              <a:buFontTx/>
              <a:buNone/>
            </a:pPr>
            <a:r>
              <a:rPr lang="en-US" altLang="zh-CN" sz="2800" b="1" dirty="0">
                <a:latin typeface="宋体" panose="02010600030101010101" pitchFamily="2" charset="-122"/>
              </a:rPr>
              <a:t>MF(More fragment): 0</a:t>
            </a:r>
            <a:r>
              <a:rPr lang="zh-CN" altLang="en-US" sz="2800" b="1" dirty="0">
                <a:latin typeface="宋体" panose="02010600030101010101" pitchFamily="2" charset="-122"/>
              </a:rPr>
              <a:t>最后一片 ；</a:t>
            </a:r>
            <a:r>
              <a:rPr lang="en-US" altLang="zh-CN" sz="2800" b="1" dirty="0">
                <a:latin typeface="宋体" panose="02010600030101010101" pitchFamily="2" charset="-122"/>
              </a:rPr>
              <a:t> MF:1</a:t>
            </a:r>
            <a:r>
              <a:rPr lang="zh-CN" altLang="en-US" sz="2800" b="1" dirty="0">
                <a:latin typeface="宋体" panose="02010600030101010101" pitchFamily="2" charset="-122"/>
              </a:rPr>
              <a:t>中间片；  </a:t>
            </a:r>
            <a:endParaRPr lang="zh-CN" altLang="en-US" sz="2800" b="1" dirty="0">
              <a:latin typeface="宋体" panose="02010600030101010101" pitchFamily="2" charset="-122"/>
            </a:endParaRPr>
          </a:p>
        </p:txBody>
      </p:sp>
      <p:pic>
        <p:nvPicPr>
          <p:cNvPr id="54272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6056" y="4543879"/>
            <a:ext cx="1876425" cy="628650"/>
          </a:xfrm>
          <a:prstGeom prst="rect">
            <a:avLst/>
          </a:prstGeom>
          <a:noFill/>
          <a:extLst>
            <a:ext uri="{909E8E84-426E-40DD-AFC4-6F175D3DCCD1}">
              <a14:hiddenFill xmlns:a14="http://schemas.microsoft.com/office/drawing/2010/main">
                <a:solidFill>
                  <a:srgbClr val="FFFFFF"/>
                </a:solidFill>
              </a14:hiddenFill>
            </a:ext>
          </a:extLst>
        </p:spPr>
      </p:pic>
      <p:sp>
        <p:nvSpPr>
          <p:cNvPr id="542726" name="Rectangle 6"/>
          <p:cNvSpPr>
            <a:spLocks noChangeArrowheads="1"/>
          </p:cNvSpPr>
          <p:nvPr/>
        </p:nvSpPr>
        <p:spPr bwMode="auto">
          <a:xfrm>
            <a:off x="8459788" y="6165850"/>
            <a:ext cx="684212" cy="4318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B</a:t>
            </a:r>
            <a:endParaRPr lang="en-US" altLang="zh-C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C4ABFFB7-E5AA-4CA0-AECD-463567D47AAD}" type="slidenum">
              <a:rPr lang="zh-CN" altLang="en-US"/>
            </a:fld>
            <a:endParaRPr lang="en-US" altLang="zh-CN"/>
          </a:p>
        </p:txBody>
      </p:sp>
      <p:sp>
        <p:nvSpPr>
          <p:cNvPr id="610307" name="Rectangle 3"/>
          <p:cNvSpPr>
            <a:spLocks noGrp="1" noChangeArrowheads="1"/>
          </p:cNvSpPr>
          <p:nvPr>
            <p:ph type="body" idx="1"/>
          </p:nvPr>
        </p:nvSpPr>
        <p:spPr>
          <a:xfrm>
            <a:off x="685800" y="908050"/>
            <a:ext cx="8458200" cy="5187950"/>
          </a:xfrm>
        </p:spPr>
        <p:txBody>
          <a:bodyPr/>
          <a:lstStyle/>
          <a:p>
            <a:endParaRPr lang="zh-CN" altLang="en-US" b="1" dirty="0">
              <a:solidFill>
                <a:schemeClr val="accent2"/>
              </a:solidFill>
              <a:latin typeface="宋体" panose="02010600030101010101" pitchFamily="2" charset="-122"/>
            </a:endParaRPr>
          </a:p>
          <a:p>
            <a:r>
              <a:rPr lang="zh-CN" altLang="en-US" b="1" dirty="0">
                <a:solidFill>
                  <a:schemeClr val="accent2"/>
                </a:solidFill>
                <a:latin typeface="宋体" panose="02010600030101010101" pitchFamily="2" charset="-122"/>
              </a:rPr>
              <a:t>片偏移</a:t>
            </a:r>
            <a:r>
              <a:rPr lang="zh-CN" altLang="en-US" b="1" dirty="0">
                <a:solidFill>
                  <a:schemeClr val="accent2"/>
                </a:solidFill>
              </a:rPr>
              <a:t>（</a:t>
            </a:r>
            <a:r>
              <a:rPr lang="en-US" altLang="zh-CN" b="1" dirty="0">
                <a:solidFill>
                  <a:schemeClr val="accent2"/>
                </a:solidFill>
              </a:rPr>
              <a:t>fragment offset）</a:t>
            </a:r>
            <a:r>
              <a:rPr lang="zh-CN" altLang="en-US" b="1" dirty="0">
                <a:solidFill>
                  <a:schemeClr val="accent2"/>
                </a:solidFill>
                <a:latin typeface="宋体" panose="02010600030101010101" pitchFamily="2" charset="-122"/>
              </a:rPr>
              <a:t>域</a:t>
            </a:r>
            <a:endParaRPr lang="zh-CN" altLang="en-US" b="1" dirty="0">
              <a:solidFill>
                <a:schemeClr val="accent2"/>
              </a:solidFill>
              <a:latin typeface="宋体" panose="02010600030101010101" pitchFamily="2" charset="-122"/>
            </a:endParaRPr>
          </a:p>
          <a:p>
            <a:pPr>
              <a:buFontTx/>
              <a:buNone/>
            </a:pPr>
            <a:r>
              <a:rPr lang="zh-CN" altLang="en-US" b="1" dirty="0">
                <a:ea typeface="楷体_GB2312" pitchFamily="49" charset="-122"/>
              </a:rPr>
              <a:t>           </a:t>
            </a:r>
            <a:r>
              <a:rPr lang="zh-CN" altLang="en-US" b="1" dirty="0">
                <a:latin typeface="宋体" panose="02010600030101010101" pitchFamily="2" charset="-122"/>
              </a:rPr>
              <a:t>表示该分片在整个数据报中的相对位置，以8</a:t>
            </a:r>
            <a:r>
              <a:rPr lang="en-US" altLang="zh-CN" b="1" dirty="0">
                <a:latin typeface="宋体" panose="02010600030101010101" pitchFamily="2" charset="-122"/>
              </a:rPr>
              <a:t>B</a:t>
            </a:r>
            <a:r>
              <a:rPr lang="zh-CN" altLang="en-US" b="1" dirty="0">
                <a:latin typeface="宋体" panose="02010600030101010101" pitchFamily="2" charset="-122"/>
              </a:rPr>
              <a:t>为单位来计数，</a:t>
            </a:r>
            <a:r>
              <a:rPr lang="zh-CN" altLang="en-US" b="1" dirty="0">
                <a:solidFill>
                  <a:srgbClr val="FF0000"/>
                </a:solidFill>
                <a:latin typeface="宋体" panose="02010600030101010101" pitchFamily="2" charset="-122"/>
              </a:rPr>
              <a:t>则除了最后一个数据报片外，其他每个分片的长度一定是8</a:t>
            </a:r>
            <a:r>
              <a:rPr lang="en-US" altLang="zh-CN" b="1" dirty="0">
                <a:solidFill>
                  <a:srgbClr val="FF0000"/>
                </a:solidFill>
                <a:latin typeface="宋体" panose="02010600030101010101" pitchFamily="2" charset="-122"/>
              </a:rPr>
              <a:t>B</a:t>
            </a:r>
            <a:r>
              <a:rPr lang="zh-CN" altLang="en-US" b="1" dirty="0">
                <a:solidFill>
                  <a:srgbClr val="FF0000"/>
                </a:solidFill>
                <a:latin typeface="宋体" panose="02010600030101010101" pitchFamily="2" charset="-122"/>
              </a:rPr>
              <a:t>的整数倍。</a:t>
            </a:r>
            <a:endParaRPr lang="zh-CN" altLang="en-US" b="1" dirty="0">
              <a:solidFill>
                <a:srgbClr val="FF0000"/>
              </a:solidFill>
              <a:latin typeface="宋体" panose="02010600030101010101" pitchFamily="2" charset="-122"/>
            </a:endParaRPr>
          </a:p>
          <a:p>
            <a:endParaRPr lang="zh-CN" altLang="en-US" b="1"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B472ACA-B406-4ADF-A8CE-D023D72DC0C2}" type="slidenum">
              <a:rPr lang="zh-CN" altLang="en-US"/>
            </a:fld>
            <a:endParaRPr lang="en-US" altLang="zh-CN"/>
          </a:p>
        </p:txBody>
      </p:sp>
      <p:sp>
        <p:nvSpPr>
          <p:cNvPr id="543746" name="Rectangle 2"/>
          <p:cNvSpPr>
            <a:spLocks noGrp="1" noChangeArrowheads="1"/>
          </p:cNvSpPr>
          <p:nvPr>
            <p:ph type="title"/>
          </p:nvPr>
        </p:nvSpPr>
        <p:spPr>
          <a:xfrm>
            <a:off x="685800" y="549275"/>
            <a:ext cx="8458200" cy="1143000"/>
          </a:xfrm>
        </p:spPr>
        <p:txBody>
          <a:bodyPr/>
          <a:lstStyle/>
          <a:p>
            <a:pPr algn="l"/>
            <a:br>
              <a:rPr lang="zh-CN" altLang="en-US" sz="3600"/>
            </a:br>
            <a:r>
              <a:rPr lang="zh-CN" altLang="en-US" sz="3200">
                <a:latin typeface="宋体" panose="02010600030101010101" pitchFamily="2" charset="-122"/>
              </a:rPr>
              <a:t>举例：数据报的数据部分</a:t>
            </a:r>
            <a:r>
              <a:rPr lang="en-US" altLang="zh-CN" sz="3200">
                <a:latin typeface="宋体" panose="02010600030101010101" pitchFamily="2" charset="-122"/>
              </a:rPr>
              <a:t>2200</a:t>
            </a:r>
            <a:r>
              <a:rPr lang="zh-CN" altLang="en-US" sz="3200">
                <a:latin typeface="宋体" panose="02010600030101010101" pitchFamily="2" charset="-122"/>
              </a:rPr>
              <a:t>字节，</a:t>
            </a:r>
            <a:br>
              <a:rPr lang="zh-CN" altLang="en-US" sz="3200">
                <a:latin typeface="宋体" panose="02010600030101010101" pitchFamily="2" charset="-122"/>
              </a:rPr>
            </a:br>
            <a:r>
              <a:rPr lang="zh-CN" altLang="en-US" sz="3200">
                <a:latin typeface="宋体" panose="02010600030101010101" pitchFamily="2" charset="-122"/>
              </a:rPr>
              <a:t>报头长20字节，</a:t>
            </a:r>
            <a:r>
              <a:rPr lang="en-US" altLang="zh-CN" sz="3200">
                <a:latin typeface="宋体" panose="02010600030101010101" pitchFamily="2" charset="-122"/>
              </a:rPr>
              <a:t>MTU=820</a:t>
            </a:r>
            <a:r>
              <a:rPr lang="zh-CN" altLang="en-US" sz="3200">
                <a:latin typeface="宋体" panose="02010600030101010101" pitchFamily="2" charset="-122"/>
              </a:rPr>
              <a:t>字节</a:t>
            </a:r>
            <a:br>
              <a:rPr lang="zh-CN" altLang="en-US">
                <a:ea typeface="黑体" panose="02010609060101010101" pitchFamily="2" charset="-122"/>
              </a:rPr>
            </a:br>
            <a:endParaRPr lang="zh-CN" altLang="en-US">
              <a:ea typeface="黑体" panose="02010609060101010101" pitchFamily="2" charset="-122"/>
            </a:endParaRPr>
          </a:p>
        </p:txBody>
      </p:sp>
      <p:graphicFrame>
        <p:nvGraphicFramePr>
          <p:cNvPr id="543747" name="Object 3"/>
          <p:cNvGraphicFramePr>
            <a:graphicFrameLocks noGrp="1" noChangeAspect="1"/>
          </p:cNvGraphicFramePr>
          <p:nvPr>
            <p:ph type="body" idx="1"/>
          </p:nvPr>
        </p:nvGraphicFramePr>
        <p:xfrm>
          <a:off x="533400" y="1828800"/>
          <a:ext cx="7848600" cy="4343400"/>
        </p:xfrm>
        <a:graphic>
          <a:graphicData uri="http://schemas.openxmlformats.org/presentationml/2006/ole">
            <mc:AlternateContent xmlns:mc="http://schemas.openxmlformats.org/markup-compatibility/2006">
              <mc:Choice xmlns:v="urn:schemas-microsoft-com:vml" Requires="v">
                <p:oleObj spid="_x0000_s2" name="VISIO" r:id="rId1" imgW="4603750" imgH="2094230" progId="Visio.Drawing.6">
                  <p:embed/>
                </p:oleObj>
              </mc:Choice>
              <mc:Fallback>
                <p:oleObj name="VISIO" r:id="rId1" imgW="4603750" imgH="2094230" progId="Visio.Drawing.6">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848600" cy="4343400"/>
                      </a:xfrm>
                      <a:prstGeom prst="rect">
                        <a:avLst/>
                      </a:prstGeom>
                      <a:solidFill>
                        <a:srgbClr val="66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748" name="Text Box 4"/>
          <p:cNvSpPr txBox="1">
            <a:spLocks noChangeArrowheads="1"/>
          </p:cNvSpPr>
          <p:nvPr/>
        </p:nvSpPr>
        <p:spPr bwMode="auto">
          <a:xfrm>
            <a:off x="5992813" y="6464300"/>
            <a:ext cx="1841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44D27E82-BE53-4C0C-A27A-0A421BAEFF5F}" type="slidenum">
              <a:rPr lang="zh-CN" altLang="en-US"/>
            </a:fld>
            <a:endParaRPr lang="en-US" altLang="zh-CN"/>
          </a:p>
        </p:txBody>
      </p:sp>
      <p:graphicFrame>
        <p:nvGraphicFramePr>
          <p:cNvPr id="544770" name="Object 2"/>
          <p:cNvGraphicFramePr>
            <a:graphicFrameLocks noChangeAspect="1"/>
          </p:cNvGraphicFramePr>
          <p:nvPr/>
        </p:nvGraphicFramePr>
        <p:xfrm>
          <a:off x="0" y="304800"/>
          <a:ext cx="9144000" cy="6019800"/>
        </p:xfrm>
        <a:graphic>
          <a:graphicData uri="http://schemas.openxmlformats.org/presentationml/2006/ole">
            <mc:AlternateContent xmlns:mc="http://schemas.openxmlformats.org/markup-compatibility/2006">
              <mc:Choice xmlns:v="urn:schemas-microsoft-com:vml" Requires="v">
                <p:oleObj spid="_x0000_s2" name="" r:id="rId1" imgW="5324475" imgH="4733925" progId="Visio.Drawing.6">
                  <p:embed/>
                </p:oleObj>
              </mc:Choice>
              <mc:Fallback>
                <p:oleObj name="" r:id="rId1" imgW="5324475" imgH="4733925" progId="Visio.Drawing.6">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19800"/>
                      </a:xfrm>
                      <a:prstGeom prst="rect">
                        <a:avLst/>
                      </a:prstGeom>
                      <a:solidFill>
                        <a:srgbClr val="6699FF"/>
                      </a:solidFill>
                    </p:spPr>
                  </p:pic>
                </p:oleObj>
              </mc:Fallback>
            </mc:AlternateContent>
          </a:graphicData>
        </a:graphic>
      </p:graphicFrame>
      <p:sp>
        <p:nvSpPr>
          <p:cNvPr id="544772" name="Rectangle 4"/>
          <p:cNvSpPr>
            <a:spLocks noChangeArrowheads="1"/>
          </p:cNvSpPr>
          <p:nvPr/>
        </p:nvSpPr>
        <p:spPr bwMode="auto">
          <a:xfrm>
            <a:off x="323528" y="6400800"/>
            <a:ext cx="8943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chemeClr val="tx1"/>
                </a:solidFill>
                <a:ea typeface="宋体" panose="02010600030101010101" pitchFamily="2" charset="-122"/>
              </a:rPr>
              <a:t>目的主机网络层根据标识域、标志域与片偏移域重组分片    </a:t>
            </a:r>
            <a:r>
              <a:rPr lang="zh-CN" altLang="en-US" sz="1600" dirty="0">
                <a:solidFill>
                  <a:schemeClr val="tx1"/>
                </a:solidFill>
                <a:ea typeface="宋体" panose="02010600030101010101" pitchFamily="2" charset="-122"/>
              </a:rPr>
              <a:t>例</a:t>
            </a:r>
            <a:r>
              <a:rPr lang="en-US" altLang="zh-CN" sz="1600" dirty="0">
                <a:solidFill>
                  <a:schemeClr val="tx1"/>
                </a:solidFill>
                <a:ea typeface="宋体" panose="02010600030101010101" pitchFamily="2" charset="-122"/>
              </a:rPr>
              <a:t>P137</a:t>
            </a:r>
            <a:endParaRPr lang="zh-CN" altLang="en-US" sz="1600" dirty="0">
              <a:solidFill>
                <a:schemeClr val="tx1"/>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F13880DE-A55C-4EAD-80A9-D6A86EFD72B7}" type="slidenum">
              <a:rPr lang="zh-CN" altLang="en-US"/>
            </a:fld>
            <a:endParaRPr lang="en-US" altLang="zh-CN"/>
          </a:p>
        </p:txBody>
      </p:sp>
      <p:sp>
        <p:nvSpPr>
          <p:cNvPr id="604165" name="Rectangle 5"/>
          <p:cNvSpPr>
            <a:spLocks noGrp="1" noChangeArrowheads="1"/>
          </p:cNvSpPr>
          <p:nvPr>
            <p:ph type="title"/>
          </p:nvPr>
        </p:nvSpPr>
        <p:spPr/>
        <p:txBody>
          <a:bodyPr/>
          <a:lstStyle/>
          <a:p>
            <a:endParaRPr lang="zh-CN" altLang="en-US"/>
          </a:p>
        </p:txBody>
      </p:sp>
      <p:graphicFrame>
        <p:nvGraphicFramePr>
          <p:cNvPr id="604164" name="Object 4"/>
          <p:cNvGraphicFramePr>
            <a:graphicFrameLocks noGrp="1" noChangeAspect="1"/>
          </p:cNvGraphicFramePr>
          <p:nvPr>
            <p:ph idx="1"/>
          </p:nvPr>
        </p:nvGraphicFramePr>
        <p:xfrm>
          <a:off x="539750" y="836613"/>
          <a:ext cx="7920038" cy="5329237"/>
        </p:xfrm>
        <a:graphic>
          <a:graphicData uri="http://schemas.openxmlformats.org/presentationml/2006/ole">
            <mc:AlternateContent xmlns:mc="http://schemas.openxmlformats.org/markup-compatibility/2006">
              <mc:Choice xmlns:v="urn:schemas-microsoft-com:vml" Requires="v">
                <p:oleObj spid="_x0000_s2" name="位图图像" r:id="rId1" imgW="7667625" imgH="4829175" progId="Paint.Picture">
                  <p:embed/>
                </p:oleObj>
              </mc:Choice>
              <mc:Fallback>
                <p:oleObj name="位图图像" r:id="rId1" imgW="7667625" imgH="482917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836613"/>
                        <a:ext cx="7920038"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802A37AE-2154-46D7-B517-AC51A3CFAECC}" type="slidenum">
              <a:rPr lang="zh-CN" altLang="en-US"/>
            </a:fld>
            <a:endParaRPr lang="en-US" altLang="zh-CN"/>
          </a:p>
        </p:txBody>
      </p:sp>
      <p:sp>
        <p:nvSpPr>
          <p:cNvPr id="602116" name="Rectangle 4"/>
          <p:cNvSpPr>
            <a:spLocks noGrp="1" noChangeArrowheads="1"/>
          </p:cNvSpPr>
          <p:nvPr>
            <p:ph type="body" idx="1"/>
          </p:nvPr>
        </p:nvSpPr>
        <p:spPr>
          <a:xfrm>
            <a:off x="468313" y="836613"/>
            <a:ext cx="8351837" cy="5761037"/>
          </a:xfrm>
          <a:noFill/>
          <a:extLst>
            <a:ext uri="{91240B29-F687-4F45-9708-019B960494DF}">
              <a14:hiddenLine xmlns:a14="http://schemas.microsoft.com/office/drawing/2010/main" w="9525">
                <a:solidFill>
                  <a:schemeClr val="accent2"/>
                </a:solidFill>
                <a:miter lim="800000"/>
                <a:headEnd/>
                <a:tailEnd/>
              </a14:hiddenLine>
            </a:ext>
          </a:extLst>
        </p:spPr>
        <p:txBody>
          <a:bodyPr/>
          <a:lstStyle/>
          <a:p>
            <a:pPr>
              <a:buFontTx/>
              <a:buNone/>
            </a:pPr>
            <a:endParaRPr lang="en-US" altLang="zh-CN" b="1" dirty="0"/>
          </a:p>
          <a:p>
            <a:r>
              <a:rPr lang="zh-CN" altLang="en-US" b="1" dirty="0">
                <a:solidFill>
                  <a:schemeClr val="accent2"/>
                </a:solidFill>
              </a:rPr>
              <a:t>生存时间</a:t>
            </a:r>
            <a:r>
              <a:rPr lang="en-US" altLang="zh-CN" b="1" dirty="0">
                <a:solidFill>
                  <a:schemeClr val="accent2"/>
                </a:solidFill>
              </a:rPr>
              <a:t>TTL</a:t>
            </a:r>
            <a:r>
              <a:rPr lang="en-US" altLang="zh-CN" b="1" dirty="0"/>
              <a:t>：</a:t>
            </a:r>
            <a:r>
              <a:rPr lang="zh-CN" altLang="en-US" b="1" dirty="0"/>
              <a:t>为了避免数据报在网络中无休止的漫游而设置，该值每到一个路由器减一，减为零时数据报被该站路由器丢弃。</a:t>
            </a:r>
            <a:endParaRPr lang="en-US" altLang="zh-CN" b="1" dirty="0"/>
          </a:p>
          <a:p>
            <a:endParaRPr lang="en-US" altLang="zh-CN" sz="2000" b="1" dirty="0">
              <a:latin typeface="楷体_GB2312" pitchFamily="49" charset="-122"/>
              <a:ea typeface="楷体_GB2312" pitchFamily="49" charset="-122"/>
            </a:endParaRPr>
          </a:p>
          <a:p>
            <a:r>
              <a:rPr lang="en-US" altLang="zh-CN" b="1" dirty="0">
                <a:latin typeface="楷体_GB2312" pitchFamily="49" charset="-122"/>
                <a:ea typeface="楷体_GB2312" pitchFamily="49" charset="-122"/>
              </a:rPr>
              <a:t>TTL</a:t>
            </a:r>
            <a:r>
              <a:rPr lang="zh-CN" altLang="en-US" b="1" dirty="0">
                <a:latin typeface="楷体_GB2312" pitchFamily="49" charset="-122"/>
                <a:ea typeface="楷体_GB2312" pitchFamily="49" charset="-122"/>
              </a:rPr>
              <a:t>字段应用举例：</a:t>
            </a:r>
            <a:r>
              <a:rPr lang="en-US" altLang="zh-CN" b="1" dirty="0" err="1">
                <a:latin typeface="楷体_GB2312" pitchFamily="49" charset="-122"/>
                <a:ea typeface="楷体_GB2312" pitchFamily="49" charset="-122"/>
              </a:rPr>
              <a:t>tracert</a:t>
            </a:r>
            <a:r>
              <a:rPr lang="zh-CN" altLang="en-US" b="1" dirty="0">
                <a:latin typeface="楷体_GB2312" pitchFamily="49" charset="-122"/>
                <a:ea typeface="楷体_GB2312" pitchFamily="49" charset="-122"/>
              </a:rPr>
              <a:t>命令</a:t>
            </a:r>
            <a:endParaRPr lang="en-US" altLang="zh-CN" b="1" dirty="0">
              <a:latin typeface="楷体_GB2312" pitchFamily="49" charset="-122"/>
              <a:ea typeface="楷体_GB2312" pitchFamily="49" charset="-122"/>
            </a:endParaRPr>
          </a:p>
          <a:p>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16">
                                            <p:txEl>
                                              <p:pRg st="1" end="1"/>
                                            </p:txEl>
                                          </p:spTgt>
                                        </p:tgtEl>
                                        <p:attrNameLst>
                                          <p:attrName>style.visibility</p:attrName>
                                        </p:attrNameLst>
                                      </p:cBhvr>
                                      <p:to>
                                        <p:strVal val="visible"/>
                                      </p:to>
                                    </p:set>
                                    <p:animEffect transition="in" filter="blinds(horizontal)">
                                      <p:cBhvr>
                                        <p:cTn id="7" dur="500"/>
                                        <p:tgtEl>
                                          <p:spTgt spid="6021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2116">
                                            <p:txEl>
                                              <p:pRg st="3" end="3"/>
                                            </p:txEl>
                                          </p:spTgt>
                                        </p:tgtEl>
                                        <p:attrNameLst>
                                          <p:attrName>style.visibility</p:attrName>
                                        </p:attrNameLst>
                                      </p:cBhvr>
                                      <p:to>
                                        <p:strVal val="visible"/>
                                      </p:to>
                                    </p:set>
                                    <p:animEffect transition="in" filter="blinds(horizontal)">
                                      <p:cBhvr>
                                        <p:cTn id="12" dur="500"/>
                                        <p:tgtEl>
                                          <p:spTgt spid="602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5DC6AF2A-0B30-43F0-816F-84BD62F6DE16}" type="slidenum">
              <a:rPr lang="zh-CN" altLang="en-US"/>
            </a:fld>
            <a:endParaRPr lang="en-US" altLang="zh-CN"/>
          </a:p>
        </p:txBody>
      </p:sp>
      <p:sp>
        <p:nvSpPr>
          <p:cNvPr id="13315" name="Rectangle 1026"/>
          <p:cNvSpPr>
            <a:spLocks noGrp="1" noChangeArrowheads="1"/>
          </p:cNvSpPr>
          <p:nvPr>
            <p:ph type="title"/>
          </p:nvPr>
        </p:nvSpPr>
        <p:spPr/>
        <p:txBody>
          <a:bodyPr/>
          <a:lstStyle/>
          <a:p>
            <a:pPr eaLnBrk="1" hangingPunct="1"/>
            <a:r>
              <a:rPr lang="en-US" altLang="zh-CN" sz="4000">
                <a:solidFill>
                  <a:schemeClr val="tx1"/>
                </a:solidFill>
                <a:latin typeface="宋体" panose="02010600030101010101" pitchFamily="2" charset="-122"/>
              </a:rPr>
              <a:t>tracert</a:t>
            </a:r>
            <a:r>
              <a:rPr lang="zh-CN" altLang="en-US" sz="4000">
                <a:solidFill>
                  <a:schemeClr val="tx1"/>
                </a:solidFill>
                <a:latin typeface="宋体" panose="02010600030101010101" pitchFamily="2" charset="-122"/>
              </a:rPr>
              <a:t>命令</a:t>
            </a:r>
            <a:endParaRPr lang="zh-CN" altLang="en-US" sz="4000">
              <a:solidFill>
                <a:schemeClr val="tx1"/>
              </a:solidFill>
              <a:latin typeface="宋体" panose="02010600030101010101" pitchFamily="2" charset="-122"/>
            </a:endParaRPr>
          </a:p>
        </p:txBody>
      </p:sp>
      <p:sp>
        <p:nvSpPr>
          <p:cNvPr id="13316" name="Rectangle 1029"/>
          <p:cNvSpPr>
            <a:spLocks noChangeArrowheads="1"/>
          </p:cNvSpPr>
          <p:nvPr/>
        </p:nvSpPr>
        <p:spPr bwMode="auto">
          <a:xfrm>
            <a:off x="1042988" y="5949950"/>
            <a:ext cx="748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Arial" panose="020B0604020202020204" pitchFamily="34" charset="0"/>
              </a:rPr>
              <a:t>跟踪从源端到目的端的整个路径上的路由器</a:t>
            </a:r>
            <a:endParaRPr lang="zh-CN" altLang="en-US" sz="2800">
              <a:latin typeface="Arial" panose="020B0604020202020204" pitchFamily="34" charset="0"/>
            </a:endParaRPr>
          </a:p>
        </p:txBody>
      </p:sp>
      <p:pic>
        <p:nvPicPr>
          <p:cNvPr id="13317" name="Picture 6" descr="Printscreen-2006-2-19-tr"/>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t="1367" r="4201" b="1933"/>
          <a:stretch>
            <a:fillRect/>
          </a:stretch>
        </p:blipFill>
        <p:spPr>
          <a:xfrm>
            <a:off x="468313" y="1628775"/>
            <a:ext cx="7848600" cy="4176713"/>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802A37AE-2154-46D7-B517-AC51A3CFAECC}" type="slidenum">
              <a:rPr lang="zh-CN" altLang="en-US"/>
            </a:fld>
            <a:endParaRPr lang="en-US" altLang="zh-CN"/>
          </a:p>
        </p:txBody>
      </p:sp>
      <p:sp>
        <p:nvSpPr>
          <p:cNvPr id="602116" name="Rectangle 4"/>
          <p:cNvSpPr>
            <a:spLocks noGrp="1" noChangeArrowheads="1"/>
          </p:cNvSpPr>
          <p:nvPr>
            <p:ph type="body" idx="1"/>
          </p:nvPr>
        </p:nvSpPr>
        <p:spPr>
          <a:xfrm>
            <a:off x="468313" y="836613"/>
            <a:ext cx="8351837" cy="5761037"/>
          </a:xfrm>
          <a:noFill/>
          <a:extLst>
            <a:ext uri="{91240B29-F687-4F45-9708-019B960494DF}">
              <a14:hiddenLine xmlns:a14="http://schemas.microsoft.com/office/drawing/2010/main" w="9525">
                <a:solidFill>
                  <a:schemeClr val="accent2"/>
                </a:solidFill>
                <a:miter lim="800000"/>
                <a:headEnd/>
                <a:tailEnd/>
              </a14:hiddenLine>
            </a:ext>
          </a:extLst>
        </p:spPr>
        <p:txBody>
          <a:bodyPr/>
          <a:lstStyle/>
          <a:p>
            <a:endParaRPr lang="zh-CN" altLang="en-US" b="1" dirty="0">
              <a:latin typeface="楷体_GB2312" pitchFamily="49" charset="-122"/>
              <a:ea typeface="楷体_GB2312" pitchFamily="49" charset="-122"/>
            </a:endParaRPr>
          </a:p>
          <a:p>
            <a:r>
              <a:rPr lang="zh-CN" altLang="en-US" b="1" dirty="0">
                <a:solidFill>
                  <a:schemeClr val="accent2"/>
                </a:solidFill>
              </a:rPr>
              <a:t>协议</a:t>
            </a:r>
            <a:r>
              <a:rPr lang="zh-CN" altLang="en-US" b="1" dirty="0"/>
              <a:t>：数据报到达目的主机后，表示应该将数据部分上交给哪个协议进行处理。它是网络层与传输层的粘合点，实现</a:t>
            </a:r>
            <a:r>
              <a:rPr lang="en-US" altLang="zh-CN" b="1" dirty="0"/>
              <a:t>IP</a:t>
            </a:r>
            <a:r>
              <a:rPr lang="zh-CN" altLang="en-US" b="1" dirty="0"/>
              <a:t>协议的多路分解   </a:t>
            </a:r>
            <a:r>
              <a:rPr lang="en-US" altLang="zh-CN" b="1" dirty="0"/>
              <a:t>P139</a:t>
            </a:r>
            <a:endParaRPr lang="en-US" altLang="zh-CN" b="1" dirty="0">
              <a:latin typeface="楷体_GB2312" pitchFamily="49" charset="-122"/>
              <a:ea typeface="楷体_GB2312" pitchFamily="49" charset="-122"/>
            </a:endParaRPr>
          </a:p>
          <a:p>
            <a:pPr>
              <a:buFontTx/>
              <a:buNone/>
            </a:pPr>
            <a:r>
              <a:rPr lang="en-US" altLang="zh-CN" b="1" dirty="0">
                <a:solidFill>
                  <a:srgbClr val="D60093"/>
                </a:solidFill>
                <a:latin typeface="宋体" panose="02010600030101010101" pitchFamily="2" charset="-122"/>
              </a:rPr>
              <a:t>  TCP</a:t>
            </a:r>
            <a:r>
              <a:rPr lang="zh-CN" altLang="en-US" b="1" dirty="0">
                <a:solidFill>
                  <a:srgbClr val="D60093"/>
                </a:solidFill>
                <a:latin typeface="宋体" panose="02010600030101010101" pitchFamily="2" charset="-122"/>
              </a:rPr>
              <a:t>的</a:t>
            </a:r>
            <a:r>
              <a:rPr lang="en-US" altLang="zh-CN" b="1" dirty="0">
                <a:solidFill>
                  <a:srgbClr val="D60093"/>
                </a:solidFill>
                <a:latin typeface="宋体" panose="02010600030101010101" pitchFamily="2" charset="-122"/>
              </a:rPr>
              <a:t>ID</a:t>
            </a:r>
            <a:r>
              <a:rPr lang="zh-CN" altLang="en-US" b="1" dirty="0">
                <a:solidFill>
                  <a:srgbClr val="D60093"/>
                </a:solidFill>
                <a:latin typeface="宋体" panose="02010600030101010101" pitchFamily="2" charset="-122"/>
              </a:rPr>
              <a:t>为6  </a:t>
            </a:r>
            <a:r>
              <a:rPr lang="en-US" altLang="zh-CN" b="1" dirty="0">
                <a:solidFill>
                  <a:srgbClr val="D60093"/>
                </a:solidFill>
                <a:latin typeface="宋体" panose="02010600030101010101" pitchFamily="2" charset="-122"/>
              </a:rPr>
              <a:t>UDP</a:t>
            </a:r>
            <a:r>
              <a:rPr lang="zh-CN" altLang="en-US" b="1" dirty="0">
                <a:solidFill>
                  <a:srgbClr val="D60093"/>
                </a:solidFill>
                <a:latin typeface="宋体" panose="02010600030101010101" pitchFamily="2" charset="-122"/>
              </a:rPr>
              <a:t>的</a:t>
            </a:r>
            <a:r>
              <a:rPr lang="en-US" altLang="zh-CN" b="1" dirty="0">
                <a:solidFill>
                  <a:srgbClr val="D60093"/>
                </a:solidFill>
                <a:latin typeface="宋体" panose="02010600030101010101" pitchFamily="2" charset="-122"/>
              </a:rPr>
              <a:t>ID</a:t>
            </a:r>
            <a:r>
              <a:rPr lang="zh-CN" altLang="en-US" b="1" dirty="0">
                <a:solidFill>
                  <a:srgbClr val="D60093"/>
                </a:solidFill>
                <a:latin typeface="宋体" panose="02010600030101010101" pitchFamily="2" charset="-122"/>
              </a:rPr>
              <a:t>为</a:t>
            </a:r>
            <a:r>
              <a:rPr lang="en-US" altLang="zh-CN" b="1" dirty="0">
                <a:solidFill>
                  <a:srgbClr val="D60093"/>
                </a:solidFill>
                <a:latin typeface="宋体" panose="02010600030101010101" pitchFamily="2" charset="-122"/>
              </a:rPr>
              <a:t>17  OSPF</a:t>
            </a:r>
            <a:r>
              <a:rPr lang="zh-CN" altLang="en-US" b="1" dirty="0">
                <a:solidFill>
                  <a:srgbClr val="D60093"/>
                </a:solidFill>
                <a:latin typeface="宋体" panose="02010600030101010101" pitchFamily="2" charset="-122"/>
              </a:rPr>
              <a:t>的</a:t>
            </a:r>
            <a:r>
              <a:rPr lang="en-US" altLang="zh-CN" b="1" dirty="0">
                <a:solidFill>
                  <a:srgbClr val="D60093"/>
                </a:solidFill>
                <a:latin typeface="宋体" panose="02010600030101010101" pitchFamily="2" charset="-122"/>
              </a:rPr>
              <a:t>ID</a:t>
            </a:r>
            <a:r>
              <a:rPr lang="zh-CN" altLang="en-US" b="1" dirty="0">
                <a:solidFill>
                  <a:srgbClr val="D60093"/>
                </a:solidFill>
                <a:latin typeface="宋体" panose="02010600030101010101" pitchFamily="2" charset="-122"/>
              </a:rPr>
              <a:t>为</a:t>
            </a:r>
            <a:r>
              <a:rPr lang="en-US" altLang="zh-CN" b="1" dirty="0">
                <a:solidFill>
                  <a:srgbClr val="D60093"/>
                </a:solidFill>
                <a:latin typeface="宋体" panose="02010600030101010101" pitchFamily="2" charset="-122"/>
              </a:rPr>
              <a:t>89</a:t>
            </a:r>
            <a:endParaRPr lang="en-US" altLang="zh-CN" b="1" dirty="0">
              <a:solidFill>
                <a:srgbClr val="D60093"/>
              </a:solidFill>
              <a:latin typeface="宋体" panose="02010600030101010101" pitchFamily="2" charset="-122"/>
            </a:endParaRPr>
          </a:p>
          <a:p>
            <a:pPr>
              <a:buFontTx/>
              <a:buNone/>
            </a:pPr>
            <a:endParaRPr lang="en-US" altLang="zh-CN" b="1" dirty="0">
              <a:solidFill>
                <a:srgbClr val="D60093"/>
              </a:solidFill>
              <a:latin typeface="宋体" panose="02010600030101010101" pitchFamily="2" charset="-122"/>
            </a:endParaRPr>
          </a:p>
          <a:p>
            <a:pPr>
              <a:buFontTx/>
              <a:buNone/>
            </a:pPr>
            <a:endParaRPr lang="en-US" altLang="zh-CN" b="1" dirty="0">
              <a:solidFill>
                <a:srgbClr val="D60093"/>
              </a:solidFill>
              <a:latin typeface="宋体" panose="02010600030101010101" pitchFamily="2" charset="-122"/>
            </a:endParaRPr>
          </a:p>
          <a:p>
            <a:pPr>
              <a:buFontTx/>
              <a:buNone/>
            </a:pPr>
            <a:endParaRPr lang="en-US" altLang="zh-CN" b="1" dirty="0">
              <a:solidFill>
                <a:srgbClr val="D60093"/>
              </a:solidFill>
              <a:latin typeface="宋体" panose="02010600030101010101" pitchFamily="2" charset="-122"/>
            </a:endParaRPr>
          </a:p>
          <a:p>
            <a:pPr>
              <a:buFontTx/>
              <a:buNone/>
            </a:pPr>
            <a:r>
              <a:rPr lang="en-US" altLang="zh-CN" b="1" dirty="0">
                <a:sym typeface="+mn-ea"/>
              </a:rPr>
              <a:t>P217   P228   </a:t>
            </a:r>
            <a:r>
              <a:rPr lang="zh-CN" altLang="en-US" b="1" dirty="0">
                <a:sym typeface="+mn-ea"/>
              </a:rPr>
              <a:t>校验和中伪头部的协议字段</a:t>
            </a:r>
            <a:endParaRPr lang="zh-CN" altLang="en-US" b="1" dirty="0">
              <a:solidFill>
                <a:srgbClr val="D60093"/>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16">
                                            <p:txEl>
                                              <p:pRg st="1" end="1"/>
                                            </p:txEl>
                                          </p:spTgt>
                                        </p:tgtEl>
                                        <p:attrNameLst>
                                          <p:attrName>style.visibility</p:attrName>
                                        </p:attrNameLst>
                                      </p:cBhvr>
                                      <p:to>
                                        <p:strVal val="visible"/>
                                      </p:to>
                                    </p:set>
                                    <p:animEffect transition="in" filter="blinds(horizontal)">
                                      <p:cBhvr>
                                        <p:cTn id="7" dur="500"/>
                                        <p:tgtEl>
                                          <p:spTgt spid="6021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2116">
                                            <p:txEl>
                                              <p:pRg st="2" end="2"/>
                                            </p:txEl>
                                          </p:spTgt>
                                        </p:tgtEl>
                                        <p:attrNameLst>
                                          <p:attrName>style.visibility</p:attrName>
                                        </p:attrNameLst>
                                      </p:cBhvr>
                                      <p:to>
                                        <p:strVal val="visible"/>
                                      </p:to>
                                    </p:set>
                                    <p:animEffect transition="in" filter="blinds(horizontal)">
                                      <p:cBhvr>
                                        <p:cTn id="12" dur="500"/>
                                        <p:tgtEl>
                                          <p:spTgt spid="6021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2116">
                                            <p:txEl>
                                              <p:pRg st="6" end="6"/>
                                            </p:txEl>
                                          </p:spTgt>
                                        </p:tgtEl>
                                        <p:attrNameLst>
                                          <p:attrName>style.visibility</p:attrName>
                                        </p:attrNameLst>
                                      </p:cBhvr>
                                      <p:to>
                                        <p:strVal val="visible"/>
                                      </p:to>
                                    </p:set>
                                    <p:animEffect transition="in" filter="blinds(horizontal)">
                                      <p:cBhvr>
                                        <p:cTn id="17" dur="500"/>
                                        <p:tgtEl>
                                          <p:spTgt spid="602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1"/>
          </p:nvPr>
        </p:nvSpPr>
        <p:spPr/>
        <p:txBody>
          <a:bodyPr/>
          <a:lstStyle/>
          <a:p>
            <a:fld id="{E0B98CF0-142B-4729-B905-952B487F8901}" type="slidenum">
              <a:rPr lang="zh-CN" altLang="en-US"/>
            </a:fld>
            <a:endParaRPr lang="en-US" altLang="zh-CN"/>
          </a:p>
        </p:txBody>
      </p:sp>
      <p:sp>
        <p:nvSpPr>
          <p:cNvPr id="478212" name="Rectangle 4"/>
          <p:cNvSpPr>
            <a:spLocks noChangeArrowheads="1"/>
          </p:cNvSpPr>
          <p:nvPr/>
        </p:nvSpPr>
        <p:spPr bwMode="auto">
          <a:xfrm>
            <a:off x="250825" y="2133600"/>
            <a:ext cx="8642350" cy="628650"/>
          </a:xfrm>
          <a:prstGeom prst="rect">
            <a:avLst/>
          </a:prstGeom>
          <a:solidFill>
            <a:srgbClr val="FFFF99"/>
          </a:solidFill>
          <a:ln w="28575">
            <a:solidFill>
              <a:schemeClr val="tx1"/>
            </a:solidFill>
            <a:miter lim="800000"/>
          </a:ln>
          <a:effectLst>
            <a:outerShdw dist="35921" dir="2700000" algn="ctr" rotWithShape="0">
              <a:schemeClr val="bg2"/>
            </a:outerShdw>
          </a:effectLst>
        </p:spPr>
        <p:txBody>
          <a:bodyPr wrap="none" anchor="ctr"/>
          <a:lstStyle/>
          <a:p>
            <a:pPr algn="ctr">
              <a:defRPr/>
            </a:pPr>
            <a:endParaRPr lang="zh-CN" altLang="zh-CN" sz="3200" b="0">
              <a:solidFill>
                <a:srgbClr val="333399"/>
              </a:solidFill>
              <a:ea typeface="黑体" panose="02010609060101010101" pitchFamily="2" charset="-122"/>
            </a:endParaRPr>
          </a:p>
        </p:txBody>
      </p:sp>
      <p:sp>
        <p:nvSpPr>
          <p:cNvPr id="478213" name="Rectangle 5"/>
          <p:cNvSpPr>
            <a:spLocks noChangeArrowheads="1"/>
          </p:cNvSpPr>
          <p:nvPr/>
        </p:nvSpPr>
        <p:spPr bwMode="auto">
          <a:xfrm>
            <a:off x="250825" y="2762250"/>
            <a:ext cx="8642350" cy="1743075"/>
          </a:xfrm>
          <a:prstGeom prst="rect">
            <a:avLst/>
          </a:prstGeom>
          <a:solidFill>
            <a:srgbClr val="CCECFF"/>
          </a:solidFill>
          <a:ln w="28575">
            <a:solidFill>
              <a:schemeClr val="tx1"/>
            </a:solidFill>
            <a:miter lim="800000"/>
          </a:ln>
          <a:effectLst>
            <a:outerShdw dist="35921" dir="2700000" algn="ctr" rotWithShape="0">
              <a:schemeClr val="bg2"/>
            </a:outerShdw>
          </a:effectLst>
        </p:spPr>
        <p:txBody>
          <a:bodyPr wrap="none" anchor="ctr"/>
          <a:lstStyle/>
          <a:p>
            <a:pPr>
              <a:defRPr/>
            </a:pPr>
            <a:endParaRPr kumimoji="0" lang="zh-CN" altLang="en-US" sz="2800" b="0">
              <a:solidFill>
                <a:schemeClr val="tx1"/>
              </a:solidFill>
              <a:latin typeface="Tahoma" panose="020B0604030504040204" pitchFamily="34" charset="0"/>
              <a:ea typeface="黑体" panose="02010609060101010101" pitchFamily="2" charset="-122"/>
            </a:endParaRPr>
          </a:p>
        </p:txBody>
      </p:sp>
      <p:sp>
        <p:nvSpPr>
          <p:cNvPr id="703492" name="Rectangle 11"/>
          <p:cNvSpPr>
            <a:spLocks noChangeArrowheads="1"/>
          </p:cNvSpPr>
          <p:nvPr/>
        </p:nvSpPr>
        <p:spPr bwMode="auto">
          <a:xfrm>
            <a:off x="1706563" y="3390900"/>
            <a:ext cx="5730875" cy="487363"/>
          </a:xfrm>
          <a:prstGeom prst="rect">
            <a:avLst/>
          </a:prstGeom>
          <a:solidFill>
            <a:srgbClr val="FFCCFF"/>
          </a:solidFill>
          <a:ln w="19050">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494" name="Text Box 7"/>
          <p:cNvSpPr txBox="1">
            <a:spLocks noChangeArrowheads="1"/>
          </p:cNvSpPr>
          <p:nvPr/>
        </p:nvSpPr>
        <p:spPr bwMode="auto">
          <a:xfrm>
            <a:off x="508000" y="21764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传输层</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3495" name="Text Box 8"/>
          <p:cNvSpPr txBox="1">
            <a:spLocks noChangeArrowheads="1"/>
          </p:cNvSpPr>
          <p:nvPr/>
        </p:nvSpPr>
        <p:spPr bwMode="auto">
          <a:xfrm>
            <a:off x="508000" y="32162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网络层</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3496" name="Line 9"/>
          <p:cNvSpPr>
            <a:spLocks noChangeShapeType="1"/>
          </p:cNvSpPr>
          <p:nvPr/>
        </p:nvSpPr>
        <p:spPr bwMode="auto">
          <a:xfrm>
            <a:off x="2989263" y="3390900"/>
            <a:ext cx="0" cy="487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3497" name="Text Box 10"/>
          <p:cNvSpPr txBox="1">
            <a:spLocks noChangeArrowheads="1"/>
          </p:cNvSpPr>
          <p:nvPr/>
        </p:nvSpPr>
        <p:spPr bwMode="auto">
          <a:xfrm>
            <a:off x="1960563" y="33829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首部</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3498" name="Rectangle 13"/>
          <p:cNvSpPr>
            <a:spLocks noChangeArrowheads="1"/>
          </p:cNvSpPr>
          <p:nvPr/>
        </p:nvSpPr>
        <p:spPr bwMode="auto">
          <a:xfrm>
            <a:off x="4187825" y="2273300"/>
            <a:ext cx="1025525" cy="349250"/>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499" name="Text Box 14"/>
          <p:cNvSpPr txBox="1">
            <a:spLocks noChangeArrowheads="1"/>
          </p:cNvSpPr>
          <p:nvPr/>
        </p:nvSpPr>
        <p:spPr bwMode="auto">
          <a:xfrm>
            <a:off x="4344988" y="2239963"/>
            <a:ext cx="6937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TCP</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3500" name="Rectangle 15"/>
          <p:cNvSpPr>
            <a:spLocks noChangeArrowheads="1"/>
          </p:cNvSpPr>
          <p:nvPr/>
        </p:nvSpPr>
        <p:spPr bwMode="auto">
          <a:xfrm>
            <a:off x="5470525" y="2273300"/>
            <a:ext cx="1027113" cy="349250"/>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501" name="Text Box 16"/>
          <p:cNvSpPr txBox="1">
            <a:spLocks noChangeArrowheads="1"/>
          </p:cNvSpPr>
          <p:nvPr/>
        </p:nvSpPr>
        <p:spPr bwMode="auto">
          <a:xfrm>
            <a:off x="5605463" y="2273300"/>
            <a:ext cx="72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UDP</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3502" name="Rectangle 17"/>
          <p:cNvSpPr>
            <a:spLocks noChangeArrowheads="1"/>
          </p:cNvSpPr>
          <p:nvPr/>
        </p:nvSpPr>
        <p:spPr bwMode="auto">
          <a:xfrm>
            <a:off x="2047875" y="2892425"/>
            <a:ext cx="1027113" cy="349250"/>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503" name="Text Box 18"/>
          <p:cNvSpPr txBox="1">
            <a:spLocks noChangeArrowheads="1"/>
          </p:cNvSpPr>
          <p:nvPr/>
        </p:nvSpPr>
        <p:spPr bwMode="auto">
          <a:xfrm>
            <a:off x="2133600" y="2857500"/>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ICMP</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3504" name="Rectangle 19"/>
          <p:cNvSpPr>
            <a:spLocks noChangeArrowheads="1"/>
          </p:cNvSpPr>
          <p:nvPr/>
        </p:nvSpPr>
        <p:spPr bwMode="auto">
          <a:xfrm>
            <a:off x="3246438" y="2892425"/>
            <a:ext cx="1025525" cy="349250"/>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505" name="Text Box 20"/>
          <p:cNvSpPr txBox="1">
            <a:spLocks noChangeArrowheads="1"/>
          </p:cNvSpPr>
          <p:nvPr/>
        </p:nvSpPr>
        <p:spPr bwMode="auto">
          <a:xfrm>
            <a:off x="3333750" y="2857500"/>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IGMP</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3506" name="Rectangle 21"/>
          <p:cNvSpPr>
            <a:spLocks noChangeArrowheads="1"/>
          </p:cNvSpPr>
          <p:nvPr/>
        </p:nvSpPr>
        <p:spPr bwMode="auto">
          <a:xfrm>
            <a:off x="6804025" y="2892425"/>
            <a:ext cx="1025525" cy="349250"/>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507" name="Text Box 22"/>
          <p:cNvSpPr txBox="1">
            <a:spLocks noChangeArrowheads="1"/>
          </p:cNvSpPr>
          <p:nvPr/>
        </p:nvSpPr>
        <p:spPr bwMode="auto">
          <a:xfrm>
            <a:off x="6891338" y="2857500"/>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OSPF</a:t>
            </a:r>
            <a:endParaRPr lang="en-US" altLang="zh-CN" sz="2000" b="0">
              <a:solidFill>
                <a:srgbClr val="333399"/>
              </a:solidFill>
              <a:latin typeface="Arial" panose="020B0604020202020204" pitchFamily="34" charset="0"/>
              <a:ea typeface="黑体" panose="02010609060101010101" pitchFamily="2" charset="-122"/>
            </a:endParaRPr>
          </a:p>
        </p:txBody>
      </p:sp>
      <p:sp>
        <p:nvSpPr>
          <p:cNvPr id="478233" name="Line 25"/>
          <p:cNvSpPr>
            <a:spLocks noChangeShapeType="1"/>
          </p:cNvSpPr>
          <p:nvPr/>
        </p:nvSpPr>
        <p:spPr bwMode="auto">
          <a:xfrm flipV="1">
            <a:off x="5556250" y="2622550"/>
            <a:ext cx="428625" cy="976313"/>
          </a:xfrm>
          <a:prstGeom prst="line">
            <a:avLst/>
          </a:prstGeom>
          <a:noFill/>
          <a:ln w="7620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8235" name="Line 27"/>
          <p:cNvSpPr>
            <a:spLocks noChangeShapeType="1"/>
          </p:cNvSpPr>
          <p:nvPr/>
        </p:nvSpPr>
        <p:spPr bwMode="auto">
          <a:xfrm flipH="1" flipV="1">
            <a:off x="4699000" y="2622550"/>
            <a:ext cx="868363" cy="996950"/>
          </a:xfrm>
          <a:prstGeom prst="line">
            <a:avLst/>
          </a:prstGeom>
          <a:noFill/>
          <a:ln w="7620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8236" name="Line 28"/>
          <p:cNvSpPr>
            <a:spLocks noChangeShapeType="1"/>
          </p:cNvSpPr>
          <p:nvPr/>
        </p:nvSpPr>
        <p:spPr bwMode="auto">
          <a:xfrm flipH="1" flipV="1">
            <a:off x="4294188" y="3175000"/>
            <a:ext cx="1303337" cy="463550"/>
          </a:xfrm>
          <a:prstGeom prst="line">
            <a:avLst/>
          </a:prstGeom>
          <a:noFill/>
          <a:ln w="7620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8237" name="Line 29"/>
          <p:cNvSpPr>
            <a:spLocks noChangeShapeType="1"/>
          </p:cNvSpPr>
          <p:nvPr/>
        </p:nvSpPr>
        <p:spPr bwMode="auto">
          <a:xfrm flipH="1" flipV="1">
            <a:off x="2811463" y="3255963"/>
            <a:ext cx="2782887" cy="373062"/>
          </a:xfrm>
          <a:prstGeom prst="line">
            <a:avLst/>
          </a:prstGeom>
          <a:noFill/>
          <a:ln w="7620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8238" name="Line 30"/>
          <p:cNvSpPr>
            <a:spLocks noChangeShapeType="1"/>
          </p:cNvSpPr>
          <p:nvPr/>
        </p:nvSpPr>
        <p:spPr bwMode="auto">
          <a:xfrm flipV="1">
            <a:off x="5581650" y="3173413"/>
            <a:ext cx="1195388" cy="447675"/>
          </a:xfrm>
          <a:prstGeom prst="line">
            <a:avLst/>
          </a:prstGeom>
          <a:noFill/>
          <a:ln w="7620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3513" name="Text Box 31"/>
          <p:cNvSpPr txBox="1">
            <a:spLocks noChangeArrowheads="1"/>
          </p:cNvSpPr>
          <p:nvPr/>
        </p:nvSpPr>
        <p:spPr bwMode="auto">
          <a:xfrm>
            <a:off x="3132138" y="3463925"/>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数 据 部 分</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3514" name="Line 32"/>
          <p:cNvSpPr>
            <a:spLocks noChangeShapeType="1"/>
          </p:cNvSpPr>
          <p:nvPr/>
        </p:nvSpPr>
        <p:spPr bwMode="auto">
          <a:xfrm>
            <a:off x="1706563" y="4156075"/>
            <a:ext cx="57308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3515" name="Text Box 33"/>
          <p:cNvSpPr txBox="1">
            <a:spLocks noChangeArrowheads="1"/>
          </p:cNvSpPr>
          <p:nvPr/>
        </p:nvSpPr>
        <p:spPr bwMode="auto">
          <a:xfrm>
            <a:off x="3929063" y="3927475"/>
            <a:ext cx="1255712"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IP </a:t>
            </a:r>
            <a:r>
              <a:rPr lang="zh-CN" altLang="en-US" sz="2000" b="0">
                <a:solidFill>
                  <a:srgbClr val="333399"/>
                </a:solidFill>
                <a:latin typeface="Arial" panose="020B0604020202020204" pitchFamily="34" charset="0"/>
                <a:ea typeface="黑体" panose="02010609060101010101" pitchFamily="2" charset="-122"/>
              </a:rPr>
              <a:t>数据报</a:t>
            </a:r>
            <a:endParaRPr lang="zh-CN" altLang="en-US" sz="2000" b="0">
              <a:solidFill>
                <a:srgbClr val="333399"/>
              </a:solidFill>
              <a:latin typeface="Arial" panose="020B0604020202020204" pitchFamily="34" charset="0"/>
              <a:ea typeface="黑体" panose="02010609060101010101" pitchFamily="2" charset="-122"/>
            </a:endParaRPr>
          </a:p>
        </p:txBody>
      </p:sp>
      <p:grpSp>
        <p:nvGrpSpPr>
          <p:cNvPr id="2" name="Group 38"/>
          <p:cNvGrpSpPr/>
          <p:nvPr/>
        </p:nvGrpSpPr>
        <p:grpSpPr bwMode="auto">
          <a:xfrm>
            <a:off x="2590800" y="3644900"/>
            <a:ext cx="4357688" cy="1871663"/>
            <a:chOff x="1632" y="2296"/>
            <a:chExt cx="2745" cy="1179"/>
          </a:xfrm>
        </p:grpSpPr>
        <p:sp>
          <p:nvSpPr>
            <p:cNvPr id="703517" name="Rectangle 34"/>
            <p:cNvSpPr>
              <a:spLocks noChangeArrowheads="1"/>
            </p:cNvSpPr>
            <p:nvPr/>
          </p:nvSpPr>
          <p:spPr bwMode="auto">
            <a:xfrm>
              <a:off x="1632" y="2296"/>
              <a:ext cx="227" cy="106"/>
            </a:xfrm>
            <a:prstGeom prst="rect">
              <a:avLst/>
            </a:prstGeom>
            <a:solidFill>
              <a:schemeClr val="hlink"/>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3518" name="AutoShape 35"/>
            <p:cNvSpPr>
              <a:spLocks noChangeArrowheads="1"/>
            </p:cNvSpPr>
            <p:nvPr/>
          </p:nvSpPr>
          <p:spPr bwMode="auto">
            <a:xfrm>
              <a:off x="2439" y="3033"/>
              <a:ext cx="1853" cy="442"/>
            </a:xfrm>
            <a:prstGeom prst="wedgeRoundRectCallout">
              <a:avLst>
                <a:gd name="adj1" fmla="val -87560"/>
                <a:gd name="adj2" fmla="val -194569"/>
                <a:gd name="adj3" fmla="val 16667"/>
              </a:avLst>
            </a:prstGeom>
            <a:solidFill>
              <a:srgbClr val="FFCCFF"/>
            </a:solidFill>
            <a:ln w="9525">
              <a:solidFill>
                <a:schemeClr val="tx1"/>
              </a:solidFill>
              <a:miter lim="800000"/>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3200" b="0">
                <a:solidFill>
                  <a:srgbClr val="333399"/>
                </a:solidFill>
                <a:latin typeface="Arial" panose="020B0604020202020204" pitchFamily="34" charset="0"/>
                <a:ea typeface="黑体" panose="02010609060101010101" pitchFamily="2" charset="-122"/>
              </a:endParaRPr>
            </a:p>
          </p:txBody>
        </p:sp>
        <p:sp>
          <p:nvSpPr>
            <p:cNvPr id="703519" name="Text Box 36"/>
            <p:cNvSpPr txBox="1">
              <a:spLocks noChangeArrowheads="1"/>
            </p:cNvSpPr>
            <p:nvPr/>
          </p:nvSpPr>
          <p:spPr bwMode="auto">
            <a:xfrm>
              <a:off x="2426" y="3016"/>
              <a:ext cx="195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b="0" dirty="0">
                  <a:solidFill>
                    <a:srgbClr val="333399"/>
                  </a:solidFill>
                  <a:latin typeface="Arial" panose="020B0604020202020204" pitchFamily="34" charset="0"/>
                  <a:ea typeface="黑体" panose="02010609060101010101" pitchFamily="2" charset="-122"/>
                </a:rPr>
                <a:t>协议字段指出应将数据</a:t>
              </a:r>
              <a:endParaRPr lang="zh-CN" altLang="en-US" sz="2000" b="0" dirty="0">
                <a:solidFill>
                  <a:srgbClr val="333399"/>
                </a:solidFill>
                <a:latin typeface="Arial" panose="020B0604020202020204" pitchFamily="34" charset="0"/>
                <a:ea typeface="黑体" panose="02010609060101010101" pitchFamily="2" charset="-122"/>
              </a:endParaRPr>
            </a:p>
            <a:p>
              <a:pPr algn="ctr"/>
              <a:r>
                <a:rPr lang="zh-CN" altLang="en-US" sz="2000" b="0" dirty="0">
                  <a:solidFill>
                    <a:srgbClr val="333399"/>
                  </a:solidFill>
                  <a:latin typeface="Arial" panose="020B0604020202020204" pitchFamily="34" charset="0"/>
                  <a:ea typeface="黑体" panose="02010609060101010101" pitchFamily="2" charset="-122"/>
                </a:rPr>
                <a:t>部分交给哪一个协议</a:t>
              </a:r>
              <a:endParaRPr lang="zh-CN" altLang="en-US" sz="2000" b="0" dirty="0">
                <a:solidFill>
                  <a:srgbClr val="333399"/>
                </a:solidFill>
                <a:latin typeface="Arial" panose="020B060402020202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22" presetClass="entr" presetSubtype="2" fill="hold" grpId="0" nodeType="afterEffect">
                                  <p:stCondLst>
                                    <p:cond delay="0"/>
                                  </p:stCondLst>
                                  <p:childTnLst>
                                    <p:set>
                                      <p:cBhvr>
                                        <p:cTn id="9" dur="1" fill="hold">
                                          <p:stCondLst>
                                            <p:cond delay="0"/>
                                          </p:stCondLst>
                                        </p:cTn>
                                        <p:tgtEl>
                                          <p:spTgt spid="478237"/>
                                        </p:tgtEl>
                                        <p:attrNameLst>
                                          <p:attrName>style.visibility</p:attrName>
                                        </p:attrNameLst>
                                      </p:cBhvr>
                                      <p:to>
                                        <p:strVal val="visible"/>
                                      </p:to>
                                    </p:set>
                                    <p:animEffect transition="in" filter="wipe(right)">
                                      <p:cBhvr>
                                        <p:cTn id="10" dur="500"/>
                                        <p:tgtEl>
                                          <p:spTgt spid="478237"/>
                                        </p:tgtEl>
                                      </p:cBhvr>
                                    </p:animEffect>
                                  </p:childTnLst>
                                </p:cTn>
                              </p:par>
                            </p:childTnLst>
                          </p:cTn>
                        </p:par>
                        <p:par>
                          <p:cTn id="11" fill="hold">
                            <p:stCondLst>
                              <p:cond delay="2000"/>
                            </p:stCondLst>
                            <p:childTnLst>
                              <p:par>
                                <p:cTn id="12" presetID="22" presetClass="entr" presetSubtype="2" fill="hold" grpId="0" nodeType="afterEffect">
                                  <p:stCondLst>
                                    <p:cond delay="0"/>
                                  </p:stCondLst>
                                  <p:childTnLst>
                                    <p:set>
                                      <p:cBhvr>
                                        <p:cTn id="13" dur="1" fill="hold">
                                          <p:stCondLst>
                                            <p:cond delay="0"/>
                                          </p:stCondLst>
                                        </p:cTn>
                                        <p:tgtEl>
                                          <p:spTgt spid="478236"/>
                                        </p:tgtEl>
                                        <p:attrNameLst>
                                          <p:attrName>style.visibility</p:attrName>
                                        </p:attrNameLst>
                                      </p:cBhvr>
                                      <p:to>
                                        <p:strVal val="visible"/>
                                      </p:to>
                                    </p:set>
                                    <p:animEffect transition="in" filter="wipe(right)">
                                      <p:cBhvr>
                                        <p:cTn id="14" dur="500"/>
                                        <p:tgtEl>
                                          <p:spTgt spid="478236"/>
                                        </p:tgtEl>
                                      </p:cBhvr>
                                    </p:animEffect>
                                  </p:childTnLst>
                                </p:cTn>
                              </p:par>
                            </p:childTnLst>
                          </p:cTn>
                        </p:par>
                        <p:par>
                          <p:cTn id="15" fill="hold">
                            <p:stCondLst>
                              <p:cond delay="2500"/>
                            </p:stCondLst>
                            <p:childTnLst>
                              <p:par>
                                <p:cTn id="16" presetID="22" presetClass="entr" presetSubtype="4" fill="hold" grpId="0" nodeType="afterEffect">
                                  <p:stCondLst>
                                    <p:cond delay="0"/>
                                  </p:stCondLst>
                                  <p:childTnLst>
                                    <p:set>
                                      <p:cBhvr>
                                        <p:cTn id="17" dur="1" fill="hold">
                                          <p:stCondLst>
                                            <p:cond delay="0"/>
                                          </p:stCondLst>
                                        </p:cTn>
                                        <p:tgtEl>
                                          <p:spTgt spid="478235"/>
                                        </p:tgtEl>
                                        <p:attrNameLst>
                                          <p:attrName>style.visibility</p:attrName>
                                        </p:attrNameLst>
                                      </p:cBhvr>
                                      <p:to>
                                        <p:strVal val="visible"/>
                                      </p:to>
                                    </p:set>
                                    <p:animEffect transition="in" filter="wipe(down)">
                                      <p:cBhvr>
                                        <p:cTn id="18" dur="500"/>
                                        <p:tgtEl>
                                          <p:spTgt spid="478235"/>
                                        </p:tgtEl>
                                      </p:cBhvr>
                                    </p:animEffect>
                                  </p:childTnLst>
                                </p:cTn>
                              </p:par>
                            </p:childTnLst>
                          </p:cTn>
                        </p:par>
                        <p:par>
                          <p:cTn id="19" fill="hold">
                            <p:stCondLst>
                              <p:cond delay="3000"/>
                            </p:stCondLst>
                            <p:childTnLst>
                              <p:par>
                                <p:cTn id="20" presetID="22" presetClass="entr" presetSubtype="4" fill="hold" grpId="0" nodeType="afterEffect">
                                  <p:stCondLst>
                                    <p:cond delay="0"/>
                                  </p:stCondLst>
                                  <p:childTnLst>
                                    <p:set>
                                      <p:cBhvr>
                                        <p:cTn id="21" dur="1" fill="hold">
                                          <p:stCondLst>
                                            <p:cond delay="0"/>
                                          </p:stCondLst>
                                        </p:cTn>
                                        <p:tgtEl>
                                          <p:spTgt spid="478233"/>
                                        </p:tgtEl>
                                        <p:attrNameLst>
                                          <p:attrName>style.visibility</p:attrName>
                                        </p:attrNameLst>
                                      </p:cBhvr>
                                      <p:to>
                                        <p:strVal val="visible"/>
                                      </p:to>
                                    </p:set>
                                    <p:animEffect transition="in" filter="wipe(down)">
                                      <p:cBhvr>
                                        <p:cTn id="22" dur="500"/>
                                        <p:tgtEl>
                                          <p:spTgt spid="478233"/>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478238"/>
                                        </p:tgtEl>
                                        <p:attrNameLst>
                                          <p:attrName>style.visibility</p:attrName>
                                        </p:attrNameLst>
                                      </p:cBhvr>
                                      <p:to>
                                        <p:strVal val="visible"/>
                                      </p:to>
                                    </p:set>
                                    <p:animEffect transition="in" filter="wipe(left)">
                                      <p:cBhvr>
                                        <p:cTn id="26" dur="500"/>
                                        <p:tgtEl>
                                          <p:spTgt spid="47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3" grpId="0" animBg="1"/>
      <p:bldP spid="478235" grpId="0" animBg="1"/>
      <p:bldP spid="478236" grpId="0" animBg="1"/>
      <p:bldP spid="478237" grpId="0" animBg="1"/>
      <p:bldP spid="4782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2"/>
          <p:cNvSpPr>
            <a:spLocks noGrp="1"/>
          </p:cNvSpPr>
          <p:nvPr>
            <p:ph type="sldNum" sz="quarter" idx="11"/>
          </p:nvPr>
        </p:nvSpPr>
        <p:spPr/>
        <p:txBody>
          <a:bodyPr/>
          <a:lstStyle/>
          <a:p>
            <a:fld id="{5A544901-0BF4-4953-BDD8-F47B6CC9FF8C}" type="slidenum">
              <a:rPr lang="zh-CN" altLang="en-US"/>
            </a:fld>
            <a:endParaRPr lang="en-US" altLang="zh-CN" dirty="0"/>
          </a:p>
        </p:txBody>
      </p:sp>
      <p:sp>
        <p:nvSpPr>
          <p:cNvPr id="699394" name="Rectangle 2"/>
          <p:cNvSpPr>
            <a:spLocks noGrp="1" noChangeArrowheads="1"/>
          </p:cNvSpPr>
          <p:nvPr>
            <p:ph type="title" idx="4294967295"/>
          </p:nvPr>
        </p:nvSpPr>
        <p:spPr/>
        <p:txBody>
          <a:bodyPr anchor="b"/>
          <a:lstStyle/>
          <a:p>
            <a:r>
              <a:rPr lang="zh-CN" altLang="en-US" sz="4000"/>
              <a:t>从网络层看 </a:t>
            </a:r>
            <a:r>
              <a:rPr lang="en-US" altLang="zh-CN" sz="4000"/>
              <a:t>IP </a:t>
            </a:r>
            <a:r>
              <a:rPr lang="zh-CN" altLang="en-US" sz="4000"/>
              <a:t>数据报的传送 </a:t>
            </a:r>
            <a:endParaRPr lang="zh-CN" altLang="en-US" sz="4000"/>
          </a:p>
        </p:txBody>
      </p:sp>
      <p:sp>
        <p:nvSpPr>
          <p:cNvPr id="699395" name="Rectangle 3"/>
          <p:cNvSpPr>
            <a:spLocks noGrp="1" noChangeArrowheads="1"/>
          </p:cNvSpPr>
          <p:nvPr>
            <p:ph type="body" idx="4294967295"/>
          </p:nvPr>
        </p:nvSpPr>
        <p:spPr>
          <a:xfrm>
            <a:off x="1042988" y="1773238"/>
            <a:ext cx="7958137" cy="1295400"/>
          </a:xfrm>
        </p:spPr>
        <p:txBody>
          <a:bodyPr/>
          <a:lstStyle/>
          <a:p>
            <a:r>
              <a:rPr lang="zh-CN" altLang="en-US"/>
              <a:t>如果我们只从网络层考虑问题，那么 </a:t>
            </a:r>
            <a:r>
              <a:rPr lang="en-US" altLang="zh-CN"/>
              <a:t>IP </a:t>
            </a:r>
            <a:r>
              <a:rPr lang="zh-CN" altLang="en-US"/>
              <a:t>数据报就可以想象是在网络层中这样传送。</a:t>
            </a:r>
            <a:endParaRPr lang="zh-CN" altLang="en-US"/>
          </a:p>
        </p:txBody>
      </p:sp>
      <p:sp>
        <p:nvSpPr>
          <p:cNvPr id="699396" name="Line 4"/>
          <p:cNvSpPr>
            <a:spLocks noChangeShapeType="1"/>
          </p:cNvSpPr>
          <p:nvPr/>
        </p:nvSpPr>
        <p:spPr bwMode="auto">
          <a:xfrm>
            <a:off x="755650" y="4443413"/>
            <a:ext cx="77041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9397" name="Rectangle 5"/>
          <p:cNvSpPr>
            <a:spLocks noChangeArrowheads="1"/>
          </p:cNvSpPr>
          <p:nvPr/>
        </p:nvSpPr>
        <p:spPr bwMode="auto">
          <a:xfrm>
            <a:off x="179388" y="4227513"/>
            <a:ext cx="792162"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398" name="Rectangle 6"/>
          <p:cNvSpPr>
            <a:spLocks noChangeArrowheads="1"/>
          </p:cNvSpPr>
          <p:nvPr/>
        </p:nvSpPr>
        <p:spPr bwMode="auto">
          <a:xfrm>
            <a:off x="1511300" y="4227513"/>
            <a:ext cx="792163"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399" name="Rectangle 7"/>
          <p:cNvSpPr>
            <a:spLocks noChangeArrowheads="1"/>
          </p:cNvSpPr>
          <p:nvPr/>
        </p:nvSpPr>
        <p:spPr bwMode="auto">
          <a:xfrm>
            <a:off x="4176713" y="4227513"/>
            <a:ext cx="792162"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400" name="Rectangle 8"/>
          <p:cNvSpPr>
            <a:spLocks noChangeArrowheads="1"/>
          </p:cNvSpPr>
          <p:nvPr/>
        </p:nvSpPr>
        <p:spPr bwMode="auto">
          <a:xfrm>
            <a:off x="5510213" y="4227513"/>
            <a:ext cx="792162"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401" name="Rectangle 9"/>
          <p:cNvSpPr>
            <a:spLocks noChangeArrowheads="1"/>
          </p:cNvSpPr>
          <p:nvPr/>
        </p:nvSpPr>
        <p:spPr bwMode="auto">
          <a:xfrm>
            <a:off x="6842125" y="4227513"/>
            <a:ext cx="792163"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402" name="Rectangle 10"/>
          <p:cNvSpPr>
            <a:spLocks noChangeArrowheads="1"/>
          </p:cNvSpPr>
          <p:nvPr/>
        </p:nvSpPr>
        <p:spPr bwMode="auto">
          <a:xfrm>
            <a:off x="8175625" y="4227513"/>
            <a:ext cx="792163"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403" name="Rectangle 11"/>
          <p:cNvSpPr>
            <a:spLocks noChangeArrowheads="1"/>
          </p:cNvSpPr>
          <p:nvPr/>
        </p:nvSpPr>
        <p:spPr bwMode="auto">
          <a:xfrm>
            <a:off x="2844800" y="4227513"/>
            <a:ext cx="792163" cy="360362"/>
          </a:xfrm>
          <a:prstGeom prst="rect">
            <a:avLst/>
          </a:prstGeom>
          <a:solidFill>
            <a:srgbClr val="FFCCCC"/>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0">
                <a:latin typeface="Arial" panose="020B0604020202020204" pitchFamily="34" charset="0"/>
                <a:ea typeface="黑体" panose="02010609060101010101" pitchFamily="2" charset="-122"/>
              </a:rPr>
              <a:t>网络层</a:t>
            </a:r>
            <a:endParaRPr kumimoji="0" lang="zh-CN" altLang="en-US" sz="1800" b="0">
              <a:latin typeface="Arial" panose="020B0604020202020204" pitchFamily="34" charset="0"/>
              <a:ea typeface="黑体" panose="02010609060101010101" pitchFamily="2" charset="-122"/>
            </a:endParaRPr>
          </a:p>
        </p:txBody>
      </p:sp>
      <p:sp>
        <p:nvSpPr>
          <p:cNvPr id="699404" name="Text Box 12"/>
          <p:cNvSpPr txBox="1">
            <a:spLocks noChangeArrowheads="1"/>
          </p:cNvSpPr>
          <p:nvPr/>
        </p:nvSpPr>
        <p:spPr bwMode="auto">
          <a:xfrm>
            <a:off x="755650" y="3429000"/>
            <a:ext cx="1149350" cy="366713"/>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IP </a:t>
            </a:r>
            <a:r>
              <a:rPr kumimoji="0" lang="zh-CN" altLang="en-US" sz="1800" b="0">
                <a:latin typeface="Arial" panose="020B0604020202020204" pitchFamily="34" charset="0"/>
                <a:ea typeface="黑体" panose="02010609060101010101" pitchFamily="2" charset="-122"/>
              </a:rPr>
              <a:t>数据报</a:t>
            </a:r>
            <a:endParaRPr kumimoji="0" lang="zh-CN" altLang="en-US" sz="1800" b="0">
              <a:latin typeface="Arial" panose="020B0604020202020204" pitchFamily="34" charset="0"/>
              <a:ea typeface="黑体" panose="02010609060101010101" pitchFamily="2" charset="-122"/>
            </a:endParaRPr>
          </a:p>
        </p:txBody>
      </p:sp>
      <p:sp>
        <p:nvSpPr>
          <p:cNvPr id="699405" name="Text Box 13"/>
          <p:cNvSpPr txBox="1">
            <a:spLocks noChangeArrowheads="1"/>
          </p:cNvSpPr>
          <p:nvPr/>
        </p:nvSpPr>
        <p:spPr bwMode="auto">
          <a:xfrm>
            <a:off x="355600" y="45624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H</a:t>
            </a:r>
            <a:r>
              <a:rPr kumimoji="0" lang="en-US" altLang="zh-CN" sz="1800" b="0" baseline="-25000">
                <a:latin typeface="Arial" panose="020B0604020202020204" pitchFamily="34" charset="0"/>
                <a:ea typeface="黑体" panose="02010609060101010101" pitchFamily="2" charset="-122"/>
              </a:rPr>
              <a:t>1</a:t>
            </a:r>
            <a:endParaRPr kumimoji="0" lang="en-US" altLang="zh-CN" sz="1800" b="0" baseline="-25000">
              <a:latin typeface="Arial" panose="020B0604020202020204" pitchFamily="34" charset="0"/>
              <a:ea typeface="黑体" panose="02010609060101010101" pitchFamily="2" charset="-122"/>
            </a:endParaRPr>
          </a:p>
        </p:txBody>
      </p:sp>
      <p:sp>
        <p:nvSpPr>
          <p:cNvPr id="699406" name="Text Box 14"/>
          <p:cNvSpPr txBox="1">
            <a:spLocks noChangeArrowheads="1"/>
          </p:cNvSpPr>
          <p:nvPr/>
        </p:nvSpPr>
        <p:spPr bwMode="auto">
          <a:xfrm>
            <a:off x="1703388" y="45624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R</a:t>
            </a:r>
            <a:r>
              <a:rPr kumimoji="0" lang="en-US" altLang="zh-CN" sz="1800" b="0" baseline="-25000">
                <a:latin typeface="Arial" panose="020B0604020202020204" pitchFamily="34" charset="0"/>
                <a:ea typeface="黑体" panose="02010609060101010101" pitchFamily="2" charset="-122"/>
              </a:rPr>
              <a:t>1</a:t>
            </a:r>
            <a:endParaRPr kumimoji="0" lang="en-US" altLang="zh-CN" sz="1800" b="0" baseline="-25000">
              <a:latin typeface="Arial" panose="020B0604020202020204" pitchFamily="34" charset="0"/>
              <a:ea typeface="黑体" panose="02010609060101010101" pitchFamily="2" charset="-122"/>
            </a:endParaRPr>
          </a:p>
        </p:txBody>
      </p:sp>
      <p:sp>
        <p:nvSpPr>
          <p:cNvPr id="699407" name="Text Box 15"/>
          <p:cNvSpPr txBox="1">
            <a:spLocks noChangeArrowheads="1"/>
          </p:cNvSpPr>
          <p:nvPr/>
        </p:nvSpPr>
        <p:spPr bwMode="auto">
          <a:xfrm>
            <a:off x="3040063" y="45624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R</a:t>
            </a:r>
            <a:r>
              <a:rPr kumimoji="0" lang="en-US" altLang="zh-CN" sz="1800" b="0" baseline="-25000">
                <a:latin typeface="Arial" panose="020B0604020202020204" pitchFamily="34" charset="0"/>
                <a:ea typeface="黑体" panose="02010609060101010101" pitchFamily="2" charset="-122"/>
              </a:rPr>
              <a:t>2</a:t>
            </a:r>
            <a:endParaRPr kumimoji="0" lang="en-US" altLang="zh-CN" sz="1800" b="0" baseline="-25000">
              <a:latin typeface="Arial" panose="020B0604020202020204" pitchFamily="34" charset="0"/>
              <a:ea typeface="黑体" panose="02010609060101010101" pitchFamily="2" charset="-122"/>
            </a:endParaRPr>
          </a:p>
        </p:txBody>
      </p:sp>
      <p:sp>
        <p:nvSpPr>
          <p:cNvPr id="699408" name="Text Box 16"/>
          <p:cNvSpPr txBox="1">
            <a:spLocks noChangeArrowheads="1"/>
          </p:cNvSpPr>
          <p:nvPr/>
        </p:nvSpPr>
        <p:spPr bwMode="auto">
          <a:xfrm>
            <a:off x="4376738" y="45624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R</a:t>
            </a:r>
            <a:r>
              <a:rPr kumimoji="0" lang="en-US" altLang="zh-CN" sz="1800" b="0" baseline="-25000">
                <a:latin typeface="Arial" panose="020B0604020202020204" pitchFamily="34" charset="0"/>
                <a:ea typeface="黑体" panose="02010609060101010101" pitchFamily="2" charset="-122"/>
              </a:rPr>
              <a:t>3</a:t>
            </a:r>
            <a:endParaRPr kumimoji="0" lang="en-US" altLang="zh-CN" sz="1800" b="0" baseline="-25000">
              <a:latin typeface="Arial" panose="020B0604020202020204" pitchFamily="34" charset="0"/>
              <a:ea typeface="黑体" panose="02010609060101010101" pitchFamily="2" charset="-122"/>
            </a:endParaRPr>
          </a:p>
        </p:txBody>
      </p:sp>
      <p:sp>
        <p:nvSpPr>
          <p:cNvPr id="699409" name="Text Box 17"/>
          <p:cNvSpPr txBox="1">
            <a:spLocks noChangeArrowheads="1"/>
          </p:cNvSpPr>
          <p:nvPr/>
        </p:nvSpPr>
        <p:spPr bwMode="auto">
          <a:xfrm>
            <a:off x="5713413" y="45624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R</a:t>
            </a:r>
            <a:r>
              <a:rPr kumimoji="0" lang="en-US" altLang="zh-CN" sz="1800" b="0" baseline="-25000">
                <a:latin typeface="Arial" panose="020B0604020202020204" pitchFamily="34" charset="0"/>
                <a:ea typeface="黑体" panose="02010609060101010101" pitchFamily="2" charset="-122"/>
              </a:rPr>
              <a:t>4</a:t>
            </a:r>
            <a:endParaRPr kumimoji="0" lang="en-US" altLang="zh-CN" sz="1800" b="0" baseline="-25000">
              <a:latin typeface="Arial" panose="020B0604020202020204" pitchFamily="34" charset="0"/>
              <a:ea typeface="黑体" panose="02010609060101010101" pitchFamily="2" charset="-122"/>
            </a:endParaRPr>
          </a:p>
        </p:txBody>
      </p:sp>
      <p:sp>
        <p:nvSpPr>
          <p:cNvPr id="699410" name="Text Box 18"/>
          <p:cNvSpPr txBox="1">
            <a:spLocks noChangeArrowheads="1"/>
          </p:cNvSpPr>
          <p:nvPr/>
        </p:nvSpPr>
        <p:spPr bwMode="auto">
          <a:xfrm>
            <a:off x="7050088" y="45624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R</a:t>
            </a:r>
            <a:r>
              <a:rPr kumimoji="0" lang="en-US" altLang="zh-CN" sz="1800" b="0" baseline="-25000">
                <a:latin typeface="Arial" panose="020B0604020202020204" pitchFamily="34" charset="0"/>
                <a:ea typeface="黑体" panose="02010609060101010101" pitchFamily="2" charset="-122"/>
              </a:rPr>
              <a:t>5</a:t>
            </a:r>
            <a:endParaRPr kumimoji="0" lang="en-US" altLang="zh-CN" sz="1800" b="0" baseline="-25000">
              <a:latin typeface="Arial" panose="020B0604020202020204" pitchFamily="34" charset="0"/>
              <a:ea typeface="黑体" panose="02010609060101010101" pitchFamily="2" charset="-122"/>
            </a:endParaRPr>
          </a:p>
        </p:txBody>
      </p:sp>
      <p:sp>
        <p:nvSpPr>
          <p:cNvPr id="699411" name="Text Box 19"/>
          <p:cNvSpPr txBox="1">
            <a:spLocks noChangeArrowheads="1"/>
          </p:cNvSpPr>
          <p:nvPr/>
        </p:nvSpPr>
        <p:spPr bwMode="auto">
          <a:xfrm>
            <a:off x="8388350" y="45624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0">
                <a:latin typeface="Arial" panose="020B0604020202020204" pitchFamily="34" charset="0"/>
                <a:ea typeface="黑体" panose="02010609060101010101" pitchFamily="2" charset="-122"/>
              </a:rPr>
              <a:t>H</a:t>
            </a:r>
            <a:r>
              <a:rPr kumimoji="0" lang="en-US" altLang="zh-CN" sz="1800" b="0" baseline="-25000">
                <a:latin typeface="Arial" panose="020B0604020202020204" pitchFamily="34" charset="0"/>
                <a:ea typeface="黑体" panose="02010609060101010101" pitchFamily="2" charset="-122"/>
              </a:rPr>
              <a:t>2</a:t>
            </a:r>
            <a:endParaRPr kumimoji="0" lang="en-US" altLang="zh-CN" sz="1800" b="0" baseline="-25000">
              <a:latin typeface="Arial" panose="020B0604020202020204" pitchFamily="34" charset="0"/>
              <a:ea typeface="黑体" panose="02010609060101010101" pitchFamily="2" charset="-122"/>
            </a:endParaRPr>
          </a:p>
        </p:txBody>
      </p:sp>
      <p:grpSp>
        <p:nvGrpSpPr>
          <p:cNvPr id="699412" name="Group 20"/>
          <p:cNvGrpSpPr/>
          <p:nvPr/>
        </p:nvGrpSpPr>
        <p:grpSpPr bwMode="auto">
          <a:xfrm>
            <a:off x="971550" y="3933825"/>
            <a:ext cx="720725" cy="215900"/>
            <a:chOff x="1156" y="2432"/>
            <a:chExt cx="454" cy="136"/>
          </a:xfrm>
        </p:grpSpPr>
        <p:sp>
          <p:nvSpPr>
            <p:cNvPr id="699413" name="Rectangle 21"/>
            <p:cNvSpPr>
              <a:spLocks noChangeArrowheads="1"/>
            </p:cNvSpPr>
            <p:nvPr/>
          </p:nvSpPr>
          <p:spPr bwMode="auto">
            <a:xfrm>
              <a:off x="1156" y="2432"/>
              <a:ext cx="318" cy="136"/>
            </a:xfrm>
            <a:prstGeom prst="rect">
              <a:avLst/>
            </a:prstGeom>
            <a:solidFill>
              <a:srgbClr val="FF0000"/>
            </a:solidFill>
            <a:ln w="9525">
              <a:solidFill>
                <a:srgbClr val="FF0000"/>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9414" name="Line 22"/>
            <p:cNvSpPr>
              <a:spLocks noChangeShapeType="1"/>
            </p:cNvSpPr>
            <p:nvPr/>
          </p:nvSpPr>
          <p:spPr bwMode="auto">
            <a:xfrm>
              <a:off x="1429" y="2500"/>
              <a:ext cx="181"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9415" name="Group 23"/>
          <p:cNvGrpSpPr/>
          <p:nvPr/>
        </p:nvGrpSpPr>
        <p:grpSpPr bwMode="auto">
          <a:xfrm>
            <a:off x="2328863" y="3927475"/>
            <a:ext cx="720725" cy="215900"/>
            <a:chOff x="1156" y="2432"/>
            <a:chExt cx="454" cy="136"/>
          </a:xfrm>
        </p:grpSpPr>
        <p:sp>
          <p:nvSpPr>
            <p:cNvPr id="699416" name="Rectangle 24"/>
            <p:cNvSpPr>
              <a:spLocks noChangeArrowheads="1"/>
            </p:cNvSpPr>
            <p:nvPr/>
          </p:nvSpPr>
          <p:spPr bwMode="auto">
            <a:xfrm>
              <a:off x="1156" y="2432"/>
              <a:ext cx="318" cy="136"/>
            </a:xfrm>
            <a:prstGeom prst="rect">
              <a:avLst/>
            </a:prstGeom>
            <a:solidFill>
              <a:srgbClr val="FF0000"/>
            </a:solidFill>
            <a:ln w="9525">
              <a:solidFill>
                <a:srgbClr val="FF0000"/>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9417" name="Line 25"/>
            <p:cNvSpPr>
              <a:spLocks noChangeShapeType="1"/>
            </p:cNvSpPr>
            <p:nvPr/>
          </p:nvSpPr>
          <p:spPr bwMode="auto">
            <a:xfrm>
              <a:off x="1429" y="2500"/>
              <a:ext cx="181"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9418" name="Group 26"/>
          <p:cNvGrpSpPr/>
          <p:nvPr/>
        </p:nvGrpSpPr>
        <p:grpSpPr bwMode="auto">
          <a:xfrm>
            <a:off x="3624263" y="3927475"/>
            <a:ext cx="720725" cy="215900"/>
            <a:chOff x="1156" y="2432"/>
            <a:chExt cx="454" cy="136"/>
          </a:xfrm>
        </p:grpSpPr>
        <p:sp>
          <p:nvSpPr>
            <p:cNvPr id="699419" name="Rectangle 27"/>
            <p:cNvSpPr>
              <a:spLocks noChangeArrowheads="1"/>
            </p:cNvSpPr>
            <p:nvPr/>
          </p:nvSpPr>
          <p:spPr bwMode="auto">
            <a:xfrm>
              <a:off x="1156" y="2432"/>
              <a:ext cx="318" cy="136"/>
            </a:xfrm>
            <a:prstGeom prst="rect">
              <a:avLst/>
            </a:prstGeom>
            <a:solidFill>
              <a:srgbClr val="FF0000"/>
            </a:solidFill>
            <a:ln w="9525">
              <a:solidFill>
                <a:srgbClr val="FF0000"/>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9420" name="Line 28"/>
            <p:cNvSpPr>
              <a:spLocks noChangeShapeType="1"/>
            </p:cNvSpPr>
            <p:nvPr/>
          </p:nvSpPr>
          <p:spPr bwMode="auto">
            <a:xfrm>
              <a:off x="1429" y="2500"/>
              <a:ext cx="181"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9421" name="Group 29"/>
          <p:cNvGrpSpPr/>
          <p:nvPr/>
        </p:nvGrpSpPr>
        <p:grpSpPr bwMode="auto">
          <a:xfrm>
            <a:off x="4976813" y="3927475"/>
            <a:ext cx="720725" cy="215900"/>
            <a:chOff x="1156" y="2432"/>
            <a:chExt cx="454" cy="136"/>
          </a:xfrm>
        </p:grpSpPr>
        <p:sp>
          <p:nvSpPr>
            <p:cNvPr id="699422" name="Rectangle 30"/>
            <p:cNvSpPr>
              <a:spLocks noChangeArrowheads="1"/>
            </p:cNvSpPr>
            <p:nvPr/>
          </p:nvSpPr>
          <p:spPr bwMode="auto">
            <a:xfrm>
              <a:off x="1156" y="2432"/>
              <a:ext cx="318" cy="136"/>
            </a:xfrm>
            <a:prstGeom prst="rect">
              <a:avLst/>
            </a:prstGeom>
            <a:solidFill>
              <a:srgbClr val="FF0000"/>
            </a:solidFill>
            <a:ln w="9525">
              <a:solidFill>
                <a:srgbClr val="FF0000"/>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9423" name="Line 31"/>
            <p:cNvSpPr>
              <a:spLocks noChangeShapeType="1"/>
            </p:cNvSpPr>
            <p:nvPr/>
          </p:nvSpPr>
          <p:spPr bwMode="auto">
            <a:xfrm>
              <a:off x="1429" y="2500"/>
              <a:ext cx="181"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9424" name="Group 32"/>
          <p:cNvGrpSpPr/>
          <p:nvPr/>
        </p:nvGrpSpPr>
        <p:grpSpPr bwMode="auto">
          <a:xfrm>
            <a:off x="6300788" y="3927475"/>
            <a:ext cx="720725" cy="215900"/>
            <a:chOff x="1156" y="2432"/>
            <a:chExt cx="454" cy="136"/>
          </a:xfrm>
        </p:grpSpPr>
        <p:sp>
          <p:nvSpPr>
            <p:cNvPr id="699425" name="Rectangle 33"/>
            <p:cNvSpPr>
              <a:spLocks noChangeArrowheads="1"/>
            </p:cNvSpPr>
            <p:nvPr/>
          </p:nvSpPr>
          <p:spPr bwMode="auto">
            <a:xfrm>
              <a:off x="1156" y="2432"/>
              <a:ext cx="318" cy="136"/>
            </a:xfrm>
            <a:prstGeom prst="rect">
              <a:avLst/>
            </a:prstGeom>
            <a:solidFill>
              <a:srgbClr val="FF0000"/>
            </a:solidFill>
            <a:ln w="9525">
              <a:solidFill>
                <a:srgbClr val="FF0000"/>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9426" name="Line 34"/>
            <p:cNvSpPr>
              <a:spLocks noChangeShapeType="1"/>
            </p:cNvSpPr>
            <p:nvPr/>
          </p:nvSpPr>
          <p:spPr bwMode="auto">
            <a:xfrm>
              <a:off x="1429" y="2500"/>
              <a:ext cx="181"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9427" name="Group 35"/>
          <p:cNvGrpSpPr/>
          <p:nvPr/>
        </p:nvGrpSpPr>
        <p:grpSpPr bwMode="auto">
          <a:xfrm>
            <a:off x="7667625" y="3933825"/>
            <a:ext cx="720725" cy="215900"/>
            <a:chOff x="1156" y="2432"/>
            <a:chExt cx="454" cy="136"/>
          </a:xfrm>
        </p:grpSpPr>
        <p:sp>
          <p:nvSpPr>
            <p:cNvPr id="699428" name="Rectangle 36"/>
            <p:cNvSpPr>
              <a:spLocks noChangeArrowheads="1"/>
            </p:cNvSpPr>
            <p:nvPr/>
          </p:nvSpPr>
          <p:spPr bwMode="auto">
            <a:xfrm>
              <a:off x="1156" y="2432"/>
              <a:ext cx="318" cy="136"/>
            </a:xfrm>
            <a:prstGeom prst="rect">
              <a:avLst/>
            </a:prstGeom>
            <a:solidFill>
              <a:srgbClr val="FF0000"/>
            </a:solidFill>
            <a:ln w="9525">
              <a:solidFill>
                <a:srgbClr val="FF0000"/>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699429" name="Line 37"/>
            <p:cNvSpPr>
              <a:spLocks noChangeShapeType="1"/>
            </p:cNvSpPr>
            <p:nvPr/>
          </p:nvSpPr>
          <p:spPr bwMode="auto">
            <a:xfrm>
              <a:off x="1429" y="2500"/>
              <a:ext cx="181"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fld id="{AE7FB764-2C62-47D0-B5B0-948130B64865}" type="slidenum">
              <a:rPr lang="zh-CN" altLang="en-US"/>
            </a:fld>
            <a:endParaRPr lang="en-US" altLang="zh-CN"/>
          </a:p>
        </p:txBody>
      </p:sp>
      <p:graphicFrame>
        <p:nvGraphicFramePr>
          <p:cNvPr id="535555" name="Object 3"/>
          <p:cNvGraphicFramePr>
            <a:graphicFrameLocks noChangeAspect="1"/>
          </p:cNvGraphicFramePr>
          <p:nvPr/>
        </p:nvGraphicFramePr>
        <p:xfrm>
          <a:off x="304800" y="838200"/>
          <a:ext cx="8382000" cy="5181600"/>
        </p:xfrm>
        <a:graphic>
          <a:graphicData uri="http://schemas.openxmlformats.org/presentationml/2006/ole">
            <mc:AlternateContent xmlns:mc="http://schemas.openxmlformats.org/markup-compatibility/2006">
              <mc:Choice xmlns:v="urn:schemas-microsoft-com:vml" Requires="v">
                <p:oleObj spid="_x0000_s2" name="位图图像" r:id="rId1" imgW="7667625" imgH="4829175" progId="Paint.Picture">
                  <p:embed/>
                </p:oleObj>
              </mc:Choice>
              <mc:Fallback>
                <p:oleObj name="位图图像" r:id="rId1" imgW="7667625" imgH="482917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1FB616C0-D1BC-4EC0-92CB-E9696F59ACE2}" type="slidenum">
              <a:rPr lang="zh-CN" altLang="en-US"/>
            </a:fld>
            <a:endParaRPr lang="en-US" altLang="zh-CN"/>
          </a:p>
        </p:txBody>
      </p:sp>
      <p:sp>
        <p:nvSpPr>
          <p:cNvPr id="537602" name="Rectangle 2"/>
          <p:cNvSpPr>
            <a:spLocks noGrp="1" noChangeArrowheads="1"/>
          </p:cNvSpPr>
          <p:nvPr>
            <p:ph type="body" idx="1"/>
          </p:nvPr>
        </p:nvSpPr>
        <p:spPr>
          <a:xfrm>
            <a:off x="539750" y="620689"/>
            <a:ext cx="8208963" cy="5976962"/>
          </a:xfrm>
        </p:spPr>
        <p:txBody>
          <a:bodyPr/>
          <a:lstStyle/>
          <a:p>
            <a:pPr>
              <a:lnSpc>
                <a:spcPct val="90000"/>
              </a:lnSpc>
            </a:pPr>
            <a:r>
              <a:rPr lang="zh-CN" altLang="en-US" b="1" dirty="0">
                <a:solidFill>
                  <a:schemeClr val="accent2"/>
                </a:solidFill>
              </a:rPr>
              <a:t>首部校验和</a:t>
            </a:r>
            <a:endParaRPr lang="zh-CN" altLang="en-US" b="1" dirty="0">
              <a:solidFill>
                <a:schemeClr val="accent2"/>
              </a:solidFill>
            </a:endParaRPr>
          </a:p>
          <a:p>
            <a:pPr>
              <a:lnSpc>
                <a:spcPct val="90000"/>
              </a:lnSpc>
              <a:buFontTx/>
              <a:buNone/>
            </a:pPr>
            <a:r>
              <a:rPr lang="zh-CN" altLang="en-US" b="1" dirty="0">
                <a:latin typeface="宋体" panose="02010600030101010101" pitchFamily="2" charset="-122"/>
              </a:rPr>
              <a:t>  检验</a:t>
            </a:r>
            <a:r>
              <a:rPr lang="zh-CN" altLang="en-US" b="1" dirty="0">
                <a:solidFill>
                  <a:srgbClr val="FF0000"/>
                </a:solidFill>
                <a:latin typeface="宋体" panose="02010600030101010101" pitchFamily="2" charset="-122"/>
              </a:rPr>
              <a:t>数据报头部</a:t>
            </a:r>
            <a:r>
              <a:rPr lang="zh-CN" altLang="en-US" b="1" dirty="0">
                <a:latin typeface="宋体" panose="02010600030101010101" pitchFamily="2" charset="-122"/>
              </a:rPr>
              <a:t>的数据正确性</a:t>
            </a:r>
            <a:r>
              <a:rPr lang="en-US" altLang="zh-CN" dirty="0">
                <a:latin typeface="宋体" panose="02010600030101010101" pitchFamily="2" charset="-122"/>
              </a:rPr>
              <a:t>,</a:t>
            </a:r>
            <a:r>
              <a:rPr lang="zh-CN" altLang="en-US" b="1" dirty="0">
                <a:latin typeface="宋体" panose="02010600030101010101" pitchFamily="2" charset="-122"/>
              </a:rPr>
              <a:t>每到一站路由器进行一次校验，并重新生成校验和</a:t>
            </a:r>
            <a:r>
              <a:rPr lang="en-US" altLang="zh-CN" b="1" dirty="0">
                <a:latin typeface="宋体" panose="02010600030101010101" pitchFamily="2" charset="-122"/>
              </a:rPr>
              <a:t>(</a:t>
            </a:r>
            <a:r>
              <a:rPr lang="zh-CN" altLang="en-US" b="1" dirty="0">
                <a:latin typeface="宋体" panose="02010600030101010101" pitchFamily="2" charset="-122"/>
              </a:rPr>
              <a:t>见下页</a:t>
            </a:r>
            <a:r>
              <a:rPr lang="en-US" altLang="zh-CN" b="1" dirty="0">
                <a:latin typeface="宋体" panose="02010600030101010101" pitchFamily="2" charset="-122"/>
              </a:rPr>
              <a:t>)</a:t>
            </a:r>
            <a:endParaRPr lang="en-US" altLang="zh-CN" b="1" dirty="0">
              <a:latin typeface="宋体" panose="02010600030101010101" pitchFamily="2" charset="-122"/>
            </a:endParaRPr>
          </a:p>
          <a:p>
            <a:pPr>
              <a:lnSpc>
                <a:spcPct val="90000"/>
              </a:lnSpc>
              <a:buFontTx/>
              <a:buNone/>
            </a:pPr>
            <a:r>
              <a:rPr lang="en-US" altLang="zh-CN" sz="2000" b="1" dirty="0">
                <a:solidFill>
                  <a:srgbClr val="00B050"/>
                </a:solidFill>
              </a:rPr>
              <a:t>     </a:t>
            </a:r>
            <a:r>
              <a:rPr lang="en-US" altLang="zh-CN" sz="2400" b="1" dirty="0">
                <a:solidFill>
                  <a:srgbClr val="00B050"/>
                </a:solidFill>
              </a:rPr>
              <a:t>  Q</a:t>
            </a:r>
            <a:r>
              <a:rPr lang="zh-CN" altLang="en-US" sz="2400" b="1" dirty="0">
                <a:solidFill>
                  <a:srgbClr val="00B050"/>
                </a:solidFill>
              </a:rPr>
              <a:t>：</a:t>
            </a:r>
            <a:r>
              <a:rPr lang="en-US" altLang="zh-CN" sz="2400" b="1" dirty="0">
                <a:solidFill>
                  <a:srgbClr val="00B050"/>
                </a:solidFill>
              </a:rPr>
              <a:t>IP</a:t>
            </a:r>
            <a:r>
              <a:rPr lang="zh-CN" altLang="en-US" sz="2400" b="1" dirty="0">
                <a:solidFill>
                  <a:srgbClr val="00B050"/>
                </a:solidFill>
              </a:rPr>
              <a:t>数据报头部在转发过程中哪些字段会变化？</a:t>
            </a:r>
            <a:endParaRPr lang="zh-CN" altLang="en-US" sz="2400" b="1" dirty="0">
              <a:solidFill>
                <a:srgbClr val="00B050"/>
              </a:solidFill>
            </a:endParaRPr>
          </a:p>
          <a:p>
            <a:pPr>
              <a:lnSpc>
                <a:spcPct val="90000"/>
              </a:lnSpc>
            </a:pPr>
            <a:endParaRPr lang="en-US" altLang="zh-CN" b="1" dirty="0">
              <a:solidFill>
                <a:schemeClr val="accent2"/>
              </a:solidFill>
            </a:endParaRPr>
          </a:p>
          <a:p>
            <a:pPr>
              <a:lnSpc>
                <a:spcPct val="90000"/>
              </a:lnSpc>
            </a:pPr>
            <a:r>
              <a:rPr lang="zh-CN" altLang="en-US" b="1" dirty="0">
                <a:solidFill>
                  <a:schemeClr val="accent2"/>
                </a:solidFill>
              </a:rPr>
              <a:t>源</a:t>
            </a:r>
            <a:r>
              <a:rPr lang="en-US" altLang="zh-CN" b="1" dirty="0">
                <a:solidFill>
                  <a:schemeClr val="accent2"/>
                </a:solidFill>
              </a:rPr>
              <a:t>IP</a:t>
            </a:r>
            <a:r>
              <a:rPr lang="zh-CN" altLang="en-US" b="1" dirty="0">
                <a:solidFill>
                  <a:schemeClr val="accent2"/>
                </a:solidFill>
              </a:rPr>
              <a:t>地址和目的</a:t>
            </a:r>
            <a:r>
              <a:rPr lang="en-US" altLang="zh-CN" b="1" dirty="0">
                <a:solidFill>
                  <a:schemeClr val="accent2"/>
                </a:solidFill>
              </a:rPr>
              <a:t>IP</a:t>
            </a:r>
            <a:r>
              <a:rPr lang="zh-CN" altLang="en-US" b="1" dirty="0">
                <a:solidFill>
                  <a:schemeClr val="accent2"/>
                </a:solidFill>
              </a:rPr>
              <a:t>地址</a:t>
            </a:r>
            <a:endParaRPr lang="en-US" altLang="zh-CN" b="1" dirty="0">
              <a:solidFill>
                <a:schemeClr val="accent2"/>
              </a:solidFill>
            </a:endParaRPr>
          </a:p>
          <a:p>
            <a:pPr>
              <a:lnSpc>
                <a:spcPct val="90000"/>
              </a:lnSpc>
              <a:buFontTx/>
              <a:buNone/>
            </a:pPr>
            <a:r>
              <a:rPr lang="zh-CN" altLang="en-US" b="1" dirty="0">
                <a:latin typeface="宋体" panose="02010600030101010101" pitchFamily="2" charset="-122"/>
              </a:rPr>
              <a:t>  各占32比特</a:t>
            </a:r>
            <a:r>
              <a:rPr lang="en-US" altLang="zh-CN" b="1" dirty="0">
                <a:latin typeface="宋体" panose="02010600030101010101" pitchFamily="2" charset="-122"/>
              </a:rPr>
              <a:t>,</a:t>
            </a:r>
            <a:r>
              <a:rPr lang="zh-CN" altLang="en-US" b="1" dirty="0">
                <a:solidFill>
                  <a:srgbClr val="FF0000"/>
                </a:solidFill>
                <a:latin typeface="宋体" panose="02010600030101010101" pitchFamily="2" charset="-122"/>
              </a:rPr>
              <a:t>无论采用什么传输路径都始终</a:t>
            </a:r>
            <a:endParaRPr lang="zh-CN" altLang="en-US" b="1" dirty="0">
              <a:solidFill>
                <a:srgbClr val="FF0000"/>
              </a:solidFill>
              <a:latin typeface="宋体" panose="02010600030101010101" pitchFamily="2" charset="-122"/>
            </a:endParaRPr>
          </a:p>
          <a:p>
            <a:pPr>
              <a:lnSpc>
                <a:spcPct val="90000"/>
              </a:lnSpc>
              <a:buFontTx/>
              <a:buNone/>
            </a:pPr>
            <a:r>
              <a:rPr lang="zh-CN" altLang="en-US" b="1" dirty="0">
                <a:solidFill>
                  <a:srgbClr val="FF0000"/>
                </a:solidFill>
                <a:latin typeface="宋体" panose="02010600030101010101" pitchFamily="2" charset="-122"/>
              </a:rPr>
              <a:t>  保持不变</a:t>
            </a:r>
            <a:r>
              <a:rPr lang="zh-CN" altLang="en-US" b="1" dirty="0">
                <a:latin typeface="宋体" panose="02010600030101010101" pitchFamily="2" charset="-122"/>
              </a:rPr>
              <a:t>（</a:t>
            </a:r>
            <a:r>
              <a:rPr lang="en-US" altLang="zh-CN" b="1" dirty="0">
                <a:latin typeface="宋体" panose="02010600030101010101" pitchFamily="2" charset="-122"/>
              </a:rPr>
              <a:t>NAT</a:t>
            </a:r>
            <a:r>
              <a:rPr lang="zh-CN" altLang="en-US" b="1" dirty="0">
                <a:latin typeface="宋体" panose="02010600030101010101" pitchFamily="2" charset="-122"/>
              </a:rPr>
              <a:t>除外）</a:t>
            </a:r>
            <a:endParaRPr lang="zh-CN" altLang="en-US" b="1" dirty="0">
              <a:latin typeface="宋体" panose="02010600030101010101" pitchFamily="2" charset="-122"/>
            </a:endParaRPr>
          </a:p>
          <a:p>
            <a:pPr>
              <a:lnSpc>
                <a:spcPct val="90000"/>
              </a:lnSpc>
            </a:pPr>
            <a:r>
              <a:rPr lang="zh-CN" altLang="en-US" b="1" dirty="0">
                <a:solidFill>
                  <a:schemeClr val="accent2"/>
                </a:solidFill>
              </a:rPr>
              <a:t>选项域</a:t>
            </a:r>
            <a:endParaRPr lang="zh-CN" altLang="en-US" b="1" dirty="0">
              <a:solidFill>
                <a:schemeClr val="accent2"/>
              </a:solidFill>
            </a:endParaRPr>
          </a:p>
          <a:p>
            <a:pPr>
              <a:lnSpc>
                <a:spcPct val="90000"/>
              </a:lnSpc>
              <a:buFontTx/>
              <a:buNone/>
            </a:pPr>
            <a:r>
              <a:rPr lang="zh-CN" altLang="en-US" b="1" dirty="0">
                <a:latin typeface="楷体_GB2312" pitchFamily="49" charset="-122"/>
                <a:ea typeface="楷体_GB2312" pitchFamily="49" charset="-122"/>
              </a:rPr>
              <a:t>  </a:t>
            </a:r>
            <a:r>
              <a:rPr lang="zh-CN" altLang="en-US" b="1" dirty="0">
                <a:latin typeface="宋体" panose="02010600030101010101" pitchFamily="2" charset="-122"/>
              </a:rPr>
              <a:t>用于控制与测试的目的，在</a:t>
            </a:r>
            <a:r>
              <a:rPr lang="en-US" altLang="zh-CN" b="1" dirty="0">
                <a:latin typeface="宋体" panose="02010600030101010101" pitchFamily="2" charset="-122"/>
              </a:rPr>
              <a:t>IPv6</a:t>
            </a:r>
            <a:r>
              <a:rPr lang="zh-CN" altLang="en-US" b="1" dirty="0">
                <a:latin typeface="宋体" panose="02010600030101010101" pitchFamily="2" charset="-122"/>
              </a:rPr>
              <a:t>中去掉</a:t>
            </a:r>
            <a:endParaRPr lang="zh-CN" altLang="en-US" b="1" dirty="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2"/>
          <p:cNvSpPr>
            <a:spLocks noGrp="1"/>
          </p:cNvSpPr>
          <p:nvPr>
            <p:ph type="sldNum" sz="quarter" idx="11"/>
          </p:nvPr>
        </p:nvSpPr>
        <p:spPr/>
        <p:txBody>
          <a:bodyPr/>
          <a:lstStyle/>
          <a:p>
            <a:fld id="{32F483FF-A439-47F3-AA51-2DC48034E78D}" type="slidenum">
              <a:rPr lang="zh-CN" altLang="en-US"/>
            </a:fld>
            <a:endParaRPr lang="en-US" altLang="zh-CN"/>
          </a:p>
        </p:txBody>
      </p:sp>
      <p:sp>
        <p:nvSpPr>
          <p:cNvPr id="705538" name="Rectangle 66"/>
          <p:cNvSpPr>
            <a:spLocks noChangeArrowheads="1"/>
          </p:cNvSpPr>
          <p:nvPr/>
        </p:nvSpPr>
        <p:spPr bwMode="auto">
          <a:xfrm>
            <a:off x="3570288" y="4687888"/>
            <a:ext cx="1755775" cy="871537"/>
          </a:xfrm>
          <a:prstGeom prst="rect">
            <a:avLst/>
          </a:prstGeom>
          <a:solidFill>
            <a:srgbClr val="FFCC66"/>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481284" name="Text Box 4"/>
          <p:cNvSpPr txBox="1">
            <a:spLocks noChangeArrowheads="1"/>
          </p:cNvSpPr>
          <p:nvPr/>
        </p:nvSpPr>
        <p:spPr bwMode="auto">
          <a:xfrm>
            <a:off x="468313" y="188913"/>
            <a:ext cx="2303462" cy="406400"/>
          </a:xfrm>
          <a:prstGeom prst="rect">
            <a:avLst/>
          </a:prstGeom>
          <a:solidFill>
            <a:srgbClr val="99FF33"/>
          </a:solidFill>
          <a:ln w="9525">
            <a:solidFill>
              <a:schemeClr val="folHlink"/>
            </a:solidFill>
            <a:miter lim="800000"/>
          </a:ln>
          <a:effectLst>
            <a:outerShdw dist="35921" dir="2700000" algn="ctr" rotWithShape="0">
              <a:schemeClr val="bg2"/>
            </a:outerShdw>
          </a:effectLst>
        </p:spPr>
        <p:txBody>
          <a:bodyPr>
            <a:spAutoFit/>
          </a:bodyPr>
          <a:lstStyle/>
          <a:p>
            <a:pPr algn="ctr">
              <a:defRPr/>
            </a:pPr>
            <a:r>
              <a:rPr lang="zh-CN" altLang="en-US" sz="2000" b="0">
                <a:solidFill>
                  <a:srgbClr val="333399"/>
                </a:solidFill>
                <a:ea typeface="黑体" panose="02010609060101010101" pitchFamily="2" charset="-122"/>
              </a:rPr>
              <a:t>发送端</a:t>
            </a:r>
            <a:endParaRPr lang="zh-CN" altLang="en-US" sz="2000" b="0">
              <a:solidFill>
                <a:srgbClr val="333399"/>
              </a:solidFill>
              <a:ea typeface="黑体" panose="02010609060101010101" pitchFamily="2" charset="-122"/>
            </a:endParaRPr>
          </a:p>
        </p:txBody>
      </p:sp>
      <p:sp>
        <p:nvSpPr>
          <p:cNvPr id="481285" name="Text Box 5"/>
          <p:cNvSpPr txBox="1">
            <a:spLocks noChangeArrowheads="1"/>
          </p:cNvSpPr>
          <p:nvPr/>
        </p:nvSpPr>
        <p:spPr bwMode="auto">
          <a:xfrm>
            <a:off x="6011863" y="188913"/>
            <a:ext cx="2232025" cy="406400"/>
          </a:xfrm>
          <a:prstGeom prst="rect">
            <a:avLst/>
          </a:prstGeom>
          <a:solidFill>
            <a:srgbClr val="CCCCFF"/>
          </a:solidFill>
          <a:ln w="9525">
            <a:solidFill>
              <a:schemeClr val="folHlink"/>
            </a:solidFill>
            <a:miter lim="800000"/>
          </a:ln>
          <a:effectLst>
            <a:outerShdw dist="35921" dir="2700000" algn="ctr" rotWithShape="0">
              <a:schemeClr val="bg2"/>
            </a:outerShdw>
          </a:effectLst>
        </p:spPr>
        <p:txBody>
          <a:bodyPr>
            <a:spAutoFit/>
          </a:bodyPr>
          <a:lstStyle/>
          <a:p>
            <a:pPr algn="ctr">
              <a:defRPr/>
            </a:pPr>
            <a:r>
              <a:rPr lang="zh-CN" altLang="en-US" sz="2000" b="0">
                <a:solidFill>
                  <a:srgbClr val="333399"/>
                </a:solidFill>
                <a:ea typeface="黑体" panose="02010609060101010101" pitchFamily="2" charset="-122"/>
              </a:rPr>
              <a:t>接收端</a:t>
            </a:r>
            <a:endParaRPr lang="zh-CN" altLang="en-US" sz="2000" b="0">
              <a:solidFill>
                <a:srgbClr val="333399"/>
              </a:solidFill>
              <a:ea typeface="黑体" panose="02010609060101010101" pitchFamily="2" charset="-122"/>
            </a:endParaRPr>
          </a:p>
        </p:txBody>
      </p:sp>
      <p:sp>
        <p:nvSpPr>
          <p:cNvPr id="705541" name="Rectangle 6"/>
          <p:cNvSpPr>
            <a:spLocks noChangeArrowheads="1"/>
          </p:cNvSpPr>
          <p:nvPr/>
        </p:nvSpPr>
        <p:spPr bwMode="auto">
          <a:xfrm>
            <a:off x="1416050" y="812800"/>
            <a:ext cx="1350963" cy="296863"/>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42" name="Text Box 7"/>
          <p:cNvSpPr txBox="1">
            <a:spLocks noChangeArrowheads="1"/>
          </p:cNvSpPr>
          <p:nvPr/>
        </p:nvSpPr>
        <p:spPr bwMode="auto">
          <a:xfrm>
            <a:off x="727075" y="752475"/>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字 </a:t>
            </a:r>
            <a:r>
              <a:rPr lang="en-US" altLang="zh-CN" sz="2000" b="0">
                <a:solidFill>
                  <a:srgbClr val="333399"/>
                </a:solidFill>
                <a:latin typeface="Arial" panose="020B0604020202020204" pitchFamily="34" charset="0"/>
                <a:ea typeface="黑体" panose="02010609060101010101" pitchFamily="2" charset="-122"/>
              </a:rPr>
              <a:t>1</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5543" name="Rectangle 8"/>
          <p:cNvSpPr>
            <a:spLocks noChangeArrowheads="1"/>
          </p:cNvSpPr>
          <p:nvPr/>
        </p:nvSpPr>
        <p:spPr bwMode="auto">
          <a:xfrm>
            <a:off x="1416050" y="1230313"/>
            <a:ext cx="1350963" cy="295275"/>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44" name="Text Box 9"/>
          <p:cNvSpPr txBox="1">
            <a:spLocks noChangeArrowheads="1"/>
          </p:cNvSpPr>
          <p:nvPr/>
        </p:nvSpPr>
        <p:spPr bwMode="auto">
          <a:xfrm>
            <a:off x="727075" y="1168400"/>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字 </a:t>
            </a:r>
            <a:r>
              <a:rPr lang="en-US" altLang="zh-CN" sz="2000" b="0">
                <a:solidFill>
                  <a:srgbClr val="333399"/>
                </a:solidFill>
                <a:latin typeface="Arial" panose="020B0604020202020204" pitchFamily="34" charset="0"/>
                <a:ea typeface="黑体" panose="02010609060101010101" pitchFamily="2" charset="-122"/>
              </a:rPr>
              <a:t>2</a:t>
            </a:r>
            <a:endParaRPr lang="en-US" altLang="zh-CN" sz="2000" b="0">
              <a:solidFill>
                <a:srgbClr val="333399"/>
              </a:solidFill>
              <a:latin typeface="Arial" panose="020B0604020202020204" pitchFamily="34" charset="0"/>
              <a:ea typeface="黑体" panose="02010609060101010101" pitchFamily="2" charset="-122"/>
            </a:endParaRPr>
          </a:p>
        </p:txBody>
      </p:sp>
      <p:grpSp>
        <p:nvGrpSpPr>
          <p:cNvPr id="2" name="Group 67"/>
          <p:cNvGrpSpPr/>
          <p:nvPr/>
        </p:nvGrpSpPr>
        <p:grpSpPr bwMode="auto">
          <a:xfrm>
            <a:off x="468313" y="1763713"/>
            <a:ext cx="2298700" cy="398462"/>
            <a:chOff x="295" y="1111"/>
            <a:chExt cx="1448" cy="251"/>
          </a:xfrm>
        </p:grpSpPr>
        <p:sp>
          <p:nvSpPr>
            <p:cNvPr id="705546" name="Rectangle 10"/>
            <p:cNvSpPr>
              <a:spLocks noChangeArrowheads="1"/>
            </p:cNvSpPr>
            <p:nvPr/>
          </p:nvSpPr>
          <p:spPr bwMode="auto">
            <a:xfrm>
              <a:off x="892" y="1158"/>
              <a:ext cx="851" cy="186"/>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b="0">
                  <a:solidFill>
                    <a:srgbClr val="333399"/>
                  </a:solidFill>
                  <a:latin typeface="Arial" panose="020B0604020202020204" pitchFamily="34" charset="0"/>
                  <a:ea typeface="黑体" panose="02010609060101010101" pitchFamily="2" charset="-122"/>
                </a:rPr>
                <a:t>置为全 </a:t>
              </a:r>
              <a:r>
                <a:rPr lang="en-US" altLang="zh-CN" sz="2000" b="0">
                  <a:solidFill>
                    <a:srgbClr val="333399"/>
                  </a:solidFill>
                  <a:latin typeface="Arial" panose="020B0604020202020204" pitchFamily="34" charset="0"/>
                  <a:ea typeface="黑体" panose="02010609060101010101" pitchFamily="2" charset="-122"/>
                </a:rPr>
                <a:t>0</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5547" name="Text Box 11"/>
            <p:cNvSpPr txBox="1">
              <a:spLocks noChangeArrowheads="1"/>
            </p:cNvSpPr>
            <p:nvPr/>
          </p:nvSpPr>
          <p:spPr bwMode="auto">
            <a:xfrm>
              <a:off x="295" y="1111"/>
              <a:ext cx="5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检验和</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705548" name="Rectangle 12"/>
          <p:cNvSpPr>
            <a:spLocks noChangeArrowheads="1"/>
          </p:cNvSpPr>
          <p:nvPr/>
        </p:nvSpPr>
        <p:spPr bwMode="auto">
          <a:xfrm>
            <a:off x="1416050" y="2446338"/>
            <a:ext cx="1350963" cy="296862"/>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49" name="Text Box 13"/>
          <p:cNvSpPr txBox="1">
            <a:spLocks noChangeArrowheads="1"/>
          </p:cNvSpPr>
          <p:nvPr/>
        </p:nvSpPr>
        <p:spPr bwMode="auto">
          <a:xfrm>
            <a:off x="727075" y="2386013"/>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字 </a:t>
            </a:r>
            <a:r>
              <a:rPr lang="en-US" altLang="zh-CN" sz="2000" b="0">
                <a:solidFill>
                  <a:srgbClr val="333399"/>
                </a:solidFill>
                <a:latin typeface="Arial" panose="020B0604020202020204" pitchFamily="34" charset="0"/>
                <a:ea typeface="黑体" panose="02010609060101010101" pitchFamily="2" charset="-122"/>
              </a:rPr>
              <a:t>n</a:t>
            </a:r>
            <a:endParaRPr lang="en-US" altLang="zh-CN" sz="2000" b="0">
              <a:solidFill>
                <a:srgbClr val="333399"/>
              </a:solidFill>
              <a:latin typeface="Arial" panose="020B0604020202020204" pitchFamily="34" charset="0"/>
              <a:ea typeface="黑体" panose="02010609060101010101" pitchFamily="2" charset="-122"/>
            </a:endParaRPr>
          </a:p>
        </p:txBody>
      </p:sp>
      <p:grpSp>
        <p:nvGrpSpPr>
          <p:cNvPr id="3" name="Group 68"/>
          <p:cNvGrpSpPr/>
          <p:nvPr/>
        </p:nvGrpSpPr>
        <p:grpSpPr bwMode="auto">
          <a:xfrm>
            <a:off x="263525" y="2976563"/>
            <a:ext cx="2503488" cy="700087"/>
            <a:chOff x="166" y="1875"/>
            <a:chExt cx="1577" cy="441"/>
          </a:xfrm>
        </p:grpSpPr>
        <p:sp>
          <p:nvSpPr>
            <p:cNvPr id="705551" name="Rectangle 14"/>
            <p:cNvSpPr>
              <a:spLocks noChangeArrowheads="1"/>
            </p:cNvSpPr>
            <p:nvPr/>
          </p:nvSpPr>
          <p:spPr bwMode="auto">
            <a:xfrm>
              <a:off x="892" y="2000"/>
              <a:ext cx="851" cy="188"/>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52" name="Text Box 15"/>
            <p:cNvSpPr txBox="1">
              <a:spLocks noChangeArrowheads="1"/>
            </p:cNvSpPr>
            <p:nvPr/>
          </p:nvSpPr>
          <p:spPr bwMode="auto">
            <a:xfrm>
              <a:off x="166" y="1875"/>
              <a:ext cx="756"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反码算术</a:t>
              </a:r>
              <a:endParaRPr lang="zh-CN" altLang="en-US" sz="2000" b="0">
                <a:solidFill>
                  <a:srgbClr val="333399"/>
                </a:solidFill>
                <a:latin typeface="Arial" panose="020B0604020202020204" pitchFamily="34" charset="0"/>
                <a:ea typeface="黑体" panose="02010609060101010101" pitchFamily="2" charset="-122"/>
              </a:endParaRPr>
            </a:p>
            <a:p>
              <a:r>
                <a:rPr lang="zh-CN" altLang="en-US" sz="2000" b="0">
                  <a:solidFill>
                    <a:srgbClr val="333399"/>
                  </a:solidFill>
                  <a:latin typeface="Arial" panose="020B0604020202020204" pitchFamily="34" charset="0"/>
                  <a:ea typeface="黑体" panose="02010609060101010101" pitchFamily="2" charset="-122"/>
                </a:rPr>
                <a:t>运算求和</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705553" name="Text Box 19"/>
          <p:cNvSpPr txBox="1">
            <a:spLocks noChangeArrowheads="1"/>
          </p:cNvSpPr>
          <p:nvPr/>
        </p:nvSpPr>
        <p:spPr bwMode="auto">
          <a:xfrm>
            <a:off x="1770063" y="14446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333399"/>
                </a:solidFill>
                <a:latin typeface="Arial" panose="020B0604020202020204" pitchFamily="34" charset="0"/>
                <a:ea typeface="黑体" panose="02010609060101010101" pitchFamily="2" charset="-122"/>
              </a:rPr>
              <a:t>…</a:t>
            </a:r>
            <a:endParaRPr lang="en-US" altLang="zh-CN" sz="2000">
              <a:solidFill>
                <a:srgbClr val="333399"/>
              </a:solidFill>
              <a:latin typeface="Arial" panose="020B0604020202020204" pitchFamily="34" charset="0"/>
              <a:ea typeface="黑体" panose="02010609060101010101" pitchFamily="2" charset="-122"/>
            </a:endParaRPr>
          </a:p>
        </p:txBody>
      </p:sp>
      <p:sp>
        <p:nvSpPr>
          <p:cNvPr id="705554" name="Text Box 20"/>
          <p:cNvSpPr txBox="1">
            <a:spLocks noChangeArrowheads="1"/>
          </p:cNvSpPr>
          <p:nvPr/>
        </p:nvSpPr>
        <p:spPr bwMode="auto">
          <a:xfrm>
            <a:off x="1754188" y="20351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333399"/>
                </a:solidFill>
                <a:latin typeface="Arial" panose="020B0604020202020204" pitchFamily="34" charset="0"/>
                <a:ea typeface="黑体" panose="02010609060101010101" pitchFamily="2" charset="-122"/>
              </a:rPr>
              <a:t>…</a:t>
            </a:r>
            <a:endParaRPr lang="en-US" altLang="zh-CN" sz="2000">
              <a:solidFill>
                <a:srgbClr val="333399"/>
              </a:solidFill>
              <a:latin typeface="Arial" panose="020B0604020202020204" pitchFamily="34" charset="0"/>
              <a:ea typeface="黑体" panose="02010609060101010101" pitchFamily="2" charset="-122"/>
            </a:endParaRPr>
          </a:p>
        </p:txBody>
      </p:sp>
      <p:sp>
        <p:nvSpPr>
          <p:cNvPr id="705555" name="Line 21"/>
          <p:cNvSpPr>
            <a:spLocks noChangeShapeType="1"/>
          </p:cNvSpPr>
          <p:nvPr/>
        </p:nvSpPr>
        <p:spPr bwMode="auto">
          <a:xfrm>
            <a:off x="557213" y="2879725"/>
            <a:ext cx="270351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69"/>
          <p:cNvGrpSpPr/>
          <p:nvPr/>
        </p:nvGrpSpPr>
        <p:grpSpPr bwMode="auto">
          <a:xfrm>
            <a:off x="1214438" y="3576638"/>
            <a:ext cx="998537" cy="501650"/>
            <a:chOff x="765" y="2253"/>
            <a:chExt cx="629" cy="316"/>
          </a:xfrm>
        </p:grpSpPr>
        <p:sp>
          <p:nvSpPr>
            <p:cNvPr id="705557" name="AutoShape 18"/>
            <p:cNvSpPr>
              <a:spLocks noChangeArrowheads="1"/>
            </p:cNvSpPr>
            <p:nvPr/>
          </p:nvSpPr>
          <p:spPr bwMode="auto">
            <a:xfrm>
              <a:off x="1293" y="2253"/>
              <a:ext cx="101" cy="316"/>
            </a:xfrm>
            <a:prstGeom prst="downArrow">
              <a:avLst>
                <a:gd name="adj1" fmla="val 50000"/>
                <a:gd name="adj2" fmla="val 78218"/>
              </a:avLst>
            </a:prstGeom>
            <a:solidFill>
              <a:schemeClr val="accent1"/>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5558" name="Text Box 22"/>
            <p:cNvSpPr txBox="1">
              <a:spLocks noChangeArrowheads="1"/>
            </p:cNvSpPr>
            <p:nvPr/>
          </p:nvSpPr>
          <p:spPr bwMode="auto">
            <a:xfrm>
              <a:off x="765" y="226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取反码</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705559" name="AutoShape 23"/>
          <p:cNvSpPr/>
          <p:nvPr/>
        </p:nvSpPr>
        <p:spPr bwMode="auto">
          <a:xfrm>
            <a:off x="396875" y="827088"/>
            <a:ext cx="160338" cy="1931987"/>
          </a:xfrm>
          <a:prstGeom prst="leftBrace">
            <a:avLst>
              <a:gd name="adj1" fmla="val 10041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5560" name="Text Box 24"/>
          <p:cNvSpPr txBox="1">
            <a:spLocks noChangeArrowheads="1"/>
          </p:cNvSpPr>
          <p:nvPr/>
        </p:nvSpPr>
        <p:spPr bwMode="auto">
          <a:xfrm>
            <a:off x="0" y="1022350"/>
            <a:ext cx="43815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数</a:t>
            </a:r>
            <a:endParaRPr lang="zh-CN" altLang="en-US" sz="2000" b="0">
              <a:solidFill>
                <a:srgbClr val="333399"/>
              </a:solidFill>
              <a:latin typeface="Arial" panose="020B0604020202020204" pitchFamily="34" charset="0"/>
              <a:ea typeface="黑体" panose="02010609060101010101" pitchFamily="2" charset="-122"/>
            </a:endParaRPr>
          </a:p>
          <a:p>
            <a:r>
              <a:rPr lang="zh-CN" altLang="en-US" sz="2000" b="0">
                <a:solidFill>
                  <a:srgbClr val="333399"/>
                </a:solidFill>
                <a:latin typeface="Arial" panose="020B0604020202020204" pitchFamily="34" charset="0"/>
                <a:ea typeface="黑体" panose="02010609060101010101" pitchFamily="2" charset="-122"/>
              </a:rPr>
              <a:t>据</a:t>
            </a:r>
            <a:endParaRPr lang="zh-CN" altLang="en-US" sz="2000" b="0">
              <a:solidFill>
                <a:srgbClr val="333399"/>
              </a:solidFill>
              <a:latin typeface="Arial" panose="020B0604020202020204" pitchFamily="34" charset="0"/>
              <a:ea typeface="黑体" panose="02010609060101010101" pitchFamily="2" charset="-122"/>
            </a:endParaRPr>
          </a:p>
          <a:p>
            <a:r>
              <a:rPr lang="zh-CN" altLang="en-US" sz="2000" b="0">
                <a:solidFill>
                  <a:srgbClr val="333399"/>
                </a:solidFill>
                <a:latin typeface="Arial" panose="020B0604020202020204" pitchFamily="34" charset="0"/>
                <a:ea typeface="黑体" panose="02010609060101010101" pitchFamily="2" charset="-122"/>
              </a:rPr>
              <a:t>报</a:t>
            </a:r>
            <a:endParaRPr lang="zh-CN" altLang="en-US" sz="2000" b="0">
              <a:solidFill>
                <a:srgbClr val="333399"/>
              </a:solidFill>
              <a:latin typeface="Arial" panose="020B0604020202020204" pitchFamily="34" charset="0"/>
              <a:ea typeface="黑体" panose="02010609060101010101" pitchFamily="2" charset="-122"/>
            </a:endParaRPr>
          </a:p>
          <a:p>
            <a:r>
              <a:rPr lang="zh-CN" altLang="en-US" sz="2000" b="0">
                <a:solidFill>
                  <a:srgbClr val="333399"/>
                </a:solidFill>
                <a:latin typeface="Arial" panose="020B0604020202020204" pitchFamily="34" charset="0"/>
                <a:ea typeface="黑体" panose="02010609060101010101" pitchFamily="2" charset="-122"/>
              </a:rPr>
              <a:t>首</a:t>
            </a:r>
            <a:endParaRPr lang="zh-CN" altLang="en-US" sz="2000" b="0">
              <a:solidFill>
                <a:srgbClr val="333399"/>
              </a:solidFill>
              <a:latin typeface="Arial" panose="020B0604020202020204" pitchFamily="34" charset="0"/>
              <a:ea typeface="黑体" panose="02010609060101010101" pitchFamily="2" charset="-122"/>
            </a:endParaRPr>
          </a:p>
          <a:p>
            <a:r>
              <a:rPr lang="zh-CN" altLang="en-US" sz="2000" b="0">
                <a:solidFill>
                  <a:srgbClr val="333399"/>
                </a:solidFill>
                <a:latin typeface="Arial" panose="020B0604020202020204" pitchFamily="34" charset="0"/>
                <a:ea typeface="黑体" panose="02010609060101010101" pitchFamily="2" charset="-122"/>
              </a:rPr>
              <a:t>部</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61" name="Rectangle 25"/>
          <p:cNvSpPr>
            <a:spLocks noChangeArrowheads="1"/>
          </p:cNvSpPr>
          <p:nvPr/>
        </p:nvSpPr>
        <p:spPr bwMode="auto">
          <a:xfrm>
            <a:off x="3578225" y="3933825"/>
            <a:ext cx="1747838" cy="742950"/>
          </a:xfrm>
          <a:prstGeom prst="rect">
            <a:avLst/>
          </a:prstGeom>
          <a:solidFill>
            <a:srgbClr val="CCECFF"/>
          </a:solidFill>
          <a:ln w="19050">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5562" name="Rectangle 26"/>
          <p:cNvSpPr>
            <a:spLocks noChangeArrowheads="1"/>
          </p:cNvSpPr>
          <p:nvPr/>
        </p:nvSpPr>
        <p:spPr bwMode="auto">
          <a:xfrm>
            <a:off x="4462463" y="4240213"/>
            <a:ext cx="855662" cy="1349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5563" name="Text Box 27"/>
          <p:cNvSpPr txBox="1">
            <a:spLocks noChangeArrowheads="1"/>
          </p:cNvSpPr>
          <p:nvPr/>
        </p:nvSpPr>
        <p:spPr bwMode="auto">
          <a:xfrm>
            <a:off x="3908425" y="3548063"/>
            <a:ext cx="1254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0">
                <a:solidFill>
                  <a:srgbClr val="333399"/>
                </a:solidFill>
                <a:latin typeface="Arial" panose="020B0604020202020204" pitchFamily="34" charset="0"/>
                <a:ea typeface="黑体" panose="02010609060101010101" pitchFamily="2" charset="-122"/>
              </a:rPr>
              <a:t>IP </a:t>
            </a:r>
            <a:r>
              <a:rPr lang="zh-CN" altLang="en-US" sz="2000" b="0">
                <a:solidFill>
                  <a:srgbClr val="333399"/>
                </a:solidFill>
                <a:latin typeface="Arial" panose="020B0604020202020204" pitchFamily="34" charset="0"/>
                <a:ea typeface="黑体" panose="02010609060101010101" pitchFamily="2" charset="-122"/>
              </a:rPr>
              <a:t>数据报</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64" name="Line 28"/>
          <p:cNvSpPr>
            <a:spLocks noChangeShapeType="1"/>
          </p:cNvSpPr>
          <p:nvPr/>
        </p:nvSpPr>
        <p:spPr bwMode="auto">
          <a:xfrm>
            <a:off x="3578225" y="4081463"/>
            <a:ext cx="1747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65" name="Line 29"/>
          <p:cNvSpPr>
            <a:spLocks noChangeShapeType="1"/>
          </p:cNvSpPr>
          <p:nvPr/>
        </p:nvSpPr>
        <p:spPr bwMode="auto">
          <a:xfrm>
            <a:off x="3578225" y="4232275"/>
            <a:ext cx="1747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66" name="Line 30"/>
          <p:cNvSpPr>
            <a:spLocks noChangeShapeType="1"/>
          </p:cNvSpPr>
          <p:nvPr/>
        </p:nvSpPr>
        <p:spPr bwMode="auto">
          <a:xfrm>
            <a:off x="3578225" y="4379913"/>
            <a:ext cx="1747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67" name="Line 31"/>
          <p:cNvSpPr>
            <a:spLocks noChangeShapeType="1"/>
          </p:cNvSpPr>
          <p:nvPr/>
        </p:nvSpPr>
        <p:spPr bwMode="auto">
          <a:xfrm>
            <a:off x="3578225" y="4527550"/>
            <a:ext cx="1747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68" name="Line 32"/>
          <p:cNvSpPr>
            <a:spLocks noChangeShapeType="1"/>
          </p:cNvSpPr>
          <p:nvPr/>
        </p:nvSpPr>
        <p:spPr bwMode="auto">
          <a:xfrm>
            <a:off x="3578225" y="4676775"/>
            <a:ext cx="17478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69" name="Line 33"/>
          <p:cNvSpPr>
            <a:spLocks noChangeShapeType="1"/>
          </p:cNvSpPr>
          <p:nvPr/>
        </p:nvSpPr>
        <p:spPr bwMode="auto">
          <a:xfrm>
            <a:off x="4452938" y="3933825"/>
            <a:ext cx="0" cy="4460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70" name="Line 34"/>
          <p:cNvSpPr>
            <a:spLocks noChangeShapeType="1"/>
          </p:cNvSpPr>
          <p:nvPr/>
        </p:nvSpPr>
        <p:spPr bwMode="auto">
          <a:xfrm>
            <a:off x="4054475" y="4232275"/>
            <a:ext cx="0" cy="1476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71" name="Line 35"/>
          <p:cNvSpPr>
            <a:spLocks noChangeShapeType="1"/>
          </p:cNvSpPr>
          <p:nvPr/>
        </p:nvSpPr>
        <p:spPr bwMode="auto">
          <a:xfrm>
            <a:off x="4054475" y="3933825"/>
            <a:ext cx="0" cy="1476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72" name="Line 36"/>
          <p:cNvSpPr>
            <a:spLocks noChangeShapeType="1"/>
          </p:cNvSpPr>
          <p:nvPr/>
        </p:nvSpPr>
        <p:spPr bwMode="auto">
          <a:xfrm>
            <a:off x="3817938" y="3933825"/>
            <a:ext cx="0" cy="1476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73" name="Line 37"/>
          <p:cNvSpPr>
            <a:spLocks noChangeShapeType="1"/>
          </p:cNvSpPr>
          <p:nvPr/>
        </p:nvSpPr>
        <p:spPr bwMode="auto">
          <a:xfrm>
            <a:off x="4586288" y="4081463"/>
            <a:ext cx="0" cy="1508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5574" name="Line 38"/>
          <p:cNvSpPr>
            <a:spLocks noChangeShapeType="1"/>
          </p:cNvSpPr>
          <p:nvPr/>
        </p:nvSpPr>
        <p:spPr bwMode="auto">
          <a:xfrm>
            <a:off x="4849813" y="4527550"/>
            <a:ext cx="0" cy="1492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71"/>
          <p:cNvGrpSpPr/>
          <p:nvPr/>
        </p:nvGrpSpPr>
        <p:grpSpPr bwMode="auto">
          <a:xfrm>
            <a:off x="508000" y="4086225"/>
            <a:ext cx="2259013" cy="395288"/>
            <a:chOff x="320" y="2574"/>
            <a:chExt cx="1423" cy="249"/>
          </a:xfrm>
        </p:grpSpPr>
        <p:sp>
          <p:nvSpPr>
            <p:cNvPr id="705576" name="Rectangle 16"/>
            <p:cNvSpPr>
              <a:spLocks noChangeArrowheads="1"/>
            </p:cNvSpPr>
            <p:nvPr/>
          </p:nvSpPr>
          <p:spPr bwMode="auto">
            <a:xfrm>
              <a:off x="892" y="2619"/>
              <a:ext cx="851" cy="186"/>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77" name="Text Box 17"/>
            <p:cNvSpPr txBox="1">
              <a:spLocks noChangeArrowheads="1"/>
            </p:cNvSpPr>
            <p:nvPr/>
          </p:nvSpPr>
          <p:spPr bwMode="auto">
            <a:xfrm>
              <a:off x="320" y="2574"/>
              <a:ext cx="5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检验和</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481319" name="Line 39"/>
          <p:cNvSpPr>
            <a:spLocks noChangeShapeType="1"/>
          </p:cNvSpPr>
          <p:nvPr/>
        </p:nvSpPr>
        <p:spPr bwMode="auto">
          <a:xfrm>
            <a:off x="2784475" y="4318000"/>
            <a:ext cx="2144713"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5579" name="Rectangle 40"/>
          <p:cNvSpPr>
            <a:spLocks noChangeArrowheads="1"/>
          </p:cNvSpPr>
          <p:nvPr/>
        </p:nvSpPr>
        <p:spPr bwMode="auto">
          <a:xfrm>
            <a:off x="6878638" y="812800"/>
            <a:ext cx="1350962" cy="296863"/>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80" name="Text Box 41"/>
          <p:cNvSpPr txBox="1">
            <a:spLocks noChangeArrowheads="1"/>
          </p:cNvSpPr>
          <p:nvPr/>
        </p:nvSpPr>
        <p:spPr bwMode="auto">
          <a:xfrm>
            <a:off x="6188075" y="752475"/>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字 </a:t>
            </a:r>
            <a:r>
              <a:rPr lang="en-US" altLang="zh-CN" sz="2000" b="0">
                <a:solidFill>
                  <a:srgbClr val="333399"/>
                </a:solidFill>
                <a:latin typeface="Arial" panose="020B0604020202020204" pitchFamily="34" charset="0"/>
                <a:ea typeface="黑体" panose="02010609060101010101" pitchFamily="2" charset="-122"/>
              </a:rPr>
              <a:t>1</a:t>
            </a:r>
            <a:endParaRPr lang="en-US" altLang="zh-CN" sz="2000" b="0">
              <a:solidFill>
                <a:srgbClr val="333399"/>
              </a:solidFill>
              <a:latin typeface="Arial" panose="020B0604020202020204" pitchFamily="34" charset="0"/>
              <a:ea typeface="黑体" panose="02010609060101010101" pitchFamily="2" charset="-122"/>
            </a:endParaRPr>
          </a:p>
        </p:txBody>
      </p:sp>
      <p:sp>
        <p:nvSpPr>
          <p:cNvPr id="705581" name="Rectangle 42"/>
          <p:cNvSpPr>
            <a:spLocks noChangeArrowheads="1"/>
          </p:cNvSpPr>
          <p:nvPr/>
        </p:nvSpPr>
        <p:spPr bwMode="auto">
          <a:xfrm>
            <a:off x="6878638" y="1230313"/>
            <a:ext cx="1350962" cy="295275"/>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82" name="Text Box 43"/>
          <p:cNvSpPr txBox="1">
            <a:spLocks noChangeArrowheads="1"/>
          </p:cNvSpPr>
          <p:nvPr/>
        </p:nvSpPr>
        <p:spPr bwMode="auto">
          <a:xfrm>
            <a:off x="6188075" y="1168400"/>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字 </a:t>
            </a:r>
            <a:r>
              <a:rPr lang="en-US" altLang="zh-CN" sz="2000" b="0">
                <a:solidFill>
                  <a:srgbClr val="333399"/>
                </a:solidFill>
                <a:latin typeface="Arial" panose="020B0604020202020204" pitchFamily="34" charset="0"/>
                <a:ea typeface="黑体" panose="02010609060101010101" pitchFamily="2" charset="-122"/>
              </a:rPr>
              <a:t>2</a:t>
            </a:r>
            <a:endParaRPr lang="en-US" altLang="zh-CN" sz="2000" b="0">
              <a:solidFill>
                <a:srgbClr val="333399"/>
              </a:solidFill>
              <a:latin typeface="Arial" panose="020B0604020202020204" pitchFamily="34" charset="0"/>
              <a:ea typeface="黑体" panose="02010609060101010101" pitchFamily="2" charset="-122"/>
            </a:endParaRPr>
          </a:p>
        </p:txBody>
      </p:sp>
      <p:grpSp>
        <p:nvGrpSpPr>
          <p:cNvPr id="6" name="Group 73"/>
          <p:cNvGrpSpPr/>
          <p:nvPr/>
        </p:nvGrpSpPr>
        <p:grpSpPr bwMode="auto">
          <a:xfrm>
            <a:off x="5959475" y="1749425"/>
            <a:ext cx="2270125" cy="398463"/>
            <a:chOff x="3754" y="1102"/>
            <a:chExt cx="1430" cy="251"/>
          </a:xfrm>
        </p:grpSpPr>
        <p:sp>
          <p:nvSpPr>
            <p:cNvPr id="705584" name="Rectangle 44"/>
            <p:cNvSpPr>
              <a:spLocks noChangeArrowheads="1"/>
            </p:cNvSpPr>
            <p:nvPr/>
          </p:nvSpPr>
          <p:spPr bwMode="auto">
            <a:xfrm>
              <a:off x="4333" y="1158"/>
              <a:ext cx="851" cy="186"/>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85" name="Text Box 45"/>
            <p:cNvSpPr txBox="1">
              <a:spLocks noChangeArrowheads="1"/>
            </p:cNvSpPr>
            <p:nvPr/>
          </p:nvSpPr>
          <p:spPr bwMode="auto">
            <a:xfrm>
              <a:off x="3754" y="1102"/>
              <a:ext cx="5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检验和</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705586" name="Rectangle 46"/>
          <p:cNvSpPr>
            <a:spLocks noChangeArrowheads="1"/>
          </p:cNvSpPr>
          <p:nvPr/>
        </p:nvSpPr>
        <p:spPr bwMode="auto">
          <a:xfrm>
            <a:off x="6878638" y="2446338"/>
            <a:ext cx="1350962" cy="296862"/>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87" name="Text Box 47"/>
          <p:cNvSpPr txBox="1">
            <a:spLocks noChangeArrowheads="1"/>
          </p:cNvSpPr>
          <p:nvPr/>
        </p:nvSpPr>
        <p:spPr bwMode="auto">
          <a:xfrm>
            <a:off x="6188075" y="2386013"/>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字 </a:t>
            </a:r>
            <a:r>
              <a:rPr lang="en-US" altLang="zh-CN" sz="2000" b="0">
                <a:solidFill>
                  <a:srgbClr val="333399"/>
                </a:solidFill>
                <a:latin typeface="Arial" panose="020B0604020202020204" pitchFamily="34" charset="0"/>
                <a:ea typeface="黑体" panose="02010609060101010101" pitchFamily="2" charset="-122"/>
              </a:rPr>
              <a:t>n</a:t>
            </a:r>
            <a:endParaRPr lang="en-US" altLang="zh-CN" sz="2000" b="0">
              <a:solidFill>
                <a:srgbClr val="333399"/>
              </a:solidFill>
              <a:latin typeface="Arial" panose="020B0604020202020204" pitchFamily="34" charset="0"/>
              <a:ea typeface="黑体" panose="02010609060101010101" pitchFamily="2" charset="-122"/>
            </a:endParaRPr>
          </a:p>
        </p:txBody>
      </p:sp>
      <p:grpSp>
        <p:nvGrpSpPr>
          <p:cNvPr id="7" name="Group 74"/>
          <p:cNvGrpSpPr/>
          <p:nvPr/>
        </p:nvGrpSpPr>
        <p:grpSpPr bwMode="auto">
          <a:xfrm>
            <a:off x="5724525" y="2976563"/>
            <a:ext cx="2505075" cy="700087"/>
            <a:chOff x="3606" y="1875"/>
            <a:chExt cx="1578" cy="441"/>
          </a:xfrm>
        </p:grpSpPr>
        <p:sp>
          <p:nvSpPr>
            <p:cNvPr id="705589" name="Rectangle 48"/>
            <p:cNvSpPr>
              <a:spLocks noChangeArrowheads="1"/>
            </p:cNvSpPr>
            <p:nvPr/>
          </p:nvSpPr>
          <p:spPr bwMode="auto">
            <a:xfrm>
              <a:off x="4333" y="2000"/>
              <a:ext cx="851" cy="188"/>
            </a:xfrm>
            <a:prstGeom prst="rect">
              <a:avLst/>
            </a:prstGeom>
            <a:solidFill>
              <a:srgbClr val="FFFF99"/>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90" name="Text Box 49"/>
            <p:cNvSpPr txBox="1">
              <a:spLocks noChangeArrowheads="1"/>
            </p:cNvSpPr>
            <p:nvPr/>
          </p:nvSpPr>
          <p:spPr bwMode="auto">
            <a:xfrm>
              <a:off x="3606" y="1875"/>
              <a:ext cx="756"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反码算术</a:t>
              </a:r>
              <a:endParaRPr lang="zh-CN" altLang="en-US" sz="2000" b="0">
                <a:solidFill>
                  <a:srgbClr val="333399"/>
                </a:solidFill>
                <a:latin typeface="Arial" panose="020B0604020202020204" pitchFamily="34" charset="0"/>
                <a:ea typeface="黑体" panose="02010609060101010101" pitchFamily="2" charset="-122"/>
              </a:endParaRPr>
            </a:p>
            <a:p>
              <a:r>
                <a:rPr lang="zh-CN" altLang="en-US" sz="2000" b="0">
                  <a:solidFill>
                    <a:srgbClr val="333399"/>
                  </a:solidFill>
                  <a:latin typeface="Arial" panose="020B0604020202020204" pitchFamily="34" charset="0"/>
                  <a:ea typeface="黑体" panose="02010609060101010101" pitchFamily="2" charset="-122"/>
                </a:rPr>
                <a:t>运算求和</a:t>
              </a:r>
              <a:endParaRPr lang="zh-CN" altLang="en-US" sz="2000" b="0">
                <a:solidFill>
                  <a:srgbClr val="333399"/>
                </a:solidFill>
                <a:latin typeface="Arial" panose="020B0604020202020204" pitchFamily="34" charset="0"/>
                <a:ea typeface="黑体" panose="02010609060101010101" pitchFamily="2" charset="-122"/>
              </a:endParaRPr>
            </a:p>
          </p:txBody>
        </p:sp>
      </p:grpSp>
      <p:grpSp>
        <p:nvGrpSpPr>
          <p:cNvPr id="8" name="Group 76"/>
          <p:cNvGrpSpPr/>
          <p:nvPr/>
        </p:nvGrpSpPr>
        <p:grpSpPr bwMode="auto">
          <a:xfrm>
            <a:off x="6224588" y="4086225"/>
            <a:ext cx="2005012" cy="395288"/>
            <a:chOff x="3921" y="2574"/>
            <a:chExt cx="1263" cy="249"/>
          </a:xfrm>
        </p:grpSpPr>
        <p:sp>
          <p:nvSpPr>
            <p:cNvPr id="705592" name="Rectangle 50"/>
            <p:cNvSpPr>
              <a:spLocks noChangeArrowheads="1"/>
            </p:cNvSpPr>
            <p:nvPr/>
          </p:nvSpPr>
          <p:spPr bwMode="auto">
            <a:xfrm>
              <a:off x="4333" y="2619"/>
              <a:ext cx="851" cy="186"/>
            </a:xfrm>
            <a:prstGeom prst="rect">
              <a:avLst/>
            </a:prstGeom>
            <a:solidFill>
              <a:srgbClr val="FF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333399"/>
                  </a:solidFill>
                  <a:latin typeface="Arial" panose="020B0604020202020204" pitchFamily="34" charset="0"/>
                  <a:ea typeface="黑体" panose="02010609060101010101" pitchFamily="2" charset="-122"/>
                </a:rPr>
                <a:t>16 </a:t>
              </a:r>
              <a:r>
                <a:rPr lang="zh-CN" altLang="en-US" sz="2000" b="0">
                  <a:solidFill>
                    <a:srgbClr val="333399"/>
                  </a:solidFill>
                  <a:latin typeface="Arial" panose="020B0604020202020204" pitchFamily="34" charset="0"/>
                  <a:ea typeface="黑体" panose="02010609060101010101" pitchFamily="2" charset="-122"/>
                </a:rPr>
                <a:t>位</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593" name="Text Box 51"/>
            <p:cNvSpPr txBox="1">
              <a:spLocks noChangeArrowheads="1"/>
            </p:cNvSpPr>
            <p:nvPr/>
          </p:nvSpPr>
          <p:spPr bwMode="auto">
            <a:xfrm>
              <a:off x="3921" y="2574"/>
              <a:ext cx="4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结果</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705594" name="Text Box 53"/>
          <p:cNvSpPr txBox="1">
            <a:spLocks noChangeArrowheads="1"/>
          </p:cNvSpPr>
          <p:nvPr/>
        </p:nvSpPr>
        <p:spPr bwMode="auto">
          <a:xfrm>
            <a:off x="7232650" y="14446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333399"/>
                </a:solidFill>
                <a:latin typeface="Arial" panose="020B0604020202020204" pitchFamily="34" charset="0"/>
                <a:ea typeface="黑体" panose="02010609060101010101" pitchFamily="2" charset="-122"/>
              </a:rPr>
              <a:t>…</a:t>
            </a:r>
            <a:endParaRPr lang="en-US" altLang="zh-CN" sz="2000">
              <a:solidFill>
                <a:srgbClr val="333399"/>
              </a:solidFill>
              <a:latin typeface="Arial" panose="020B0604020202020204" pitchFamily="34" charset="0"/>
              <a:ea typeface="黑体" panose="02010609060101010101" pitchFamily="2" charset="-122"/>
            </a:endParaRPr>
          </a:p>
        </p:txBody>
      </p:sp>
      <p:sp>
        <p:nvSpPr>
          <p:cNvPr id="705595" name="Text Box 54"/>
          <p:cNvSpPr txBox="1">
            <a:spLocks noChangeArrowheads="1"/>
          </p:cNvSpPr>
          <p:nvPr/>
        </p:nvSpPr>
        <p:spPr bwMode="auto">
          <a:xfrm>
            <a:off x="7216775" y="20351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333399"/>
                </a:solidFill>
                <a:latin typeface="Arial" panose="020B0604020202020204" pitchFamily="34" charset="0"/>
                <a:ea typeface="黑体" panose="02010609060101010101" pitchFamily="2" charset="-122"/>
              </a:rPr>
              <a:t>…</a:t>
            </a:r>
            <a:endParaRPr lang="en-US" altLang="zh-CN" sz="2000">
              <a:solidFill>
                <a:srgbClr val="333399"/>
              </a:solidFill>
              <a:latin typeface="Arial" panose="020B0604020202020204" pitchFamily="34" charset="0"/>
              <a:ea typeface="黑体" panose="02010609060101010101" pitchFamily="2" charset="-122"/>
            </a:endParaRPr>
          </a:p>
        </p:txBody>
      </p:sp>
      <p:sp>
        <p:nvSpPr>
          <p:cNvPr id="705596" name="Line 55"/>
          <p:cNvSpPr>
            <a:spLocks noChangeShapeType="1"/>
          </p:cNvSpPr>
          <p:nvPr/>
        </p:nvSpPr>
        <p:spPr bwMode="auto">
          <a:xfrm>
            <a:off x="6137275" y="2879725"/>
            <a:ext cx="258445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75"/>
          <p:cNvGrpSpPr/>
          <p:nvPr/>
        </p:nvGrpSpPr>
        <p:grpSpPr bwMode="auto">
          <a:xfrm>
            <a:off x="6588125" y="3576638"/>
            <a:ext cx="1084263" cy="501650"/>
            <a:chOff x="4150" y="2253"/>
            <a:chExt cx="683" cy="316"/>
          </a:xfrm>
        </p:grpSpPr>
        <p:sp>
          <p:nvSpPr>
            <p:cNvPr id="705598" name="AutoShape 52"/>
            <p:cNvSpPr>
              <a:spLocks noChangeArrowheads="1"/>
            </p:cNvSpPr>
            <p:nvPr/>
          </p:nvSpPr>
          <p:spPr bwMode="auto">
            <a:xfrm>
              <a:off x="4733" y="2253"/>
              <a:ext cx="100" cy="316"/>
            </a:xfrm>
            <a:prstGeom prst="downArrow">
              <a:avLst>
                <a:gd name="adj1" fmla="val 50000"/>
                <a:gd name="adj2" fmla="val 79000"/>
              </a:avLst>
            </a:prstGeom>
            <a:solidFill>
              <a:schemeClr val="accent1"/>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5599" name="Text Box 56"/>
            <p:cNvSpPr txBox="1">
              <a:spLocks noChangeArrowheads="1"/>
            </p:cNvSpPr>
            <p:nvPr/>
          </p:nvSpPr>
          <p:spPr bwMode="auto">
            <a:xfrm>
              <a:off x="4150" y="226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取反码</a:t>
              </a:r>
              <a:endParaRPr lang="zh-CN" altLang="en-US" sz="2000" b="0">
                <a:solidFill>
                  <a:srgbClr val="333399"/>
                </a:solidFill>
                <a:latin typeface="Arial" panose="020B0604020202020204" pitchFamily="34" charset="0"/>
                <a:ea typeface="黑体" panose="02010609060101010101" pitchFamily="2" charset="-122"/>
              </a:endParaRPr>
            </a:p>
          </p:txBody>
        </p:sp>
      </p:grpSp>
      <p:sp>
        <p:nvSpPr>
          <p:cNvPr id="705600" name="AutoShape 57"/>
          <p:cNvSpPr/>
          <p:nvPr/>
        </p:nvSpPr>
        <p:spPr bwMode="auto">
          <a:xfrm>
            <a:off x="5938838" y="827088"/>
            <a:ext cx="158750" cy="1931987"/>
          </a:xfrm>
          <a:prstGeom prst="leftBrace">
            <a:avLst>
              <a:gd name="adj1" fmla="val 101417"/>
              <a:gd name="adj2" fmla="val 50000"/>
            </a:avLst>
          </a:pr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2800" b="0">
              <a:solidFill>
                <a:srgbClr val="333399"/>
              </a:solidFill>
              <a:latin typeface="Tahoma" panose="020B0604030504040204" pitchFamily="34" charset="0"/>
            </a:endParaRPr>
          </a:p>
        </p:txBody>
      </p:sp>
      <p:sp>
        <p:nvSpPr>
          <p:cNvPr id="705601" name="Text Box 58"/>
          <p:cNvSpPr txBox="1">
            <a:spLocks noChangeArrowheads="1"/>
          </p:cNvSpPr>
          <p:nvPr/>
        </p:nvSpPr>
        <p:spPr bwMode="auto">
          <a:xfrm>
            <a:off x="3895725" y="4902200"/>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333399"/>
                </a:solidFill>
                <a:latin typeface="Arial" panose="020B0604020202020204" pitchFamily="34" charset="0"/>
                <a:ea typeface="黑体" panose="02010609060101010101" pitchFamily="2" charset="-122"/>
              </a:rPr>
              <a:t>数据部分</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602" name="AutoShape 59"/>
          <p:cNvSpPr/>
          <p:nvPr/>
        </p:nvSpPr>
        <p:spPr bwMode="auto">
          <a:xfrm>
            <a:off x="5326063" y="3948113"/>
            <a:ext cx="160337" cy="742950"/>
          </a:xfrm>
          <a:prstGeom prst="rightBrace">
            <a:avLst>
              <a:gd name="adj1" fmla="val 38614"/>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705603" name="Freeform 60"/>
          <p:cNvSpPr/>
          <p:nvPr/>
        </p:nvSpPr>
        <p:spPr bwMode="auto">
          <a:xfrm>
            <a:off x="5486400" y="1792288"/>
            <a:ext cx="454025" cy="2525712"/>
          </a:xfrm>
          <a:custGeom>
            <a:avLst/>
            <a:gdLst>
              <a:gd name="T0" fmla="*/ 0 w 464"/>
              <a:gd name="T1" fmla="*/ 1624 h 1624"/>
              <a:gd name="T2" fmla="*/ 56 w 464"/>
              <a:gd name="T3" fmla="*/ 1624 h 1624"/>
              <a:gd name="T4" fmla="*/ 56 w 464"/>
              <a:gd name="T5" fmla="*/ 0 h 1624"/>
              <a:gd name="T6" fmla="*/ 464 w 464"/>
              <a:gd name="T7" fmla="*/ 0 h 1624"/>
              <a:gd name="T8" fmla="*/ 0 60000 65536"/>
              <a:gd name="T9" fmla="*/ 0 60000 65536"/>
              <a:gd name="T10" fmla="*/ 0 60000 65536"/>
              <a:gd name="T11" fmla="*/ 0 60000 65536"/>
              <a:gd name="T12" fmla="*/ 0 w 464"/>
              <a:gd name="T13" fmla="*/ 0 h 1624"/>
              <a:gd name="T14" fmla="*/ 464 w 464"/>
              <a:gd name="T15" fmla="*/ 1624 h 1624"/>
            </a:gdLst>
            <a:ahLst/>
            <a:cxnLst>
              <a:cxn ang="T8">
                <a:pos x="T0" y="T1"/>
              </a:cxn>
              <a:cxn ang="T9">
                <a:pos x="T2" y="T3"/>
              </a:cxn>
              <a:cxn ang="T10">
                <a:pos x="T4" y="T5"/>
              </a:cxn>
              <a:cxn ang="T11">
                <a:pos x="T6" y="T7"/>
              </a:cxn>
            </a:cxnLst>
            <a:rect l="T12" t="T13" r="T14" b="T15"/>
            <a:pathLst>
              <a:path w="464" h="1624">
                <a:moveTo>
                  <a:pt x="0" y="1624"/>
                </a:moveTo>
                <a:lnTo>
                  <a:pt x="56" y="1624"/>
                </a:lnTo>
                <a:lnTo>
                  <a:pt x="56" y="0"/>
                </a:lnTo>
                <a:lnTo>
                  <a:pt x="464" y="0"/>
                </a:lnTo>
              </a:path>
            </a:pathLst>
          </a:custGeom>
          <a:noFill/>
          <a:ln w="28575">
            <a:solidFill>
              <a:srgbClr val="333399"/>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grpSp>
        <p:nvGrpSpPr>
          <p:cNvPr id="10" name="Group 77"/>
          <p:cNvGrpSpPr/>
          <p:nvPr/>
        </p:nvGrpSpPr>
        <p:grpSpPr bwMode="auto">
          <a:xfrm>
            <a:off x="6416675" y="4560888"/>
            <a:ext cx="2476500" cy="1389062"/>
            <a:chOff x="4042" y="2873"/>
            <a:chExt cx="1560" cy="875"/>
          </a:xfrm>
        </p:grpSpPr>
        <p:sp>
          <p:nvSpPr>
            <p:cNvPr id="705605" name="AutoShape 61"/>
            <p:cNvSpPr>
              <a:spLocks noChangeArrowheads="1"/>
            </p:cNvSpPr>
            <p:nvPr/>
          </p:nvSpPr>
          <p:spPr bwMode="auto">
            <a:xfrm>
              <a:off x="4742" y="2873"/>
              <a:ext cx="101" cy="316"/>
            </a:xfrm>
            <a:prstGeom prst="downArrow">
              <a:avLst>
                <a:gd name="adj1" fmla="val 50000"/>
                <a:gd name="adj2" fmla="val 78218"/>
              </a:avLst>
            </a:prstGeom>
            <a:solidFill>
              <a:schemeClr val="accent1"/>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en-US" sz="2800" b="0">
                <a:latin typeface="Tahoma" panose="020B0604030504040204" pitchFamily="34" charset="0"/>
                <a:ea typeface="黑体" panose="02010609060101010101" pitchFamily="2" charset="-122"/>
              </a:endParaRPr>
            </a:p>
          </p:txBody>
        </p:sp>
        <p:sp>
          <p:nvSpPr>
            <p:cNvPr id="481342" name="Rectangle 62"/>
            <p:cNvSpPr>
              <a:spLocks noChangeArrowheads="1"/>
            </p:cNvSpPr>
            <p:nvPr/>
          </p:nvSpPr>
          <p:spPr bwMode="auto">
            <a:xfrm>
              <a:off x="4042" y="3235"/>
              <a:ext cx="1560" cy="513"/>
            </a:xfrm>
            <a:prstGeom prst="rect">
              <a:avLst/>
            </a:prstGeom>
            <a:solidFill>
              <a:srgbClr val="CCECFF"/>
            </a:solidFill>
            <a:ln w="12700">
              <a:solidFill>
                <a:srgbClr val="333399"/>
              </a:solidFill>
              <a:miter lim="800000"/>
            </a:ln>
            <a:effectLst>
              <a:outerShdw dist="35921" dir="2700000" algn="ctr" rotWithShape="0">
                <a:schemeClr val="bg2"/>
              </a:outerShdw>
            </a:effectLst>
          </p:spPr>
          <p:txBody>
            <a:bodyPr wrap="none" anchor="ctr"/>
            <a:lstStyle/>
            <a:p>
              <a:pPr>
                <a:defRPr/>
              </a:pPr>
              <a:r>
                <a:rPr lang="zh-CN" altLang="en-US" sz="2000" b="0">
                  <a:solidFill>
                    <a:srgbClr val="333399"/>
                  </a:solidFill>
                  <a:ea typeface="黑体" panose="02010609060101010101" pitchFamily="2" charset="-122"/>
                </a:rPr>
                <a:t>若结果为 </a:t>
              </a:r>
              <a:r>
                <a:rPr lang="en-US" altLang="zh-CN" sz="2000" b="0">
                  <a:solidFill>
                    <a:srgbClr val="333399"/>
                  </a:solidFill>
                  <a:ea typeface="黑体" panose="02010609060101010101" pitchFamily="2" charset="-122"/>
                </a:rPr>
                <a:t>0, </a:t>
              </a:r>
              <a:r>
                <a:rPr lang="zh-CN" altLang="en-US" sz="2000" b="0">
                  <a:solidFill>
                    <a:srgbClr val="333399"/>
                  </a:solidFill>
                  <a:ea typeface="黑体" panose="02010609060101010101" pitchFamily="2" charset="-122"/>
                </a:rPr>
                <a:t>则保留；</a:t>
              </a:r>
              <a:endParaRPr lang="zh-CN" altLang="en-US" sz="2000" b="0">
                <a:solidFill>
                  <a:srgbClr val="333399"/>
                </a:solidFill>
                <a:ea typeface="黑体" panose="02010609060101010101" pitchFamily="2" charset="-122"/>
              </a:endParaRPr>
            </a:p>
            <a:p>
              <a:pPr>
                <a:defRPr/>
              </a:pPr>
              <a:r>
                <a:rPr lang="zh-CN" altLang="en-US" sz="2000" b="0">
                  <a:solidFill>
                    <a:srgbClr val="333399"/>
                  </a:solidFill>
                  <a:ea typeface="黑体" panose="02010609060101010101" pitchFamily="2" charset="-122"/>
                </a:rPr>
                <a:t>否则，丢弃该数据报</a:t>
              </a:r>
              <a:endParaRPr lang="zh-CN" altLang="en-US" sz="2000" b="0">
                <a:solidFill>
                  <a:srgbClr val="333399"/>
                </a:solidFill>
                <a:ea typeface="黑体" panose="02010609060101010101" pitchFamily="2" charset="-122"/>
              </a:endParaRPr>
            </a:p>
          </p:txBody>
        </p:sp>
      </p:grpSp>
      <p:grpSp>
        <p:nvGrpSpPr>
          <p:cNvPr id="11" name="Group 72"/>
          <p:cNvGrpSpPr/>
          <p:nvPr/>
        </p:nvGrpSpPr>
        <p:grpSpPr bwMode="auto">
          <a:xfrm>
            <a:off x="827088" y="4887913"/>
            <a:ext cx="2968625" cy="701675"/>
            <a:chOff x="521" y="3079"/>
            <a:chExt cx="1870" cy="442"/>
          </a:xfrm>
        </p:grpSpPr>
        <p:sp>
          <p:nvSpPr>
            <p:cNvPr id="705608" name="Text Box 63"/>
            <p:cNvSpPr txBox="1">
              <a:spLocks noChangeArrowheads="1"/>
            </p:cNvSpPr>
            <p:nvPr/>
          </p:nvSpPr>
          <p:spPr bwMode="auto">
            <a:xfrm>
              <a:off x="521" y="3079"/>
              <a:ext cx="15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b="0">
                  <a:solidFill>
                    <a:srgbClr val="333399"/>
                  </a:solidFill>
                  <a:latin typeface="Arial" panose="020B0604020202020204" pitchFamily="34" charset="0"/>
                  <a:ea typeface="黑体" panose="02010609060101010101" pitchFamily="2" charset="-122"/>
                </a:rPr>
                <a:t>数据部分</a:t>
              </a:r>
              <a:endParaRPr lang="zh-CN" altLang="en-US" sz="2000" b="0">
                <a:solidFill>
                  <a:srgbClr val="333399"/>
                </a:solidFill>
                <a:latin typeface="Arial" panose="020B0604020202020204" pitchFamily="34" charset="0"/>
                <a:ea typeface="黑体" panose="02010609060101010101" pitchFamily="2" charset="-122"/>
              </a:endParaRPr>
            </a:p>
            <a:p>
              <a:pPr algn="ctr"/>
              <a:r>
                <a:rPr lang="zh-CN" altLang="en-US" sz="2000" b="0">
                  <a:solidFill>
                    <a:srgbClr val="333399"/>
                  </a:solidFill>
                  <a:latin typeface="Arial" panose="020B0604020202020204" pitchFamily="34" charset="0"/>
                  <a:ea typeface="黑体" panose="02010609060101010101" pitchFamily="2" charset="-122"/>
                </a:rPr>
                <a:t>不参与检验和的计算</a:t>
              </a:r>
              <a:endParaRPr lang="zh-CN" altLang="en-US" sz="2000" b="0">
                <a:solidFill>
                  <a:srgbClr val="333399"/>
                </a:solidFill>
                <a:latin typeface="Arial" panose="020B0604020202020204" pitchFamily="34" charset="0"/>
                <a:ea typeface="黑体" panose="02010609060101010101" pitchFamily="2" charset="-122"/>
              </a:endParaRPr>
            </a:p>
          </p:txBody>
        </p:sp>
        <p:sp>
          <p:nvSpPr>
            <p:cNvPr id="705609" name="Line 64"/>
            <p:cNvSpPr>
              <a:spLocks noChangeShapeType="1"/>
            </p:cNvSpPr>
            <p:nvPr/>
          </p:nvSpPr>
          <p:spPr bwMode="auto">
            <a:xfrm>
              <a:off x="2020" y="3266"/>
              <a:ext cx="371"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05610" name="Rectangle 74"/>
          <p:cNvSpPr>
            <a:spLocks noChangeArrowheads="1"/>
          </p:cNvSpPr>
          <p:nvPr/>
        </p:nvSpPr>
        <p:spPr bwMode="auto">
          <a:xfrm>
            <a:off x="3708400" y="6032500"/>
            <a:ext cx="18716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en-US" sz="2400" b="0">
                <a:ea typeface="黑体" panose="02010609060101010101" pitchFamily="2" charset="-122"/>
              </a:rPr>
              <a:t>头校验和</a:t>
            </a:r>
            <a:endParaRPr lang="zh-CN" altLang="en-US" sz="2400" b="0">
              <a:ea typeface="黑体" panose="02010609060101010101" pitchFamily="2" charset="-122"/>
            </a:endParaRPr>
          </a:p>
        </p:txBody>
      </p:sp>
      <p:sp>
        <p:nvSpPr>
          <p:cNvPr id="12" name="Text Box 13"/>
          <p:cNvSpPr txBox="1">
            <a:spLocks noChangeArrowheads="1"/>
          </p:cNvSpPr>
          <p:nvPr/>
        </p:nvSpPr>
        <p:spPr bwMode="auto">
          <a:xfrm>
            <a:off x="0" y="6523038"/>
            <a:ext cx="20056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1800" dirty="0"/>
              <a:t>P204 </a:t>
            </a:r>
            <a:r>
              <a:rPr lang="zh-CN" altLang="en-US" sz="1800" dirty="0"/>
              <a:t>课后题</a:t>
            </a:r>
            <a:r>
              <a:rPr lang="en-US" altLang="zh-CN" sz="1800" dirty="0"/>
              <a:t> 4-20</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nodeType="clickEffect">
                                  <p:stCondLst>
                                    <p:cond delay="0"/>
                                  </p:stCondLst>
                                  <p:childTnLst>
                                    <p:anim calcmode="discrete" valueType="str">
                                      <p:cBhvr>
                                        <p:cTn id="14"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2000" fill="hold" nodeType="clickEffect">
                                  <p:stCondLst>
                                    <p:cond delay="0"/>
                                  </p:stCondLst>
                                  <p:childTnLst>
                                    <p:anim calcmode="discrete" valueType="str">
                                      <p:cBhvr>
                                        <p:cTn id="1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nodeType="clickEffect">
                                  <p:stCondLst>
                                    <p:cond delay="0"/>
                                  </p:stCondLst>
                                  <p:childTnLst>
                                    <p:anim calcmode="discrete" valueType="str">
                                      <p:cBhvr>
                                        <p:cTn id="22"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19"/>
                                        </p:tgtEl>
                                        <p:attrNameLst>
                                          <p:attrName>style.visibility</p:attrName>
                                        </p:attrNameLst>
                                      </p:cBhvr>
                                      <p:to>
                                        <p:strVal val="visible"/>
                                      </p:to>
                                    </p:set>
                                    <p:animEffect transition="in" filter="wipe(left)">
                                      <p:cBhvr>
                                        <p:cTn id="27" dur="2000"/>
                                        <p:tgtEl>
                                          <p:spTgt spid="481319"/>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emph" presetSubtype="0" repeatCount="2000" fill="hold" nodeType="clickEffect">
                                  <p:stCondLst>
                                    <p:cond delay="0"/>
                                  </p:stCondLst>
                                  <p:childTnLst>
                                    <p:anim calcmode="discrete" valueType="str">
                                      <p:cBhvr>
                                        <p:cTn id="3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32" fill="hold">
                      <p:stCondLst>
                        <p:cond delay="indefinite"/>
                      </p:stCondLst>
                      <p:childTnLst>
                        <p:par>
                          <p:cTn id="33" fill="hold">
                            <p:stCondLst>
                              <p:cond delay="0"/>
                            </p:stCondLst>
                            <p:childTnLst>
                              <p:par>
                                <p:cTn id="34" presetID="35" presetClass="emph" presetSubtype="0" repeatCount="2000" fill="hold" nodeType="clickEffect">
                                  <p:stCondLst>
                                    <p:cond delay="0"/>
                                  </p:stCondLst>
                                  <p:childTnLst>
                                    <p:anim calcmode="discrete" valueType="str">
                                      <p:cBhvr>
                                        <p:cTn id="35"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36" fill="hold">
                      <p:stCondLst>
                        <p:cond delay="indefinite"/>
                      </p:stCondLst>
                      <p:childTnLst>
                        <p:par>
                          <p:cTn id="37" fill="hold">
                            <p:stCondLst>
                              <p:cond delay="0"/>
                            </p:stCondLst>
                            <p:childTnLst>
                              <p:par>
                                <p:cTn id="38" presetID="35" presetClass="emph" presetSubtype="0" repeatCount="2000" fill="hold" nodeType="clickEffect">
                                  <p:stCondLst>
                                    <p:cond delay="0"/>
                                  </p:stCondLst>
                                  <p:childTnLst>
                                    <p:anim calcmode="discrete" valueType="str">
                                      <p:cBhvr>
                                        <p:cTn id="39"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40" fill="hold">
                      <p:stCondLst>
                        <p:cond delay="indefinite"/>
                      </p:stCondLst>
                      <p:childTnLst>
                        <p:par>
                          <p:cTn id="41" fill="hold">
                            <p:stCondLst>
                              <p:cond delay="0"/>
                            </p:stCondLst>
                            <p:childTnLst>
                              <p:par>
                                <p:cTn id="42" presetID="35" presetClass="emph" presetSubtype="0" repeatCount="2000" fill="hold" nodeType="clickEffect">
                                  <p:stCondLst>
                                    <p:cond delay="0"/>
                                  </p:stCondLst>
                                  <p:childTnLst>
                                    <p:anim calcmode="discrete" valueType="str">
                                      <p:cBhvr>
                                        <p:cTn id="43"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35" presetClass="emph" presetSubtype="0" repeatCount="2000" fill="hold" nodeType="clickEffect">
                                  <p:stCondLst>
                                    <p:cond delay="0"/>
                                  </p:stCondLst>
                                  <p:childTnLst>
                                    <p:anim calcmode="discrete" valueType="str">
                                      <p:cBhvr>
                                        <p:cTn id="47"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CEF40CDA-C231-4F56-93EB-1884A2C1AEDD}" type="slidenum">
              <a:rPr lang="zh-CN" altLang="en-US" smtClean="0"/>
            </a:fld>
            <a:endParaRPr lang="en-US" altLang="zh-CN"/>
          </a:p>
        </p:txBody>
      </p:sp>
      <p:pic>
        <p:nvPicPr>
          <p:cNvPr id="4" name="图片 3"/>
          <p:cNvPicPr>
            <a:picLocks noChangeAspect="1"/>
          </p:cNvPicPr>
          <p:nvPr/>
        </p:nvPicPr>
        <p:blipFill>
          <a:blip r:embed="rId1"/>
          <a:stretch>
            <a:fillRect/>
          </a:stretch>
        </p:blipFill>
        <p:spPr>
          <a:xfrm>
            <a:off x="0" y="29426"/>
            <a:ext cx="9243932" cy="66761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fld id="{67CA7DC2-54F1-4545-B9AD-E6AC15D11406}" type="slidenum">
              <a:rPr lang="zh-CN" altLang="en-US"/>
            </a:fld>
            <a:endParaRPr lang="en-US" altLang="zh-CN"/>
          </a:p>
        </p:txBody>
      </p:sp>
      <p:sp>
        <p:nvSpPr>
          <p:cNvPr id="701443" name="Rectangle 2"/>
          <p:cNvSpPr>
            <a:spLocks noGrp="1" noChangeArrowheads="1"/>
          </p:cNvSpPr>
          <p:nvPr>
            <p:ph type="title" idx="4294967295"/>
          </p:nvPr>
        </p:nvSpPr>
        <p:spPr/>
        <p:txBody>
          <a:bodyPr anchor="b"/>
          <a:lstStyle/>
          <a:p>
            <a:r>
              <a:rPr lang="en-US" altLang="zh-CN" dirty="0"/>
              <a:t>4.2.5  IP </a:t>
            </a:r>
            <a:r>
              <a:rPr lang="zh-CN" altLang="en-US" dirty="0"/>
              <a:t>数据报的格式 </a:t>
            </a:r>
            <a:r>
              <a:rPr lang="en-US" altLang="zh-CN" dirty="0"/>
              <a:t>P136</a:t>
            </a:r>
            <a:r>
              <a:rPr lang="zh-CN" altLang="en-US" dirty="0"/>
              <a:t> </a:t>
            </a:r>
            <a:endParaRPr lang="zh-CN" altLang="en-US" dirty="0"/>
          </a:p>
        </p:txBody>
      </p:sp>
      <p:sp>
        <p:nvSpPr>
          <p:cNvPr id="701444" name="Rectangle 4"/>
          <p:cNvSpPr>
            <a:spLocks noGrp="1" noChangeArrowheads="1"/>
          </p:cNvSpPr>
          <p:nvPr>
            <p:ph type="body" idx="4294967295"/>
          </p:nvPr>
        </p:nvSpPr>
        <p:spPr>
          <a:xfrm>
            <a:off x="1042988" y="1773238"/>
            <a:ext cx="7772400" cy="4679950"/>
          </a:xfrm>
        </p:spPr>
        <p:txBody>
          <a:bodyPr/>
          <a:lstStyle/>
          <a:p>
            <a:r>
              <a:rPr lang="zh-CN" altLang="en-US" b="1" dirty="0"/>
              <a:t>一个 </a:t>
            </a:r>
            <a:r>
              <a:rPr lang="en-US" altLang="zh-CN" b="1" dirty="0"/>
              <a:t>IP </a:t>
            </a:r>
            <a:r>
              <a:rPr lang="zh-CN" altLang="en-US" b="1" dirty="0"/>
              <a:t>数据报由首部和数据两部分组成。</a:t>
            </a:r>
            <a:endParaRPr lang="zh-CN" altLang="en-US" b="1" dirty="0"/>
          </a:p>
          <a:p>
            <a:r>
              <a:rPr lang="zh-CN" altLang="en-US" b="1" dirty="0"/>
              <a:t>首部的前一部分是固定长度，共 </a:t>
            </a:r>
            <a:r>
              <a:rPr lang="en-US" altLang="zh-CN" b="1" dirty="0"/>
              <a:t>20 </a:t>
            </a:r>
            <a:r>
              <a:rPr lang="zh-CN" altLang="en-US" b="1" dirty="0"/>
              <a:t>字节，是所有 </a:t>
            </a:r>
            <a:r>
              <a:rPr lang="en-US" altLang="zh-CN" b="1" dirty="0"/>
              <a:t>IP </a:t>
            </a:r>
            <a:r>
              <a:rPr lang="zh-CN" altLang="en-US" b="1" dirty="0"/>
              <a:t>数据报必须具有的。</a:t>
            </a:r>
            <a:endParaRPr lang="zh-CN" altLang="en-US" b="1" dirty="0"/>
          </a:p>
          <a:p>
            <a:r>
              <a:rPr lang="zh-CN" altLang="en-US" b="1" dirty="0"/>
              <a:t>在首部的固定部分的后面是一些可选字段，其长度是可变的。</a:t>
            </a:r>
            <a:r>
              <a:rPr lang="zh-CN" altLang="en-US" dirty="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3" name="Picture 103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833" y="1499195"/>
            <a:ext cx="76866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4"/>
          <p:cNvSpPr>
            <a:spLocks noGrp="1"/>
          </p:cNvSpPr>
          <p:nvPr>
            <p:ph type="sldNum" sz="quarter" idx="11"/>
          </p:nvPr>
        </p:nvSpPr>
        <p:spPr/>
        <p:txBody>
          <a:bodyPr/>
          <a:lstStyle/>
          <a:p>
            <a:fld id="{627AA088-1E38-43F1-8574-4D0F75E8AC30}" type="slidenum">
              <a:rPr lang="zh-CN" altLang="en-US"/>
            </a:fld>
            <a:endParaRPr lang="en-US" altLang="zh-CN" dirty="0"/>
          </a:p>
        </p:txBody>
      </p:sp>
      <p:sp>
        <p:nvSpPr>
          <p:cNvPr id="532482" name="Rectangle 1026"/>
          <p:cNvSpPr>
            <a:spLocks noGrp="1" noChangeArrowheads="1"/>
          </p:cNvSpPr>
          <p:nvPr>
            <p:ph type="title"/>
          </p:nvPr>
        </p:nvSpPr>
        <p:spPr>
          <a:xfrm>
            <a:off x="685800" y="304800"/>
            <a:ext cx="7772400" cy="1143000"/>
          </a:xfrm>
        </p:spPr>
        <p:txBody>
          <a:bodyPr/>
          <a:lstStyle/>
          <a:p>
            <a:r>
              <a:rPr lang="en-US" altLang="zh-CN" sz="3600" dirty="0"/>
              <a:t>IP</a:t>
            </a:r>
            <a:r>
              <a:rPr lang="zh-CN" altLang="en-US" sz="3600" dirty="0"/>
              <a:t>报文格式</a:t>
            </a:r>
            <a:endParaRPr lang="en-US" altLang="zh-CN" sz="3600" dirty="0"/>
          </a:p>
        </p:txBody>
      </p:sp>
      <p:sp>
        <p:nvSpPr>
          <p:cNvPr id="532486" name="Line 1030"/>
          <p:cNvSpPr>
            <a:spLocks noChangeShapeType="1"/>
          </p:cNvSpPr>
          <p:nvPr/>
        </p:nvSpPr>
        <p:spPr bwMode="auto">
          <a:xfrm>
            <a:off x="0" y="5661248"/>
            <a:ext cx="8893175"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4DED1B4-2C56-4D84-9D1D-8790AD71BB39}" type="slidenum">
              <a:rPr lang="zh-CN" altLang="en-US"/>
            </a:fld>
            <a:endParaRPr lang="en-US" altLang="zh-CN"/>
          </a:p>
        </p:txBody>
      </p:sp>
      <p:sp>
        <p:nvSpPr>
          <p:cNvPr id="533506" name="Rectangle 2"/>
          <p:cNvSpPr>
            <a:spLocks noGrp="1" noChangeArrowheads="1"/>
          </p:cNvSpPr>
          <p:nvPr>
            <p:ph type="body" idx="1"/>
          </p:nvPr>
        </p:nvSpPr>
        <p:spPr>
          <a:xfrm>
            <a:off x="685800" y="457200"/>
            <a:ext cx="7772400" cy="5410200"/>
          </a:xfrm>
        </p:spPr>
        <p:txBody>
          <a:bodyPr/>
          <a:lstStyle/>
          <a:p>
            <a:r>
              <a:rPr lang="zh-CN" altLang="en-US" b="1">
                <a:solidFill>
                  <a:schemeClr val="accent2"/>
                </a:solidFill>
              </a:rPr>
              <a:t>版本</a:t>
            </a:r>
            <a:r>
              <a:rPr lang="zh-CN" altLang="en-US" b="1"/>
              <a:t>：占用4比特,当前</a:t>
            </a:r>
            <a:r>
              <a:rPr lang="en-US" altLang="zh-CN" b="1"/>
              <a:t>IP</a:t>
            </a:r>
            <a:r>
              <a:rPr lang="zh-CN" altLang="en-US" b="1"/>
              <a:t>的版本是</a:t>
            </a:r>
            <a:r>
              <a:rPr lang="en-US" altLang="zh-CN" b="1"/>
              <a:t>IPv4</a:t>
            </a:r>
            <a:endParaRPr lang="en-US" altLang="zh-CN" b="1"/>
          </a:p>
          <a:p>
            <a:pPr>
              <a:buFontTx/>
              <a:buNone/>
            </a:pPr>
            <a:r>
              <a:rPr lang="en-US" altLang="zh-CN" b="1"/>
              <a:t>    IP</a:t>
            </a:r>
            <a:r>
              <a:rPr lang="zh-CN" altLang="en-US" b="1"/>
              <a:t>协议的下一个重要版本是</a:t>
            </a:r>
            <a:r>
              <a:rPr lang="en-US" altLang="zh-CN" b="1"/>
              <a:t>IPv6</a:t>
            </a:r>
            <a:endParaRPr lang="en-US" altLang="zh-CN" b="1"/>
          </a:p>
          <a:p>
            <a:endParaRPr lang="zh-CN" altLang="en-US"/>
          </a:p>
        </p:txBody>
      </p:sp>
      <p:sp>
        <p:nvSpPr>
          <p:cNvPr id="533508" name="Text Box 4"/>
          <p:cNvSpPr txBox="1">
            <a:spLocks noChangeArrowheads="1"/>
          </p:cNvSpPr>
          <p:nvPr/>
        </p:nvSpPr>
        <p:spPr bwMode="auto">
          <a:xfrm>
            <a:off x="3708400" y="60213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黑体" panose="02010609060101010101" pitchFamily="2" charset="-122"/>
              </a:rPr>
              <a:t>IPv6</a:t>
            </a:r>
            <a:r>
              <a:rPr lang="zh-CN" altLang="en-US" sz="2800">
                <a:ea typeface="黑体" panose="02010609060101010101" pitchFamily="2" charset="-122"/>
              </a:rPr>
              <a:t>报文格式</a:t>
            </a:r>
            <a:endParaRPr lang="zh-CN" altLang="en-US" sz="2800">
              <a:ea typeface="黑体" panose="02010609060101010101" pitchFamily="2" charset="-122"/>
            </a:endParaRPr>
          </a:p>
        </p:txBody>
      </p:sp>
      <p:pic>
        <p:nvPicPr>
          <p:cNvPr id="533509" name="Picture 5" descr="5-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844675"/>
            <a:ext cx="7250112"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fld id="{70328B70-217A-4F60-8957-D695A573A1D2}" type="slidenum">
              <a:rPr lang="zh-CN" altLang="en-US"/>
            </a:fld>
            <a:endParaRPr lang="en-US" altLang="zh-CN"/>
          </a:p>
        </p:txBody>
      </p:sp>
      <p:sp>
        <p:nvSpPr>
          <p:cNvPr id="548867" name="Rectangle 3"/>
          <p:cNvSpPr>
            <a:spLocks noGrp="1" noChangeArrowheads="1"/>
          </p:cNvSpPr>
          <p:nvPr>
            <p:ph type="body" idx="1"/>
          </p:nvPr>
        </p:nvSpPr>
        <p:spPr>
          <a:xfrm>
            <a:off x="107504" y="692696"/>
            <a:ext cx="8820150" cy="5334000"/>
          </a:xfrm>
        </p:spPr>
        <p:txBody>
          <a:bodyPr/>
          <a:lstStyle/>
          <a:p>
            <a:pPr>
              <a:lnSpc>
                <a:spcPct val="90000"/>
              </a:lnSpc>
              <a:buFontTx/>
              <a:buNone/>
            </a:pPr>
            <a:r>
              <a:rPr lang="zh-CN" altLang="en-US" sz="2800" b="1" dirty="0">
                <a:latin typeface="Times New Roman" panose="02020603050405020304"/>
                <a:ea typeface="楷体_GB2312" pitchFamily="49" charset="-122"/>
              </a:rPr>
              <a:t>•</a:t>
            </a:r>
            <a:r>
              <a:rPr lang="zh-CN" altLang="en-US" sz="2800" b="1" dirty="0">
                <a:latin typeface="楷体_GB2312" pitchFamily="49" charset="-122"/>
                <a:ea typeface="楷体_GB2312" pitchFamily="49" charset="-122"/>
              </a:rPr>
              <a:t> </a:t>
            </a:r>
            <a:r>
              <a:rPr lang="zh-CN" altLang="en-US" sz="2800" b="1" dirty="0">
                <a:solidFill>
                  <a:schemeClr val="accent2"/>
                </a:solidFill>
              </a:rPr>
              <a:t>首部长度</a:t>
            </a:r>
            <a:r>
              <a:rPr lang="zh-CN" altLang="en-US" sz="2800" b="1" dirty="0"/>
              <a:t>:以4字节为一个单位的报头的长度；占用4比特, 报头</a:t>
            </a:r>
            <a:r>
              <a:rPr lang="en-US" altLang="zh-CN" sz="2800" b="1" dirty="0"/>
              <a:t>20-60</a:t>
            </a:r>
            <a:r>
              <a:rPr lang="zh-CN" altLang="en-US" sz="2800" b="1" dirty="0"/>
              <a:t>字节长</a:t>
            </a:r>
            <a:endParaRPr lang="zh-CN" altLang="en-US" sz="2800" b="1" dirty="0"/>
          </a:p>
          <a:p>
            <a:pPr>
              <a:lnSpc>
                <a:spcPct val="90000"/>
              </a:lnSpc>
            </a:pPr>
            <a:endParaRPr lang="zh-CN" altLang="en-US" sz="2800" b="1" dirty="0">
              <a:solidFill>
                <a:schemeClr val="accent2"/>
              </a:solidFill>
            </a:endParaRPr>
          </a:p>
          <a:p>
            <a:pPr>
              <a:lnSpc>
                <a:spcPct val="90000"/>
              </a:lnSpc>
            </a:pPr>
            <a:r>
              <a:rPr lang="zh-CN" altLang="en-US" sz="2800" b="1" dirty="0">
                <a:solidFill>
                  <a:schemeClr val="accent2"/>
                </a:solidFill>
              </a:rPr>
              <a:t>区分服务</a:t>
            </a:r>
            <a:r>
              <a:rPr kumimoji="0" lang="zh-CN" altLang="en-US" sz="2800" b="1" dirty="0"/>
              <a:t>，用来提供不同等级的服务（吞吐量、分组丢失率、时延等）。只有在使用区分服务（</a:t>
            </a:r>
            <a:r>
              <a:rPr kumimoji="0" lang="en-US" altLang="zh-CN" sz="2800" b="1" dirty="0" err="1"/>
              <a:t>DiffServ</a:t>
            </a:r>
            <a:r>
              <a:rPr kumimoji="0" lang="zh-CN" altLang="en-US" sz="2800" b="1" dirty="0"/>
              <a:t>）时，这个字段才起作用。在一般的情况下都不使用这个字段</a:t>
            </a:r>
            <a:r>
              <a:rPr kumimoji="0" lang="en-US" altLang="zh-CN" sz="2800" b="1" dirty="0"/>
              <a:t>.   </a:t>
            </a:r>
            <a:endParaRPr kumimoji="0" lang="en-US" altLang="zh-CN" sz="2800" b="1" dirty="0"/>
          </a:p>
          <a:p>
            <a:pPr>
              <a:lnSpc>
                <a:spcPct val="90000"/>
              </a:lnSpc>
              <a:buFontTx/>
              <a:buNone/>
            </a:pPr>
            <a:endParaRPr kumimoji="0" lang="zh-CN" altLang="en-US" sz="2800" b="1" dirty="0"/>
          </a:p>
          <a:p>
            <a:pPr>
              <a:lnSpc>
                <a:spcPct val="90000"/>
              </a:lnSpc>
              <a:buFontTx/>
              <a:buNone/>
            </a:pPr>
            <a:r>
              <a:rPr lang="zh-CN" altLang="en-US" sz="2800" b="1" dirty="0"/>
              <a:t>•  </a:t>
            </a:r>
            <a:r>
              <a:rPr lang="zh-CN" altLang="en-US" sz="2800" b="1" dirty="0">
                <a:solidFill>
                  <a:schemeClr val="accent2"/>
                </a:solidFill>
              </a:rPr>
              <a:t>总长度</a:t>
            </a:r>
            <a:r>
              <a:rPr lang="zh-CN" altLang="en-US" sz="2800" b="1" dirty="0"/>
              <a:t>:占 </a:t>
            </a:r>
            <a:r>
              <a:rPr lang="en-US" altLang="zh-CN" sz="2800" b="1" dirty="0"/>
              <a:t>16 </a:t>
            </a:r>
            <a:r>
              <a:rPr lang="zh-CN" altLang="en-US" sz="2800" b="1" dirty="0"/>
              <a:t>位，指首部和数据之和的长度，</a:t>
            </a:r>
            <a:endParaRPr lang="zh-CN" altLang="en-US" sz="2800" b="1" dirty="0"/>
          </a:p>
          <a:p>
            <a:pPr>
              <a:lnSpc>
                <a:spcPct val="90000"/>
              </a:lnSpc>
              <a:buFontTx/>
              <a:buNone/>
            </a:pPr>
            <a:r>
              <a:rPr lang="zh-CN" altLang="en-US" sz="2800" b="1" dirty="0"/>
              <a:t>   单位为字节，因此数据报的最大长度为 </a:t>
            </a:r>
            <a:r>
              <a:rPr lang="en-US" altLang="zh-CN" sz="2800" b="1" dirty="0"/>
              <a:t>65535 </a:t>
            </a:r>
            <a:r>
              <a:rPr lang="zh-CN" altLang="en-US" sz="2800" b="1" dirty="0"/>
              <a:t>字节。</a:t>
            </a:r>
            <a:endParaRPr lang="zh-CN" altLang="en-US" sz="2800" b="1" dirty="0"/>
          </a:p>
          <a:p>
            <a:pPr>
              <a:lnSpc>
                <a:spcPct val="90000"/>
              </a:lnSpc>
              <a:buFontTx/>
              <a:buNone/>
            </a:pPr>
            <a:r>
              <a:rPr lang="zh-CN" altLang="en-US" sz="2800" b="1" dirty="0"/>
              <a:t>   实际上，总长度不能超过最大传送单元 </a:t>
            </a:r>
            <a:r>
              <a:rPr lang="en-US" altLang="zh-CN" sz="2800" b="1" dirty="0"/>
              <a:t>MTU</a:t>
            </a:r>
            <a:r>
              <a:rPr lang="zh-CN" altLang="en-US" sz="2800" b="1" dirty="0"/>
              <a:t>。</a:t>
            </a:r>
            <a:r>
              <a:rPr lang="en-US" altLang="zh-CN" sz="2800" b="1" dirty="0"/>
              <a:t>P137</a:t>
            </a:r>
            <a:r>
              <a:rPr kumimoji="0" lang="zh-CN" altLang="en-US" sz="2800" b="1" dirty="0"/>
              <a:t> </a:t>
            </a:r>
            <a:endParaRPr lang="zh-CN" altLang="en-US" sz="3600" b="1" dirty="0"/>
          </a:p>
          <a:p>
            <a:pPr>
              <a:lnSpc>
                <a:spcPct val="90000"/>
              </a:lnSpc>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blinds(horizontal)">
                                      <p:cBhvr>
                                        <p:cTn id="7" dur="500"/>
                                        <p:tgtEl>
                                          <p:spTgt spid="548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867">
                                            <p:txEl>
                                              <p:pRg st="2" end="2"/>
                                            </p:txEl>
                                          </p:spTgt>
                                        </p:tgtEl>
                                        <p:attrNameLst>
                                          <p:attrName>style.visibility</p:attrName>
                                        </p:attrNameLst>
                                      </p:cBhvr>
                                      <p:to>
                                        <p:strVal val="visible"/>
                                      </p:to>
                                    </p:set>
                                    <p:animEffect transition="in" filter="blinds(horizontal)">
                                      <p:cBhvr>
                                        <p:cTn id="12" dur="500"/>
                                        <p:tgtEl>
                                          <p:spTgt spid="548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8867">
                                            <p:txEl>
                                              <p:pRg st="4" end="4"/>
                                            </p:txEl>
                                          </p:spTgt>
                                        </p:tgtEl>
                                        <p:attrNameLst>
                                          <p:attrName>style.visibility</p:attrName>
                                        </p:attrNameLst>
                                      </p:cBhvr>
                                      <p:to>
                                        <p:strVal val="visible"/>
                                      </p:to>
                                    </p:set>
                                    <p:animEffect transition="in" filter="blinds(horizontal)">
                                      <p:cBhvr>
                                        <p:cTn id="17" dur="500"/>
                                        <p:tgtEl>
                                          <p:spTgt spid="5488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8867">
                                            <p:txEl>
                                              <p:pRg st="5" end="5"/>
                                            </p:txEl>
                                          </p:spTgt>
                                        </p:tgtEl>
                                        <p:attrNameLst>
                                          <p:attrName>style.visibility</p:attrName>
                                        </p:attrNameLst>
                                      </p:cBhvr>
                                      <p:to>
                                        <p:strVal val="visible"/>
                                      </p:to>
                                    </p:set>
                                    <p:animEffect transition="in" filter="blinds(horizontal)">
                                      <p:cBhvr>
                                        <p:cTn id="22" dur="500"/>
                                        <p:tgtEl>
                                          <p:spTgt spid="5488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8867">
                                            <p:txEl>
                                              <p:pRg st="6" end="6"/>
                                            </p:txEl>
                                          </p:spTgt>
                                        </p:tgtEl>
                                        <p:attrNameLst>
                                          <p:attrName>style.visibility</p:attrName>
                                        </p:attrNameLst>
                                      </p:cBhvr>
                                      <p:to>
                                        <p:strVal val="visible"/>
                                      </p:to>
                                    </p:set>
                                    <p:animEffect transition="in" filter="blinds(horizontal)">
                                      <p:cBhvr>
                                        <p:cTn id="27" dur="500"/>
                                        <p:tgtEl>
                                          <p:spTgt spid="548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218EE6E-CEE4-4F58-BADA-14F1CE3B705D}" type="slidenum">
              <a:rPr lang="zh-CN" altLang="en-US"/>
            </a:fld>
            <a:endParaRPr lang="en-US" altLang="zh-CN"/>
          </a:p>
        </p:txBody>
      </p:sp>
      <p:graphicFrame>
        <p:nvGraphicFramePr>
          <p:cNvPr id="539650" name="Object 2"/>
          <p:cNvGraphicFramePr>
            <a:graphicFrameLocks noGrp="1" noChangeAspect="1"/>
          </p:cNvGraphicFramePr>
          <p:nvPr>
            <p:ph type="body" idx="1"/>
          </p:nvPr>
        </p:nvGraphicFramePr>
        <p:xfrm>
          <a:off x="971550" y="1989138"/>
          <a:ext cx="7620000" cy="3733800"/>
        </p:xfrm>
        <a:graphic>
          <a:graphicData uri="http://schemas.openxmlformats.org/presentationml/2006/ole">
            <mc:AlternateContent xmlns:mc="http://schemas.openxmlformats.org/markup-compatibility/2006">
              <mc:Choice xmlns:v="urn:schemas-microsoft-com:vml" Requires="v">
                <p:oleObj spid="_x0000_s2" name="位图图像" r:id="rId1" imgW="2800350" imgH="1476375" progId="Paint.Picture">
                  <p:embed/>
                </p:oleObj>
              </mc:Choice>
              <mc:Fallback>
                <p:oleObj name="位图图像" r:id="rId1" imgW="2800350" imgH="1476375" progId="Paint.Picture">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7620000" cy="3733800"/>
                      </a:xfrm>
                      <a:prstGeom prst="rect">
                        <a:avLst/>
                      </a:prstGeom>
                    </p:spPr>
                  </p:pic>
                </p:oleObj>
              </mc:Fallback>
            </mc:AlternateContent>
          </a:graphicData>
        </a:graphic>
      </p:graphicFrame>
      <p:sp>
        <p:nvSpPr>
          <p:cNvPr id="539651" name="Text Box 3"/>
          <p:cNvSpPr txBox="1">
            <a:spLocks noChangeArrowheads="1"/>
          </p:cNvSpPr>
          <p:nvPr/>
        </p:nvSpPr>
        <p:spPr bwMode="auto">
          <a:xfrm>
            <a:off x="1012825" y="1897063"/>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3600" b="0">
              <a:ea typeface="黑体" panose="02010609060101010101" pitchFamily="2" charset="-122"/>
            </a:endParaRPr>
          </a:p>
        </p:txBody>
      </p:sp>
      <p:sp>
        <p:nvSpPr>
          <p:cNvPr id="539652" name="Rectangle 4"/>
          <p:cNvSpPr>
            <a:spLocks noChangeArrowheads="1"/>
          </p:cNvSpPr>
          <p:nvPr/>
        </p:nvSpPr>
        <p:spPr bwMode="auto">
          <a:xfrm>
            <a:off x="304800" y="381000"/>
            <a:ext cx="88392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solidFill>
                <a:schemeClr val="tx1"/>
              </a:solidFill>
              <a:latin typeface="Times New Roman" panose="02020603050405020304" pitchFamily="18" charset="0"/>
              <a:ea typeface="楷体_GB2312" pitchFamily="49" charset="-122"/>
            </a:endParaRPr>
          </a:p>
          <a:p>
            <a:r>
              <a:rPr lang="zh-CN" altLang="en-US" sz="3200">
                <a:solidFill>
                  <a:schemeClr val="tx1"/>
                </a:solidFill>
                <a:latin typeface="宋体" panose="02010600030101010101" pitchFamily="2" charset="-122"/>
                <a:ea typeface="宋体" panose="02010600030101010101" pitchFamily="2" charset="-122"/>
              </a:rPr>
              <a:t>    </a:t>
            </a:r>
            <a:r>
              <a:rPr lang="en-US" altLang="zh-CN" sz="3200">
                <a:solidFill>
                  <a:schemeClr val="tx1"/>
                </a:solidFill>
                <a:latin typeface="宋体" panose="02010600030101010101" pitchFamily="2" charset="-122"/>
                <a:ea typeface="宋体" panose="02010600030101010101" pitchFamily="2" charset="-122"/>
              </a:rPr>
              <a:t>IP</a:t>
            </a:r>
            <a:r>
              <a:rPr lang="zh-CN" altLang="en-US" sz="3200">
                <a:solidFill>
                  <a:schemeClr val="tx1"/>
                </a:solidFill>
                <a:latin typeface="宋体" panose="02010600030101010101" pitchFamily="2" charset="-122"/>
                <a:ea typeface="宋体" panose="02010600030101010101" pitchFamily="2" charset="-122"/>
              </a:rPr>
              <a:t>层下面的每一种数据链路层都规定了一个数据帧中的数据字段的最大长度即最大数据单元</a:t>
            </a:r>
            <a:r>
              <a:rPr lang="en-US" altLang="zh-CN" sz="3200">
                <a:solidFill>
                  <a:schemeClr val="tx1"/>
                </a:solidFill>
                <a:latin typeface="宋体" panose="02010600030101010101" pitchFamily="2" charset="-122"/>
                <a:ea typeface="宋体" panose="02010600030101010101" pitchFamily="2" charset="-122"/>
              </a:rPr>
              <a:t>MTU</a:t>
            </a:r>
            <a:endParaRPr lang="en-US" altLang="zh-CN" sz="3200">
              <a:solidFill>
                <a:schemeClr val="tx1"/>
              </a:solidFill>
              <a:latin typeface="宋体" panose="02010600030101010101" pitchFamily="2" charset="-122"/>
              <a:ea typeface="宋体" panose="02010600030101010101" pitchFamily="2" charset="-122"/>
            </a:endParaRPr>
          </a:p>
        </p:txBody>
      </p:sp>
      <p:sp>
        <p:nvSpPr>
          <p:cNvPr id="539653" name="Rectangle 5"/>
          <p:cNvSpPr>
            <a:spLocks noChangeArrowheads="1"/>
          </p:cNvSpPr>
          <p:nvPr/>
        </p:nvSpPr>
        <p:spPr bwMode="auto">
          <a:xfrm>
            <a:off x="1331913" y="5949950"/>
            <a:ext cx="726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chemeClr val="tx1"/>
                </a:solidFill>
                <a:latin typeface="Times New Roman" panose="02020603050405020304" pitchFamily="18" charset="0"/>
                <a:ea typeface="楷体_GB2312" pitchFamily="49" charset="-122"/>
              </a:rPr>
              <a:t>举例:从以太网进入</a:t>
            </a:r>
            <a:r>
              <a:rPr lang="en-US" altLang="zh-CN" sz="2800">
                <a:solidFill>
                  <a:schemeClr val="tx1"/>
                </a:solidFill>
                <a:latin typeface="Times New Roman" panose="02020603050405020304" pitchFamily="18" charset="0"/>
                <a:ea typeface="楷体_GB2312" pitchFamily="49" charset="-122"/>
              </a:rPr>
              <a:t>X.25</a:t>
            </a:r>
            <a:r>
              <a:rPr lang="zh-CN" altLang="en-US" sz="2800">
                <a:solidFill>
                  <a:schemeClr val="tx1"/>
                </a:solidFill>
                <a:latin typeface="Times New Roman" panose="02020603050405020304" pitchFamily="18" charset="0"/>
                <a:ea typeface="楷体_GB2312" pitchFamily="49" charset="-122"/>
              </a:rPr>
              <a:t>网络</a:t>
            </a:r>
            <a:r>
              <a:rPr lang="en-US" altLang="zh-CN" sz="2800">
                <a:solidFill>
                  <a:schemeClr val="tx1"/>
                </a:solidFill>
                <a:latin typeface="Times New Roman" panose="02020603050405020304" pitchFamily="18" charset="0"/>
                <a:ea typeface="楷体_GB2312" pitchFamily="49" charset="-122"/>
              </a:rPr>
              <a:t>,</a:t>
            </a:r>
            <a:r>
              <a:rPr lang="zh-CN" altLang="en-US" sz="2800">
                <a:solidFill>
                  <a:schemeClr val="tx1"/>
                </a:solidFill>
                <a:latin typeface="Times New Roman" panose="02020603050405020304" pitchFamily="18" charset="0"/>
                <a:ea typeface="楷体_GB2312" pitchFamily="49" charset="-122"/>
              </a:rPr>
              <a:t>需要分片</a:t>
            </a:r>
            <a:endParaRPr lang="zh-CN" altLang="en-US" sz="2800">
              <a:solidFill>
                <a:schemeClr val="tx1"/>
              </a:solidFill>
              <a:latin typeface="Times New Roman" panose="02020603050405020304" pitchFamily="18" charset="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EC3724D-91F4-4F2B-B0A9-F2E0C027C7E1}" type="slidenum">
              <a:rPr lang="zh-CN" altLang="en-US"/>
            </a:fld>
            <a:endParaRPr lang="en-US" altLang="zh-CN"/>
          </a:p>
        </p:txBody>
      </p:sp>
      <p:sp>
        <p:nvSpPr>
          <p:cNvPr id="538626" name="Rectangle 2"/>
          <p:cNvSpPr>
            <a:spLocks noGrp="1" noChangeArrowheads="1"/>
          </p:cNvSpPr>
          <p:nvPr>
            <p:ph type="title"/>
          </p:nvPr>
        </p:nvSpPr>
        <p:spPr>
          <a:xfrm>
            <a:off x="685800" y="549275"/>
            <a:ext cx="7772400" cy="898525"/>
          </a:xfrm>
        </p:spPr>
        <p:txBody>
          <a:bodyPr/>
          <a:lstStyle/>
          <a:p>
            <a:r>
              <a:rPr lang="en-US" altLang="zh-CN" sz="3600"/>
              <a:t>IP</a:t>
            </a:r>
            <a:r>
              <a:rPr lang="zh-CN" altLang="en-US" sz="3600"/>
              <a:t>数据报的分片与重组</a:t>
            </a:r>
            <a:endParaRPr lang="zh-CN" altLang="en-US" sz="3600"/>
          </a:p>
        </p:txBody>
      </p:sp>
      <p:sp>
        <p:nvSpPr>
          <p:cNvPr id="538628" name="Rectangle 4"/>
          <p:cNvSpPr>
            <a:spLocks noChangeArrowheads="1"/>
          </p:cNvSpPr>
          <p:nvPr/>
        </p:nvSpPr>
        <p:spPr bwMode="auto">
          <a:xfrm>
            <a:off x="755650" y="1484313"/>
            <a:ext cx="7777163"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dirty="0">
                <a:solidFill>
                  <a:schemeClr val="tx1"/>
                </a:solidFill>
                <a:latin typeface="宋体" panose="02010600030101010101" pitchFamily="2" charset="-122"/>
                <a:ea typeface="宋体" panose="02010600030101010101" pitchFamily="2" charset="-122"/>
              </a:rPr>
              <a:t>    IP</a:t>
            </a:r>
            <a:r>
              <a:rPr lang="zh-CN" altLang="en-US" sz="3200" dirty="0">
                <a:solidFill>
                  <a:schemeClr val="tx1"/>
                </a:solidFill>
                <a:latin typeface="宋体" panose="02010600030101010101" pitchFamily="2" charset="-122"/>
                <a:ea typeface="宋体" panose="02010600030101010101" pitchFamily="2" charset="-122"/>
              </a:rPr>
              <a:t>数据报可能要通过多个不同的物理网络,而不同的物理网络对通过它的帧的大小有规定</a:t>
            </a:r>
            <a:r>
              <a:rPr lang="en-US" altLang="zh-CN" sz="3200" dirty="0">
                <a:solidFill>
                  <a:schemeClr val="tx1"/>
                </a:solidFill>
                <a:latin typeface="宋体" panose="02010600030101010101" pitchFamily="2" charset="-122"/>
                <a:ea typeface="宋体" panose="02010600030101010101" pitchFamily="2" charset="-122"/>
              </a:rPr>
              <a:t>.</a:t>
            </a:r>
            <a:r>
              <a:rPr lang="zh-CN" altLang="en-US" sz="3200" dirty="0">
                <a:solidFill>
                  <a:schemeClr val="tx1"/>
                </a:solidFill>
                <a:latin typeface="宋体" panose="02010600030101010101" pitchFamily="2" charset="-122"/>
                <a:ea typeface="宋体" panose="02010600030101010101" pitchFamily="2" charset="-122"/>
              </a:rPr>
              <a:t>当数据报大小超过限定值</a:t>
            </a:r>
            <a:r>
              <a:rPr lang="en-US" altLang="zh-CN" sz="3200" dirty="0">
                <a:solidFill>
                  <a:schemeClr val="tx1"/>
                </a:solidFill>
                <a:latin typeface="宋体" panose="02010600030101010101" pitchFamily="2" charset="-122"/>
                <a:ea typeface="宋体" panose="02010600030101010101" pitchFamily="2" charset="-122"/>
              </a:rPr>
              <a:t>MTU</a:t>
            </a:r>
            <a:r>
              <a:rPr lang="zh-CN" altLang="en-US" sz="3200" dirty="0">
                <a:solidFill>
                  <a:schemeClr val="tx1"/>
                </a:solidFill>
                <a:latin typeface="宋体" panose="02010600030101010101" pitchFamily="2" charset="-122"/>
                <a:ea typeface="宋体" panose="02010600030101010101" pitchFamily="2" charset="-122"/>
              </a:rPr>
              <a:t>时，</a:t>
            </a:r>
            <a:r>
              <a:rPr lang="zh-CN" altLang="en-US" sz="3200" dirty="0">
                <a:solidFill>
                  <a:srgbClr val="FF0000"/>
                </a:solidFill>
                <a:latin typeface="宋体" panose="02010600030101010101" pitchFamily="2" charset="-122"/>
                <a:ea typeface="宋体" panose="02010600030101010101" pitchFamily="2" charset="-122"/>
              </a:rPr>
              <a:t>路由器</a:t>
            </a:r>
            <a:r>
              <a:rPr lang="zh-CN" altLang="en-US" sz="3200" dirty="0">
                <a:solidFill>
                  <a:schemeClr val="tx1"/>
                </a:solidFill>
                <a:latin typeface="宋体" panose="02010600030101010101" pitchFamily="2" charset="-122"/>
                <a:ea typeface="宋体" panose="02010600030101010101" pitchFamily="2" charset="-122"/>
              </a:rPr>
              <a:t>将对数据报进行分片，并由</a:t>
            </a:r>
            <a:r>
              <a:rPr lang="zh-CN" altLang="en-US" sz="3200" dirty="0">
                <a:solidFill>
                  <a:srgbClr val="FF0000"/>
                </a:solidFill>
                <a:latin typeface="宋体" panose="02010600030101010101" pitchFamily="2" charset="-122"/>
                <a:ea typeface="宋体" panose="02010600030101010101" pitchFamily="2" charset="-122"/>
              </a:rPr>
              <a:t>目的主机</a:t>
            </a:r>
            <a:r>
              <a:rPr lang="zh-CN" altLang="en-US" sz="3200" dirty="0">
                <a:solidFill>
                  <a:schemeClr val="tx1"/>
                </a:solidFill>
                <a:latin typeface="宋体" panose="02010600030101010101" pitchFamily="2" charset="-122"/>
                <a:ea typeface="宋体" panose="02010600030101010101" pitchFamily="2" charset="-122"/>
              </a:rPr>
              <a:t>完成数据报的重组</a:t>
            </a:r>
            <a:endParaRPr lang="zh-CN" altLang="en-US" sz="3200" dirty="0">
              <a:solidFill>
                <a:schemeClr val="tx1"/>
              </a:solidFill>
              <a:latin typeface="宋体" panose="02010600030101010101" pitchFamily="2" charset="-122"/>
              <a:ea typeface="宋体" panose="02010600030101010101" pitchFamily="2" charset="-122"/>
            </a:endParaRPr>
          </a:p>
        </p:txBody>
      </p:sp>
      <p:pic>
        <p:nvPicPr>
          <p:cNvPr id="53863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4437063"/>
            <a:ext cx="7127875" cy="1735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0DF56A9-4D9B-4D3D-A050-F43D2DD8999C}" type="slidenum">
              <a:rPr lang="zh-CN" altLang="en-US"/>
            </a:fld>
            <a:endParaRPr lang="en-US" altLang="zh-CN"/>
          </a:p>
        </p:txBody>
      </p:sp>
      <p:sp>
        <p:nvSpPr>
          <p:cNvPr id="540674" name="Rectangle 2"/>
          <p:cNvSpPr>
            <a:spLocks noGrp="1" noChangeArrowheads="1"/>
          </p:cNvSpPr>
          <p:nvPr>
            <p:ph type="title"/>
          </p:nvPr>
        </p:nvSpPr>
        <p:spPr>
          <a:xfrm>
            <a:off x="1042988" y="620713"/>
            <a:ext cx="8610600" cy="1143000"/>
          </a:xfrm>
        </p:spPr>
        <p:txBody>
          <a:bodyPr/>
          <a:lstStyle/>
          <a:p>
            <a:pPr algn="l"/>
            <a:r>
              <a:rPr lang="zh-CN" altLang="en-US" sz="3200">
                <a:solidFill>
                  <a:schemeClr val="tx1"/>
                </a:solidFill>
                <a:latin typeface="宋体" panose="02010600030101010101" pitchFamily="2" charset="-122"/>
              </a:rPr>
              <a:t>    当数据报的长度大于</a:t>
            </a:r>
            <a:r>
              <a:rPr lang="en-US" altLang="zh-CN" sz="3200">
                <a:solidFill>
                  <a:schemeClr val="tx1"/>
                </a:solidFill>
                <a:latin typeface="宋体" panose="02010600030101010101" pitchFamily="2" charset="-122"/>
              </a:rPr>
              <a:t>MTU，</a:t>
            </a:r>
            <a:r>
              <a:rPr lang="zh-CN" altLang="en-US" sz="3200">
                <a:solidFill>
                  <a:schemeClr val="tx1"/>
                </a:solidFill>
                <a:latin typeface="宋体" panose="02010600030101010101" pitchFamily="2" charset="-122"/>
              </a:rPr>
              <a:t>路由器分片；</a:t>
            </a:r>
            <a:br>
              <a:rPr lang="zh-CN" altLang="en-US" sz="3200">
                <a:solidFill>
                  <a:schemeClr val="tx1"/>
                </a:solidFill>
                <a:latin typeface="宋体" panose="02010600030101010101" pitchFamily="2" charset="-122"/>
              </a:rPr>
            </a:br>
            <a:r>
              <a:rPr lang="zh-CN" altLang="en-US" sz="3200">
                <a:solidFill>
                  <a:schemeClr val="tx1"/>
                </a:solidFill>
                <a:latin typeface="宋体" panose="02010600030101010101" pitchFamily="2" charset="-122"/>
              </a:rPr>
              <a:t>由目的主机对分片进行组装</a:t>
            </a:r>
            <a:endParaRPr lang="zh-CN" altLang="en-US" sz="3200">
              <a:solidFill>
                <a:schemeClr val="tx1"/>
              </a:solidFill>
              <a:latin typeface="宋体" panose="02010600030101010101" pitchFamily="2" charset="-122"/>
            </a:endParaRPr>
          </a:p>
        </p:txBody>
      </p:sp>
      <p:graphicFrame>
        <p:nvGraphicFramePr>
          <p:cNvPr id="540675" name="Object 3"/>
          <p:cNvGraphicFramePr>
            <a:graphicFrameLocks noGrp="1" noChangeAspect="1"/>
          </p:cNvGraphicFramePr>
          <p:nvPr>
            <p:ph type="body" idx="1"/>
          </p:nvPr>
        </p:nvGraphicFramePr>
        <p:xfrm>
          <a:off x="1042988" y="1773238"/>
          <a:ext cx="7467600" cy="4343400"/>
        </p:xfrm>
        <a:graphic>
          <a:graphicData uri="http://schemas.openxmlformats.org/presentationml/2006/ole">
            <mc:AlternateContent xmlns:mc="http://schemas.openxmlformats.org/markup-compatibility/2006">
              <mc:Choice xmlns:v="urn:schemas-microsoft-com:vml" Requires="v">
                <p:oleObj spid="_x0000_s2" name="" r:id="rId1" imgW="4333875" imgH="2447925" progId="Visio.Drawing.6">
                  <p:embed/>
                </p:oleObj>
              </mc:Choice>
              <mc:Fallback>
                <p:oleObj name="" r:id="rId1" imgW="4333875" imgH="2447925" progId="Visio.Drawing.6">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73238"/>
                        <a:ext cx="7467600" cy="4343400"/>
                      </a:xfrm>
                      <a:prstGeom prst="rect">
                        <a:avLst/>
                      </a:prstGeom>
                      <a:solidFill>
                        <a:srgbClr val="66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0677" name="Rectangle 5"/>
          <p:cNvSpPr>
            <a:spLocks noChangeArrowheads="1"/>
          </p:cNvSpPr>
          <p:nvPr/>
        </p:nvSpPr>
        <p:spPr bwMode="auto">
          <a:xfrm>
            <a:off x="8740775" y="6453188"/>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宋体" panose="02010600030101010101" pitchFamily="2" charset="-122"/>
              </a:rPr>
              <a:t>？</a:t>
            </a:r>
            <a:endParaRPr lang="zh-CN" altLang="en-US" sz="200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NWRiNDkzMDk0MDVhMTliM2NkNGNjZTAwMjcxYTA4OTAifQ=="/>
</p:tagLst>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0</TotalTime>
  <Words>1894</Words>
  <Application>WPS 演示</Application>
  <PresentationFormat>全屏显示(4:3)</PresentationFormat>
  <Paragraphs>374</Paragraphs>
  <Slides>23</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23</vt:i4>
      </vt:variant>
    </vt:vector>
  </HeadingPairs>
  <TitlesOfParts>
    <vt:vector size="43" baseType="lpstr">
      <vt:lpstr>Arial</vt:lpstr>
      <vt:lpstr>宋体</vt:lpstr>
      <vt:lpstr>Wingdings</vt:lpstr>
      <vt:lpstr>华文行楷</vt:lpstr>
      <vt:lpstr>Times New Roman</vt:lpstr>
      <vt:lpstr>Tahoma</vt:lpstr>
      <vt:lpstr>黑体</vt:lpstr>
      <vt:lpstr>Times New Roman</vt:lpstr>
      <vt:lpstr>楷体_GB2312</vt:lpstr>
      <vt:lpstr>新宋体</vt:lpstr>
      <vt:lpstr>微软雅黑</vt:lpstr>
      <vt:lpstr>Arial Unicode MS</vt:lpstr>
      <vt:lpstr>清华版教材展示</vt:lpstr>
      <vt:lpstr>Paint.Picture</vt:lpstr>
      <vt:lpstr>Visio.Drawing.6</vt:lpstr>
      <vt:lpstr>Paint.Picture</vt:lpstr>
      <vt:lpstr>Visio.Drawing.6</vt:lpstr>
      <vt:lpstr>Visio.Drawing.6</vt:lpstr>
      <vt:lpstr>Paint.Picture</vt:lpstr>
      <vt:lpstr>Paint.Picture</vt:lpstr>
      <vt:lpstr>PowerPoint 演示文稿</vt:lpstr>
      <vt:lpstr>从网络层看 IP 数据报的传送 </vt:lpstr>
      <vt:lpstr>4.2.5  IP 数据报的格式 P136 </vt:lpstr>
      <vt:lpstr>IP报文格式</vt:lpstr>
      <vt:lpstr>PowerPoint 演示文稿</vt:lpstr>
      <vt:lpstr>PowerPoint 演示文稿</vt:lpstr>
      <vt:lpstr>PowerPoint 演示文稿</vt:lpstr>
      <vt:lpstr>IP数据报的分片与重组</vt:lpstr>
      <vt:lpstr>    当数据报的长度大于MTU，路由器分片； 由目的主机对分片进行组装</vt:lpstr>
      <vt:lpstr>PowerPoint 演示文稿</vt:lpstr>
      <vt:lpstr>PowerPoint 演示文稿</vt:lpstr>
      <vt:lpstr>PowerPoint 演示文稿</vt:lpstr>
      <vt:lpstr> 举例：数据报的数据部分2200字节， 报头长20字节，MTU=820字节 </vt:lpstr>
      <vt:lpstr>PowerPoint 演示文稿</vt:lpstr>
      <vt:lpstr>PowerPoint 演示文稿</vt:lpstr>
      <vt:lpstr>PowerPoint 演示文稿</vt:lpstr>
      <vt:lpstr>tracert命令</vt:lpstr>
      <vt:lpstr>PowerPoint 演示文稿</vt:lpstr>
      <vt:lpstr>PowerPoint 演示文稿</vt:lpstr>
      <vt:lpstr>PowerPoint 演示文稿</vt:lpstr>
      <vt:lpstr>PowerPoint 演示文稿</vt:lpstr>
      <vt:lpstr>PowerPoint 演示文稿</vt:lpstr>
      <vt:lpstr>PowerPoint 演示文稿</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叶开</cp:lastModifiedBy>
  <cp:revision>318</cp:revision>
  <cp:lastPrinted>2113-01-01T00:00:00Z</cp:lastPrinted>
  <dcterms:created xsi:type="dcterms:W3CDTF">2003-05-27T06:14:00Z</dcterms:created>
  <dcterms:modified xsi:type="dcterms:W3CDTF">2024-11-03T13:57:54Z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65ED2525181141C2B70960A13BD452BF_12</vt:lpwstr>
  </property>
  <property fmtid="{D5CDD505-2E9C-101B-9397-08002B2CF9AE}" pid="3" name="KSOProductBuildVer">
    <vt:lpwstr>2052-12.1.0.18888</vt:lpwstr>
  </property>
</Properties>
</file>