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61" r:id="rId5"/>
    <p:sldId id="279" r:id="rId6"/>
    <p:sldId id="284" r:id="rId7"/>
    <p:sldId id="276" r:id="rId8"/>
    <p:sldId id="285" r:id="rId9"/>
    <p:sldId id="277" r:id="rId10"/>
    <p:sldId id="278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-702" y="-108"/>
      </p:cViewPr>
      <p:guideLst>
        <p:guide orient="horz" pos="21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5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04838" y="3186053"/>
            <a:ext cx="6982361" cy="11789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838" y="4538211"/>
            <a:ext cx="6982361" cy="46921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7600" y="408675"/>
            <a:ext cx="105168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2F5ED-D19D-4097-92A9-D6092B3D6E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AEAA2-D029-4D23-B6D5-DE004B8B3ED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2964874" y="2770413"/>
            <a:ext cx="5065514" cy="637806"/>
          </a:xfrm>
        </p:spPr>
        <p:txBody>
          <a:bodyPr anchor="t" anchorCtr="0">
            <a:normAutofit/>
          </a:bodyPr>
          <a:lstStyle>
            <a:lvl1pPr algn="r">
              <a:defRPr sz="2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 smtClean="0"/>
              <a:t>此处添加您的标题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687"/>
            <a:ext cx="5181600" cy="350955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944563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7323"/>
            <a:ext cx="5157787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63115"/>
            <a:ext cx="5157787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7323"/>
            <a:ext cx="5183188" cy="5133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63115"/>
            <a:ext cx="5183188" cy="2905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08615" y="2002969"/>
            <a:ext cx="4974771" cy="1828800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zh-CN" altLang="en-US" dirty="0" smtClean="0"/>
              <a:t>编辑标题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B98A9-C20B-4D5B-92DA-1D75B9D715A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B50B9-7135-4D78-A58F-DF4CD6531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8692" y="457200"/>
            <a:ext cx="10034617" cy="71845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3129" y="1197429"/>
            <a:ext cx="10025743" cy="2917372"/>
          </a:xfrm>
        </p:spPr>
        <p:txBody>
          <a:bodyPr anchor="ctr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9240" y="4288973"/>
            <a:ext cx="9569632" cy="1980293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97886" y="365125"/>
            <a:ext cx="1055914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8686" y="365125"/>
            <a:ext cx="8665028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854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502229"/>
            <a:ext cx="10515600" cy="346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CBE0A-6AF3-4DB5-863D-349F941489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DA3DE-FABF-4925-BE42-A002C40F8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Wingdings 2" panose="05020102010507070707" pitchFamily="18" charset="2"/>
        <a:buChar char=""/>
        <a:defRPr sz="2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75000"/>
            </a:schemeClr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4418330" y="2172335"/>
            <a:ext cx="7705725" cy="117919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92D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动态数码管实验</a:t>
            </a:r>
            <a:endParaRPr lang="zh-CN" altLang="en-US" dirty="0">
              <a:solidFill>
                <a:srgbClr val="92D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latin typeface="宋体" panose="02010600030101010101" pitchFamily="2" charset="-122"/>
                <a:ea typeface="宋体" panose="02010600030101010101" pitchFamily="2" charset="-122"/>
              </a:rPr>
              <a:t>本讲主要内容</a:t>
            </a:r>
            <a:endParaRPr lang="zh-CN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37430"/>
          </a:xfrm>
        </p:spPr>
        <p:txBody>
          <a:bodyPr/>
          <a:lstStyle/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介绍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2.74HC245和74HC138芯片介绍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数码管介绍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①数码管动态显示原理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动态显示是利用减少段选线，分开位选线，利用位选线不同时选择通断，改变段选数据来实现的。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2.74HC245和74HC138芯片介绍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①74HC245芯片简介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4970" y="2430145"/>
            <a:ext cx="2103120" cy="216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2.74HC245和74HC138芯片介绍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lvl="1" indent="711200" algn="l" fontAlgn="auto">
              <a:lnSpc>
                <a:spcPct val="150000"/>
              </a:lnSpc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 sz="28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②74HC138芯片简介</a:t>
            </a:r>
            <a:endParaRPr lang="zh-CN" sz="28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14775" y="2463165"/>
            <a:ext cx="2440940" cy="217360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79565" y="3168650"/>
            <a:ext cx="3922395" cy="762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实现数码管位选</a:t>
            </a:r>
            <a:r>
              <a:rPr lang="en-US" altLang="zh-CN"/>
              <a:t> : </a:t>
            </a:r>
            <a:r>
              <a:rPr lang="zh-CN" altLang="en-US"/>
              <a:t>即让</a:t>
            </a:r>
            <a:r>
              <a:rPr lang="en-US" altLang="zh-CN"/>
              <a:t> 8 </a:t>
            </a:r>
            <a:r>
              <a:rPr lang="zh-CN" altLang="en-US"/>
              <a:t>个数码管中的哪一个数码管显示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490345"/>
            <a:ext cx="6330315" cy="3467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0185" y="1490345"/>
            <a:ext cx="2651760" cy="2996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硬件设计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020" y="1584325"/>
            <a:ext cx="6957060" cy="43307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30" y="1584325"/>
            <a:ext cx="3249930" cy="26168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软件设计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502410"/>
            <a:ext cx="10515600" cy="4843780"/>
          </a:xfrm>
        </p:spPr>
        <p:txBody>
          <a:bodyPr>
            <a:normAutofit lnSpcReduction="10000"/>
          </a:bodyPr>
          <a:p>
            <a:pPr marL="0" indent="711200" fontAlgn="auto">
              <a:lnSpc>
                <a:spcPct val="150000"/>
              </a:lnSpc>
              <a:spcBef>
                <a:spcPts val="0"/>
              </a:spcBef>
              <a:buNone/>
              <a:extLst>
                <a:ext uri="{35155182-B16C-46BC-9424-99874614C6A1}">
                  <wpsdc:indentchars xmlns:wpsdc="http://www.wps.cn/officeDocument/2017/drawingmlCustomData" val="200" checksum="3773799597"/>
                </a:ext>
              </a:extLst>
            </a:pPr>
            <a:r>
              <a:rPr 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本章所要实现的功能是：控制动态数码管从左至右显示数字 0-7。</a:t>
            </a:r>
            <a:endParaRPr 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实验现象</a:t>
            </a:r>
            <a:endParaRPr dirty="0" smtClean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160428"/>
</p:tagLst>
</file>

<file path=ppt/tags/tag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428"/>
  <p:tag name="KSO_WM_UNIT_TYPE" val="a"/>
  <p:tag name="KSO_WM_UNIT_INDEX" val="1"/>
  <p:tag name="KSO_WM_UNIT_ID" val="custom160428_1*a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.xml><?xml version="1.0" encoding="utf-8"?>
<p:tagLst xmlns:p="http://schemas.openxmlformats.org/presentationml/2006/main">
  <p:tag name="KSO_WM_TEMPLATE_THUMBS_INDEX" val="1、9、12、16、20、26、28、29"/>
  <p:tag name="KSO_WM_TEMPLATE_CATEGORY" val="custom"/>
  <p:tag name="KSO_WM_TEMPLATE_INDEX" val="160428"/>
  <p:tag name="KSO_WM_TAG_VERSION" val="1.0"/>
  <p:tag name="KSO_WM_SLIDE_ID" val="custom160428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DOC_GUID" val="{272453c6-58ad-46f5-8dc9-ac61c8b03ee7}"/>
  <p:tag name="commondata" val="eyJoZGlkIjoiZWExNTBiMGJkMGYwN2QyOWM0NzQ1ZTYzNGI5YjFlY2QifQ=="/>
</p:tagLst>
</file>

<file path=ppt/theme/theme1.xml><?xml version="1.0" encoding="utf-8"?>
<a:theme xmlns:a="http://schemas.openxmlformats.org/drawingml/2006/main" name="1_A000120140530A99PPBG">
  <a:themeElements>
    <a:clrScheme name="141">
      <a:dk1>
        <a:srgbClr val="5F5F5F"/>
      </a:dk1>
      <a:lt1>
        <a:sysClr val="window" lastClr="FFFFFF"/>
      </a:lt1>
      <a:dk2>
        <a:srgbClr val="5F5F5F"/>
      </a:dk2>
      <a:lt2>
        <a:srgbClr val="FFFFFF"/>
      </a:lt2>
      <a:accent1>
        <a:srgbClr val="87A452"/>
      </a:accent1>
      <a:accent2>
        <a:srgbClr val="58B898"/>
      </a:accent2>
      <a:accent3>
        <a:srgbClr val="489698"/>
      </a:accent3>
      <a:accent4>
        <a:srgbClr val="C2C25E"/>
      </a:accent4>
      <a:accent5>
        <a:srgbClr val="C00000"/>
      </a:accent5>
      <a:accent6>
        <a:srgbClr val="FFC000"/>
      </a:accent6>
      <a:hlink>
        <a:srgbClr val="00B0F0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自定义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黑体</vt:lpstr>
      <vt:lpstr>Wingdings 2</vt:lpstr>
      <vt:lpstr>微软雅黑</vt:lpstr>
      <vt:lpstr>Arial Unicode MS</vt:lpstr>
      <vt:lpstr>Calibri</vt:lpstr>
      <vt:lpstr>1_A000120140530A99PPBG</vt:lpstr>
      <vt:lpstr>动态数码管实验</vt:lpstr>
      <vt:lpstr>本讲主要内容</vt:lpstr>
      <vt:lpstr>1.数码管介绍</vt:lpstr>
      <vt:lpstr>2.74HC245和74HC138芯片介绍</vt:lpstr>
      <vt:lpstr>2.74HC245和74HC138芯片介绍</vt:lpstr>
      <vt:lpstr>3.硬件设计</vt:lpstr>
      <vt:lpstr>3.硬件设计</vt:lpstr>
      <vt:lpstr>4.软件设计</vt:lpstr>
      <vt:lpstr>5.实验现象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认识和了解开发板功能及其使用</dc:title>
  <dc:creator/>
  <cp:lastModifiedBy>蔚破冲</cp:lastModifiedBy>
  <cp:revision>70</cp:revision>
  <dcterms:created xsi:type="dcterms:W3CDTF">2015-05-05T08:02:00Z</dcterms:created>
  <dcterms:modified xsi:type="dcterms:W3CDTF">2024-04-16T10:39:01Z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20E3F0687DDC43258A76269A7E1E46A6</vt:lpwstr>
  </property>
</Properties>
</file>