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89" r:id="rId4"/>
    <p:sldId id="261" r:id="rId5"/>
    <p:sldId id="333" r:id="rId6"/>
    <p:sldId id="334" r:id="rId7"/>
    <p:sldId id="335" r:id="rId8"/>
    <p:sldId id="336" r:id="rId9"/>
    <p:sldId id="337" r:id="rId10"/>
    <p:sldId id="338" r:id="rId11"/>
    <p:sldId id="32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11" r:id="rId24"/>
    <p:sldId id="351" r:id="rId25"/>
    <p:sldId id="317" r:id="rId26"/>
    <p:sldId id="31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5218 5736,'0'-24,"0"12,0 0,0 0,12-24,-12 12,0 12,12-12,-12 12,0 0,0 0,12-12,-12 12,0-12,0 12,12-12,-12 12,0 0,12-12,-12 0,12 12,0 0,0-12,-12 12,12-12,0 12,0 0,-12 0,12 0,0-12,0-12,12 12,0 12,-12-24,12 0,-12 12,12 0,0-12,0 0,0 12,-12-12,12 24,0-24,0 12,0-12,0 0,-12 12,12-12,-12 12,0-12,12 0,-12 24,0-12,0 0,0 12,0-12,0 0,0 0,-12 12,12-24,0 24,-12 0,12-12,-12 12,0 0,0 0,0 0,-12 12,-12 12,12 0,12 0,-12-12,0 24,12-12,-12 0,0-12,0 0,12-12,24 0,-24 0,12 12,0 0,0 0,0 0,0 0,0 0,0 0,0 0,0 24,0-24,-12 12,12 24,-12-12,12-12,-12-12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7018 7692,'0'-12,"12"-36,0 0,-12 0,0 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5640 9060,'0'48,"0"0,0-24,0 48,0 24,0-48,0 48,0-24,0 0,24 96,-24-144,24 120,-24-120,0 48,0-24,0-24,0 0,24-24,24-24,-24-48,0 24,-24 48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6120 8844,'0'48,"0"0,0-48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6000 9132,'24'-24,"0"24,48 0,-48-24,24 0,0 0,-24 0,24 24,24-24,-48 0,-24 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6144 9444,'0'48,"0"0,24-48,0 24,0 0,0-24,0 24,-24-24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6480 9420,'-24'0,"0"48,0-24,0 24,0-24,24 0,0-24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5928 9780,'24'0,"0"0,48 0,-24 0,0 0,48 0,24 0,-24-24,0 0,0 0,0 0,-48-24,24 0,-24 24,24 0,-24 0,-24 24,-24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6264 9972,'0'24,"0"0,0 48,0-48,0 0,0 48,24-48,-24 0,0 0,0 0,24-24,-24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6408 9924,'24'0,"0"-24,0 24,0-24,0 0,24 24,-24 0,0 0,24 0,-24 0,24 0,-24 0,0 0,0 0,0 0,24 0,-24 48,-24-24,0 24,0-24,0 0,0 24,0-24,0 0,0 0,0 0,0 0,-48-24,0 0,0-24,24 24,0-24,0 0,0 0,0 24,0 0,0 0,24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6336 10140,'24'72,"0"-48,0-24,48 24,0 0,0-24,-48 0,48 0,-24 0,0 0,-24 0,0 0,0 0,0-48,0 48,24-24,-24 0,24-24,-48 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7704 9132,'0'-24,"72"0,0 0,24 0,24 0,24 0,-24-24,24 24,-48 0,-48 0,24-24,-24 24,-24 0,-24 48,0-24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7042 6972,'0'-24,"0"12,0 0,0-12,0 0,0 0,-12-24,12 36,0 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8088 9468,'24'24,"24"-24,-24 0,24 24,24 0,-48 0,24 0,0 0,-24-24,24 0,-24 0,-24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8904 9324,'-24'24,"0"24,0-48,24 48,-24 0,0-24,0 24,0-24,0 0,24-24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7920 10020,'48'0,"-24"0,24 0,48-24,0 0,-48-24,48 24,0 0,0 0,0 0,0 0,0 0,-24 0,0 0,0 0,-24 0,-24 24,24-24,-24 24,0-24,-24 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8376 9060,'0'24,"0"24,0 48,24-24,24 0,0 24,-24 0,0-48,0 48,0-24,0 0,-24-48,24 48,-24-24,0-24,24 72,-24-72,0 0,0 24,0-24,0 0,0 0,0 0,24 0,-24-24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9888 8988,'0'-72,"24"24,0 48,-24-24,24 0,0 24,0-24,0 24,0 0,0-24,24 24,-24 0,0 0,0 0,0 0,0 24,0 0,0 24,-24-24,0 24,0-24,0 24,0-24,0 0,0 0,0 48,0-24,0-24,0 48,0-24,0 24,0-24,-24 24,0-48,24 0,0 24,0-24,0 0,0 0,-24-24,24 24,0 24,-24-24,0 24,24 24,0 24,0-96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10080 10284,'24'0,"0"0,0 0,0 0,0 0,0 0,-24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8826 6944,'-32'0,"16"0,0 0,0 0,0 0,0 0,0 16,-16 0,16-16,0 0,0 16,0 16,0 0,16-16,-16 0,16 16,-16-16,16 0,-16 0,16 0,0 0,-16 16,16-16,0 0,0 0,0 0,0 0,16 0,-16 16,16-16,16 0,-16-16,0 0,16 16,-32 0,16-16,0 0,0 16,16-16,-16 0,16 16,-16-16,0 0,0 0,0 0,0 0,0 0,16 0,-16 0,0 0,0 0,0 0,0 0,0 0,0 0,0 0,0 0,0 0,0 0,0-16,0 0,0 0,0 0,-16 0,0 0,0 0,0 0,0 0,0 0,16 0,-16 0,0 0,16-16,-16 16,0-16,-16 16,0-16,-16 16,16 16,16-16,-16 0,0 16,0 0,0 0,0 0,0-16,0 16,0 0,0 0,0 0,16-16,-16 0,0 16,0 0,0-16,0 0,16 0,-16 16,0 0,0 0,16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8698 4672,'-16'0,"-32"16,32-16,16 16,-32 0,16-16,0 16,0-16,16 32,-16-16,16 16,0 0,0-16,0 16,0-16,0 16,0-16,0 0,0 16,0-16,0 0,0 16,16 0,0-16,-16 0,16-16,0 32,0-16,0 0,0 0,16 0,-16-16,0 0,0 0,0 0,0 0,0 0,0 0,16 0,0 0,0 0,16 0,-16 0,-32-16,32 0,0-16,-16 16,0 0,0 0,0 16,0-32,0-16,-16 32,0-16,0 16,0 0,0-16,0 16,0-16,0 16,0 0,0 0,0 0,0 0,0 0,0 0,-16 0,16 0,0 0,-32 0,0 0,0 0,16 0,0 16,-16 0,16 0,0 0,0 0,0 0,0-16,0 16,0 0,0 0,0 0,0 0,0 0,0 0,0 0,0 0,0 0,0 0,0 0,0 0,16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17710 5392,'0'16,"0"0,0 0,0 16,0-16,0 16,-16 32,16-48,0 0,0 0,0 0,0 16,0-32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18030 8224,'0'32,"0"0,0-16,0 16,0 0,0-16,0 16,0-16,0 0,0 0,0 0,0 0,0 0,0 0,0 0,0 0,0-16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6970 6540,'0'-12,"0"0,0 0,0 0,0-12,0 0,0 0,0 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16334 8688,'-16'0,"16"16,-16 0,16 16,0 0,0-16,0 16,0-16,0 16,0-16,0 16,16 0,0-32,16 16,0-16,-16 0,0 0,16 0,-32-32,16 32,-16-16,0-16,0 16,0-16,0 16,0-16,0 16,0 0,0 0,-16 0,0 16,16-16,-32 0,0 0,16 16,0 0,0 0,16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15774 5744,'-16'0,"0"16,16 0,-16 16,16-16,0 0,0 32,0 0,0-32,0 16,0 0,0-16,0 0,0 0,0 0,16 0,-16 0,16-16,0 0,0 0,0 0,0 0,0 0,0 0,0 0,0 0,-16-16,0 0,0-16,0 0,0 0,0 0,16 16,-16 0,0 0,0 0,0 0,0 0,0 0,-16 0,-16 0,0 0,32 0,-16 0,0 16,16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4891 7712,'0'0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2976 4380,'-24'-24,"0"24,0 0,0 0,0 0,0 0,-24 0,0 0,24 24,-24 0,24-24,0 24,-24 0,24 0,0 0,0-24,0 48,24-24,-48-24,24 24,24 24,-24-48,0 72,0-72,24 48,0-24,-24 0,24 0,0 0,-24 24,24-24,0 0,0 0,0 0,0 0,0 24,0-24,0 0,0 0,0 0,0 0,0 24,0-24,0 0,0 0,0 0,0 0,0 24,24-24,0 24,0-24,-24 0,24 0,0-24,0 48,0 0,0-24,0 0,0 24,24-24,-24 0,0-24,0 24,0 0,48 0,-48 0,0-24,24 0,0 0,0 0,-24 24,0-24,0 0,0 0,48 24,-48-24,0 0,24 0,-24 0,48 24,-48-24,0 0,0 0,0 0,0 0,24 0,-24 0,0 0,24 0,-24 0,0-24,0 24,0 0,0 0,48-24,-48 24,0 0,24 0,0 0,-24 0,0 0,24-24,-48 0,24 24,0 0,0-24,0 24,0 0,0 0,0 0,0-24,0 24,24-24,-48 0,24 24,24 0,-48-24,24 0,0 0,0 24,-24-24,24 0,0-24,-24 24,24 0,-24-24,24 24,0 24,-24-24,0-24,24 24,-24 0,0 0,0 0,0-24,0 24,0-24,0 24,0 0,0 0,0 0,0-24,0 24,0 0,0 0,0 0,0 0,0 0,0 0,0 0,0 0,0 0,0 0,0 0,0 0,0 0,-24-24,24 24,-24-24,0 24,24 0,0-24,-24 48,0-24,0-24,24 24,-24 0,-24 0,24 0,0 24,-24-24,24 24,0 0,0 0,0 0,0 0,0 0,-24 0,24 0,-24 0,24 0,-24 0,0 0,24 0,0 0,-24 0,24 0,0 0,0 0,0 0,-24 0,24 0,-24 0,0 0,24 0,-24-24,24 24,0 0,0 0,0-24,0 24,0 0,0 0,0 0,0 0,0 0,0 0,0 0,0 0,0 0,0 0,0 0,0 0,0 0,0 0,0 0,0 0,-24 0,24 0,0 0,0 0,0 24,0 0,0-24,-24 24,24-24,24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4368 4308,'72'-48,"264"0,0-24,24 0,48 0,-24 24,72-24,24-48,0 24,-24 24,-96 0,-48-24,-24 24,-96 48,-96 0,-24 24,-48 0,0 0,0 0,-24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9312 3012,'24'0,"24"0,-24 0,24 24,0 0,0 0,-24 0,24 0,-24-24,-24 24,24 0,0 0,-24 0,24 24,-24-24,0 24,-24 0,-24 0,24-24,-24 0,0 24,0 0,24 0,-24-24,24-24,0 0,0 24,24-24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9888 2916,'0'24,"0"48,0 0,0 24,0-24,0 0,0 24,0-24,0 24,0-24,0 0,0-48,24 48,-24-48,0 0,24 0,-24-24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9984 3012,'0'-24,"0"0,24 24,24-24,-24 24,24-24,-24 0,24 0,-24 24,24 0,0-24,-24 24,24 24,-48 0,24 0,0 24,0 0,24-24,-24 24,-24 0,0 48,0-72,48 96,-48-48,0 24,24 0,0-48,0 24,-24-24,0-24,24 72,-24-72,0 0,0 0,0 0,0 0,0-24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10056 3324,'0'-24,"48"24,-24 0,0 0,0 0,0 0,0 0,0 0,24-24,-24 24,0-24,0 24,0-24,-24 0,24 24,-24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10272 3132,'-24'0,"24"24,0 24,0 0,0 0,0 0,0 0,0 24,0-48,0 48,0-24,-24-24,24 0,0-24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6970 6096,'0'-12,"0"0,0 0,0 0,0-12,0-12,0 0,0 36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10032 3660,'0'72,"24"0,0-72,-24 24,0 24,24-24,0-24,-24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10152 3804,'24'0,"0"-24,-24 0,24 0,24 24,-24-24,0 0,0 24,0-24,0 24,0 0,0 0,-24 24,0 0,0 0,0 0,0 0,0 24,0-24,0 0,0 0,0 0,-24 24,24-24,-24 0,0-24,24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10272 3996,'-24'-24,"48"0,0 24,0 0,24 0,-24 0,-24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9984 4212,'48'0,"-24"0,48 0,-48 0,48-24,-48 24,24 0,-24 0,0 0,24 0,0 0,0-24,-24 24,24 0,-24-24,24 0,-24 24,0-24,0 24,0 0,0 0,0 0,-24-24,48 0,-48 0,0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11448 2556,'24'0,"0"72,-24-48,0 0,0 0,0 0,0 0,0 0,0 0,0 24,-24-48,24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11136 2916,'-24'0,"24"24,0 0,0 0,0 0,0 24,0-24,0 24,0-24,0 0,0 0,0 0,24 0,-24-24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11256 3132,'24'-24,"-24"0,24 24,0-24,24 0,-24 0,0 24,24 0,-24 0,0-24,24 0,-24 24,24 0,-24 0,0 0,24 0,0-24,-24 0,0 24,24 0,0 0,-24 0,0-24,0 24,0 0,-48 24,-24 24,0-24,24 0,24-24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11280 3300,'48'0,"0"0,-24 0,48-24,-48 24,24-24,0 0,24 24,-24 0,-24-24,0 24,0 0,0 0,24-24,-48 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11688 3300,'0'24,"-24"0,24 0,0 0,0 0,0 0,0 0,0 24,0-24,-24 24,24-24,0 0,0 24,0 0,0-24,0 24,0-24,0 0,0 0,24-24,-24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11688 3732,'24'-48,"24"24,-48 0,24 24,0 0,0-24,0 24,24-24,-48 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6982 5772,'0'-12,"0"0,0 0,0-12,0 12,12-12,-12-12,12-24,0 12,-12 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11328 3612,'-24'0,"24"24,0 0,0 24,0-24,0 0,0 0,24 48,-24-48,0 0,0 0,0 0,0 0,0-24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11400 3804,'24'0,"24"-24,0 24,-24 0,24 0,0 0,0 0,24 0,0 0,-24 0,24 0,0 0,-24-24,-24 24,24-24,0 0,-24 0,0 24,0 0,24-48,-48 24,48 24,-24-48,0 0,-24 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7138 5040,'0'-24,"12"0,-12 12,12-12,-12 12,12-36,0 24,0-12,0 0,12-12,-12 12,0 12,-12-24,12 12,0-12,0 0,-12 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7462 4128,'12'-12,"0"-12,0 0,-12 12,12 0,0 0,-12 0,12 0,-12 0,0 0,0 0,0 0,12 12,-12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6850 5376,'12'-12,"-12"12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7030 4980,'0'12,"0"0,0 12,0-24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7006 5280,'0'12,"-12"0,0 0,12 0,-12 0,0 12,0 0,0-24,12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6058 3996,'-24'0,"24"12,-12 0,12 12,0-12,0 0,0 24,0-24,-12 24,12-24,0 12,0 0,0-12,0-12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6874 5496,'0'12,"-12"12,12-12,0 0,-12 0,0-12,12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6802 6180,'0'24,"12"-24,12 0,-24-12,12 12,0-24,0 12,-12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6898 6048,'12'-24,"0"24,-12-12,0-12,12-12,12-12,12-36,24-24,-60 108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7474 3960,'0'-12,"12"12,12-12,-12 12,-12-12,24 0,-12 12,0-12,12 0,-12 12,0 0,0-12,0 12,0 36,-12-24,12 24,-12-12,0-12,0 0,0 0,0 0,0 0,0-12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7750 3000,'0'12,"0"0,0 0,0 12,0-12,0 12,0-12,0 12,0-12,0 0,0-12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7654 3072,'24'0,"0"12,-12 0,12 0,-12 12,-12-24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7870 3084,'-12'12,"-12"0,12-12,-24 12,-12 0,12 0,12 12,0-12,12 0,0-12,12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7582 3192,'-12'0,"12"12,0 0,0 12,0 0,0-12,0 12,0-12,0 0,0 0,0 0,0-12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7678 3264,'12'0,"0"0,0-12,12 0,-12 0,24 0,-24 12,-12-12,12 12,12-12,-12 12,0 0,0 0,0 0,0 0,-12 12,0 0,0 0,0 0,0 12,0 0,0 0,0-12,-12 12,0-24,0 12,12 0,-12-12,0 0,0 0,12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7630 3372,'-12'0,"12"12,0 0,0 0,0 12,0-12,0 0,0 0,0 0,0 0,0-12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6046 3996,'0'-12,"12"12,0 0,0 0,0 0,0 0,12 0,0 0,-24 12,12 0,12-12,-24 12,12 0,0 0,0 12,-12 0,12-24,-12 12,0 12,-12-12,-12 0,12-12,-24 12,0 0,24-12,-12 0,0 0,12 0,0 0,0 0,12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7666 3456,'12'-12,"0"12,-12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7714 3420,'12'0,"0"0,0 0,0 0,0 0,0 0,0 0,0 0,0 0,-12 12,-12-12,12 12,-12 12,0-24,12 12,-24 0,0 0,12-12,-12 0,12 0,0 0,0 0,0 0,12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7594 3600,'0'12,"0"0,0 0,0 0,12 0,-12-12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7690 3588,'36'0,"-12"-12,-12 12,0 0,0 0,0 0,0-12,0 12,0 0,0 0,0 0,0 0,12 0,-12 0,0 0,-12 12,0 12,0 0,-12-12,12 12,-12-24,-12 12,24 0,-12-12,-12 12,12-12,0 0,12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7726 3540,'0'24,"0"0,0 0,0-12,0 12,0 0,12 12,-12-12,0 0,0 0,0 12,0-24,0 0,0 12,0-12,36-12,-36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8206 3228,'0'12,"0"24,0-12,0 12,0 12,0-12,0 12,0 0,0 0,0-12,0 0,0 0,0-24,0 0,0 0,0-12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8254 3204,'12'0,"12"-12,-24 0,24 12,-12-12,-12-12,24 0,0 24,12-24,0 12,-24 0,12 0,12 0,-24 12,12 0,-12 0,0 0,0 0,0 0,0 12,0 12,0 0,-12-12,0 12,0 12,0-12,0 12,0 12,0-24,0 24,0-12,0 12,0-24,0 12,0-12,0 0,0 12,0 0,0-24,0 12,0-12,0 12,0-24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8242 3456,'12'-12,"12"12,0 0,24-12,-12 0,-24 12,12-12,-12 12,0 0,12 0,-12 0,0 0,-12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8230 3576,'24'0,"-12"0,24 0,-12 0,12-12,0 0,-12 12,24-12,-24 0,0 0,0 0,0 12,-12 0,0-12,0 12,0-12,-12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8398 3204,'0'12,"0"24,0-12,0 0,12 36,-12-24,12 24,-12-12,0-12,0 12,0 0,0 0,0-24,0 12,0-12,0-12,0-12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6430 3936,'0'12,"0"0,0 0,0 12,0-12,0 0,0 12,0-12,0 12,0-12,0 0,0 0,0 0,0 0,0 0,0 12,0 0,0-24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12312 5040,'0'24,"0"0,0 24,-24-24,0 24,0 24,0 24,24-24,-48 0,0 24,0-72,0 48,0-24,0 0,48 0,-48 0,0-24,0 24,24-24,-24 0,24-24,0 0,0 0,0 24,24-24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11712 5640,'0'-24,"-24"24,24 24,-24 48,0-48,0 48,0-24,-24 24,0-48,24 48,-24-48,0 24,48-24,-24 0,24 0,24-24,24 0,0 0,0 0,48-24,-24 0,-24 0,48 0,-48 24,24-24,-48 24,0 0,0 0,-24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9024 7248,'24'0,"-24"-24,0 0,0 0,0 0,0 0,0 0,0-24,0 24,0 0,-24-24,0 48,0 0,0 0,0 0,0 0,0 24,-24 0,24 0,0 0,0 24,-24 0,24-24,24 0,0 0,0 0,0 0,0 0,0 0,0 0,24 0,0-24,0 0,24 0,24 0,0 0,-48-48,0 24,0-24,0 24,0 0,-24 0,0 0,-24 48,24 48,-24-48,0 48,0 0,0 0,-24 24,0-48,0 24,0-24,48 24,-24-72,24 24,0 0,0 0,0-24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9984 6936,'-24'0,"0"0,-24 0,24 24,0 0,0 0,0 24,0-24,0 0,24 24,-24 0,0 0,0 0,0 0,0 24,0-48,24 0,0 0,-24 24,24-24,-24 24,0 0,0 24,24-48,0 0,24 0,24 0,-24-24,0 0,48 24,-24-24,-24 0,0 0,0 0,0-24,0 24,-24-24,0-24,0 0,-24 0,24 24,-24 0,24 0,-24 0,0 24,0 0,0 0,0 0,24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10056 7344,'0'48,"0"-24,0 24,0-24,0 24,24 24,0-72,0 48,-24-24,24-24,0 0,0 0,0 0,0 0,0 0,24 0,-24-24,-24 0,0 0,24-24,-24 24,0 0,0-24,0 24,-24 24,0 0,0 0,0 0,0 0,-24 0,24 0,0 0,0 0,0 0,24-24,0 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10632 7464,'0'24,"0"0,24 48,0-24,0-24,0 0,-24 0,24 0,24 0,-24 0,0-24,0 0,0 0,0 0,24-24,-24 24,-24-48,0 24,0 0,0 0,0 0,0 0,0-24,-24 24,0 24,0 0,-24 0,24 0,0 0,0 0,-24 0,24 0,0 0,0 0,0 0,0 0,-24 24,24-24,24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11760 7176,'-24'0,"0"24,24 0,0 0,0 48,0 0,-24 24,0-48,24-24,0 24,0-24,0 24,0-24,0 0,0 0,-24 24,24-24,0 0,0 0,0-24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11784 7512,'24'-24,"0"24,0 0,0 0,0 0,0 0,-24 24,0 0,0 0,0 0,0 24,-24 0,0-48,0 48,0-24,0-24,0 24,0 0,0-24,0 0,24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12456 7368,'0'48,"0"-24,0 48,0-48,0 48,0 0,0 0,0 0,0 24,0 0,0-48,0 24,0 0,24-24,-24-24,0 0,0 0,0 24,24 24,0-24,0-24,0-24,-24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12456 7344,'0'-24,"24"24,0 0,24 0,-24 0,0 0,0 0,0 0,24 0,-24 24,-24 0,24 0,0-24,-24 24,0 0,0 0,0 0,0 0,0 0,0 24,-24 0,24-24,-48 24,0 0,24-24,0 0,-24 0,24 0,0 0,0-24,0 0,0 0,0 0,0 24,0-24,0 0,0 0,0 0,48-24,0 0,-24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6430 3936,'0'-12,"12"0,0 12,0 0,0 0,0 0,0 0,0 0,0 0,0 0,-12 12,0 0,0 0,0 0,0 12,0-12,0 12,0-12,-12 0,0 0,12 0,-12-12,0 0,0 0,36 12,-12-12,0 0,0 0,0 0,0 0,12 12,-24 12,24-12,-12-12,0 12,-12 0,0 0,0 0,0 0,0 12,-24-12,-12 0,24 0,0-12,-12 0,12 0,-12 0,12 0,-12 0,12 0,0 0,0 0,12-24,0 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13632 7368,'-24'0,"0"0,0 0,0 0,0 0,0 0,-48 24,48-24,0 0,-24 0,24 24,24 0,0 0,0 24,0-24,0 0,0 0,0 0,0 0,0 0,0 24,0-24,24-24,0 0,0 0,0 0,24 24,-24-24,0 0,0 0,0 0,24 24,-24 0,0 0,-24 0,0 0,-24 0,24 0,-24 0,0 0,0 24,0-48,0 0,0 24,0-24,0 0,0 0,-48 24,48 0,0-24,0 0,0 0,0 0,-24-24,24 24,24-24,0 0,0 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13344 4272,'-24'-24,"24"0,-24 0,0 0,24 0,-24-24,24 24,0-24,-24 0,0 24,0 0,0-24,0 0,0-24,0 48,0 0,24 0,-24 0,0-24,0 0,0 24,24 0,-24-24,0 24,-24 24,48-48,-24 0,0 48,0-24,24 0,-24 0,0 24,0 0,24-24,0 0,-24 24,0 0,-24 24,24 0,0 24,0 0,24-24,-24-24,0 24,24 0,0-48,0 0,0 0,0 0,24 24,-24-24,24 0,0 24,0 0,0 0,0 0,0 0,0 0,0 0,0 0,0 0,0 0,0 0,0 0,0 0,0 0,0 0,24-24,-48 0,24 0,0 0,0 0,-24 0,0 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13992 4968,'-24'0,"24"24,0 0,0 24,24 24,-24-48,0 24,24-24,-24 0,24 24,-24-24,0 24,24-48,0 48,0 0,-24-24,24 24,0 0,0 0,0-48,-24 48,24-24,24 0,-48-24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14304 5520,'24'0,"0"0,0 24,-24 0,0 0,0 0,24 0,-24 0,0 0,0 0,0 0,0 0,24-24,0 24,-24 0,0 0,-24-24,0 0,-24 0,0 0,24-24,0 24,0 0,0 0,0-24,0 24,0 0,0 0,0 0,0 0,0 0,0 0,24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14952 5952,'-24'0,"0"0,0 0,0 0,0 0,0 0,24 24,-24-24,0 48,24-24,0 0,0 0,0 0,0 24,24-48,-24 24,72 0,-72 0,48-24,0 24,-48 0,24-24,24 24,-24 0,24 0,-24-24,0 24,-24 0,0 0,0 0,0 0,0 0,0 0,-24 24,0-24,0-24,0 0,0 0,0 0,0 0,-48 0,24 0,24-24,0 0,0 0,0 24,-24-24,24 0,0 0,24 0,24 0,0 0,0 0,24 0,-48-24,48 48,-24-24,0 0,-24 0,24 24,0-24,-24 0,24-24,-24 24,0 0,0 0,24 0,-24 0,0 0,0-24,-24 48,24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15672 6024,'-48'0,"24"0,24 24,0 0,-24 24,0-24,-24 0,48 0,-24 0,24 0,-24-24,24 24,0-24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15552 6240,'0'24,"0"0,0 24,0-24,0 24,0 0,0 0,0-24,0 0,0 24,0-24,0 0,0 0,0 0,48-24,-24-48,-24 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15912 5952,'24'-24,"-24"48,0 0,0-24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15816 6048,'48'0,"-24"0,24 0,-24 0,48 0,-24 0,-24 0,24 0,-24 0,24 0,-48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15912 6360,'0'24,"24"0,0-24,-24 24,0-24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6898 3984,'-12'0,"0"-12,-12 0,12 12,0 0,-12-12,12 12,0 0,0 0,0 0,0 0,12 12,-12 0,12 0,0 0,0 0,0 0,0 0,0 12,12-12,-12 0,12-12,12 12,-24 0,12-12,0 0,12 12,-12-12,0 0,0 0,0 0,0 0,0-12,-12 0,0 0,0 0,0 0,0 0,0 0,0 36,0-12,-12 12,12-12,-12 12,12-12,0 0,-12 36,12-36,0 12,0 12,0-24,0 0,0 0,0 0,0 0,0 0,0-12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16272 6288,'-24'24,"0"-24,24 24,0 24,-24-48,0 0,24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15816 6624,'0'24,"48"-24,-24 0,48 0,-24 0,0 0,24 0,0 0,-24 0,24 0,-24 0,-24 0,48-24,-48 24,24-24,-24 0,-24 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13669 4579,'-20'0,"0"0,-40 0,40 20,0-20,-40 20,40 0,-20 0,0 0,0 0,0 0,20 0,-20 0,20 0,0 0,20 0,0 20,0-20,0 0,0 0,0 20,0 0,20 0,0-40,-20 20,20 40,0-40,0 20,0-20,0 0,20 20,0-20,0 0,0 20,0-20,-40 0,20-20,20 40,-20-20,0-20,0 0,0 0,-20 20,20-20,0 0,0 0,0 0,0 0,0 0,0 0,20 0,0-20,0 20,-20-20,0-20,0 20,0 0,-20 0,0 0,0 0,0-20,0 0,0 20,0 0,0 0,0-20,0 20,0 0,0-20,-20 0,0 0,20 20,-20-20,0 20,20-20,-20 0,0 0,0 20,0-20,0 20,0-20,0 20,0 0,-40 0,40 20,-20-20,0 20,0 0,20-20,-20 0,0 0,-20 0,40 20,0-20,0 20,-20-20,0 0,-20 0,60 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12849 3220,'0'20,"0"0,0 40,-20 0,0 0,20-40,-20 59,20-39,-20 40,20-40,-20 60,0-20,0 0,0-20,20 20,0-40,0-20,0-60,0 40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12809 3240,'0'-20,"20"0,0 20,0 0,0 0,0 0,20 0,-40 40,20-20,0 0,0 0,-20 0,0 0,0 0,0 0,0 0,0 0,0 0,0 20,-20-40,0 20,0 0,0-20,0 19,0-19,0 0,20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13389 3380,'20'-20,"0"20,40 0,-40 0,20 0,0 0,0 0,0 0,0 0,20 0,0 0,-40 0,20 0,20 0,-60 40,-20-20,0 0,0 0,20 0,-40 0,20-20,0 0,0 20,0-1,40 1,0-20,20 0,-20 20,-20 0,0 0,-20 0,0 0,0 0,0 0,0 0,-20-20,-20 20,40 0,-20 0,20-20,0 0,-20 0,0 20,0-20,20 0,20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14189 3759,'40'0,"-40"20,40 20,-20 0,0-40,0 0,0 0,0 0,-20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14889 3360,'-40'0,"20"0,20 40,-20 0,20 0,0 0,-20 39,0-19,0 0,20-40,0 40,0 0,0-20,0 0,0 20,0-40,0 60,0-60,20 40,-20-40,0 0,0-20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13989 7680,'-20'0,"0"0,0 0,0 0,0 0,0 0,0 0,0 0,0 20,0-20,0 20,-20 0,20 0,-20 0,0 0,40 0,-20-20,-20 20,40 0,-40 0,0 20,40-20,-20 0,0-20,0 40,20-20,-20-20,0 20,0 40,20-40,0 0,0 0,0 20,0-20,0 0,0 0,0 20,0-20,0 20,0-20,0 0,0 0,0 0,0 0,20 0,0-20,0 20,20-20,0 20,-20 0,0-20,0 0,0 0,0 0,0 0,0 0,0 0,0 0,20 0,-20 0,20 0,0-20,20 0,-20 0,0 0,0 0,-40 0,20 20,20-40,-40 0,20 20,0-40,0 20,-20 20,0 0,20-40,0 20,-20 0,0 20,0-60,-40 40,20 20,20 0,-20-20,-20 20,20 0,0 20,-20-20,40 0,-20 20,-20 0,20-20,0 20,0 0,0 0,0 0,0 0,20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13129 8920,'0'20,"0"0,0 0,0 20,0-20,0 40,0 0,0-40,-20 40,20-40,0 0,0 20,-20 20,20-40,0 0,0-20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6514 5628,'-12'0,"0"0,0 0,-12 0,12 0,0 12,-12-12,12 0,-36 12,24 0,-12 0,24-12,-24 24,12-12,0 0,24 0,-12 0,0 0,0 0,12 0,0 0,0 0,0 0,0 12,12-12,0 0,0 0,0-12,12 12,-12 0,24 0,-12 0,0 0,0-12,0 0,-12 0,12 0,24 12,-36-12,12 0,12 0,-12 0,12 0,0 0,-12 0,0 0,-12 0,12 0,-12 0,0 0,24-12,-36 0,12 0,0 12,0-12,0 0,-12 0,0 0,0 0,0 0,0 0,0 0,0 0,-12-12,0 12,0-12,-12 12,0 0,12 0,-12 12,12 0,0-12,0 12,0 0,0 0,0 0,0 0,-12 0,12 0,0 0,-12 0,12 0,0 0,-12 0,12 0,-12 0,0-12,12 12,0 0,0 0,-12-12,12 12,0 0,0 0,12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13149 8700,'20'0,"0"0,0 0,0 0,0 0,0 0,0 0,0 0,0 0,0 20,0-20,0 20,-20 0,20-20,0 0,-20 20,0 0,0 0,0 0,-20 20,0-20,0 0,0 0,0 0,0 0,0-20,0 20,0-20,0 0,0 0,0 0,0 0,-20 0,40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13669 8920,'20'-20,"0"20,0 0,0 0,0 0,0 0,20 0,-20 0,-20 20,0 0,0 0,0 20,-20-40,0 20,0 0,0 0,0-20,0 0,0 0,0 0,0 0,40 0,0 0,0 0,0 0,0 0,0 0,0 0,0 20,0 0,-20 0,0 0,0 0,0 0,0 0,0 0,-20 0,0 0,20 0,-20 20,0-20,0-20,0 0,0 0,0 0,0 0,-20 0,20 0,-20-20,20 0,20 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14069 9320,'0'20,"20"-20,0 0,0 0,-20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14509 8860,'20'0,"-20"20,0 0,0 0,0 0,0 0,0 0,0 0,0 0,0 0,0 0,0 0,0 0,20 20,-20 0,0 0,20 0,-20-20,20 0,0-20,0 0,0 0,0 0,0 0,0 0,20 0,-40-20,0 0,0 0,0-20,0 20,0 0,0 0,0 0,0 0,0-20,0 20,0 0,0 0,0 0,-20 0,20 0,0 0,0 0,-40 0,20 20,-20-20,20 0,0 20,0 0,0 0,0 0,0 0,0 0,20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5929 5039,'0'40,"0"-20,-20 20,0-40,0 40,20 0,0 0,0-20,0 20,0 0,0 0,0-20,0 0,0 0,0 20,0-20,0 0,0 41,0-21,40-20,-20 0,-20 0,40-20,0 20,-20 0,40 0,-40-20,0 0,20 0,0 0,0 20,0 0,-20-20,0 0,0 0,20 0,-20 0,0 0,0 0,40 0,-40-20,0 0,0 20,20 0,-20-40,0 20,0-20,-20 0,0 20,0-21,20 1,-20 20,0 0,0 0,0-20,0 20,0 0,0-20,0 20,-20-20,20 20,-20 0,20 0,-40-20,20 20,0 0,0 0,-20-20,20 40,0-20,-20 0,0 0,20 20,-40-20,40 0,-40 20,40 0,-20 0,-20 0,20 0,0 0,-20 0,40 0,-20 0,20 0,0 0,0 0,0 0,0 0,0 0,20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6249 4999,'20'0,"0"0,0-20,0 20,20-20,20-20,0 0,0-20,-20 0,60-20,-40-20,40 40,-40-20,0 20,-20-20,0 20,0 0,-40 0,20 40,20-20,-20-20,0 0,0 20,20-20,-20 20,0-20,20 20,-20-20,0 0,0-19,20 19,-20 20,0-40,0 20,0-20,-20 40,20-100,0 60,0 40,0-40,-20 20,20-40,0 40,0-20,-20 40,0 0,20-40,-20 60,0-20,0 0,20 0,-20 20,0 0,0 0,0 0,-20 60,-20-20,0 0,0 0,0 0,0 0,0 0,20-20,60 0,0-40,-20 40,0-20,20-20,-20 20,0 0,20 20,-20 20,0-20,0 20,-20 0,20-20,0 20,0 0,-20-20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7150 5192,'-16'0,"0"0,-16 0,16 16,0 0,16 0,-16-16,0 32,16-16,-16 0,0 16,0-16,0-16,0 32,0 0,0-32,16 16,0 0,0 0,16 0,0 0,16 16,-16-32,0 16,16 0,0 0,0 0,0 0,0 0,16 16,-16-16,0 0,0 0,-16-16,16 16,-16-16,16 0,32 0,-16 0,-16 0,16 0,0 0,-16 0,32 0,-16 0,16 0,-32-16,16 0,-16 0,-32 0,32 0,-16 0,0 0,-16-16,32 16,-16 0,0-16,-16 16,0 0,0 0,0 0,0 0,0 0,0 0,0 0,0 0,0 0,-16 16,0-16,0 0,0 16,-16-16,16 16,0 0,-16 0,16 0,-32-16,16 0,16 16,-16 0,-16 0,32 0,-32 0,16 0,0 0,0 0,0 0,-16 0,0 0,16 0,0 0,0 0,16 0,0 0,-16-16,16 16,-16 0,0 0,0 0,16 0,0 0,0 0,16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7502 5224,'0'-16,"0"0,0 0,16 0,-16 0,16-16,16 0,0 0,0-16,0 0,16 0,-32 16,32 0,-16 16,16-16,-16-16,0 32,16 0,0-16,0 0,-32 16,32 0,0-16,0 16,0-16,-16 0,32 0,-16 0,0 0,0 0,0 16,-16 0,0 0,16 0,-16-16,0 0,16 16,0 0,0-16,-16-16,-16 16,16-16,-16 32,0-16,0 0,16 0,-32 16,16-16,0-16,16 0,-16 16,0-16,0 16,-16 16,0-32,0-16,0 16,0 16,0-16,0 0,0 16,0-16,0-16,-16 0,0 32,0-16,0 16,0 16,16-16,0 0,-16-16,16 32,0-16,-16 0,16 16,0 0,0-16,0 16,0 0,0 0,-16-16,0 16,16 0,0 0,-16 0,16-16,0 16,0 0,-16 16,0 32,-16-16,32 0,-32 0,16 16,0-16,0 16,16-16,16-16,0-16,32 0,-32 0,0 0,0 0,0 0,0 16,-16-16,16 0,0 16,0 0,0 0,0 0,0 0,0 0,0 0,0 0,0 0,0 0,0 0,-16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7406 7384,'0'-16,"0"32,0 0,-16-16,16 16,0 0,-16 16,16-16,-16 0,16 16,-16 0,16 0,0-16,0 0,0 0,0 16,16 0,16-16,-16 0,-16 0,16-16,0 16,16 0,-16-16,0 0,16 16,-16-16,0 0,0 0,16 0,-16 0,0 0,0 0,0-16,16 0,-16 0,-16-16,16 0,-16 16,0 0,0-16,0 0,0-16,0 32,0 0,0 0,0 0,0 0,-16 0,0 16,0 0,0 0,0 0,-32-16,16 16,0 0,0-16,-16 0,16 0,16 16,0 0,0 0,0 0,0 0,-16 32,32-32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7326 7800,'0'16,"0"0,0 0,0 0,0 0,0 32,0-32,16 32,-16-16,0 16,0-32,0 32,0 16,0-16,0 0,0 16,0 16,-16-16,0 0,0-32,0 32,16-16,-16 0,0-16,0 16,0 0,16-32,-16 0,0 16,0 0,16 16,-16-32,16 16,-16 16,0-32,0 0,0 16,16-16,-16 32,0-32,0 16,16-16,0 0,-16 16,0 0,0-16,0 16,0 16,16-32,0-16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6382 6108,'-12'0,"0"0,0 0,-12 0,0 0,-12 0,12 12,0 0,12-12,-12 12,12-12,12 12,-12 0,0 0,0 0,12 12,-12-24,12 12,0 0,0 0,0 12,12-12,24 12,-12 0,12 0,0-24,12 24,-12-12,0 0,-24 0,24 0,-24-12,12 0,0 0,0 0,0 0,0 0,-12 0,36 0,-24-12,-12 0,0 12,24 0,-36-12,12 12,12-24,-12 12,0 0,0 0,0 12,0-12,-12 0,0 0,0 0,0 0,0 0,0-12,-24 12,0 0,12 0,-12 0,0 0,12 0,0 12,-24 0,-12-12,12 0,24 12,-24-12,12 12,12 0,0 0,-12 0,12 0,0 0,0 0,0 0,-12 0,0 0,12 0,0 0,-24 0,24 0,0 0,-24 12,24 0,0-12,-12 0,24 12,-12 0,0 0,0-12,12 24,0-24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6894 9320,'0'32,"0"-16,0 16,0-16,16 16,-16 0,16 0,-16 0,0 0,16-32,0 0,0 0,16 0,0 0,0 0,0-16,16 0,-48 0,16 16,0 0,0-16,0 0,0 0,0 16,16-16,-16 0,-16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8526 5272,'-16'0,"0"0,0 16,0-16,0 16,0 0,16 0,0 0,-16 16,0-16,0 0,16 0,-16-16,0 16,0 16,0-16,16 0,0 0,0 16,16 0,-16-16,16 0,0 0,0-16,-16 16,16 0,16 0,0-16,-16 0,16 0,0 16,-16-16,16 16,0 0,0 0,-16-16,0 0,16 0,-16 0,0 0,0 0,0 0,0 0,32 0,-32 0,32-16,-32 0,0 16,16 0,-16-16,0 0,0 16,16-16,-16 16,0 0,16-16,-32 0,0 0,0 0,0 0,0 0,-16 0,0 0,0 0,0 0,0 0,0 16,-16-16,16 0,0 0,0 16,0 0,-32-16,16 0,16 16,-16-16,0 0,0 0,0 16,16 0,-16 0,-16-16,32 16,0 0,0 0,-16 0,16 0,0 0,16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8830 5368,'0'-32,"16"0,16 0,-16 16,16-32,-16-16,16 16,0 16,-16-16,0 0,16 0,0-16,0 16,0 16,-16-32,0 0,16 0,0 0,-16 0,16 0,-16 16,0 0,0-16,16 32,-16 0,-16-16,16 0,16 16,-16-16,0 16,0-16,0 0,-16 32,16-32,-16 0,32 16,0-32,-16 0,0 16,0-16,16 16,-16 16,0-16,0-16,16 16,-16 0,0 16,-16-16,32 16,-16-16,0 32,0-32,0 16,-16 16,0-16,16-32,0 48,-16-16,16-32,-16 32,0-16,0-16,0 0,0 32,0-16,0 0,0 16,0 0,0-32,0 48,16-32,-16 32,0-16,0 0,0 16,0-16,0 16,0-16,0 16,0-16,0 0,0 16,0 0,0-16,0 16,0-16,-16 16,0 0,0-16,0 0,0 16,16 0,-16 0,16 0,0 0,0 0,0 0,-16 32,0 0,0-16,16 16,0 16,-16 0,16-16,-16 0,0-16,16-16,16-16,0 0,0 32,-16-16,0 0,16 0,0 16,0 0,0 0,0 0,0 0,16 0,-32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8622 2280,'0'0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9198 5240,'0'16,"-16"16,16-16,0 0,0 0,0 0,0 0,-16 0,16 0,0 0,0 0,0 16,0-16,0 0,0 0,0 0,0 0,0 0,16 0,-16 0,16 0,0 0,0 0,0-16,0 16,0 0,16 0,-16-16,0 0,0 0,16 16,-16 0,0-16,0 0,16 0,0 0,-16 0,0 0,16 0,-16 0,16-16,-16 16,0-16,-16 0,16 0,-16 0,0-16,0 16,0-16,0 16,0-32,0 16,0 16,0-32,0 16,0 16,0-16,0 16,0 0,0 0,-16-16,16 16,-32 16,16 0,0 0,0 0,0 0,-16 0,16 0,0 0,0 0,0 0,0 0,0 0,0 0,-32 0,0 0,32 16,-16-16,16 0,16 16,-16-16,0 16,0-16,-16 16,32-16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9518 5768,'0'-16,"-16"16,16 16,0 0,0 0,-16 0,0 0,0 0,16 0,-16 0,0-16,16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9486 5784,'0'16,"-16"0,0 0,0 0,16 0,-16 0,16 0,-16 0,0 0,16 0,-16 0,0 16,0-16,16 0,0 0,0 0,0-16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9246 5944,'0'-16,"16"16,0 0,-16 32,16-16,0-16,-16 16,16 16,-16-16,16 0,0-16,0 0,0 0,16 0,-16-16,0 16,0 0,0 0,0 0,0-16,0 0,0 0,-16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10126 5304,'-16'0,"0"0,0 0,0 0,0 0,-16 0,16 0,-16 16,0 0,16-16,-16 32,0-16,0 16,16-16,-16 0,16-16,0 16,-16 0,32 0,-16 16,16-16,0 0,0 16,16-32,-16 16,32 0,-16-16,0 16,16 0,0 0,-16 0,16 0,-16-16,32 0,0 16,-32-16,48 16,-32-16,0 0,32 16,-16 0,-16-16,0 0,16 0,32 16,-16 0,-16-16,32 16,-64-16,32 0,16 16,-16 0,-16-16,-16 0,0 0,0 0,0 0,16-16,-16 16,0 0,16 0,-16-16,-16 0,16 16,-16-16,0-16,0 0,0 16,0-16,0 0,0 16,0 0,0 0,-16 0,0-16,16 16,-16 0,0 0,0 0,-16 0,-16 0,32 16,-16-16,0 0,16 0,-16 16,-32-16,16 0,0 0,0 0,16 16,0 0,-32-16,32 16,-48-16,32 0,32 16,-32 0,16 0,16 0,-16 0,16 0,-16 0,16 0,0 0,0 0,0 0,16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10238 5336,'16'0,"0"0,16-16,-16 0,-16-16,16-32,16 32,-16-32,16 0,0-32,16 32,-16-32,-16 16,16 16,0 0,-16 0,0 16,16 0,-16 16,0 0,-16 0,0 16,16 0,-16 0,0 0,0 0,0 0,0 0,0 0,0 0,0 0,0 0,-48 0,32 16,0 0,0 0,0-16,0 0,0 16,-16 0,0 16,16 0,16 0,0 0,16-16,16 0,0 0,-16 0,16-16,0 0,0 16,0 16,16 0,-32-16,-16 16,16 0,0-16,-16 16,16 0,16 0,-16 0,0 0,0 0,0 0,-16-16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6178 7932,'0'12,"0"0,0 12,0 12,12-24,0 12,12 0,-12-12,0-12,12 12,-12-12,24 12,12 12,0-12,0 12,0-12,0 0,0 0,-24-12,48 12,-48-12,60 12,-60-12,24 0,0 0,0 0,-36-12,12 12,0-12,0 0,-24 0,12 0,-12-12,0 0,0 12,0-12,0 12,0-12,0-12,-12 24,-12-12,12 0,-12 0,-12 0,0 12,12 0,-12-12,-12 12,0 0,12 0,24 12,-24 0,-12-12,12 0,12 12,-12 0,-12-12,36 12,-12 0,-12 0,24 0,-12 0,0 0,-12 0,12 0,-12 12,24 0,0-12,-12 0,24 12,-12 0,12 0,0 12,0 0,0-12,0 24,-12 0,12-12,0-12,0 0,0 0,12-12,-12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11550 5240,'-16'0,"0"0,0 0,0 0,0 0,-16 16,16 0,0 0,0 0,0-16,0 16,16 0,-16 0,16 0,-16 16,0 0,16-16,0 16,0-16,0 0,0 0,0 0,0 0,0 0,0 0,0 16,16-16,0 0,0 0,-16 0,16-16,0 16,-16 0,16-16,16 0,0 0,-16 0,0 0,0 0,0 0,0 0,0 0,0 0,0-16,0 0,0 0,0-16,0-16,-16 0,16 32,-16 0,0-16,16 0,-16 16,0 0,0 0,16-16,-16 0,0 16,-16-16,0 16,16 0,-16 16,0 0,0 0,0 0,0 0,0 0,0 0,0 0,16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11582 5208,'16'0,"16"0,-32-32,0 16,0 0,16-16,-16 16,16-16,0-32,16 16,-16-16,16-16,0-16,0 32,16 0,-48 0,16 0,-16 48,0-48,0 16,0-16,0 32,0-16,0-16,0 16,0-32,0 16,0-16,0 16,0 0,0 16,0-32,0-16,0 48,0-16,0 0,0-16,0 0,0 0,0 16,0 0,0 16,0-16,0-16,0 16,0 0,0 16,0 0,0 0,0 16,0 0,0 16,0 0,-16 16,-16 0,16 16,-16 0,16 16,0-32,16 16,-16 16,16-16,0 0,-16-16,16 16,16-16,16-16,-16 0,-16 0,16 0,0 0,-16 0,16 16,0 0,0 0,16 0,-16 0,16 16,-16-16,0 16,0-16,16 16,-16 0,0 0,0-16,-16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11982 5304,'0'16,"0"0,0 16,0-16,0 16,0-16,0 0,0 0,0 0,0 0,0 0,0 0,0 32,32-32,16 16,-16 0,0 16,16-16,-16-16,0 16,-16 16,16-16,0-16,0-16,-16 32,16-16,-16 0,0 0,0-16,0 0,0 0,0 0,0 0,0-16,-16-16,0-16,0 32,0-48,0 48,-16-32,16 0,-16 0,16 32,0-16,-16-16,16 32,-16-32,0 0,0 32,0-16,0 0,16 16,-16 16,16-16,0 0,-16 16,0-16,-16 0,16 16,0 0,0-16,-16 16,16 0,-16 0,0 0,-16 16,16 0,-16 0,32 0,0-16,0 0,0 0,16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12382 5304,'-16'0,"16"-16,0 0,16 0,0-32,0 48,-16-48,16 16,0 16,0-32,0 0,-16 32,16-80,-16 80,0-48,0 16,16 0,0 0,-16 16,0 16,16-48,0 32,-16 16,0 0,0 0,0 0,0-32,0 32,0 0,0-16,0 16,0 0,-16-32,16 32,0 0,0 0,0 0,0 0,0 0,0-16,0 0,0 16,0 0,-16 16,0 0,0 0,-16 0,16 16,-16 0,16-16,0 0,0 0,32 0,16 0,-16 0,16 0,0 0,-16 0,16-16,-16 16,0 0,0 0,0 0,0 16,0 0,0 16,0-32,0 32,0 0,16 0,-16-16,-16 0,0-16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7062 5368,'-16'0,"0"16,0 0,-16 16,-16-16,16 16,0-16,-16 32,16-16,-16-16,32 16,0-16,-16 0,16 16,0 0,16-16,0 0,0 0,0 0,0 0,16 16,0-16,0 16,0-16,0 16,16 0,0 0,-32-16,32 16,0 0,0 0,-16-16,16-16,0 32,0-16,-16 0,16 0,0 16,0-32,0 16,-16-16,0 0,16 0,-16 0,0 0,0 0,0 0,16 0,-16 0,-16-32,32 0,-16 16,0-16,0-16,-16 32,0-16,0-16,0 16,0-16,0 0,0 0,0-16,0 32,0 16,-16-32,16 32,0 0,-16-32,16 32,-16-16,0 0,16 16,-32 0,16 16,0 0,0-16,0 0,-16 16,0-16,16 16,0 0,0 0,-32 16,32-16,0 0,0 0,0 0,0 0,0 0,-16 16,16-16,16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7254 6184,'-16'16,"16"0,0 16,0 16,0-16,0 16,0 0,0 0,0 48,16-16,-16-32,16 32,0-16,0-16,-16-32,16 48,-16-32,0-16,0 0,0 0,0 0,-16 0,-16 0,16 0,-16-16,-16 0,32 0,0 0,-16 0,0 16,0-16,16 0,16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7046 6872,'16'32,"-16"-16,16 0,-16 0,0 16,0 0,0-16,0 0,16 32,-16-16,16-32,0 32,0-16,0-16,0 0,0 0,0 0,0 0,0 0,16 0,0 0,16 0,-32 0,16-16,-16 16,16-32,0 16,0 0,-16 16,16-16,-16 0,0 0,16 16,-16-16,-16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6864 6108,'-24'0,"-24"0,24 48,-24 0,0 0,-24 0,24 0,24 24,-24 24,-48 24,48-24,0 24,0 24,24-48,0 0,0 0,-24 24,-24 24,24 0,0-48,0 24,-24 24,72-72,-24-24,24-24,0 24,0-24,0 0,0-24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5640 8172,'48'0,"-24"72,48-24,-24 24,24-24,-24 0,-24 0,0-24,0 0,0 0,0 0,0-24,0-24,0 0,-24-24,0 0,24-24,0 48,0-24,-24 24,0 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12:3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5808 8916,'-24'0,"0"0,0 24,0 0,-24 24,24-24,0 24,0-24,0 0,0-24,0 48,-24-24,24 0,24-24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1" Type="http://schemas.openxmlformats.org/officeDocument/2006/relationships/slideLayout" Target="../slideLayouts/slideLayout2.xml"/><Relationship Id="rId80" Type="http://schemas.openxmlformats.org/officeDocument/2006/relationships/image" Target="../media/image52.png"/><Relationship Id="rId8" Type="http://schemas.openxmlformats.org/officeDocument/2006/relationships/image" Target="../media/image16.png"/><Relationship Id="rId79" Type="http://schemas.openxmlformats.org/officeDocument/2006/relationships/customXml" Target="../ink/ink39.xml"/><Relationship Id="rId78" Type="http://schemas.openxmlformats.org/officeDocument/2006/relationships/image" Target="../media/image51.png"/><Relationship Id="rId77" Type="http://schemas.openxmlformats.org/officeDocument/2006/relationships/customXml" Target="../ink/ink38.xml"/><Relationship Id="rId76" Type="http://schemas.openxmlformats.org/officeDocument/2006/relationships/image" Target="../media/image50.png"/><Relationship Id="rId75" Type="http://schemas.openxmlformats.org/officeDocument/2006/relationships/customXml" Target="../ink/ink37.xml"/><Relationship Id="rId74" Type="http://schemas.openxmlformats.org/officeDocument/2006/relationships/image" Target="../media/image49.png"/><Relationship Id="rId73" Type="http://schemas.openxmlformats.org/officeDocument/2006/relationships/customXml" Target="../ink/ink36.xml"/><Relationship Id="rId72" Type="http://schemas.openxmlformats.org/officeDocument/2006/relationships/image" Target="../media/image48.png"/><Relationship Id="rId71" Type="http://schemas.openxmlformats.org/officeDocument/2006/relationships/customXml" Target="../ink/ink35.xml"/><Relationship Id="rId70" Type="http://schemas.openxmlformats.org/officeDocument/2006/relationships/image" Target="../media/image47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46.png"/><Relationship Id="rId67" Type="http://schemas.openxmlformats.org/officeDocument/2006/relationships/customXml" Target="../ink/ink33.xml"/><Relationship Id="rId66" Type="http://schemas.openxmlformats.org/officeDocument/2006/relationships/image" Target="../media/image45.png"/><Relationship Id="rId65" Type="http://schemas.openxmlformats.org/officeDocument/2006/relationships/customXml" Target="../ink/ink32.xml"/><Relationship Id="rId64" Type="http://schemas.openxmlformats.org/officeDocument/2006/relationships/image" Target="../media/image44.png"/><Relationship Id="rId63" Type="http://schemas.openxmlformats.org/officeDocument/2006/relationships/customXml" Target="../ink/ink31.xml"/><Relationship Id="rId62" Type="http://schemas.openxmlformats.org/officeDocument/2006/relationships/image" Target="../media/image43.png"/><Relationship Id="rId61" Type="http://schemas.openxmlformats.org/officeDocument/2006/relationships/customXml" Target="../ink/ink30.xml"/><Relationship Id="rId60" Type="http://schemas.openxmlformats.org/officeDocument/2006/relationships/image" Target="../media/image42.png"/><Relationship Id="rId6" Type="http://schemas.openxmlformats.org/officeDocument/2006/relationships/image" Target="../media/image15.png"/><Relationship Id="rId59" Type="http://schemas.openxmlformats.org/officeDocument/2006/relationships/customXml" Target="../ink/ink29.xml"/><Relationship Id="rId58" Type="http://schemas.openxmlformats.org/officeDocument/2006/relationships/image" Target="../media/image41.png"/><Relationship Id="rId57" Type="http://schemas.openxmlformats.org/officeDocument/2006/relationships/customXml" Target="../ink/ink28.xml"/><Relationship Id="rId56" Type="http://schemas.openxmlformats.org/officeDocument/2006/relationships/image" Target="../media/image40.png"/><Relationship Id="rId55" Type="http://schemas.openxmlformats.org/officeDocument/2006/relationships/customXml" Target="../ink/ink27.xml"/><Relationship Id="rId54" Type="http://schemas.openxmlformats.org/officeDocument/2006/relationships/image" Target="../media/image39.png"/><Relationship Id="rId53" Type="http://schemas.openxmlformats.org/officeDocument/2006/relationships/customXml" Target="../ink/ink26.xml"/><Relationship Id="rId52" Type="http://schemas.openxmlformats.org/officeDocument/2006/relationships/image" Target="../media/image38.png"/><Relationship Id="rId51" Type="http://schemas.openxmlformats.org/officeDocument/2006/relationships/customXml" Target="../ink/ink25.xml"/><Relationship Id="rId50" Type="http://schemas.openxmlformats.org/officeDocument/2006/relationships/image" Target="../media/image37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36.png"/><Relationship Id="rId47" Type="http://schemas.openxmlformats.org/officeDocument/2006/relationships/customXml" Target="../ink/ink23.xml"/><Relationship Id="rId46" Type="http://schemas.openxmlformats.org/officeDocument/2006/relationships/image" Target="../media/image35.png"/><Relationship Id="rId45" Type="http://schemas.openxmlformats.org/officeDocument/2006/relationships/customXml" Target="../ink/ink22.xml"/><Relationship Id="rId44" Type="http://schemas.openxmlformats.org/officeDocument/2006/relationships/image" Target="../media/image34.png"/><Relationship Id="rId43" Type="http://schemas.openxmlformats.org/officeDocument/2006/relationships/customXml" Target="../ink/ink21.xml"/><Relationship Id="rId42" Type="http://schemas.openxmlformats.org/officeDocument/2006/relationships/image" Target="../media/image33.png"/><Relationship Id="rId41" Type="http://schemas.openxmlformats.org/officeDocument/2006/relationships/customXml" Target="../ink/ink20.xml"/><Relationship Id="rId40" Type="http://schemas.openxmlformats.org/officeDocument/2006/relationships/image" Target="../media/image32.png"/><Relationship Id="rId4" Type="http://schemas.openxmlformats.org/officeDocument/2006/relationships/image" Target="../media/image14.png"/><Relationship Id="rId39" Type="http://schemas.openxmlformats.org/officeDocument/2006/relationships/customXml" Target="../ink/ink19.xml"/><Relationship Id="rId38" Type="http://schemas.openxmlformats.org/officeDocument/2006/relationships/image" Target="../media/image31.png"/><Relationship Id="rId37" Type="http://schemas.openxmlformats.org/officeDocument/2006/relationships/customXml" Target="../ink/ink18.xml"/><Relationship Id="rId36" Type="http://schemas.openxmlformats.org/officeDocument/2006/relationships/image" Target="../media/image30.png"/><Relationship Id="rId35" Type="http://schemas.openxmlformats.org/officeDocument/2006/relationships/customXml" Target="../ink/ink17.xml"/><Relationship Id="rId34" Type="http://schemas.openxmlformats.org/officeDocument/2006/relationships/image" Target="../media/image29.png"/><Relationship Id="rId33" Type="http://schemas.openxmlformats.org/officeDocument/2006/relationships/customXml" Target="../ink/ink16.xml"/><Relationship Id="rId32" Type="http://schemas.openxmlformats.org/officeDocument/2006/relationships/image" Target="../media/image28.png"/><Relationship Id="rId31" Type="http://schemas.openxmlformats.org/officeDocument/2006/relationships/customXml" Target="../ink/ink15.xml"/><Relationship Id="rId30" Type="http://schemas.openxmlformats.org/officeDocument/2006/relationships/image" Target="../media/image27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26.png"/><Relationship Id="rId27" Type="http://schemas.openxmlformats.org/officeDocument/2006/relationships/customXml" Target="../ink/ink13.xml"/><Relationship Id="rId26" Type="http://schemas.openxmlformats.org/officeDocument/2006/relationships/image" Target="../media/image25.png"/><Relationship Id="rId25" Type="http://schemas.openxmlformats.org/officeDocument/2006/relationships/customXml" Target="../ink/ink12.xml"/><Relationship Id="rId24" Type="http://schemas.openxmlformats.org/officeDocument/2006/relationships/image" Target="../media/image24.png"/><Relationship Id="rId23" Type="http://schemas.openxmlformats.org/officeDocument/2006/relationships/customXml" Target="../ink/ink11.xml"/><Relationship Id="rId22" Type="http://schemas.openxmlformats.org/officeDocument/2006/relationships/image" Target="../media/image23.png"/><Relationship Id="rId21" Type="http://schemas.openxmlformats.org/officeDocument/2006/relationships/customXml" Target="../ink/ink10.xml"/><Relationship Id="rId20" Type="http://schemas.openxmlformats.org/officeDocument/2006/relationships/image" Target="../media/image22.png"/><Relationship Id="rId2" Type="http://schemas.openxmlformats.org/officeDocument/2006/relationships/image" Target="../media/image13.png"/><Relationship Id="rId19" Type="http://schemas.openxmlformats.org/officeDocument/2006/relationships/customXml" Target="../ink/ink9.xml"/><Relationship Id="rId18" Type="http://schemas.openxmlformats.org/officeDocument/2006/relationships/image" Target="../media/image21.png"/><Relationship Id="rId17" Type="http://schemas.openxmlformats.org/officeDocument/2006/relationships/customXml" Target="../ink/ink8.xml"/><Relationship Id="rId16" Type="http://schemas.openxmlformats.org/officeDocument/2006/relationships/image" Target="../media/image20.png"/><Relationship Id="rId15" Type="http://schemas.openxmlformats.org/officeDocument/2006/relationships/customXml" Target="../ink/ink7.xml"/><Relationship Id="rId14" Type="http://schemas.openxmlformats.org/officeDocument/2006/relationships/image" Target="../media/image19.png"/><Relationship Id="rId13" Type="http://schemas.openxmlformats.org/officeDocument/2006/relationships/customXml" Target="../ink/ink6.xml"/><Relationship Id="rId12" Type="http://schemas.openxmlformats.org/officeDocument/2006/relationships/image" Target="../media/image18.png"/><Relationship Id="rId11" Type="http://schemas.openxmlformats.org/officeDocument/2006/relationships/customXml" Target="../ink/ink5.xml"/><Relationship Id="rId10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4.xml"/><Relationship Id="rId8" Type="http://schemas.openxmlformats.org/officeDocument/2006/relationships/image" Target="../media/image56.png"/><Relationship Id="rId7" Type="http://schemas.openxmlformats.org/officeDocument/2006/relationships/customXml" Target="../ink/ink43.xml"/><Relationship Id="rId6" Type="http://schemas.openxmlformats.org/officeDocument/2006/relationships/image" Target="../media/image55.png"/><Relationship Id="rId5" Type="http://schemas.openxmlformats.org/officeDocument/2006/relationships/customXml" Target="../ink/ink42.x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74.png"/><Relationship Id="rId43" Type="http://schemas.openxmlformats.org/officeDocument/2006/relationships/customXml" Target="../ink/ink61.xml"/><Relationship Id="rId42" Type="http://schemas.openxmlformats.org/officeDocument/2006/relationships/image" Target="../media/image73.png"/><Relationship Id="rId41" Type="http://schemas.openxmlformats.org/officeDocument/2006/relationships/customXml" Target="../ink/ink60.xml"/><Relationship Id="rId40" Type="http://schemas.openxmlformats.org/officeDocument/2006/relationships/image" Target="../media/image72.png"/><Relationship Id="rId4" Type="http://schemas.openxmlformats.org/officeDocument/2006/relationships/image" Target="../media/image54.png"/><Relationship Id="rId39" Type="http://schemas.openxmlformats.org/officeDocument/2006/relationships/customXml" Target="../ink/ink59.xml"/><Relationship Id="rId38" Type="http://schemas.openxmlformats.org/officeDocument/2006/relationships/image" Target="../media/image71.png"/><Relationship Id="rId37" Type="http://schemas.openxmlformats.org/officeDocument/2006/relationships/customXml" Target="../ink/ink58.xml"/><Relationship Id="rId36" Type="http://schemas.openxmlformats.org/officeDocument/2006/relationships/image" Target="../media/image70.png"/><Relationship Id="rId35" Type="http://schemas.openxmlformats.org/officeDocument/2006/relationships/customXml" Target="../ink/ink57.xml"/><Relationship Id="rId34" Type="http://schemas.openxmlformats.org/officeDocument/2006/relationships/image" Target="../media/image69.png"/><Relationship Id="rId33" Type="http://schemas.openxmlformats.org/officeDocument/2006/relationships/customXml" Target="../ink/ink56.xml"/><Relationship Id="rId32" Type="http://schemas.openxmlformats.org/officeDocument/2006/relationships/image" Target="../media/image68.png"/><Relationship Id="rId31" Type="http://schemas.openxmlformats.org/officeDocument/2006/relationships/customXml" Target="../ink/ink55.xml"/><Relationship Id="rId30" Type="http://schemas.openxmlformats.org/officeDocument/2006/relationships/image" Target="../media/image67.png"/><Relationship Id="rId3" Type="http://schemas.openxmlformats.org/officeDocument/2006/relationships/customXml" Target="../ink/ink41.xml"/><Relationship Id="rId29" Type="http://schemas.openxmlformats.org/officeDocument/2006/relationships/customXml" Target="../ink/ink54.xml"/><Relationship Id="rId28" Type="http://schemas.openxmlformats.org/officeDocument/2006/relationships/image" Target="../media/image66.png"/><Relationship Id="rId27" Type="http://schemas.openxmlformats.org/officeDocument/2006/relationships/customXml" Target="../ink/ink53.xml"/><Relationship Id="rId26" Type="http://schemas.openxmlformats.org/officeDocument/2006/relationships/image" Target="../media/image65.png"/><Relationship Id="rId25" Type="http://schemas.openxmlformats.org/officeDocument/2006/relationships/customXml" Target="../ink/ink52.xml"/><Relationship Id="rId24" Type="http://schemas.openxmlformats.org/officeDocument/2006/relationships/image" Target="../media/image64.png"/><Relationship Id="rId23" Type="http://schemas.openxmlformats.org/officeDocument/2006/relationships/customXml" Target="../ink/ink51.xml"/><Relationship Id="rId22" Type="http://schemas.openxmlformats.org/officeDocument/2006/relationships/image" Target="../media/image63.png"/><Relationship Id="rId21" Type="http://schemas.openxmlformats.org/officeDocument/2006/relationships/customXml" Target="../ink/ink50.xml"/><Relationship Id="rId20" Type="http://schemas.openxmlformats.org/officeDocument/2006/relationships/image" Target="../media/image62.png"/><Relationship Id="rId2" Type="http://schemas.openxmlformats.org/officeDocument/2006/relationships/image" Target="../media/image53.png"/><Relationship Id="rId19" Type="http://schemas.openxmlformats.org/officeDocument/2006/relationships/customXml" Target="../ink/ink49.xml"/><Relationship Id="rId18" Type="http://schemas.openxmlformats.org/officeDocument/2006/relationships/image" Target="../media/image61.png"/><Relationship Id="rId17" Type="http://schemas.openxmlformats.org/officeDocument/2006/relationships/customXml" Target="../ink/ink48.xml"/><Relationship Id="rId16" Type="http://schemas.openxmlformats.org/officeDocument/2006/relationships/image" Target="../media/image60.png"/><Relationship Id="rId15" Type="http://schemas.openxmlformats.org/officeDocument/2006/relationships/customXml" Target="../ink/ink47.xml"/><Relationship Id="rId14" Type="http://schemas.openxmlformats.org/officeDocument/2006/relationships/image" Target="../media/image59.png"/><Relationship Id="rId13" Type="http://schemas.openxmlformats.org/officeDocument/2006/relationships/customXml" Target="../ink/ink46.xml"/><Relationship Id="rId12" Type="http://schemas.openxmlformats.org/officeDocument/2006/relationships/image" Target="../media/image58.png"/><Relationship Id="rId11" Type="http://schemas.openxmlformats.org/officeDocument/2006/relationships/customXml" Target="../ink/ink45.xml"/><Relationship Id="rId10" Type="http://schemas.openxmlformats.org/officeDocument/2006/relationships/image" Target="../media/image57.png"/><Relationship Id="rId1" Type="http://schemas.openxmlformats.org/officeDocument/2006/relationships/customXml" Target="../ink/ink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customXml" Target="../ink/ink65.xml"/><Relationship Id="rId7" Type="http://schemas.openxmlformats.org/officeDocument/2006/relationships/image" Target="../media/image78.png"/><Relationship Id="rId6" Type="http://schemas.openxmlformats.org/officeDocument/2006/relationships/customXml" Target="../ink/ink64.xml"/><Relationship Id="rId5" Type="http://schemas.openxmlformats.org/officeDocument/2006/relationships/image" Target="../media/image77.png"/><Relationship Id="rId4" Type="http://schemas.openxmlformats.org/officeDocument/2006/relationships/customXml" Target="../ink/ink63.x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76.png"/><Relationship Id="rId29" Type="http://schemas.openxmlformats.org/officeDocument/2006/relationships/image" Target="../media/image89.png"/><Relationship Id="rId28" Type="http://schemas.openxmlformats.org/officeDocument/2006/relationships/customXml" Target="../ink/ink75.xml"/><Relationship Id="rId27" Type="http://schemas.openxmlformats.org/officeDocument/2006/relationships/image" Target="../media/image88.png"/><Relationship Id="rId26" Type="http://schemas.openxmlformats.org/officeDocument/2006/relationships/customXml" Target="../ink/ink74.xml"/><Relationship Id="rId25" Type="http://schemas.openxmlformats.org/officeDocument/2006/relationships/image" Target="../media/image87.png"/><Relationship Id="rId24" Type="http://schemas.openxmlformats.org/officeDocument/2006/relationships/customXml" Target="../ink/ink73.xml"/><Relationship Id="rId23" Type="http://schemas.openxmlformats.org/officeDocument/2006/relationships/image" Target="../media/image86.png"/><Relationship Id="rId22" Type="http://schemas.openxmlformats.org/officeDocument/2006/relationships/customXml" Target="../ink/ink72.xml"/><Relationship Id="rId21" Type="http://schemas.openxmlformats.org/officeDocument/2006/relationships/image" Target="../media/image85.png"/><Relationship Id="rId20" Type="http://schemas.openxmlformats.org/officeDocument/2006/relationships/customXml" Target="../ink/ink71.xml"/><Relationship Id="rId2" Type="http://schemas.openxmlformats.org/officeDocument/2006/relationships/customXml" Target="../ink/ink62.xml"/><Relationship Id="rId19" Type="http://schemas.openxmlformats.org/officeDocument/2006/relationships/image" Target="../media/image84.png"/><Relationship Id="rId18" Type="http://schemas.openxmlformats.org/officeDocument/2006/relationships/customXml" Target="../ink/ink70.xml"/><Relationship Id="rId17" Type="http://schemas.openxmlformats.org/officeDocument/2006/relationships/image" Target="../media/image83.png"/><Relationship Id="rId16" Type="http://schemas.openxmlformats.org/officeDocument/2006/relationships/customXml" Target="../ink/ink69.xml"/><Relationship Id="rId15" Type="http://schemas.openxmlformats.org/officeDocument/2006/relationships/image" Target="../media/image82.png"/><Relationship Id="rId14" Type="http://schemas.openxmlformats.org/officeDocument/2006/relationships/customXml" Target="../ink/ink68.xml"/><Relationship Id="rId13" Type="http://schemas.openxmlformats.org/officeDocument/2006/relationships/image" Target="../media/image81.png"/><Relationship Id="rId12" Type="http://schemas.openxmlformats.org/officeDocument/2006/relationships/customXml" Target="../ink/ink67.xml"/><Relationship Id="rId11" Type="http://schemas.openxmlformats.org/officeDocument/2006/relationships/image" Target="../media/image80.png"/><Relationship Id="rId10" Type="http://schemas.openxmlformats.org/officeDocument/2006/relationships/customXml" Target="../ink/ink66.xml"/><Relationship Id="rId1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.xml"/><Relationship Id="rId8" Type="http://schemas.openxmlformats.org/officeDocument/2006/relationships/image" Target="../media/image94.png"/><Relationship Id="rId7" Type="http://schemas.openxmlformats.org/officeDocument/2006/relationships/customXml" Target="../ink/ink78.xml"/><Relationship Id="rId6" Type="http://schemas.openxmlformats.org/officeDocument/2006/relationships/image" Target="../media/image93.png"/><Relationship Id="rId5" Type="http://schemas.openxmlformats.org/officeDocument/2006/relationships/customXml" Target="../ink/ink77.xml"/><Relationship Id="rId4" Type="http://schemas.openxmlformats.org/officeDocument/2006/relationships/image" Target="../media/image92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09.png"/><Relationship Id="rId37" Type="http://schemas.openxmlformats.org/officeDocument/2006/relationships/customXml" Target="../ink/ink93.xml"/><Relationship Id="rId36" Type="http://schemas.openxmlformats.org/officeDocument/2006/relationships/image" Target="../media/image108.png"/><Relationship Id="rId35" Type="http://schemas.openxmlformats.org/officeDocument/2006/relationships/customXml" Target="../ink/ink92.xml"/><Relationship Id="rId34" Type="http://schemas.openxmlformats.org/officeDocument/2006/relationships/image" Target="../media/image107.png"/><Relationship Id="rId33" Type="http://schemas.openxmlformats.org/officeDocument/2006/relationships/customXml" Target="../ink/ink91.xml"/><Relationship Id="rId32" Type="http://schemas.openxmlformats.org/officeDocument/2006/relationships/image" Target="../media/image106.png"/><Relationship Id="rId31" Type="http://schemas.openxmlformats.org/officeDocument/2006/relationships/customXml" Target="../ink/ink90.xml"/><Relationship Id="rId30" Type="http://schemas.openxmlformats.org/officeDocument/2006/relationships/image" Target="../media/image105.png"/><Relationship Id="rId3" Type="http://schemas.openxmlformats.org/officeDocument/2006/relationships/customXml" Target="../ink/ink76.xml"/><Relationship Id="rId29" Type="http://schemas.openxmlformats.org/officeDocument/2006/relationships/customXml" Target="../ink/ink89.xml"/><Relationship Id="rId28" Type="http://schemas.openxmlformats.org/officeDocument/2006/relationships/image" Target="../media/image104.png"/><Relationship Id="rId27" Type="http://schemas.openxmlformats.org/officeDocument/2006/relationships/customXml" Target="../ink/ink88.xml"/><Relationship Id="rId26" Type="http://schemas.openxmlformats.org/officeDocument/2006/relationships/image" Target="../media/image103.png"/><Relationship Id="rId25" Type="http://schemas.openxmlformats.org/officeDocument/2006/relationships/customXml" Target="../ink/ink87.xml"/><Relationship Id="rId24" Type="http://schemas.openxmlformats.org/officeDocument/2006/relationships/image" Target="../media/image102.png"/><Relationship Id="rId23" Type="http://schemas.openxmlformats.org/officeDocument/2006/relationships/customXml" Target="../ink/ink86.xml"/><Relationship Id="rId22" Type="http://schemas.openxmlformats.org/officeDocument/2006/relationships/image" Target="../media/image101.png"/><Relationship Id="rId21" Type="http://schemas.openxmlformats.org/officeDocument/2006/relationships/customXml" Target="../ink/ink85.xml"/><Relationship Id="rId20" Type="http://schemas.openxmlformats.org/officeDocument/2006/relationships/image" Target="../media/image100.png"/><Relationship Id="rId2" Type="http://schemas.openxmlformats.org/officeDocument/2006/relationships/image" Target="../media/image91.png"/><Relationship Id="rId19" Type="http://schemas.openxmlformats.org/officeDocument/2006/relationships/customXml" Target="../ink/ink84.xml"/><Relationship Id="rId18" Type="http://schemas.openxmlformats.org/officeDocument/2006/relationships/image" Target="../media/image99.png"/><Relationship Id="rId17" Type="http://schemas.openxmlformats.org/officeDocument/2006/relationships/customXml" Target="../ink/ink83.xml"/><Relationship Id="rId16" Type="http://schemas.openxmlformats.org/officeDocument/2006/relationships/image" Target="../media/image98.png"/><Relationship Id="rId15" Type="http://schemas.openxmlformats.org/officeDocument/2006/relationships/customXml" Target="../ink/ink82.xml"/><Relationship Id="rId14" Type="http://schemas.openxmlformats.org/officeDocument/2006/relationships/image" Target="../media/image97.png"/><Relationship Id="rId13" Type="http://schemas.openxmlformats.org/officeDocument/2006/relationships/customXml" Target="../ink/ink81.xml"/><Relationship Id="rId12" Type="http://schemas.openxmlformats.org/officeDocument/2006/relationships/image" Target="../media/image96.png"/><Relationship Id="rId11" Type="http://schemas.openxmlformats.org/officeDocument/2006/relationships/customXml" Target="../ink/ink80.xml"/><Relationship Id="rId10" Type="http://schemas.openxmlformats.org/officeDocument/2006/relationships/image" Target="../media/image95.png"/><Relationship Id="rId1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customXml" Target="../ink/ink97.xml"/><Relationship Id="rId7" Type="http://schemas.openxmlformats.org/officeDocument/2006/relationships/image" Target="../media/image113.png"/><Relationship Id="rId6" Type="http://schemas.openxmlformats.org/officeDocument/2006/relationships/customXml" Target="../ink/ink96.xml"/><Relationship Id="rId5" Type="http://schemas.openxmlformats.org/officeDocument/2006/relationships/image" Target="../media/image112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132.png"/><Relationship Id="rId44" Type="http://schemas.openxmlformats.org/officeDocument/2006/relationships/customXml" Target="../ink/ink115.xml"/><Relationship Id="rId43" Type="http://schemas.openxmlformats.org/officeDocument/2006/relationships/image" Target="../media/image131.png"/><Relationship Id="rId42" Type="http://schemas.openxmlformats.org/officeDocument/2006/relationships/customXml" Target="../ink/ink114.xml"/><Relationship Id="rId41" Type="http://schemas.openxmlformats.org/officeDocument/2006/relationships/image" Target="../media/image130.png"/><Relationship Id="rId40" Type="http://schemas.openxmlformats.org/officeDocument/2006/relationships/customXml" Target="../ink/ink113.xml"/><Relationship Id="rId4" Type="http://schemas.openxmlformats.org/officeDocument/2006/relationships/customXml" Target="../ink/ink95.xml"/><Relationship Id="rId39" Type="http://schemas.openxmlformats.org/officeDocument/2006/relationships/image" Target="../media/image129.png"/><Relationship Id="rId38" Type="http://schemas.openxmlformats.org/officeDocument/2006/relationships/customXml" Target="../ink/ink112.xml"/><Relationship Id="rId37" Type="http://schemas.openxmlformats.org/officeDocument/2006/relationships/image" Target="../media/image128.png"/><Relationship Id="rId36" Type="http://schemas.openxmlformats.org/officeDocument/2006/relationships/customXml" Target="../ink/ink111.xml"/><Relationship Id="rId35" Type="http://schemas.openxmlformats.org/officeDocument/2006/relationships/image" Target="../media/image127.png"/><Relationship Id="rId34" Type="http://schemas.openxmlformats.org/officeDocument/2006/relationships/customXml" Target="../ink/ink110.xml"/><Relationship Id="rId33" Type="http://schemas.openxmlformats.org/officeDocument/2006/relationships/image" Target="../media/image126.png"/><Relationship Id="rId32" Type="http://schemas.openxmlformats.org/officeDocument/2006/relationships/customXml" Target="../ink/ink109.xml"/><Relationship Id="rId31" Type="http://schemas.openxmlformats.org/officeDocument/2006/relationships/image" Target="../media/image125.png"/><Relationship Id="rId30" Type="http://schemas.openxmlformats.org/officeDocument/2006/relationships/customXml" Target="../ink/ink108.xml"/><Relationship Id="rId3" Type="http://schemas.openxmlformats.org/officeDocument/2006/relationships/image" Target="../media/image111.png"/><Relationship Id="rId29" Type="http://schemas.openxmlformats.org/officeDocument/2006/relationships/image" Target="../media/image124.png"/><Relationship Id="rId28" Type="http://schemas.openxmlformats.org/officeDocument/2006/relationships/customXml" Target="../ink/ink107.xml"/><Relationship Id="rId27" Type="http://schemas.openxmlformats.org/officeDocument/2006/relationships/image" Target="../media/image123.png"/><Relationship Id="rId26" Type="http://schemas.openxmlformats.org/officeDocument/2006/relationships/customXml" Target="../ink/ink106.xml"/><Relationship Id="rId25" Type="http://schemas.openxmlformats.org/officeDocument/2006/relationships/image" Target="../media/image122.png"/><Relationship Id="rId24" Type="http://schemas.openxmlformats.org/officeDocument/2006/relationships/customXml" Target="../ink/ink105.xml"/><Relationship Id="rId23" Type="http://schemas.openxmlformats.org/officeDocument/2006/relationships/image" Target="../media/image121.png"/><Relationship Id="rId22" Type="http://schemas.openxmlformats.org/officeDocument/2006/relationships/customXml" Target="../ink/ink104.xml"/><Relationship Id="rId21" Type="http://schemas.openxmlformats.org/officeDocument/2006/relationships/image" Target="../media/image120.png"/><Relationship Id="rId20" Type="http://schemas.openxmlformats.org/officeDocument/2006/relationships/customXml" Target="../ink/ink103.xml"/><Relationship Id="rId2" Type="http://schemas.openxmlformats.org/officeDocument/2006/relationships/customXml" Target="../ink/ink94.xml"/><Relationship Id="rId19" Type="http://schemas.openxmlformats.org/officeDocument/2006/relationships/image" Target="../media/image119.png"/><Relationship Id="rId18" Type="http://schemas.openxmlformats.org/officeDocument/2006/relationships/customXml" Target="../ink/ink102.xml"/><Relationship Id="rId17" Type="http://schemas.openxmlformats.org/officeDocument/2006/relationships/image" Target="../media/image118.png"/><Relationship Id="rId16" Type="http://schemas.openxmlformats.org/officeDocument/2006/relationships/customXml" Target="../ink/ink101.xml"/><Relationship Id="rId15" Type="http://schemas.openxmlformats.org/officeDocument/2006/relationships/image" Target="../media/image117.png"/><Relationship Id="rId14" Type="http://schemas.openxmlformats.org/officeDocument/2006/relationships/customXml" Target="../ink/ink100.xml"/><Relationship Id="rId13" Type="http://schemas.openxmlformats.org/officeDocument/2006/relationships/image" Target="../media/image116.png"/><Relationship Id="rId12" Type="http://schemas.openxmlformats.org/officeDocument/2006/relationships/customXml" Target="../ink/ink99.xml"/><Relationship Id="rId11" Type="http://schemas.openxmlformats.org/officeDocument/2006/relationships/image" Target="../media/image115.png"/><Relationship Id="rId10" Type="http://schemas.openxmlformats.org/officeDocument/2006/relationships/customXml" Target="../ink/ink98.xml"/><Relationship Id="rId1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9.xml"/><Relationship Id="rId8" Type="http://schemas.openxmlformats.org/officeDocument/2006/relationships/image" Target="../media/image138.png"/><Relationship Id="rId7" Type="http://schemas.openxmlformats.org/officeDocument/2006/relationships/customXml" Target="../ink/ink118.xml"/><Relationship Id="rId6" Type="http://schemas.openxmlformats.org/officeDocument/2006/relationships/image" Target="../media/image137.png"/><Relationship Id="rId5" Type="http://schemas.openxmlformats.org/officeDocument/2006/relationships/customXml" Target="../ink/ink117.xml"/><Relationship Id="rId4" Type="http://schemas.openxmlformats.org/officeDocument/2006/relationships/image" Target="../media/image136.png"/><Relationship Id="rId3" Type="http://schemas.openxmlformats.org/officeDocument/2006/relationships/customXml" Target="../ink/ink116.xml"/><Relationship Id="rId2" Type="http://schemas.openxmlformats.org/officeDocument/2006/relationships/image" Target="../media/image13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99.png"/><Relationship Id="rId15" Type="http://schemas.openxmlformats.org/officeDocument/2006/relationships/customXml" Target="../ink/ink122.xml"/><Relationship Id="rId14" Type="http://schemas.openxmlformats.org/officeDocument/2006/relationships/image" Target="../media/image141.png"/><Relationship Id="rId13" Type="http://schemas.openxmlformats.org/officeDocument/2006/relationships/customXml" Target="../ink/ink121.xml"/><Relationship Id="rId12" Type="http://schemas.openxmlformats.org/officeDocument/2006/relationships/image" Target="../media/image140.png"/><Relationship Id="rId11" Type="http://schemas.openxmlformats.org/officeDocument/2006/relationships/customXml" Target="../ink/ink120.xml"/><Relationship Id="rId10" Type="http://schemas.openxmlformats.org/officeDocument/2006/relationships/image" Target="../media/image139.png"/><Relationship Id="rId1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7.xml"/><Relationship Id="rId8" Type="http://schemas.openxmlformats.org/officeDocument/2006/relationships/image" Target="../media/image148.png"/><Relationship Id="rId7" Type="http://schemas.openxmlformats.org/officeDocument/2006/relationships/customXml" Target="../ink/ink126.xml"/><Relationship Id="rId6" Type="http://schemas.openxmlformats.org/officeDocument/2006/relationships/image" Target="../media/image147.png"/><Relationship Id="rId5" Type="http://schemas.openxmlformats.org/officeDocument/2006/relationships/customXml" Target="../ink/ink125.xml"/><Relationship Id="rId4" Type="http://schemas.openxmlformats.org/officeDocument/2006/relationships/image" Target="../media/image146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63.png"/><Relationship Id="rId37" Type="http://schemas.openxmlformats.org/officeDocument/2006/relationships/customXml" Target="../ink/ink141.xml"/><Relationship Id="rId36" Type="http://schemas.openxmlformats.org/officeDocument/2006/relationships/image" Target="../media/image162.png"/><Relationship Id="rId35" Type="http://schemas.openxmlformats.org/officeDocument/2006/relationships/customXml" Target="../ink/ink140.xml"/><Relationship Id="rId34" Type="http://schemas.openxmlformats.org/officeDocument/2006/relationships/image" Target="../media/image161.png"/><Relationship Id="rId33" Type="http://schemas.openxmlformats.org/officeDocument/2006/relationships/customXml" Target="../ink/ink139.xml"/><Relationship Id="rId32" Type="http://schemas.openxmlformats.org/officeDocument/2006/relationships/image" Target="../media/image160.png"/><Relationship Id="rId31" Type="http://schemas.openxmlformats.org/officeDocument/2006/relationships/customXml" Target="../ink/ink138.xml"/><Relationship Id="rId30" Type="http://schemas.openxmlformats.org/officeDocument/2006/relationships/image" Target="../media/image159.png"/><Relationship Id="rId3" Type="http://schemas.openxmlformats.org/officeDocument/2006/relationships/customXml" Target="../ink/ink124.xml"/><Relationship Id="rId29" Type="http://schemas.openxmlformats.org/officeDocument/2006/relationships/customXml" Target="../ink/ink137.xml"/><Relationship Id="rId28" Type="http://schemas.openxmlformats.org/officeDocument/2006/relationships/image" Target="../media/image158.png"/><Relationship Id="rId27" Type="http://schemas.openxmlformats.org/officeDocument/2006/relationships/customXml" Target="../ink/ink136.xml"/><Relationship Id="rId26" Type="http://schemas.openxmlformats.org/officeDocument/2006/relationships/image" Target="../media/image157.png"/><Relationship Id="rId25" Type="http://schemas.openxmlformats.org/officeDocument/2006/relationships/customXml" Target="../ink/ink135.xml"/><Relationship Id="rId24" Type="http://schemas.openxmlformats.org/officeDocument/2006/relationships/image" Target="../media/image156.png"/><Relationship Id="rId23" Type="http://schemas.openxmlformats.org/officeDocument/2006/relationships/customXml" Target="../ink/ink134.xml"/><Relationship Id="rId22" Type="http://schemas.openxmlformats.org/officeDocument/2006/relationships/image" Target="../media/image155.png"/><Relationship Id="rId21" Type="http://schemas.openxmlformats.org/officeDocument/2006/relationships/customXml" Target="../ink/ink133.xml"/><Relationship Id="rId20" Type="http://schemas.openxmlformats.org/officeDocument/2006/relationships/image" Target="../media/image154.png"/><Relationship Id="rId2" Type="http://schemas.openxmlformats.org/officeDocument/2006/relationships/image" Target="../media/image145.png"/><Relationship Id="rId19" Type="http://schemas.openxmlformats.org/officeDocument/2006/relationships/customXml" Target="../ink/ink132.xml"/><Relationship Id="rId18" Type="http://schemas.openxmlformats.org/officeDocument/2006/relationships/image" Target="../media/image153.png"/><Relationship Id="rId17" Type="http://schemas.openxmlformats.org/officeDocument/2006/relationships/customXml" Target="../ink/ink131.xml"/><Relationship Id="rId16" Type="http://schemas.openxmlformats.org/officeDocument/2006/relationships/image" Target="../media/image152.png"/><Relationship Id="rId15" Type="http://schemas.openxmlformats.org/officeDocument/2006/relationships/customXml" Target="../ink/ink130.xml"/><Relationship Id="rId14" Type="http://schemas.openxmlformats.org/officeDocument/2006/relationships/image" Target="../media/image151.png"/><Relationship Id="rId13" Type="http://schemas.openxmlformats.org/officeDocument/2006/relationships/customXml" Target="../ink/ink129.xml"/><Relationship Id="rId12" Type="http://schemas.openxmlformats.org/officeDocument/2006/relationships/image" Target="../media/image150.png"/><Relationship Id="rId11" Type="http://schemas.openxmlformats.org/officeDocument/2006/relationships/customXml" Target="../ink/ink128.xml"/><Relationship Id="rId10" Type="http://schemas.openxmlformats.org/officeDocument/2006/relationships/image" Target="../media/image149.png"/><Relationship Id="rId1" Type="http://schemas.openxmlformats.org/officeDocument/2006/relationships/customXml" Target="../ink/ink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串口通信实验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（1）接口标准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2733040"/>
            <a:ext cx="5479415" cy="1392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40" y="4324985"/>
            <a:ext cx="3010535" cy="171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（1）接口标准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785" y="2780665"/>
            <a:ext cx="5866130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2780665"/>
            <a:ext cx="2222500" cy="1554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313430" y="2735580"/>
              <a:ext cx="480695" cy="9074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313430" y="2735580"/>
                <a:ext cx="480695" cy="907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816350" y="2537460"/>
              <a:ext cx="31115" cy="1454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3816350" y="2537460"/>
                <a:ext cx="31115" cy="145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3823970" y="2529840"/>
              <a:ext cx="137795" cy="1225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3823970" y="2529840"/>
                <a:ext cx="13779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083050" y="2499360"/>
              <a:ext cx="635" cy="1682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083050" y="2499360"/>
                <a:ext cx="63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075430" y="2484120"/>
              <a:ext cx="137795" cy="2139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4075430" y="2484120"/>
                <a:ext cx="13779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4273550" y="2506980"/>
              <a:ext cx="107315" cy="2520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4273550" y="2506980"/>
                <a:ext cx="107315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907790" y="3573780"/>
              <a:ext cx="419735" cy="2063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3907790" y="3573780"/>
                <a:ext cx="41973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3884930" y="3878580"/>
              <a:ext cx="434975" cy="2063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3884930" y="3878580"/>
                <a:ext cx="4349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3923030" y="4945380"/>
              <a:ext cx="572135" cy="2825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3923030" y="4945380"/>
                <a:ext cx="57213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456430" y="4785360"/>
              <a:ext cx="15875" cy="996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456430" y="4785360"/>
                <a:ext cx="15875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4464050" y="4312920"/>
              <a:ext cx="8255" cy="1149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4464050" y="4312920"/>
                <a:ext cx="825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425950" y="4076700"/>
              <a:ext cx="635" cy="768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4425950" y="4076700"/>
                <a:ext cx="6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4425950" y="3779520"/>
              <a:ext cx="635" cy="920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4425950" y="3779520"/>
                <a:ext cx="63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4433570" y="3512820"/>
              <a:ext cx="23495" cy="1530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4433570" y="3512820"/>
                <a:ext cx="2349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4532630" y="2865120"/>
              <a:ext cx="99695" cy="3359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4532630" y="2865120"/>
                <a:ext cx="9969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4738370" y="2514600"/>
              <a:ext cx="53975" cy="10731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4738370" y="2514600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4349750" y="3406140"/>
              <a:ext cx="8255" cy="82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4349750" y="3406140"/>
                <a:ext cx="825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4464050" y="3162300"/>
              <a:ext cx="635" cy="311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4464050" y="3162300"/>
                <a:ext cx="63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4403090" y="3352800"/>
              <a:ext cx="46355" cy="692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4403090" y="3352800"/>
                <a:ext cx="46355" cy="69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4342130" y="3489960"/>
              <a:ext cx="23495" cy="4635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4342130" y="3489960"/>
                <a:ext cx="2349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319270" y="3909060"/>
              <a:ext cx="46355" cy="3111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319270" y="3909060"/>
                <a:ext cx="4635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4380230" y="3627120"/>
              <a:ext cx="99695" cy="2139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4380230" y="3627120"/>
                <a:ext cx="9969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4745990" y="2461260"/>
              <a:ext cx="122555" cy="10731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4745990" y="2461260"/>
                <a:ext cx="1225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4921250" y="1905000"/>
              <a:ext cx="635" cy="996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4921250" y="1905000"/>
                <a:ext cx="635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4860290" y="1950720"/>
              <a:ext cx="61595" cy="3873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4860290" y="1950720"/>
                <a:ext cx="61595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4845050" y="1958340"/>
              <a:ext cx="153035" cy="6921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4845050" y="1958340"/>
                <a:ext cx="153035" cy="69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4806950" y="2026920"/>
              <a:ext cx="8255" cy="9969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4806950" y="2026920"/>
                <a:ext cx="8255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4875530" y="2026920"/>
              <a:ext cx="137795" cy="1149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4875530" y="2026920"/>
                <a:ext cx="13779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墨迹 35"/>
              <p14:cNvContentPartPr/>
              <p14:nvPr/>
            </p14:nvContentPartPr>
            <p14:xfrm>
              <a:off x="4837430" y="2141220"/>
              <a:ext cx="8255" cy="7683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0"/>
            </p:blipFill>
            <p:spPr>
              <a:xfrm>
                <a:off x="4837430" y="2141220"/>
                <a:ext cx="825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4867910" y="2186940"/>
              <a:ext cx="15875" cy="825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2"/>
            </p:blipFill>
            <p:spPr>
              <a:xfrm>
                <a:off x="4867910" y="2186940"/>
                <a:ext cx="1587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墨迹 37"/>
              <p14:cNvContentPartPr/>
              <p14:nvPr/>
            </p14:nvContentPartPr>
            <p14:xfrm>
              <a:off x="4860290" y="2171700"/>
              <a:ext cx="107315" cy="53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4"/>
            </p:blipFill>
            <p:spPr>
              <a:xfrm>
                <a:off x="4860290" y="2171700"/>
                <a:ext cx="10731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9" name="墨迹 38"/>
              <p14:cNvContentPartPr/>
              <p14:nvPr/>
            </p14:nvContentPartPr>
            <p14:xfrm>
              <a:off x="4822190" y="2286000"/>
              <a:ext cx="8255" cy="387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6"/>
            </p:blipFill>
            <p:spPr>
              <a:xfrm>
                <a:off x="4822190" y="2286000"/>
                <a:ext cx="8255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0" name="墨迹 39"/>
              <p14:cNvContentPartPr/>
              <p14:nvPr/>
            </p14:nvContentPartPr>
            <p14:xfrm>
              <a:off x="4883150" y="2263140"/>
              <a:ext cx="145415" cy="8445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8"/>
            </p:blipFill>
            <p:spPr>
              <a:xfrm>
                <a:off x="4883150" y="2263140"/>
                <a:ext cx="14541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" name="墨迹 40"/>
              <p14:cNvContentPartPr/>
              <p14:nvPr/>
            </p14:nvContentPartPr>
            <p14:xfrm>
              <a:off x="4906010" y="2247900"/>
              <a:ext cx="31115" cy="2139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0"/>
            </p:blipFill>
            <p:spPr>
              <a:xfrm>
                <a:off x="4906010" y="2247900"/>
                <a:ext cx="311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2" name="墨迹 41"/>
              <p14:cNvContentPartPr/>
              <p14:nvPr/>
            </p14:nvContentPartPr>
            <p14:xfrm>
              <a:off x="5210810" y="2049780"/>
              <a:ext cx="635" cy="30543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2"/>
            </p:blipFill>
            <p:spPr>
              <a:xfrm>
                <a:off x="5210810" y="2049780"/>
                <a:ext cx="635" cy="305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3" name="墨迹 42"/>
              <p14:cNvContentPartPr/>
              <p14:nvPr/>
            </p14:nvContentPartPr>
            <p14:xfrm>
              <a:off x="5241290" y="1935480"/>
              <a:ext cx="244475" cy="41211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4"/>
            </p:blipFill>
            <p:spPr>
              <a:xfrm>
                <a:off x="5241290" y="1935480"/>
                <a:ext cx="244475" cy="412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4" name="墨迹 43"/>
              <p14:cNvContentPartPr/>
              <p14:nvPr/>
            </p14:nvContentPartPr>
            <p14:xfrm>
              <a:off x="5233670" y="2164080"/>
              <a:ext cx="160655" cy="3111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6"/>
            </p:blipFill>
            <p:spPr>
              <a:xfrm>
                <a:off x="5233670" y="2164080"/>
                <a:ext cx="16065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5" name="墨迹 44"/>
              <p14:cNvContentPartPr/>
              <p14:nvPr/>
            </p14:nvContentPartPr>
            <p14:xfrm>
              <a:off x="5226050" y="2209800"/>
              <a:ext cx="244475" cy="6159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8"/>
            </p:blipFill>
            <p:spPr>
              <a:xfrm>
                <a:off x="5226050" y="2209800"/>
                <a:ext cx="24447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6" name="墨迹 45"/>
              <p14:cNvContentPartPr/>
              <p14:nvPr/>
            </p14:nvContentPartPr>
            <p14:xfrm>
              <a:off x="5332730" y="2034540"/>
              <a:ext cx="15875" cy="36639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0"/>
            </p:blipFill>
            <p:spPr>
              <a:xfrm>
                <a:off x="5332730" y="2034540"/>
                <a:ext cx="15875" cy="366395"/>
              </a:xfrm>
              <a:prstGeom prst="rect"/>
            </p:spPr>
          </p:pic>
        </mc:Fallback>
      </mc:AlternateContent>
      <p:sp>
        <p:nvSpPr>
          <p:cNvPr id="47" name="文本框 46"/>
          <p:cNvSpPr txBox="1"/>
          <p:nvPr/>
        </p:nvSpPr>
        <p:spPr>
          <a:xfrm>
            <a:off x="4632960" y="635000"/>
            <a:ext cx="2900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TXD :</a:t>
            </a:r>
            <a:r>
              <a:rPr lang="zh-CN" altLang="en-US"/>
              <a:t>（Transmit Data）</a:t>
            </a:r>
            <a:endParaRPr lang="zh-CN" altLang="en-US"/>
          </a:p>
          <a:p>
            <a:r>
              <a:rPr lang="en-US" altLang="zh-CN"/>
              <a:t>RXD :</a:t>
            </a:r>
            <a:r>
              <a:rPr lang="zh-CN" altLang="en-US"/>
              <a:t>（Receive Data）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（2）通信协议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RS232 的通信协议比较简单，通常遵循 96-N-8-1 格式。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7376160" y="3200400"/>
              <a:ext cx="442595" cy="6407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7376160" y="3200400"/>
                <a:ext cx="442595" cy="640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208520" y="3566160"/>
              <a:ext cx="427355" cy="3511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7208520" y="3566160"/>
                <a:ext cx="427355" cy="351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516880" y="4419600"/>
              <a:ext cx="244475" cy="5949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516880" y="4419600"/>
                <a:ext cx="244475" cy="594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035040" y="4404360"/>
              <a:ext cx="305435" cy="5797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035040" y="4404360"/>
                <a:ext cx="305435" cy="579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385560" y="4663440"/>
              <a:ext cx="19875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385560" y="4663440"/>
                <a:ext cx="1987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705600" y="4739640"/>
              <a:ext cx="274955" cy="1987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705600" y="4739640"/>
                <a:ext cx="27495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7391400" y="4556760"/>
              <a:ext cx="76835" cy="4425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7391400" y="4556760"/>
                <a:ext cx="76835" cy="442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7437120" y="4754880"/>
              <a:ext cx="137795" cy="198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437120" y="4754880"/>
                <a:ext cx="13779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909560" y="4678680"/>
              <a:ext cx="76835" cy="7321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909560" y="4678680"/>
                <a:ext cx="7683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802880" y="4648200"/>
              <a:ext cx="305435" cy="3663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802880" y="4648200"/>
                <a:ext cx="3054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8336280" y="4678680"/>
              <a:ext cx="320675" cy="4578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336280" y="4678680"/>
                <a:ext cx="320675" cy="45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940040" y="2011680"/>
              <a:ext cx="534035" cy="7016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940040" y="2011680"/>
                <a:ext cx="534035" cy="701675"/>
              </a:xfrm>
              <a:prstGeom prst="rect"/>
            </p:spPr>
          </p:pic>
        </mc:Fallback>
      </mc:AlternateContent>
      <p:sp>
        <p:nvSpPr>
          <p:cNvPr id="16" name="文本框 15"/>
          <p:cNvSpPr txBox="1"/>
          <p:nvPr/>
        </p:nvSpPr>
        <p:spPr>
          <a:xfrm>
            <a:off x="6980555" y="1643380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检验位</a:t>
            </a:r>
            <a:r>
              <a:rPr lang="en-US" altLang="zh-CN"/>
              <a:t>:</a:t>
            </a:r>
            <a:r>
              <a:rPr lang="zh-CN" altLang="en-US"/>
              <a:t>无校验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8869680" y="3154680"/>
              <a:ext cx="198755" cy="48831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8869680" y="3154680"/>
                <a:ext cx="198755" cy="488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8900160" y="3505200"/>
              <a:ext cx="274955" cy="1987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8900160" y="3505200"/>
                <a:ext cx="27495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9311640" y="3764280"/>
              <a:ext cx="305435" cy="4273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9311640" y="3764280"/>
                <a:ext cx="305435" cy="427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9814560" y="3825240"/>
              <a:ext cx="137795" cy="1530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9814560" y="3825240"/>
                <a:ext cx="13779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9875520" y="3962400"/>
              <a:ext cx="46355" cy="2901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9875520" y="3962400"/>
                <a:ext cx="4635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10104120" y="3764280"/>
              <a:ext cx="15875" cy="311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10104120" y="3764280"/>
                <a:ext cx="1587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10043160" y="3840480"/>
              <a:ext cx="259715" cy="63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10043160" y="3840480"/>
                <a:ext cx="2597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10104120" y="4038600"/>
              <a:ext cx="31115" cy="463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10104120" y="4038600"/>
                <a:ext cx="31115" cy="46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10271760" y="3992880"/>
              <a:ext cx="61595" cy="615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10271760" y="3992880"/>
                <a:ext cx="6159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10043160" y="4175760"/>
              <a:ext cx="473075" cy="463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10043160" y="4175760"/>
                <a:ext cx="473075" cy="463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串口通信简介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（3）串口内部结构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3030855"/>
            <a:ext cx="6618605" cy="2419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8375650" y="2781300"/>
              <a:ext cx="521335" cy="6864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8375650" y="2781300"/>
                <a:ext cx="521335" cy="686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8058150" y="2045335"/>
              <a:ext cx="102235" cy="596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8058150" y="2045335"/>
                <a:ext cx="102235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8134350" y="2032635"/>
              <a:ext cx="127635" cy="215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8134350" y="2032635"/>
                <a:ext cx="12763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8502650" y="2134235"/>
              <a:ext cx="356235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8502650" y="2134235"/>
                <a:ext cx="35623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9010650" y="2387600"/>
              <a:ext cx="114935" cy="641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9010650" y="2387600"/>
                <a:ext cx="114935" cy="64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9366250" y="2134235"/>
              <a:ext cx="89535" cy="546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9366250" y="2134235"/>
                <a:ext cx="89535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8489950" y="4877435"/>
              <a:ext cx="508635" cy="5467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8489950" y="4877435"/>
                <a:ext cx="508635" cy="546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312150" y="5664835"/>
              <a:ext cx="26035" cy="3181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8312150" y="5664835"/>
                <a:ext cx="26035" cy="318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8337550" y="5525135"/>
              <a:ext cx="191135" cy="1911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8337550" y="5525135"/>
                <a:ext cx="191135" cy="191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8604250" y="5652135"/>
              <a:ext cx="191135" cy="2800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8604250" y="5652135"/>
                <a:ext cx="191135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8934450" y="5918835"/>
              <a:ext cx="38735" cy="133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8934450" y="5918835"/>
                <a:ext cx="387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9201150" y="5614035"/>
              <a:ext cx="165735" cy="2927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9201150" y="5614035"/>
                <a:ext cx="165735" cy="292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3676650" y="3162300"/>
              <a:ext cx="572135" cy="5219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3676650" y="3162300"/>
                <a:ext cx="572135" cy="52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3968750" y="1346835"/>
              <a:ext cx="965835" cy="1828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3968750" y="1346835"/>
                <a:ext cx="965835" cy="1828800"/>
              </a:xfrm>
              <a:prstGeom prst="rect"/>
            </p:spPr>
          </p:pic>
        </mc:Fallback>
      </mc:AlternateContent>
      <p:sp>
        <p:nvSpPr>
          <p:cNvPr id="19" name="文本框 18"/>
          <p:cNvSpPr txBox="1"/>
          <p:nvPr/>
        </p:nvSpPr>
        <p:spPr>
          <a:xfrm>
            <a:off x="4121150" y="97853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数据缓存区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 串口相关寄存器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（1）串口控制寄存器SCON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030" y="2953385"/>
            <a:ext cx="6569710" cy="745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3926840"/>
            <a:ext cx="6942455" cy="1765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387850" y="3296920"/>
              <a:ext cx="752475" cy="3359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387850" y="3296920"/>
                <a:ext cx="75247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763770" y="1640840"/>
              <a:ext cx="1077595" cy="16770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763770" y="1640840"/>
                <a:ext cx="1077595" cy="1677035"/>
              </a:xfrm>
              <a:prstGeom prst="rect"/>
            </p:spPr>
          </p:pic>
        </mc:Fallback>
      </mc:AlternateContent>
      <p:sp>
        <p:nvSpPr>
          <p:cNvPr id="8" name="文本框 7"/>
          <p:cNvSpPr txBox="1"/>
          <p:nvPr/>
        </p:nvSpPr>
        <p:spPr>
          <a:xfrm>
            <a:off x="5017770" y="1295400"/>
            <a:ext cx="132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确定工作方式</a:t>
            </a:r>
            <a:endParaRPr lang="zh-CN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652010" y="4678680"/>
              <a:ext cx="264795" cy="2749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4652010" y="4678680"/>
                <a:ext cx="264795" cy="274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418330" y="4953000"/>
              <a:ext cx="244475" cy="10877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4418330" y="4953000"/>
                <a:ext cx="244475" cy="1087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4377690" y="5918200"/>
              <a:ext cx="254635" cy="163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4377690" y="5918200"/>
                <a:ext cx="254635" cy="163195"/>
              </a:xfrm>
              <a:prstGeom prst="rect"/>
            </p:spPr>
          </p:pic>
        </mc:Fallback>
      </mc:AlternateContent>
      <p:sp>
        <p:nvSpPr>
          <p:cNvPr id="13" name="文本框 12"/>
          <p:cNvSpPr txBox="1"/>
          <p:nvPr/>
        </p:nvSpPr>
        <p:spPr>
          <a:xfrm>
            <a:off x="3950970" y="6081395"/>
            <a:ext cx="132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通常使用</a:t>
            </a:r>
            <a:endParaRPr lang="zh-CN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281930" y="3347720"/>
              <a:ext cx="508635" cy="3054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4"/>
            </p:blipFill>
            <p:spPr>
              <a:xfrm>
                <a:off x="5281930" y="3347720"/>
                <a:ext cx="508635" cy="305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5607050" y="1021080"/>
              <a:ext cx="711835" cy="23882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5607050" y="1021080"/>
                <a:ext cx="711835" cy="2388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5474970" y="1447800"/>
              <a:ext cx="635" cy="6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5474970" y="1447800"/>
                <a:ext cx="635" cy="635"/>
              </a:xfrm>
              <a:prstGeom prst="rect"/>
            </p:spPr>
          </p:pic>
        </mc:Fallback>
      </mc:AlternateContent>
      <p:sp>
        <p:nvSpPr>
          <p:cNvPr id="17" name="文本框 16"/>
          <p:cNvSpPr txBox="1"/>
          <p:nvPr/>
        </p:nvSpPr>
        <p:spPr>
          <a:xfrm>
            <a:off x="5474970" y="725170"/>
            <a:ext cx="1645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SM2</a:t>
            </a:r>
            <a:r>
              <a:rPr lang="zh-CN" altLang="en-US" sz="1400">
                <a:solidFill>
                  <a:srgbClr val="FF0000"/>
                </a:solidFill>
              </a:rPr>
              <a:t>控制多级通信</a:t>
            </a:r>
            <a:endParaRPr lang="zh-CN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5820410" y="3317240"/>
              <a:ext cx="315595" cy="3155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5820410" y="3317240"/>
                <a:ext cx="315595" cy="315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5982970" y="3652520"/>
              <a:ext cx="61595" cy="8191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5982970" y="3652520"/>
                <a:ext cx="61595" cy="81915"/>
              </a:xfrm>
              <a:prstGeom prst="rect"/>
            </p:spPr>
          </p:pic>
        </mc:Fallback>
      </mc:AlternateContent>
      <p:sp>
        <p:nvSpPr>
          <p:cNvPr id="21" name="文本框 20"/>
          <p:cNvSpPr txBox="1"/>
          <p:nvPr/>
        </p:nvSpPr>
        <p:spPr>
          <a:xfrm>
            <a:off x="4377055" y="3804920"/>
            <a:ext cx="2865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设为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，表示允许接收发送数据</a:t>
            </a:r>
            <a:endParaRPr lang="zh-CN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5932170" y="3672840"/>
              <a:ext cx="92075" cy="1733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4"/>
            </p:blipFill>
            <p:spPr>
              <a:xfrm>
                <a:off x="5932170" y="3672840"/>
                <a:ext cx="92075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5871210" y="3764280"/>
              <a:ext cx="193675" cy="819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6"/>
            </p:blipFill>
            <p:spPr>
              <a:xfrm>
                <a:off x="5871210" y="3764280"/>
                <a:ext cx="193675" cy="81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6155690" y="3357880"/>
              <a:ext cx="854075" cy="35623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8"/>
            </p:blipFill>
            <p:spPr>
              <a:xfrm>
                <a:off x="6155690" y="3357880"/>
                <a:ext cx="854075" cy="356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6" name="墨迹 25"/>
              <p14:cNvContentPartPr/>
              <p14:nvPr/>
            </p14:nvContentPartPr>
            <p14:xfrm>
              <a:off x="6501130" y="2606040"/>
              <a:ext cx="437515" cy="7829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0"/>
            </p:blipFill>
            <p:spPr>
              <a:xfrm>
                <a:off x="6501130" y="2606040"/>
                <a:ext cx="437515" cy="782955"/>
              </a:xfrm>
              <a:prstGeom prst="rect"/>
            </p:spPr>
          </p:pic>
        </mc:Fallback>
      </mc:AlternateContent>
      <p:sp>
        <p:nvSpPr>
          <p:cNvPr id="27" name="文本框 26"/>
          <p:cNvSpPr txBox="1"/>
          <p:nvPr/>
        </p:nvSpPr>
        <p:spPr>
          <a:xfrm>
            <a:off x="6064885" y="2148205"/>
            <a:ext cx="145161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8</a:t>
            </a:r>
            <a:r>
              <a:rPr lang="zh-CN" altLang="en-US" sz="1400">
                <a:solidFill>
                  <a:srgbClr val="FF0000"/>
                </a:solidFill>
              </a:rPr>
              <a:t>位数据用不到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设为</a:t>
            </a:r>
            <a:r>
              <a:rPr lang="en-US" altLang="zh-CN" sz="1400">
                <a:solidFill>
                  <a:srgbClr val="FF0000"/>
                </a:solidFill>
              </a:rPr>
              <a:t> 0 </a:t>
            </a:r>
            <a:r>
              <a:rPr lang="zh-CN" altLang="en-US" sz="1400">
                <a:solidFill>
                  <a:srgbClr val="FF0000"/>
                </a:solidFill>
              </a:rPr>
              <a:t>即可</a:t>
            </a:r>
            <a:endParaRPr lang="zh-CN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8" name="墨迹 27"/>
              <p14:cNvContentPartPr/>
              <p14:nvPr/>
            </p14:nvContentPartPr>
            <p14:xfrm>
              <a:off x="7181850" y="3327400"/>
              <a:ext cx="254635" cy="30543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2"/>
            </p:blipFill>
            <p:spPr>
              <a:xfrm>
                <a:off x="7181850" y="3327400"/>
                <a:ext cx="254635" cy="305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9" name="墨迹 28"/>
              <p14:cNvContentPartPr/>
              <p14:nvPr/>
            </p14:nvContentPartPr>
            <p14:xfrm>
              <a:off x="7354570" y="1518920"/>
              <a:ext cx="315595" cy="17887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4"/>
            </p:blipFill>
            <p:spPr>
              <a:xfrm>
                <a:off x="7354570" y="1518920"/>
                <a:ext cx="315595" cy="1788795"/>
              </a:xfrm>
              <a:prstGeom prst="rect"/>
            </p:spPr>
          </p:pic>
        </mc:Fallback>
      </mc:AlternateContent>
      <p:sp>
        <p:nvSpPr>
          <p:cNvPr id="30" name="文本框 29"/>
          <p:cNvSpPr txBox="1"/>
          <p:nvPr/>
        </p:nvSpPr>
        <p:spPr>
          <a:xfrm>
            <a:off x="6618605" y="1192530"/>
            <a:ext cx="2268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中断发送标志位，手动清</a:t>
            </a:r>
            <a:r>
              <a:rPr lang="en-US" altLang="zh-CN" sz="1400">
                <a:solidFill>
                  <a:srgbClr val="FF0000"/>
                </a:solidFill>
              </a:rPr>
              <a:t>0</a:t>
            </a:r>
            <a:endParaRPr lang="en-US" altLang="zh-CN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墨迹 30"/>
              <p14:cNvContentPartPr/>
              <p14:nvPr/>
            </p14:nvContentPartPr>
            <p14:xfrm>
              <a:off x="7598410" y="3327400"/>
              <a:ext cx="356235" cy="4578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6"/>
            </p:blipFill>
            <p:spPr>
              <a:xfrm>
                <a:off x="7598410" y="3327400"/>
                <a:ext cx="356235" cy="45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2" name="墨迹 31"/>
              <p14:cNvContentPartPr/>
              <p14:nvPr/>
            </p14:nvContentPartPr>
            <p14:xfrm>
              <a:off x="7852410" y="2595880"/>
              <a:ext cx="244475" cy="77279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8"/>
            </p:blipFill>
            <p:spPr>
              <a:xfrm>
                <a:off x="7852410" y="2595880"/>
                <a:ext cx="244475" cy="772795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7660005" y="207581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接收中断标志位，手动清</a:t>
            </a:r>
            <a:r>
              <a:rPr lang="en-US" altLang="zh-CN" sz="1400">
                <a:solidFill>
                  <a:srgbClr val="FF0000"/>
                </a:solidFill>
              </a:rPr>
              <a:t>0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 串口相关寄存器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（2）电源控制寄存器 PCON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75" y="2880360"/>
            <a:ext cx="5971540" cy="10972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220210" y="3408680"/>
              <a:ext cx="478155" cy="5594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220210" y="3408680"/>
                <a:ext cx="478155" cy="559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464050" y="3926840"/>
              <a:ext cx="183515" cy="6000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4464050" y="3926840"/>
                <a:ext cx="183515" cy="60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474210" y="4363720"/>
              <a:ext cx="376555" cy="1936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4474210" y="4363720"/>
                <a:ext cx="376555" cy="193675"/>
              </a:xfrm>
              <a:prstGeom prst="rect"/>
            </p:spPr>
          </p:pic>
        </mc:Fallback>
      </mc:AlternateContent>
      <p:sp>
        <p:nvSpPr>
          <p:cNvPr id="8" name="文本框 7"/>
          <p:cNvSpPr txBox="1"/>
          <p:nvPr/>
        </p:nvSpPr>
        <p:spPr>
          <a:xfrm>
            <a:off x="3712210" y="462788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只用到这一位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688080" y="3878580"/>
              <a:ext cx="671195" cy="13874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688080" y="3878580"/>
                <a:ext cx="671195" cy="138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581400" y="5189220"/>
              <a:ext cx="366395" cy="2749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3581400" y="5189220"/>
                <a:ext cx="366395" cy="274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459480" y="5661660"/>
              <a:ext cx="229235" cy="198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459480" y="5661660"/>
                <a:ext cx="229235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581400" y="5753100"/>
              <a:ext cx="107315" cy="7016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3581400" y="5753100"/>
                <a:ext cx="107315" cy="701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886200" y="5615940"/>
              <a:ext cx="635" cy="615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886200" y="5615940"/>
                <a:ext cx="63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810000" y="5692140"/>
              <a:ext cx="259715" cy="1073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810000" y="5692140"/>
                <a:ext cx="2597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901440" y="5996940"/>
              <a:ext cx="76835" cy="1073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901440" y="5996940"/>
                <a:ext cx="768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4038600" y="5981700"/>
              <a:ext cx="76835" cy="1073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4038600" y="5981700"/>
                <a:ext cx="768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3764280" y="6042660"/>
              <a:ext cx="716915" cy="1682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3764280" y="6042660"/>
                <a:ext cx="71691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3977640" y="6332220"/>
              <a:ext cx="31115" cy="2139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3977640" y="6332220"/>
                <a:ext cx="311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4069080" y="6256020"/>
              <a:ext cx="320675" cy="2139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4069080" y="6256020"/>
                <a:ext cx="3206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4023360" y="6438900"/>
              <a:ext cx="457835" cy="920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4023360" y="6438900"/>
                <a:ext cx="45783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4892040" y="5570220"/>
              <a:ext cx="671195" cy="2292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4892040" y="5570220"/>
                <a:ext cx="671195" cy="22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5135880" y="6012180"/>
              <a:ext cx="274955" cy="920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5135880" y="6012180"/>
                <a:ext cx="27495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5532120" y="5920740"/>
              <a:ext cx="122555" cy="18351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5532120" y="5920740"/>
                <a:ext cx="12255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5029200" y="6118860"/>
              <a:ext cx="838835" cy="2444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5029200" y="6118860"/>
                <a:ext cx="83883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5318760" y="5753100"/>
              <a:ext cx="198755" cy="8083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5318760" y="5753100"/>
                <a:ext cx="198755" cy="808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6278880" y="5570220"/>
              <a:ext cx="259715" cy="79311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6278880" y="5570220"/>
                <a:ext cx="259715" cy="793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6400800" y="6530340"/>
              <a:ext cx="92075" cy="63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6400800" y="6530340"/>
                <a:ext cx="92075" cy="6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2.3.1 方式0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529080"/>
            <a:ext cx="6302375" cy="478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15945"/>
            <a:ext cx="4171950" cy="124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215515"/>
            <a:ext cx="6534150" cy="3418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5730" y="4556125"/>
            <a:ext cx="3271520" cy="2105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TXD : </a:t>
            </a:r>
            <a:r>
              <a:rPr lang="zh-CN" altLang="en-US"/>
              <a:t>发送引脚</a:t>
            </a:r>
            <a:endParaRPr lang="zh-CN" altLang="en-US"/>
          </a:p>
          <a:p>
            <a:r>
              <a:rPr lang="en-US" altLang="zh-CN"/>
              <a:t>RXD : </a:t>
            </a:r>
            <a:r>
              <a:rPr lang="zh-CN" altLang="en-US"/>
              <a:t>接收引脚</a:t>
            </a:r>
            <a:endParaRPr lang="zh-CN" altLang="en-US"/>
          </a:p>
          <a:p>
            <a:r>
              <a:rPr lang="en-US" altLang="zh-CN"/>
              <a:t>RED : </a:t>
            </a:r>
            <a:r>
              <a:rPr lang="zh-CN" altLang="en-US"/>
              <a:t>设为</a:t>
            </a:r>
            <a:r>
              <a:rPr lang="en-US" altLang="zh-CN"/>
              <a:t> 1, </a:t>
            </a:r>
            <a:r>
              <a:rPr lang="zh-CN" altLang="en-US"/>
              <a:t>使能接收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5411470" y="4409440"/>
              <a:ext cx="417195" cy="3257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5411470" y="4409440"/>
                <a:ext cx="41719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5411470" y="2946400"/>
              <a:ext cx="376555" cy="3765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5411470" y="2946400"/>
                <a:ext cx="376555" cy="376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11235690" y="3423920"/>
              <a:ext cx="10795" cy="183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11235690" y="3423920"/>
                <a:ext cx="1079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11449050" y="5222240"/>
              <a:ext cx="635" cy="2139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11449050" y="5222240"/>
                <a:ext cx="6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10351770" y="5516880"/>
              <a:ext cx="112395" cy="1835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10351770" y="5516880"/>
                <a:ext cx="11239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9986010" y="3647440"/>
              <a:ext cx="112395" cy="2343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4"/>
            </p:blipFill>
            <p:spPr>
              <a:xfrm>
                <a:off x="9986010" y="3647440"/>
                <a:ext cx="112395" cy="23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3105785" y="4897120"/>
              <a:ext cx="635" cy="6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6"/>
            </p:blipFill>
            <p:spPr>
              <a:xfrm>
                <a:off x="3105785" y="4897120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串口工作方式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2和方式3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16225"/>
            <a:ext cx="4203700" cy="1224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581275"/>
            <a:ext cx="6541770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4276725"/>
            <a:ext cx="6365875" cy="184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（1）如何计算波特率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0 的波特率 = fosc/12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2 的波特率 =（2SMOD/64）· fosc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1 的波特率 =（2SMOD/32）·（T1 溢出率）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 3 的波特率 =（2SMOD/32）·（T1 溢出率）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 T1 溢出率 = fosc /{12×[256 －（TH1）]}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47800" y="2705100"/>
              <a:ext cx="1433195" cy="10826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47800" y="2705100"/>
                <a:ext cx="1433195" cy="108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773680" y="2095500"/>
              <a:ext cx="3277235" cy="6407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773680" y="2095500"/>
                <a:ext cx="3277235" cy="640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913120" y="1912620"/>
              <a:ext cx="259715" cy="4273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913120" y="1912620"/>
                <a:ext cx="259715" cy="427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278880" y="1851660"/>
              <a:ext cx="31115" cy="6254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6278880" y="1851660"/>
                <a:ext cx="3111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339840" y="1805940"/>
              <a:ext cx="442595" cy="762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6339840" y="1805940"/>
                <a:ext cx="442595" cy="762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6385560" y="2034540"/>
              <a:ext cx="229235" cy="768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6385560" y="2034540"/>
                <a:ext cx="22923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6492240" y="1988820"/>
              <a:ext cx="31115" cy="3359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6492240" y="1988820"/>
                <a:ext cx="3111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6370320" y="2324100"/>
              <a:ext cx="61595" cy="1530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6370320" y="2324100"/>
                <a:ext cx="6159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6446520" y="2324100"/>
              <a:ext cx="183515" cy="2292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6446520" y="2324100"/>
                <a:ext cx="183515" cy="22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6507480" y="2506980"/>
              <a:ext cx="92075" cy="311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6507480" y="2506980"/>
                <a:ext cx="92075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6339840" y="2552700"/>
              <a:ext cx="534035" cy="1225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6339840" y="2552700"/>
                <a:ext cx="53403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7269480" y="1623060"/>
              <a:ext cx="31115" cy="1835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7269480" y="1623060"/>
                <a:ext cx="3111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7056120" y="1851660"/>
              <a:ext cx="15875" cy="2139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7056120" y="1851660"/>
                <a:ext cx="15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7147560" y="1836420"/>
              <a:ext cx="488315" cy="1530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7147560" y="1836420"/>
                <a:ext cx="488315" cy="15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7162800" y="2019300"/>
              <a:ext cx="366395" cy="768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7162800" y="2019300"/>
                <a:ext cx="36639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7391400" y="2095500"/>
              <a:ext cx="31115" cy="3663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7391400" y="2095500"/>
                <a:ext cx="3111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7421880" y="2278380"/>
              <a:ext cx="137795" cy="920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7421880" y="2278380"/>
                <a:ext cx="13779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7178040" y="2293620"/>
              <a:ext cx="15875" cy="22923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7178040" y="2293620"/>
                <a:ext cx="15875" cy="22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7239000" y="2232660"/>
              <a:ext cx="640715" cy="18351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7239000" y="2232660"/>
                <a:ext cx="640715" cy="18351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2.51单片机串口介绍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（2）串口初始化步骤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①确定 T1 的工作方式（TMOD 寄存器）；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②确定串口工作方式（SCON 寄存器）；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③计算 T1 的初值（设定波特率），装载 TH1、TL1；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④启动 T1（TCON 中的 TR1 位）；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⑤如果使用中断，需开启串口中断控制位（IE 寄存器）。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51单片机串口介绍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串口的使用方法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（2）串口初始化步骤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2813685"/>
            <a:ext cx="3983990" cy="345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1163320"/>
            <a:ext cx="5774690" cy="514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125"/>
            <a:ext cx="5356225" cy="4775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90" y="4338320"/>
            <a:ext cx="1798955" cy="2237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10" y="1381125"/>
            <a:ext cx="521906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本章所要实现的功能是：当串口助手发送数据给单片机，单片机原封不动转 发给串口助手显示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串行通信与并行通信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）串行通信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2973705"/>
            <a:ext cx="4804410" cy="141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串行通信与并行通信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）并行通信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0" y="2973705"/>
            <a:ext cx="4881245" cy="221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异步通信与同步通信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）异步通信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836545"/>
            <a:ext cx="5293995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异步通信与同步通信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）同步通信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175" y="2957195"/>
            <a:ext cx="5683250" cy="193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单工、半双工与全双工通信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）单工通信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）半双工通信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0815" y="2824480"/>
            <a:ext cx="161798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0" y="4987925"/>
            <a:ext cx="1955165" cy="147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单工、半双工与全双工通信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）全双工通信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2783840"/>
            <a:ext cx="2138045" cy="162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通信的基本概念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通信速率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3489,&quot;width&quot;:7687}"/>
</p:tagLst>
</file>

<file path=ppt/tags/tag7.xml><?xml version="1.0" encoding="utf-8"?>
<p:tagLst xmlns:p="http://schemas.openxmlformats.org/presentationml/2006/main">
  <p:tag name="KSO_WM_DOC_GUID" val="{272453c6-58ad-46f5-8dc9-ac61c8b03ee7}"/>
  <p:tag name="commondata" val="eyJoZGlkIjoiZWExNTBiMGJkMGYwN2QyOWM0NzQ1ZTYzNGI5YjFlY2QifQ==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自定义</PresentationFormat>
  <Paragraphs>181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串口通信实验</vt:lpstr>
      <vt:lpstr>本讲主要内容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1.通信的基本概念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2.51单片机串口介绍</vt:lpstr>
      <vt:lpstr>3.硬件设计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蔚破冲</cp:lastModifiedBy>
  <cp:revision>157</cp:revision>
  <dcterms:created xsi:type="dcterms:W3CDTF">2015-05-05T08:02:00Z</dcterms:created>
  <dcterms:modified xsi:type="dcterms:W3CDTF">2024-04-16T10:31:13Z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20E3F0687DDC43258A76269A7E1E46A6</vt:lpwstr>
  </property>
</Properties>
</file>