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32"/>
  </p:notesMasterIdLst>
  <p:sldIdLst>
    <p:sldId id="261" r:id="rId3"/>
    <p:sldId id="256" r:id="rId4"/>
    <p:sldId id="258" r:id="rId5"/>
    <p:sldId id="262" r:id="rId6"/>
    <p:sldId id="259" r:id="rId7"/>
    <p:sldId id="272" r:id="rId8"/>
    <p:sldId id="273" r:id="rId9"/>
    <p:sldId id="274" r:id="rId10"/>
    <p:sldId id="315" r:id="rId11"/>
    <p:sldId id="316" r:id="rId12"/>
    <p:sldId id="263" r:id="rId13"/>
    <p:sldId id="271" r:id="rId14"/>
    <p:sldId id="281" r:id="rId15"/>
    <p:sldId id="284" r:id="rId16"/>
    <p:sldId id="289" r:id="rId17"/>
    <p:sldId id="290" r:id="rId18"/>
    <p:sldId id="291" r:id="rId19"/>
    <p:sldId id="265" r:id="rId20"/>
    <p:sldId id="292" r:id="rId21"/>
    <p:sldId id="293" r:id="rId22"/>
    <p:sldId id="294" r:id="rId23"/>
    <p:sldId id="298" r:id="rId24"/>
    <p:sldId id="301" r:id="rId25"/>
    <p:sldId id="303" r:id="rId26"/>
    <p:sldId id="306" r:id="rId27"/>
    <p:sldId id="308" r:id="rId28"/>
    <p:sldId id="310" r:id="rId29"/>
    <p:sldId id="313" r:id="rId30"/>
    <p:sldId id="31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482" y="72"/>
      </p:cViewPr>
      <p:guideLst>
        <p:guide orient="horz" pos="210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1107760" y="203200"/>
            <a:ext cx="214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学 习 目 标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061444" y="726420"/>
            <a:ext cx="263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1106570" y="726420"/>
            <a:ext cx="2144630" cy="0"/>
          </a:xfrm>
          <a:prstGeom prst="line">
            <a:avLst/>
          </a:prstGeom>
          <a:ln>
            <a:solidFill>
              <a:srgbClr val="640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/>
        </p:nvGrpSpPr>
        <p:grpSpPr>
          <a:xfrm>
            <a:off x="274027" y="281999"/>
            <a:ext cx="764259" cy="767958"/>
            <a:chOff x="1506056" y="1170999"/>
            <a:chExt cx="764259" cy="767958"/>
          </a:xfrm>
        </p:grpSpPr>
        <p:sp>
          <p:nvSpPr>
            <p:cNvPr id="26" name="任意多边形: 形状 25"/>
            <p:cNvSpPr/>
            <p:nvPr userDrawn="1"/>
          </p:nvSpPr>
          <p:spPr>
            <a:xfrm>
              <a:off x="1506056" y="1170999"/>
              <a:ext cx="764259" cy="767958"/>
            </a:xfrm>
            <a:custGeom>
              <a:avLst/>
              <a:gdLst>
                <a:gd name="connsiteX0" fmla="*/ 380280 w 764259"/>
                <a:gd name="connsiteY0" fmla="*/ 0 h 767958"/>
                <a:gd name="connsiteX1" fmla="*/ 764259 w 764259"/>
                <a:gd name="connsiteY1" fmla="*/ 383979 h 767958"/>
                <a:gd name="connsiteX2" fmla="*/ 380280 w 764259"/>
                <a:gd name="connsiteY2" fmla="*/ 767958 h 767958"/>
                <a:gd name="connsiteX3" fmla="*/ 108766 w 764259"/>
                <a:gd name="connsiteY3" fmla="*/ 655493 h 767958"/>
                <a:gd name="connsiteX4" fmla="*/ 88074 w 764259"/>
                <a:gd name="connsiteY4" fmla="*/ 630414 h 767958"/>
                <a:gd name="connsiteX5" fmla="*/ 86340 w 764259"/>
                <a:gd name="connsiteY5" fmla="*/ 621759 h 767958"/>
                <a:gd name="connsiteX6" fmla="*/ 99269 w 764259"/>
                <a:gd name="connsiteY6" fmla="*/ 602352 h 767958"/>
                <a:gd name="connsiteX7" fmla="*/ 122135 w 764259"/>
                <a:gd name="connsiteY7" fmla="*/ 597770 h 767958"/>
                <a:gd name="connsiteX8" fmla="*/ 138156 w 764259"/>
                <a:gd name="connsiteY8" fmla="*/ 608444 h 767958"/>
                <a:gd name="connsiteX9" fmla="*/ 125488 w 764259"/>
                <a:gd name="connsiteY9" fmla="*/ 584691 h 767958"/>
                <a:gd name="connsiteX10" fmla="*/ 149936 w 764259"/>
                <a:gd name="connsiteY10" fmla="*/ 614323 h 767958"/>
                <a:gd name="connsiteX11" fmla="*/ 380280 w 764259"/>
                <a:gd name="connsiteY11" fmla="*/ 709734 h 767958"/>
                <a:gd name="connsiteX12" fmla="*/ 706035 w 764259"/>
                <a:gd name="connsiteY12" fmla="*/ 383979 h 767958"/>
                <a:gd name="connsiteX13" fmla="*/ 380280 w 764259"/>
                <a:gd name="connsiteY13" fmla="*/ 58224 h 767958"/>
                <a:gd name="connsiteX14" fmla="*/ 61143 w 764259"/>
                <a:gd name="connsiteY14" fmla="*/ 318328 h 767958"/>
                <a:gd name="connsiteX15" fmla="*/ 58224 w 764259"/>
                <a:gd name="connsiteY15" fmla="*/ 347286 h 767958"/>
                <a:gd name="connsiteX16" fmla="*/ 0 w 764259"/>
                <a:gd name="connsiteY16" fmla="*/ 347286 h 767958"/>
                <a:gd name="connsiteX17" fmla="*/ 4102 w 764259"/>
                <a:gd name="connsiteY17" fmla="*/ 306594 h 767958"/>
                <a:gd name="connsiteX18" fmla="*/ 380280 w 764259"/>
                <a:gd name="connsiteY18" fmla="*/ 0 h 76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4259" h="767958">
                  <a:moveTo>
                    <a:pt x="380280" y="0"/>
                  </a:moveTo>
                  <a:cubicBezTo>
                    <a:pt x="592346" y="0"/>
                    <a:pt x="764259" y="171913"/>
                    <a:pt x="764259" y="383979"/>
                  </a:cubicBezTo>
                  <a:cubicBezTo>
                    <a:pt x="764259" y="596045"/>
                    <a:pt x="592346" y="767958"/>
                    <a:pt x="380280" y="767958"/>
                  </a:cubicBezTo>
                  <a:cubicBezTo>
                    <a:pt x="274247" y="767958"/>
                    <a:pt x="178252" y="724980"/>
                    <a:pt x="108766" y="655493"/>
                  </a:cubicBezTo>
                  <a:lnTo>
                    <a:pt x="88074" y="630414"/>
                  </a:lnTo>
                  <a:lnTo>
                    <a:pt x="86340" y="621759"/>
                  </a:lnTo>
                  <a:cubicBezTo>
                    <a:pt x="87851" y="614109"/>
                    <a:pt x="92280" y="607036"/>
                    <a:pt x="99269" y="602352"/>
                  </a:cubicBezTo>
                  <a:cubicBezTo>
                    <a:pt x="106259" y="597667"/>
                    <a:pt x="114485" y="596260"/>
                    <a:pt x="122135" y="597770"/>
                  </a:cubicBezTo>
                  <a:lnTo>
                    <a:pt x="138156" y="608444"/>
                  </a:lnTo>
                  <a:lnTo>
                    <a:pt x="125488" y="584691"/>
                  </a:lnTo>
                  <a:lnTo>
                    <a:pt x="149936" y="614323"/>
                  </a:lnTo>
                  <a:cubicBezTo>
                    <a:pt x="208886" y="673273"/>
                    <a:pt x="290325" y="709734"/>
                    <a:pt x="380280" y="709734"/>
                  </a:cubicBezTo>
                  <a:cubicBezTo>
                    <a:pt x="560190" y="709734"/>
                    <a:pt x="706035" y="563889"/>
                    <a:pt x="706035" y="383979"/>
                  </a:cubicBezTo>
                  <a:cubicBezTo>
                    <a:pt x="706035" y="204069"/>
                    <a:pt x="560190" y="58224"/>
                    <a:pt x="380280" y="58224"/>
                  </a:cubicBezTo>
                  <a:cubicBezTo>
                    <a:pt x="222859" y="58224"/>
                    <a:pt x="91519" y="169887"/>
                    <a:pt x="61143" y="318328"/>
                  </a:cubicBezTo>
                  <a:lnTo>
                    <a:pt x="58224" y="347286"/>
                  </a:lnTo>
                  <a:lnTo>
                    <a:pt x="0" y="347286"/>
                  </a:lnTo>
                  <a:lnTo>
                    <a:pt x="4102" y="306594"/>
                  </a:lnTo>
                  <a:cubicBezTo>
                    <a:pt x="39907" y="131621"/>
                    <a:pt x="194722" y="0"/>
                    <a:pt x="380280" y="0"/>
                  </a:cubicBezTo>
                  <a:close/>
                </a:path>
              </a:pathLst>
            </a:custGeom>
            <a:solidFill>
              <a:srgbClr val="4A5B6F"/>
            </a:solidFill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1588770" y="1756122"/>
              <a:ext cx="57150" cy="57150"/>
            </a:xfrm>
            <a:prstGeom prst="ellipse">
              <a:avLst/>
            </a:prstGeom>
            <a:solidFill>
              <a:srgbClr val="4A5B6F"/>
            </a:solidFill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" name="椭圆 26"/>
            <p:cNvSpPr/>
            <p:nvPr userDrawn="1"/>
          </p:nvSpPr>
          <p:spPr>
            <a:xfrm>
              <a:off x="1506056" y="1488303"/>
              <a:ext cx="57150" cy="57150"/>
            </a:xfrm>
            <a:prstGeom prst="ellipse">
              <a:avLst/>
            </a:prstGeom>
            <a:solidFill>
              <a:srgbClr val="4A5B6F"/>
            </a:solidFill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354335" y="535507"/>
            <a:ext cx="535506" cy="350441"/>
            <a:chOff x="1922428" y="1423006"/>
            <a:chExt cx="535506" cy="350441"/>
          </a:xfrm>
          <a:solidFill>
            <a:srgbClr val="6401F8"/>
          </a:solidFill>
        </p:grpSpPr>
        <p:grpSp>
          <p:nvGrpSpPr>
            <p:cNvPr id="11" name="组合 10"/>
            <p:cNvGrpSpPr/>
            <p:nvPr userDrawn="1"/>
          </p:nvGrpSpPr>
          <p:grpSpPr>
            <a:xfrm rot="18718039" flipV="1">
              <a:off x="1844710" y="1584333"/>
              <a:ext cx="224712" cy="69276"/>
              <a:chOff x="573405" y="1443990"/>
              <a:chExt cx="787632" cy="160020"/>
            </a:xfrm>
            <a:grpFill/>
          </p:grpSpPr>
          <p:sp>
            <p:nvSpPr>
              <p:cNvPr id="9" name="椭圆 8"/>
              <p:cNvSpPr/>
              <p:nvPr userDrawn="1"/>
            </p:nvSpPr>
            <p:spPr>
              <a:xfrm>
                <a:off x="573405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8" name="椭圆 27"/>
              <p:cNvSpPr/>
              <p:nvPr userDrawn="1"/>
            </p:nvSpPr>
            <p:spPr>
              <a:xfrm>
                <a:off x="1201017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>
                <a:off x="653415" y="1443990"/>
                <a:ext cx="624840" cy="160020"/>
              </a:xfrm>
              <a:prstGeom prst="rect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31" name="组合 30"/>
            <p:cNvGrpSpPr/>
            <p:nvPr userDrawn="1"/>
          </p:nvGrpSpPr>
          <p:grpSpPr>
            <a:xfrm rot="2651265" flipV="1">
              <a:off x="1955814" y="1594427"/>
              <a:ext cx="253670" cy="69276"/>
              <a:chOff x="573405" y="1443990"/>
              <a:chExt cx="787632" cy="160020"/>
            </a:xfrm>
            <a:grpFill/>
          </p:grpSpPr>
          <p:sp>
            <p:nvSpPr>
              <p:cNvPr id="32" name="椭圆 31"/>
              <p:cNvSpPr/>
              <p:nvPr userDrawn="1"/>
            </p:nvSpPr>
            <p:spPr>
              <a:xfrm>
                <a:off x="573405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 userDrawn="1"/>
            </p:nvSpPr>
            <p:spPr>
              <a:xfrm>
                <a:off x="1201017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4" name="矩形 33"/>
              <p:cNvSpPr/>
              <p:nvPr userDrawn="1"/>
            </p:nvSpPr>
            <p:spPr>
              <a:xfrm>
                <a:off x="653415" y="1443990"/>
                <a:ext cx="624840" cy="160020"/>
              </a:xfrm>
              <a:prstGeom prst="rect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grpSp>
          <p:nvGrpSpPr>
            <p:cNvPr id="36" name="组合 35"/>
            <p:cNvGrpSpPr/>
            <p:nvPr userDrawn="1"/>
          </p:nvGrpSpPr>
          <p:grpSpPr>
            <a:xfrm rot="18821879" flipV="1">
              <a:off x="2091592" y="1585792"/>
              <a:ext cx="306034" cy="69276"/>
              <a:chOff x="573405" y="1443990"/>
              <a:chExt cx="787632" cy="160020"/>
            </a:xfrm>
            <a:grpFill/>
          </p:grpSpPr>
          <p:sp>
            <p:nvSpPr>
              <p:cNvPr id="38" name="椭圆 37"/>
              <p:cNvSpPr/>
              <p:nvPr userDrawn="1"/>
            </p:nvSpPr>
            <p:spPr>
              <a:xfrm>
                <a:off x="573405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39" name="椭圆 38"/>
              <p:cNvSpPr/>
              <p:nvPr userDrawn="1"/>
            </p:nvSpPr>
            <p:spPr>
              <a:xfrm>
                <a:off x="1201017" y="1443990"/>
                <a:ext cx="160020" cy="16002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40" name="矩形 39"/>
              <p:cNvSpPr/>
              <p:nvPr userDrawn="1"/>
            </p:nvSpPr>
            <p:spPr>
              <a:xfrm>
                <a:off x="653415" y="1443990"/>
                <a:ext cx="624840" cy="160020"/>
              </a:xfrm>
              <a:prstGeom prst="rect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29" name="等腰三角形 28"/>
            <p:cNvSpPr/>
            <p:nvPr userDrawn="1"/>
          </p:nvSpPr>
          <p:spPr>
            <a:xfrm rot="2290495">
              <a:off x="2261064" y="1423006"/>
              <a:ext cx="196870" cy="148982"/>
            </a:xfrm>
            <a:prstGeom prst="triangl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58" name="梯形 57"/>
          <p:cNvSpPr/>
          <p:nvPr userDrawn="1"/>
        </p:nvSpPr>
        <p:spPr>
          <a:xfrm>
            <a:off x="849172" y="3576768"/>
            <a:ext cx="3391238" cy="656015"/>
          </a:xfrm>
          <a:prstGeom prst="trapezoid">
            <a:avLst>
              <a:gd name="adj" fmla="val 66310"/>
            </a:avLst>
          </a:prstGeom>
          <a:solidFill>
            <a:srgbClr val="6401F8">
              <a:alpha val="84706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9" name="梯形 58"/>
          <p:cNvSpPr/>
          <p:nvPr userDrawn="1"/>
        </p:nvSpPr>
        <p:spPr>
          <a:xfrm>
            <a:off x="1368068" y="2760682"/>
            <a:ext cx="2321836" cy="656015"/>
          </a:xfrm>
          <a:prstGeom prst="trapezoid">
            <a:avLst>
              <a:gd name="adj" fmla="val 66310"/>
            </a:avLst>
          </a:prstGeom>
          <a:solidFill>
            <a:srgbClr val="7C28F9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70" name="直接连接符 69"/>
          <p:cNvCxnSpPr/>
          <p:nvPr userDrawn="1"/>
        </p:nvCxnSpPr>
        <p:spPr>
          <a:xfrm>
            <a:off x="5085348" y="3812741"/>
            <a:ext cx="1748589" cy="0"/>
          </a:xfrm>
          <a:prstGeom prst="line">
            <a:avLst/>
          </a:prstGeom>
          <a:ln w="3175" cap="rnd">
            <a:solidFill>
              <a:schemeClr val="tx2"/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>
            <a:off x="0" y="6458229"/>
            <a:ext cx="12192000" cy="411345"/>
          </a:xfrm>
          <a:prstGeom prst="rect">
            <a:avLst/>
          </a:prstGeom>
          <a:solidFill>
            <a:srgbClr val="640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 userDrawn="1"/>
        </p:nvSpPr>
        <p:spPr>
          <a:xfrm>
            <a:off x="96649" y="6481379"/>
            <a:ext cx="2448142" cy="375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Python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0" name="等腰三角形 59"/>
          <p:cNvSpPr/>
          <p:nvPr userDrawn="1"/>
        </p:nvSpPr>
        <p:spPr>
          <a:xfrm>
            <a:off x="1891648" y="1632009"/>
            <a:ext cx="1306286" cy="968602"/>
          </a:xfrm>
          <a:prstGeom prst="triangle">
            <a:avLst/>
          </a:prstGeom>
          <a:solidFill>
            <a:srgbClr val="6401F8">
              <a:alpha val="84706"/>
            </a:srgbClr>
          </a:solidFill>
          <a:ln>
            <a:noFill/>
          </a:ln>
          <a:effectLst>
            <a:reflection blurRad="6350" stA="580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45" name="直接连接符 44"/>
          <p:cNvCxnSpPr/>
          <p:nvPr userDrawn="1"/>
        </p:nvCxnSpPr>
        <p:spPr>
          <a:xfrm>
            <a:off x="3593082" y="1716126"/>
            <a:ext cx="3199604" cy="0"/>
          </a:xfrm>
          <a:prstGeom prst="line">
            <a:avLst/>
          </a:prstGeom>
          <a:ln w="3175" cap="rnd">
            <a:solidFill>
              <a:schemeClr val="tx2"/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梯形 42"/>
          <p:cNvSpPr/>
          <p:nvPr userDrawn="1"/>
        </p:nvSpPr>
        <p:spPr>
          <a:xfrm>
            <a:off x="329104" y="4497198"/>
            <a:ext cx="4420532" cy="656015"/>
          </a:xfrm>
          <a:prstGeom prst="trapezoid">
            <a:avLst>
              <a:gd name="adj" fmla="val 66310"/>
            </a:avLst>
          </a:prstGeom>
          <a:solidFill>
            <a:srgbClr val="7C28F9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44" name="直接连接符 43"/>
          <p:cNvCxnSpPr/>
          <p:nvPr userDrawn="1"/>
        </p:nvCxnSpPr>
        <p:spPr>
          <a:xfrm>
            <a:off x="4513231" y="2725153"/>
            <a:ext cx="2279455" cy="0"/>
          </a:xfrm>
          <a:prstGeom prst="line">
            <a:avLst/>
          </a:prstGeom>
          <a:ln w="3175" cap="rnd">
            <a:solidFill>
              <a:schemeClr val="tx2"/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/>
        </p:nvCxnSpPr>
        <p:spPr>
          <a:xfrm>
            <a:off x="5533381" y="4838086"/>
            <a:ext cx="1259305" cy="0"/>
          </a:xfrm>
          <a:prstGeom prst="line">
            <a:avLst/>
          </a:prstGeom>
          <a:ln w="3175" cap="rnd">
            <a:solidFill>
              <a:schemeClr val="tx2"/>
            </a:solidFill>
            <a:round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2023/3/2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小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/>
          <p:nvPr userDrawn="1"/>
        </p:nvSpPr>
        <p:spPr bwMode="auto">
          <a:xfrm rot="5400000">
            <a:off x="4406455" y="1812103"/>
            <a:ext cx="3419172" cy="303038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600" b="1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" name="Freeform 5"/>
          <p:cNvSpPr/>
          <p:nvPr userDrawn="1"/>
        </p:nvSpPr>
        <p:spPr bwMode="auto">
          <a:xfrm rot="5400000">
            <a:off x="4278683" y="2036359"/>
            <a:ext cx="1094948" cy="97044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6401F8"/>
          </a:solidFill>
          <a:ln w="25400">
            <a:noFill/>
          </a:ln>
          <a:effectLst>
            <a:outerShdw blurRad="444500" dist="1524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600" b="1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5699363" y="4121781"/>
            <a:ext cx="833356" cy="48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6458229"/>
            <a:ext cx="12192000" cy="411345"/>
          </a:xfrm>
          <a:prstGeom prst="rect">
            <a:avLst/>
          </a:prstGeom>
          <a:solidFill>
            <a:srgbClr val="640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6649" y="6481379"/>
            <a:ext cx="2448142" cy="375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Python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7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 flipV="1">
            <a:off x="1204595" y="721995"/>
            <a:ext cx="7908290" cy="76200"/>
          </a:xfrm>
          <a:prstGeom prst="rect">
            <a:avLst/>
          </a:prstGeom>
          <a:solidFill>
            <a:srgbClr val="6401F8">
              <a:alpha val="85000"/>
            </a:srgbClr>
          </a:solidFill>
          <a:ln>
            <a:solidFill>
              <a:srgbClr val="6401F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6458229"/>
            <a:ext cx="12192000" cy="411345"/>
          </a:xfrm>
          <a:prstGeom prst="rect">
            <a:avLst/>
          </a:prstGeom>
          <a:solidFill>
            <a:srgbClr val="640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6649" y="6481379"/>
            <a:ext cx="2448142" cy="375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Python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: 形状 37"/>
          <p:cNvSpPr/>
          <p:nvPr userDrawn="1"/>
        </p:nvSpPr>
        <p:spPr>
          <a:xfrm>
            <a:off x="2931199" y="-26455"/>
            <a:ext cx="9316610" cy="6945362"/>
          </a:xfrm>
          <a:custGeom>
            <a:avLst/>
            <a:gdLst>
              <a:gd name="connsiteX0" fmla="*/ 3414532 w 9958095"/>
              <a:gd name="connsiteY0" fmla="*/ 0 h 8234329"/>
              <a:gd name="connsiteX1" fmla="*/ 3680232 w 9958095"/>
              <a:gd name="connsiteY1" fmla="*/ 101516 h 8234329"/>
              <a:gd name="connsiteX2" fmla="*/ 3706619 w 9958095"/>
              <a:gd name="connsiteY2" fmla="*/ 121288 h 8234329"/>
              <a:gd name="connsiteX3" fmla="*/ 3650949 w 9958095"/>
              <a:gd name="connsiteY3" fmla="*/ 273388 h 8234329"/>
              <a:gd name="connsiteX4" fmla="*/ 3561105 w 9958095"/>
              <a:gd name="connsiteY4" fmla="*/ 867649 h 8234329"/>
              <a:gd name="connsiteX5" fmla="*/ 5559499 w 9958095"/>
              <a:gd name="connsiteY5" fmla="*/ 2866043 h 8234329"/>
              <a:gd name="connsiteX6" fmla="*/ 5751197 w 9958095"/>
              <a:gd name="connsiteY6" fmla="*/ 2856363 h 8234329"/>
              <a:gd name="connsiteX7" fmla="*/ 5929722 w 9958095"/>
              <a:gd name="connsiteY7" fmla="*/ 2972269 h 8234329"/>
              <a:gd name="connsiteX8" fmla="*/ 9752245 w 9958095"/>
              <a:gd name="connsiteY8" fmla="*/ 5711221 h 8234329"/>
              <a:gd name="connsiteX9" fmla="*/ 9433367 w 9958095"/>
              <a:gd name="connsiteY9" fmla="*/ 8044403 h 8234329"/>
              <a:gd name="connsiteX10" fmla="*/ 6377651 w 9958095"/>
              <a:gd name="connsiteY10" fmla="*/ 7783973 h 8234329"/>
              <a:gd name="connsiteX11" fmla="*/ 0 w 9958095"/>
              <a:gd name="connsiteY11" fmla="*/ 7668226 h 8234329"/>
              <a:gd name="connsiteX12" fmla="*/ 0 w 9958095"/>
              <a:gd name="connsiteY12" fmla="*/ 810226 h 8234329"/>
              <a:gd name="connsiteX0-1" fmla="*/ 3414532 w 9958095"/>
              <a:gd name="connsiteY0-2" fmla="*/ 0 h 8234329"/>
              <a:gd name="connsiteX1-3" fmla="*/ 3680232 w 9958095"/>
              <a:gd name="connsiteY1-4" fmla="*/ 101516 h 8234329"/>
              <a:gd name="connsiteX2-5" fmla="*/ 3706619 w 9958095"/>
              <a:gd name="connsiteY2-6" fmla="*/ 121288 h 8234329"/>
              <a:gd name="connsiteX3-7" fmla="*/ 3650949 w 9958095"/>
              <a:gd name="connsiteY3-8" fmla="*/ 273388 h 8234329"/>
              <a:gd name="connsiteX4-9" fmla="*/ 3561105 w 9958095"/>
              <a:gd name="connsiteY4-10" fmla="*/ 867649 h 8234329"/>
              <a:gd name="connsiteX5-11" fmla="*/ 5559499 w 9958095"/>
              <a:gd name="connsiteY5-12" fmla="*/ 2866043 h 8234329"/>
              <a:gd name="connsiteX6-13" fmla="*/ 5823933 w 9958095"/>
              <a:gd name="connsiteY6-14" fmla="*/ 3168090 h 8234329"/>
              <a:gd name="connsiteX7-15" fmla="*/ 5929722 w 9958095"/>
              <a:gd name="connsiteY7-16" fmla="*/ 2972269 h 8234329"/>
              <a:gd name="connsiteX8-17" fmla="*/ 9752245 w 9958095"/>
              <a:gd name="connsiteY8-18" fmla="*/ 5711221 h 8234329"/>
              <a:gd name="connsiteX9-19" fmla="*/ 9433367 w 9958095"/>
              <a:gd name="connsiteY9-20" fmla="*/ 8044403 h 8234329"/>
              <a:gd name="connsiteX10-21" fmla="*/ 6377651 w 9958095"/>
              <a:gd name="connsiteY10-22" fmla="*/ 7783973 h 8234329"/>
              <a:gd name="connsiteX11-23" fmla="*/ 0 w 9958095"/>
              <a:gd name="connsiteY11-24" fmla="*/ 7668226 h 8234329"/>
              <a:gd name="connsiteX12-25" fmla="*/ 0 w 9958095"/>
              <a:gd name="connsiteY12-26" fmla="*/ 810226 h 8234329"/>
              <a:gd name="connsiteX13" fmla="*/ 3414532 w 9958095"/>
              <a:gd name="connsiteY13" fmla="*/ 0 h 8234329"/>
              <a:gd name="connsiteX0-27" fmla="*/ 3414532 w 9958095"/>
              <a:gd name="connsiteY0-28" fmla="*/ 0 h 8234329"/>
              <a:gd name="connsiteX1-29" fmla="*/ 3680232 w 9958095"/>
              <a:gd name="connsiteY1-30" fmla="*/ 101516 h 8234329"/>
              <a:gd name="connsiteX2-31" fmla="*/ 3706619 w 9958095"/>
              <a:gd name="connsiteY2-32" fmla="*/ 121288 h 8234329"/>
              <a:gd name="connsiteX3-33" fmla="*/ 3650949 w 9958095"/>
              <a:gd name="connsiteY3-34" fmla="*/ 273388 h 8234329"/>
              <a:gd name="connsiteX4-35" fmla="*/ 3561105 w 9958095"/>
              <a:gd name="connsiteY4-36" fmla="*/ 867649 h 8234329"/>
              <a:gd name="connsiteX5-37" fmla="*/ 5559499 w 9958095"/>
              <a:gd name="connsiteY5-38" fmla="*/ 2866043 h 8234329"/>
              <a:gd name="connsiteX6-39" fmla="*/ 5929722 w 9958095"/>
              <a:gd name="connsiteY6-40" fmla="*/ 2972269 h 8234329"/>
              <a:gd name="connsiteX7-41" fmla="*/ 9752245 w 9958095"/>
              <a:gd name="connsiteY7-42" fmla="*/ 5711221 h 8234329"/>
              <a:gd name="connsiteX8-43" fmla="*/ 9433367 w 9958095"/>
              <a:gd name="connsiteY8-44" fmla="*/ 8044403 h 8234329"/>
              <a:gd name="connsiteX9-45" fmla="*/ 6377651 w 9958095"/>
              <a:gd name="connsiteY9-46" fmla="*/ 7783973 h 8234329"/>
              <a:gd name="connsiteX10-47" fmla="*/ 0 w 9958095"/>
              <a:gd name="connsiteY10-48" fmla="*/ 7668226 h 8234329"/>
              <a:gd name="connsiteX11-49" fmla="*/ 0 w 9958095"/>
              <a:gd name="connsiteY11-50" fmla="*/ 810226 h 8234329"/>
              <a:gd name="connsiteX12-51" fmla="*/ 3414532 w 9958095"/>
              <a:gd name="connsiteY12-52" fmla="*/ 0 h 8234329"/>
              <a:gd name="connsiteX0-53" fmla="*/ 3414532 w 9823194"/>
              <a:gd name="connsiteY0-54" fmla="*/ 0 h 8234329"/>
              <a:gd name="connsiteX1-55" fmla="*/ 3680232 w 9823194"/>
              <a:gd name="connsiteY1-56" fmla="*/ 101516 h 8234329"/>
              <a:gd name="connsiteX2-57" fmla="*/ 3706619 w 9823194"/>
              <a:gd name="connsiteY2-58" fmla="*/ 121288 h 8234329"/>
              <a:gd name="connsiteX3-59" fmla="*/ 3650949 w 9823194"/>
              <a:gd name="connsiteY3-60" fmla="*/ 273388 h 8234329"/>
              <a:gd name="connsiteX4-61" fmla="*/ 3561105 w 9823194"/>
              <a:gd name="connsiteY4-62" fmla="*/ 867649 h 8234329"/>
              <a:gd name="connsiteX5-63" fmla="*/ 5559499 w 9823194"/>
              <a:gd name="connsiteY5-64" fmla="*/ 2866043 h 8234329"/>
              <a:gd name="connsiteX6-65" fmla="*/ 7748131 w 9823194"/>
              <a:gd name="connsiteY6-66" fmla="*/ 3585333 h 8234329"/>
              <a:gd name="connsiteX7-67" fmla="*/ 9752245 w 9823194"/>
              <a:gd name="connsiteY7-68" fmla="*/ 5711221 h 8234329"/>
              <a:gd name="connsiteX8-69" fmla="*/ 9433367 w 9823194"/>
              <a:gd name="connsiteY8-70" fmla="*/ 8044403 h 8234329"/>
              <a:gd name="connsiteX9-71" fmla="*/ 6377651 w 9823194"/>
              <a:gd name="connsiteY9-72" fmla="*/ 7783973 h 8234329"/>
              <a:gd name="connsiteX10-73" fmla="*/ 0 w 9823194"/>
              <a:gd name="connsiteY10-74" fmla="*/ 7668226 h 8234329"/>
              <a:gd name="connsiteX11-75" fmla="*/ 0 w 9823194"/>
              <a:gd name="connsiteY11-76" fmla="*/ 810226 h 8234329"/>
              <a:gd name="connsiteX12-77" fmla="*/ 3414532 w 9823194"/>
              <a:gd name="connsiteY12-78" fmla="*/ 0 h 8234329"/>
              <a:gd name="connsiteX0-79" fmla="*/ 3414532 w 9823194"/>
              <a:gd name="connsiteY0-80" fmla="*/ 0 h 8234329"/>
              <a:gd name="connsiteX1-81" fmla="*/ 3680232 w 9823194"/>
              <a:gd name="connsiteY1-82" fmla="*/ 101516 h 8234329"/>
              <a:gd name="connsiteX2-83" fmla="*/ 3706619 w 9823194"/>
              <a:gd name="connsiteY2-84" fmla="*/ 121288 h 8234329"/>
              <a:gd name="connsiteX3-85" fmla="*/ 3650949 w 9823194"/>
              <a:gd name="connsiteY3-86" fmla="*/ 273388 h 8234329"/>
              <a:gd name="connsiteX4-87" fmla="*/ 3561105 w 9823194"/>
              <a:gd name="connsiteY4-88" fmla="*/ 867649 h 8234329"/>
              <a:gd name="connsiteX5-89" fmla="*/ 5559499 w 9823194"/>
              <a:gd name="connsiteY5-90" fmla="*/ 2866043 h 8234329"/>
              <a:gd name="connsiteX6-91" fmla="*/ 7748131 w 9823194"/>
              <a:gd name="connsiteY6-92" fmla="*/ 3585333 h 8234329"/>
              <a:gd name="connsiteX7-93" fmla="*/ 9752245 w 9823194"/>
              <a:gd name="connsiteY7-94" fmla="*/ 5711221 h 8234329"/>
              <a:gd name="connsiteX8-95" fmla="*/ 9433367 w 9823194"/>
              <a:gd name="connsiteY8-96" fmla="*/ 8044403 h 8234329"/>
              <a:gd name="connsiteX9-97" fmla="*/ 6377651 w 9823194"/>
              <a:gd name="connsiteY9-98" fmla="*/ 7783973 h 8234329"/>
              <a:gd name="connsiteX10-99" fmla="*/ 0 w 9823194"/>
              <a:gd name="connsiteY10-100" fmla="*/ 7668226 h 8234329"/>
              <a:gd name="connsiteX11-101" fmla="*/ 0 w 9823194"/>
              <a:gd name="connsiteY11-102" fmla="*/ 810226 h 8234329"/>
              <a:gd name="connsiteX12-103" fmla="*/ 3414532 w 9823194"/>
              <a:gd name="connsiteY12-104" fmla="*/ 0 h 8234329"/>
              <a:gd name="connsiteX0-105" fmla="*/ 3414532 w 9823194"/>
              <a:gd name="connsiteY0-106" fmla="*/ 0 h 8234329"/>
              <a:gd name="connsiteX1-107" fmla="*/ 3680232 w 9823194"/>
              <a:gd name="connsiteY1-108" fmla="*/ 101516 h 8234329"/>
              <a:gd name="connsiteX2-109" fmla="*/ 3706619 w 9823194"/>
              <a:gd name="connsiteY2-110" fmla="*/ 121288 h 8234329"/>
              <a:gd name="connsiteX3-111" fmla="*/ 3650949 w 9823194"/>
              <a:gd name="connsiteY3-112" fmla="*/ 273388 h 8234329"/>
              <a:gd name="connsiteX4-113" fmla="*/ 3561105 w 9823194"/>
              <a:gd name="connsiteY4-114" fmla="*/ 867649 h 8234329"/>
              <a:gd name="connsiteX5-115" fmla="*/ 5725753 w 9823194"/>
              <a:gd name="connsiteY5-116" fmla="*/ 3250507 h 8234329"/>
              <a:gd name="connsiteX6-117" fmla="*/ 7748131 w 9823194"/>
              <a:gd name="connsiteY6-118" fmla="*/ 3585333 h 8234329"/>
              <a:gd name="connsiteX7-119" fmla="*/ 9752245 w 9823194"/>
              <a:gd name="connsiteY7-120" fmla="*/ 5711221 h 8234329"/>
              <a:gd name="connsiteX8-121" fmla="*/ 9433367 w 9823194"/>
              <a:gd name="connsiteY8-122" fmla="*/ 8044403 h 8234329"/>
              <a:gd name="connsiteX9-123" fmla="*/ 6377651 w 9823194"/>
              <a:gd name="connsiteY9-124" fmla="*/ 7783973 h 8234329"/>
              <a:gd name="connsiteX10-125" fmla="*/ 0 w 9823194"/>
              <a:gd name="connsiteY10-126" fmla="*/ 7668226 h 8234329"/>
              <a:gd name="connsiteX11-127" fmla="*/ 0 w 9823194"/>
              <a:gd name="connsiteY11-128" fmla="*/ 810226 h 8234329"/>
              <a:gd name="connsiteX12-129" fmla="*/ 3414532 w 9823194"/>
              <a:gd name="connsiteY12-130" fmla="*/ 0 h 8234329"/>
              <a:gd name="connsiteX0-131" fmla="*/ 3414532 w 9801924"/>
              <a:gd name="connsiteY0-132" fmla="*/ 0 h 8234329"/>
              <a:gd name="connsiteX1-133" fmla="*/ 3680232 w 9801924"/>
              <a:gd name="connsiteY1-134" fmla="*/ 101516 h 8234329"/>
              <a:gd name="connsiteX2-135" fmla="*/ 3706619 w 9801924"/>
              <a:gd name="connsiteY2-136" fmla="*/ 121288 h 8234329"/>
              <a:gd name="connsiteX3-137" fmla="*/ 3650949 w 9801924"/>
              <a:gd name="connsiteY3-138" fmla="*/ 273388 h 8234329"/>
              <a:gd name="connsiteX4-139" fmla="*/ 3561105 w 9801924"/>
              <a:gd name="connsiteY4-140" fmla="*/ 867649 h 8234329"/>
              <a:gd name="connsiteX5-141" fmla="*/ 5725753 w 9801924"/>
              <a:gd name="connsiteY5-142" fmla="*/ 3250507 h 8234329"/>
              <a:gd name="connsiteX6-143" fmla="*/ 8111812 w 9801924"/>
              <a:gd name="connsiteY6-144" fmla="*/ 4042533 h 8234329"/>
              <a:gd name="connsiteX7-145" fmla="*/ 9752245 w 9801924"/>
              <a:gd name="connsiteY7-146" fmla="*/ 5711221 h 8234329"/>
              <a:gd name="connsiteX8-147" fmla="*/ 9433367 w 9801924"/>
              <a:gd name="connsiteY8-148" fmla="*/ 8044403 h 8234329"/>
              <a:gd name="connsiteX9-149" fmla="*/ 6377651 w 9801924"/>
              <a:gd name="connsiteY9-150" fmla="*/ 7783973 h 8234329"/>
              <a:gd name="connsiteX10-151" fmla="*/ 0 w 9801924"/>
              <a:gd name="connsiteY10-152" fmla="*/ 7668226 h 8234329"/>
              <a:gd name="connsiteX11-153" fmla="*/ 0 w 9801924"/>
              <a:gd name="connsiteY11-154" fmla="*/ 810226 h 8234329"/>
              <a:gd name="connsiteX12-155" fmla="*/ 3414532 w 9801924"/>
              <a:gd name="connsiteY12-156" fmla="*/ 0 h 8234329"/>
              <a:gd name="connsiteX0-157" fmla="*/ 3414532 w 9801924"/>
              <a:gd name="connsiteY0-158" fmla="*/ 0 h 8234329"/>
              <a:gd name="connsiteX1-159" fmla="*/ 3680232 w 9801924"/>
              <a:gd name="connsiteY1-160" fmla="*/ 101516 h 8234329"/>
              <a:gd name="connsiteX2-161" fmla="*/ 3706619 w 9801924"/>
              <a:gd name="connsiteY2-162" fmla="*/ 121288 h 8234329"/>
              <a:gd name="connsiteX3-163" fmla="*/ 3650949 w 9801924"/>
              <a:gd name="connsiteY3-164" fmla="*/ 273388 h 8234329"/>
              <a:gd name="connsiteX4-165" fmla="*/ 3561105 w 9801924"/>
              <a:gd name="connsiteY4-166" fmla="*/ 867649 h 8234329"/>
              <a:gd name="connsiteX5-167" fmla="*/ 5840053 w 9801924"/>
              <a:gd name="connsiteY5-168" fmla="*/ 3021907 h 8234329"/>
              <a:gd name="connsiteX6-169" fmla="*/ 8111812 w 9801924"/>
              <a:gd name="connsiteY6-170" fmla="*/ 4042533 h 8234329"/>
              <a:gd name="connsiteX7-171" fmla="*/ 9752245 w 9801924"/>
              <a:gd name="connsiteY7-172" fmla="*/ 5711221 h 8234329"/>
              <a:gd name="connsiteX8-173" fmla="*/ 9433367 w 9801924"/>
              <a:gd name="connsiteY8-174" fmla="*/ 8044403 h 8234329"/>
              <a:gd name="connsiteX9-175" fmla="*/ 6377651 w 9801924"/>
              <a:gd name="connsiteY9-176" fmla="*/ 7783973 h 8234329"/>
              <a:gd name="connsiteX10-177" fmla="*/ 0 w 9801924"/>
              <a:gd name="connsiteY10-178" fmla="*/ 7668226 h 8234329"/>
              <a:gd name="connsiteX11-179" fmla="*/ 0 w 9801924"/>
              <a:gd name="connsiteY11-180" fmla="*/ 810226 h 8234329"/>
              <a:gd name="connsiteX12-181" fmla="*/ 3414532 w 9801924"/>
              <a:gd name="connsiteY12-182" fmla="*/ 0 h 8234329"/>
              <a:gd name="connsiteX0-183" fmla="*/ 3414532 w 9801924"/>
              <a:gd name="connsiteY0-184" fmla="*/ 0 h 8234329"/>
              <a:gd name="connsiteX1-185" fmla="*/ 3680232 w 9801924"/>
              <a:gd name="connsiteY1-186" fmla="*/ 101516 h 8234329"/>
              <a:gd name="connsiteX2-187" fmla="*/ 3706619 w 9801924"/>
              <a:gd name="connsiteY2-188" fmla="*/ 121288 h 8234329"/>
              <a:gd name="connsiteX3-189" fmla="*/ 3650949 w 9801924"/>
              <a:gd name="connsiteY3-190" fmla="*/ 273388 h 8234329"/>
              <a:gd name="connsiteX4-191" fmla="*/ 3561105 w 9801924"/>
              <a:gd name="connsiteY4-192" fmla="*/ 867649 h 8234329"/>
              <a:gd name="connsiteX5-193" fmla="*/ 5704972 w 9801924"/>
              <a:gd name="connsiteY5-194" fmla="*/ 3094643 h 8234329"/>
              <a:gd name="connsiteX6-195" fmla="*/ 8111812 w 9801924"/>
              <a:gd name="connsiteY6-196" fmla="*/ 4042533 h 8234329"/>
              <a:gd name="connsiteX7-197" fmla="*/ 9752245 w 9801924"/>
              <a:gd name="connsiteY7-198" fmla="*/ 5711221 h 8234329"/>
              <a:gd name="connsiteX8-199" fmla="*/ 9433367 w 9801924"/>
              <a:gd name="connsiteY8-200" fmla="*/ 8044403 h 8234329"/>
              <a:gd name="connsiteX9-201" fmla="*/ 6377651 w 9801924"/>
              <a:gd name="connsiteY9-202" fmla="*/ 7783973 h 8234329"/>
              <a:gd name="connsiteX10-203" fmla="*/ 0 w 9801924"/>
              <a:gd name="connsiteY10-204" fmla="*/ 7668226 h 8234329"/>
              <a:gd name="connsiteX11-205" fmla="*/ 0 w 9801924"/>
              <a:gd name="connsiteY11-206" fmla="*/ 810226 h 8234329"/>
              <a:gd name="connsiteX12-207" fmla="*/ 3414532 w 9801924"/>
              <a:gd name="connsiteY12-208" fmla="*/ 0 h 8234329"/>
              <a:gd name="connsiteX0-209" fmla="*/ 3414532 w 9801924"/>
              <a:gd name="connsiteY0-210" fmla="*/ 0 h 8234329"/>
              <a:gd name="connsiteX1-211" fmla="*/ 3680232 w 9801924"/>
              <a:gd name="connsiteY1-212" fmla="*/ 101516 h 8234329"/>
              <a:gd name="connsiteX2-213" fmla="*/ 3706619 w 9801924"/>
              <a:gd name="connsiteY2-214" fmla="*/ 121288 h 8234329"/>
              <a:gd name="connsiteX3-215" fmla="*/ 3650949 w 9801924"/>
              <a:gd name="connsiteY3-216" fmla="*/ 273388 h 8234329"/>
              <a:gd name="connsiteX4-217" fmla="*/ 3561105 w 9801924"/>
              <a:gd name="connsiteY4-218" fmla="*/ 867649 h 8234329"/>
              <a:gd name="connsiteX5-219" fmla="*/ 5704972 w 9801924"/>
              <a:gd name="connsiteY5-220" fmla="*/ 3094643 h 8234329"/>
              <a:gd name="connsiteX6-221" fmla="*/ 8111812 w 9801924"/>
              <a:gd name="connsiteY6-222" fmla="*/ 4042533 h 8234329"/>
              <a:gd name="connsiteX7-223" fmla="*/ 9752245 w 9801924"/>
              <a:gd name="connsiteY7-224" fmla="*/ 5711221 h 8234329"/>
              <a:gd name="connsiteX8-225" fmla="*/ 9433367 w 9801924"/>
              <a:gd name="connsiteY8-226" fmla="*/ 8044403 h 8234329"/>
              <a:gd name="connsiteX9-227" fmla="*/ 6377651 w 9801924"/>
              <a:gd name="connsiteY9-228" fmla="*/ 7783973 h 8234329"/>
              <a:gd name="connsiteX10-229" fmla="*/ 0 w 9801924"/>
              <a:gd name="connsiteY10-230" fmla="*/ 7668226 h 8234329"/>
              <a:gd name="connsiteX11-231" fmla="*/ 0 w 9801924"/>
              <a:gd name="connsiteY11-232" fmla="*/ 810226 h 8234329"/>
              <a:gd name="connsiteX12-233" fmla="*/ 3414532 w 9801924"/>
              <a:gd name="connsiteY12-234" fmla="*/ 0 h 8234329"/>
              <a:gd name="connsiteX0-235" fmla="*/ 3414532 w 9801924"/>
              <a:gd name="connsiteY0-236" fmla="*/ 0 h 8234329"/>
              <a:gd name="connsiteX1-237" fmla="*/ 3680232 w 9801924"/>
              <a:gd name="connsiteY1-238" fmla="*/ 101516 h 8234329"/>
              <a:gd name="connsiteX2-239" fmla="*/ 3706619 w 9801924"/>
              <a:gd name="connsiteY2-240" fmla="*/ 121288 h 8234329"/>
              <a:gd name="connsiteX3-241" fmla="*/ 3650949 w 9801924"/>
              <a:gd name="connsiteY3-242" fmla="*/ 273388 h 8234329"/>
              <a:gd name="connsiteX4-243" fmla="*/ 3561105 w 9801924"/>
              <a:gd name="connsiteY4-244" fmla="*/ 867649 h 8234329"/>
              <a:gd name="connsiteX5-245" fmla="*/ 5632236 w 9801924"/>
              <a:gd name="connsiteY5-246" fmla="*/ 2720570 h 8234329"/>
              <a:gd name="connsiteX6-247" fmla="*/ 8111812 w 9801924"/>
              <a:gd name="connsiteY6-248" fmla="*/ 4042533 h 8234329"/>
              <a:gd name="connsiteX7-249" fmla="*/ 9752245 w 9801924"/>
              <a:gd name="connsiteY7-250" fmla="*/ 5711221 h 8234329"/>
              <a:gd name="connsiteX8-251" fmla="*/ 9433367 w 9801924"/>
              <a:gd name="connsiteY8-252" fmla="*/ 8044403 h 8234329"/>
              <a:gd name="connsiteX9-253" fmla="*/ 6377651 w 9801924"/>
              <a:gd name="connsiteY9-254" fmla="*/ 7783973 h 8234329"/>
              <a:gd name="connsiteX10-255" fmla="*/ 0 w 9801924"/>
              <a:gd name="connsiteY10-256" fmla="*/ 7668226 h 8234329"/>
              <a:gd name="connsiteX11-257" fmla="*/ 0 w 9801924"/>
              <a:gd name="connsiteY11-258" fmla="*/ 810226 h 8234329"/>
              <a:gd name="connsiteX12-259" fmla="*/ 3414532 w 9801924"/>
              <a:gd name="connsiteY12-260" fmla="*/ 0 h 8234329"/>
              <a:gd name="connsiteX0-261" fmla="*/ 3414532 w 9801924"/>
              <a:gd name="connsiteY0-262" fmla="*/ 0 h 8234329"/>
              <a:gd name="connsiteX1-263" fmla="*/ 3680232 w 9801924"/>
              <a:gd name="connsiteY1-264" fmla="*/ 101516 h 8234329"/>
              <a:gd name="connsiteX2-265" fmla="*/ 3706619 w 9801924"/>
              <a:gd name="connsiteY2-266" fmla="*/ 121288 h 8234329"/>
              <a:gd name="connsiteX3-267" fmla="*/ 3650949 w 9801924"/>
              <a:gd name="connsiteY3-268" fmla="*/ 273388 h 8234329"/>
              <a:gd name="connsiteX4-269" fmla="*/ 3561105 w 9801924"/>
              <a:gd name="connsiteY4-270" fmla="*/ 867649 h 8234329"/>
              <a:gd name="connsiteX5-271" fmla="*/ 5632236 w 9801924"/>
              <a:gd name="connsiteY5-272" fmla="*/ 2720570 h 8234329"/>
              <a:gd name="connsiteX6-273" fmla="*/ 8111812 w 9801924"/>
              <a:gd name="connsiteY6-274" fmla="*/ 4042533 h 8234329"/>
              <a:gd name="connsiteX7-275" fmla="*/ 9752245 w 9801924"/>
              <a:gd name="connsiteY7-276" fmla="*/ 5711221 h 8234329"/>
              <a:gd name="connsiteX8-277" fmla="*/ 9433367 w 9801924"/>
              <a:gd name="connsiteY8-278" fmla="*/ 8044403 h 8234329"/>
              <a:gd name="connsiteX9-279" fmla="*/ 6377651 w 9801924"/>
              <a:gd name="connsiteY9-280" fmla="*/ 7783973 h 8234329"/>
              <a:gd name="connsiteX10-281" fmla="*/ 0 w 9801924"/>
              <a:gd name="connsiteY10-282" fmla="*/ 7668226 h 8234329"/>
              <a:gd name="connsiteX11-283" fmla="*/ 0 w 9801924"/>
              <a:gd name="connsiteY11-284" fmla="*/ 810226 h 8234329"/>
              <a:gd name="connsiteX12-285" fmla="*/ 3414532 w 9801924"/>
              <a:gd name="connsiteY12-286" fmla="*/ 0 h 8234329"/>
              <a:gd name="connsiteX0-287" fmla="*/ 3414532 w 9801924"/>
              <a:gd name="connsiteY0-288" fmla="*/ 0 h 8234329"/>
              <a:gd name="connsiteX1-289" fmla="*/ 3680232 w 9801924"/>
              <a:gd name="connsiteY1-290" fmla="*/ 101516 h 8234329"/>
              <a:gd name="connsiteX2-291" fmla="*/ 3706619 w 9801924"/>
              <a:gd name="connsiteY2-292" fmla="*/ 121288 h 8234329"/>
              <a:gd name="connsiteX3-293" fmla="*/ 3650949 w 9801924"/>
              <a:gd name="connsiteY3-294" fmla="*/ 273388 h 8234329"/>
              <a:gd name="connsiteX4-295" fmla="*/ 3561105 w 9801924"/>
              <a:gd name="connsiteY4-296" fmla="*/ 867649 h 8234329"/>
              <a:gd name="connsiteX5-297" fmla="*/ 5632236 w 9801924"/>
              <a:gd name="connsiteY5-298" fmla="*/ 2720570 h 8234329"/>
              <a:gd name="connsiteX6-299" fmla="*/ 8111812 w 9801924"/>
              <a:gd name="connsiteY6-300" fmla="*/ 4042533 h 8234329"/>
              <a:gd name="connsiteX7-301" fmla="*/ 9752245 w 9801924"/>
              <a:gd name="connsiteY7-302" fmla="*/ 5711221 h 8234329"/>
              <a:gd name="connsiteX8-303" fmla="*/ 9433367 w 9801924"/>
              <a:gd name="connsiteY8-304" fmla="*/ 8044403 h 8234329"/>
              <a:gd name="connsiteX9-305" fmla="*/ 6377651 w 9801924"/>
              <a:gd name="connsiteY9-306" fmla="*/ 7783973 h 8234329"/>
              <a:gd name="connsiteX10-307" fmla="*/ 0 w 9801924"/>
              <a:gd name="connsiteY10-308" fmla="*/ 7668226 h 8234329"/>
              <a:gd name="connsiteX11-309" fmla="*/ 0 w 9801924"/>
              <a:gd name="connsiteY11-310" fmla="*/ 810226 h 8234329"/>
              <a:gd name="connsiteX12-311" fmla="*/ 3414532 w 9801924"/>
              <a:gd name="connsiteY12-312" fmla="*/ 0 h 8234329"/>
              <a:gd name="connsiteX0-313" fmla="*/ 3414532 w 9801924"/>
              <a:gd name="connsiteY0-314" fmla="*/ 0 h 8234329"/>
              <a:gd name="connsiteX1-315" fmla="*/ 3680232 w 9801924"/>
              <a:gd name="connsiteY1-316" fmla="*/ 101516 h 8234329"/>
              <a:gd name="connsiteX2-317" fmla="*/ 3706619 w 9801924"/>
              <a:gd name="connsiteY2-318" fmla="*/ 121288 h 8234329"/>
              <a:gd name="connsiteX3-319" fmla="*/ 3650949 w 9801924"/>
              <a:gd name="connsiteY3-320" fmla="*/ 273388 h 8234329"/>
              <a:gd name="connsiteX4-321" fmla="*/ 3561105 w 9801924"/>
              <a:gd name="connsiteY4-322" fmla="*/ 867649 h 8234329"/>
              <a:gd name="connsiteX5-323" fmla="*/ 4407724 w 9801924"/>
              <a:gd name="connsiteY5-324" fmla="*/ 2059356 h 8234329"/>
              <a:gd name="connsiteX6-325" fmla="*/ 5632236 w 9801924"/>
              <a:gd name="connsiteY6-326" fmla="*/ 2720570 h 8234329"/>
              <a:gd name="connsiteX7-327" fmla="*/ 8111812 w 9801924"/>
              <a:gd name="connsiteY7-328" fmla="*/ 4042533 h 8234329"/>
              <a:gd name="connsiteX8-329" fmla="*/ 9752245 w 9801924"/>
              <a:gd name="connsiteY8-330" fmla="*/ 5711221 h 8234329"/>
              <a:gd name="connsiteX9-331" fmla="*/ 9433367 w 9801924"/>
              <a:gd name="connsiteY9-332" fmla="*/ 8044403 h 8234329"/>
              <a:gd name="connsiteX10-333" fmla="*/ 6377651 w 9801924"/>
              <a:gd name="connsiteY10-334" fmla="*/ 7783973 h 8234329"/>
              <a:gd name="connsiteX11-335" fmla="*/ 0 w 9801924"/>
              <a:gd name="connsiteY11-336" fmla="*/ 7668226 h 8234329"/>
              <a:gd name="connsiteX12-337" fmla="*/ 0 w 9801924"/>
              <a:gd name="connsiteY12-338" fmla="*/ 810226 h 8234329"/>
              <a:gd name="connsiteX13-339" fmla="*/ 3414532 w 9801924"/>
              <a:gd name="connsiteY13-340" fmla="*/ 0 h 8234329"/>
              <a:gd name="connsiteX0-341" fmla="*/ 3414532 w 9801924"/>
              <a:gd name="connsiteY0-342" fmla="*/ 0 h 8234329"/>
              <a:gd name="connsiteX1-343" fmla="*/ 3680232 w 9801924"/>
              <a:gd name="connsiteY1-344" fmla="*/ 101516 h 8234329"/>
              <a:gd name="connsiteX2-345" fmla="*/ 3706619 w 9801924"/>
              <a:gd name="connsiteY2-346" fmla="*/ 121288 h 8234329"/>
              <a:gd name="connsiteX3-347" fmla="*/ 3650949 w 9801924"/>
              <a:gd name="connsiteY3-348" fmla="*/ 273388 h 8234329"/>
              <a:gd name="connsiteX4-349" fmla="*/ 3561105 w 9801924"/>
              <a:gd name="connsiteY4-350" fmla="*/ 867649 h 8234329"/>
              <a:gd name="connsiteX5-351" fmla="*/ 4407724 w 9801924"/>
              <a:gd name="connsiteY5-352" fmla="*/ 2059356 h 8234329"/>
              <a:gd name="connsiteX6-353" fmla="*/ 5632236 w 9801924"/>
              <a:gd name="connsiteY6-354" fmla="*/ 2720570 h 8234329"/>
              <a:gd name="connsiteX7-355" fmla="*/ 8111812 w 9801924"/>
              <a:gd name="connsiteY7-356" fmla="*/ 4042533 h 8234329"/>
              <a:gd name="connsiteX8-357" fmla="*/ 9752245 w 9801924"/>
              <a:gd name="connsiteY8-358" fmla="*/ 5711221 h 8234329"/>
              <a:gd name="connsiteX9-359" fmla="*/ 9433367 w 9801924"/>
              <a:gd name="connsiteY9-360" fmla="*/ 8044403 h 8234329"/>
              <a:gd name="connsiteX10-361" fmla="*/ 6377651 w 9801924"/>
              <a:gd name="connsiteY10-362" fmla="*/ 7783973 h 8234329"/>
              <a:gd name="connsiteX11-363" fmla="*/ 0 w 9801924"/>
              <a:gd name="connsiteY11-364" fmla="*/ 7668226 h 8234329"/>
              <a:gd name="connsiteX12-365" fmla="*/ 0 w 9801924"/>
              <a:gd name="connsiteY12-366" fmla="*/ 810226 h 8234329"/>
              <a:gd name="connsiteX13-367" fmla="*/ 3414532 w 9801924"/>
              <a:gd name="connsiteY13-368" fmla="*/ 0 h 8234329"/>
              <a:gd name="connsiteX0-369" fmla="*/ 3414532 w 9801924"/>
              <a:gd name="connsiteY0-370" fmla="*/ 0 h 8234329"/>
              <a:gd name="connsiteX1-371" fmla="*/ 3680232 w 9801924"/>
              <a:gd name="connsiteY1-372" fmla="*/ 101516 h 8234329"/>
              <a:gd name="connsiteX2-373" fmla="*/ 3706619 w 9801924"/>
              <a:gd name="connsiteY2-374" fmla="*/ 121288 h 8234329"/>
              <a:gd name="connsiteX3-375" fmla="*/ 3650949 w 9801924"/>
              <a:gd name="connsiteY3-376" fmla="*/ 273388 h 8234329"/>
              <a:gd name="connsiteX4-377" fmla="*/ 3561105 w 9801924"/>
              <a:gd name="connsiteY4-378" fmla="*/ 867649 h 8234329"/>
              <a:gd name="connsiteX5-379" fmla="*/ 4407724 w 9801924"/>
              <a:gd name="connsiteY5-380" fmla="*/ 2059356 h 8234329"/>
              <a:gd name="connsiteX6-381" fmla="*/ 5632236 w 9801924"/>
              <a:gd name="connsiteY6-382" fmla="*/ 2720570 h 8234329"/>
              <a:gd name="connsiteX7-383" fmla="*/ 8111812 w 9801924"/>
              <a:gd name="connsiteY7-384" fmla="*/ 4042533 h 8234329"/>
              <a:gd name="connsiteX8-385" fmla="*/ 9752245 w 9801924"/>
              <a:gd name="connsiteY8-386" fmla="*/ 5711221 h 8234329"/>
              <a:gd name="connsiteX9-387" fmla="*/ 9433367 w 9801924"/>
              <a:gd name="connsiteY9-388" fmla="*/ 8044403 h 8234329"/>
              <a:gd name="connsiteX10-389" fmla="*/ 6377651 w 9801924"/>
              <a:gd name="connsiteY10-390" fmla="*/ 7783973 h 8234329"/>
              <a:gd name="connsiteX11-391" fmla="*/ 0 w 9801924"/>
              <a:gd name="connsiteY11-392" fmla="*/ 7668226 h 8234329"/>
              <a:gd name="connsiteX12-393" fmla="*/ 0 w 9801924"/>
              <a:gd name="connsiteY12-394" fmla="*/ 810226 h 8234329"/>
              <a:gd name="connsiteX13-395" fmla="*/ 3414532 w 9801924"/>
              <a:gd name="connsiteY13-396" fmla="*/ 0 h 8234329"/>
              <a:gd name="connsiteX0-397" fmla="*/ 3414532 w 9801924"/>
              <a:gd name="connsiteY0-398" fmla="*/ 0 h 8234329"/>
              <a:gd name="connsiteX1-399" fmla="*/ 3680232 w 9801924"/>
              <a:gd name="connsiteY1-400" fmla="*/ 101516 h 8234329"/>
              <a:gd name="connsiteX2-401" fmla="*/ 3706619 w 9801924"/>
              <a:gd name="connsiteY2-402" fmla="*/ 121288 h 8234329"/>
              <a:gd name="connsiteX3-403" fmla="*/ 3650949 w 9801924"/>
              <a:gd name="connsiteY3-404" fmla="*/ 273388 h 8234329"/>
              <a:gd name="connsiteX4-405" fmla="*/ 3561105 w 9801924"/>
              <a:gd name="connsiteY4-406" fmla="*/ 867649 h 8234329"/>
              <a:gd name="connsiteX5-407" fmla="*/ 4407724 w 9801924"/>
              <a:gd name="connsiteY5-408" fmla="*/ 2059356 h 8234329"/>
              <a:gd name="connsiteX6-409" fmla="*/ 5632236 w 9801924"/>
              <a:gd name="connsiteY6-410" fmla="*/ 2720570 h 8234329"/>
              <a:gd name="connsiteX7-411" fmla="*/ 8111812 w 9801924"/>
              <a:gd name="connsiteY7-412" fmla="*/ 4042533 h 8234329"/>
              <a:gd name="connsiteX8-413" fmla="*/ 9752245 w 9801924"/>
              <a:gd name="connsiteY8-414" fmla="*/ 5711221 h 8234329"/>
              <a:gd name="connsiteX9-415" fmla="*/ 9433367 w 9801924"/>
              <a:gd name="connsiteY9-416" fmla="*/ 8044403 h 8234329"/>
              <a:gd name="connsiteX10-417" fmla="*/ 6377651 w 9801924"/>
              <a:gd name="connsiteY10-418" fmla="*/ 7783973 h 8234329"/>
              <a:gd name="connsiteX11-419" fmla="*/ 23150 w 9801924"/>
              <a:gd name="connsiteY11-420" fmla="*/ 7552479 h 8234329"/>
              <a:gd name="connsiteX12-421" fmla="*/ 0 w 9801924"/>
              <a:gd name="connsiteY12-422" fmla="*/ 810226 h 8234329"/>
              <a:gd name="connsiteX13-423" fmla="*/ 3414532 w 9801924"/>
              <a:gd name="connsiteY13-424" fmla="*/ 0 h 8234329"/>
              <a:gd name="connsiteX0-425" fmla="*/ 3414532 w 9896022"/>
              <a:gd name="connsiteY0-426" fmla="*/ 0 h 8112150"/>
              <a:gd name="connsiteX1-427" fmla="*/ 3680232 w 9896022"/>
              <a:gd name="connsiteY1-428" fmla="*/ 101516 h 8112150"/>
              <a:gd name="connsiteX2-429" fmla="*/ 3706619 w 9896022"/>
              <a:gd name="connsiteY2-430" fmla="*/ 121288 h 8112150"/>
              <a:gd name="connsiteX3-431" fmla="*/ 3650949 w 9896022"/>
              <a:gd name="connsiteY3-432" fmla="*/ 273388 h 8112150"/>
              <a:gd name="connsiteX4-433" fmla="*/ 3561105 w 9896022"/>
              <a:gd name="connsiteY4-434" fmla="*/ 867649 h 8112150"/>
              <a:gd name="connsiteX5-435" fmla="*/ 4407724 w 9896022"/>
              <a:gd name="connsiteY5-436" fmla="*/ 2059356 h 8112150"/>
              <a:gd name="connsiteX6-437" fmla="*/ 5632236 w 9896022"/>
              <a:gd name="connsiteY6-438" fmla="*/ 2720570 h 8112150"/>
              <a:gd name="connsiteX7-439" fmla="*/ 8111812 w 9896022"/>
              <a:gd name="connsiteY7-440" fmla="*/ 4042533 h 8112150"/>
              <a:gd name="connsiteX8-441" fmla="*/ 9752245 w 9896022"/>
              <a:gd name="connsiteY8-442" fmla="*/ 5711221 h 8112150"/>
              <a:gd name="connsiteX9-443" fmla="*/ 9433367 w 9896022"/>
              <a:gd name="connsiteY9-444" fmla="*/ 8044403 h 8112150"/>
              <a:gd name="connsiteX10-445" fmla="*/ 6400800 w 9896022"/>
              <a:gd name="connsiteY10-446" fmla="*/ 7598778 h 8112150"/>
              <a:gd name="connsiteX11-447" fmla="*/ 23150 w 9896022"/>
              <a:gd name="connsiteY11-448" fmla="*/ 7552479 h 8112150"/>
              <a:gd name="connsiteX12-449" fmla="*/ 0 w 9896022"/>
              <a:gd name="connsiteY12-450" fmla="*/ 810226 h 8112150"/>
              <a:gd name="connsiteX13-451" fmla="*/ 3414532 w 9896022"/>
              <a:gd name="connsiteY13-452" fmla="*/ 0 h 8112150"/>
              <a:gd name="connsiteX0-453" fmla="*/ 9433367 w 9902328"/>
              <a:gd name="connsiteY0-454" fmla="*/ 8044403 h 8135843"/>
              <a:gd name="connsiteX1-455" fmla="*/ 6400800 w 9902328"/>
              <a:gd name="connsiteY1-456" fmla="*/ 7598778 h 8135843"/>
              <a:gd name="connsiteX2-457" fmla="*/ 23150 w 9902328"/>
              <a:gd name="connsiteY2-458" fmla="*/ 7552479 h 8135843"/>
              <a:gd name="connsiteX3-459" fmla="*/ 0 w 9902328"/>
              <a:gd name="connsiteY3-460" fmla="*/ 810226 h 8135843"/>
              <a:gd name="connsiteX4-461" fmla="*/ 3414532 w 9902328"/>
              <a:gd name="connsiteY4-462" fmla="*/ 0 h 8135843"/>
              <a:gd name="connsiteX5-463" fmla="*/ 3680232 w 9902328"/>
              <a:gd name="connsiteY5-464" fmla="*/ 101516 h 8135843"/>
              <a:gd name="connsiteX6-465" fmla="*/ 3706619 w 9902328"/>
              <a:gd name="connsiteY6-466" fmla="*/ 121288 h 8135843"/>
              <a:gd name="connsiteX7-467" fmla="*/ 3650949 w 9902328"/>
              <a:gd name="connsiteY7-468" fmla="*/ 273388 h 8135843"/>
              <a:gd name="connsiteX8-469" fmla="*/ 3561105 w 9902328"/>
              <a:gd name="connsiteY8-470" fmla="*/ 867649 h 8135843"/>
              <a:gd name="connsiteX9-471" fmla="*/ 4407724 w 9902328"/>
              <a:gd name="connsiteY9-472" fmla="*/ 2059356 h 8135843"/>
              <a:gd name="connsiteX10-473" fmla="*/ 5632236 w 9902328"/>
              <a:gd name="connsiteY10-474" fmla="*/ 2720570 h 8135843"/>
              <a:gd name="connsiteX11-475" fmla="*/ 8111812 w 9902328"/>
              <a:gd name="connsiteY11-476" fmla="*/ 4042533 h 8135843"/>
              <a:gd name="connsiteX12-477" fmla="*/ 9752245 w 9902328"/>
              <a:gd name="connsiteY12-478" fmla="*/ 5711221 h 8135843"/>
              <a:gd name="connsiteX13-479" fmla="*/ 9524807 w 9902328"/>
              <a:gd name="connsiteY13-480" fmla="*/ 8135843 h 8135843"/>
              <a:gd name="connsiteX0-481" fmla="*/ 9433367 w 9973645"/>
              <a:gd name="connsiteY0-482" fmla="*/ 8044403 h 8112150"/>
              <a:gd name="connsiteX1-483" fmla="*/ 6400800 w 9973645"/>
              <a:gd name="connsiteY1-484" fmla="*/ 7598778 h 8112150"/>
              <a:gd name="connsiteX2-485" fmla="*/ 23150 w 9973645"/>
              <a:gd name="connsiteY2-486" fmla="*/ 7552479 h 8112150"/>
              <a:gd name="connsiteX3-487" fmla="*/ 0 w 9973645"/>
              <a:gd name="connsiteY3-488" fmla="*/ 810226 h 8112150"/>
              <a:gd name="connsiteX4-489" fmla="*/ 3414532 w 9973645"/>
              <a:gd name="connsiteY4-490" fmla="*/ 0 h 8112150"/>
              <a:gd name="connsiteX5-491" fmla="*/ 3680232 w 9973645"/>
              <a:gd name="connsiteY5-492" fmla="*/ 101516 h 8112150"/>
              <a:gd name="connsiteX6-493" fmla="*/ 3706619 w 9973645"/>
              <a:gd name="connsiteY6-494" fmla="*/ 121288 h 8112150"/>
              <a:gd name="connsiteX7-495" fmla="*/ 3650949 w 9973645"/>
              <a:gd name="connsiteY7-496" fmla="*/ 273388 h 8112150"/>
              <a:gd name="connsiteX8-497" fmla="*/ 3561105 w 9973645"/>
              <a:gd name="connsiteY8-498" fmla="*/ 867649 h 8112150"/>
              <a:gd name="connsiteX9-499" fmla="*/ 4407724 w 9973645"/>
              <a:gd name="connsiteY9-500" fmla="*/ 2059356 h 8112150"/>
              <a:gd name="connsiteX10-501" fmla="*/ 5632236 w 9973645"/>
              <a:gd name="connsiteY10-502" fmla="*/ 2720570 h 8112150"/>
              <a:gd name="connsiteX11-503" fmla="*/ 8111812 w 9973645"/>
              <a:gd name="connsiteY11-504" fmla="*/ 4042533 h 8112150"/>
              <a:gd name="connsiteX12-505" fmla="*/ 9752245 w 9973645"/>
              <a:gd name="connsiteY12-506" fmla="*/ 5711221 h 8112150"/>
              <a:gd name="connsiteX13-507" fmla="*/ 9652129 w 9973645"/>
              <a:gd name="connsiteY13-508" fmla="*/ 7765453 h 8112150"/>
              <a:gd name="connsiteX0-509" fmla="*/ 9225022 w 9973645"/>
              <a:gd name="connsiteY0-510" fmla="*/ 7650864 h 7765453"/>
              <a:gd name="connsiteX1-511" fmla="*/ 6400800 w 9973645"/>
              <a:gd name="connsiteY1-512" fmla="*/ 7598778 h 7765453"/>
              <a:gd name="connsiteX2-513" fmla="*/ 23150 w 9973645"/>
              <a:gd name="connsiteY2-514" fmla="*/ 7552479 h 7765453"/>
              <a:gd name="connsiteX3-515" fmla="*/ 0 w 9973645"/>
              <a:gd name="connsiteY3-516" fmla="*/ 810226 h 7765453"/>
              <a:gd name="connsiteX4-517" fmla="*/ 3414532 w 9973645"/>
              <a:gd name="connsiteY4-518" fmla="*/ 0 h 7765453"/>
              <a:gd name="connsiteX5-519" fmla="*/ 3680232 w 9973645"/>
              <a:gd name="connsiteY5-520" fmla="*/ 101516 h 7765453"/>
              <a:gd name="connsiteX6-521" fmla="*/ 3706619 w 9973645"/>
              <a:gd name="connsiteY6-522" fmla="*/ 121288 h 7765453"/>
              <a:gd name="connsiteX7-523" fmla="*/ 3650949 w 9973645"/>
              <a:gd name="connsiteY7-524" fmla="*/ 273388 h 7765453"/>
              <a:gd name="connsiteX8-525" fmla="*/ 3561105 w 9973645"/>
              <a:gd name="connsiteY8-526" fmla="*/ 867649 h 7765453"/>
              <a:gd name="connsiteX9-527" fmla="*/ 4407724 w 9973645"/>
              <a:gd name="connsiteY9-528" fmla="*/ 2059356 h 7765453"/>
              <a:gd name="connsiteX10-529" fmla="*/ 5632236 w 9973645"/>
              <a:gd name="connsiteY10-530" fmla="*/ 2720570 h 7765453"/>
              <a:gd name="connsiteX11-531" fmla="*/ 8111812 w 9973645"/>
              <a:gd name="connsiteY11-532" fmla="*/ 4042533 h 7765453"/>
              <a:gd name="connsiteX12-533" fmla="*/ 9752245 w 9973645"/>
              <a:gd name="connsiteY12-534" fmla="*/ 5711221 h 7765453"/>
              <a:gd name="connsiteX13-535" fmla="*/ 9652129 w 9973645"/>
              <a:gd name="connsiteY13-536" fmla="*/ 7765453 h 7765453"/>
              <a:gd name="connsiteX0-537" fmla="*/ 9225022 w 9973645"/>
              <a:gd name="connsiteY0-538" fmla="*/ 7650864 h 7765453"/>
              <a:gd name="connsiteX1-539" fmla="*/ 6400800 w 9973645"/>
              <a:gd name="connsiteY1-540" fmla="*/ 7598778 h 7765453"/>
              <a:gd name="connsiteX2-541" fmla="*/ 23150 w 9973645"/>
              <a:gd name="connsiteY2-542" fmla="*/ 7552479 h 7765453"/>
              <a:gd name="connsiteX3-543" fmla="*/ 0 w 9973645"/>
              <a:gd name="connsiteY3-544" fmla="*/ 810226 h 7765453"/>
              <a:gd name="connsiteX4-545" fmla="*/ 3414532 w 9973645"/>
              <a:gd name="connsiteY4-546" fmla="*/ 0 h 7765453"/>
              <a:gd name="connsiteX5-547" fmla="*/ 3680232 w 9973645"/>
              <a:gd name="connsiteY5-548" fmla="*/ 101516 h 7765453"/>
              <a:gd name="connsiteX6-549" fmla="*/ 3706619 w 9973645"/>
              <a:gd name="connsiteY6-550" fmla="*/ 121288 h 7765453"/>
              <a:gd name="connsiteX7-551" fmla="*/ 3650949 w 9973645"/>
              <a:gd name="connsiteY7-552" fmla="*/ 273388 h 7765453"/>
              <a:gd name="connsiteX8-553" fmla="*/ 3561105 w 9973645"/>
              <a:gd name="connsiteY8-554" fmla="*/ 867649 h 7765453"/>
              <a:gd name="connsiteX9-555" fmla="*/ 4407724 w 9973645"/>
              <a:gd name="connsiteY9-556" fmla="*/ 2059356 h 7765453"/>
              <a:gd name="connsiteX10-557" fmla="*/ 5632236 w 9973645"/>
              <a:gd name="connsiteY10-558" fmla="*/ 2720570 h 7765453"/>
              <a:gd name="connsiteX11-559" fmla="*/ 8111812 w 9973645"/>
              <a:gd name="connsiteY11-560" fmla="*/ 4042533 h 7765453"/>
              <a:gd name="connsiteX12-561" fmla="*/ 9752245 w 9973645"/>
              <a:gd name="connsiteY12-562" fmla="*/ 5711221 h 7765453"/>
              <a:gd name="connsiteX13-563" fmla="*/ 9652129 w 9973645"/>
              <a:gd name="connsiteY13-564" fmla="*/ 7765453 h 7765453"/>
              <a:gd name="connsiteX0-565" fmla="*/ 9225022 w 9973645"/>
              <a:gd name="connsiteY0-566" fmla="*/ 7650864 h 7765453"/>
              <a:gd name="connsiteX1-567" fmla="*/ 6400800 w 9973645"/>
              <a:gd name="connsiteY1-568" fmla="*/ 7598778 h 7765453"/>
              <a:gd name="connsiteX2-569" fmla="*/ 23150 w 9973645"/>
              <a:gd name="connsiteY2-570" fmla="*/ 7552479 h 7765453"/>
              <a:gd name="connsiteX3-571" fmla="*/ 0 w 9973645"/>
              <a:gd name="connsiteY3-572" fmla="*/ 810226 h 7765453"/>
              <a:gd name="connsiteX4-573" fmla="*/ 3414532 w 9973645"/>
              <a:gd name="connsiteY4-574" fmla="*/ 0 h 7765453"/>
              <a:gd name="connsiteX5-575" fmla="*/ 3680232 w 9973645"/>
              <a:gd name="connsiteY5-576" fmla="*/ 101516 h 7765453"/>
              <a:gd name="connsiteX6-577" fmla="*/ 3706619 w 9973645"/>
              <a:gd name="connsiteY6-578" fmla="*/ 121288 h 7765453"/>
              <a:gd name="connsiteX7-579" fmla="*/ 3650949 w 9973645"/>
              <a:gd name="connsiteY7-580" fmla="*/ 273388 h 7765453"/>
              <a:gd name="connsiteX8-581" fmla="*/ 3561105 w 9973645"/>
              <a:gd name="connsiteY8-582" fmla="*/ 867649 h 7765453"/>
              <a:gd name="connsiteX9-583" fmla="*/ 4407724 w 9973645"/>
              <a:gd name="connsiteY9-584" fmla="*/ 2059356 h 7765453"/>
              <a:gd name="connsiteX10-585" fmla="*/ 5632236 w 9973645"/>
              <a:gd name="connsiteY10-586" fmla="*/ 2720570 h 7765453"/>
              <a:gd name="connsiteX11-587" fmla="*/ 8111812 w 9973645"/>
              <a:gd name="connsiteY11-588" fmla="*/ 4042533 h 7765453"/>
              <a:gd name="connsiteX12-589" fmla="*/ 9752245 w 9973645"/>
              <a:gd name="connsiteY12-590" fmla="*/ 5711221 h 7765453"/>
              <a:gd name="connsiteX13-591" fmla="*/ 9652129 w 9973645"/>
              <a:gd name="connsiteY13-592" fmla="*/ 7765453 h 7765453"/>
              <a:gd name="connsiteX0-593" fmla="*/ 9225022 w 9973645"/>
              <a:gd name="connsiteY0-594" fmla="*/ 7650864 h 7765453"/>
              <a:gd name="connsiteX1-595" fmla="*/ 6400800 w 9973645"/>
              <a:gd name="connsiteY1-596" fmla="*/ 7598778 h 7765453"/>
              <a:gd name="connsiteX2-597" fmla="*/ 23150 w 9973645"/>
              <a:gd name="connsiteY2-598" fmla="*/ 7552479 h 7765453"/>
              <a:gd name="connsiteX3-599" fmla="*/ 0 w 9973645"/>
              <a:gd name="connsiteY3-600" fmla="*/ 810226 h 7765453"/>
              <a:gd name="connsiteX4-601" fmla="*/ 3414532 w 9973645"/>
              <a:gd name="connsiteY4-602" fmla="*/ 0 h 7765453"/>
              <a:gd name="connsiteX5-603" fmla="*/ 3680232 w 9973645"/>
              <a:gd name="connsiteY5-604" fmla="*/ 101516 h 7765453"/>
              <a:gd name="connsiteX6-605" fmla="*/ 3706619 w 9973645"/>
              <a:gd name="connsiteY6-606" fmla="*/ 121288 h 7765453"/>
              <a:gd name="connsiteX7-607" fmla="*/ 3650949 w 9973645"/>
              <a:gd name="connsiteY7-608" fmla="*/ 273388 h 7765453"/>
              <a:gd name="connsiteX8-609" fmla="*/ 3561105 w 9973645"/>
              <a:gd name="connsiteY8-610" fmla="*/ 867649 h 7765453"/>
              <a:gd name="connsiteX9-611" fmla="*/ 4407724 w 9973645"/>
              <a:gd name="connsiteY9-612" fmla="*/ 2059356 h 7765453"/>
              <a:gd name="connsiteX10-613" fmla="*/ 5632236 w 9973645"/>
              <a:gd name="connsiteY10-614" fmla="*/ 2720570 h 7765453"/>
              <a:gd name="connsiteX11-615" fmla="*/ 8111812 w 9973645"/>
              <a:gd name="connsiteY11-616" fmla="*/ 4042533 h 7765453"/>
              <a:gd name="connsiteX12-617" fmla="*/ 9752245 w 9973645"/>
              <a:gd name="connsiteY12-618" fmla="*/ 5711221 h 7765453"/>
              <a:gd name="connsiteX13-619" fmla="*/ 9652129 w 9973645"/>
              <a:gd name="connsiteY13-620" fmla="*/ 7765453 h 7765453"/>
              <a:gd name="connsiteX0-621" fmla="*/ 9225022 w 9973645"/>
              <a:gd name="connsiteY0-622" fmla="*/ 7650864 h 7765453"/>
              <a:gd name="connsiteX1-623" fmla="*/ 6400800 w 9973645"/>
              <a:gd name="connsiteY1-624" fmla="*/ 7598778 h 7765453"/>
              <a:gd name="connsiteX2-625" fmla="*/ 23150 w 9973645"/>
              <a:gd name="connsiteY2-626" fmla="*/ 7552479 h 7765453"/>
              <a:gd name="connsiteX3-627" fmla="*/ 0 w 9973645"/>
              <a:gd name="connsiteY3-628" fmla="*/ 810226 h 7765453"/>
              <a:gd name="connsiteX4-629" fmla="*/ 3414532 w 9973645"/>
              <a:gd name="connsiteY4-630" fmla="*/ 0 h 7765453"/>
              <a:gd name="connsiteX5-631" fmla="*/ 3680232 w 9973645"/>
              <a:gd name="connsiteY5-632" fmla="*/ 101516 h 7765453"/>
              <a:gd name="connsiteX6-633" fmla="*/ 3706619 w 9973645"/>
              <a:gd name="connsiteY6-634" fmla="*/ 121288 h 7765453"/>
              <a:gd name="connsiteX7-635" fmla="*/ 3650949 w 9973645"/>
              <a:gd name="connsiteY7-636" fmla="*/ 273388 h 7765453"/>
              <a:gd name="connsiteX8-637" fmla="*/ 3561105 w 9973645"/>
              <a:gd name="connsiteY8-638" fmla="*/ 867649 h 7765453"/>
              <a:gd name="connsiteX9-639" fmla="*/ 4407724 w 9973645"/>
              <a:gd name="connsiteY9-640" fmla="*/ 2059356 h 7765453"/>
              <a:gd name="connsiteX10-641" fmla="*/ 5632236 w 9973645"/>
              <a:gd name="connsiteY10-642" fmla="*/ 2720570 h 7765453"/>
              <a:gd name="connsiteX11-643" fmla="*/ 8111812 w 9973645"/>
              <a:gd name="connsiteY11-644" fmla="*/ 4042533 h 7765453"/>
              <a:gd name="connsiteX12-645" fmla="*/ 9752245 w 9973645"/>
              <a:gd name="connsiteY12-646" fmla="*/ 5711221 h 7765453"/>
              <a:gd name="connsiteX13-647" fmla="*/ 9652129 w 9973645"/>
              <a:gd name="connsiteY13-648" fmla="*/ 7765453 h 7765453"/>
              <a:gd name="connsiteX0-649" fmla="*/ 9263122 w 9973645"/>
              <a:gd name="connsiteY0-650" fmla="*/ 7565139 h 7765453"/>
              <a:gd name="connsiteX1-651" fmla="*/ 6400800 w 9973645"/>
              <a:gd name="connsiteY1-652" fmla="*/ 7598778 h 7765453"/>
              <a:gd name="connsiteX2-653" fmla="*/ 23150 w 9973645"/>
              <a:gd name="connsiteY2-654" fmla="*/ 7552479 h 7765453"/>
              <a:gd name="connsiteX3-655" fmla="*/ 0 w 9973645"/>
              <a:gd name="connsiteY3-656" fmla="*/ 810226 h 7765453"/>
              <a:gd name="connsiteX4-657" fmla="*/ 3414532 w 9973645"/>
              <a:gd name="connsiteY4-658" fmla="*/ 0 h 7765453"/>
              <a:gd name="connsiteX5-659" fmla="*/ 3680232 w 9973645"/>
              <a:gd name="connsiteY5-660" fmla="*/ 101516 h 7765453"/>
              <a:gd name="connsiteX6-661" fmla="*/ 3706619 w 9973645"/>
              <a:gd name="connsiteY6-662" fmla="*/ 121288 h 7765453"/>
              <a:gd name="connsiteX7-663" fmla="*/ 3650949 w 9973645"/>
              <a:gd name="connsiteY7-664" fmla="*/ 273388 h 7765453"/>
              <a:gd name="connsiteX8-665" fmla="*/ 3561105 w 9973645"/>
              <a:gd name="connsiteY8-666" fmla="*/ 867649 h 7765453"/>
              <a:gd name="connsiteX9-667" fmla="*/ 4407724 w 9973645"/>
              <a:gd name="connsiteY9-668" fmla="*/ 2059356 h 7765453"/>
              <a:gd name="connsiteX10-669" fmla="*/ 5632236 w 9973645"/>
              <a:gd name="connsiteY10-670" fmla="*/ 2720570 h 7765453"/>
              <a:gd name="connsiteX11-671" fmla="*/ 8111812 w 9973645"/>
              <a:gd name="connsiteY11-672" fmla="*/ 4042533 h 7765453"/>
              <a:gd name="connsiteX12-673" fmla="*/ 9752245 w 9973645"/>
              <a:gd name="connsiteY12-674" fmla="*/ 5711221 h 7765453"/>
              <a:gd name="connsiteX13-675" fmla="*/ 9652129 w 9973645"/>
              <a:gd name="connsiteY13-676" fmla="*/ 7765453 h 7765453"/>
              <a:gd name="connsiteX0-677" fmla="*/ 9263122 w 9973645"/>
              <a:gd name="connsiteY0-678" fmla="*/ 7565139 h 7765453"/>
              <a:gd name="connsiteX1-679" fmla="*/ 6400800 w 9973645"/>
              <a:gd name="connsiteY1-680" fmla="*/ 7598778 h 7765453"/>
              <a:gd name="connsiteX2-681" fmla="*/ 23150 w 9973645"/>
              <a:gd name="connsiteY2-682" fmla="*/ 7552479 h 7765453"/>
              <a:gd name="connsiteX3-683" fmla="*/ 0 w 9973645"/>
              <a:gd name="connsiteY3-684" fmla="*/ 810226 h 7765453"/>
              <a:gd name="connsiteX4-685" fmla="*/ 3414532 w 9973645"/>
              <a:gd name="connsiteY4-686" fmla="*/ 0 h 7765453"/>
              <a:gd name="connsiteX5-687" fmla="*/ 3680232 w 9973645"/>
              <a:gd name="connsiteY5-688" fmla="*/ 101516 h 7765453"/>
              <a:gd name="connsiteX6-689" fmla="*/ 3706619 w 9973645"/>
              <a:gd name="connsiteY6-690" fmla="*/ 121288 h 7765453"/>
              <a:gd name="connsiteX7-691" fmla="*/ 3650949 w 9973645"/>
              <a:gd name="connsiteY7-692" fmla="*/ 273388 h 7765453"/>
              <a:gd name="connsiteX8-693" fmla="*/ 3561105 w 9973645"/>
              <a:gd name="connsiteY8-694" fmla="*/ 867649 h 7765453"/>
              <a:gd name="connsiteX9-695" fmla="*/ 4407724 w 9973645"/>
              <a:gd name="connsiteY9-696" fmla="*/ 2059356 h 7765453"/>
              <a:gd name="connsiteX10-697" fmla="*/ 5632236 w 9973645"/>
              <a:gd name="connsiteY10-698" fmla="*/ 2720570 h 7765453"/>
              <a:gd name="connsiteX11-699" fmla="*/ 8111812 w 9973645"/>
              <a:gd name="connsiteY11-700" fmla="*/ 4042533 h 7765453"/>
              <a:gd name="connsiteX12-701" fmla="*/ 9752245 w 9973645"/>
              <a:gd name="connsiteY12-702" fmla="*/ 5711221 h 7765453"/>
              <a:gd name="connsiteX13-703" fmla="*/ 9652129 w 9973645"/>
              <a:gd name="connsiteY13-704" fmla="*/ 7765453 h 7765453"/>
              <a:gd name="connsiteX0-705" fmla="*/ 9263122 w 9832432"/>
              <a:gd name="connsiteY0-706" fmla="*/ 7565139 h 7610102"/>
              <a:gd name="connsiteX1-707" fmla="*/ 6400800 w 9832432"/>
              <a:gd name="connsiteY1-708" fmla="*/ 7598778 h 7610102"/>
              <a:gd name="connsiteX2-709" fmla="*/ 23150 w 9832432"/>
              <a:gd name="connsiteY2-710" fmla="*/ 7552479 h 7610102"/>
              <a:gd name="connsiteX3-711" fmla="*/ 0 w 9832432"/>
              <a:gd name="connsiteY3-712" fmla="*/ 810226 h 7610102"/>
              <a:gd name="connsiteX4-713" fmla="*/ 3414532 w 9832432"/>
              <a:gd name="connsiteY4-714" fmla="*/ 0 h 7610102"/>
              <a:gd name="connsiteX5-715" fmla="*/ 3680232 w 9832432"/>
              <a:gd name="connsiteY5-716" fmla="*/ 101516 h 7610102"/>
              <a:gd name="connsiteX6-717" fmla="*/ 3706619 w 9832432"/>
              <a:gd name="connsiteY6-718" fmla="*/ 121288 h 7610102"/>
              <a:gd name="connsiteX7-719" fmla="*/ 3650949 w 9832432"/>
              <a:gd name="connsiteY7-720" fmla="*/ 273388 h 7610102"/>
              <a:gd name="connsiteX8-721" fmla="*/ 3561105 w 9832432"/>
              <a:gd name="connsiteY8-722" fmla="*/ 867649 h 7610102"/>
              <a:gd name="connsiteX9-723" fmla="*/ 4407724 w 9832432"/>
              <a:gd name="connsiteY9-724" fmla="*/ 2059356 h 7610102"/>
              <a:gd name="connsiteX10-725" fmla="*/ 5632236 w 9832432"/>
              <a:gd name="connsiteY10-726" fmla="*/ 2720570 h 7610102"/>
              <a:gd name="connsiteX11-727" fmla="*/ 8111812 w 9832432"/>
              <a:gd name="connsiteY11-728" fmla="*/ 4042533 h 7610102"/>
              <a:gd name="connsiteX12-729" fmla="*/ 9752245 w 9832432"/>
              <a:gd name="connsiteY12-730" fmla="*/ 5711221 h 7610102"/>
              <a:gd name="connsiteX13-731" fmla="*/ 9304888 w 9832432"/>
              <a:gd name="connsiteY13-732" fmla="*/ 7510810 h 7610102"/>
              <a:gd name="connsiteX0-733" fmla="*/ 9263122 w 9832432"/>
              <a:gd name="connsiteY0-734" fmla="*/ 7565139 h 7610102"/>
              <a:gd name="connsiteX1-735" fmla="*/ 6400800 w 9832432"/>
              <a:gd name="connsiteY1-736" fmla="*/ 7598778 h 7610102"/>
              <a:gd name="connsiteX2-737" fmla="*/ 23150 w 9832432"/>
              <a:gd name="connsiteY2-738" fmla="*/ 7552479 h 7610102"/>
              <a:gd name="connsiteX3-739" fmla="*/ 0 w 9832432"/>
              <a:gd name="connsiteY3-740" fmla="*/ 810226 h 7610102"/>
              <a:gd name="connsiteX4-741" fmla="*/ 3414532 w 9832432"/>
              <a:gd name="connsiteY4-742" fmla="*/ 0 h 7610102"/>
              <a:gd name="connsiteX5-743" fmla="*/ 3680232 w 9832432"/>
              <a:gd name="connsiteY5-744" fmla="*/ 101516 h 7610102"/>
              <a:gd name="connsiteX6-745" fmla="*/ 3706619 w 9832432"/>
              <a:gd name="connsiteY6-746" fmla="*/ 121288 h 7610102"/>
              <a:gd name="connsiteX7-747" fmla="*/ 3650949 w 9832432"/>
              <a:gd name="connsiteY7-748" fmla="*/ 273388 h 7610102"/>
              <a:gd name="connsiteX8-749" fmla="*/ 3561105 w 9832432"/>
              <a:gd name="connsiteY8-750" fmla="*/ 867649 h 7610102"/>
              <a:gd name="connsiteX9-751" fmla="*/ 4407724 w 9832432"/>
              <a:gd name="connsiteY9-752" fmla="*/ 2059356 h 7610102"/>
              <a:gd name="connsiteX10-753" fmla="*/ 5632236 w 9832432"/>
              <a:gd name="connsiteY10-754" fmla="*/ 2720570 h 7610102"/>
              <a:gd name="connsiteX11-755" fmla="*/ 8111812 w 9832432"/>
              <a:gd name="connsiteY11-756" fmla="*/ 4042533 h 7610102"/>
              <a:gd name="connsiteX12-757" fmla="*/ 9752245 w 9832432"/>
              <a:gd name="connsiteY12-758" fmla="*/ 5711221 h 7610102"/>
              <a:gd name="connsiteX13-759" fmla="*/ 9304888 w 9832432"/>
              <a:gd name="connsiteY13-760" fmla="*/ 7510810 h 7610102"/>
              <a:gd name="connsiteX0-761" fmla="*/ 9263122 w 9832432"/>
              <a:gd name="connsiteY0-762" fmla="*/ 7565139 h 7610102"/>
              <a:gd name="connsiteX1-763" fmla="*/ 6400800 w 9832432"/>
              <a:gd name="connsiteY1-764" fmla="*/ 7598778 h 7610102"/>
              <a:gd name="connsiteX2-765" fmla="*/ 23150 w 9832432"/>
              <a:gd name="connsiteY2-766" fmla="*/ 7552479 h 7610102"/>
              <a:gd name="connsiteX3-767" fmla="*/ 0 w 9832432"/>
              <a:gd name="connsiteY3-768" fmla="*/ 810226 h 7610102"/>
              <a:gd name="connsiteX4-769" fmla="*/ 3414532 w 9832432"/>
              <a:gd name="connsiteY4-770" fmla="*/ 0 h 7610102"/>
              <a:gd name="connsiteX5-771" fmla="*/ 3680232 w 9832432"/>
              <a:gd name="connsiteY5-772" fmla="*/ 101516 h 7610102"/>
              <a:gd name="connsiteX6-773" fmla="*/ 3706619 w 9832432"/>
              <a:gd name="connsiteY6-774" fmla="*/ 121288 h 7610102"/>
              <a:gd name="connsiteX7-775" fmla="*/ 3650949 w 9832432"/>
              <a:gd name="connsiteY7-776" fmla="*/ 273388 h 7610102"/>
              <a:gd name="connsiteX8-777" fmla="*/ 3561105 w 9832432"/>
              <a:gd name="connsiteY8-778" fmla="*/ 867649 h 7610102"/>
              <a:gd name="connsiteX9-779" fmla="*/ 4407724 w 9832432"/>
              <a:gd name="connsiteY9-780" fmla="*/ 2059356 h 7610102"/>
              <a:gd name="connsiteX10-781" fmla="*/ 5632236 w 9832432"/>
              <a:gd name="connsiteY10-782" fmla="*/ 2720570 h 7610102"/>
              <a:gd name="connsiteX11-783" fmla="*/ 8111812 w 9832432"/>
              <a:gd name="connsiteY11-784" fmla="*/ 4042533 h 7610102"/>
              <a:gd name="connsiteX12-785" fmla="*/ 9752245 w 9832432"/>
              <a:gd name="connsiteY12-786" fmla="*/ 5711221 h 7610102"/>
              <a:gd name="connsiteX13-787" fmla="*/ 9304888 w 9832432"/>
              <a:gd name="connsiteY13-788" fmla="*/ 7510810 h 7610102"/>
              <a:gd name="connsiteX0-789" fmla="*/ 9263122 w 9769189"/>
              <a:gd name="connsiteY0-790" fmla="*/ 7565139 h 7610102"/>
              <a:gd name="connsiteX1-791" fmla="*/ 6400800 w 9769189"/>
              <a:gd name="connsiteY1-792" fmla="*/ 7598778 h 7610102"/>
              <a:gd name="connsiteX2-793" fmla="*/ 23150 w 9769189"/>
              <a:gd name="connsiteY2-794" fmla="*/ 7552479 h 7610102"/>
              <a:gd name="connsiteX3-795" fmla="*/ 0 w 9769189"/>
              <a:gd name="connsiteY3-796" fmla="*/ 810226 h 7610102"/>
              <a:gd name="connsiteX4-797" fmla="*/ 3414532 w 9769189"/>
              <a:gd name="connsiteY4-798" fmla="*/ 0 h 7610102"/>
              <a:gd name="connsiteX5-799" fmla="*/ 3680232 w 9769189"/>
              <a:gd name="connsiteY5-800" fmla="*/ 101516 h 7610102"/>
              <a:gd name="connsiteX6-801" fmla="*/ 3706619 w 9769189"/>
              <a:gd name="connsiteY6-802" fmla="*/ 121288 h 7610102"/>
              <a:gd name="connsiteX7-803" fmla="*/ 3650949 w 9769189"/>
              <a:gd name="connsiteY7-804" fmla="*/ 273388 h 7610102"/>
              <a:gd name="connsiteX8-805" fmla="*/ 3561105 w 9769189"/>
              <a:gd name="connsiteY8-806" fmla="*/ 867649 h 7610102"/>
              <a:gd name="connsiteX9-807" fmla="*/ 4407724 w 9769189"/>
              <a:gd name="connsiteY9-808" fmla="*/ 2059356 h 7610102"/>
              <a:gd name="connsiteX10-809" fmla="*/ 5632236 w 9769189"/>
              <a:gd name="connsiteY10-810" fmla="*/ 2720570 h 7610102"/>
              <a:gd name="connsiteX11-811" fmla="*/ 8111812 w 9769189"/>
              <a:gd name="connsiteY11-812" fmla="*/ 4042533 h 7610102"/>
              <a:gd name="connsiteX12-813" fmla="*/ 9752245 w 9769189"/>
              <a:gd name="connsiteY12-814" fmla="*/ 5711221 h 7610102"/>
              <a:gd name="connsiteX13-815" fmla="*/ 9304888 w 9769189"/>
              <a:gd name="connsiteY13-816" fmla="*/ 7510810 h 7610102"/>
              <a:gd name="connsiteX0-817" fmla="*/ 9263122 w 9529213"/>
              <a:gd name="connsiteY0-818" fmla="*/ 7565139 h 7610102"/>
              <a:gd name="connsiteX1-819" fmla="*/ 6400800 w 9529213"/>
              <a:gd name="connsiteY1-820" fmla="*/ 7598778 h 7610102"/>
              <a:gd name="connsiteX2-821" fmla="*/ 23150 w 9529213"/>
              <a:gd name="connsiteY2-822" fmla="*/ 7552479 h 7610102"/>
              <a:gd name="connsiteX3-823" fmla="*/ 0 w 9529213"/>
              <a:gd name="connsiteY3-824" fmla="*/ 810226 h 7610102"/>
              <a:gd name="connsiteX4-825" fmla="*/ 3414532 w 9529213"/>
              <a:gd name="connsiteY4-826" fmla="*/ 0 h 7610102"/>
              <a:gd name="connsiteX5-827" fmla="*/ 3680232 w 9529213"/>
              <a:gd name="connsiteY5-828" fmla="*/ 101516 h 7610102"/>
              <a:gd name="connsiteX6-829" fmla="*/ 3706619 w 9529213"/>
              <a:gd name="connsiteY6-830" fmla="*/ 121288 h 7610102"/>
              <a:gd name="connsiteX7-831" fmla="*/ 3650949 w 9529213"/>
              <a:gd name="connsiteY7-832" fmla="*/ 273388 h 7610102"/>
              <a:gd name="connsiteX8-833" fmla="*/ 3561105 w 9529213"/>
              <a:gd name="connsiteY8-834" fmla="*/ 867649 h 7610102"/>
              <a:gd name="connsiteX9-835" fmla="*/ 4407724 w 9529213"/>
              <a:gd name="connsiteY9-836" fmla="*/ 2059356 h 7610102"/>
              <a:gd name="connsiteX10-837" fmla="*/ 5632236 w 9529213"/>
              <a:gd name="connsiteY10-838" fmla="*/ 2720570 h 7610102"/>
              <a:gd name="connsiteX11-839" fmla="*/ 8111812 w 9529213"/>
              <a:gd name="connsiteY11-840" fmla="*/ 4042533 h 7610102"/>
              <a:gd name="connsiteX12-841" fmla="*/ 9323982 w 9529213"/>
              <a:gd name="connsiteY12-842" fmla="*/ 5641773 h 7610102"/>
              <a:gd name="connsiteX13-843" fmla="*/ 9304888 w 9529213"/>
              <a:gd name="connsiteY13-844" fmla="*/ 7510810 h 7610102"/>
              <a:gd name="connsiteX0-845" fmla="*/ 9263122 w 9523531"/>
              <a:gd name="connsiteY0-846" fmla="*/ 7565139 h 7610102"/>
              <a:gd name="connsiteX1-847" fmla="*/ 6400800 w 9523531"/>
              <a:gd name="connsiteY1-848" fmla="*/ 7598778 h 7610102"/>
              <a:gd name="connsiteX2-849" fmla="*/ 23150 w 9523531"/>
              <a:gd name="connsiteY2-850" fmla="*/ 7552479 h 7610102"/>
              <a:gd name="connsiteX3-851" fmla="*/ 0 w 9523531"/>
              <a:gd name="connsiteY3-852" fmla="*/ 810226 h 7610102"/>
              <a:gd name="connsiteX4-853" fmla="*/ 3414532 w 9523531"/>
              <a:gd name="connsiteY4-854" fmla="*/ 0 h 7610102"/>
              <a:gd name="connsiteX5-855" fmla="*/ 3680232 w 9523531"/>
              <a:gd name="connsiteY5-856" fmla="*/ 101516 h 7610102"/>
              <a:gd name="connsiteX6-857" fmla="*/ 3706619 w 9523531"/>
              <a:gd name="connsiteY6-858" fmla="*/ 121288 h 7610102"/>
              <a:gd name="connsiteX7-859" fmla="*/ 3650949 w 9523531"/>
              <a:gd name="connsiteY7-860" fmla="*/ 273388 h 7610102"/>
              <a:gd name="connsiteX8-861" fmla="*/ 3561105 w 9523531"/>
              <a:gd name="connsiteY8-862" fmla="*/ 867649 h 7610102"/>
              <a:gd name="connsiteX9-863" fmla="*/ 4407724 w 9523531"/>
              <a:gd name="connsiteY9-864" fmla="*/ 2059356 h 7610102"/>
              <a:gd name="connsiteX10-865" fmla="*/ 5632236 w 9523531"/>
              <a:gd name="connsiteY10-866" fmla="*/ 2720570 h 7610102"/>
              <a:gd name="connsiteX11-867" fmla="*/ 8111812 w 9523531"/>
              <a:gd name="connsiteY11-868" fmla="*/ 4042533 h 7610102"/>
              <a:gd name="connsiteX12-869" fmla="*/ 9323982 w 9523531"/>
              <a:gd name="connsiteY12-870" fmla="*/ 5641773 h 7610102"/>
              <a:gd name="connsiteX13-871" fmla="*/ 9304888 w 9523531"/>
              <a:gd name="connsiteY13-872" fmla="*/ 7510810 h 7610102"/>
              <a:gd name="connsiteX0-873" fmla="*/ 9263122 w 9571198"/>
              <a:gd name="connsiteY0-874" fmla="*/ 7565139 h 7610102"/>
              <a:gd name="connsiteX1-875" fmla="*/ 6400800 w 9571198"/>
              <a:gd name="connsiteY1-876" fmla="*/ 7598778 h 7610102"/>
              <a:gd name="connsiteX2-877" fmla="*/ 23150 w 9571198"/>
              <a:gd name="connsiteY2-878" fmla="*/ 7552479 h 7610102"/>
              <a:gd name="connsiteX3-879" fmla="*/ 0 w 9571198"/>
              <a:gd name="connsiteY3-880" fmla="*/ 810226 h 7610102"/>
              <a:gd name="connsiteX4-881" fmla="*/ 3414532 w 9571198"/>
              <a:gd name="connsiteY4-882" fmla="*/ 0 h 7610102"/>
              <a:gd name="connsiteX5-883" fmla="*/ 3680232 w 9571198"/>
              <a:gd name="connsiteY5-884" fmla="*/ 101516 h 7610102"/>
              <a:gd name="connsiteX6-885" fmla="*/ 3706619 w 9571198"/>
              <a:gd name="connsiteY6-886" fmla="*/ 121288 h 7610102"/>
              <a:gd name="connsiteX7-887" fmla="*/ 3650949 w 9571198"/>
              <a:gd name="connsiteY7-888" fmla="*/ 273388 h 7610102"/>
              <a:gd name="connsiteX8-889" fmla="*/ 3561105 w 9571198"/>
              <a:gd name="connsiteY8-890" fmla="*/ 867649 h 7610102"/>
              <a:gd name="connsiteX9-891" fmla="*/ 4407724 w 9571198"/>
              <a:gd name="connsiteY9-892" fmla="*/ 2059356 h 7610102"/>
              <a:gd name="connsiteX10-893" fmla="*/ 5632236 w 9571198"/>
              <a:gd name="connsiteY10-894" fmla="*/ 2720570 h 7610102"/>
              <a:gd name="connsiteX11-895" fmla="*/ 8111812 w 9571198"/>
              <a:gd name="connsiteY11-896" fmla="*/ 4042533 h 7610102"/>
              <a:gd name="connsiteX12-897" fmla="*/ 9323982 w 9571198"/>
              <a:gd name="connsiteY12-898" fmla="*/ 5641773 h 7610102"/>
              <a:gd name="connsiteX13-899" fmla="*/ 9304888 w 9571198"/>
              <a:gd name="connsiteY13-900" fmla="*/ 7510810 h 7610102"/>
              <a:gd name="connsiteX0-901" fmla="*/ 9263122 w 9571198"/>
              <a:gd name="connsiteY0-902" fmla="*/ 7565139 h 7610102"/>
              <a:gd name="connsiteX1-903" fmla="*/ 6400800 w 9571198"/>
              <a:gd name="connsiteY1-904" fmla="*/ 7598778 h 7610102"/>
              <a:gd name="connsiteX2-905" fmla="*/ 23150 w 9571198"/>
              <a:gd name="connsiteY2-906" fmla="*/ 7552479 h 7610102"/>
              <a:gd name="connsiteX3-907" fmla="*/ 0 w 9571198"/>
              <a:gd name="connsiteY3-908" fmla="*/ 810226 h 7610102"/>
              <a:gd name="connsiteX4-909" fmla="*/ 3414532 w 9571198"/>
              <a:gd name="connsiteY4-910" fmla="*/ 0 h 7610102"/>
              <a:gd name="connsiteX5-911" fmla="*/ 3680232 w 9571198"/>
              <a:gd name="connsiteY5-912" fmla="*/ 101516 h 7610102"/>
              <a:gd name="connsiteX6-913" fmla="*/ 3706619 w 9571198"/>
              <a:gd name="connsiteY6-914" fmla="*/ 121288 h 7610102"/>
              <a:gd name="connsiteX7-915" fmla="*/ 3650949 w 9571198"/>
              <a:gd name="connsiteY7-916" fmla="*/ 273388 h 7610102"/>
              <a:gd name="connsiteX8-917" fmla="*/ 3561105 w 9571198"/>
              <a:gd name="connsiteY8-918" fmla="*/ 867649 h 7610102"/>
              <a:gd name="connsiteX9-919" fmla="*/ 4407724 w 9571198"/>
              <a:gd name="connsiteY9-920" fmla="*/ 2059356 h 7610102"/>
              <a:gd name="connsiteX10-921" fmla="*/ 5632236 w 9571198"/>
              <a:gd name="connsiteY10-922" fmla="*/ 2720570 h 7610102"/>
              <a:gd name="connsiteX11-923" fmla="*/ 8111812 w 9571198"/>
              <a:gd name="connsiteY11-924" fmla="*/ 4042533 h 7610102"/>
              <a:gd name="connsiteX12-925" fmla="*/ 9323982 w 9571198"/>
              <a:gd name="connsiteY12-926" fmla="*/ 5641773 h 7610102"/>
              <a:gd name="connsiteX13-927" fmla="*/ 9304888 w 9571198"/>
              <a:gd name="connsiteY13-928" fmla="*/ 7510810 h 7610102"/>
              <a:gd name="connsiteX0-929" fmla="*/ 9263122 w 9410939"/>
              <a:gd name="connsiteY0-930" fmla="*/ 7565139 h 7610102"/>
              <a:gd name="connsiteX1-931" fmla="*/ 6400800 w 9410939"/>
              <a:gd name="connsiteY1-932" fmla="*/ 7598778 h 7610102"/>
              <a:gd name="connsiteX2-933" fmla="*/ 23150 w 9410939"/>
              <a:gd name="connsiteY2-934" fmla="*/ 7552479 h 7610102"/>
              <a:gd name="connsiteX3-935" fmla="*/ 0 w 9410939"/>
              <a:gd name="connsiteY3-936" fmla="*/ 810226 h 7610102"/>
              <a:gd name="connsiteX4-937" fmla="*/ 3414532 w 9410939"/>
              <a:gd name="connsiteY4-938" fmla="*/ 0 h 7610102"/>
              <a:gd name="connsiteX5-939" fmla="*/ 3680232 w 9410939"/>
              <a:gd name="connsiteY5-940" fmla="*/ 101516 h 7610102"/>
              <a:gd name="connsiteX6-941" fmla="*/ 3706619 w 9410939"/>
              <a:gd name="connsiteY6-942" fmla="*/ 121288 h 7610102"/>
              <a:gd name="connsiteX7-943" fmla="*/ 3650949 w 9410939"/>
              <a:gd name="connsiteY7-944" fmla="*/ 273388 h 7610102"/>
              <a:gd name="connsiteX8-945" fmla="*/ 3561105 w 9410939"/>
              <a:gd name="connsiteY8-946" fmla="*/ 867649 h 7610102"/>
              <a:gd name="connsiteX9-947" fmla="*/ 4407724 w 9410939"/>
              <a:gd name="connsiteY9-948" fmla="*/ 2059356 h 7610102"/>
              <a:gd name="connsiteX10-949" fmla="*/ 5632236 w 9410939"/>
              <a:gd name="connsiteY10-950" fmla="*/ 2720570 h 7610102"/>
              <a:gd name="connsiteX11-951" fmla="*/ 8111812 w 9410939"/>
              <a:gd name="connsiteY11-952" fmla="*/ 4042533 h 7610102"/>
              <a:gd name="connsiteX12-953" fmla="*/ 9323982 w 9410939"/>
              <a:gd name="connsiteY12-954" fmla="*/ 5641773 h 7610102"/>
              <a:gd name="connsiteX13-955" fmla="*/ 9304888 w 9410939"/>
              <a:gd name="connsiteY13-956" fmla="*/ 7510810 h 7610102"/>
              <a:gd name="connsiteX0-957" fmla="*/ 9263122 w 9349286"/>
              <a:gd name="connsiteY0-958" fmla="*/ 7565139 h 7610102"/>
              <a:gd name="connsiteX1-959" fmla="*/ 6400800 w 9349286"/>
              <a:gd name="connsiteY1-960" fmla="*/ 7598778 h 7610102"/>
              <a:gd name="connsiteX2-961" fmla="*/ 23150 w 9349286"/>
              <a:gd name="connsiteY2-962" fmla="*/ 7552479 h 7610102"/>
              <a:gd name="connsiteX3-963" fmla="*/ 0 w 9349286"/>
              <a:gd name="connsiteY3-964" fmla="*/ 810226 h 7610102"/>
              <a:gd name="connsiteX4-965" fmla="*/ 3414532 w 9349286"/>
              <a:gd name="connsiteY4-966" fmla="*/ 0 h 7610102"/>
              <a:gd name="connsiteX5-967" fmla="*/ 3680232 w 9349286"/>
              <a:gd name="connsiteY5-968" fmla="*/ 101516 h 7610102"/>
              <a:gd name="connsiteX6-969" fmla="*/ 3706619 w 9349286"/>
              <a:gd name="connsiteY6-970" fmla="*/ 121288 h 7610102"/>
              <a:gd name="connsiteX7-971" fmla="*/ 3650949 w 9349286"/>
              <a:gd name="connsiteY7-972" fmla="*/ 273388 h 7610102"/>
              <a:gd name="connsiteX8-973" fmla="*/ 3561105 w 9349286"/>
              <a:gd name="connsiteY8-974" fmla="*/ 867649 h 7610102"/>
              <a:gd name="connsiteX9-975" fmla="*/ 4407724 w 9349286"/>
              <a:gd name="connsiteY9-976" fmla="*/ 2059356 h 7610102"/>
              <a:gd name="connsiteX10-977" fmla="*/ 5632236 w 9349286"/>
              <a:gd name="connsiteY10-978" fmla="*/ 2720570 h 7610102"/>
              <a:gd name="connsiteX11-979" fmla="*/ 8111812 w 9349286"/>
              <a:gd name="connsiteY11-980" fmla="*/ 4042533 h 7610102"/>
              <a:gd name="connsiteX12-981" fmla="*/ 9323982 w 9349286"/>
              <a:gd name="connsiteY12-982" fmla="*/ 5641773 h 7610102"/>
              <a:gd name="connsiteX13-983" fmla="*/ 9304888 w 9349286"/>
              <a:gd name="connsiteY13-984" fmla="*/ 7510810 h 7610102"/>
              <a:gd name="connsiteX0-985" fmla="*/ 9263122 w 9332948"/>
              <a:gd name="connsiteY0-986" fmla="*/ 7565139 h 7610102"/>
              <a:gd name="connsiteX1-987" fmla="*/ 6400800 w 9332948"/>
              <a:gd name="connsiteY1-988" fmla="*/ 7598778 h 7610102"/>
              <a:gd name="connsiteX2-989" fmla="*/ 23150 w 9332948"/>
              <a:gd name="connsiteY2-990" fmla="*/ 7552479 h 7610102"/>
              <a:gd name="connsiteX3-991" fmla="*/ 0 w 9332948"/>
              <a:gd name="connsiteY3-992" fmla="*/ 810226 h 7610102"/>
              <a:gd name="connsiteX4-993" fmla="*/ 3414532 w 9332948"/>
              <a:gd name="connsiteY4-994" fmla="*/ 0 h 7610102"/>
              <a:gd name="connsiteX5-995" fmla="*/ 3680232 w 9332948"/>
              <a:gd name="connsiteY5-996" fmla="*/ 101516 h 7610102"/>
              <a:gd name="connsiteX6-997" fmla="*/ 3706619 w 9332948"/>
              <a:gd name="connsiteY6-998" fmla="*/ 121288 h 7610102"/>
              <a:gd name="connsiteX7-999" fmla="*/ 3650949 w 9332948"/>
              <a:gd name="connsiteY7-1000" fmla="*/ 273388 h 7610102"/>
              <a:gd name="connsiteX8-1001" fmla="*/ 3561105 w 9332948"/>
              <a:gd name="connsiteY8-1002" fmla="*/ 867649 h 7610102"/>
              <a:gd name="connsiteX9-1003" fmla="*/ 4407724 w 9332948"/>
              <a:gd name="connsiteY9-1004" fmla="*/ 2059356 h 7610102"/>
              <a:gd name="connsiteX10-1005" fmla="*/ 5632236 w 9332948"/>
              <a:gd name="connsiteY10-1006" fmla="*/ 2720570 h 7610102"/>
              <a:gd name="connsiteX11-1007" fmla="*/ 8111812 w 9332948"/>
              <a:gd name="connsiteY11-1008" fmla="*/ 4042533 h 7610102"/>
              <a:gd name="connsiteX12-1009" fmla="*/ 9323982 w 9332948"/>
              <a:gd name="connsiteY12-1010" fmla="*/ 5641773 h 7610102"/>
              <a:gd name="connsiteX13-1011" fmla="*/ 9304888 w 9332948"/>
              <a:gd name="connsiteY13-1012" fmla="*/ 7510810 h 7610102"/>
              <a:gd name="connsiteX0-1013" fmla="*/ 9263122 w 9326135"/>
              <a:gd name="connsiteY0-1014" fmla="*/ 7565139 h 7610102"/>
              <a:gd name="connsiteX1-1015" fmla="*/ 6400800 w 9326135"/>
              <a:gd name="connsiteY1-1016" fmla="*/ 7598778 h 7610102"/>
              <a:gd name="connsiteX2-1017" fmla="*/ 23150 w 9326135"/>
              <a:gd name="connsiteY2-1018" fmla="*/ 7552479 h 7610102"/>
              <a:gd name="connsiteX3-1019" fmla="*/ 0 w 9326135"/>
              <a:gd name="connsiteY3-1020" fmla="*/ 810226 h 7610102"/>
              <a:gd name="connsiteX4-1021" fmla="*/ 3414532 w 9326135"/>
              <a:gd name="connsiteY4-1022" fmla="*/ 0 h 7610102"/>
              <a:gd name="connsiteX5-1023" fmla="*/ 3680232 w 9326135"/>
              <a:gd name="connsiteY5-1024" fmla="*/ 101516 h 7610102"/>
              <a:gd name="connsiteX6-1025" fmla="*/ 3706619 w 9326135"/>
              <a:gd name="connsiteY6-1026" fmla="*/ 121288 h 7610102"/>
              <a:gd name="connsiteX7-1027" fmla="*/ 3650949 w 9326135"/>
              <a:gd name="connsiteY7-1028" fmla="*/ 273388 h 7610102"/>
              <a:gd name="connsiteX8-1029" fmla="*/ 3561105 w 9326135"/>
              <a:gd name="connsiteY8-1030" fmla="*/ 867649 h 7610102"/>
              <a:gd name="connsiteX9-1031" fmla="*/ 4407724 w 9326135"/>
              <a:gd name="connsiteY9-1032" fmla="*/ 2059356 h 7610102"/>
              <a:gd name="connsiteX10-1033" fmla="*/ 5632236 w 9326135"/>
              <a:gd name="connsiteY10-1034" fmla="*/ 2720570 h 7610102"/>
              <a:gd name="connsiteX11-1035" fmla="*/ 8111812 w 9326135"/>
              <a:gd name="connsiteY11-1036" fmla="*/ 4042533 h 7610102"/>
              <a:gd name="connsiteX12-1037" fmla="*/ 9323982 w 9326135"/>
              <a:gd name="connsiteY12-1038" fmla="*/ 5641773 h 7610102"/>
              <a:gd name="connsiteX13-1039" fmla="*/ 9304888 w 9326135"/>
              <a:gd name="connsiteY13-1040" fmla="*/ 7510810 h 7610102"/>
              <a:gd name="connsiteX0-1041" fmla="*/ 9263122 w 9326135"/>
              <a:gd name="connsiteY0-1042" fmla="*/ 7565139 h 7610102"/>
              <a:gd name="connsiteX1-1043" fmla="*/ 6400800 w 9326135"/>
              <a:gd name="connsiteY1-1044" fmla="*/ 7598778 h 7610102"/>
              <a:gd name="connsiteX2-1045" fmla="*/ 23150 w 9326135"/>
              <a:gd name="connsiteY2-1046" fmla="*/ 7552479 h 7610102"/>
              <a:gd name="connsiteX3-1047" fmla="*/ 0 w 9326135"/>
              <a:gd name="connsiteY3-1048" fmla="*/ 810226 h 7610102"/>
              <a:gd name="connsiteX4-1049" fmla="*/ 3414532 w 9326135"/>
              <a:gd name="connsiteY4-1050" fmla="*/ 0 h 7610102"/>
              <a:gd name="connsiteX5-1051" fmla="*/ 3680232 w 9326135"/>
              <a:gd name="connsiteY5-1052" fmla="*/ 101516 h 7610102"/>
              <a:gd name="connsiteX6-1053" fmla="*/ 3706619 w 9326135"/>
              <a:gd name="connsiteY6-1054" fmla="*/ 121288 h 7610102"/>
              <a:gd name="connsiteX7-1055" fmla="*/ 3650949 w 9326135"/>
              <a:gd name="connsiteY7-1056" fmla="*/ 273388 h 7610102"/>
              <a:gd name="connsiteX8-1057" fmla="*/ 3561105 w 9326135"/>
              <a:gd name="connsiteY8-1058" fmla="*/ 867649 h 7610102"/>
              <a:gd name="connsiteX9-1059" fmla="*/ 4407724 w 9326135"/>
              <a:gd name="connsiteY9-1060" fmla="*/ 2059356 h 7610102"/>
              <a:gd name="connsiteX10-1061" fmla="*/ 5632236 w 9326135"/>
              <a:gd name="connsiteY10-1062" fmla="*/ 2720570 h 7610102"/>
              <a:gd name="connsiteX11-1063" fmla="*/ 8111812 w 9326135"/>
              <a:gd name="connsiteY11-1064" fmla="*/ 4042533 h 7610102"/>
              <a:gd name="connsiteX12-1065" fmla="*/ 9323982 w 9326135"/>
              <a:gd name="connsiteY12-1066" fmla="*/ 5641773 h 7610102"/>
              <a:gd name="connsiteX13-1067" fmla="*/ 9304888 w 9326135"/>
              <a:gd name="connsiteY13-1068" fmla="*/ 7510810 h 7610102"/>
              <a:gd name="connsiteX14" fmla="*/ 9263122 w 9326135"/>
              <a:gd name="connsiteY14" fmla="*/ 7565139 h 7610102"/>
              <a:gd name="connsiteX0-1069" fmla="*/ 9263122 w 9326135"/>
              <a:gd name="connsiteY0-1070" fmla="*/ 7565139 h 7610102"/>
              <a:gd name="connsiteX1-1071" fmla="*/ 6400800 w 9326135"/>
              <a:gd name="connsiteY1-1072" fmla="*/ 7598778 h 7610102"/>
              <a:gd name="connsiteX2-1073" fmla="*/ 23150 w 9326135"/>
              <a:gd name="connsiteY2-1074" fmla="*/ 7552479 h 7610102"/>
              <a:gd name="connsiteX3-1075" fmla="*/ 0 w 9326135"/>
              <a:gd name="connsiteY3-1076" fmla="*/ 810226 h 7610102"/>
              <a:gd name="connsiteX4-1077" fmla="*/ 3414532 w 9326135"/>
              <a:gd name="connsiteY4-1078" fmla="*/ 0 h 7610102"/>
              <a:gd name="connsiteX5-1079" fmla="*/ 3680232 w 9326135"/>
              <a:gd name="connsiteY5-1080" fmla="*/ 101516 h 7610102"/>
              <a:gd name="connsiteX6-1081" fmla="*/ 3706619 w 9326135"/>
              <a:gd name="connsiteY6-1082" fmla="*/ 121288 h 7610102"/>
              <a:gd name="connsiteX7-1083" fmla="*/ 3650949 w 9326135"/>
              <a:gd name="connsiteY7-1084" fmla="*/ 273388 h 7610102"/>
              <a:gd name="connsiteX8-1085" fmla="*/ 3561105 w 9326135"/>
              <a:gd name="connsiteY8-1086" fmla="*/ 867649 h 7610102"/>
              <a:gd name="connsiteX9-1087" fmla="*/ 4407724 w 9326135"/>
              <a:gd name="connsiteY9-1088" fmla="*/ 2059356 h 7610102"/>
              <a:gd name="connsiteX10-1089" fmla="*/ 5632236 w 9326135"/>
              <a:gd name="connsiteY10-1090" fmla="*/ 2720570 h 7610102"/>
              <a:gd name="connsiteX11-1091" fmla="*/ 8111812 w 9326135"/>
              <a:gd name="connsiteY11-1092" fmla="*/ 4042533 h 7610102"/>
              <a:gd name="connsiteX12-1093" fmla="*/ 9323982 w 9326135"/>
              <a:gd name="connsiteY12-1094" fmla="*/ 5641773 h 7610102"/>
              <a:gd name="connsiteX13-1095" fmla="*/ 9304888 w 9326135"/>
              <a:gd name="connsiteY13-1096" fmla="*/ 7510810 h 7610102"/>
              <a:gd name="connsiteX14-1097" fmla="*/ 9263122 w 9326135"/>
              <a:gd name="connsiteY14-1098" fmla="*/ 7565139 h 7610102"/>
              <a:gd name="connsiteX0-1099" fmla="*/ 9263122 w 9326135"/>
              <a:gd name="connsiteY0-1100" fmla="*/ 7565139 h 7610102"/>
              <a:gd name="connsiteX1-1101" fmla="*/ 6400800 w 9326135"/>
              <a:gd name="connsiteY1-1102" fmla="*/ 7598778 h 7610102"/>
              <a:gd name="connsiteX2-1103" fmla="*/ 23150 w 9326135"/>
              <a:gd name="connsiteY2-1104" fmla="*/ 7552479 h 7610102"/>
              <a:gd name="connsiteX3-1105" fmla="*/ 0 w 9326135"/>
              <a:gd name="connsiteY3-1106" fmla="*/ 810226 h 7610102"/>
              <a:gd name="connsiteX4-1107" fmla="*/ 3414532 w 9326135"/>
              <a:gd name="connsiteY4-1108" fmla="*/ 0 h 7610102"/>
              <a:gd name="connsiteX5-1109" fmla="*/ 3680232 w 9326135"/>
              <a:gd name="connsiteY5-1110" fmla="*/ 101516 h 7610102"/>
              <a:gd name="connsiteX6-1111" fmla="*/ 3650949 w 9326135"/>
              <a:gd name="connsiteY6-1112" fmla="*/ 273388 h 7610102"/>
              <a:gd name="connsiteX7-1113" fmla="*/ 3561105 w 9326135"/>
              <a:gd name="connsiteY7-1114" fmla="*/ 867649 h 7610102"/>
              <a:gd name="connsiteX8-1115" fmla="*/ 4407724 w 9326135"/>
              <a:gd name="connsiteY8-1116" fmla="*/ 2059356 h 7610102"/>
              <a:gd name="connsiteX9-1117" fmla="*/ 5632236 w 9326135"/>
              <a:gd name="connsiteY9-1118" fmla="*/ 2720570 h 7610102"/>
              <a:gd name="connsiteX10-1119" fmla="*/ 8111812 w 9326135"/>
              <a:gd name="connsiteY10-1120" fmla="*/ 4042533 h 7610102"/>
              <a:gd name="connsiteX11-1121" fmla="*/ 9323982 w 9326135"/>
              <a:gd name="connsiteY11-1122" fmla="*/ 5641773 h 7610102"/>
              <a:gd name="connsiteX12-1123" fmla="*/ 9304888 w 9326135"/>
              <a:gd name="connsiteY12-1124" fmla="*/ 7510810 h 7610102"/>
              <a:gd name="connsiteX13-1125" fmla="*/ 9263122 w 9326135"/>
              <a:gd name="connsiteY13-1126" fmla="*/ 7565139 h 7610102"/>
              <a:gd name="connsiteX0-1127" fmla="*/ 9263122 w 9326135"/>
              <a:gd name="connsiteY0-1128" fmla="*/ 7586016 h 7630979"/>
              <a:gd name="connsiteX1-1129" fmla="*/ 6400800 w 9326135"/>
              <a:gd name="connsiteY1-1130" fmla="*/ 7619655 h 7630979"/>
              <a:gd name="connsiteX2-1131" fmla="*/ 23150 w 9326135"/>
              <a:gd name="connsiteY2-1132" fmla="*/ 7573356 h 7630979"/>
              <a:gd name="connsiteX3-1133" fmla="*/ 0 w 9326135"/>
              <a:gd name="connsiteY3-1134" fmla="*/ 831103 h 7630979"/>
              <a:gd name="connsiteX4-1135" fmla="*/ 3414532 w 9326135"/>
              <a:gd name="connsiteY4-1136" fmla="*/ 20877 h 7630979"/>
              <a:gd name="connsiteX5-1137" fmla="*/ 3650949 w 9326135"/>
              <a:gd name="connsiteY5-1138" fmla="*/ 294265 h 7630979"/>
              <a:gd name="connsiteX6-1139" fmla="*/ 3561105 w 9326135"/>
              <a:gd name="connsiteY6-1140" fmla="*/ 888526 h 7630979"/>
              <a:gd name="connsiteX7-1141" fmla="*/ 4407724 w 9326135"/>
              <a:gd name="connsiteY7-1142" fmla="*/ 2080233 h 7630979"/>
              <a:gd name="connsiteX8-1143" fmla="*/ 5632236 w 9326135"/>
              <a:gd name="connsiteY8-1144" fmla="*/ 2741447 h 7630979"/>
              <a:gd name="connsiteX9-1145" fmla="*/ 8111812 w 9326135"/>
              <a:gd name="connsiteY9-1146" fmla="*/ 4063410 h 7630979"/>
              <a:gd name="connsiteX10-1147" fmla="*/ 9323982 w 9326135"/>
              <a:gd name="connsiteY10-1148" fmla="*/ 5662650 h 7630979"/>
              <a:gd name="connsiteX11-1149" fmla="*/ 9304888 w 9326135"/>
              <a:gd name="connsiteY11-1150" fmla="*/ 7531687 h 7630979"/>
              <a:gd name="connsiteX12-1151" fmla="*/ 9263122 w 9326135"/>
              <a:gd name="connsiteY12-1152" fmla="*/ 7586016 h 7630979"/>
              <a:gd name="connsiteX0-1153" fmla="*/ 9263122 w 9326135"/>
              <a:gd name="connsiteY0-1154" fmla="*/ 7291751 h 7336714"/>
              <a:gd name="connsiteX1-1155" fmla="*/ 6400800 w 9326135"/>
              <a:gd name="connsiteY1-1156" fmla="*/ 7325390 h 7336714"/>
              <a:gd name="connsiteX2-1157" fmla="*/ 23150 w 9326135"/>
              <a:gd name="connsiteY2-1158" fmla="*/ 7279091 h 7336714"/>
              <a:gd name="connsiteX3-1159" fmla="*/ 0 w 9326135"/>
              <a:gd name="connsiteY3-1160" fmla="*/ 536838 h 7336714"/>
              <a:gd name="connsiteX4-1161" fmla="*/ 3650949 w 9326135"/>
              <a:gd name="connsiteY4-1162" fmla="*/ 0 h 7336714"/>
              <a:gd name="connsiteX5-1163" fmla="*/ 3561105 w 9326135"/>
              <a:gd name="connsiteY5-1164" fmla="*/ 594261 h 7336714"/>
              <a:gd name="connsiteX6-1165" fmla="*/ 4407724 w 9326135"/>
              <a:gd name="connsiteY6-1166" fmla="*/ 1785968 h 7336714"/>
              <a:gd name="connsiteX7-1167" fmla="*/ 5632236 w 9326135"/>
              <a:gd name="connsiteY7-1168" fmla="*/ 2447182 h 7336714"/>
              <a:gd name="connsiteX8-1169" fmla="*/ 8111812 w 9326135"/>
              <a:gd name="connsiteY8-1170" fmla="*/ 3769145 h 7336714"/>
              <a:gd name="connsiteX9-1171" fmla="*/ 9323982 w 9326135"/>
              <a:gd name="connsiteY9-1172" fmla="*/ 5368385 h 7336714"/>
              <a:gd name="connsiteX10-1173" fmla="*/ 9304888 w 9326135"/>
              <a:gd name="connsiteY10-1174" fmla="*/ 7237422 h 7336714"/>
              <a:gd name="connsiteX11-1175" fmla="*/ 9263122 w 9326135"/>
              <a:gd name="connsiteY11-1176" fmla="*/ 7291751 h 7336714"/>
              <a:gd name="connsiteX0-1177" fmla="*/ 9263122 w 9326135"/>
              <a:gd name="connsiteY0-1178" fmla="*/ 6865031 h 6909994"/>
              <a:gd name="connsiteX1-1179" fmla="*/ 6400800 w 9326135"/>
              <a:gd name="connsiteY1-1180" fmla="*/ 6898670 h 6909994"/>
              <a:gd name="connsiteX2-1181" fmla="*/ 23150 w 9326135"/>
              <a:gd name="connsiteY2-1182" fmla="*/ 6852371 h 6909994"/>
              <a:gd name="connsiteX3-1183" fmla="*/ 0 w 9326135"/>
              <a:gd name="connsiteY3-1184" fmla="*/ 110118 h 6909994"/>
              <a:gd name="connsiteX4-1185" fmla="*/ 3547317 w 9326135"/>
              <a:gd name="connsiteY4-1186" fmla="*/ 0 h 6909994"/>
              <a:gd name="connsiteX5-1187" fmla="*/ 3561105 w 9326135"/>
              <a:gd name="connsiteY5-1188" fmla="*/ 167541 h 6909994"/>
              <a:gd name="connsiteX6-1189" fmla="*/ 4407724 w 9326135"/>
              <a:gd name="connsiteY6-1190" fmla="*/ 1359248 h 6909994"/>
              <a:gd name="connsiteX7-1191" fmla="*/ 5632236 w 9326135"/>
              <a:gd name="connsiteY7-1192" fmla="*/ 2020462 h 6909994"/>
              <a:gd name="connsiteX8-1193" fmla="*/ 8111812 w 9326135"/>
              <a:gd name="connsiteY8-1194" fmla="*/ 3342425 h 6909994"/>
              <a:gd name="connsiteX9-1195" fmla="*/ 9323982 w 9326135"/>
              <a:gd name="connsiteY9-1196" fmla="*/ 4941665 h 6909994"/>
              <a:gd name="connsiteX10-1197" fmla="*/ 9304888 w 9326135"/>
              <a:gd name="connsiteY10-1198" fmla="*/ 6810702 h 6909994"/>
              <a:gd name="connsiteX11-1199" fmla="*/ 9263122 w 9326135"/>
              <a:gd name="connsiteY11-1200" fmla="*/ 6865031 h 6909994"/>
              <a:gd name="connsiteX0-1201" fmla="*/ 9253597 w 9316610"/>
              <a:gd name="connsiteY0-1202" fmla="*/ 6878738 h 6923701"/>
              <a:gd name="connsiteX1-1203" fmla="*/ 6391275 w 9316610"/>
              <a:gd name="connsiteY1-1204" fmla="*/ 6912377 h 6923701"/>
              <a:gd name="connsiteX2-1205" fmla="*/ 13625 w 9316610"/>
              <a:gd name="connsiteY2-1206" fmla="*/ 6866078 h 6923701"/>
              <a:gd name="connsiteX3-1207" fmla="*/ 0 w 9316610"/>
              <a:gd name="connsiteY3-1208" fmla="*/ 0 h 6923701"/>
              <a:gd name="connsiteX4-1209" fmla="*/ 3537792 w 9316610"/>
              <a:gd name="connsiteY4-1210" fmla="*/ 13707 h 6923701"/>
              <a:gd name="connsiteX5-1211" fmla="*/ 3551580 w 9316610"/>
              <a:gd name="connsiteY5-1212" fmla="*/ 181248 h 6923701"/>
              <a:gd name="connsiteX6-1213" fmla="*/ 4398199 w 9316610"/>
              <a:gd name="connsiteY6-1214" fmla="*/ 1372955 h 6923701"/>
              <a:gd name="connsiteX7-1215" fmla="*/ 5622711 w 9316610"/>
              <a:gd name="connsiteY7-1216" fmla="*/ 2034169 h 6923701"/>
              <a:gd name="connsiteX8-1217" fmla="*/ 8102287 w 9316610"/>
              <a:gd name="connsiteY8-1218" fmla="*/ 3356132 h 6923701"/>
              <a:gd name="connsiteX9-1219" fmla="*/ 9314457 w 9316610"/>
              <a:gd name="connsiteY9-1220" fmla="*/ 4955372 h 6923701"/>
              <a:gd name="connsiteX10-1221" fmla="*/ 9295363 w 9316610"/>
              <a:gd name="connsiteY10-1222" fmla="*/ 6824409 h 6923701"/>
              <a:gd name="connsiteX11-1223" fmla="*/ 9253597 w 9316610"/>
              <a:gd name="connsiteY11-1224" fmla="*/ 6878738 h 6923701"/>
              <a:gd name="connsiteX0-1225" fmla="*/ 9253597 w 9316610"/>
              <a:gd name="connsiteY0-1226" fmla="*/ 6925991 h 6970954"/>
              <a:gd name="connsiteX1-1227" fmla="*/ 6391275 w 9316610"/>
              <a:gd name="connsiteY1-1228" fmla="*/ 6959630 h 6970954"/>
              <a:gd name="connsiteX2-1229" fmla="*/ 13625 w 9316610"/>
              <a:gd name="connsiteY2-1230" fmla="*/ 6913331 h 6970954"/>
              <a:gd name="connsiteX3-1231" fmla="*/ 0 w 9316610"/>
              <a:gd name="connsiteY3-1232" fmla="*/ 47253 h 6970954"/>
              <a:gd name="connsiteX4-1233" fmla="*/ 3488262 w 9316610"/>
              <a:gd name="connsiteY4-1234" fmla="*/ 0 h 6970954"/>
              <a:gd name="connsiteX5-1235" fmla="*/ 3551580 w 9316610"/>
              <a:gd name="connsiteY5-1236" fmla="*/ 228501 h 6970954"/>
              <a:gd name="connsiteX6-1237" fmla="*/ 4398199 w 9316610"/>
              <a:gd name="connsiteY6-1238" fmla="*/ 1420208 h 6970954"/>
              <a:gd name="connsiteX7-1239" fmla="*/ 5622711 w 9316610"/>
              <a:gd name="connsiteY7-1240" fmla="*/ 2081422 h 6970954"/>
              <a:gd name="connsiteX8-1241" fmla="*/ 8102287 w 9316610"/>
              <a:gd name="connsiteY8-1242" fmla="*/ 3403385 h 6970954"/>
              <a:gd name="connsiteX9-1243" fmla="*/ 9314457 w 9316610"/>
              <a:gd name="connsiteY9-1244" fmla="*/ 5002625 h 6970954"/>
              <a:gd name="connsiteX10-1245" fmla="*/ 9295363 w 9316610"/>
              <a:gd name="connsiteY10-1246" fmla="*/ 6871662 h 6970954"/>
              <a:gd name="connsiteX11-1247" fmla="*/ 9253597 w 9316610"/>
              <a:gd name="connsiteY11-1248" fmla="*/ 6925991 h 6970954"/>
              <a:gd name="connsiteX0-1249" fmla="*/ 9253597 w 9316610"/>
              <a:gd name="connsiteY0-1250" fmla="*/ 6975521 h 7020484"/>
              <a:gd name="connsiteX1-1251" fmla="*/ 6391275 w 9316610"/>
              <a:gd name="connsiteY1-1252" fmla="*/ 7009160 h 7020484"/>
              <a:gd name="connsiteX2-1253" fmla="*/ 13625 w 9316610"/>
              <a:gd name="connsiteY2-1254" fmla="*/ 6962861 h 7020484"/>
              <a:gd name="connsiteX3-1255" fmla="*/ 0 w 9316610"/>
              <a:gd name="connsiteY3-1256" fmla="*/ 96783 h 7020484"/>
              <a:gd name="connsiteX4-1257" fmla="*/ 3503502 w 9316610"/>
              <a:gd name="connsiteY4-1258" fmla="*/ 0 h 7020484"/>
              <a:gd name="connsiteX5-1259" fmla="*/ 3551580 w 9316610"/>
              <a:gd name="connsiteY5-1260" fmla="*/ 278031 h 7020484"/>
              <a:gd name="connsiteX6-1261" fmla="*/ 4398199 w 9316610"/>
              <a:gd name="connsiteY6-1262" fmla="*/ 1469738 h 7020484"/>
              <a:gd name="connsiteX7-1263" fmla="*/ 5622711 w 9316610"/>
              <a:gd name="connsiteY7-1264" fmla="*/ 2130952 h 7020484"/>
              <a:gd name="connsiteX8-1265" fmla="*/ 8102287 w 9316610"/>
              <a:gd name="connsiteY8-1266" fmla="*/ 3452915 h 7020484"/>
              <a:gd name="connsiteX9-1267" fmla="*/ 9314457 w 9316610"/>
              <a:gd name="connsiteY9-1268" fmla="*/ 5052155 h 7020484"/>
              <a:gd name="connsiteX10-1269" fmla="*/ 9295363 w 9316610"/>
              <a:gd name="connsiteY10-1270" fmla="*/ 6921192 h 7020484"/>
              <a:gd name="connsiteX11-1271" fmla="*/ 9253597 w 9316610"/>
              <a:gd name="connsiteY11-1272" fmla="*/ 6975521 h 7020484"/>
              <a:gd name="connsiteX0-1273" fmla="*/ 9253597 w 9316610"/>
              <a:gd name="connsiteY0-1274" fmla="*/ 6975521 h 7020484"/>
              <a:gd name="connsiteX1-1275" fmla="*/ 6391275 w 9316610"/>
              <a:gd name="connsiteY1-1276" fmla="*/ 7009160 h 7020484"/>
              <a:gd name="connsiteX2-1277" fmla="*/ 13625 w 9316610"/>
              <a:gd name="connsiteY2-1278" fmla="*/ 6962861 h 7020484"/>
              <a:gd name="connsiteX3-1279" fmla="*/ 0 w 9316610"/>
              <a:gd name="connsiteY3-1280" fmla="*/ 96783 h 7020484"/>
              <a:gd name="connsiteX4-1281" fmla="*/ 3503502 w 9316610"/>
              <a:gd name="connsiteY4-1282" fmla="*/ 0 h 7020484"/>
              <a:gd name="connsiteX5-1283" fmla="*/ 3551580 w 9316610"/>
              <a:gd name="connsiteY5-1284" fmla="*/ 278031 h 7020484"/>
              <a:gd name="connsiteX6-1285" fmla="*/ 4398199 w 9316610"/>
              <a:gd name="connsiteY6-1286" fmla="*/ 1469738 h 7020484"/>
              <a:gd name="connsiteX7-1287" fmla="*/ 5622711 w 9316610"/>
              <a:gd name="connsiteY7-1288" fmla="*/ 2130952 h 7020484"/>
              <a:gd name="connsiteX8-1289" fmla="*/ 8102287 w 9316610"/>
              <a:gd name="connsiteY8-1290" fmla="*/ 3452915 h 7020484"/>
              <a:gd name="connsiteX9-1291" fmla="*/ 9314457 w 9316610"/>
              <a:gd name="connsiteY9-1292" fmla="*/ 5052155 h 7020484"/>
              <a:gd name="connsiteX10-1293" fmla="*/ 9295363 w 9316610"/>
              <a:gd name="connsiteY10-1294" fmla="*/ 6921192 h 7020484"/>
              <a:gd name="connsiteX11-1295" fmla="*/ 9253597 w 9316610"/>
              <a:gd name="connsiteY11-1296" fmla="*/ 6975521 h 7020484"/>
              <a:gd name="connsiteX0-1297" fmla="*/ 9253597 w 9316610"/>
              <a:gd name="connsiteY0-1298" fmla="*/ 6878738 h 6923701"/>
              <a:gd name="connsiteX1-1299" fmla="*/ 6391275 w 9316610"/>
              <a:gd name="connsiteY1-1300" fmla="*/ 6912377 h 6923701"/>
              <a:gd name="connsiteX2-1301" fmla="*/ 13625 w 9316610"/>
              <a:gd name="connsiteY2-1302" fmla="*/ 6866078 h 6923701"/>
              <a:gd name="connsiteX3-1303" fmla="*/ 0 w 9316610"/>
              <a:gd name="connsiteY3-1304" fmla="*/ 0 h 6923701"/>
              <a:gd name="connsiteX4-1305" fmla="*/ 3551580 w 9316610"/>
              <a:gd name="connsiteY4-1306" fmla="*/ 181248 h 6923701"/>
              <a:gd name="connsiteX5-1307" fmla="*/ 4398199 w 9316610"/>
              <a:gd name="connsiteY5-1308" fmla="*/ 1372955 h 6923701"/>
              <a:gd name="connsiteX6-1309" fmla="*/ 5622711 w 9316610"/>
              <a:gd name="connsiteY6-1310" fmla="*/ 2034169 h 6923701"/>
              <a:gd name="connsiteX7-1311" fmla="*/ 8102287 w 9316610"/>
              <a:gd name="connsiteY7-1312" fmla="*/ 3356132 h 6923701"/>
              <a:gd name="connsiteX8-1313" fmla="*/ 9314457 w 9316610"/>
              <a:gd name="connsiteY8-1314" fmla="*/ 4955372 h 6923701"/>
              <a:gd name="connsiteX9-1315" fmla="*/ 9295363 w 9316610"/>
              <a:gd name="connsiteY9-1316" fmla="*/ 6824409 h 6923701"/>
              <a:gd name="connsiteX10-1317" fmla="*/ 9253597 w 9316610"/>
              <a:gd name="connsiteY10-1318" fmla="*/ 6878738 h 6923701"/>
              <a:gd name="connsiteX0-1319" fmla="*/ 9253597 w 9316610"/>
              <a:gd name="connsiteY0-1320" fmla="*/ 6878738 h 6923701"/>
              <a:gd name="connsiteX1-1321" fmla="*/ 6391275 w 9316610"/>
              <a:gd name="connsiteY1-1322" fmla="*/ 6912377 h 6923701"/>
              <a:gd name="connsiteX2-1323" fmla="*/ 13625 w 9316610"/>
              <a:gd name="connsiteY2-1324" fmla="*/ 6866078 h 6923701"/>
              <a:gd name="connsiteX3-1325" fmla="*/ 0 w 9316610"/>
              <a:gd name="connsiteY3-1326" fmla="*/ 0 h 6923701"/>
              <a:gd name="connsiteX4-1327" fmla="*/ 3502050 w 9316610"/>
              <a:gd name="connsiteY4-1328" fmla="*/ 17418 h 6923701"/>
              <a:gd name="connsiteX5-1329" fmla="*/ 4398199 w 9316610"/>
              <a:gd name="connsiteY5-1330" fmla="*/ 1372955 h 6923701"/>
              <a:gd name="connsiteX6-1331" fmla="*/ 5622711 w 9316610"/>
              <a:gd name="connsiteY6-1332" fmla="*/ 2034169 h 6923701"/>
              <a:gd name="connsiteX7-1333" fmla="*/ 8102287 w 9316610"/>
              <a:gd name="connsiteY7-1334" fmla="*/ 3356132 h 6923701"/>
              <a:gd name="connsiteX8-1335" fmla="*/ 9314457 w 9316610"/>
              <a:gd name="connsiteY8-1336" fmla="*/ 4955372 h 6923701"/>
              <a:gd name="connsiteX9-1337" fmla="*/ 9295363 w 9316610"/>
              <a:gd name="connsiteY9-1338" fmla="*/ 6824409 h 6923701"/>
              <a:gd name="connsiteX10-1339" fmla="*/ 9253597 w 9316610"/>
              <a:gd name="connsiteY10-1340" fmla="*/ 6878738 h 6923701"/>
              <a:gd name="connsiteX0-1341" fmla="*/ 9253597 w 9316610"/>
              <a:gd name="connsiteY0-1342" fmla="*/ 6878738 h 6923701"/>
              <a:gd name="connsiteX1-1343" fmla="*/ 6391275 w 9316610"/>
              <a:gd name="connsiteY1-1344" fmla="*/ 6912377 h 6923701"/>
              <a:gd name="connsiteX2-1345" fmla="*/ 13625 w 9316610"/>
              <a:gd name="connsiteY2-1346" fmla="*/ 6866078 h 6923701"/>
              <a:gd name="connsiteX3-1347" fmla="*/ 0 w 9316610"/>
              <a:gd name="connsiteY3-1348" fmla="*/ 0 h 6923701"/>
              <a:gd name="connsiteX4-1349" fmla="*/ 3502050 w 9316610"/>
              <a:gd name="connsiteY4-1350" fmla="*/ 17418 h 6923701"/>
              <a:gd name="connsiteX5-1351" fmla="*/ 4398199 w 9316610"/>
              <a:gd name="connsiteY5-1352" fmla="*/ 1372955 h 6923701"/>
              <a:gd name="connsiteX6-1353" fmla="*/ 5622711 w 9316610"/>
              <a:gd name="connsiteY6-1354" fmla="*/ 2034169 h 6923701"/>
              <a:gd name="connsiteX7-1355" fmla="*/ 8102287 w 9316610"/>
              <a:gd name="connsiteY7-1356" fmla="*/ 3356132 h 6923701"/>
              <a:gd name="connsiteX8-1357" fmla="*/ 9314457 w 9316610"/>
              <a:gd name="connsiteY8-1358" fmla="*/ 4955372 h 6923701"/>
              <a:gd name="connsiteX9-1359" fmla="*/ 9295363 w 9316610"/>
              <a:gd name="connsiteY9-1360" fmla="*/ 6824409 h 6923701"/>
              <a:gd name="connsiteX10-1361" fmla="*/ 9253597 w 9316610"/>
              <a:gd name="connsiteY10-1362" fmla="*/ 6878738 h 6923701"/>
              <a:gd name="connsiteX0-1363" fmla="*/ 9253597 w 9316610"/>
              <a:gd name="connsiteY0-1364" fmla="*/ 6878738 h 6923701"/>
              <a:gd name="connsiteX1-1365" fmla="*/ 6391275 w 9316610"/>
              <a:gd name="connsiteY1-1366" fmla="*/ 6912377 h 6923701"/>
              <a:gd name="connsiteX2-1367" fmla="*/ 13625 w 9316610"/>
              <a:gd name="connsiteY2-1368" fmla="*/ 6866078 h 6923701"/>
              <a:gd name="connsiteX3-1369" fmla="*/ 0 w 9316610"/>
              <a:gd name="connsiteY3-1370" fmla="*/ 0 h 6923701"/>
              <a:gd name="connsiteX4-1371" fmla="*/ 3502050 w 9316610"/>
              <a:gd name="connsiteY4-1372" fmla="*/ 17418 h 6923701"/>
              <a:gd name="connsiteX5-1373" fmla="*/ 4398199 w 9316610"/>
              <a:gd name="connsiteY5-1374" fmla="*/ 1372955 h 6923701"/>
              <a:gd name="connsiteX6-1375" fmla="*/ 5622711 w 9316610"/>
              <a:gd name="connsiteY6-1376" fmla="*/ 2034169 h 6923701"/>
              <a:gd name="connsiteX7-1377" fmla="*/ 8102287 w 9316610"/>
              <a:gd name="connsiteY7-1378" fmla="*/ 3356132 h 6923701"/>
              <a:gd name="connsiteX8-1379" fmla="*/ 9314457 w 9316610"/>
              <a:gd name="connsiteY8-1380" fmla="*/ 4955372 h 6923701"/>
              <a:gd name="connsiteX9-1381" fmla="*/ 9295363 w 9316610"/>
              <a:gd name="connsiteY9-1382" fmla="*/ 6824409 h 6923701"/>
              <a:gd name="connsiteX10-1383" fmla="*/ 9253597 w 9316610"/>
              <a:gd name="connsiteY10-1384" fmla="*/ 6878738 h 6923701"/>
              <a:gd name="connsiteX0-1385" fmla="*/ 9253597 w 9316610"/>
              <a:gd name="connsiteY0-1386" fmla="*/ 6878738 h 6945362"/>
              <a:gd name="connsiteX1-1387" fmla="*/ 6391275 w 9316610"/>
              <a:gd name="connsiteY1-1388" fmla="*/ 6912377 h 6945362"/>
              <a:gd name="connsiteX2-1389" fmla="*/ 13625 w 9316610"/>
              <a:gd name="connsiteY2-1390" fmla="*/ 6866078 h 6945362"/>
              <a:gd name="connsiteX3-1391" fmla="*/ 0 w 9316610"/>
              <a:gd name="connsiteY3-1392" fmla="*/ 0 h 6945362"/>
              <a:gd name="connsiteX4-1393" fmla="*/ 3502050 w 9316610"/>
              <a:gd name="connsiteY4-1394" fmla="*/ 17418 h 6945362"/>
              <a:gd name="connsiteX5-1395" fmla="*/ 4398199 w 9316610"/>
              <a:gd name="connsiteY5-1396" fmla="*/ 1372955 h 6945362"/>
              <a:gd name="connsiteX6-1397" fmla="*/ 5622711 w 9316610"/>
              <a:gd name="connsiteY6-1398" fmla="*/ 2034169 h 6945362"/>
              <a:gd name="connsiteX7-1399" fmla="*/ 8102287 w 9316610"/>
              <a:gd name="connsiteY7-1400" fmla="*/ 3356132 h 6945362"/>
              <a:gd name="connsiteX8-1401" fmla="*/ 9314457 w 9316610"/>
              <a:gd name="connsiteY8-1402" fmla="*/ 4955372 h 6945362"/>
              <a:gd name="connsiteX9-1403" fmla="*/ 9295363 w 9316610"/>
              <a:gd name="connsiteY9-1404" fmla="*/ 6824409 h 6945362"/>
              <a:gd name="connsiteX10-1405" fmla="*/ 9253597 w 9316610"/>
              <a:gd name="connsiteY10-1406" fmla="*/ 6878738 h 694536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316610" h="6945362">
                <a:moveTo>
                  <a:pt x="9253597" y="6878738"/>
                </a:moveTo>
                <a:cubicBezTo>
                  <a:pt x="6607602" y="7016214"/>
                  <a:pt x="7822436" y="6895557"/>
                  <a:pt x="6391275" y="6912377"/>
                </a:cubicBezTo>
                <a:lnTo>
                  <a:pt x="13625" y="6866078"/>
                </a:lnTo>
                <a:cubicBezTo>
                  <a:pt x="5908" y="4618660"/>
                  <a:pt x="7717" y="2247418"/>
                  <a:pt x="0" y="0"/>
                </a:cubicBezTo>
                <a:lnTo>
                  <a:pt x="3502050" y="17418"/>
                </a:lnTo>
                <a:cubicBezTo>
                  <a:pt x="4037754" y="611366"/>
                  <a:pt x="4044756" y="1036830"/>
                  <a:pt x="4398199" y="1372955"/>
                </a:cubicBezTo>
                <a:cubicBezTo>
                  <a:pt x="4751642" y="1709080"/>
                  <a:pt x="5005363" y="1703640"/>
                  <a:pt x="5622711" y="2034169"/>
                </a:cubicBezTo>
                <a:cubicBezTo>
                  <a:pt x="6240059" y="2364698"/>
                  <a:pt x="7486996" y="2869265"/>
                  <a:pt x="8102287" y="3356132"/>
                </a:cubicBezTo>
                <a:cubicBezTo>
                  <a:pt x="8717578" y="3842999"/>
                  <a:pt x="9358561" y="3913127"/>
                  <a:pt x="9314457" y="4955372"/>
                </a:cubicBezTo>
                <a:cubicBezTo>
                  <a:pt x="9264672" y="6131875"/>
                  <a:pt x="9311084" y="5689171"/>
                  <a:pt x="9295363" y="6824409"/>
                </a:cubicBezTo>
                <a:lnTo>
                  <a:pt x="9253597" y="6878738"/>
                </a:lnTo>
                <a:close/>
              </a:path>
            </a:pathLst>
          </a:custGeom>
          <a:solidFill>
            <a:srgbClr val="3950AA"/>
          </a:solidFill>
          <a:ln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0" y="-37570"/>
            <a:ext cx="8247736" cy="6933139"/>
          </a:xfrm>
          <a:custGeom>
            <a:avLst/>
            <a:gdLst>
              <a:gd name="connsiteX0" fmla="*/ 0 w 6377651"/>
              <a:gd name="connsiteY0" fmla="*/ 0 h 6858000"/>
              <a:gd name="connsiteX1" fmla="*/ 6377651 w 6377651"/>
              <a:gd name="connsiteY1" fmla="*/ 0 h 6858000"/>
              <a:gd name="connsiteX2" fmla="*/ 6377651 w 6377651"/>
              <a:gd name="connsiteY2" fmla="*/ 6858000 h 6858000"/>
              <a:gd name="connsiteX3" fmla="*/ 0 w 6377651"/>
              <a:gd name="connsiteY3" fmla="*/ 6858000 h 6858000"/>
              <a:gd name="connsiteX4" fmla="*/ 0 w 6377651"/>
              <a:gd name="connsiteY4" fmla="*/ 0 h 6858000"/>
              <a:gd name="connsiteX0-1" fmla="*/ 0 w 6377651"/>
              <a:gd name="connsiteY0-2" fmla="*/ 0 h 6858000"/>
              <a:gd name="connsiteX1-3" fmla="*/ 6377651 w 6377651"/>
              <a:gd name="connsiteY1-4" fmla="*/ 0 h 6858000"/>
              <a:gd name="connsiteX2-5" fmla="*/ 5764192 w 6377651"/>
              <a:gd name="connsiteY2-6" fmla="*/ 2037144 h 6858000"/>
              <a:gd name="connsiteX3-7" fmla="*/ 6377651 w 6377651"/>
              <a:gd name="connsiteY3-8" fmla="*/ 6858000 h 6858000"/>
              <a:gd name="connsiteX4-9" fmla="*/ 0 w 6377651"/>
              <a:gd name="connsiteY4-10" fmla="*/ 6858000 h 6858000"/>
              <a:gd name="connsiteX5" fmla="*/ 0 w 6377651"/>
              <a:gd name="connsiteY5" fmla="*/ 0 h 6858000"/>
              <a:gd name="connsiteX0-11" fmla="*/ 0 w 6377651"/>
              <a:gd name="connsiteY0-12" fmla="*/ 0 h 6858000"/>
              <a:gd name="connsiteX1-13" fmla="*/ 5717894 w 6377651"/>
              <a:gd name="connsiteY1-14" fmla="*/ 46299 h 6858000"/>
              <a:gd name="connsiteX2-15" fmla="*/ 5764192 w 6377651"/>
              <a:gd name="connsiteY2-16" fmla="*/ 2037144 h 6858000"/>
              <a:gd name="connsiteX3-17" fmla="*/ 6377651 w 6377651"/>
              <a:gd name="connsiteY3-18" fmla="*/ 6858000 h 6858000"/>
              <a:gd name="connsiteX4-19" fmla="*/ 0 w 6377651"/>
              <a:gd name="connsiteY4-20" fmla="*/ 6858000 h 6858000"/>
              <a:gd name="connsiteX5-21" fmla="*/ 0 w 6377651"/>
              <a:gd name="connsiteY5-22" fmla="*/ 0 h 6858000"/>
              <a:gd name="connsiteX0-23" fmla="*/ 0 w 6377651"/>
              <a:gd name="connsiteY0-24" fmla="*/ 0 h 6858000"/>
              <a:gd name="connsiteX1-25" fmla="*/ 5717894 w 6377651"/>
              <a:gd name="connsiteY1-26" fmla="*/ 46299 h 6858000"/>
              <a:gd name="connsiteX2-27" fmla="*/ 5764192 w 6377651"/>
              <a:gd name="connsiteY2-28" fmla="*/ 2037144 h 6858000"/>
              <a:gd name="connsiteX3-29" fmla="*/ 6377651 w 6377651"/>
              <a:gd name="connsiteY3-30" fmla="*/ 6858000 h 6858000"/>
              <a:gd name="connsiteX4-31" fmla="*/ 0 w 6377651"/>
              <a:gd name="connsiteY4-32" fmla="*/ 6858000 h 6858000"/>
              <a:gd name="connsiteX5-33" fmla="*/ 0 w 6377651"/>
              <a:gd name="connsiteY5-34" fmla="*/ 0 h 6858000"/>
              <a:gd name="connsiteX0-35" fmla="*/ 0 w 6377651"/>
              <a:gd name="connsiteY0-36" fmla="*/ 0 h 6858000"/>
              <a:gd name="connsiteX1-37" fmla="*/ 5717894 w 6377651"/>
              <a:gd name="connsiteY1-38" fmla="*/ 46299 h 6858000"/>
              <a:gd name="connsiteX2-39" fmla="*/ 5636871 w 6377651"/>
              <a:gd name="connsiteY2-40" fmla="*/ 1284790 h 6858000"/>
              <a:gd name="connsiteX3-41" fmla="*/ 6377651 w 6377651"/>
              <a:gd name="connsiteY3-42" fmla="*/ 6858000 h 6858000"/>
              <a:gd name="connsiteX4-43" fmla="*/ 0 w 6377651"/>
              <a:gd name="connsiteY4-44" fmla="*/ 6858000 h 6858000"/>
              <a:gd name="connsiteX5-45" fmla="*/ 0 w 6377651"/>
              <a:gd name="connsiteY5-46" fmla="*/ 0 h 6858000"/>
              <a:gd name="connsiteX0-47" fmla="*/ 0 w 6377651"/>
              <a:gd name="connsiteY0-48" fmla="*/ 0 h 6858000"/>
              <a:gd name="connsiteX1-49" fmla="*/ 5625297 w 6377651"/>
              <a:gd name="connsiteY1-50" fmla="*/ 34724 h 6858000"/>
              <a:gd name="connsiteX2-51" fmla="*/ 5636871 w 6377651"/>
              <a:gd name="connsiteY2-52" fmla="*/ 1284790 h 6858000"/>
              <a:gd name="connsiteX3-53" fmla="*/ 6377651 w 6377651"/>
              <a:gd name="connsiteY3-54" fmla="*/ 6858000 h 6858000"/>
              <a:gd name="connsiteX4-55" fmla="*/ 0 w 6377651"/>
              <a:gd name="connsiteY4-56" fmla="*/ 6858000 h 6858000"/>
              <a:gd name="connsiteX5-57" fmla="*/ 0 w 6377651"/>
              <a:gd name="connsiteY5-58" fmla="*/ 0 h 6858000"/>
              <a:gd name="connsiteX0-59" fmla="*/ 0 w 6698860"/>
              <a:gd name="connsiteY0-60" fmla="*/ 0 h 6858000"/>
              <a:gd name="connsiteX1-61" fmla="*/ 5625297 w 6698860"/>
              <a:gd name="connsiteY1-62" fmla="*/ 34724 h 6858000"/>
              <a:gd name="connsiteX2-63" fmla="*/ 5636871 w 6698860"/>
              <a:gd name="connsiteY2-64" fmla="*/ 1284790 h 6858000"/>
              <a:gd name="connsiteX3-65" fmla="*/ 6377651 w 6698860"/>
              <a:gd name="connsiteY3-66" fmla="*/ 6858000 h 6858000"/>
              <a:gd name="connsiteX4-67" fmla="*/ 0 w 6698860"/>
              <a:gd name="connsiteY4-68" fmla="*/ 6858000 h 6858000"/>
              <a:gd name="connsiteX5-69" fmla="*/ 0 w 6698860"/>
              <a:gd name="connsiteY5-70" fmla="*/ 0 h 6858000"/>
              <a:gd name="connsiteX0-71" fmla="*/ 0 w 7642030"/>
              <a:gd name="connsiteY0-72" fmla="*/ 0 h 7046074"/>
              <a:gd name="connsiteX1-73" fmla="*/ 5625297 w 7642030"/>
              <a:gd name="connsiteY1-74" fmla="*/ 34724 h 7046074"/>
              <a:gd name="connsiteX2-75" fmla="*/ 5636871 w 7642030"/>
              <a:gd name="connsiteY2-76" fmla="*/ 1284790 h 7046074"/>
              <a:gd name="connsiteX3-77" fmla="*/ 7616141 w 7642030"/>
              <a:gd name="connsiteY3-78" fmla="*/ 6585995 h 7046074"/>
              <a:gd name="connsiteX4-79" fmla="*/ 6377651 w 7642030"/>
              <a:gd name="connsiteY4-80" fmla="*/ 6858000 h 7046074"/>
              <a:gd name="connsiteX5-81" fmla="*/ 0 w 7642030"/>
              <a:gd name="connsiteY5-82" fmla="*/ 6858000 h 7046074"/>
              <a:gd name="connsiteX6" fmla="*/ 0 w 7642030"/>
              <a:gd name="connsiteY6" fmla="*/ 0 h 7046074"/>
              <a:gd name="connsiteX0-83" fmla="*/ 0 w 7642030"/>
              <a:gd name="connsiteY0-84" fmla="*/ 0 h 7087573"/>
              <a:gd name="connsiteX1-85" fmla="*/ 5625297 w 7642030"/>
              <a:gd name="connsiteY1-86" fmla="*/ 34724 h 7087573"/>
              <a:gd name="connsiteX2-87" fmla="*/ 5636871 w 7642030"/>
              <a:gd name="connsiteY2-88" fmla="*/ 1284790 h 7087573"/>
              <a:gd name="connsiteX3-89" fmla="*/ 7616141 w 7642030"/>
              <a:gd name="connsiteY3-90" fmla="*/ 6585995 h 7087573"/>
              <a:gd name="connsiteX4-91" fmla="*/ 6377651 w 7642030"/>
              <a:gd name="connsiteY4-92" fmla="*/ 6973747 h 7087573"/>
              <a:gd name="connsiteX5-93" fmla="*/ 0 w 7642030"/>
              <a:gd name="connsiteY5-94" fmla="*/ 6858000 h 7087573"/>
              <a:gd name="connsiteX6-95" fmla="*/ 0 w 7642030"/>
              <a:gd name="connsiteY6-96" fmla="*/ 0 h 7087573"/>
              <a:gd name="connsiteX0-97" fmla="*/ 0 w 7642030"/>
              <a:gd name="connsiteY0-98" fmla="*/ 0 h 7087573"/>
              <a:gd name="connsiteX1-99" fmla="*/ 5625297 w 7642030"/>
              <a:gd name="connsiteY1-100" fmla="*/ 34724 h 7087573"/>
              <a:gd name="connsiteX2-101" fmla="*/ 5636871 w 7642030"/>
              <a:gd name="connsiteY2-102" fmla="*/ 1284790 h 7087573"/>
              <a:gd name="connsiteX3-103" fmla="*/ 7616141 w 7642030"/>
              <a:gd name="connsiteY3-104" fmla="*/ 6585995 h 7087573"/>
              <a:gd name="connsiteX4-105" fmla="*/ 6377651 w 7642030"/>
              <a:gd name="connsiteY4-106" fmla="*/ 6973747 h 7087573"/>
              <a:gd name="connsiteX5-107" fmla="*/ 0 w 7642030"/>
              <a:gd name="connsiteY5-108" fmla="*/ 6858000 h 7087573"/>
              <a:gd name="connsiteX6-109" fmla="*/ 0 w 7642030"/>
              <a:gd name="connsiteY6-110" fmla="*/ 0 h 7087573"/>
              <a:gd name="connsiteX0-111" fmla="*/ 0 w 7642030"/>
              <a:gd name="connsiteY0-112" fmla="*/ 428263 h 7515836"/>
              <a:gd name="connsiteX1-113" fmla="*/ 5625297 w 7642030"/>
              <a:gd name="connsiteY1-114" fmla="*/ 0 h 7515836"/>
              <a:gd name="connsiteX2-115" fmla="*/ 5636871 w 7642030"/>
              <a:gd name="connsiteY2-116" fmla="*/ 1713053 h 7515836"/>
              <a:gd name="connsiteX3-117" fmla="*/ 7616141 w 7642030"/>
              <a:gd name="connsiteY3-118" fmla="*/ 7014258 h 7515836"/>
              <a:gd name="connsiteX4-119" fmla="*/ 6377651 w 7642030"/>
              <a:gd name="connsiteY4-120" fmla="*/ 7402010 h 7515836"/>
              <a:gd name="connsiteX5-121" fmla="*/ 0 w 7642030"/>
              <a:gd name="connsiteY5-122" fmla="*/ 7286263 h 7515836"/>
              <a:gd name="connsiteX6-123" fmla="*/ 0 w 7642030"/>
              <a:gd name="connsiteY6-124" fmla="*/ 428263 h 7515836"/>
              <a:gd name="connsiteX0-125" fmla="*/ 0 w 7642030"/>
              <a:gd name="connsiteY0-126" fmla="*/ 555584 h 7643157"/>
              <a:gd name="connsiteX1-127" fmla="*/ 5220183 w 7642030"/>
              <a:gd name="connsiteY1-128" fmla="*/ 0 h 7643157"/>
              <a:gd name="connsiteX2-129" fmla="*/ 5636871 w 7642030"/>
              <a:gd name="connsiteY2-130" fmla="*/ 1840374 h 7643157"/>
              <a:gd name="connsiteX3-131" fmla="*/ 7616141 w 7642030"/>
              <a:gd name="connsiteY3-132" fmla="*/ 7141579 h 7643157"/>
              <a:gd name="connsiteX4-133" fmla="*/ 6377651 w 7642030"/>
              <a:gd name="connsiteY4-134" fmla="*/ 7529331 h 7643157"/>
              <a:gd name="connsiteX5-135" fmla="*/ 0 w 7642030"/>
              <a:gd name="connsiteY5-136" fmla="*/ 7413584 h 7643157"/>
              <a:gd name="connsiteX6-137" fmla="*/ 0 w 7642030"/>
              <a:gd name="connsiteY6-138" fmla="*/ 555584 h 7643157"/>
              <a:gd name="connsiteX0-139" fmla="*/ 0 w 8069383"/>
              <a:gd name="connsiteY0-140" fmla="*/ 555584 h 7664652"/>
              <a:gd name="connsiteX1-141" fmla="*/ 5220183 w 8069383"/>
              <a:gd name="connsiteY1-142" fmla="*/ 0 h 7664652"/>
              <a:gd name="connsiteX2-143" fmla="*/ 5636871 w 8069383"/>
              <a:gd name="connsiteY2-144" fmla="*/ 1840374 h 7664652"/>
              <a:gd name="connsiteX3-145" fmla="*/ 8055979 w 8069383"/>
              <a:gd name="connsiteY3-146" fmla="*/ 7176303 h 7664652"/>
              <a:gd name="connsiteX4-147" fmla="*/ 6377651 w 8069383"/>
              <a:gd name="connsiteY4-148" fmla="*/ 7529331 h 7664652"/>
              <a:gd name="connsiteX5-149" fmla="*/ 0 w 8069383"/>
              <a:gd name="connsiteY5-150" fmla="*/ 7413584 h 7664652"/>
              <a:gd name="connsiteX6-151" fmla="*/ 0 w 8069383"/>
              <a:gd name="connsiteY6-152" fmla="*/ 555584 h 7664652"/>
              <a:gd name="connsiteX0-153" fmla="*/ 0 w 8069383"/>
              <a:gd name="connsiteY0-154" fmla="*/ 555584 h 7664652"/>
              <a:gd name="connsiteX1-155" fmla="*/ 5220183 w 8069383"/>
              <a:gd name="connsiteY1-156" fmla="*/ 0 h 7664652"/>
              <a:gd name="connsiteX2-157" fmla="*/ 5775767 w 8069383"/>
              <a:gd name="connsiteY2-158" fmla="*/ 2326510 h 7664652"/>
              <a:gd name="connsiteX3-159" fmla="*/ 8055979 w 8069383"/>
              <a:gd name="connsiteY3-160" fmla="*/ 7176303 h 7664652"/>
              <a:gd name="connsiteX4-161" fmla="*/ 6377651 w 8069383"/>
              <a:gd name="connsiteY4-162" fmla="*/ 7529331 h 7664652"/>
              <a:gd name="connsiteX5-163" fmla="*/ 0 w 8069383"/>
              <a:gd name="connsiteY5-164" fmla="*/ 7413584 h 7664652"/>
              <a:gd name="connsiteX6-165" fmla="*/ 0 w 8069383"/>
              <a:gd name="connsiteY6-166" fmla="*/ 555584 h 7664652"/>
              <a:gd name="connsiteX0-167" fmla="*/ 0 w 8069383"/>
              <a:gd name="connsiteY0-168" fmla="*/ 682906 h 7791974"/>
              <a:gd name="connsiteX1-169" fmla="*/ 5023414 w 8069383"/>
              <a:gd name="connsiteY1-170" fmla="*/ 0 h 7791974"/>
              <a:gd name="connsiteX2-171" fmla="*/ 5775767 w 8069383"/>
              <a:gd name="connsiteY2-172" fmla="*/ 2453832 h 7791974"/>
              <a:gd name="connsiteX3-173" fmla="*/ 8055979 w 8069383"/>
              <a:gd name="connsiteY3-174" fmla="*/ 7303625 h 7791974"/>
              <a:gd name="connsiteX4-175" fmla="*/ 6377651 w 8069383"/>
              <a:gd name="connsiteY4-176" fmla="*/ 7656653 h 7791974"/>
              <a:gd name="connsiteX5-177" fmla="*/ 0 w 8069383"/>
              <a:gd name="connsiteY5-178" fmla="*/ 7540906 h 7791974"/>
              <a:gd name="connsiteX6-179" fmla="*/ 0 w 8069383"/>
              <a:gd name="connsiteY6-180" fmla="*/ 682906 h 7791974"/>
              <a:gd name="connsiteX0-181" fmla="*/ 0 w 8069383"/>
              <a:gd name="connsiteY0-182" fmla="*/ 698146 h 7807214"/>
              <a:gd name="connsiteX1-183" fmla="*/ 4718614 w 8069383"/>
              <a:gd name="connsiteY1-184" fmla="*/ 0 h 7807214"/>
              <a:gd name="connsiteX2-185" fmla="*/ 5775767 w 8069383"/>
              <a:gd name="connsiteY2-186" fmla="*/ 2469072 h 7807214"/>
              <a:gd name="connsiteX3-187" fmla="*/ 8055979 w 8069383"/>
              <a:gd name="connsiteY3-188" fmla="*/ 7318865 h 7807214"/>
              <a:gd name="connsiteX4-189" fmla="*/ 6377651 w 8069383"/>
              <a:gd name="connsiteY4-190" fmla="*/ 7671893 h 7807214"/>
              <a:gd name="connsiteX5-191" fmla="*/ 0 w 8069383"/>
              <a:gd name="connsiteY5-192" fmla="*/ 7556146 h 7807214"/>
              <a:gd name="connsiteX6-193" fmla="*/ 0 w 8069383"/>
              <a:gd name="connsiteY6-194" fmla="*/ 698146 h 7807214"/>
              <a:gd name="connsiteX0-195" fmla="*/ 0 w 8067923"/>
              <a:gd name="connsiteY0-196" fmla="*/ 698146 h 7671893"/>
              <a:gd name="connsiteX1-197" fmla="*/ 4718614 w 8067923"/>
              <a:gd name="connsiteY1-198" fmla="*/ 0 h 7671893"/>
              <a:gd name="connsiteX2-199" fmla="*/ 5775767 w 8067923"/>
              <a:gd name="connsiteY2-200" fmla="*/ 2469072 h 7671893"/>
              <a:gd name="connsiteX3-201" fmla="*/ 7376159 w 8067923"/>
              <a:gd name="connsiteY3-202" fmla="*/ 5026306 h 7671893"/>
              <a:gd name="connsiteX4-203" fmla="*/ 8055979 w 8067923"/>
              <a:gd name="connsiteY4-204" fmla="*/ 7318865 h 7671893"/>
              <a:gd name="connsiteX5-205" fmla="*/ 6377651 w 8067923"/>
              <a:gd name="connsiteY5-206" fmla="*/ 7671893 h 7671893"/>
              <a:gd name="connsiteX6-207" fmla="*/ 0 w 8067923"/>
              <a:gd name="connsiteY6-208" fmla="*/ 7556146 h 7671893"/>
              <a:gd name="connsiteX7" fmla="*/ 0 w 8067923"/>
              <a:gd name="connsiteY7" fmla="*/ 698146 h 7671893"/>
              <a:gd name="connsiteX0-209" fmla="*/ 0 w 8112581"/>
              <a:gd name="connsiteY0-210" fmla="*/ 698146 h 7765401"/>
              <a:gd name="connsiteX1-211" fmla="*/ 4718614 w 8112581"/>
              <a:gd name="connsiteY1-212" fmla="*/ 0 h 7765401"/>
              <a:gd name="connsiteX2-213" fmla="*/ 5775767 w 8112581"/>
              <a:gd name="connsiteY2-214" fmla="*/ 2469072 h 7765401"/>
              <a:gd name="connsiteX3-215" fmla="*/ 7376159 w 8112581"/>
              <a:gd name="connsiteY3-216" fmla="*/ 5026306 h 7765401"/>
              <a:gd name="connsiteX4-217" fmla="*/ 8101699 w 8112581"/>
              <a:gd name="connsiteY4-218" fmla="*/ 7532225 h 7765401"/>
              <a:gd name="connsiteX5-219" fmla="*/ 6377651 w 8112581"/>
              <a:gd name="connsiteY5-220" fmla="*/ 7671893 h 7765401"/>
              <a:gd name="connsiteX6-221" fmla="*/ 0 w 8112581"/>
              <a:gd name="connsiteY6-222" fmla="*/ 7556146 h 7765401"/>
              <a:gd name="connsiteX7-223" fmla="*/ 0 w 8112581"/>
              <a:gd name="connsiteY7-224" fmla="*/ 698146 h 7765401"/>
              <a:gd name="connsiteX0-225" fmla="*/ 0 w 8112581"/>
              <a:gd name="connsiteY0-226" fmla="*/ 698146 h 7765401"/>
              <a:gd name="connsiteX1-227" fmla="*/ 4718614 w 8112581"/>
              <a:gd name="connsiteY1-228" fmla="*/ 0 h 7765401"/>
              <a:gd name="connsiteX2-229" fmla="*/ 5775767 w 8112581"/>
              <a:gd name="connsiteY2-230" fmla="*/ 2469072 h 7765401"/>
              <a:gd name="connsiteX3-231" fmla="*/ 7376159 w 8112581"/>
              <a:gd name="connsiteY3-232" fmla="*/ 5026306 h 7765401"/>
              <a:gd name="connsiteX4-233" fmla="*/ 8101699 w 8112581"/>
              <a:gd name="connsiteY4-234" fmla="*/ 7532225 h 7765401"/>
              <a:gd name="connsiteX5-235" fmla="*/ 6377651 w 8112581"/>
              <a:gd name="connsiteY5-236" fmla="*/ 7671893 h 7765401"/>
              <a:gd name="connsiteX6-237" fmla="*/ 0 w 8112581"/>
              <a:gd name="connsiteY6-238" fmla="*/ 7556146 h 7765401"/>
              <a:gd name="connsiteX7-239" fmla="*/ 0 w 8112581"/>
              <a:gd name="connsiteY7-240" fmla="*/ 698146 h 7765401"/>
              <a:gd name="connsiteX0-241" fmla="*/ 0 w 8112581"/>
              <a:gd name="connsiteY0-242" fmla="*/ 698146 h 7765401"/>
              <a:gd name="connsiteX1-243" fmla="*/ 4718614 w 8112581"/>
              <a:gd name="connsiteY1-244" fmla="*/ 0 h 7765401"/>
              <a:gd name="connsiteX2-245" fmla="*/ 5775767 w 8112581"/>
              <a:gd name="connsiteY2-246" fmla="*/ 2469072 h 7765401"/>
              <a:gd name="connsiteX3-247" fmla="*/ 7376159 w 8112581"/>
              <a:gd name="connsiteY3-248" fmla="*/ 5026306 h 7765401"/>
              <a:gd name="connsiteX4-249" fmla="*/ 8101699 w 8112581"/>
              <a:gd name="connsiteY4-250" fmla="*/ 7532225 h 7765401"/>
              <a:gd name="connsiteX5-251" fmla="*/ 6377651 w 8112581"/>
              <a:gd name="connsiteY5-252" fmla="*/ 7671893 h 7765401"/>
              <a:gd name="connsiteX6-253" fmla="*/ 0 w 8112581"/>
              <a:gd name="connsiteY6-254" fmla="*/ 7556146 h 7765401"/>
              <a:gd name="connsiteX7-255" fmla="*/ 0 w 8112581"/>
              <a:gd name="connsiteY7-256" fmla="*/ 698146 h 7765401"/>
              <a:gd name="connsiteX0-257" fmla="*/ 0 w 8116839"/>
              <a:gd name="connsiteY0-258" fmla="*/ 698146 h 7765401"/>
              <a:gd name="connsiteX1-259" fmla="*/ 4718614 w 8116839"/>
              <a:gd name="connsiteY1-260" fmla="*/ 0 h 7765401"/>
              <a:gd name="connsiteX2-261" fmla="*/ 5775767 w 8116839"/>
              <a:gd name="connsiteY2-262" fmla="*/ 2469072 h 7765401"/>
              <a:gd name="connsiteX3-263" fmla="*/ 7376159 w 8116839"/>
              <a:gd name="connsiteY3-264" fmla="*/ 5026306 h 7765401"/>
              <a:gd name="connsiteX4-265" fmla="*/ 8101699 w 8116839"/>
              <a:gd name="connsiteY4-266" fmla="*/ 7532225 h 7765401"/>
              <a:gd name="connsiteX5-267" fmla="*/ 6377651 w 8116839"/>
              <a:gd name="connsiteY5-268" fmla="*/ 7671893 h 7765401"/>
              <a:gd name="connsiteX6-269" fmla="*/ 0 w 8116839"/>
              <a:gd name="connsiteY6-270" fmla="*/ 7556146 h 7765401"/>
              <a:gd name="connsiteX7-271" fmla="*/ 0 w 8116839"/>
              <a:gd name="connsiteY7-272" fmla="*/ 698146 h 7765401"/>
              <a:gd name="connsiteX0-273" fmla="*/ 0 w 8116839"/>
              <a:gd name="connsiteY0-274" fmla="*/ 698146 h 7765401"/>
              <a:gd name="connsiteX1-275" fmla="*/ 4718614 w 8116839"/>
              <a:gd name="connsiteY1-276" fmla="*/ 0 h 7765401"/>
              <a:gd name="connsiteX2-277" fmla="*/ 5775767 w 8116839"/>
              <a:gd name="connsiteY2-278" fmla="*/ 2469072 h 7765401"/>
              <a:gd name="connsiteX3-279" fmla="*/ 7376159 w 8116839"/>
              <a:gd name="connsiteY3-280" fmla="*/ 5026306 h 7765401"/>
              <a:gd name="connsiteX4-281" fmla="*/ 8101699 w 8116839"/>
              <a:gd name="connsiteY4-282" fmla="*/ 7532225 h 7765401"/>
              <a:gd name="connsiteX5-283" fmla="*/ 6377651 w 8116839"/>
              <a:gd name="connsiteY5-284" fmla="*/ 7671893 h 7765401"/>
              <a:gd name="connsiteX6-285" fmla="*/ 0 w 8116839"/>
              <a:gd name="connsiteY6-286" fmla="*/ 7556146 h 7765401"/>
              <a:gd name="connsiteX7-287" fmla="*/ 0 w 8116839"/>
              <a:gd name="connsiteY7-288" fmla="*/ 698146 h 7765401"/>
              <a:gd name="connsiteX0-289" fmla="*/ 0 w 8144433"/>
              <a:gd name="connsiteY0-290" fmla="*/ 698146 h 7765401"/>
              <a:gd name="connsiteX1-291" fmla="*/ 4718614 w 8144433"/>
              <a:gd name="connsiteY1-292" fmla="*/ 0 h 7765401"/>
              <a:gd name="connsiteX2-293" fmla="*/ 5775767 w 8144433"/>
              <a:gd name="connsiteY2-294" fmla="*/ 2469072 h 7765401"/>
              <a:gd name="connsiteX3-295" fmla="*/ 7376159 w 8144433"/>
              <a:gd name="connsiteY3-296" fmla="*/ 5026306 h 7765401"/>
              <a:gd name="connsiteX4-297" fmla="*/ 8101699 w 8144433"/>
              <a:gd name="connsiteY4-298" fmla="*/ 7532225 h 7765401"/>
              <a:gd name="connsiteX5-299" fmla="*/ 6377651 w 8144433"/>
              <a:gd name="connsiteY5-300" fmla="*/ 7671893 h 7765401"/>
              <a:gd name="connsiteX6-301" fmla="*/ 0 w 8144433"/>
              <a:gd name="connsiteY6-302" fmla="*/ 7556146 h 7765401"/>
              <a:gd name="connsiteX7-303" fmla="*/ 0 w 8144433"/>
              <a:gd name="connsiteY7-304" fmla="*/ 698146 h 7765401"/>
              <a:gd name="connsiteX0-305" fmla="*/ 0 w 8194210"/>
              <a:gd name="connsiteY0-306" fmla="*/ 698146 h 7761180"/>
              <a:gd name="connsiteX1-307" fmla="*/ 4718614 w 8194210"/>
              <a:gd name="connsiteY1-308" fmla="*/ 0 h 7761180"/>
              <a:gd name="connsiteX2-309" fmla="*/ 5775767 w 8194210"/>
              <a:gd name="connsiteY2-310" fmla="*/ 2469072 h 7761180"/>
              <a:gd name="connsiteX3-311" fmla="*/ 7376159 w 8194210"/>
              <a:gd name="connsiteY3-312" fmla="*/ 5026306 h 7761180"/>
              <a:gd name="connsiteX4-313" fmla="*/ 8101699 w 8194210"/>
              <a:gd name="connsiteY4-314" fmla="*/ 7532225 h 7761180"/>
              <a:gd name="connsiteX5-315" fmla="*/ 6377651 w 8194210"/>
              <a:gd name="connsiteY5-316" fmla="*/ 7671893 h 7761180"/>
              <a:gd name="connsiteX6-317" fmla="*/ 0 w 8194210"/>
              <a:gd name="connsiteY6-318" fmla="*/ 7556146 h 7761180"/>
              <a:gd name="connsiteX7-319" fmla="*/ 0 w 8194210"/>
              <a:gd name="connsiteY7-320" fmla="*/ 698146 h 7761180"/>
              <a:gd name="connsiteX0-321" fmla="*/ 8101699 w 8231826"/>
              <a:gd name="connsiteY0-322" fmla="*/ 7532225 h 7761180"/>
              <a:gd name="connsiteX1-323" fmla="*/ 6377651 w 8231826"/>
              <a:gd name="connsiteY1-324" fmla="*/ 7671893 h 7761180"/>
              <a:gd name="connsiteX2-325" fmla="*/ 0 w 8231826"/>
              <a:gd name="connsiteY2-326" fmla="*/ 7556146 h 7761180"/>
              <a:gd name="connsiteX3-327" fmla="*/ 0 w 8231826"/>
              <a:gd name="connsiteY3-328" fmla="*/ 698146 h 7761180"/>
              <a:gd name="connsiteX4-329" fmla="*/ 4718614 w 8231826"/>
              <a:gd name="connsiteY4-330" fmla="*/ 0 h 7761180"/>
              <a:gd name="connsiteX5-331" fmla="*/ 5775767 w 8231826"/>
              <a:gd name="connsiteY5-332" fmla="*/ 2469072 h 7761180"/>
              <a:gd name="connsiteX6-333" fmla="*/ 7376159 w 8231826"/>
              <a:gd name="connsiteY6-334" fmla="*/ 5026306 h 7761180"/>
              <a:gd name="connsiteX7-335" fmla="*/ 8193139 w 8231826"/>
              <a:gd name="connsiteY7-336" fmla="*/ 7623665 h 7761180"/>
              <a:gd name="connsiteX0-337" fmla="*/ 8033119 w 8231826"/>
              <a:gd name="connsiteY0-338" fmla="*/ 7821785 h 7989926"/>
              <a:gd name="connsiteX1-339" fmla="*/ 6377651 w 8231826"/>
              <a:gd name="connsiteY1-340" fmla="*/ 7671893 h 7989926"/>
              <a:gd name="connsiteX2-341" fmla="*/ 0 w 8231826"/>
              <a:gd name="connsiteY2-342" fmla="*/ 7556146 h 7989926"/>
              <a:gd name="connsiteX3-343" fmla="*/ 0 w 8231826"/>
              <a:gd name="connsiteY3-344" fmla="*/ 698146 h 7989926"/>
              <a:gd name="connsiteX4-345" fmla="*/ 4718614 w 8231826"/>
              <a:gd name="connsiteY4-346" fmla="*/ 0 h 7989926"/>
              <a:gd name="connsiteX5-347" fmla="*/ 5775767 w 8231826"/>
              <a:gd name="connsiteY5-348" fmla="*/ 2469072 h 7989926"/>
              <a:gd name="connsiteX6-349" fmla="*/ 7376159 w 8231826"/>
              <a:gd name="connsiteY6-350" fmla="*/ 5026306 h 7989926"/>
              <a:gd name="connsiteX7-351" fmla="*/ 8193139 w 8231826"/>
              <a:gd name="connsiteY7-352" fmla="*/ 7623665 h 7989926"/>
              <a:gd name="connsiteX0-353" fmla="*/ 8017879 w 8231826"/>
              <a:gd name="connsiteY0-354" fmla="*/ 7715105 h 7901410"/>
              <a:gd name="connsiteX1-355" fmla="*/ 6377651 w 8231826"/>
              <a:gd name="connsiteY1-356" fmla="*/ 7671893 h 7901410"/>
              <a:gd name="connsiteX2-357" fmla="*/ 0 w 8231826"/>
              <a:gd name="connsiteY2-358" fmla="*/ 7556146 h 7901410"/>
              <a:gd name="connsiteX3-359" fmla="*/ 0 w 8231826"/>
              <a:gd name="connsiteY3-360" fmla="*/ 698146 h 7901410"/>
              <a:gd name="connsiteX4-361" fmla="*/ 4718614 w 8231826"/>
              <a:gd name="connsiteY4-362" fmla="*/ 0 h 7901410"/>
              <a:gd name="connsiteX5-363" fmla="*/ 5775767 w 8231826"/>
              <a:gd name="connsiteY5-364" fmla="*/ 2469072 h 7901410"/>
              <a:gd name="connsiteX6-365" fmla="*/ 7376159 w 8231826"/>
              <a:gd name="connsiteY6-366" fmla="*/ 5026306 h 7901410"/>
              <a:gd name="connsiteX7-367" fmla="*/ 8193139 w 8231826"/>
              <a:gd name="connsiteY7-368" fmla="*/ 7623665 h 7901410"/>
              <a:gd name="connsiteX0-369" fmla="*/ 8017879 w 8231826"/>
              <a:gd name="connsiteY0-370" fmla="*/ 7715105 h 7715105"/>
              <a:gd name="connsiteX1-371" fmla="*/ 6377651 w 8231826"/>
              <a:gd name="connsiteY1-372" fmla="*/ 7671893 h 7715105"/>
              <a:gd name="connsiteX2-373" fmla="*/ 0 w 8231826"/>
              <a:gd name="connsiteY2-374" fmla="*/ 7556146 h 7715105"/>
              <a:gd name="connsiteX3-375" fmla="*/ 0 w 8231826"/>
              <a:gd name="connsiteY3-376" fmla="*/ 698146 h 7715105"/>
              <a:gd name="connsiteX4-377" fmla="*/ 4718614 w 8231826"/>
              <a:gd name="connsiteY4-378" fmla="*/ 0 h 7715105"/>
              <a:gd name="connsiteX5-379" fmla="*/ 5775767 w 8231826"/>
              <a:gd name="connsiteY5-380" fmla="*/ 2469072 h 7715105"/>
              <a:gd name="connsiteX6-381" fmla="*/ 7376159 w 8231826"/>
              <a:gd name="connsiteY6-382" fmla="*/ 5026306 h 7715105"/>
              <a:gd name="connsiteX7-383" fmla="*/ 8193139 w 8231826"/>
              <a:gd name="connsiteY7-384" fmla="*/ 7623665 h 7715105"/>
              <a:gd name="connsiteX0-385" fmla="*/ 8101699 w 8231826"/>
              <a:gd name="connsiteY0-386" fmla="*/ 7684625 h 7684625"/>
              <a:gd name="connsiteX1-387" fmla="*/ 6377651 w 8231826"/>
              <a:gd name="connsiteY1-388" fmla="*/ 7671893 h 7684625"/>
              <a:gd name="connsiteX2-389" fmla="*/ 0 w 8231826"/>
              <a:gd name="connsiteY2-390" fmla="*/ 7556146 h 7684625"/>
              <a:gd name="connsiteX3-391" fmla="*/ 0 w 8231826"/>
              <a:gd name="connsiteY3-392" fmla="*/ 698146 h 7684625"/>
              <a:gd name="connsiteX4-393" fmla="*/ 4718614 w 8231826"/>
              <a:gd name="connsiteY4-394" fmla="*/ 0 h 7684625"/>
              <a:gd name="connsiteX5-395" fmla="*/ 5775767 w 8231826"/>
              <a:gd name="connsiteY5-396" fmla="*/ 2469072 h 7684625"/>
              <a:gd name="connsiteX6-397" fmla="*/ 7376159 w 8231826"/>
              <a:gd name="connsiteY6-398" fmla="*/ 5026306 h 7684625"/>
              <a:gd name="connsiteX7-399" fmla="*/ 8193139 w 8231826"/>
              <a:gd name="connsiteY7-400" fmla="*/ 7623665 h 7684625"/>
              <a:gd name="connsiteX0-401" fmla="*/ 8101699 w 8231826"/>
              <a:gd name="connsiteY0-402" fmla="*/ 7684625 h 7696964"/>
              <a:gd name="connsiteX1-403" fmla="*/ 6377651 w 8231826"/>
              <a:gd name="connsiteY1-404" fmla="*/ 7671893 h 7696964"/>
              <a:gd name="connsiteX2-405" fmla="*/ 0 w 8231826"/>
              <a:gd name="connsiteY2-406" fmla="*/ 7556146 h 7696964"/>
              <a:gd name="connsiteX3-407" fmla="*/ 0 w 8231826"/>
              <a:gd name="connsiteY3-408" fmla="*/ 698146 h 7696964"/>
              <a:gd name="connsiteX4-409" fmla="*/ 4718614 w 8231826"/>
              <a:gd name="connsiteY4-410" fmla="*/ 0 h 7696964"/>
              <a:gd name="connsiteX5-411" fmla="*/ 5775767 w 8231826"/>
              <a:gd name="connsiteY5-412" fmla="*/ 2469072 h 7696964"/>
              <a:gd name="connsiteX6-413" fmla="*/ 7376159 w 8231826"/>
              <a:gd name="connsiteY6-414" fmla="*/ 5026306 h 7696964"/>
              <a:gd name="connsiteX7-415" fmla="*/ 8193139 w 8231826"/>
              <a:gd name="connsiteY7-416" fmla="*/ 7623665 h 7696964"/>
              <a:gd name="connsiteX0-417" fmla="*/ 8101699 w 8231826"/>
              <a:gd name="connsiteY0-418" fmla="*/ 7684625 h 7718538"/>
              <a:gd name="connsiteX1-419" fmla="*/ 6377651 w 8231826"/>
              <a:gd name="connsiteY1-420" fmla="*/ 7671893 h 7718538"/>
              <a:gd name="connsiteX2-421" fmla="*/ 0 w 8231826"/>
              <a:gd name="connsiteY2-422" fmla="*/ 7556146 h 7718538"/>
              <a:gd name="connsiteX3-423" fmla="*/ 0 w 8231826"/>
              <a:gd name="connsiteY3-424" fmla="*/ 698146 h 7718538"/>
              <a:gd name="connsiteX4-425" fmla="*/ 4718614 w 8231826"/>
              <a:gd name="connsiteY4-426" fmla="*/ 0 h 7718538"/>
              <a:gd name="connsiteX5-427" fmla="*/ 5775767 w 8231826"/>
              <a:gd name="connsiteY5-428" fmla="*/ 2469072 h 7718538"/>
              <a:gd name="connsiteX6-429" fmla="*/ 7376159 w 8231826"/>
              <a:gd name="connsiteY6-430" fmla="*/ 5026306 h 7718538"/>
              <a:gd name="connsiteX7-431" fmla="*/ 8193139 w 8231826"/>
              <a:gd name="connsiteY7-432" fmla="*/ 7623665 h 7718538"/>
              <a:gd name="connsiteX0-433" fmla="*/ 8040739 w 8231826"/>
              <a:gd name="connsiteY0-434" fmla="*/ 7608425 h 7674696"/>
              <a:gd name="connsiteX1-435" fmla="*/ 6377651 w 8231826"/>
              <a:gd name="connsiteY1-436" fmla="*/ 7671893 h 7674696"/>
              <a:gd name="connsiteX2-437" fmla="*/ 0 w 8231826"/>
              <a:gd name="connsiteY2-438" fmla="*/ 7556146 h 7674696"/>
              <a:gd name="connsiteX3-439" fmla="*/ 0 w 8231826"/>
              <a:gd name="connsiteY3-440" fmla="*/ 698146 h 7674696"/>
              <a:gd name="connsiteX4-441" fmla="*/ 4718614 w 8231826"/>
              <a:gd name="connsiteY4-442" fmla="*/ 0 h 7674696"/>
              <a:gd name="connsiteX5-443" fmla="*/ 5775767 w 8231826"/>
              <a:gd name="connsiteY5-444" fmla="*/ 2469072 h 7674696"/>
              <a:gd name="connsiteX6-445" fmla="*/ 7376159 w 8231826"/>
              <a:gd name="connsiteY6-446" fmla="*/ 5026306 h 7674696"/>
              <a:gd name="connsiteX7-447" fmla="*/ 8193139 w 8231826"/>
              <a:gd name="connsiteY7-448" fmla="*/ 7623665 h 7674696"/>
              <a:gd name="connsiteX0-449" fmla="*/ 8040739 w 8231826"/>
              <a:gd name="connsiteY0-450" fmla="*/ 7608425 h 7672825"/>
              <a:gd name="connsiteX1-451" fmla="*/ 6377651 w 8231826"/>
              <a:gd name="connsiteY1-452" fmla="*/ 7671893 h 7672825"/>
              <a:gd name="connsiteX2-453" fmla="*/ 0 w 8231826"/>
              <a:gd name="connsiteY2-454" fmla="*/ 7556146 h 7672825"/>
              <a:gd name="connsiteX3-455" fmla="*/ 0 w 8231826"/>
              <a:gd name="connsiteY3-456" fmla="*/ 698146 h 7672825"/>
              <a:gd name="connsiteX4-457" fmla="*/ 4718614 w 8231826"/>
              <a:gd name="connsiteY4-458" fmla="*/ 0 h 7672825"/>
              <a:gd name="connsiteX5-459" fmla="*/ 5775767 w 8231826"/>
              <a:gd name="connsiteY5-460" fmla="*/ 2469072 h 7672825"/>
              <a:gd name="connsiteX6-461" fmla="*/ 7376159 w 8231826"/>
              <a:gd name="connsiteY6-462" fmla="*/ 5026306 h 7672825"/>
              <a:gd name="connsiteX7-463" fmla="*/ 8193139 w 8231826"/>
              <a:gd name="connsiteY7-464" fmla="*/ 7623665 h 7672825"/>
              <a:gd name="connsiteX0-465" fmla="*/ 8040739 w 8231826"/>
              <a:gd name="connsiteY0-466" fmla="*/ 7608425 h 7623665"/>
              <a:gd name="connsiteX1-467" fmla="*/ 6385271 w 8231826"/>
              <a:gd name="connsiteY1-468" fmla="*/ 7588073 h 7623665"/>
              <a:gd name="connsiteX2-469" fmla="*/ 0 w 8231826"/>
              <a:gd name="connsiteY2-470" fmla="*/ 7556146 h 7623665"/>
              <a:gd name="connsiteX3-471" fmla="*/ 0 w 8231826"/>
              <a:gd name="connsiteY3-472" fmla="*/ 698146 h 7623665"/>
              <a:gd name="connsiteX4-473" fmla="*/ 4718614 w 8231826"/>
              <a:gd name="connsiteY4-474" fmla="*/ 0 h 7623665"/>
              <a:gd name="connsiteX5-475" fmla="*/ 5775767 w 8231826"/>
              <a:gd name="connsiteY5-476" fmla="*/ 2469072 h 7623665"/>
              <a:gd name="connsiteX6-477" fmla="*/ 7376159 w 8231826"/>
              <a:gd name="connsiteY6-478" fmla="*/ 5026306 h 7623665"/>
              <a:gd name="connsiteX7-479" fmla="*/ 8193139 w 8231826"/>
              <a:gd name="connsiteY7-480" fmla="*/ 7623665 h 7623665"/>
              <a:gd name="connsiteX0-481" fmla="*/ 8040739 w 8231826"/>
              <a:gd name="connsiteY0-482" fmla="*/ 7608425 h 7623665"/>
              <a:gd name="connsiteX1-483" fmla="*/ 6385271 w 8231826"/>
              <a:gd name="connsiteY1-484" fmla="*/ 7588073 h 7623665"/>
              <a:gd name="connsiteX2-485" fmla="*/ 0 w 8231826"/>
              <a:gd name="connsiteY2-486" fmla="*/ 7556146 h 7623665"/>
              <a:gd name="connsiteX3-487" fmla="*/ 0 w 8231826"/>
              <a:gd name="connsiteY3-488" fmla="*/ 698146 h 7623665"/>
              <a:gd name="connsiteX4-489" fmla="*/ 4718614 w 8231826"/>
              <a:gd name="connsiteY4-490" fmla="*/ 0 h 7623665"/>
              <a:gd name="connsiteX5-491" fmla="*/ 5775767 w 8231826"/>
              <a:gd name="connsiteY5-492" fmla="*/ 2469072 h 7623665"/>
              <a:gd name="connsiteX6-493" fmla="*/ 7376159 w 8231826"/>
              <a:gd name="connsiteY6-494" fmla="*/ 5026306 h 7623665"/>
              <a:gd name="connsiteX7-495" fmla="*/ 8193139 w 8231826"/>
              <a:gd name="connsiteY7-496" fmla="*/ 7623665 h 7623665"/>
              <a:gd name="connsiteX0-497" fmla="*/ 8063599 w 8231826"/>
              <a:gd name="connsiteY0-498" fmla="*/ 7593185 h 7623665"/>
              <a:gd name="connsiteX1-499" fmla="*/ 6385271 w 8231826"/>
              <a:gd name="connsiteY1-500" fmla="*/ 7588073 h 7623665"/>
              <a:gd name="connsiteX2-501" fmla="*/ 0 w 8231826"/>
              <a:gd name="connsiteY2-502" fmla="*/ 7556146 h 7623665"/>
              <a:gd name="connsiteX3-503" fmla="*/ 0 w 8231826"/>
              <a:gd name="connsiteY3-504" fmla="*/ 698146 h 7623665"/>
              <a:gd name="connsiteX4-505" fmla="*/ 4718614 w 8231826"/>
              <a:gd name="connsiteY4-506" fmla="*/ 0 h 7623665"/>
              <a:gd name="connsiteX5-507" fmla="*/ 5775767 w 8231826"/>
              <a:gd name="connsiteY5-508" fmla="*/ 2469072 h 7623665"/>
              <a:gd name="connsiteX6-509" fmla="*/ 7376159 w 8231826"/>
              <a:gd name="connsiteY6-510" fmla="*/ 5026306 h 7623665"/>
              <a:gd name="connsiteX7-511" fmla="*/ 8193139 w 8231826"/>
              <a:gd name="connsiteY7-512" fmla="*/ 7623665 h 7623665"/>
              <a:gd name="connsiteX0-513" fmla="*/ 8063599 w 8215007"/>
              <a:gd name="connsiteY0-514" fmla="*/ 7593185 h 7608425"/>
              <a:gd name="connsiteX1-515" fmla="*/ 6385271 w 8215007"/>
              <a:gd name="connsiteY1-516" fmla="*/ 7588073 h 7608425"/>
              <a:gd name="connsiteX2-517" fmla="*/ 0 w 8215007"/>
              <a:gd name="connsiteY2-518" fmla="*/ 7556146 h 7608425"/>
              <a:gd name="connsiteX3-519" fmla="*/ 0 w 8215007"/>
              <a:gd name="connsiteY3-520" fmla="*/ 698146 h 7608425"/>
              <a:gd name="connsiteX4-521" fmla="*/ 4718614 w 8215007"/>
              <a:gd name="connsiteY4-522" fmla="*/ 0 h 7608425"/>
              <a:gd name="connsiteX5-523" fmla="*/ 5775767 w 8215007"/>
              <a:gd name="connsiteY5-524" fmla="*/ 2469072 h 7608425"/>
              <a:gd name="connsiteX6-525" fmla="*/ 7376159 w 8215007"/>
              <a:gd name="connsiteY6-526" fmla="*/ 5026306 h 7608425"/>
              <a:gd name="connsiteX7-527" fmla="*/ 8200759 w 8215007"/>
              <a:gd name="connsiteY7-528" fmla="*/ 7608425 h 7608425"/>
              <a:gd name="connsiteX0-529" fmla="*/ 8063599 w 8243926"/>
              <a:gd name="connsiteY0-530" fmla="*/ 7593185 h 7608425"/>
              <a:gd name="connsiteX1-531" fmla="*/ 6385271 w 8243926"/>
              <a:gd name="connsiteY1-532" fmla="*/ 7588073 h 7608425"/>
              <a:gd name="connsiteX2-533" fmla="*/ 0 w 8243926"/>
              <a:gd name="connsiteY2-534" fmla="*/ 7556146 h 7608425"/>
              <a:gd name="connsiteX3-535" fmla="*/ 0 w 8243926"/>
              <a:gd name="connsiteY3-536" fmla="*/ 698146 h 7608425"/>
              <a:gd name="connsiteX4-537" fmla="*/ 4718614 w 8243926"/>
              <a:gd name="connsiteY4-538" fmla="*/ 0 h 7608425"/>
              <a:gd name="connsiteX5-539" fmla="*/ 5775767 w 8243926"/>
              <a:gd name="connsiteY5-540" fmla="*/ 2469072 h 7608425"/>
              <a:gd name="connsiteX6-541" fmla="*/ 7376159 w 8243926"/>
              <a:gd name="connsiteY6-542" fmla="*/ 5026306 h 7608425"/>
              <a:gd name="connsiteX7-543" fmla="*/ 8200759 w 8243926"/>
              <a:gd name="connsiteY7-544" fmla="*/ 7608425 h 7608425"/>
              <a:gd name="connsiteX0-545" fmla="*/ 8063599 w 8243926"/>
              <a:gd name="connsiteY0-546" fmla="*/ 6945485 h 6960725"/>
              <a:gd name="connsiteX1-547" fmla="*/ 6385271 w 8243926"/>
              <a:gd name="connsiteY1-548" fmla="*/ 6940373 h 6960725"/>
              <a:gd name="connsiteX2-549" fmla="*/ 0 w 8243926"/>
              <a:gd name="connsiteY2-550" fmla="*/ 6908446 h 6960725"/>
              <a:gd name="connsiteX3-551" fmla="*/ 0 w 8243926"/>
              <a:gd name="connsiteY3-552" fmla="*/ 50446 h 6960725"/>
              <a:gd name="connsiteX4-553" fmla="*/ 4947214 w 8243926"/>
              <a:gd name="connsiteY4-554" fmla="*/ 0 h 6960725"/>
              <a:gd name="connsiteX5-555" fmla="*/ 5775767 w 8243926"/>
              <a:gd name="connsiteY5-556" fmla="*/ 1821372 h 6960725"/>
              <a:gd name="connsiteX6-557" fmla="*/ 7376159 w 8243926"/>
              <a:gd name="connsiteY6-558" fmla="*/ 4378606 h 6960725"/>
              <a:gd name="connsiteX7-559" fmla="*/ 8200759 w 8243926"/>
              <a:gd name="connsiteY7-560" fmla="*/ 6960725 h 6960725"/>
              <a:gd name="connsiteX0-561" fmla="*/ 8063599 w 8243926"/>
              <a:gd name="connsiteY0-562" fmla="*/ 6907385 h 6922625"/>
              <a:gd name="connsiteX1-563" fmla="*/ 6385271 w 8243926"/>
              <a:gd name="connsiteY1-564" fmla="*/ 6902273 h 6922625"/>
              <a:gd name="connsiteX2-565" fmla="*/ 0 w 8243926"/>
              <a:gd name="connsiteY2-566" fmla="*/ 6870346 h 6922625"/>
              <a:gd name="connsiteX3-567" fmla="*/ 0 w 8243926"/>
              <a:gd name="connsiteY3-568" fmla="*/ 12346 h 6922625"/>
              <a:gd name="connsiteX4-569" fmla="*/ 4947214 w 8243926"/>
              <a:gd name="connsiteY4-570" fmla="*/ 0 h 6922625"/>
              <a:gd name="connsiteX5-571" fmla="*/ 5775767 w 8243926"/>
              <a:gd name="connsiteY5-572" fmla="*/ 1783272 h 6922625"/>
              <a:gd name="connsiteX6-573" fmla="*/ 7376159 w 8243926"/>
              <a:gd name="connsiteY6-574" fmla="*/ 4340506 h 6922625"/>
              <a:gd name="connsiteX7-575" fmla="*/ 8200759 w 8243926"/>
              <a:gd name="connsiteY7-576" fmla="*/ 6922625 h 6922625"/>
              <a:gd name="connsiteX0-577" fmla="*/ 8067409 w 8247736"/>
              <a:gd name="connsiteY0-578" fmla="*/ 6907385 h 6922625"/>
              <a:gd name="connsiteX1-579" fmla="*/ 6389081 w 8247736"/>
              <a:gd name="connsiteY1-580" fmla="*/ 6902273 h 6922625"/>
              <a:gd name="connsiteX2-581" fmla="*/ 3810 w 8247736"/>
              <a:gd name="connsiteY2-582" fmla="*/ 6870346 h 6922625"/>
              <a:gd name="connsiteX3-583" fmla="*/ 0 w 8247736"/>
              <a:gd name="connsiteY3-584" fmla="*/ 8536 h 6922625"/>
              <a:gd name="connsiteX4-585" fmla="*/ 4951024 w 8247736"/>
              <a:gd name="connsiteY4-586" fmla="*/ 0 h 6922625"/>
              <a:gd name="connsiteX5-587" fmla="*/ 5779577 w 8247736"/>
              <a:gd name="connsiteY5-588" fmla="*/ 1783272 h 6922625"/>
              <a:gd name="connsiteX6-589" fmla="*/ 7379969 w 8247736"/>
              <a:gd name="connsiteY6-590" fmla="*/ 4340506 h 6922625"/>
              <a:gd name="connsiteX7-591" fmla="*/ 8204569 w 8247736"/>
              <a:gd name="connsiteY7-592" fmla="*/ 6922625 h 6922625"/>
              <a:gd name="connsiteX0-593" fmla="*/ 8067409 w 8247736"/>
              <a:gd name="connsiteY0-594" fmla="*/ 6917899 h 6933139"/>
              <a:gd name="connsiteX1-595" fmla="*/ 6389081 w 8247736"/>
              <a:gd name="connsiteY1-596" fmla="*/ 6912787 h 6933139"/>
              <a:gd name="connsiteX2-597" fmla="*/ 3810 w 8247736"/>
              <a:gd name="connsiteY2-598" fmla="*/ 6880860 h 6933139"/>
              <a:gd name="connsiteX3-599" fmla="*/ 0 w 8247736"/>
              <a:gd name="connsiteY3-600" fmla="*/ 0 h 6933139"/>
              <a:gd name="connsiteX4-601" fmla="*/ 4951024 w 8247736"/>
              <a:gd name="connsiteY4-602" fmla="*/ 10514 h 6933139"/>
              <a:gd name="connsiteX5-603" fmla="*/ 5779577 w 8247736"/>
              <a:gd name="connsiteY5-604" fmla="*/ 1793786 h 6933139"/>
              <a:gd name="connsiteX6-605" fmla="*/ 7379969 w 8247736"/>
              <a:gd name="connsiteY6-606" fmla="*/ 4351020 h 6933139"/>
              <a:gd name="connsiteX7-607" fmla="*/ 8204569 w 8247736"/>
              <a:gd name="connsiteY7-608" fmla="*/ 6933139 h 69331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95" y="connsiteY6-96"/>
              </a:cxn>
              <a:cxn ang="0">
                <a:pos x="connsiteX7-223" y="connsiteY7-224"/>
              </a:cxn>
            </a:cxnLst>
            <a:rect l="l" t="t" r="r" b="b"/>
            <a:pathLst>
              <a:path w="8247736" h="6933139">
                <a:moveTo>
                  <a:pt x="8067409" y="6917899"/>
                </a:moveTo>
                <a:cubicBezTo>
                  <a:pt x="7631751" y="6935285"/>
                  <a:pt x="7733014" y="6918960"/>
                  <a:pt x="6389081" y="6912787"/>
                </a:cubicBezTo>
                <a:lnTo>
                  <a:pt x="3810" y="6880860"/>
                </a:lnTo>
                <a:lnTo>
                  <a:pt x="0" y="0"/>
                </a:lnTo>
                <a:lnTo>
                  <a:pt x="4951024" y="10514"/>
                </a:lnTo>
                <a:cubicBezTo>
                  <a:pt x="5890502" y="224646"/>
                  <a:pt x="5374753" y="1070368"/>
                  <a:pt x="5779577" y="1793786"/>
                </a:cubicBezTo>
                <a:cubicBezTo>
                  <a:pt x="6184401" y="2517204"/>
                  <a:pt x="6975804" y="3494461"/>
                  <a:pt x="7379969" y="4351020"/>
                </a:cubicBezTo>
                <a:cubicBezTo>
                  <a:pt x="7784134" y="5207579"/>
                  <a:pt x="8419247" y="6420453"/>
                  <a:pt x="8204569" y="6933139"/>
                </a:cubicBezTo>
              </a:path>
            </a:pathLst>
          </a:custGeom>
          <a:solidFill>
            <a:srgbClr val="3648A4"/>
          </a:solidFill>
          <a:ln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073840" y="176263"/>
            <a:ext cx="1470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目   录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1101524" y="692673"/>
            <a:ext cx="1674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CATALOUGUE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204731" y="699483"/>
            <a:ext cx="1273215" cy="0"/>
          </a:xfrm>
          <a:prstGeom prst="line">
            <a:avLst/>
          </a:prstGeom>
          <a:ln>
            <a:solidFill>
              <a:srgbClr val="640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0" y="6458229"/>
            <a:ext cx="12192000" cy="411345"/>
          </a:xfrm>
          <a:prstGeom prst="rect">
            <a:avLst/>
          </a:prstGeom>
          <a:solidFill>
            <a:srgbClr val="640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96649" y="6481379"/>
            <a:ext cx="2448142" cy="375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Python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 userDrawn="1"/>
        </p:nvSpPr>
        <p:spPr>
          <a:xfrm>
            <a:off x="231556" y="308010"/>
            <a:ext cx="164684" cy="164684"/>
          </a:xfrm>
          <a:prstGeom prst="ellipse">
            <a:avLst/>
          </a:prstGeom>
          <a:solidFill>
            <a:srgbClr val="4A5B6F"/>
          </a:solidFill>
          <a:ln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椭圆 17"/>
          <p:cNvSpPr/>
          <p:nvPr userDrawn="1"/>
        </p:nvSpPr>
        <p:spPr>
          <a:xfrm>
            <a:off x="231556" y="754241"/>
            <a:ext cx="164684" cy="164684"/>
          </a:xfrm>
          <a:prstGeom prst="ellipse">
            <a:avLst/>
          </a:prstGeom>
          <a:solidFill>
            <a:srgbClr val="4A5B6F"/>
          </a:solidFill>
          <a:ln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69205" y="331435"/>
            <a:ext cx="604635" cy="107508"/>
            <a:chOff x="469205" y="331435"/>
            <a:chExt cx="604635" cy="107508"/>
          </a:xfrm>
          <a:solidFill>
            <a:srgbClr val="4A5B6F"/>
          </a:solidFill>
        </p:grpSpPr>
        <p:sp>
          <p:nvSpPr>
            <p:cNvPr id="19" name="椭圆 18"/>
            <p:cNvSpPr/>
            <p:nvPr userDrawn="1"/>
          </p:nvSpPr>
          <p:spPr>
            <a:xfrm>
              <a:off x="469205" y="331435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椭圆 19"/>
            <p:cNvSpPr/>
            <p:nvPr userDrawn="1"/>
          </p:nvSpPr>
          <p:spPr>
            <a:xfrm>
              <a:off x="967506" y="331539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" name="矩形: 圆角 2"/>
            <p:cNvSpPr/>
            <p:nvPr userDrawn="1"/>
          </p:nvSpPr>
          <p:spPr>
            <a:xfrm>
              <a:off x="502574" y="331435"/>
              <a:ext cx="524221" cy="107508"/>
            </a:xfrm>
            <a:prstGeom prst="roundRect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231556" y="529894"/>
            <a:ext cx="642840" cy="164684"/>
            <a:chOff x="231556" y="529894"/>
            <a:chExt cx="642840" cy="164684"/>
          </a:xfrm>
          <a:solidFill>
            <a:srgbClr val="6401F8"/>
          </a:solidFill>
        </p:grpSpPr>
        <p:sp>
          <p:nvSpPr>
            <p:cNvPr id="12" name="椭圆 11"/>
            <p:cNvSpPr/>
            <p:nvPr userDrawn="1"/>
          </p:nvSpPr>
          <p:spPr>
            <a:xfrm>
              <a:off x="231556" y="529894"/>
              <a:ext cx="164684" cy="16468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 userDrawn="1"/>
          </p:nvGrpSpPr>
          <p:grpSpPr>
            <a:xfrm>
              <a:off x="469022" y="558482"/>
              <a:ext cx="405374" cy="107508"/>
              <a:chOff x="469205" y="331435"/>
              <a:chExt cx="604635" cy="107508"/>
            </a:xfrm>
            <a:grpFill/>
          </p:grpSpPr>
          <p:sp>
            <p:nvSpPr>
              <p:cNvPr id="26" name="椭圆 25"/>
              <p:cNvSpPr/>
              <p:nvPr userDrawn="1"/>
            </p:nvSpPr>
            <p:spPr>
              <a:xfrm>
                <a:off x="469205" y="331435"/>
                <a:ext cx="106334" cy="106334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 userDrawn="1"/>
            </p:nvSpPr>
            <p:spPr>
              <a:xfrm>
                <a:off x="967506" y="331539"/>
                <a:ext cx="106334" cy="106334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8" name="矩形: 圆角 27"/>
              <p:cNvSpPr/>
              <p:nvPr userDrawn="1"/>
            </p:nvSpPr>
            <p:spPr>
              <a:xfrm>
                <a:off x="502574" y="331435"/>
                <a:ext cx="524221" cy="107508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29" name="组合 28"/>
          <p:cNvGrpSpPr/>
          <p:nvPr userDrawn="1"/>
        </p:nvGrpSpPr>
        <p:grpSpPr>
          <a:xfrm>
            <a:off x="469205" y="784885"/>
            <a:ext cx="604635" cy="107508"/>
            <a:chOff x="469205" y="331435"/>
            <a:chExt cx="604635" cy="107508"/>
          </a:xfrm>
          <a:solidFill>
            <a:srgbClr val="4A5B6F"/>
          </a:solidFill>
        </p:grpSpPr>
        <p:sp>
          <p:nvSpPr>
            <p:cNvPr id="30" name="椭圆 29"/>
            <p:cNvSpPr/>
            <p:nvPr userDrawn="1"/>
          </p:nvSpPr>
          <p:spPr>
            <a:xfrm>
              <a:off x="469205" y="331435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/>
            <p:nvPr userDrawn="1"/>
          </p:nvSpPr>
          <p:spPr>
            <a:xfrm>
              <a:off x="967506" y="331539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矩形: 圆角 31"/>
            <p:cNvSpPr/>
            <p:nvPr userDrawn="1"/>
          </p:nvSpPr>
          <p:spPr>
            <a:xfrm>
              <a:off x="502574" y="331435"/>
              <a:ext cx="524221" cy="107508"/>
            </a:xfrm>
            <a:prstGeom prst="roundRect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7" name="íṥḷíḑé"/>
          <p:cNvSpPr txBox="1"/>
          <p:nvPr userDrawn="1"/>
        </p:nvSpPr>
        <p:spPr>
          <a:xfrm>
            <a:off x="1689246" y="2694715"/>
            <a:ext cx="500117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 dirty="0">
                <a:solidFill>
                  <a:srgbClr val="3950AA"/>
                </a:solidFill>
                <a:latin typeface="Impact" panose="020B0806030902050204" pitchFamily="34" charset="0"/>
              </a:rPr>
              <a:t>01</a:t>
            </a: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2292335" y="2637365"/>
            <a:ext cx="0" cy="5192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îṧ1ïḋê"/>
          <p:cNvSpPr txBox="1"/>
          <p:nvPr userDrawn="1"/>
        </p:nvSpPr>
        <p:spPr>
          <a:xfrm>
            <a:off x="6068593" y="2694662"/>
            <a:ext cx="539618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6772275" y="2616200"/>
            <a:ext cx="8890" cy="560705"/>
          </a:xfrm>
          <a:prstGeom prst="line">
            <a:avLst/>
          </a:prstGeom>
          <a:ln w="28575" cap="flat" cmpd="sng" algn="ctr">
            <a:solidFill>
              <a:schemeClr val="accent2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íṥḷíḑé"/>
          <p:cNvSpPr txBox="1"/>
          <p:nvPr userDrawn="1"/>
        </p:nvSpPr>
        <p:spPr>
          <a:xfrm>
            <a:off x="6108159" y="4366234"/>
            <a:ext cx="500117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 dirty="0">
                <a:solidFill>
                  <a:srgbClr val="3950AA"/>
                </a:solidFill>
                <a:latin typeface="Impact" panose="020B0806030902050204" pitchFamily="34" charset="0"/>
              </a:rPr>
              <a:t>04</a:t>
            </a: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6781098" y="4336824"/>
            <a:ext cx="0" cy="5192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îṧ1ïḋê"/>
          <p:cNvSpPr txBox="1"/>
          <p:nvPr userDrawn="1"/>
        </p:nvSpPr>
        <p:spPr>
          <a:xfrm>
            <a:off x="1631213" y="4394830"/>
            <a:ext cx="539618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2292152" y="4366055"/>
            <a:ext cx="0" cy="519214"/>
          </a:xfrm>
          <a:prstGeom prst="line">
            <a:avLst/>
          </a:prstGeom>
          <a:ln w="28575" cap="flat" cmpd="sng" algn="ctr">
            <a:solidFill>
              <a:schemeClr val="accent2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073840" y="176263"/>
            <a:ext cx="1470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目   录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1101524" y="692673"/>
            <a:ext cx="1674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CATALOUGUE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204731" y="699483"/>
            <a:ext cx="1273215" cy="0"/>
          </a:xfrm>
          <a:prstGeom prst="line">
            <a:avLst/>
          </a:prstGeom>
          <a:ln>
            <a:solidFill>
              <a:srgbClr val="640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0" y="6458229"/>
            <a:ext cx="12192000" cy="411345"/>
          </a:xfrm>
          <a:prstGeom prst="rect">
            <a:avLst/>
          </a:prstGeom>
          <a:solidFill>
            <a:srgbClr val="640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96649" y="6481379"/>
            <a:ext cx="2448142" cy="375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Python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 userDrawn="1"/>
        </p:nvSpPr>
        <p:spPr>
          <a:xfrm>
            <a:off x="231556" y="308010"/>
            <a:ext cx="164684" cy="164684"/>
          </a:xfrm>
          <a:prstGeom prst="ellipse">
            <a:avLst/>
          </a:prstGeom>
          <a:solidFill>
            <a:srgbClr val="4A5B6F"/>
          </a:solidFill>
          <a:ln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椭圆 17"/>
          <p:cNvSpPr/>
          <p:nvPr userDrawn="1"/>
        </p:nvSpPr>
        <p:spPr>
          <a:xfrm>
            <a:off x="231556" y="754241"/>
            <a:ext cx="164684" cy="164684"/>
          </a:xfrm>
          <a:prstGeom prst="ellipse">
            <a:avLst/>
          </a:prstGeom>
          <a:solidFill>
            <a:srgbClr val="4A5B6F"/>
          </a:solidFill>
          <a:ln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69205" y="331435"/>
            <a:ext cx="604635" cy="107508"/>
            <a:chOff x="469205" y="331435"/>
            <a:chExt cx="604635" cy="107508"/>
          </a:xfrm>
          <a:solidFill>
            <a:srgbClr val="4A5B6F"/>
          </a:solidFill>
        </p:grpSpPr>
        <p:sp>
          <p:nvSpPr>
            <p:cNvPr id="19" name="椭圆 18"/>
            <p:cNvSpPr/>
            <p:nvPr userDrawn="1"/>
          </p:nvSpPr>
          <p:spPr>
            <a:xfrm>
              <a:off x="469205" y="331435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椭圆 19"/>
            <p:cNvSpPr/>
            <p:nvPr userDrawn="1"/>
          </p:nvSpPr>
          <p:spPr>
            <a:xfrm>
              <a:off x="967506" y="331539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" name="矩形: 圆角 2"/>
            <p:cNvSpPr/>
            <p:nvPr userDrawn="1"/>
          </p:nvSpPr>
          <p:spPr>
            <a:xfrm>
              <a:off x="502574" y="331435"/>
              <a:ext cx="524221" cy="107508"/>
            </a:xfrm>
            <a:prstGeom prst="roundRect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231556" y="529894"/>
            <a:ext cx="642840" cy="164684"/>
            <a:chOff x="231556" y="529894"/>
            <a:chExt cx="642840" cy="164684"/>
          </a:xfrm>
          <a:solidFill>
            <a:srgbClr val="6401F8"/>
          </a:solidFill>
        </p:grpSpPr>
        <p:sp>
          <p:nvSpPr>
            <p:cNvPr id="12" name="椭圆 11"/>
            <p:cNvSpPr/>
            <p:nvPr userDrawn="1"/>
          </p:nvSpPr>
          <p:spPr>
            <a:xfrm>
              <a:off x="231556" y="529894"/>
              <a:ext cx="164684" cy="16468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 userDrawn="1"/>
          </p:nvGrpSpPr>
          <p:grpSpPr>
            <a:xfrm>
              <a:off x="469022" y="558482"/>
              <a:ext cx="405374" cy="107508"/>
              <a:chOff x="469205" y="331435"/>
              <a:chExt cx="604635" cy="107508"/>
            </a:xfrm>
            <a:grpFill/>
          </p:grpSpPr>
          <p:sp>
            <p:nvSpPr>
              <p:cNvPr id="26" name="椭圆 25"/>
              <p:cNvSpPr/>
              <p:nvPr userDrawn="1"/>
            </p:nvSpPr>
            <p:spPr>
              <a:xfrm>
                <a:off x="469205" y="331435"/>
                <a:ext cx="106334" cy="106334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 userDrawn="1"/>
            </p:nvSpPr>
            <p:spPr>
              <a:xfrm>
                <a:off x="967506" y="331539"/>
                <a:ext cx="106334" cy="106334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8" name="矩形: 圆角 27"/>
              <p:cNvSpPr/>
              <p:nvPr userDrawn="1"/>
            </p:nvSpPr>
            <p:spPr>
              <a:xfrm>
                <a:off x="502574" y="331435"/>
                <a:ext cx="524221" cy="107508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29" name="组合 28"/>
          <p:cNvGrpSpPr/>
          <p:nvPr userDrawn="1"/>
        </p:nvGrpSpPr>
        <p:grpSpPr>
          <a:xfrm>
            <a:off x="469205" y="784885"/>
            <a:ext cx="604635" cy="107508"/>
            <a:chOff x="469205" y="331435"/>
            <a:chExt cx="604635" cy="107508"/>
          </a:xfrm>
          <a:solidFill>
            <a:srgbClr val="4A5B6F"/>
          </a:solidFill>
        </p:grpSpPr>
        <p:sp>
          <p:nvSpPr>
            <p:cNvPr id="30" name="椭圆 29"/>
            <p:cNvSpPr/>
            <p:nvPr userDrawn="1"/>
          </p:nvSpPr>
          <p:spPr>
            <a:xfrm>
              <a:off x="469205" y="331435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/>
            <p:nvPr userDrawn="1"/>
          </p:nvSpPr>
          <p:spPr>
            <a:xfrm>
              <a:off x="967506" y="331539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矩形: 圆角 31"/>
            <p:cNvSpPr/>
            <p:nvPr userDrawn="1"/>
          </p:nvSpPr>
          <p:spPr>
            <a:xfrm>
              <a:off x="502574" y="331435"/>
              <a:ext cx="524221" cy="107508"/>
            </a:xfrm>
            <a:prstGeom prst="roundRect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7" name="íṥḷíḑé"/>
          <p:cNvSpPr txBox="1"/>
          <p:nvPr userDrawn="1"/>
        </p:nvSpPr>
        <p:spPr>
          <a:xfrm>
            <a:off x="4132726" y="1986690"/>
            <a:ext cx="500117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 dirty="0">
                <a:solidFill>
                  <a:srgbClr val="3950AA"/>
                </a:solidFill>
                <a:latin typeface="Impact" panose="020B0806030902050204" pitchFamily="34" charset="0"/>
              </a:rPr>
              <a:t>01</a:t>
            </a: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697715" y="1929340"/>
            <a:ext cx="0" cy="5192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îṧ1ïḋê"/>
          <p:cNvSpPr txBox="1"/>
          <p:nvPr userDrawn="1"/>
        </p:nvSpPr>
        <p:spPr>
          <a:xfrm>
            <a:off x="4132478" y="3149322"/>
            <a:ext cx="539618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4688840" y="3149600"/>
            <a:ext cx="8890" cy="560705"/>
          </a:xfrm>
          <a:prstGeom prst="line">
            <a:avLst/>
          </a:prstGeom>
          <a:ln w="28575" cap="flat" cmpd="sng" algn="ctr">
            <a:solidFill>
              <a:schemeClr val="accent2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îṧ1ïḋê"/>
          <p:cNvSpPr txBox="1"/>
          <p:nvPr userDrawn="1"/>
        </p:nvSpPr>
        <p:spPr>
          <a:xfrm>
            <a:off x="4149090" y="4454525"/>
            <a:ext cx="539750" cy="46164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 dirty="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rPr>
              <a:t>03</a:t>
            </a: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4697532" y="4425745"/>
            <a:ext cx="0" cy="519214"/>
          </a:xfrm>
          <a:prstGeom prst="line">
            <a:avLst/>
          </a:prstGeom>
          <a:ln w="28575" cap="flat" cmpd="sng" algn="ctr">
            <a:solidFill>
              <a:schemeClr val="accent2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073840" y="176263"/>
            <a:ext cx="1470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目   录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1101524" y="692673"/>
            <a:ext cx="1674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CATALOUGUE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204731" y="699483"/>
            <a:ext cx="1273215" cy="0"/>
          </a:xfrm>
          <a:prstGeom prst="line">
            <a:avLst/>
          </a:prstGeom>
          <a:ln>
            <a:solidFill>
              <a:srgbClr val="6401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 userDrawn="1"/>
        </p:nvSpPr>
        <p:spPr>
          <a:xfrm>
            <a:off x="0" y="6458229"/>
            <a:ext cx="12192000" cy="411345"/>
          </a:xfrm>
          <a:prstGeom prst="rect">
            <a:avLst/>
          </a:prstGeom>
          <a:solidFill>
            <a:srgbClr val="640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96649" y="6481379"/>
            <a:ext cx="2448142" cy="375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Python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 userDrawn="1"/>
        </p:nvSpPr>
        <p:spPr>
          <a:xfrm>
            <a:off x="231556" y="308010"/>
            <a:ext cx="164684" cy="164684"/>
          </a:xfrm>
          <a:prstGeom prst="ellipse">
            <a:avLst/>
          </a:prstGeom>
          <a:solidFill>
            <a:srgbClr val="4A5B6F"/>
          </a:solidFill>
          <a:ln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椭圆 17"/>
          <p:cNvSpPr/>
          <p:nvPr userDrawn="1"/>
        </p:nvSpPr>
        <p:spPr>
          <a:xfrm>
            <a:off x="231556" y="754241"/>
            <a:ext cx="164684" cy="164684"/>
          </a:xfrm>
          <a:prstGeom prst="ellipse">
            <a:avLst/>
          </a:prstGeom>
          <a:solidFill>
            <a:srgbClr val="4A5B6F"/>
          </a:solidFill>
          <a:ln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69205" y="331435"/>
            <a:ext cx="604635" cy="107508"/>
            <a:chOff x="469205" y="331435"/>
            <a:chExt cx="604635" cy="107508"/>
          </a:xfrm>
          <a:solidFill>
            <a:srgbClr val="4A5B6F"/>
          </a:solidFill>
        </p:grpSpPr>
        <p:sp>
          <p:nvSpPr>
            <p:cNvPr id="19" name="椭圆 18"/>
            <p:cNvSpPr/>
            <p:nvPr userDrawn="1"/>
          </p:nvSpPr>
          <p:spPr>
            <a:xfrm>
              <a:off x="469205" y="331435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椭圆 19"/>
            <p:cNvSpPr/>
            <p:nvPr userDrawn="1"/>
          </p:nvSpPr>
          <p:spPr>
            <a:xfrm>
              <a:off x="967506" y="331539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" name="矩形: 圆角 2"/>
            <p:cNvSpPr/>
            <p:nvPr userDrawn="1"/>
          </p:nvSpPr>
          <p:spPr>
            <a:xfrm>
              <a:off x="502574" y="331435"/>
              <a:ext cx="524221" cy="107508"/>
            </a:xfrm>
            <a:prstGeom prst="roundRect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231556" y="529894"/>
            <a:ext cx="642840" cy="164684"/>
            <a:chOff x="231556" y="529894"/>
            <a:chExt cx="642840" cy="164684"/>
          </a:xfrm>
          <a:solidFill>
            <a:srgbClr val="6401F8"/>
          </a:solidFill>
        </p:grpSpPr>
        <p:sp>
          <p:nvSpPr>
            <p:cNvPr id="12" name="椭圆 11"/>
            <p:cNvSpPr/>
            <p:nvPr userDrawn="1"/>
          </p:nvSpPr>
          <p:spPr>
            <a:xfrm>
              <a:off x="231556" y="529894"/>
              <a:ext cx="164684" cy="16468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grpSp>
          <p:nvGrpSpPr>
            <p:cNvPr id="25" name="组合 24"/>
            <p:cNvGrpSpPr/>
            <p:nvPr userDrawn="1"/>
          </p:nvGrpSpPr>
          <p:grpSpPr>
            <a:xfrm>
              <a:off x="469022" y="558482"/>
              <a:ext cx="405374" cy="107508"/>
              <a:chOff x="469205" y="331435"/>
              <a:chExt cx="604635" cy="107508"/>
            </a:xfrm>
            <a:grpFill/>
          </p:grpSpPr>
          <p:sp>
            <p:nvSpPr>
              <p:cNvPr id="26" name="椭圆 25"/>
              <p:cNvSpPr/>
              <p:nvPr userDrawn="1"/>
            </p:nvSpPr>
            <p:spPr>
              <a:xfrm>
                <a:off x="469205" y="331435"/>
                <a:ext cx="106334" cy="106334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7" name="椭圆 26"/>
              <p:cNvSpPr/>
              <p:nvPr userDrawn="1"/>
            </p:nvSpPr>
            <p:spPr>
              <a:xfrm>
                <a:off x="967506" y="331539"/>
                <a:ext cx="106334" cy="106334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8" name="矩形: 圆角 27"/>
              <p:cNvSpPr/>
              <p:nvPr userDrawn="1"/>
            </p:nvSpPr>
            <p:spPr>
              <a:xfrm>
                <a:off x="502574" y="331435"/>
                <a:ext cx="524221" cy="107508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29" name="组合 28"/>
          <p:cNvGrpSpPr/>
          <p:nvPr userDrawn="1"/>
        </p:nvGrpSpPr>
        <p:grpSpPr>
          <a:xfrm>
            <a:off x="469205" y="784885"/>
            <a:ext cx="604635" cy="107508"/>
            <a:chOff x="469205" y="331435"/>
            <a:chExt cx="604635" cy="107508"/>
          </a:xfrm>
          <a:solidFill>
            <a:srgbClr val="4A5B6F"/>
          </a:solidFill>
        </p:grpSpPr>
        <p:sp>
          <p:nvSpPr>
            <p:cNvPr id="30" name="椭圆 29"/>
            <p:cNvSpPr/>
            <p:nvPr userDrawn="1"/>
          </p:nvSpPr>
          <p:spPr>
            <a:xfrm>
              <a:off x="469205" y="331435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椭圆 30"/>
            <p:cNvSpPr/>
            <p:nvPr userDrawn="1"/>
          </p:nvSpPr>
          <p:spPr>
            <a:xfrm>
              <a:off x="967506" y="331539"/>
              <a:ext cx="106334" cy="106334"/>
            </a:xfrm>
            <a:prstGeom prst="ellipse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2" name="矩形: 圆角 31"/>
            <p:cNvSpPr/>
            <p:nvPr userDrawn="1"/>
          </p:nvSpPr>
          <p:spPr>
            <a:xfrm>
              <a:off x="502574" y="331435"/>
              <a:ext cx="524221" cy="107508"/>
            </a:xfrm>
            <a:prstGeom prst="roundRect">
              <a:avLst/>
            </a:prstGeom>
            <a:grpFill/>
            <a:ln>
              <a:noFill/>
            </a:ln>
            <a:effectLst>
              <a:outerShdw sx="1000" sy="1000" algn="ct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37" name="íṥḷíḑé"/>
          <p:cNvSpPr txBox="1"/>
          <p:nvPr userDrawn="1"/>
        </p:nvSpPr>
        <p:spPr>
          <a:xfrm>
            <a:off x="4118121" y="2434365"/>
            <a:ext cx="500117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 dirty="0">
                <a:solidFill>
                  <a:srgbClr val="3950AA"/>
                </a:solidFill>
                <a:latin typeface="Impact" panose="020B0806030902050204" pitchFamily="34" charset="0"/>
              </a:rPr>
              <a:t>01</a:t>
            </a: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657710" y="2377015"/>
            <a:ext cx="0" cy="5192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îṧ1ïḋê"/>
          <p:cNvSpPr txBox="1"/>
          <p:nvPr userDrawn="1"/>
        </p:nvSpPr>
        <p:spPr>
          <a:xfrm>
            <a:off x="4117873" y="3741142"/>
            <a:ext cx="539618" cy="46166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>
                <a:solidFill>
                  <a:schemeClr val="accent2">
                    <a:lumMod val="100000"/>
                  </a:schemeClr>
                </a:solidFill>
                <a:latin typeface="Impact" panose="020B0806030902050204" pitchFamily="34" charset="0"/>
              </a:rPr>
              <a:t>02</a:t>
            </a:r>
          </a:p>
        </p:txBody>
      </p:sp>
      <p:cxnSp>
        <p:nvCxnSpPr>
          <p:cNvPr id="42" name="直接连接符 41"/>
          <p:cNvCxnSpPr/>
          <p:nvPr userDrawn="1"/>
        </p:nvCxnSpPr>
        <p:spPr>
          <a:xfrm>
            <a:off x="4674235" y="3741420"/>
            <a:ext cx="8890" cy="560705"/>
          </a:xfrm>
          <a:prstGeom prst="line">
            <a:avLst/>
          </a:prstGeom>
          <a:ln w="28575" cap="flat" cmpd="sng" algn="ctr">
            <a:solidFill>
              <a:schemeClr val="accent2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B095-49C6-4C53-844A-199276FE01D2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E8C9-4269-43FD-84F3-C3D9B7E839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78496" y="2659559"/>
            <a:ext cx="549633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</a:rPr>
              <a:t>1</a:t>
            </a:r>
            <a:r>
              <a:rPr lang="zh-CN" altLang="en-US" sz="4400" b="1" dirty="0">
                <a:solidFill>
                  <a:schemeClr val="bg1"/>
                </a:solidFill>
              </a:rPr>
              <a:t>章  Python简介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92609" y="3590897"/>
            <a:ext cx="2852532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bg1"/>
                </a:solidFill>
              </a:rPr>
              <a:t>认识</a:t>
            </a:r>
            <a:r>
              <a:rPr lang="en-US" altLang="zh-CN" sz="2400" dirty="0">
                <a:solidFill>
                  <a:schemeClr val="bg1"/>
                </a:solidFill>
              </a:rPr>
              <a:t>Python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Python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环境配置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集成开发环境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8" name="图片 7" descr="Pyth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330" y="610235"/>
            <a:ext cx="3674745" cy="3395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1A8703A-51AD-7037-5046-1BD9426D9A76}"/>
              </a:ext>
            </a:extLst>
          </p:cNvPr>
          <p:cNvSpPr txBox="1"/>
          <p:nvPr/>
        </p:nvSpPr>
        <p:spPr>
          <a:xfrm>
            <a:off x="880780" y="1010396"/>
            <a:ext cx="10663519" cy="4654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   常用的扩展库有jieba（用于中文分词）、moviepy（用于编辑视频文件）、xlrd（用于读取Excel 2003之前版本文件）、xlwt（用于写入Excel 2003之前版本文件）、openpyxl（用于读写Excel2007及更高版本文件）、python-docx（用于读写Word 2007及更新版本文件）、python-pptx（用于读写PowerPoint 2007及更新版本文件）、pymupdf（用于操作PDF文件）、pymssql（用于操作Microsoft SQLServer数据库）、pypinyin（用于处理中文拼音）、pillow（用于数字图像处理）、pyopengl（用于计算机图形学编程）、numpy（用于数组运算与矩阵运算）、scipy（用于科学计算）、pandas（用于数据分析与处理）、matplotlib（用于数据可视化或科学计算可视化）、requests（用于实现网络爬虫功能）、beautifulsoup4（用于解析网页源代码）、scrapy（网络爬虫框架）、sklearn（用于机器学习）、PyTorch、tensorflow（用于深度学习）、flask、django（用于网站开发）等。</a:t>
            </a:r>
          </a:p>
        </p:txBody>
      </p:sp>
    </p:spTree>
    <p:extLst>
      <p:ext uri="{BB962C8B-B14F-4D97-AF65-F5344CB8AC3E}">
        <p14:creationId xmlns:p14="http://schemas.microsoft.com/office/powerpoint/2010/main" val="351100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81471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ym typeface="+mn-ea"/>
              </a:rPr>
              <a:t>1.2</a:t>
            </a:r>
            <a:endParaRPr lang="en-US" altLang="zh-CN" sz="2800" b="1" dirty="0"/>
          </a:p>
          <a:p>
            <a:pPr algn="ctr"/>
            <a:r>
              <a:rPr lang="zh-CN" altLang="en-US" sz="2800" b="1" dirty="0">
                <a:sym typeface="+mn-ea"/>
              </a:rPr>
              <a:t>Python环境配置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88560" y="2003425"/>
            <a:ext cx="3178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/>
              <a:t>Python的下载与安装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88560" y="3198495"/>
            <a:ext cx="3554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/>
              <a:t>当Python无法启动时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88560" y="4424680"/>
            <a:ext cx="3554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/>
              <a:t>Python程序的运行方式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398" y="82332"/>
            <a:ext cx="4412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dirty="0"/>
              <a:t>Python环境配置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3972" y="12026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/>
              <a:t>Python的下载与安装</a:t>
            </a:r>
          </a:p>
        </p:txBody>
      </p:sp>
      <p:pic>
        <p:nvPicPr>
          <p:cNvPr id="6" name="图片 5" descr="图1.2Python官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65605"/>
            <a:ext cx="5053965" cy="24314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19935" y="2235835"/>
            <a:ext cx="513080" cy="2794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图1.3Python下载界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115" y="835660"/>
            <a:ext cx="5130800" cy="25031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右箭头 7"/>
          <p:cNvSpPr/>
          <p:nvPr/>
        </p:nvSpPr>
        <p:spPr>
          <a:xfrm rot="20340000">
            <a:off x="5567045" y="2466340"/>
            <a:ext cx="1334770" cy="2571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253605" y="1951990"/>
            <a:ext cx="835025" cy="2838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图1.4Python安装界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595" y="3624580"/>
            <a:ext cx="4592320" cy="28270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8278495" y="6179820"/>
            <a:ext cx="1480820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图1.5Python安装完成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0440" y="4232910"/>
            <a:ext cx="4653280" cy="256667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 rot="5400000">
            <a:off x="8802370" y="3300730"/>
            <a:ext cx="1334770" cy="2571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9720000">
            <a:off x="6351905" y="5045075"/>
            <a:ext cx="1334770" cy="2571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398" y="82332"/>
            <a:ext cx="4412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dirty="0"/>
              <a:t>Python环境配置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3972" y="12026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/>
              <a:t>当Python无法启动时</a:t>
            </a:r>
          </a:p>
        </p:txBody>
      </p:sp>
      <p:pic>
        <p:nvPicPr>
          <p:cNvPr id="4" name="图片 3" descr="图1.6“系统属性”对话框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" y="1978025"/>
            <a:ext cx="3338195" cy="4168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2515235" y="5304790"/>
            <a:ext cx="1211580" cy="2825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图1.8单击“新建”按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415" y="550545"/>
            <a:ext cx="4026535" cy="42951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 descr="图1.9创建环境变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525" y="4845685"/>
            <a:ext cx="5812155" cy="1628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右箭头 9"/>
          <p:cNvSpPr/>
          <p:nvPr/>
        </p:nvSpPr>
        <p:spPr>
          <a:xfrm rot="19080000">
            <a:off x="3319780" y="4817110"/>
            <a:ext cx="1334770" cy="2571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2820000">
            <a:off x="6141720" y="4693920"/>
            <a:ext cx="1334770" cy="2571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398" y="82332"/>
            <a:ext cx="4412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dirty="0"/>
              <a:t>Python环境配置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3972" y="12026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/>
              <a:t>Python程序的运行方式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747010" y="2359660"/>
            <a:ext cx="7132955" cy="213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交互式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Python解释器对Python代码进行逐行接收并即时响应</a:t>
            </a:r>
          </a:p>
          <a:p>
            <a:pPr marL="285750" indent="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文件式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将Python代码保存在文件中，再运用Python解释器批量解释代码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398" y="82332"/>
            <a:ext cx="4412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dirty="0"/>
              <a:t>Python环境配置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3972" y="12026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/>
              <a:t>Python程序的运行方式</a:t>
            </a:r>
            <a:r>
              <a:rPr lang="en-US" sz="2400" dirty="0"/>
              <a:t>-</a:t>
            </a:r>
            <a:r>
              <a:rPr lang="zh-CN" altLang="en-US" sz="2400" b="1" dirty="0"/>
              <a:t>交互式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941195" y="1984375"/>
            <a:ext cx="77514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/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在控制台中通过交互方式运行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程序，输入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，按回车键，进入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环境后，在窗口提示符</a:t>
            </a:r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“&gt;&gt;&gt;”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右侧输入如下代码。注意：print()函数中的双引号为英文符号。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32735" y="3199130"/>
            <a:ext cx="59683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&gt;&gt;&gt;</a:t>
            </a:r>
            <a:r>
              <a:rPr lang="en-US" sz="2400" b="1">
                <a:latin typeface="Courier New" panose="02070309020205020404" charset="0"/>
                <a:ea typeface="宋体" panose="02010600030101010101" pitchFamily="2" charset="-122"/>
                <a:cs typeface="宋体" panose="02010600030101010101" pitchFamily="2" charset="-122"/>
              </a:rPr>
              <a:t>print("</a:t>
            </a:r>
            <a:r>
              <a:rPr lang="zh-CN" sz="2400" b="1">
                <a:ea typeface="宋体" panose="02010600030101010101" pitchFamily="2" charset="-122"/>
              </a:rPr>
              <a:t>人生苦短，我用</a:t>
            </a:r>
            <a:r>
              <a:rPr lang="en-US" sz="2400" b="1">
                <a:latin typeface="Courier New" panose="02070309020205020404" charset="0"/>
                <a:ea typeface="宋体" panose="02010600030101010101" pitchFamily="2" charset="-122"/>
                <a:cs typeface="宋体" panose="02010600030101010101" pitchFamily="2" charset="-122"/>
              </a:rPr>
              <a:t>Python")</a:t>
            </a:r>
            <a:endParaRPr lang="en-US" altLang="en-US" sz="2400" b="1">
              <a:latin typeface="Courier New" panose="020703090202050204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53615" y="4137660"/>
            <a:ext cx="76841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7000"/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输入完成后，按回车键，控制台将立刻打印运行结果，运行结果如下。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76040" y="4998085"/>
            <a:ext cx="38817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2400" b="1">
                <a:ea typeface="宋体" panose="02010600030101010101" pitchFamily="2" charset="-122"/>
              </a:rPr>
              <a:t>人生苦短，我用</a:t>
            </a:r>
            <a:r>
              <a:rPr lang="en-US" sz="2400" b="1">
                <a:latin typeface="Courier New" panose="02070309020205020404" charset="0"/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endParaRPr lang="zh-CN" altLang="en-US" sz="2400" b="1"/>
          </a:p>
        </p:txBody>
      </p:sp>
      <p:sp>
        <p:nvSpPr>
          <p:cNvPr id="4" name="矩形 3"/>
          <p:cNvSpPr/>
          <p:nvPr/>
        </p:nvSpPr>
        <p:spPr>
          <a:xfrm>
            <a:off x="2707005" y="3018790"/>
            <a:ext cx="6534785" cy="821690"/>
          </a:xfrm>
          <a:prstGeom prst="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07005" y="4817745"/>
            <a:ext cx="6534785" cy="821690"/>
          </a:xfrm>
          <a:prstGeom prst="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398" y="82332"/>
            <a:ext cx="4412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dirty="0"/>
              <a:t>Python环境配置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3972" y="12026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/>
              <a:t>Python程序的运行方式</a:t>
            </a:r>
            <a:r>
              <a:rPr lang="en-US" sz="2400" dirty="0"/>
              <a:t>-</a:t>
            </a:r>
            <a:r>
              <a:rPr lang="zh-CN" altLang="en-US" sz="2400" b="1" dirty="0"/>
              <a:t>文件式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63550" y="1940560"/>
            <a:ext cx="593217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lang="zh-CN" alt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demo.py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文件，并在里面键入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this</a:t>
            </a:r>
          </a:p>
        </p:txBody>
      </p:sp>
      <p:pic>
        <p:nvPicPr>
          <p:cNvPr id="5" name="图片 4" descr="图1.10demo.py文件路径"/>
          <p:cNvPicPr>
            <a:picLocks noChangeAspect="1"/>
          </p:cNvPicPr>
          <p:nvPr/>
        </p:nvPicPr>
        <p:blipFill>
          <a:blip r:embed="rId2"/>
          <a:srcRect b="47435"/>
          <a:stretch>
            <a:fillRect/>
          </a:stretch>
        </p:blipFill>
        <p:spPr>
          <a:xfrm>
            <a:off x="984250" y="2623185"/>
            <a:ext cx="4010025" cy="32594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395720" y="1817370"/>
            <a:ext cx="50850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/>
            <a:r>
              <a:rPr lang="zh-CN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在控制台中输入命令</a:t>
            </a:r>
          </a:p>
          <a:p>
            <a:pPr indent="0" fontAlgn="auto"/>
            <a:r>
              <a:rPr 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“python D:\UserData\Desktop\demo.py”</a:t>
            </a:r>
          </a:p>
        </p:txBody>
      </p:sp>
      <p:pic>
        <p:nvPicPr>
          <p:cNvPr id="7" name="图片 6" descr="图1.11运行demo.py文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720" y="2717165"/>
            <a:ext cx="4910455" cy="3456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81471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ym typeface="+mn-ea"/>
              </a:rPr>
              <a:t>1.3</a:t>
            </a:r>
            <a:endParaRPr lang="en-US" altLang="zh-CN" sz="2800" b="1" dirty="0"/>
          </a:p>
          <a:p>
            <a:pPr algn="ctr"/>
            <a:r>
              <a:rPr lang="zh-CN" altLang="en-US" sz="2800" b="1" dirty="0">
                <a:sym typeface="+mn-ea"/>
              </a:rPr>
              <a:t>集成开发环境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88560" y="2456180"/>
            <a:ext cx="3256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/>
              <a:t>PyCharm的下载与安装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88560" y="3805555"/>
            <a:ext cx="3554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/>
              <a:t>PyCharm的使用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26354" y="1414977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了解</a:t>
            </a:r>
            <a:r>
              <a:rPr lang="zh-CN" altLang="en-US" sz="2400" dirty="0"/>
              <a:t>Python的特点及应用领域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26605" y="2472055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rgbClr val="FF0000"/>
                </a:solidFill>
              </a:rPr>
              <a:t>掌握</a:t>
            </a:r>
            <a:r>
              <a:rPr sz="2400" dirty="0"/>
              <a:t>搭建Python开发环境的方法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126355" y="351472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rgbClr val="FF0000"/>
                </a:solidFill>
              </a:rPr>
              <a:t>熟悉</a:t>
            </a:r>
            <a:r>
              <a:rPr sz="2400" dirty="0"/>
              <a:t>Python程序的运行方式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26353" y="4556776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rgbClr val="FF0000"/>
                </a:solidFill>
              </a:rPr>
              <a:t>掌握</a:t>
            </a:r>
            <a:r>
              <a:rPr sz="2400" dirty="0"/>
              <a:t>PyCharm的安装与使用方法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82550"/>
            <a:ext cx="4860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dirty="0">
                <a:sym typeface="+mn-ea"/>
              </a:rPr>
              <a:t>集成开发环境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245870" y="2275840"/>
            <a:ext cx="970089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09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4158780845"/>
                </a:ext>
              </a:extLst>
            </a:pP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在掌握了</a:t>
            </a: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的环境配置后，为了能更高效地进行代码开发，建议读者选择集成开发环境（</a:t>
            </a: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Integrated Development Environment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）。常用的</a:t>
            </a: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IDE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</a:t>
            </a: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PyCharm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Spyder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Sublime Text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Eclipse+PyDev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等，</a:t>
            </a: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本课程选择的</a:t>
            </a:r>
            <a:r>
              <a:rPr 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IDE</a:t>
            </a:r>
            <a:r>
              <a:rPr 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PyCharm</a:t>
            </a:r>
            <a:r>
              <a:rPr lang="zh-CN" sz="2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82550"/>
            <a:ext cx="4860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dirty="0">
                <a:sym typeface="+mn-ea"/>
              </a:rPr>
              <a:t>集成开发环境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3972" y="12026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ym typeface="+mn-ea"/>
              </a:rPr>
              <a:t>PyCharm的下载与安装</a:t>
            </a:r>
            <a:endParaRPr lang="zh-CN" altLang="en-US" sz="2400" dirty="0"/>
          </a:p>
        </p:txBody>
      </p:sp>
      <p:pic>
        <p:nvPicPr>
          <p:cNvPr id="5" name="图片 4" descr="图1.12PyCharm下载页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45" y="2512060"/>
            <a:ext cx="5080635" cy="2487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 descr="图1.13PyCharm的版本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545" y="2512060"/>
            <a:ext cx="5133975" cy="2516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3002280" y="4617720"/>
            <a:ext cx="685165" cy="3009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615305" y="3981450"/>
            <a:ext cx="1334770" cy="2571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93860" y="4476115"/>
            <a:ext cx="685165" cy="3009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82550"/>
            <a:ext cx="4860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dirty="0">
                <a:sym typeface="+mn-ea"/>
              </a:rPr>
              <a:t>集成开发环境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3972" y="12026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ym typeface="+mn-ea"/>
              </a:rPr>
              <a:t>PyCharm的下载与安装</a:t>
            </a:r>
            <a:endParaRPr lang="zh-CN" altLang="en-US" sz="2400" dirty="0"/>
          </a:p>
        </p:txBody>
      </p:sp>
      <p:pic>
        <p:nvPicPr>
          <p:cNvPr id="4" name="图片 3" descr="图1.15选择安装路径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" y="2018665"/>
            <a:ext cx="4057650" cy="3155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2719705" y="4819015"/>
            <a:ext cx="685165" cy="2882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图1.16配置安装界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480" y="3387725"/>
            <a:ext cx="4257040" cy="3317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 descr="图1.17启动菜单界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335" y="1412875"/>
            <a:ext cx="4581525" cy="35629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右箭头 9"/>
          <p:cNvSpPr/>
          <p:nvPr/>
        </p:nvSpPr>
        <p:spPr>
          <a:xfrm rot="240000">
            <a:off x="3257550" y="4917440"/>
            <a:ext cx="1334770" cy="2571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99885" y="6376035"/>
            <a:ext cx="725805" cy="2482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9080000">
            <a:off x="7068185" y="5460365"/>
            <a:ext cx="2071370" cy="2444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222230" y="4622800"/>
            <a:ext cx="725805" cy="2482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82550"/>
            <a:ext cx="4860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dirty="0">
                <a:sym typeface="+mn-ea"/>
              </a:rPr>
              <a:t>集成开发环境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3972" y="12026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ym typeface="+mn-ea"/>
              </a:rPr>
              <a:t>PyCharm的下载与安装</a:t>
            </a:r>
            <a:endParaRPr lang="zh-CN" altLang="en-US" sz="2400" dirty="0"/>
          </a:p>
        </p:txBody>
      </p:sp>
      <p:pic>
        <p:nvPicPr>
          <p:cNvPr id="4" name="图片 3" descr="图1.18安装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03120"/>
            <a:ext cx="4977765" cy="38709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 descr="图1.19完成安装界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25" y="2103120"/>
            <a:ext cx="4983480" cy="3865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右箭头 9"/>
          <p:cNvSpPr/>
          <p:nvPr/>
        </p:nvSpPr>
        <p:spPr>
          <a:xfrm>
            <a:off x="5146040" y="3886835"/>
            <a:ext cx="1900555" cy="2978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82550"/>
            <a:ext cx="4860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dirty="0">
                <a:sym typeface="+mn-ea"/>
              </a:rPr>
              <a:t>集成开发环境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3972" y="12026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ym typeface="+mn-ea"/>
              </a:rPr>
              <a:t>PyCharm的</a:t>
            </a:r>
            <a:r>
              <a:rPr lang="zh-CN" sz="2400" dirty="0">
                <a:sym typeface="+mn-ea"/>
              </a:rPr>
              <a:t>使用</a:t>
            </a:r>
          </a:p>
        </p:txBody>
      </p:sp>
      <p:pic>
        <p:nvPicPr>
          <p:cNvPr id="4" name="图片 3" descr="图1.20用户协议界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0" y="1663065"/>
            <a:ext cx="4962525" cy="38315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 descr="图1.21PyCharm欢迎界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545" y="1663065"/>
            <a:ext cx="5182235" cy="39096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49615" y="3447415"/>
            <a:ext cx="729615" cy="6800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5052060" y="3638550"/>
            <a:ext cx="1900555" cy="2978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82550"/>
            <a:ext cx="4860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dirty="0">
                <a:sym typeface="+mn-ea"/>
              </a:rPr>
              <a:t>集成开发环境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3972" y="12026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ym typeface="+mn-ea"/>
              </a:rPr>
              <a:t>PyCharm的</a:t>
            </a:r>
            <a:r>
              <a:rPr lang="zh-CN" sz="2400" dirty="0">
                <a:sym typeface="+mn-ea"/>
              </a:rPr>
              <a:t>使用</a:t>
            </a:r>
          </a:p>
        </p:txBody>
      </p:sp>
      <p:pic>
        <p:nvPicPr>
          <p:cNvPr id="4" name="图片 3" descr="图1.22创建新项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" y="2357755"/>
            <a:ext cx="4961890" cy="37439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14400" y="3711575"/>
            <a:ext cx="1376680" cy="2235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98975" y="5802630"/>
            <a:ext cx="615950" cy="29908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图1.23项目开发界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325" y="1743075"/>
            <a:ext cx="6255385" cy="337248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 rot="19860000">
            <a:off x="4657090" y="5175250"/>
            <a:ext cx="1837690" cy="2978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82550"/>
            <a:ext cx="4860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dirty="0">
                <a:sym typeface="+mn-ea"/>
              </a:rPr>
              <a:t>集成开发环境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3972" y="12026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ym typeface="+mn-ea"/>
              </a:rPr>
              <a:t>PyCharm的</a:t>
            </a:r>
            <a:r>
              <a:rPr lang="zh-CN" sz="2400" dirty="0">
                <a:sym typeface="+mn-ea"/>
              </a:rPr>
              <a:t>使用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79830" y="1663065"/>
            <a:ext cx="98323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右击图中项目内置的main.py文件，在弹出的快捷菜单中选择Run 'main'选项，即可直接运行main.py文件，也可以通过右上角的绿色按钮“   ”运行程序</a:t>
            </a:r>
          </a:p>
        </p:txBody>
      </p:sp>
      <p:pic>
        <p:nvPicPr>
          <p:cNvPr id="44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083" y="2052638"/>
            <a:ext cx="151765" cy="160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图1.24运行项目内置main.py文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365" y="2360930"/>
            <a:ext cx="7570470" cy="4080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82550"/>
            <a:ext cx="4860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3600" dirty="0">
                <a:sym typeface="+mn-ea"/>
              </a:rPr>
              <a:t>集成开发环境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3972" y="12026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ym typeface="+mn-ea"/>
              </a:rPr>
              <a:t>PyCharm的</a:t>
            </a:r>
            <a:r>
              <a:rPr lang="zh-CN" sz="2400" dirty="0">
                <a:sym typeface="+mn-ea"/>
              </a:rPr>
              <a:t>使用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79830" y="1663065"/>
            <a:ext cx="1050607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在PyCharm中可以新建文件运行。右键单击项目名称，在弹出的快捷菜单中选择New→Python File菜单项。</a:t>
            </a:r>
            <a:endParaRPr lang="en-US" altLang="zh-CN" sz="16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图1.26创建新的Python文件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" y="2033270"/>
            <a:ext cx="5177790" cy="2792095"/>
          </a:xfrm>
          <a:prstGeom prst="rect">
            <a:avLst/>
          </a:prstGeom>
        </p:spPr>
      </p:pic>
      <p:pic>
        <p:nvPicPr>
          <p:cNvPr id="4" name="图片 3" descr="图1.27填写新建.py文件名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385" y="4450080"/>
            <a:ext cx="4754880" cy="1934210"/>
          </a:xfrm>
          <a:prstGeom prst="rect">
            <a:avLst/>
          </a:prstGeom>
        </p:spPr>
      </p:pic>
      <p:pic>
        <p:nvPicPr>
          <p:cNvPr id="6" name="图片 5" descr="图1.28在test.py文件中运行代码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175" y="2000250"/>
            <a:ext cx="5494655" cy="330771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 rot="1020000">
            <a:off x="2425700" y="4501515"/>
            <a:ext cx="1837690" cy="2978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 rot="19860000">
            <a:off x="6044565" y="5013325"/>
            <a:ext cx="1837690" cy="29781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3167778"/>
            <a:ext cx="285253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ym typeface="+mn-ea"/>
              </a:rPr>
              <a:t>本章小结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82550"/>
            <a:ext cx="4860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dirty="0">
                <a:sym typeface="+mn-ea"/>
              </a:rPr>
              <a:t>本章小结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38655" y="2252345"/>
            <a:ext cx="831469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本章首先对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进行了简单介绍，包括</a:t>
            </a:r>
            <a:r>
              <a:rPr 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语言的起源与发展、特点以及应用领域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；其次介绍了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如何在</a:t>
            </a:r>
            <a:r>
              <a:rPr 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系统中下载和安装</a:t>
            </a:r>
            <a:r>
              <a:rPr 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，以及</a:t>
            </a:r>
            <a:r>
              <a:rPr 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程序的运行方式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；最后对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集成开发环境</a:t>
            </a:r>
            <a:r>
              <a:rPr 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PyCharm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的下载和安装做了详细说明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。通过本章的学习，希望读者可以对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语言有系统的了解，熟练搭建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环境，并掌握如何在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解释器和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PyCharm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中运行</a:t>
            </a:r>
            <a:r>
              <a:rPr lang="en-US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程序。</a:t>
            </a:r>
            <a:endParaRPr lang="zh-CN" altLang="en-US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69734" y="2767728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1.1</a:t>
            </a:r>
          </a:p>
          <a:p>
            <a:pPr algn="ctr"/>
            <a:r>
              <a:rPr lang="zh-CN" altLang="en-US" sz="2800" b="1" dirty="0"/>
              <a:t>认识Python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43811" y="2639667"/>
            <a:ext cx="28525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Python语言的起源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43811" y="4366591"/>
            <a:ext cx="28525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/>
              <a:t>Python语言的特点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30890" y="2639556"/>
            <a:ext cx="285253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/>
              <a:t>Python语言的发展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31025" y="4383405"/>
            <a:ext cx="3253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/>
              <a:t>Python语言的应用领域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383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/>
              <a:t>认识</a:t>
            </a:r>
            <a:r>
              <a:rPr lang="en-US" altLang="zh-CN" sz="3600" dirty="0"/>
              <a:t>Python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Python语言的起源</a:t>
            </a:r>
            <a:endParaRPr lang="zh-CN" altLang="en-US" sz="2400" dirty="0"/>
          </a:p>
        </p:txBody>
      </p:sp>
      <p:pic>
        <p:nvPicPr>
          <p:cNvPr id="5" name="图片 4" descr="图1.1Python的标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0" y="2628900"/>
            <a:ext cx="4676775" cy="1907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59755" y="1247775"/>
            <a:ext cx="6061710" cy="4918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创始人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：荷兰人Guido van Rossum</a:t>
            </a: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创始过程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：1989年的圣诞节，Guido为了打发时间，决定在ABC语言的基础上开发一款新型脚本解释程序。由于Guido非常喜欢一部名为《Monty Python’s Flying Circus》的英国肥皂剧，于是这门新语言便有了自己的名字——Python。 </a:t>
            </a:r>
          </a:p>
          <a:p>
            <a:pPr fontAlgn="auto">
              <a:lnSpc>
                <a:spcPct val="150000"/>
              </a:lnSpc>
              <a:spcBef>
                <a:spcPts val="1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简介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1991年，Python的第一个公开版本发行。Python的源代码和解释器Cpython遵循通用公开许可证协议，其语法简洁清晰，强制用空白符作为语句缩进是其特色之一。Python具有丰富和强大的库，常被称为“胶水”语言，能够轻松地把其他语言制作的各种模块联结在一起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383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/>
              <a:t>认识</a:t>
            </a:r>
            <a:r>
              <a:rPr lang="en-US" altLang="zh-CN" sz="3600" dirty="0"/>
              <a:t>Python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Python语言的发展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691880" y="5611495"/>
            <a:ext cx="2921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课程学习采用</a:t>
            </a:r>
            <a:r>
              <a:rPr lang="en-US" altLang="zh-CN" sz="2000" b="1">
                <a:solidFill>
                  <a:srgbClr val="FF0000"/>
                </a:solidFill>
              </a:rPr>
              <a:t>Python3.x</a:t>
            </a:r>
          </a:p>
        </p:txBody>
      </p:sp>
      <p:cxnSp>
        <p:nvCxnSpPr>
          <p:cNvPr id="22" name="直接连接符 21"/>
          <p:cNvCxnSpPr>
            <a:stCxn id="15" idx="3"/>
            <a:endCxn id="16" idx="1"/>
          </p:cNvCxnSpPr>
          <p:nvPr/>
        </p:nvCxnSpPr>
        <p:spPr>
          <a:xfrm>
            <a:off x="5205730" y="3614420"/>
            <a:ext cx="96837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1463675" y="1280160"/>
            <a:ext cx="9315450" cy="4190365"/>
            <a:chOff x="1794" y="1433"/>
            <a:chExt cx="14670" cy="6599"/>
          </a:xfrm>
        </p:grpSpPr>
        <p:sp>
          <p:nvSpPr>
            <p:cNvPr id="11" name="矩形 10"/>
            <p:cNvSpPr/>
            <p:nvPr/>
          </p:nvSpPr>
          <p:spPr>
            <a:xfrm>
              <a:off x="1794" y="4664"/>
              <a:ext cx="2589" cy="8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Python</a:t>
              </a:r>
              <a:r>
                <a:rPr lang="zh-CN" altLang="en-US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的发展</a:t>
              </a:r>
            </a:p>
          </p:txBody>
        </p:sp>
        <p:sp>
          <p:nvSpPr>
            <p:cNvPr id="15" name="流程图: 可选过程 14"/>
            <p:cNvSpPr/>
            <p:nvPr/>
          </p:nvSpPr>
          <p:spPr>
            <a:xfrm>
              <a:off x="5734" y="4664"/>
              <a:ext cx="1953" cy="89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1994</a:t>
              </a:r>
            </a:p>
          </p:txBody>
        </p:sp>
        <p:sp>
          <p:nvSpPr>
            <p:cNvPr id="16" name="流程图: 可选过程 15"/>
            <p:cNvSpPr/>
            <p:nvPr/>
          </p:nvSpPr>
          <p:spPr>
            <a:xfrm>
              <a:off x="9212" y="4664"/>
              <a:ext cx="1953" cy="89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2000</a:t>
              </a:r>
            </a:p>
          </p:txBody>
        </p:sp>
        <p:sp>
          <p:nvSpPr>
            <p:cNvPr id="17" name="流程图: 可选过程 16"/>
            <p:cNvSpPr/>
            <p:nvPr/>
          </p:nvSpPr>
          <p:spPr>
            <a:xfrm>
              <a:off x="12689" y="4664"/>
              <a:ext cx="1953" cy="89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</a:rPr>
                <a:t>2008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681" y="3210"/>
              <a:ext cx="206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latin typeface="微软雅黑" panose="020B0503020204020204" charset="-122"/>
                  <a:ea typeface="微软雅黑" panose="020B0503020204020204" charset="-122"/>
                </a:rPr>
                <a:t>Python1.0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29" y="6337"/>
              <a:ext cx="4320" cy="169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Python2.0</a:t>
              </a:r>
            </a:p>
            <a:p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Python2.7是Python2.x系列的最后一个版本，Guido已于2020年终止对其的支持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867" y="1433"/>
              <a:ext cx="5597" cy="24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Python3.0</a:t>
              </a:r>
            </a:p>
            <a:p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重要改变：使用UTF-8作为默认编码，能够正常解析中文</a:t>
              </a:r>
            </a:p>
            <a:p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Python3.x系列比Python2.x系列更规范统一，支持的库越来越多，开源项目支持Python3.x的比例已大大提高</a:t>
              </a:r>
            </a:p>
          </p:txBody>
        </p:sp>
        <p:cxnSp>
          <p:nvCxnSpPr>
            <p:cNvPr id="21" name="直接连接符 20"/>
            <p:cNvCxnSpPr>
              <a:stCxn id="11" idx="3"/>
              <a:endCxn id="15" idx="1"/>
            </p:cNvCxnSpPr>
            <p:nvPr/>
          </p:nvCxnSpPr>
          <p:spPr>
            <a:xfrm flipV="1">
              <a:off x="4383" y="5109"/>
              <a:ext cx="1351" cy="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6" idx="3"/>
              <a:endCxn id="17" idx="1"/>
            </p:cNvCxnSpPr>
            <p:nvPr/>
          </p:nvCxnSpPr>
          <p:spPr>
            <a:xfrm>
              <a:off x="11165" y="5109"/>
              <a:ext cx="152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接连接符 23"/>
          <p:cNvCxnSpPr>
            <a:stCxn id="18" idx="2"/>
            <a:endCxn id="15" idx="0"/>
          </p:cNvCxnSpPr>
          <p:nvPr/>
        </p:nvCxnSpPr>
        <p:spPr>
          <a:xfrm>
            <a:off x="4585970" y="2745740"/>
            <a:ext cx="0" cy="5861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2"/>
            <a:endCxn id="19" idx="0"/>
          </p:cNvCxnSpPr>
          <p:nvPr/>
        </p:nvCxnSpPr>
        <p:spPr>
          <a:xfrm>
            <a:off x="6794500" y="3896995"/>
            <a:ext cx="0" cy="4972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7" idx="0"/>
            <a:endCxn id="20" idx="2"/>
          </p:cNvCxnSpPr>
          <p:nvPr/>
        </p:nvCxnSpPr>
        <p:spPr>
          <a:xfrm flipV="1">
            <a:off x="9002395" y="2848610"/>
            <a:ext cx="0" cy="48323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383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/>
              <a:t>认识</a:t>
            </a:r>
            <a:r>
              <a:rPr lang="en-US" altLang="zh-CN" sz="3600" dirty="0"/>
              <a:t>Python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8912" y="1126435"/>
            <a:ext cx="4412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Python语言的特点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00225" y="1970405"/>
            <a:ext cx="9656445" cy="350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易学易用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有极其简单的语法，接近于人类语言</a:t>
            </a:r>
          </a:p>
          <a:p>
            <a:pPr marL="342900" indent="-34290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免费、开源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：可以对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的源代码进行阅读和修改</a:t>
            </a:r>
          </a:p>
          <a:p>
            <a:pPr marL="342900" indent="-34290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可移植性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：可以在任何安装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解释器的平台中运行，轻松地适配于其他平台</a:t>
            </a:r>
          </a:p>
          <a:p>
            <a:pPr marL="342900" indent="-34290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面向对象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：程序由数据和功能组合而构建而成的对象构建起来的</a:t>
            </a:r>
          </a:p>
          <a:p>
            <a:pPr marL="342900" indent="-34290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可扩展性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：可以把部分程序用C或C++语言编写，然后在Python程序中使用它们</a:t>
            </a:r>
          </a:p>
          <a:p>
            <a:pPr marL="342900" indent="-34290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类库丰富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：提供丰富的标准库，包括正则表达式、文档生成、单元测试等库。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383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/>
              <a:t>认识</a:t>
            </a:r>
            <a:r>
              <a:rPr lang="en-US" altLang="zh-CN" sz="3600" dirty="0"/>
              <a:t>Python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334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Python语言的应用领域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68755" y="2034540"/>
            <a:ext cx="9780905" cy="324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Ø"/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开发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：Python类库丰富且使用方便，支持XML技术，具有强大的数据处理能力，适用于Web开发</a:t>
            </a:r>
          </a:p>
          <a:p>
            <a:pPr marL="342900" indent="-34290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网络爬虫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：Python语言提供了大量可用于对网络数据进行读取和处理的模块，结合多线程编程可以快速地实现爬虫开发</a:t>
            </a:r>
          </a:p>
          <a:p>
            <a:pPr marL="342900" indent="-34290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科学计算及数据可视化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：Python语言提供了大量用于科学计算与数据可视化的模块</a:t>
            </a:r>
          </a:p>
          <a:p>
            <a:pPr marL="342900" indent="-342900" fontAlgn="auto">
              <a:lnSpc>
                <a:spcPct val="150000"/>
              </a:lnSpc>
              <a:spcBef>
                <a:spcPts val="1000"/>
              </a:spcBef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系统编程、GUI编程、游戏开发、图像处理、人工智能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等领域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14B083F-D39E-C0FE-0C57-43714DDA5002}"/>
              </a:ext>
            </a:extLst>
          </p:cNvPr>
          <p:cNvSpPr txBox="1"/>
          <p:nvPr/>
        </p:nvSpPr>
        <p:spPr>
          <a:xfrm>
            <a:off x="524435" y="867332"/>
            <a:ext cx="11080377" cy="5647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   在Python中，有内置模块、标准库和扩展库之分。内置模块和标准库是Python官方的标准安装包自带的，内置模块没有对应的文件，是封装在Python解释器主程序或者依赖的动态链接库中的；标准库对应的程序文件在Python安装路径中的Lib文件夹中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     Python官方的标准安装包自带了math（数学模块）、random（随机模块）、datetime（日期时间模块）、collections（包含更多扩展版本序列的模块）、functools（与函数以及函数式编程有关的模块）、urllib（与网页内容读取以及网页地址解析有关的库）、itertools（提供了组合、排列、计数等大量可迭代对象）、string（包含若干字符串常量）、re（正则表达式模块）、os（系统编程模块）、os.path（与文件、文件夹有关的模块）、zlib（数据压缩模块）、hashlib（安全哈希与报文摘要模块）、socket（套接字编程模块）、tkinter（GUI编程库）、sqlite3（操作SQLite数据库的模块）、csv（读写CSV文件的模块）、json（读写JSON文件的模块）、pickle（数据序列化与反序列化的模块）、statistics（统计模块）、time（时间操作有关的模块）等大量内置模块和标准库。</a:t>
            </a:r>
          </a:p>
        </p:txBody>
      </p:sp>
    </p:spTree>
    <p:extLst>
      <p:ext uri="{BB962C8B-B14F-4D97-AF65-F5344CB8AC3E}">
        <p14:creationId xmlns:p14="http://schemas.microsoft.com/office/powerpoint/2010/main" val="36446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1409</Words>
  <Application>Microsoft Office PowerPoint</Application>
  <PresentationFormat>宽屏</PresentationFormat>
  <Paragraphs>101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等线</vt:lpstr>
      <vt:lpstr>等线 Light</vt:lpstr>
      <vt:lpstr>微软雅黑</vt:lpstr>
      <vt:lpstr>Arial</vt:lpstr>
      <vt:lpstr>Arial Black</vt:lpstr>
      <vt:lpstr>Calibri</vt:lpstr>
      <vt:lpstr>Courier New</vt:lpstr>
      <vt:lpstr>Impact</vt:lpstr>
      <vt:lpstr>Wingdings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Jsh</dc:creator>
  <cp:lastModifiedBy>J</cp:lastModifiedBy>
  <cp:revision>534</cp:revision>
  <dcterms:created xsi:type="dcterms:W3CDTF">2022-01-24T05:39:00Z</dcterms:created>
  <dcterms:modified xsi:type="dcterms:W3CDTF">2023-03-02T03:13:12Z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2052-...</vt:lpwstr>
  </property>
</Properties>
</file>