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6"/>
  </p:notesMasterIdLst>
  <p:handoutMasterIdLst>
    <p:handoutMasterId r:id="rId67"/>
  </p:handoutMasterIdLst>
  <p:sldIdLst>
    <p:sldId id="261" r:id="rId3"/>
    <p:sldId id="256" r:id="rId4"/>
    <p:sldId id="258" r:id="rId5"/>
    <p:sldId id="262" r:id="rId6"/>
    <p:sldId id="259" r:id="rId7"/>
    <p:sldId id="318" r:id="rId8"/>
    <p:sldId id="319" r:id="rId9"/>
    <p:sldId id="320" r:id="rId10"/>
    <p:sldId id="321" r:id="rId11"/>
    <p:sldId id="263" r:id="rId12"/>
    <p:sldId id="271" r:id="rId13"/>
    <p:sldId id="273" r:id="rId14"/>
    <p:sldId id="322" r:id="rId15"/>
    <p:sldId id="323" r:id="rId16"/>
    <p:sldId id="324" r:id="rId17"/>
    <p:sldId id="325" r:id="rId18"/>
    <p:sldId id="336" r:id="rId19"/>
    <p:sldId id="337" r:id="rId20"/>
    <p:sldId id="326" r:id="rId21"/>
    <p:sldId id="332" r:id="rId22"/>
    <p:sldId id="338" r:id="rId23"/>
    <p:sldId id="339" r:id="rId24"/>
    <p:sldId id="388" r:id="rId25"/>
    <p:sldId id="340" r:id="rId26"/>
    <p:sldId id="342" r:id="rId27"/>
    <p:sldId id="343" r:id="rId28"/>
    <p:sldId id="344" r:id="rId29"/>
    <p:sldId id="345" r:id="rId30"/>
    <p:sldId id="346" r:id="rId31"/>
    <p:sldId id="327" r:id="rId32"/>
    <p:sldId id="333" r:id="rId33"/>
    <p:sldId id="347" r:id="rId34"/>
    <p:sldId id="348" r:id="rId35"/>
    <p:sldId id="350" r:id="rId36"/>
    <p:sldId id="351" r:id="rId37"/>
    <p:sldId id="431" r:id="rId38"/>
    <p:sldId id="352" r:id="rId39"/>
    <p:sldId id="353" r:id="rId40"/>
    <p:sldId id="354" r:id="rId41"/>
    <p:sldId id="355" r:id="rId42"/>
    <p:sldId id="357" r:id="rId43"/>
    <p:sldId id="358" r:id="rId44"/>
    <p:sldId id="359" r:id="rId45"/>
    <p:sldId id="328" r:id="rId46"/>
    <p:sldId id="334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8" r:id="rId57"/>
    <p:sldId id="379" r:id="rId58"/>
    <p:sldId id="380" r:id="rId59"/>
    <p:sldId id="381" r:id="rId60"/>
    <p:sldId id="329" r:id="rId61"/>
    <p:sldId id="382" r:id="rId62"/>
    <p:sldId id="383" r:id="rId63"/>
    <p:sldId id="331" r:id="rId64"/>
    <p:sldId id="335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9">
          <p15:clr>
            <a:srgbClr val="A4A3A4"/>
          </p15:clr>
        </p15:guide>
        <p15:guide id="2" pos="39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249"/>
        <p:guide pos="3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274027" y="281999"/>
            <a:ext cx="764259" cy="767958"/>
            <a:chOff x="1506056" y="1170999"/>
            <a:chExt cx="764259" cy="767958"/>
          </a:xfrm>
        </p:grpSpPr>
        <p:sp>
          <p:nvSpPr>
            <p:cNvPr id="26" name="任意多边形: 形状 25"/>
            <p:cNvSpPr/>
            <p:nvPr userDrawn="1"/>
          </p:nvSpPr>
          <p:spPr>
            <a:xfrm>
              <a:off x="1506056" y="1170999"/>
              <a:ext cx="764259" cy="767958"/>
            </a:xfrm>
            <a:custGeom>
              <a:avLst/>
              <a:gdLst>
                <a:gd name="connsiteX0" fmla="*/ 380280 w 764259"/>
                <a:gd name="connsiteY0" fmla="*/ 0 h 767958"/>
                <a:gd name="connsiteX1" fmla="*/ 764259 w 764259"/>
                <a:gd name="connsiteY1" fmla="*/ 383979 h 767958"/>
                <a:gd name="connsiteX2" fmla="*/ 380280 w 764259"/>
                <a:gd name="connsiteY2" fmla="*/ 767958 h 767958"/>
                <a:gd name="connsiteX3" fmla="*/ 108766 w 764259"/>
                <a:gd name="connsiteY3" fmla="*/ 655493 h 767958"/>
                <a:gd name="connsiteX4" fmla="*/ 88074 w 764259"/>
                <a:gd name="connsiteY4" fmla="*/ 630414 h 767958"/>
                <a:gd name="connsiteX5" fmla="*/ 86340 w 764259"/>
                <a:gd name="connsiteY5" fmla="*/ 621759 h 767958"/>
                <a:gd name="connsiteX6" fmla="*/ 99269 w 764259"/>
                <a:gd name="connsiteY6" fmla="*/ 602352 h 767958"/>
                <a:gd name="connsiteX7" fmla="*/ 122135 w 764259"/>
                <a:gd name="connsiteY7" fmla="*/ 597770 h 767958"/>
                <a:gd name="connsiteX8" fmla="*/ 138156 w 764259"/>
                <a:gd name="connsiteY8" fmla="*/ 608444 h 767958"/>
                <a:gd name="connsiteX9" fmla="*/ 125488 w 764259"/>
                <a:gd name="connsiteY9" fmla="*/ 584691 h 767958"/>
                <a:gd name="connsiteX10" fmla="*/ 149936 w 764259"/>
                <a:gd name="connsiteY10" fmla="*/ 614323 h 767958"/>
                <a:gd name="connsiteX11" fmla="*/ 380280 w 764259"/>
                <a:gd name="connsiteY11" fmla="*/ 709734 h 767958"/>
                <a:gd name="connsiteX12" fmla="*/ 706035 w 764259"/>
                <a:gd name="connsiteY12" fmla="*/ 383979 h 767958"/>
                <a:gd name="connsiteX13" fmla="*/ 380280 w 764259"/>
                <a:gd name="connsiteY13" fmla="*/ 58224 h 767958"/>
                <a:gd name="connsiteX14" fmla="*/ 61143 w 764259"/>
                <a:gd name="connsiteY14" fmla="*/ 318328 h 767958"/>
                <a:gd name="connsiteX15" fmla="*/ 58224 w 764259"/>
                <a:gd name="connsiteY15" fmla="*/ 347286 h 767958"/>
                <a:gd name="connsiteX16" fmla="*/ 0 w 764259"/>
                <a:gd name="connsiteY16" fmla="*/ 347286 h 767958"/>
                <a:gd name="connsiteX17" fmla="*/ 4102 w 764259"/>
                <a:gd name="connsiteY17" fmla="*/ 306594 h 767958"/>
                <a:gd name="connsiteX18" fmla="*/ 380280 w 764259"/>
                <a:gd name="connsiteY18" fmla="*/ 0 h 7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4259" h="767958">
                  <a:moveTo>
                    <a:pt x="380280" y="0"/>
                  </a:moveTo>
                  <a:cubicBezTo>
                    <a:pt x="592346" y="0"/>
                    <a:pt x="764259" y="171913"/>
                    <a:pt x="764259" y="383979"/>
                  </a:cubicBezTo>
                  <a:cubicBezTo>
                    <a:pt x="764259" y="596045"/>
                    <a:pt x="592346" y="767958"/>
                    <a:pt x="380280" y="767958"/>
                  </a:cubicBezTo>
                  <a:cubicBezTo>
                    <a:pt x="274247" y="767958"/>
                    <a:pt x="178252" y="724980"/>
                    <a:pt x="108766" y="655493"/>
                  </a:cubicBezTo>
                  <a:lnTo>
                    <a:pt x="88074" y="630414"/>
                  </a:lnTo>
                  <a:lnTo>
                    <a:pt x="86340" y="621759"/>
                  </a:lnTo>
                  <a:cubicBezTo>
                    <a:pt x="87851" y="614109"/>
                    <a:pt x="92280" y="607036"/>
                    <a:pt x="99269" y="602352"/>
                  </a:cubicBezTo>
                  <a:cubicBezTo>
                    <a:pt x="106259" y="597667"/>
                    <a:pt x="114485" y="596260"/>
                    <a:pt x="122135" y="597770"/>
                  </a:cubicBezTo>
                  <a:lnTo>
                    <a:pt x="138156" y="608444"/>
                  </a:lnTo>
                  <a:lnTo>
                    <a:pt x="125488" y="584691"/>
                  </a:lnTo>
                  <a:lnTo>
                    <a:pt x="149936" y="614323"/>
                  </a:lnTo>
                  <a:cubicBezTo>
                    <a:pt x="208886" y="673273"/>
                    <a:pt x="290325" y="709734"/>
                    <a:pt x="380280" y="709734"/>
                  </a:cubicBezTo>
                  <a:cubicBezTo>
                    <a:pt x="560190" y="709734"/>
                    <a:pt x="706035" y="563889"/>
                    <a:pt x="706035" y="383979"/>
                  </a:cubicBezTo>
                  <a:cubicBezTo>
                    <a:pt x="706035" y="204069"/>
                    <a:pt x="560190" y="58224"/>
                    <a:pt x="380280" y="58224"/>
                  </a:cubicBezTo>
                  <a:cubicBezTo>
                    <a:pt x="222859" y="58224"/>
                    <a:pt x="91519" y="169887"/>
                    <a:pt x="61143" y="318328"/>
                  </a:cubicBezTo>
                  <a:lnTo>
                    <a:pt x="58224" y="347286"/>
                  </a:lnTo>
                  <a:lnTo>
                    <a:pt x="0" y="347286"/>
                  </a:lnTo>
                  <a:lnTo>
                    <a:pt x="4102" y="306594"/>
                  </a:lnTo>
                  <a:cubicBezTo>
                    <a:pt x="39907" y="131621"/>
                    <a:pt x="194722" y="0"/>
                    <a:pt x="380280" y="0"/>
                  </a:cubicBezTo>
                  <a:close/>
                </a:path>
              </a:pathLst>
            </a:cu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1588770" y="1756122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1506056" y="1488303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54335" y="535507"/>
            <a:ext cx="535506" cy="350441"/>
            <a:chOff x="1922428" y="1423006"/>
            <a:chExt cx="535506" cy="350441"/>
          </a:xfrm>
          <a:solidFill>
            <a:srgbClr val="6401F8"/>
          </a:solidFill>
        </p:grpSpPr>
        <p:grpSp>
          <p:nvGrpSpPr>
            <p:cNvPr id="11" name="组合 10"/>
            <p:cNvGrpSpPr/>
            <p:nvPr userDrawn="1"/>
          </p:nvGrpSpPr>
          <p:grpSpPr>
            <a:xfrm rot="18718039" flipV="1">
              <a:off x="1844710" y="1584333"/>
              <a:ext cx="224712" cy="69276"/>
              <a:chOff x="573405" y="1443990"/>
              <a:chExt cx="787632" cy="160020"/>
            </a:xfrm>
            <a:grpFill/>
          </p:grpSpPr>
          <p:sp>
            <p:nvSpPr>
              <p:cNvPr id="9" name="椭圆 8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2651265" flipV="1">
              <a:off x="1955814" y="1594427"/>
              <a:ext cx="253670" cy="69276"/>
              <a:chOff x="573405" y="1443990"/>
              <a:chExt cx="787632" cy="160020"/>
            </a:xfrm>
            <a:grpFill/>
          </p:grpSpPr>
          <p:sp>
            <p:nvSpPr>
              <p:cNvPr id="32" name="椭圆 31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 rot="18821879" flipV="1">
              <a:off x="2091592" y="1585792"/>
              <a:ext cx="306034" cy="69276"/>
              <a:chOff x="573405" y="1443990"/>
              <a:chExt cx="787632" cy="160020"/>
            </a:xfrm>
            <a:grpFill/>
          </p:grpSpPr>
          <p:sp>
            <p:nvSpPr>
              <p:cNvPr id="38" name="椭圆 37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等腰三角形 28"/>
            <p:cNvSpPr/>
            <p:nvPr userDrawn="1"/>
          </p:nvSpPr>
          <p:spPr>
            <a:xfrm rot="2290495">
              <a:off x="2261064" y="1423006"/>
              <a:ext cx="196870" cy="148982"/>
            </a:xfrm>
            <a:prstGeom prst="triangl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8" name="梯形 57"/>
          <p:cNvSpPr/>
          <p:nvPr userDrawn="1"/>
        </p:nvSpPr>
        <p:spPr>
          <a:xfrm>
            <a:off x="849172" y="3576768"/>
            <a:ext cx="3391238" cy="656015"/>
          </a:xfrm>
          <a:prstGeom prst="trapezoid">
            <a:avLst>
              <a:gd name="adj" fmla="val 66310"/>
            </a:avLst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梯形 58"/>
          <p:cNvSpPr/>
          <p:nvPr userDrawn="1"/>
        </p:nvSpPr>
        <p:spPr>
          <a:xfrm>
            <a:off x="1368068" y="2760682"/>
            <a:ext cx="2321836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5085348" y="3812741"/>
            <a:ext cx="1748589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等腰三角形 59"/>
          <p:cNvSpPr/>
          <p:nvPr userDrawn="1"/>
        </p:nvSpPr>
        <p:spPr>
          <a:xfrm>
            <a:off x="1891648" y="1632009"/>
            <a:ext cx="1306286" cy="968602"/>
          </a:xfrm>
          <a:prstGeom prst="triangle">
            <a:avLst/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8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5" name="直接连接符 44"/>
          <p:cNvCxnSpPr/>
          <p:nvPr userDrawn="1"/>
        </p:nvCxnSpPr>
        <p:spPr>
          <a:xfrm>
            <a:off x="3593082" y="1716126"/>
            <a:ext cx="3199604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 userDrawn="1"/>
        </p:nvSpPr>
        <p:spPr>
          <a:xfrm>
            <a:off x="329104" y="4497198"/>
            <a:ext cx="4420532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4513231" y="2725153"/>
            <a:ext cx="227945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5533381" y="4838086"/>
            <a:ext cx="125930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 userDrawn="1"/>
        </p:nvSpPr>
        <p:spPr bwMode="auto">
          <a:xfrm rot="5400000">
            <a:off x="4406455" y="1812103"/>
            <a:ext cx="3419172" cy="30303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 userDrawn="1"/>
        </p:nvSpPr>
        <p:spPr bwMode="auto">
          <a:xfrm rot="5400000">
            <a:off x="4278683" y="2036359"/>
            <a:ext cx="1094948" cy="9704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6401F8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699363" y="4121781"/>
            <a:ext cx="833356" cy="48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1204595" y="721995"/>
            <a:ext cx="7908290" cy="76200"/>
          </a:xfrm>
          <a:prstGeom prst="rect">
            <a:avLst/>
          </a:prstGeom>
          <a:solidFill>
            <a:srgbClr val="6401F8">
              <a:alpha val="85000"/>
            </a:srgbClr>
          </a:solidFill>
          <a:ln>
            <a:solidFill>
              <a:srgbClr val="6401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 userDrawn="1"/>
        </p:nvSpPr>
        <p:spPr>
          <a:xfrm>
            <a:off x="2931199" y="-26455"/>
            <a:ext cx="9316610" cy="6945362"/>
          </a:xfrm>
          <a:custGeom>
            <a:avLst/>
            <a:gdLst>
              <a:gd name="connsiteX0" fmla="*/ 3414532 w 9958095"/>
              <a:gd name="connsiteY0" fmla="*/ 0 h 8234329"/>
              <a:gd name="connsiteX1" fmla="*/ 3680232 w 9958095"/>
              <a:gd name="connsiteY1" fmla="*/ 101516 h 8234329"/>
              <a:gd name="connsiteX2" fmla="*/ 3706619 w 9958095"/>
              <a:gd name="connsiteY2" fmla="*/ 121288 h 8234329"/>
              <a:gd name="connsiteX3" fmla="*/ 3650949 w 9958095"/>
              <a:gd name="connsiteY3" fmla="*/ 273388 h 8234329"/>
              <a:gd name="connsiteX4" fmla="*/ 3561105 w 9958095"/>
              <a:gd name="connsiteY4" fmla="*/ 867649 h 8234329"/>
              <a:gd name="connsiteX5" fmla="*/ 5559499 w 9958095"/>
              <a:gd name="connsiteY5" fmla="*/ 2866043 h 8234329"/>
              <a:gd name="connsiteX6" fmla="*/ 5751197 w 9958095"/>
              <a:gd name="connsiteY6" fmla="*/ 2856363 h 8234329"/>
              <a:gd name="connsiteX7" fmla="*/ 5929722 w 9958095"/>
              <a:gd name="connsiteY7" fmla="*/ 2972269 h 8234329"/>
              <a:gd name="connsiteX8" fmla="*/ 9752245 w 9958095"/>
              <a:gd name="connsiteY8" fmla="*/ 5711221 h 8234329"/>
              <a:gd name="connsiteX9" fmla="*/ 9433367 w 9958095"/>
              <a:gd name="connsiteY9" fmla="*/ 8044403 h 8234329"/>
              <a:gd name="connsiteX10" fmla="*/ 6377651 w 9958095"/>
              <a:gd name="connsiteY10" fmla="*/ 7783973 h 8234329"/>
              <a:gd name="connsiteX11" fmla="*/ 0 w 9958095"/>
              <a:gd name="connsiteY11" fmla="*/ 7668226 h 8234329"/>
              <a:gd name="connsiteX12" fmla="*/ 0 w 9958095"/>
              <a:gd name="connsiteY12" fmla="*/ 810226 h 8234329"/>
              <a:gd name="connsiteX0-1" fmla="*/ 3414532 w 9958095"/>
              <a:gd name="connsiteY0-2" fmla="*/ 0 h 8234329"/>
              <a:gd name="connsiteX1-3" fmla="*/ 3680232 w 9958095"/>
              <a:gd name="connsiteY1-4" fmla="*/ 101516 h 8234329"/>
              <a:gd name="connsiteX2-5" fmla="*/ 3706619 w 9958095"/>
              <a:gd name="connsiteY2-6" fmla="*/ 121288 h 8234329"/>
              <a:gd name="connsiteX3-7" fmla="*/ 3650949 w 9958095"/>
              <a:gd name="connsiteY3-8" fmla="*/ 273388 h 8234329"/>
              <a:gd name="connsiteX4-9" fmla="*/ 3561105 w 9958095"/>
              <a:gd name="connsiteY4-10" fmla="*/ 867649 h 8234329"/>
              <a:gd name="connsiteX5-11" fmla="*/ 5559499 w 9958095"/>
              <a:gd name="connsiteY5-12" fmla="*/ 2866043 h 8234329"/>
              <a:gd name="connsiteX6-13" fmla="*/ 5823933 w 9958095"/>
              <a:gd name="connsiteY6-14" fmla="*/ 3168090 h 8234329"/>
              <a:gd name="connsiteX7-15" fmla="*/ 5929722 w 9958095"/>
              <a:gd name="connsiteY7-16" fmla="*/ 2972269 h 8234329"/>
              <a:gd name="connsiteX8-17" fmla="*/ 9752245 w 9958095"/>
              <a:gd name="connsiteY8-18" fmla="*/ 5711221 h 8234329"/>
              <a:gd name="connsiteX9-19" fmla="*/ 9433367 w 9958095"/>
              <a:gd name="connsiteY9-20" fmla="*/ 8044403 h 8234329"/>
              <a:gd name="connsiteX10-21" fmla="*/ 6377651 w 9958095"/>
              <a:gd name="connsiteY10-22" fmla="*/ 7783973 h 8234329"/>
              <a:gd name="connsiteX11-23" fmla="*/ 0 w 9958095"/>
              <a:gd name="connsiteY11-24" fmla="*/ 7668226 h 8234329"/>
              <a:gd name="connsiteX12-25" fmla="*/ 0 w 9958095"/>
              <a:gd name="connsiteY12-26" fmla="*/ 810226 h 8234329"/>
              <a:gd name="connsiteX13" fmla="*/ 3414532 w 9958095"/>
              <a:gd name="connsiteY13" fmla="*/ 0 h 8234329"/>
              <a:gd name="connsiteX0-27" fmla="*/ 3414532 w 9958095"/>
              <a:gd name="connsiteY0-28" fmla="*/ 0 h 8234329"/>
              <a:gd name="connsiteX1-29" fmla="*/ 3680232 w 9958095"/>
              <a:gd name="connsiteY1-30" fmla="*/ 101516 h 8234329"/>
              <a:gd name="connsiteX2-31" fmla="*/ 3706619 w 9958095"/>
              <a:gd name="connsiteY2-32" fmla="*/ 121288 h 8234329"/>
              <a:gd name="connsiteX3-33" fmla="*/ 3650949 w 9958095"/>
              <a:gd name="connsiteY3-34" fmla="*/ 273388 h 8234329"/>
              <a:gd name="connsiteX4-35" fmla="*/ 3561105 w 9958095"/>
              <a:gd name="connsiteY4-36" fmla="*/ 867649 h 8234329"/>
              <a:gd name="connsiteX5-37" fmla="*/ 5559499 w 9958095"/>
              <a:gd name="connsiteY5-38" fmla="*/ 2866043 h 8234329"/>
              <a:gd name="connsiteX6-39" fmla="*/ 5929722 w 9958095"/>
              <a:gd name="connsiteY6-40" fmla="*/ 2972269 h 8234329"/>
              <a:gd name="connsiteX7-41" fmla="*/ 9752245 w 9958095"/>
              <a:gd name="connsiteY7-42" fmla="*/ 5711221 h 8234329"/>
              <a:gd name="connsiteX8-43" fmla="*/ 9433367 w 9958095"/>
              <a:gd name="connsiteY8-44" fmla="*/ 8044403 h 8234329"/>
              <a:gd name="connsiteX9-45" fmla="*/ 6377651 w 9958095"/>
              <a:gd name="connsiteY9-46" fmla="*/ 7783973 h 8234329"/>
              <a:gd name="connsiteX10-47" fmla="*/ 0 w 9958095"/>
              <a:gd name="connsiteY10-48" fmla="*/ 7668226 h 8234329"/>
              <a:gd name="connsiteX11-49" fmla="*/ 0 w 9958095"/>
              <a:gd name="connsiteY11-50" fmla="*/ 810226 h 8234329"/>
              <a:gd name="connsiteX12-51" fmla="*/ 3414532 w 9958095"/>
              <a:gd name="connsiteY12-52" fmla="*/ 0 h 8234329"/>
              <a:gd name="connsiteX0-53" fmla="*/ 3414532 w 9823194"/>
              <a:gd name="connsiteY0-54" fmla="*/ 0 h 8234329"/>
              <a:gd name="connsiteX1-55" fmla="*/ 3680232 w 9823194"/>
              <a:gd name="connsiteY1-56" fmla="*/ 101516 h 8234329"/>
              <a:gd name="connsiteX2-57" fmla="*/ 3706619 w 9823194"/>
              <a:gd name="connsiteY2-58" fmla="*/ 121288 h 8234329"/>
              <a:gd name="connsiteX3-59" fmla="*/ 3650949 w 9823194"/>
              <a:gd name="connsiteY3-60" fmla="*/ 273388 h 8234329"/>
              <a:gd name="connsiteX4-61" fmla="*/ 3561105 w 9823194"/>
              <a:gd name="connsiteY4-62" fmla="*/ 867649 h 8234329"/>
              <a:gd name="connsiteX5-63" fmla="*/ 5559499 w 9823194"/>
              <a:gd name="connsiteY5-64" fmla="*/ 2866043 h 8234329"/>
              <a:gd name="connsiteX6-65" fmla="*/ 7748131 w 9823194"/>
              <a:gd name="connsiteY6-66" fmla="*/ 3585333 h 8234329"/>
              <a:gd name="connsiteX7-67" fmla="*/ 9752245 w 9823194"/>
              <a:gd name="connsiteY7-68" fmla="*/ 5711221 h 8234329"/>
              <a:gd name="connsiteX8-69" fmla="*/ 9433367 w 9823194"/>
              <a:gd name="connsiteY8-70" fmla="*/ 8044403 h 8234329"/>
              <a:gd name="connsiteX9-71" fmla="*/ 6377651 w 9823194"/>
              <a:gd name="connsiteY9-72" fmla="*/ 7783973 h 8234329"/>
              <a:gd name="connsiteX10-73" fmla="*/ 0 w 9823194"/>
              <a:gd name="connsiteY10-74" fmla="*/ 7668226 h 8234329"/>
              <a:gd name="connsiteX11-75" fmla="*/ 0 w 9823194"/>
              <a:gd name="connsiteY11-76" fmla="*/ 810226 h 8234329"/>
              <a:gd name="connsiteX12-77" fmla="*/ 3414532 w 9823194"/>
              <a:gd name="connsiteY12-78" fmla="*/ 0 h 8234329"/>
              <a:gd name="connsiteX0-79" fmla="*/ 3414532 w 9823194"/>
              <a:gd name="connsiteY0-80" fmla="*/ 0 h 8234329"/>
              <a:gd name="connsiteX1-81" fmla="*/ 3680232 w 9823194"/>
              <a:gd name="connsiteY1-82" fmla="*/ 101516 h 8234329"/>
              <a:gd name="connsiteX2-83" fmla="*/ 3706619 w 9823194"/>
              <a:gd name="connsiteY2-84" fmla="*/ 121288 h 8234329"/>
              <a:gd name="connsiteX3-85" fmla="*/ 3650949 w 9823194"/>
              <a:gd name="connsiteY3-86" fmla="*/ 273388 h 8234329"/>
              <a:gd name="connsiteX4-87" fmla="*/ 3561105 w 9823194"/>
              <a:gd name="connsiteY4-88" fmla="*/ 867649 h 8234329"/>
              <a:gd name="connsiteX5-89" fmla="*/ 5559499 w 9823194"/>
              <a:gd name="connsiteY5-90" fmla="*/ 2866043 h 8234329"/>
              <a:gd name="connsiteX6-91" fmla="*/ 7748131 w 9823194"/>
              <a:gd name="connsiteY6-92" fmla="*/ 3585333 h 8234329"/>
              <a:gd name="connsiteX7-93" fmla="*/ 9752245 w 9823194"/>
              <a:gd name="connsiteY7-94" fmla="*/ 5711221 h 8234329"/>
              <a:gd name="connsiteX8-95" fmla="*/ 9433367 w 9823194"/>
              <a:gd name="connsiteY8-96" fmla="*/ 8044403 h 8234329"/>
              <a:gd name="connsiteX9-97" fmla="*/ 6377651 w 9823194"/>
              <a:gd name="connsiteY9-98" fmla="*/ 7783973 h 8234329"/>
              <a:gd name="connsiteX10-99" fmla="*/ 0 w 9823194"/>
              <a:gd name="connsiteY10-100" fmla="*/ 7668226 h 8234329"/>
              <a:gd name="connsiteX11-101" fmla="*/ 0 w 9823194"/>
              <a:gd name="connsiteY11-102" fmla="*/ 810226 h 8234329"/>
              <a:gd name="connsiteX12-103" fmla="*/ 3414532 w 9823194"/>
              <a:gd name="connsiteY12-104" fmla="*/ 0 h 8234329"/>
              <a:gd name="connsiteX0-105" fmla="*/ 3414532 w 9823194"/>
              <a:gd name="connsiteY0-106" fmla="*/ 0 h 8234329"/>
              <a:gd name="connsiteX1-107" fmla="*/ 3680232 w 9823194"/>
              <a:gd name="connsiteY1-108" fmla="*/ 101516 h 8234329"/>
              <a:gd name="connsiteX2-109" fmla="*/ 3706619 w 9823194"/>
              <a:gd name="connsiteY2-110" fmla="*/ 121288 h 8234329"/>
              <a:gd name="connsiteX3-111" fmla="*/ 3650949 w 9823194"/>
              <a:gd name="connsiteY3-112" fmla="*/ 273388 h 8234329"/>
              <a:gd name="connsiteX4-113" fmla="*/ 3561105 w 9823194"/>
              <a:gd name="connsiteY4-114" fmla="*/ 867649 h 8234329"/>
              <a:gd name="connsiteX5-115" fmla="*/ 5725753 w 9823194"/>
              <a:gd name="connsiteY5-116" fmla="*/ 3250507 h 8234329"/>
              <a:gd name="connsiteX6-117" fmla="*/ 7748131 w 9823194"/>
              <a:gd name="connsiteY6-118" fmla="*/ 3585333 h 8234329"/>
              <a:gd name="connsiteX7-119" fmla="*/ 9752245 w 9823194"/>
              <a:gd name="connsiteY7-120" fmla="*/ 5711221 h 8234329"/>
              <a:gd name="connsiteX8-121" fmla="*/ 9433367 w 9823194"/>
              <a:gd name="connsiteY8-122" fmla="*/ 8044403 h 8234329"/>
              <a:gd name="connsiteX9-123" fmla="*/ 6377651 w 9823194"/>
              <a:gd name="connsiteY9-124" fmla="*/ 7783973 h 8234329"/>
              <a:gd name="connsiteX10-125" fmla="*/ 0 w 9823194"/>
              <a:gd name="connsiteY10-126" fmla="*/ 7668226 h 8234329"/>
              <a:gd name="connsiteX11-127" fmla="*/ 0 w 9823194"/>
              <a:gd name="connsiteY11-128" fmla="*/ 810226 h 8234329"/>
              <a:gd name="connsiteX12-129" fmla="*/ 3414532 w 9823194"/>
              <a:gd name="connsiteY12-130" fmla="*/ 0 h 8234329"/>
              <a:gd name="connsiteX0-131" fmla="*/ 3414532 w 9801924"/>
              <a:gd name="connsiteY0-132" fmla="*/ 0 h 8234329"/>
              <a:gd name="connsiteX1-133" fmla="*/ 3680232 w 9801924"/>
              <a:gd name="connsiteY1-134" fmla="*/ 101516 h 8234329"/>
              <a:gd name="connsiteX2-135" fmla="*/ 3706619 w 9801924"/>
              <a:gd name="connsiteY2-136" fmla="*/ 121288 h 8234329"/>
              <a:gd name="connsiteX3-137" fmla="*/ 3650949 w 9801924"/>
              <a:gd name="connsiteY3-138" fmla="*/ 273388 h 8234329"/>
              <a:gd name="connsiteX4-139" fmla="*/ 3561105 w 9801924"/>
              <a:gd name="connsiteY4-140" fmla="*/ 867649 h 8234329"/>
              <a:gd name="connsiteX5-141" fmla="*/ 5725753 w 9801924"/>
              <a:gd name="connsiteY5-142" fmla="*/ 3250507 h 8234329"/>
              <a:gd name="connsiteX6-143" fmla="*/ 8111812 w 9801924"/>
              <a:gd name="connsiteY6-144" fmla="*/ 4042533 h 8234329"/>
              <a:gd name="connsiteX7-145" fmla="*/ 9752245 w 9801924"/>
              <a:gd name="connsiteY7-146" fmla="*/ 5711221 h 8234329"/>
              <a:gd name="connsiteX8-147" fmla="*/ 9433367 w 9801924"/>
              <a:gd name="connsiteY8-148" fmla="*/ 8044403 h 8234329"/>
              <a:gd name="connsiteX9-149" fmla="*/ 6377651 w 9801924"/>
              <a:gd name="connsiteY9-150" fmla="*/ 7783973 h 8234329"/>
              <a:gd name="connsiteX10-151" fmla="*/ 0 w 9801924"/>
              <a:gd name="connsiteY10-152" fmla="*/ 7668226 h 8234329"/>
              <a:gd name="connsiteX11-153" fmla="*/ 0 w 9801924"/>
              <a:gd name="connsiteY11-154" fmla="*/ 810226 h 8234329"/>
              <a:gd name="connsiteX12-155" fmla="*/ 3414532 w 9801924"/>
              <a:gd name="connsiteY12-156" fmla="*/ 0 h 8234329"/>
              <a:gd name="connsiteX0-157" fmla="*/ 3414532 w 9801924"/>
              <a:gd name="connsiteY0-158" fmla="*/ 0 h 8234329"/>
              <a:gd name="connsiteX1-159" fmla="*/ 3680232 w 9801924"/>
              <a:gd name="connsiteY1-160" fmla="*/ 101516 h 8234329"/>
              <a:gd name="connsiteX2-161" fmla="*/ 3706619 w 9801924"/>
              <a:gd name="connsiteY2-162" fmla="*/ 121288 h 8234329"/>
              <a:gd name="connsiteX3-163" fmla="*/ 3650949 w 9801924"/>
              <a:gd name="connsiteY3-164" fmla="*/ 273388 h 8234329"/>
              <a:gd name="connsiteX4-165" fmla="*/ 3561105 w 9801924"/>
              <a:gd name="connsiteY4-166" fmla="*/ 867649 h 8234329"/>
              <a:gd name="connsiteX5-167" fmla="*/ 5840053 w 9801924"/>
              <a:gd name="connsiteY5-168" fmla="*/ 3021907 h 8234329"/>
              <a:gd name="connsiteX6-169" fmla="*/ 8111812 w 9801924"/>
              <a:gd name="connsiteY6-170" fmla="*/ 4042533 h 8234329"/>
              <a:gd name="connsiteX7-171" fmla="*/ 9752245 w 9801924"/>
              <a:gd name="connsiteY7-172" fmla="*/ 5711221 h 8234329"/>
              <a:gd name="connsiteX8-173" fmla="*/ 9433367 w 9801924"/>
              <a:gd name="connsiteY8-174" fmla="*/ 8044403 h 8234329"/>
              <a:gd name="connsiteX9-175" fmla="*/ 6377651 w 9801924"/>
              <a:gd name="connsiteY9-176" fmla="*/ 7783973 h 8234329"/>
              <a:gd name="connsiteX10-177" fmla="*/ 0 w 9801924"/>
              <a:gd name="connsiteY10-178" fmla="*/ 7668226 h 8234329"/>
              <a:gd name="connsiteX11-179" fmla="*/ 0 w 9801924"/>
              <a:gd name="connsiteY11-180" fmla="*/ 810226 h 8234329"/>
              <a:gd name="connsiteX12-181" fmla="*/ 3414532 w 9801924"/>
              <a:gd name="connsiteY12-182" fmla="*/ 0 h 8234329"/>
              <a:gd name="connsiteX0-183" fmla="*/ 3414532 w 9801924"/>
              <a:gd name="connsiteY0-184" fmla="*/ 0 h 8234329"/>
              <a:gd name="connsiteX1-185" fmla="*/ 3680232 w 9801924"/>
              <a:gd name="connsiteY1-186" fmla="*/ 101516 h 8234329"/>
              <a:gd name="connsiteX2-187" fmla="*/ 3706619 w 9801924"/>
              <a:gd name="connsiteY2-188" fmla="*/ 121288 h 8234329"/>
              <a:gd name="connsiteX3-189" fmla="*/ 3650949 w 9801924"/>
              <a:gd name="connsiteY3-190" fmla="*/ 273388 h 8234329"/>
              <a:gd name="connsiteX4-191" fmla="*/ 3561105 w 9801924"/>
              <a:gd name="connsiteY4-192" fmla="*/ 867649 h 8234329"/>
              <a:gd name="connsiteX5-193" fmla="*/ 5704972 w 9801924"/>
              <a:gd name="connsiteY5-194" fmla="*/ 3094643 h 8234329"/>
              <a:gd name="connsiteX6-195" fmla="*/ 8111812 w 9801924"/>
              <a:gd name="connsiteY6-196" fmla="*/ 4042533 h 8234329"/>
              <a:gd name="connsiteX7-197" fmla="*/ 9752245 w 9801924"/>
              <a:gd name="connsiteY7-198" fmla="*/ 5711221 h 8234329"/>
              <a:gd name="connsiteX8-199" fmla="*/ 9433367 w 9801924"/>
              <a:gd name="connsiteY8-200" fmla="*/ 8044403 h 8234329"/>
              <a:gd name="connsiteX9-201" fmla="*/ 6377651 w 9801924"/>
              <a:gd name="connsiteY9-202" fmla="*/ 7783973 h 8234329"/>
              <a:gd name="connsiteX10-203" fmla="*/ 0 w 9801924"/>
              <a:gd name="connsiteY10-204" fmla="*/ 7668226 h 8234329"/>
              <a:gd name="connsiteX11-205" fmla="*/ 0 w 9801924"/>
              <a:gd name="connsiteY11-206" fmla="*/ 810226 h 8234329"/>
              <a:gd name="connsiteX12-207" fmla="*/ 3414532 w 9801924"/>
              <a:gd name="connsiteY12-208" fmla="*/ 0 h 8234329"/>
              <a:gd name="connsiteX0-209" fmla="*/ 3414532 w 9801924"/>
              <a:gd name="connsiteY0-210" fmla="*/ 0 h 8234329"/>
              <a:gd name="connsiteX1-211" fmla="*/ 3680232 w 9801924"/>
              <a:gd name="connsiteY1-212" fmla="*/ 101516 h 8234329"/>
              <a:gd name="connsiteX2-213" fmla="*/ 3706619 w 9801924"/>
              <a:gd name="connsiteY2-214" fmla="*/ 121288 h 8234329"/>
              <a:gd name="connsiteX3-215" fmla="*/ 3650949 w 9801924"/>
              <a:gd name="connsiteY3-216" fmla="*/ 273388 h 8234329"/>
              <a:gd name="connsiteX4-217" fmla="*/ 3561105 w 9801924"/>
              <a:gd name="connsiteY4-218" fmla="*/ 867649 h 8234329"/>
              <a:gd name="connsiteX5-219" fmla="*/ 5704972 w 9801924"/>
              <a:gd name="connsiteY5-220" fmla="*/ 3094643 h 8234329"/>
              <a:gd name="connsiteX6-221" fmla="*/ 8111812 w 9801924"/>
              <a:gd name="connsiteY6-222" fmla="*/ 4042533 h 8234329"/>
              <a:gd name="connsiteX7-223" fmla="*/ 9752245 w 9801924"/>
              <a:gd name="connsiteY7-224" fmla="*/ 5711221 h 8234329"/>
              <a:gd name="connsiteX8-225" fmla="*/ 9433367 w 9801924"/>
              <a:gd name="connsiteY8-226" fmla="*/ 8044403 h 8234329"/>
              <a:gd name="connsiteX9-227" fmla="*/ 6377651 w 9801924"/>
              <a:gd name="connsiteY9-228" fmla="*/ 7783973 h 8234329"/>
              <a:gd name="connsiteX10-229" fmla="*/ 0 w 9801924"/>
              <a:gd name="connsiteY10-230" fmla="*/ 7668226 h 8234329"/>
              <a:gd name="connsiteX11-231" fmla="*/ 0 w 9801924"/>
              <a:gd name="connsiteY11-232" fmla="*/ 810226 h 8234329"/>
              <a:gd name="connsiteX12-233" fmla="*/ 3414532 w 9801924"/>
              <a:gd name="connsiteY12-234" fmla="*/ 0 h 8234329"/>
              <a:gd name="connsiteX0-235" fmla="*/ 3414532 w 9801924"/>
              <a:gd name="connsiteY0-236" fmla="*/ 0 h 8234329"/>
              <a:gd name="connsiteX1-237" fmla="*/ 3680232 w 9801924"/>
              <a:gd name="connsiteY1-238" fmla="*/ 101516 h 8234329"/>
              <a:gd name="connsiteX2-239" fmla="*/ 3706619 w 9801924"/>
              <a:gd name="connsiteY2-240" fmla="*/ 121288 h 8234329"/>
              <a:gd name="connsiteX3-241" fmla="*/ 3650949 w 9801924"/>
              <a:gd name="connsiteY3-242" fmla="*/ 273388 h 8234329"/>
              <a:gd name="connsiteX4-243" fmla="*/ 3561105 w 9801924"/>
              <a:gd name="connsiteY4-244" fmla="*/ 867649 h 8234329"/>
              <a:gd name="connsiteX5-245" fmla="*/ 5632236 w 9801924"/>
              <a:gd name="connsiteY5-246" fmla="*/ 2720570 h 8234329"/>
              <a:gd name="connsiteX6-247" fmla="*/ 8111812 w 9801924"/>
              <a:gd name="connsiteY6-248" fmla="*/ 4042533 h 8234329"/>
              <a:gd name="connsiteX7-249" fmla="*/ 9752245 w 9801924"/>
              <a:gd name="connsiteY7-250" fmla="*/ 5711221 h 8234329"/>
              <a:gd name="connsiteX8-251" fmla="*/ 9433367 w 9801924"/>
              <a:gd name="connsiteY8-252" fmla="*/ 8044403 h 8234329"/>
              <a:gd name="connsiteX9-253" fmla="*/ 6377651 w 9801924"/>
              <a:gd name="connsiteY9-254" fmla="*/ 7783973 h 8234329"/>
              <a:gd name="connsiteX10-255" fmla="*/ 0 w 9801924"/>
              <a:gd name="connsiteY10-256" fmla="*/ 7668226 h 8234329"/>
              <a:gd name="connsiteX11-257" fmla="*/ 0 w 9801924"/>
              <a:gd name="connsiteY11-258" fmla="*/ 810226 h 8234329"/>
              <a:gd name="connsiteX12-259" fmla="*/ 3414532 w 9801924"/>
              <a:gd name="connsiteY12-260" fmla="*/ 0 h 8234329"/>
              <a:gd name="connsiteX0-261" fmla="*/ 3414532 w 9801924"/>
              <a:gd name="connsiteY0-262" fmla="*/ 0 h 8234329"/>
              <a:gd name="connsiteX1-263" fmla="*/ 3680232 w 9801924"/>
              <a:gd name="connsiteY1-264" fmla="*/ 101516 h 8234329"/>
              <a:gd name="connsiteX2-265" fmla="*/ 3706619 w 9801924"/>
              <a:gd name="connsiteY2-266" fmla="*/ 121288 h 8234329"/>
              <a:gd name="connsiteX3-267" fmla="*/ 3650949 w 9801924"/>
              <a:gd name="connsiteY3-268" fmla="*/ 273388 h 8234329"/>
              <a:gd name="connsiteX4-269" fmla="*/ 3561105 w 9801924"/>
              <a:gd name="connsiteY4-270" fmla="*/ 867649 h 8234329"/>
              <a:gd name="connsiteX5-271" fmla="*/ 5632236 w 9801924"/>
              <a:gd name="connsiteY5-272" fmla="*/ 2720570 h 8234329"/>
              <a:gd name="connsiteX6-273" fmla="*/ 8111812 w 9801924"/>
              <a:gd name="connsiteY6-274" fmla="*/ 4042533 h 8234329"/>
              <a:gd name="connsiteX7-275" fmla="*/ 9752245 w 9801924"/>
              <a:gd name="connsiteY7-276" fmla="*/ 5711221 h 8234329"/>
              <a:gd name="connsiteX8-277" fmla="*/ 9433367 w 9801924"/>
              <a:gd name="connsiteY8-278" fmla="*/ 8044403 h 8234329"/>
              <a:gd name="connsiteX9-279" fmla="*/ 6377651 w 9801924"/>
              <a:gd name="connsiteY9-280" fmla="*/ 7783973 h 8234329"/>
              <a:gd name="connsiteX10-281" fmla="*/ 0 w 9801924"/>
              <a:gd name="connsiteY10-282" fmla="*/ 7668226 h 8234329"/>
              <a:gd name="connsiteX11-283" fmla="*/ 0 w 9801924"/>
              <a:gd name="connsiteY11-284" fmla="*/ 810226 h 8234329"/>
              <a:gd name="connsiteX12-285" fmla="*/ 3414532 w 9801924"/>
              <a:gd name="connsiteY12-286" fmla="*/ 0 h 8234329"/>
              <a:gd name="connsiteX0-287" fmla="*/ 3414532 w 9801924"/>
              <a:gd name="connsiteY0-288" fmla="*/ 0 h 8234329"/>
              <a:gd name="connsiteX1-289" fmla="*/ 3680232 w 9801924"/>
              <a:gd name="connsiteY1-290" fmla="*/ 101516 h 8234329"/>
              <a:gd name="connsiteX2-291" fmla="*/ 3706619 w 9801924"/>
              <a:gd name="connsiteY2-292" fmla="*/ 121288 h 8234329"/>
              <a:gd name="connsiteX3-293" fmla="*/ 3650949 w 9801924"/>
              <a:gd name="connsiteY3-294" fmla="*/ 273388 h 8234329"/>
              <a:gd name="connsiteX4-295" fmla="*/ 3561105 w 9801924"/>
              <a:gd name="connsiteY4-296" fmla="*/ 867649 h 8234329"/>
              <a:gd name="connsiteX5-297" fmla="*/ 5632236 w 9801924"/>
              <a:gd name="connsiteY5-298" fmla="*/ 2720570 h 8234329"/>
              <a:gd name="connsiteX6-299" fmla="*/ 8111812 w 9801924"/>
              <a:gd name="connsiteY6-300" fmla="*/ 4042533 h 8234329"/>
              <a:gd name="connsiteX7-301" fmla="*/ 9752245 w 9801924"/>
              <a:gd name="connsiteY7-302" fmla="*/ 5711221 h 8234329"/>
              <a:gd name="connsiteX8-303" fmla="*/ 9433367 w 9801924"/>
              <a:gd name="connsiteY8-304" fmla="*/ 8044403 h 8234329"/>
              <a:gd name="connsiteX9-305" fmla="*/ 6377651 w 9801924"/>
              <a:gd name="connsiteY9-306" fmla="*/ 7783973 h 8234329"/>
              <a:gd name="connsiteX10-307" fmla="*/ 0 w 9801924"/>
              <a:gd name="connsiteY10-308" fmla="*/ 7668226 h 8234329"/>
              <a:gd name="connsiteX11-309" fmla="*/ 0 w 9801924"/>
              <a:gd name="connsiteY11-310" fmla="*/ 810226 h 8234329"/>
              <a:gd name="connsiteX12-311" fmla="*/ 3414532 w 9801924"/>
              <a:gd name="connsiteY12-312" fmla="*/ 0 h 8234329"/>
              <a:gd name="connsiteX0-313" fmla="*/ 3414532 w 9801924"/>
              <a:gd name="connsiteY0-314" fmla="*/ 0 h 8234329"/>
              <a:gd name="connsiteX1-315" fmla="*/ 3680232 w 9801924"/>
              <a:gd name="connsiteY1-316" fmla="*/ 101516 h 8234329"/>
              <a:gd name="connsiteX2-317" fmla="*/ 3706619 w 9801924"/>
              <a:gd name="connsiteY2-318" fmla="*/ 121288 h 8234329"/>
              <a:gd name="connsiteX3-319" fmla="*/ 3650949 w 9801924"/>
              <a:gd name="connsiteY3-320" fmla="*/ 273388 h 8234329"/>
              <a:gd name="connsiteX4-321" fmla="*/ 3561105 w 9801924"/>
              <a:gd name="connsiteY4-322" fmla="*/ 867649 h 8234329"/>
              <a:gd name="connsiteX5-323" fmla="*/ 4407724 w 9801924"/>
              <a:gd name="connsiteY5-324" fmla="*/ 2059356 h 8234329"/>
              <a:gd name="connsiteX6-325" fmla="*/ 5632236 w 9801924"/>
              <a:gd name="connsiteY6-326" fmla="*/ 2720570 h 8234329"/>
              <a:gd name="connsiteX7-327" fmla="*/ 8111812 w 9801924"/>
              <a:gd name="connsiteY7-328" fmla="*/ 4042533 h 8234329"/>
              <a:gd name="connsiteX8-329" fmla="*/ 9752245 w 9801924"/>
              <a:gd name="connsiteY8-330" fmla="*/ 5711221 h 8234329"/>
              <a:gd name="connsiteX9-331" fmla="*/ 9433367 w 9801924"/>
              <a:gd name="connsiteY9-332" fmla="*/ 8044403 h 8234329"/>
              <a:gd name="connsiteX10-333" fmla="*/ 6377651 w 9801924"/>
              <a:gd name="connsiteY10-334" fmla="*/ 7783973 h 8234329"/>
              <a:gd name="connsiteX11-335" fmla="*/ 0 w 9801924"/>
              <a:gd name="connsiteY11-336" fmla="*/ 7668226 h 8234329"/>
              <a:gd name="connsiteX12-337" fmla="*/ 0 w 9801924"/>
              <a:gd name="connsiteY12-338" fmla="*/ 810226 h 8234329"/>
              <a:gd name="connsiteX13-339" fmla="*/ 3414532 w 9801924"/>
              <a:gd name="connsiteY13-340" fmla="*/ 0 h 8234329"/>
              <a:gd name="connsiteX0-341" fmla="*/ 3414532 w 9801924"/>
              <a:gd name="connsiteY0-342" fmla="*/ 0 h 8234329"/>
              <a:gd name="connsiteX1-343" fmla="*/ 3680232 w 9801924"/>
              <a:gd name="connsiteY1-344" fmla="*/ 101516 h 8234329"/>
              <a:gd name="connsiteX2-345" fmla="*/ 3706619 w 9801924"/>
              <a:gd name="connsiteY2-346" fmla="*/ 121288 h 8234329"/>
              <a:gd name="connsiteX3-347" fmla="*/ 3650949 w 9801924"/>
              <a:gd name="connsiteY3-348" fmla="*/ 273388 h 8234329"/>
              <a:gd name="connsiteX4-349" fmla="*/ 3561105 w 9801924"/>
              <a:gd name="connsiteY4-350" fmla="*/ 867649 h 8234329"/>
              <a:gd name="connsiteX5-351" fmla="*/ 4407724 w 9801924"/>
              <a:gd name="connsiteY5-352" fmla="*/ 2059356 h 8234329"/>
              <a:gd name="connsiteX6-353" fmla="*/ 5632236 w 9801924"/>
              <a:gd name="connsiteY6-354" fmla="*/ 2720570 h 8234329"/>
              <a:gd name="connsiteX7-355" fmla="*/ 8111812 w 9801924"/>
              <a:gd name="connsiteY7-356" fmla="*/ 4042533 h 8234329"/>
              <a:gd name="connsiteX8-357" fmla="*/ 9752245 w 9801924"/>
              <a:gd name="connsiteY8-358" fmla="*/ 5711221 h 8234329"/>
              <a:gd name="connsiteX9-359" fmla="*/ 9433367 w 9801924"/>
              <a:gd name="connsiteY9-360" fmla="*/ 8044403 h 8234329"/>
              <a:gd name="connsiteX10-361" fmla="*/ 6377651 w 9801924"/>
              <a:gd name="connsiteY10-362" fmla="*/ 7783973 h 8234329"/>
              <a:gd name="connsiteX11-363" fmla="*/ 0 w 9801924"/>
              <a:gd name="connsiteY11-364" fmla="*/ 7668226 h 8234329"/>
              <a:gd name="connsiteX12-365" fmla="*/ 0 w 9801924"/>
              <a:gd name="connsiteY12-366" fmla="*/ 810226 h 8234329"/>
              <a:gd name="connsiteX13-367" fmla="*/ 3414532 w 9801924"/>
              <a:gd name="connsiteY13-368" fmla="*/ 0 h 8234329"/>
              <a:gd name="connsiteX0-369" fmla="*/ 3414532 w 9801924"/>
              <a:gd name="connsiteY0-370" fmla="*/ 0 h 8234329"/>
              <a:gd name="connsiteX1-371" fmla="*/ 3680232 w 9801924"/>
              <a:gd name="connsiteY1-372" fmla="*/ 101516 h 8234329"/>
              <a:gd name="connsiteX2-373" fmla="*/ 3706619 w 9801924"/>
              <a:gd name="connsiteY2-374" fmla="*/ 121288 h 8234329"/>
              <a:gd name="connsiteX3-375" fmla="*/ 3650949 w 9801924"/>
              <a:gd name="connsiteY3-376" fmla="*/ 273388 h 8234329"/>
              <a:gd name="connsiteX4-377" fmla="*/ 3561105 w 9801924"/>
              <a:gd name="connsiteY4-378" fmla="*/ 867649 h 8234329"/>
              <a:gd name="connsiteX5-379" fmla="*/ 4407724 w 9801924"/>
              <a:gd name="connsiteY5-380" fmla="*/ 2059356 h 8234329"/>
              <a:gd name="connsiteX6-381" fmla="*/ 5632236 w 9801924"/>
              <a:gd name="connsiteY6-382" fmla="*/ 2720570 h 8234329"/>
              <a:gd name="connsiteX7-383" fmla="*/ 8111812 w 9801924"/>
              <a:gd name="connsiteY7-384" fmla="*/ 4042533 h 8234329"/>
              <a:gd name="connsiteX8-385" fmla="*/ 9752245 w 9801924"/>
              <a:gd name="connsiteY8-386" fmla="*/ 5711221 h 8234329"/>
              <a:gd name="connsiteX9-387" fmla="*/ 9433367 w 9801924"/>
              <a:gd name="connsiteY9-388" fmla="*/ 8044403 h 8234329"/>
              <a:gd name="connsiteX10-389" fmla="*/ 6377651 w 9801924"/>
              <a:gd name="connsiteY10-390" fmla="*/ 7783973 h 8234329"/>
              <a:gd name="connsiteX11-391" fmla="*/ 0 w 9801924"/>
              <a:gd name="connsiteY11-392" fmla="*/ 7668226 h 8234329"/>
              <a:gd name="connsiteX12-393" fmla="*/ 0 w 9801924"/>
              <a:gd name="connsiteY12-394" fmla="*/ 810226 h 8234329"/>
              <a:gd name="connsiteX13-395" fmla="*/ 3414532 w 9801924"/>
              <a:gd name="connsiteY13-396" fmla="*/ 0 h 8234329"/>
              <a:gd name="connsiteX0-397" fmla="*/ 3414532 w 9801924"/>
              <a:gd name="connsiteY0-398" fmla="*/ 0 h 8234329"/>
              <a:gd name="connsiteX1-399" fmla="*/ 3680232 w 9801924"/>
              <a:gd name="connsiteY1-400" fmla="*/ 101516 h 8234329"/>
              <a:gd name="connsiteX2-401" fmla="*/ 3706619 w 9801924"/>
              <a:gd name="connsiteY2-402" fmla="*/ 121288 h 8234329"/>
              <a:gd name="connsiteX3-403" fmla="*/ 3650949 w 9801924"/>
              <a:gd name="connsiteY3-404" fmla="*/ 273388 h 8234329"/>
              <a:gd name="connsiteX4-405" fmla="*/ 3561105 w 9801924"/>
              <a:gd name="connsiteY4-406" fmla="*/ 867649 h 8234329"/>
              <a:gd name="connsiteX5-407" fmla="*/ 4407724 w 9801924"/>
              <a:gd name="connsiteY5-408" fmla="*/ 2059356 h 8234329"/>
              <a:gd name="connsiteX6-409" fmla="*/ 5632236 w 9801924"/>
              <a:gd name="connsiteY6-410" fmla="*/ 2720570 h 8234329"/>
              <a:gd name="connsiteX7-411" fmla="*/ 8111812 w 9801924"/>
              <a:gd name="connsiteY7-412" fmla="*/ 4042533 h 8234329"/>
              <a:gd name="connsiteX8-413" fmla="*/ 9752245 w 9801924"/>
              <a:gd name="connsiteY8-414" fmla="*/ 5711221 h 8234329"/>
              <a:gd name="connsiteX9-415" fmla="*/ 9433367 w 9801924"/>
              <a:gd name="connsiteY9-416" fmla="*/ 8044403 h 8234329"/>
              <a:gd name="connsiteX10-417" fmla="*/ 6377651 w 9801924"/>
              <a:gd name="connsiteY10-418" fmla="*/ 7783973 h 8234329"/>
              <a:gd name="connsiteX11-419" fmla="*/ 23150 w 9801924"/>
              <a:gd name="connsiteY11-420" fmla="*/ 7552479 h 8234329"/>
              <a:gd name="connsiteX12-421" fmla="*/ 0 w 9801924"/>
              <a:gd name="connsiteY12-422" fmla="*/ 810226 h 8234329"/>
              <a:gd name="connsiteX13-423" fmla="*/ 3414532 w 9801924"/>
              <a:gd name="connsiteY13-424" fmla="*/ 0 h 8234329"/>
              <a:gd name="connsiteX0-425" fmla="*/ 3414532 w 9896022"/>
              <a:gd name="connsiteY0-426" fmla="*/ 0 h 8112150"/>
              <a:gd name="connsiteX1-427" fmla="*/ 3680232 w 9896022"/>
              <a:gd name="connsiteY1-428" fmla="*/ 101516 h 8112150"/>
              <a:gd name="connsiteX2-429" fmla="*/ 3706619 w 9896022"/>
              <a:gd name="connsiteY2-430" fmla="*/ 121288 h 8112150"/>
              <a:gd name="connsiteX3-431" fmla="*/ 3650949 w 9896022"/>
              <a:gd name="connsiteY3-432" fmla="*/ 273388 h 8112150"/>
              <a:gd name="connsiteX4-433" fmla="*/ 3561105 w 9896022"/>
              <a:gd name="connsiteY4-434" fmla="*/ 867649 h 8112150"/>
              <a:gd name="connsiteX5-435" fmla="*/ 4407724 w 9896022"/>
              <a:gd name="connsiteY5-436" fmla="*/ 2059356 h 8112150"/>
              <a:gd name="connsiteX6-437" fmla="*/ 5632236 w 9896022"/>
              <a:gd name="connsiteY6-438" fmla="*/ 2720570 h 8112150"/>
              <a:gd name="connsiteX7-439" fmla="*/ 8111812 w 9896022"/>
              <a:gd name="connsiteY7-440" fmla="*/ 4042533 h 8112150"/>
              <a:gd name="connsiteX8-441" fmla="*/ 9752245 w 9896022"/>
              <a:gd name="connsiteY8-442" fmla="*/ 5711221 h 8112150"/>
              <a:gd name="connsiteX9-443" fmla="*/ 9433367 w 9896022"/>
              <a:gd name="connsiteY9-444" fmla="*/ 8044403 h 8112150"/>
              <a:gd name="connsiteX10-445" fmla="*/ 6400800 w 9896022"/>
              <a:gd name="connsiteY10-446" fmla="*/ 7598778 h 8112150"/>
              <a:gd name="connsiteX11-447" fmla="*/ 23150 w 9896022"/>
              <a:gd name="connsiteY11-448" fmla="*/ 7552479 h 8112150"/>
              <a:gd name="connsiteX12-449" fmla="*/ 0 w 9896022"/>
              <a:gd name="connsiteY12-450" fmla="*/ 810226 h 8112150"/>
              <a:gd name="connsiteX13-451" fmla="*/ 3414532 w 9896022"/>
              <a:gd name="connsiteY13-452" fmla="*/ 0 h 8112150"/>
              <a:gd name="connsiteX0-453" fmla="*/ 9433367 w 9902328"/>
              <a:gd name="connsiteY0-454" fmla="*/ 8044403 h 8135843"/>
              <a:gd name="connsiteX1-455" fmla="*/ 6400800 w 9902328"/>
              <a:gd name="connsiteY1-456" fmla="*/ 7598778 h 8135843"/>
              <a:gd name="connsiteX2-457" fmla="*/ 23150 w 9902328"/>
              <a:gd name="connsiteY2-458" fmla="*/ 7552479 h 8135843"/>
              <a:gd name="connsiteX3-459" fmla="*/ 0 w 9902328"/>
              <a:gd name="connsiteY3-460" fmla="*/ 810226 h 8135843"/>
              <a:gd name="connsiteX4-461" fmla="*/ 3414532 w 9902328"/>
              <a:gd name="connsiteY4-462" fmla="*/ 0 h 8135843"/>
              <a:gd name="connsiteX5-463" fmla="*/ 3680232 w 9902328"/>
              <a:gd name="connsiteY5-464" fmla="*/ 101516 h 8135843"/>
              <a:gd name="connsiteX6-465" fmla="*/ 3706619 w 9902328"/>
              <a:gd name="connsiteY6-466" fmla="*/ 121288 h 8135843"/>
              <a:gd name="connsiteX7-467" fmla="*/ 3650949 w 9902328"/>
              <a:gd name="connsiteY7-468" fmla="*/ 273388 h 8135843"/>
              <a:gd name="connsiteX8-469" fmla="*/ 3561105 w 9902328"/>
              <a:gd name="connsiteY8-470" fmla="*/ 867649 h 8135843"/>
              <a:gd name="connsiteX9-471" fmla="*/ 4407724 w 9902328"/>
              <a:gd name="connsiteY9-472" fmla="*/ 2059356 h 8135843"/>
              <a:gd name="connsiteX10-473" fmla="*/ 5632236 w 9902328"/>
              <a:gd name="connsiteY10-474" fmla="*/ 2720570 h 8135843"/>
              <a:gd name="connsiteX11-475" fmla="*/ 8111812 w 9902328"/>
              <a:gd name="connsiteY11-476" fmla="*/ 4042533 h 8135843"/>
              <a:gd name="connsiteX12-477" fmla="*/ 9752245 w 9902328"/>
              <a:gd name="connsiteY12-478" fmla="*/ 5711221 h 8135843"/>
              <a:gd name="connsiteX13-479" fmla="*/ 9524807 w 9902328"/>
              <a:gd name="connsiteY13-480" fmla="*/ 8135843 h 8135843"/>
              <a:gd name="connsiteX0-481" fmla="*/ 9433367 w 9973645"/>
              <a:gd name="connsiteY0-482" fmla="*/ 8044403 h 8112150"/>
              <a:gd name="connsiteX1-483" fmla="*/ 6400800 w 9973645"/>
              <a:gd name="connsiteY1-484" fmla="*/ 7598778 h 8112150"/>
              <a:gd name="connsiteX2-485" fmla="*/ 23150 w 9973645"/>
              <a:gd name="connsiteY2-486" fmla="*/ 7552479 h 8112150"/>
              <a:gd name="connsiteX3-487" fmla="*/ 0 w 9973645"/>
              <a:gd name="connsiteY3-488" fmla="*/ 810226 h 8112150"/>
              <a:gd name="connsiteX4-489" fmla="*/ 3414532 w 9973645"/>
              <a:gd name="connsiteY4-490" fmla="*/ 0 h 8112150"/>
              <a:gd name="connsiteX5-491" fmla="*/ 3680232 w 9973645"/>
              <a:gd name="connsiteY5-492" fmla="*/ 101516 h 8112150"/>
              <a:gd name="connsiteX6-493" fmla="*/ 3706619 w 9973645"/>
              <a:gd name="connsiteY6-494" fmla="*/ 121288 h 8112150"/>
              <a:gd name="connsiteX7-495" fmla="*/ 3650949 w 9973645"/>
              <a:gd name="connsiteY7-496" fmla="*/ 273388 h 8112150"/>
              <a:gd name="connsiteX8-497" fmla="*/ 3561105 w 9973645"/>
              <a:gd name="connsiteY8-498" fmla="*/ 867649 h 8112150"/>
              <a:gd name="connsiteX9-499" fmla="*/ 4407724 w 9973645"/>
              <a:gd name="connsiteY9-500" fmla="*/ 2059356 h 8112150"/>
              <a:gd name="connsiteX10-501" fmla="*/ 5632236 w 9973645"/>
              <a:gd name="connsiteY10-502" fmla="*/ 2720570 h 8112150"/>
              <a:gd name="connsiteX11-503" fmla="*/ 8111812 w 9973645"/>
              <a:gd name="connsiteY11-504" fmla="*/ 4042533 h 8112150"/>
              <a:gd name="connsiteX12-505" fmla="*/ 9752245 w 9973645"/>
              <a:gd name="connsiteY12-506" fmla="*/ 5711221 h 8112150"/>
              <a:gd name="connsiteX13-507" fmla="*/ 9652129 w 9973645"/>
              <a:gd name="connsiteY13-508" fmla="*/ 7765453 h 8112150"/>
              <a:gd name="connsiteX0-509" fmla="*/ 9225022 w 9973645"/>
              <a:gd name="connsiteY0-510" fmla="*/ 7650864 h 7765453"/>
              <a:gd name="connsiteX1-511" fmla="*/ 6400800 w 9973645"/>
              <a:gd name="connsiteY1-512" fmla="*/ 7598778 h 7765453"/>
              <a:gd name="connsiteX2-513" fmla="*/ 23150 w 9973645"/>
              <a:gd name="connsiteY2-514" fmla="*/ 7552479 h 7765453"/>
              <a:gd name="connsiteX3-515" fmla="*/ 0 w 9973645"/>
              <a:gd name="connsiteY3-516" fmla="*/ 810226 h 7765453"/>
              <a:gd name="connsiteX4-517" fmla="*/ 3414532 w 9973645"/>
              <a:gd name="connsiteY4-518" fmla="*/ 0 h 7765453"/>
              <a:gd name="connsiteX5-519" fmla="*/ 3680232 w 9973645"/>
              <a:gd name="connsiteY5-520" fmla="*/ 101516 h 7765453"/>
              <a:gd name="connsiteX6-521" fmla="*/ 3706619 w 9973645"/>
              <a:gd name="connsiteY6-522" fmla="*/ 121288 h 7765453"/>
              <a:gd name="connsiteX7-523" fmla="*/ 3650949 w 9973645"/>
              <a:gd name="connsiteY7-524" fmla="*/ 273388 h 7765453"/>
              <a:gd name="connsiteX8-525" fmla="*/ 3561105 w 9973645"/>
              <a:gd name="connsiteY8-526" fmla="*/ 867649 h 7765453"/>
              <a:gd name="connsiteX9-527" fmla="*/ 4407724 w 9973645"/>
              <a:gd name="connsiteY9-528" fmla="*/ 2059356 h 7765453"/>
              <a:gd name="connsiteX10-529" fmla="*/ 5632236 w 9973645"/>
              <a:gd name="connsiteY10-530" fmla="*/ 2720570 h 7765453"/>
              <a:gd name="connsiteX11-531" fmla="*/ 8111812 w 9973645"/>
              <a:gd name="connsiteY11-532" fmla="*/ 4042533 h 7765453"/>
              <a:gd name="connsiteX12-533" fmla="*/ 9752245 w 9973645"/>
              <a:gd name="connsiteY12-534" fmla="*/ 5711221 h 7765453"/>
              <a:gd name="connsiteX13-535" fmla="*/ 9652129 w 9973645"/>
              <a:gd name="connsiteY13-536" fmla="*/ 7765453 h 7765453"/>
              <a:gd name="connsiteX0-537" fmla="*/ 9225022 w 9973645"/>
              <a:gd name="connsiteY0-538" fmla="*/ 7650864 h 7765453"/>
              <a:gd name="connsiteX1-539" fmla="*/ 6400800 w 9973645"/>
              <a:gd name="connsiteY1-540" fmla="*/ 7598778 h 7765453"/>
              <a:gd name="connsiteX2-541" fmla="*/ 23150 w 9973645"/>
              <a:gd name="connsiteY2-542" fmla="*/ 7552479 h 7765453"/>
              <a:gd name="connsiteX3-543" fmla="*/ 0 w 9973645"/>
              <a:gd name="connsiteY3-544" fmla="*/ 810226 h 7765453"/>
              <a:gd name="connsiteX4-545" fmla="*/ 3414532 w 9973645"/>
              <a:gd name="connsiteY4-546" fmla="*/ 0 h 7765453"/>
              <a:gd name="connsiteX5-547" fmla="*/ 3680232 w 9973645"/>
              <a:gd name="connsiteY5-548" fmla="*/ 101516 h 7765453"/>
              <a:gd name="connsiteX6-549" fmla="*/ 3706619 w 9973645"/>
              <a:gd name="connsiteY6-550" fmla="*/ 121288 h 7765453"/>
              <a:gd name="connsiteX7-551" fmla="*/ 3650949 w 9973645"/>
              <a:gd name="connsiteY7-552" fmla="*/ 273388 h 7765453"/>
              <a:gd name="connsiteX8-553" fmla="*/ 3561105 w 9973645"/>
              <a:gd name="connsiteY8-554" fmla="*/ 867649 h 7765453"/>
              <a:gd name="connsiteX9-555" fmla="*/ 4407724 w 9973645"/>
              <a:gd name="connsiteY9-556" fmla="*/ 2059356 h 7765453"/>
              <a:gd name="connsiteX10-557" fmla="*/ 5632236 w 9973645"/>
              <a:gd name="connsiteY10-558" fmla="*/ 2720570 h 7765453"/>
              <a:gd name="connsiteX11-559" fmla="*/ 8111812 w 9973645"/>
              <a:gd name="connsiteY11-560" fmla="*/ 4042533 h 7765453"/>
              <a:gd name="connsiteX12-561" fmla="*/ 9752245 w 9973645"/>
              <a:gd name="connsiteY12-562" fmla="*/ 5711221 h 7765453"/>
              <a:gd name="connsiteX13-563" fmla="*/ 9652129 w 9973645"/>
              <a:gd name="connsiteY13-564" fmla="*/ 7765453 h 7765453"/>
              <a:gd name="connsiteX0-565" fmla="*/ 9225022 w 9973645"/>
              <a:gd name="connsiteY0-566" fmla="*/ 7650864 h 7765453"/>
              <a:gd name="connsiteX1-567" fmla="*/ 6400800 w 9973645"/>
              <a:gd name="connsiteY1-568" fmla="*/ 7598778 h 7765453"/>
              <a:gd name="connsiteX2-569" fmla="*/ 23150 w 9973645"/>
              <a:gd name="connsiteY2-570" fmla="*/ 7552479 h 7765453"/>
              <a:gd name="connsiteX3-571" fmla="*/ 0 w 9973645"/>
              <a:gd name="connsiteY3-572" fmla="*/ 810226 h 7765453"/>
              <a:gd name="connsiteX4-573" fmla="*/ 3414532 w 9973645"/>
              <a:gd name="connsiteY4-574" fmla="*/ 0 h 7765453"/>
              <a:gd name="connsiteX5-575" fmla="*/ 3680232 w 9973645"/>
              <a:gd name="connsiteY5-576" fmla="*/ 101516 h 7765453"/>
              <a:gd name="connsiteX6-577" fmla="*/ 3706619 w 9973645"/>
              <a:gd name="connsiteY6-578" fmla="*/ 121288 h 7765453"/>
              <a:gd name="connsiteX7-579" fmla="*/ 3650949 w 9973645"/>
              <a:gd name="connsiteY7-580" fmla="*/ 273388 h 7765453"/>
              <a:gd name="connsiteX8-581" fmla="*/ 3561105 w 9973645"/>
              <a:gd name="connsiteY8-582" fmla="*/ 867649 h 7765453"/>
              <a:gd name="connsiteX9-583" fmla="*/ 4407724 w 9973645"/>
              <a:gd name="connsiteY9-584" fmla="*/ 2059356 h 7765453"/>
              <a:gd name="connsiteX10-585" fmla="*/ 5632236 w 9973645"/>
              <a:gd name="connsiteY10-586" fmla="*/ 2720570 h 7765453"/>
              <a:gd name="connsiteX11-587" fmla="*/ 8111812 w 9973645"/>
              <a:gd name="connsiteY11-588" fmla="*/ 4042533 h 7765453"/>
              <a:gd name="connsiteX12-589" fmla="*/ 9752245 w 9973645"/>
              <a:gd name="connsiteY12-590" fmla="*/ 5711221 h 7765453"/>
              <a:gd name="connsiteX13-591" fmla="*/ 9652129 w 9973645"/>
              <a:gd name="connsiteY13-592" fmla="*/ 7765453 h 7765453"/>
              <a:gd name="connsiteX0-593" fmla="*/ 9225022 w 9973645"/>
              <a:gd name="connsiteY0-594" fmla="*/ 7650864 h 7765453"/>
              <a:gd name="connsiteX1-595" fmla="*/ 6400800 w 9973645"/>
              <a:gd name="connsiteY1-596" fmla="*/ 7598778 h 7765453"/>
              <a:gd name="connsiteX2-597" fmla="*/ 23150 w 9973645"/>
              <a:gd name="connsiteY2-598" fmla="*/ 7552479 h 7765453"/>
              <a:gd name="connsiteX3-599" fmla="*/ 0 w 9973645"/>
              <a:gd name="connsiteY3-600" fmla="*/ 810226 h 7765453"/>
              <a:gd name="connsiteX4-601" fmla="*/ 3414532 w 9973645"/>
              <a:gd name="connsiteY4-602" fmla="*/ 0 h 7765453"/>
              <a:gd name="connsiteX5-603" fmla="*/ 3680232 w 9973645"/>
              <a:gd name="connsiteY5-604" fmla="*/ 101516 h 7765453"/>
              <a:gd name="connsiteX6-605" fmla="*/ 3706619 w 9973645"/>
              <a:gd name="connsiteY6-606" fmla="*/ 121288 h 7765453"/>
              <a:gd name="connsiteX7-607" fmla="*/ 3650949 w 9973645"/>
              <a:gd name="connsiteY7-608" fmla="*/ 273388 h 7765453"/>
              <a:gd name="connsiteX8-609" fmla="*/ 3561105 w 9973645"/>
              <a:gd name="connsiteY8-610" fmla="*/ 867649 h 7765453"/>
              <a:gd name="connsiteX9-611" fmla="*/ 4407724 w 9973645"/>
              <a:gd name="connsiteY9-612" fmla="*/ 2059356 h 7765453"/>
              <a:gd name="connsiteX10-613" fmla="*/ 5632236 w 9973645"/>
              <a:gd name="connsiteY10-614" fmla="*/ 2720570 h 7765453"/>
              <a:gd name="connsiteX11-615" fmla="*/ 8111812 w 9973645"/>
              <a:gd name="connsiteY11-616" fmla="*/ 4042533 h 7765453"/>
              <a:gd name="connsiteX12-617" fmla="*/ 9752245 w 9973645"/>
              <a:gd name="connsiteY12-618" fmla="*/ 5711221 h 7765453"/>
              <a:gd name="connsiteX13-619" fmla="*/ 9652129 w 9973645"/>
              <a:gd name="connsiteY13-620" fmla="*/ 7765453 h 7765453"/>
              <a:gd name="connsiteX0-621" fmla="*/ 9225022 w 9973645"/>
              <a:gd name="connsiteY0-622" fmla="*/ 7650864 h 7765453"/>
              <a:gd name="connsiteX1-623" fmla="*/ 6400800 w 9973645"/>
              <a:gd name="connsiteY1-624" fmla="*/ 7598778 h 7765453"/>
              <a:gd name="connsiteX2-625" fmla="*/ 23150 w 9973645"/>
              <a:gd name="connsiteY2-626" fmla="*/ 7552479 h 7765453"/>
              <a:gd name="connsiteX3-627" fmla="*/ 0 w 9973645"/>
              <a:gd name="connsiteY3-628" fmla="*/ 810226 h 7765453"/>
              <a:gd name="connsiteX4-629" fmla="*/ 3414532 w 9973645"/>
              <a:gd name="connsiteY4-630" fmla="*/ 0 h 7765453"/>
              <a:gd name="connsiteX5-631" fmla="*/ 3680232 w 9973645"/>
              <a:gd name="connsiteY5-632" fmla="*/ 101516 h 7765453"/>
              <a:gd name="connsiteX6-633" fmla="*/ 3706619 w 9973645"/>
              <a:gd name="connsiteY6-634" fmla="*/ 121288 h 7765453"/>
              <a:gd name="connsiteX7-635" fmla="*/ 3650949 w 9973645"/>
              <a:gd name="connsiteY7-636" fmla="*/ 273388 h 7765453"/>
              <a:gd name="connsiteX8-637" fmla="*/ 3561105 w 9973645"/>
              <a:gd name="connsiteY8-638" fmla="*/ 867649 h 7765453"/>
              <a:gd name="connsiteX9-639" fmla="*/ 4407724 w 9973645"/>
              <a:gd name="connsiteY9-640" fmla="*/ 2059356 h 7765453"/>
              <a:gd name="connsiteX10-641" fmla="*/ 5632236 w 9973645"/>
              <a:gd name="connsiteY10-642" fmla="*/ 2720570 h 7765453"/>
              <a:gd name="connsiteX11-643" fmla="*/ 8111812 w 9973645"/>
              <a:gd name="connsiteY11-644" fmla="*/ 4042533 h 7765453"/>
              <a:gd name="connsiteX12-645" fmla="*/ 9752245 w 9973645"/>
              <a:gd name="connsiteY12-646" fmla="*/ 5711221 h 7765453"/>
              <a:gd name="connsiteX13-647" fmla="*/ 9652129 w 9973645"/>
              <a:gd name="connsiteY13-648" fmla="*/ 7765453 h 7765453"/>
              <a:gd name="connsiteX0-649" fmla="*/ 9263122 w 9973645"/>
              <a:gd name="connsiteY0-650" fmla="*/ 7565139 h 7765453"/>
              <a:gd name="connsiteX1-651" fmla="*/ 6400800 w 9973645"/>
              <a:gd name="connsiteY1-652" fmla="*/ 7598778 h 7765453"/>
              <a:gd name="connsiteX2-653" fmla="*/ 23150 w 9973645"/>
              <a:gd name="connsiteY2-654" fmla="*/ 7552479 h 7765453"/>
              <a:gd name="connsiteX3-655" fmla="*/ 0 w 9973645"/>
              <a:gd name="connsiteY3-656" fmla="*/ 810226 h 7765453"/>
              <a:gd name="connsiteX4-657" fmla="*/ 3414532 w 9973645"/>
              <a:gd name="connsiteY4-658" fmla="*/ 0 h 7765453"/>
              <a:gd name="connsiteX5-659" fmla="*/ 3680232 w 9973645"/>
              <a:gd name="connsiteY5-660" fmla="*/ 101516 h 7765453"/>
              <a:gd name="connsiteX6-661" fmla="*/ 3706619 w 9973645"/>
              <a:gd name="connsiteY6-662" fmla="*/ 121288 h 7765453"/>
              <a:gd name="connsiteX7-663" fmla="*/ 3650949 w 9973645"/>
              <a:gd name="connsiteY7-664" fmla="*/ 273388 h 7765453"/>
              <a:gd name="connsiteX8-665" fmla="*/ 3561105 w 9973645"/>
              <a:gd name="connsiteY8-666" fmla="*/ 867649 h 7765453"/>
              <a:gd name="connsiteX9-667" fmla="*/ 4407724 w 9973645"/>
              <a:gd name="connsiteY9-668" fmla="*/ 2059356 h 7765453"/>
              <a:gd name="connsiteX10-669" fmla="*/ 5632236 w 9973645"/>
              <a:gd name="connsiteY10-670" fmla="*/ 2720570 h 7765453"/>
              <a:gd name="connsiteX11-671" fmla="*/ 8111812 w 9973645"/>
              <a:gd name="connsiteY11-672" fmla="*/ 4042533 h 7765453"/>
              <a:gd name="connsiteX12-673" fmla="*/ 9752245 w 9973645"/>
              <a:gd name="connsiteY12-674" fmla="*/ 5711221 h 7765453"/>
              <a:gd name="connsiteX13-675" fmla="*/ 9652129 w 9973645"/>
              <a:gd name="connsiteY13-676" fmla="*/ 7765453 h 7765453"/>
              <a:gd name="connsiteX0-677" fmla="*/ 9263122 w 9973645"/>
              <a:gd name="connsiteY0-678" fmla="*/ 7565139 h 7765453"/>
              <a:gd name="connsiteX1-679" fmla="*/ 6400800 w 9973645"/>
              <a:gd name="connsiteY1-680" fmla="*/ 7598778 h 7765453"/>
              <a:gd name="connsiteX2-681" fmla="*/ 23150 w 9973645"/>
              <a:gd name="connsiteY2-682" fmla="*/ 7552479 h 7765453"/>
              <a:gd name="connsiteX3-683" fmla="*/ 0 w 9973645"/>
              <a:gd name="connsiteY3-684" fmla="*/ 810226 h 7765453"/>
              <a:gd name="connsiteX4-685" fmla="*/ 3414532 w 9973645"/>
              <a:gd name="connsiteY4-686" fmla="*/ 0 h 7765453"/>
              <a:gd name="connsiteX5-687" fmla="*/ 3680232 w 9973645"/>
              <a:gd name="connsiteY5-688" fmla="*/ 101516 h 7765453"/>
              <a:gd name="connsiteX6-689" fmla="*/ 3706619 w 9973645"/>
              <a:gd name="connsiteY6-690" fmla="*/ 121288 h 7765453"/>
              <a:gd name="connsiteX7-691" fmla="*/ 3650949 w 9973645"/>
              <a:gd name="connsiteY7-692" fmla="*/ 273388 h 7765453"/>
              <a:gd name="connsiteX8-693" fmla="*/ 3561105 w 9973645"/>
              <a:gd name="connsiteY8-694" fmla="*/ 867649 h 7765453"/>
              <a:gd name="connsiteX9-695" fmla="*/ 4407724 w 9973645"/>
              <a:gd name="connsiteY9-696" fmla="*/ 2059356 h 7765453"/>
              <a:gd name="connsiteX10-697" fmla="*/ 5632236 w 9973645"/>
              <a:gd name="connsiteY10-698" fmla="*/ 2720570 h 7765453"/>
              <a:gd name="connsiteX11-699" fmla="*/ 8111812 w 9973645"/>
              <a:gd name="connsiteY11-700" fmla="*/ 4042533 h 7765453"/>
              <a:gd name="connsiteX12-701" fmla="*/ 9752245 w 9973645"/>
              <a:gd name="connsiteY12-702" fmla="*/ 5711221 h 7765453"/>
              <a:gd name="connsiteX13-703" fmla="*/ 9652129 w 9973645"/>
              <a:gd name="connsiteY13-704" fmla="*/ 7765453 h 7765453"/>
              <a:gd name="connsiteX0-705" fmla="*/ 9263122 w 9832432"/>
              <a:gd name="connsiteY0-706" fmla="*/ 7565139 h 7610102"/>
              <a:gd name="connsiteX1-707" fmla="*/ 6400800 w 9832432"/>
              <a:gd name="connsiteY1-708" fmla="*/ 7598778 h 7610102"/>
              <a:gd name="connsiteX2-709" fmla="*/ 23150 w 9832432"/>
              <a:gd name="connsiteY2-710" fmla="*/ 7552479 h 7610102"/>
              <a:gd name="connsiteX3-711" fmla="*/ 0 w 9832432"/>
              <a:gd name="connsiteY3-712" fmla="*/ 810226 h 7610102"/>
              <a:gd name="connsiteX4-713" fmla="*/ 3414532 w 9832432"/>
              <a:gd name="connsiteY4-714" fmla="*/ 0 h 7610102"/>
              <a:gd name="connsiteX5-715" fmla="*/ 3680232 w 9832432"/>
              <a:gd name="connsiteY5-716" fmla="*/ 101516 h 7610102"/>
              <a:gd name="connsiteX6-717" fmla="*/ 3706619 w 9832432"/>
              <a:gd name="connsiteY6-718" fmla="*/ 121288 h 7610102"/>
              <a:gd name="connsiteX7-719" fmla="*/ 3650949 w 9832432"/>
              <a:gd name="connsiteY7-720" fmla="*/ 273388 h 7610102"/>
              <a:gd name="connsiteX8-721" fmla="*/ 3561105 w 9832432"/>
              <a:gd name="connsiteY8-722" fmla="*/ 867649 h 7610102"/>
              <a:gd name="connsiteX9-723" fmla="*/ 4407724 w 9832432"/>
              <a:gd name="connsiteY9-724" fmla="*/ 2059356 h 7610102"/>
              <a:gd name="connsiteX10-725" fmla="*/ 5632236 w 9832432"/>
              <a:gd name="connsiteY10-726" fmla="*/ 2720570 h 7610102"/>
              <a:gd name="connsiteX11-727" fmla="*/ 8111812 w 9832432"/>
              <a:gd name="connsiteY11-728" fmla="*/ 4042533 h 7610102"/>
              <a:gd name="connsiteX12-729" fmla="*/ 9752245 w 9832432"/>
              <a:gd name="connsiteY12-730" fmla="*/ 5711221 h 7610102"/>
              <a:gd name="connsiteX13-731" fmla="*/ 9304888 w 9832432"/>
              <a:gd name="connsiteY13-732" fmla="*/ 7510810 h 7610102"/>
              <a:gd name="connsiteX0-733" fmla="*/ 9263122 w 9832432"/>
              <a:gd name="connsiteY0-734" fmla="*/ 7565139 h 7610102"/>
              <a:gd name="connsiteX1-735" fmla="*/ 6400800 w 9832432"/>
              <a:gd name="connsiteY1-736" fmla="*/ 7598778 h 7610102"/>
              <a:gd name="connsiteX2-737" fmla="*/ 23150 w 9832432"/>
              <a:gd name="connsiteY2-738" fmla="*/ 7552479 h 7610102"/>
              <a:gd name="connsiteX3-739" fmla="*/ 0 w 9832432"/>
              <a:gd name="connsiteY3-740" fmla="*/ 810226 h 7610102"/>
              <a:gd name="connsiteX4-741" fmla="*/ 3414532 w 9832432"/>
              <a:gd name="connsiteY4-742" fmla="*/ 0 h 7610102"/>
              <a:gd name="connsiteX5-743" fmla="*/ 3680232 w 9832432"/>
              <a:gd name="connsiteY5-744" fmla="*/ 101516 h 7610102"/>
              <a:gd name="connsiteX6-745" fmla="*/ 3706619 w 9832432"/>
              <a:gd name="connsiteY6-746" fmla="*/ 121288 h 7610102"/>
              <a:gd name="connsiteX7-747" fmla="*/ 3650949 w 9832432"/>
              <a:gd name="connsiteY7-748" fmla="*/ 273388 h 7610102"/>
              <a:gd name="connsiteX8-749" fmla="*/ 3561105 w 9832432"/>
              <a:gd name="connsiteY8-750" fmla="*/ 867649 h 7610102"/>
              <a:gd name="connsiteX9-751" fmla="*/ 4407724 w 9832432"/>
              <a:gd name="connsiteY9-752" fmla="*/ 2059356 h 7610102"/>
              <a:gd name="connsiteX10-753" fmla="*/ 5632236 w 9832432"/>
              <a:gd name="connsiteY10-754" fmla="*/ 2720570 h 7610102"/>
              <a:gd name="connsiteX11-755" fmla="*/ 8111812 w 9832432"/>
              <a:gd name="connsiteY11-756" fmla="*/ 4042533 h 7610102"/>
              <a:gd name="connsiteX12-757" fmla="*/ 9752245 w 9832432"/>
              <a:gd name="connsiteY12-758" fmla="*/ 5711221 h 7610102"/>
              <a:gd name="connsiteX13-759" fmla="*/ 9304888 w 9832432"/>
              <a:gd name="connsiteY13-760" fmla="*/ 7510810 h 7610102"/>
              <a:gd name="connsiteX0-761" fmla="*/ 9263122 w 9832432"/>
              <a:gd name="connsiteY0-762" fmla="*/ 7565139 h 7610102"/>
              <a:gd name="connsiteX1-763" fmla="*/ 6400800 w 9832432"/>
              <a:gd name="connsiteY1-764" fmla="*/ 7598778 h 7610102"/>
              <a:gd name="connsiteX2-765" fmla="*/ 23150 w 9832432"/>
              <a:gd name="connsiteY2-766" fmla="*/ 7552479 h 7610102"/>
              <a:gd name="connsiteX3-767" fmla="*/ 0 w 9832432"/>
              <a:gd name="connsiteY3-768" fmla="*/ 810226 h 7610102"/>
              <a:gd name="connsiteX4-769" fmla="*/ 3414532 w 9832432"/>
              <a:gd name="connsiteY4-770" fmla="*/ 0 h 7610102"/>
              <a:gd name="connsiteX5-771" fmla="*/ 3680232 w 9832432"/>
              <a:gd name="connsiteY5-772" fmla="*/ 101516 h 7610102"/>
              <a:gd name="connsiteX6-773" fmla="*/ 3706619 w 9832432"/>
              <a:gd name="connsiteY6-774" fmla="*/ 121288 h 7610102"/>
              <a:gd name="connsiteX7-775" fmla="*/ 3650949 w 9832432"/>
              <a:gd name="connsiteY7-776" fmla="*/ 273388 h 7610102"/>
              <a:gd name="connsiteX8-777" fmla="*/ 3561105 w 9832432"/>
              <a:gd name="connsiteY8-778" fmla="*/ 867649 h 7610102"/>
              <a:gd name="connsiteX9-779" fmla="*/ 4407724 w 9832432"/>
              <a:gd name="connsiteY9-780" fmla="*/ 2059356 h 7610102"/>
              <a:gd name="connsiteX10-781" fmla="*/ 5632236 w 9832432"/>
              <a:gd name="connsiteY10-782" fmla="*/ 2720570 h 7610102"/>
              <a:gd name="connsiteX11-783" fmla="*/ 8111812 w 9832432"/>
              <a:gd name="connsiteY11-784" fmla="*/ 4042533 h 7610102"/>
              <a:gd name="connsiteX12-785" fmla="*/ 9752245 w 9832432"/>
              <a:gd name="connsiteY12-786" fmla="*/ 5711221 h 7610102"/>
              <a:gd name="connsiteX13-787" fmla="*/ 9304888 w 9832432"/>
              <a:gd name="connsiteY13-788" fmla="*/ 7510810 h 7610102"/>
              <a:gd name="connsiteX0-789" fmla="*/ 9263122 w 9769189"/>
              <a:gd name="connsiteY0-790" fmla="*/ 7565139 h 7610102"/>
              <a:gd name="connsiteX1-791" fmla="*/ 6400800 w 9769189"/>
              <a:gd name="connsiteY1-792" fmla="*/ 7598778 h 7610102"/>
              <a:gd name="connsiteX2-793" fmla="*/ 23150 w 9769189"/>
              <a:gd name="connsiteY2-794" fmla="*/ 7552479 h 7610102"/>
              <a:gd name="connsiteX3-795" fmla="*/ 0 w 9769189"/>
              <a:gd name="connsiteY3-796" fmla="*/ 810226 h 7610102"/>
              <a:gd name="connsiteX4-797" fmla="*/ 3414532 w 9769189"/>
              <a:gd name="connsiteY4-798" fmla="*/ 0 h 7610102"/>
              <a:gd name="connsiteX5-799" fmla="*/ 3680232 w 9769189"/>
              <a:gd name="connsiteY5-800" fmla="*/ 101516 h 7610102"/>
              <a:gd name="connsiteX6-801" fmla="*/ 3706619 w 9769189"/>
              <a:gd name="connsiteY6-802" fmla="*/ 121288 h 7610102"/>
              <a:gd name="connsiteX7-803" fmla="*/ 3650949 w 9769189"/>
              <a:gd name="connsiteY7-804" fmla="*/ 273388 h 7610102"/>
              <a:gd name="connsiteX8-805" fmla="*/ 3561105 w 9769189"/>
              <a:gd name="connsiteY8-806" fmla="*/ 867649 h 7610102"/>
              <a:gd name="connsiteX9-807" fmla="*/ 4407724 w 9769189"/>
              <a:gd name="connsiteY9-808" fmla="*/ 2059356 h 7610102"/>
              <a:gd name="connsiteX10-809" fmla="*/ 5632236 w 9769189"/>
              <a:gd name="connsiteY10-810" fmla="*/ 2720570 h 7610102"/>
              <a:gd name="connsiteX11-811" fmla="*/ 8111812 w 9769189"/>
              <a:gd name="connsiteY11-812" fmla="*/ 4042533 h 7610102"/>
              <a:gd name="connsiteX12-813" fmla="*/ 9752245 w 9769189"/>
              <a:gd name="connsiteY12-814" fmla="*/ 5711221 h 7610102"/>
              <a:gd name="connsiteX13-815" fmla="*/ 9304888 w 9769189"/>
              <a:gd name="connsiteY13-816" fmla="*/ 7510810 h 7610102"/>
              <a:gd name="connsiteX0-817" fmla="*/ 9263122 w 9529213"/>
              <a:gd name="connsiteY0-818" fmla="*/ 7565139 h 7610102"/>
              <a:gd name="connsiteX1-819" fmla="*/ 6400800 w 9529213"/>
              <a:gd name="connsiteY1-820" fmla="*/ 7598778 h 7610102"/>
              <a:gd name="connsiteX2-821" fmla="*/ 23150 w 9529213"/>
              <a:gd name="connsiteY2-822" fmla="*/ 7552479 h 7610102"/>
              <a:gd name="connsiteX3-823" fmla="*/ 0 w 9529213"/>
              <a:gd name="connsiteY3-824" fmla="*/ 810226 h 7610102"/>
              <a:gd name="connsiteX4-825" fmla="*/ 3414532 w 9529213"/>
              <a:gd name="connsiteY4-826" fmla="*/ 0 h 7610102"/>
              <a:gd name="connsiteX5-827" fmla="*/ 3680232 w 9529213"/>
              <a:gd name="connsiteY5-828" fmla="*/ 101516 h 7610102"/>
              <a:gd name="connsiteX6-829" fmla="*/ 3706619 w 9529213"/>
              <a:gd name="connsiteY6-830" fmla="*/ 121288 h 7610102"/>
              <a:gd name="connsiteX7-831" fmla="*/ 3650949 w 9529213"/>
              <a:gd name="connsiteY7-832" fmla="*/ 273388 h 7610102"/>
              <a:gd name="connsiteX8-833" fmla="*/ 3561105 w 9529213"/>
              <a:gd name="connsiteY8-834" fmla="*/ 867649 h 7610102"/>
              <a:gd name="connsiteX9-835" fmla="*/ 4407724 w 9529213"/>
              <a:gd name="connsiteY9-836" fmla="*/ 2059356 h 7610102"/>
              <a:gd name="connsiteX10-837" fmla="*/ 5632236 w 9529213"/>
              <a:gd name="connsiteY10-838" fmla="*/ 2720570 h 7610102"/>
              <a:gd name="connsiteX11-839" fmla="*/ 8111812 w 9529213"/>
              <a:gd name="connsiteY11-840" fmla="*/ 4042533 h 7610102"/>
              <a:gd name="connsiteX12-841" fmla="*/ 9323982 w 9529213"/>
              <a:gd name="connsiteY12-842" fmla="*/ 5641773 h 7610102"/>
              <a:gd name="connsiteX13-843" fmla="*/ 9304888 w 9529213"/>
              <a:gd name="connsiteY13-844" fmla="*/ 7510810 h 7610102"/>
              <a:gd name="connsiteX0-845" fmla="*/ 9263122 w 9523531"/>
              <a:gd name="connsiteY0-846" fmla="*/ 7565139 h 7610102"/>
              <a:gd name="connsiteX1-847" fmla="*/ 6400800 w 9523531"/>
              <a:gd name="connsiteY1-848" fmla="*/ 7598778 h 7610102"/>
              <a:gd name="connsiteX2-849" fmla="*/ 23150 w 9523531"/>
              <a:gd name="connsiteY2-850" fmla="*/ 7552479 h 7610102"/>
              <a:gd name="connsiteX3-851" fmla="*/ 0 w 9523531"/>
              <a:gd name="connsiteY3-852" fmla="*/ 810226 h 7610102"/>
              <a:gd name="connsiteX4-853" fmla="*/ 3414532 w 9523531"/>
              <a:gd name="connsiteY4-854" fmla="*/ 0 h 7610102"/>
              <a:gd name="connsiteX5-855" fmla="*/ 3680232 w 9523531"/>
              <a:gd name="connsiteY5-856" fmla="*/ 101516 h 7610102"/>
              <a:gd name="connsiteX6-857" fmla="*/ 3706619 w 9523531"/>
              <a:gd name="connsiteY6-858" fmla="*/ 121288 h 7610102"/>
              <a:gd name="connsiteX7-859" fmla="*/ 3650949 w 9523531"/>
              <a:gd name="connsiteY7-860" fmla="*/ 273388 h 7610102"/>
              <a:gd name="connsiteX8-861" fmla="*/ 3561105 w 9523531"/>
              <a:gd name="connsiteY8-862" fmla="*/ 867649 h 7610102"/>
              <a:gd name="connsiteX9-863" fmla="*/ 4407724 w 9523531"/>
              <a:gd name="connsiteY9-864" fmla="*/ 2059356 h 7610102"/>
              <a:gd name="connsiteX10-865" fmla="*/ 5632236 w 9523531"/>
              <a:gd name="connsiteY10-866" fmla="*/ 2720570 h 7610102"/>
              <a:gd name="connsiteX11-867" fmla="*/ 8111812 w 9523531"/>
              <a:gd name="connsiteY11-868" fmla="*/ 4042533 h 7610102"/>
              <a:gd name="connsiteX12-869" fmla="*/ 9323982 w 9523531"/>
              <a:gd name="connsiteY12-870" fmla="*/ 5641773 h 7610102"/>
              <a:gd name="connsiteX13-871" fmla="*/ 9304888 w 9523531"/>
              <a:gd name="connsiteY13-872" fmla="*/ 7510810 h 7610102"/>
              <a:gd name="connsiteX0-873" fmla="*/ 9263122 w 9571198"/>
              <a:gd name="connsiteY0-874" fmla="*/ 7565139 h 7610102"/>
              <a:gd name="connsiteX1-875" fmla="*/ 6400800 w 9571198"/>
              <a:gd name="connsiteY1-876" fmla="*/ 7598778 h 7610102"/>
              <a:gd name="connsiteX2-877" fmla="*/ 23150 w 9571198"/>
              <a:gd name="connsiteY2-878" fmla="*/ 7552479 h 7610102"/>
              <a:gd name="connsiteX3-879" fmla="*/ 0 w 9571198"/>
              <a:gd name="connsiteY3-880" fmla="*/ 810226 h 7610102"/>
              <a:gd name="connsiteX4-881" fmla="*/ 3414532 w 9571198"/>
              <a:gd name="connsiteY4-882" fmla="*/ 0 h 7610102"/>
              <a:gd name="connsiteX5-883" fmla="*/ 3680232 w 9571198"/>
              <a:gd name="connsiteY5-884" fmla="*/ 101516 h 7610102"/>
              <a:gd name="connsiteX6-885" fmla="*/ 3706619 w 9571198"/>
              <a:gd name="connsiteY6-886" fmla="*/ 121288 h 7610102"/>
              <a:gd name="connsiteX7-887" fmla="*/ 3650949 w 9571198"/>
              <a:gd name="connsiteY7-888" fmla="*/ 273388 h 7610102"/>
              <a:gd name="connsiteX8-889" fmla="*/ 3561105 w 9571198"/>
              <a:gd name="connsiteY8-890" fmla="*/ 867649 h 7610102"/>
              <a:gd name="connsiteX9-891" fmla="*/ 4407724 w 9571198"/>
              <a:gd name="connsiteY9-892" fmla="*/ 2059356 h 7610102"/>
              <a:gd name="connsiteX10-893" fmla="*/ 5632236 w 9571198"/>
              <a:gd name="connsiteY10-894" fmla="*/ 2720570 h 7610102"/>
              <a:gd name="connsiteX11-895" fmla="*/ 8111812 w 9571198"/>
              <a:gd name="connsiteY11-896" fmla="*/ 4042533 h 7610102"/>
              <a:gd name="connsiteX12-897" fmla="*/ 9323982 w 9571198"/>
              <a:gd name="connsiteY12-898" fmla="*/ 5641773 h 7610102"/>
              <a:gd name="connsiteX13-899" fmla="*/ 9304888 w 9571198"/>
              <a:gd name="connsiteY13-900" fmla="*/ 7510810 h 7610102"/>
              <a:gd name="connsiteX0-901" fmla="*/ 9263122 w 9571198"/>
              <a:gd name="connsiteY0-902" fmla="*/ 7565139 h 7610102"/>
              <a:gd name="connsiteX1-903" fmla="*/ 6400800 w 9571198"/>
              <a:gd name="connsiteY1-904" fmla="*/ 7598778 h 7610102"/>
              <a:gd name="connsiteX2-905" fmla="*/ 23150 w 9571198"/>
              <a:gd name="connsiteY2-906" fmla="*/ 7552479 h 7610102"/>
              <a:gd name="connsiteX3-907" fmla="*/ 0 w 9571198"/>
              <a:gd name="connsiteY3-908" fmla="*/ 810226 h 7610102"/>
              <a:gd name="connsiteX4-909" fmla="*/ 3414532 w 9571198"/>
              <a:gd name="connsiteY4-910" fmla="*/ 0 h 7610102"/>
              <a:gd name="connsiteX5-911" fmla="*/ 3680232 w 9571198"/>
              <a:gd name="connsiteY5-912" fmla="*/ 101516 h 7610102"/>
              <a:gd name="connsiteX6-913" fmla="*/ 3706619 w 9571198"/>
              <a:gd name="connsiteY6-914" fmla="*/ 121288 h 7610102"/>
              <a:gd name="connsiteX7-915" fmla="*/ 3650949 w 9571198"/>
              <a:gd name="connsiteY7-916" fmla="*/ 273388 h 7610102"/>
              <a:gd name="connsiteX8-917" fmla="*/ 3561105 w 9571198"/>
              <a:gd name="connsiteY8-918" fmla="*/ 867649 h 7610102"/>
              <a:gd name="connsiteX9-919" fmla="*/ 4407724 w 9571198"/>
              <a:gd name="connsiteY9-920" fmla="*/ 2059356 h 7610102"/>
              <a:gd name="connsiteX10-921" fmla="*/ 5632236 w 9571198"/>
              <a:gd name="connsiteY10-922" fmla="*/ 2720570 h 7610102"/>
              <a:gd name="connsiteX11-923" fmla="*/ 8111812 w 9571198"/>
              <a:gd name="connsiteY11-924" fmla="*/ 4042533 h 7610102"/>
              <a:gd name="connsiteX12-925" fmla="*/ 9323982 w 9571198"/>
              <a:gd name="connsiteY12-926" fmla="*/ 5641773 h 7610102"/>
              <a:gd name="connsiteX13-927" fmla="*/ 9304888 w 9571198"/>
              <a:gd name="connsiteY13-928" fmla="*/ 7510810 h 7610102"/>
              <a:gd name="connsiteX0-929" fmla="*/ 9263122 w 9410939"/>
              <a:gd name="connsiteY0-930" fmla="*/ 7565139 h 7610102"/>
              <a:gd name="connsiteX1-931" fmla="*/ 6400800 w 9410939"/>
              <a:gd name="connsiteY1-932" fmla="*/ 7598778 h 7610102"/>
              <a:gd name="connsiteX2-933" fmla="*/ 23150 w 9410939"/>
              <a:gd name="connsiteY2-934" fmla="*/ 7552479 h 7610102"/>
              <a:gd name="connsiteX3-935" fmla="*/ 0 w 9410939"/>
              <a:gd name="connsiteY3-936" fmla="*/ 810226 h 7610102"/>
              <a:gd name="connsiteX4-937" fmla="*/ 3414532 w 9410939"/>
              <a:gd name="connsiteY4-938" fmla="*/ 0 h 7610102"/>
              <a:gd name="connsiteX5-939" fmla="*/ 3680232 w 9410939"/>
              <a:gd name="connsiteY5-940" fmla="*/ 101516 h 7610102"/>
              <a:gd name="connsiteX6-941" fmla="*/ 3706619 w 9410939"/>
              <a:gd name="connsiteY6-942" fmla="*/ 121288 h 7610102"/>
              <a:gd name="connsiteX7-943" fmla="*/ 3650949 w 9410939"/>
              <a:gd name="connsiteY7-944" fmla="*/ 273388 h 7610102"/>
              <a:gd name="connsiteX8-945" fmla="*/ 3561105 w 9410939"/>
              <a:gd name="connsiteY8-946" fmla="*/ 867649 h 7610102"/>
              <a:gd name="connsiteX9-947" fmla="*/ 4407724 w 9410939"/>
              <a:gd name="connsiteY9-948" fmla="*/ 2059356 h 7610102"/>
              <a:gd name="connsiteX10-949" fmla="*/ 5632236 w 9410939"/>
              <a:gd name="connsiteY10-950" fmla="*/ 2720570 h 7610102"/>
              <a:gd name="connsiteX11-951" fmla="*/ 8111812 w 9410939"/>
              <a:gd name="connsiteY11-952" fmla="*/ 4042533 h 7610102"/>
              <a:gd name="connsiteX12-953" fmla="*/ 9323982 w 9410939"/>
              <a:gd name="connsiteY12-954" fmla="*/ 5641773 h 7610102"/>
              <a:gd name="connsiteX13-955" fmla="*/ 9304888 w 9410939"/>
              <a:gd name="connsiteY13-956" fmla="*/ 7510810 h 7610102"/>
              <a:gd name="connsiteX0-957" fmla="*/ 9263122 w 9349286"/>
              <a:gd name="connsiteY0-958" fmla="*/ 7565139 h 7610102"/>
              <a:gd name="connsiteX1-959" fmla="*/ 6400800 w 9349286"/>
              <a:gd name="connsiteY1-960" fmla="*/ 7598778 h 7610102"/>
              <a:gd name="connsiteX2-961" fmla="*/ 23150 w 9349286"/>
              <a:gd name="connsiteY2-962" fmla="*/ 7552479 h 7610102"/>
              <a:gd name="connsiteX3-963" fmla="*/ 0 w 9349286"/>
              <a:gd name="connsiteY3-964" fmla="*/ 810226 h 7610102"/>
              <a:gd name="connsiteX4-965" fmla="*/ 3414532 w 9349286"/>
              <a:gd name="connsiteY4-966" fmla="*/ 0 h 7610102"/>
              <a:gd name="connsiteX5-967" fmla="*/ 3680232 w 9349286"/>
              <a:gd name="connsiteY5-968" fmla="*/ 101516 h 7610102"/>
              <a:gd name="connsiteX6-969" fmla="*/ 3706619 w 9349286"/>
              <a:gd name="connsiteY6-970" fmla="*/ 121288 h 7610102"/>
              <a:gd name="connsiteX7-971" fmla="*/ 3650949 w 9349286"/>
              <a:gd name="connsiteY7-972" fmla="*/ 273388 h 7610102"/>
              <a:gd name="connsiteX8-973" fmla="*/ 3561105 w 9349286"/>
              <a:gd name="connsiteY8-974" fmla="*/ 867649 h 7610102"/>
              <a:gd name="connsiteX9-975" fmla="*/ 4407724 w 9349286"/>
              <a:gd name="connsiteY9-976" fmla="*/ 2059356 h 7610102"/>
              <a:gd name="connsiteX10-977" fmla="*/ 5632236 w 9349286"/>
              <a:gd name="connsiteY10-978" fmla="*/ 2720570 h 7610102"/>
              <a:gd name="connsiteX11-979" fmla="*/ 8111812 w 9349286"/>
              <a:gd name="connsiteY11-980" fmla="*/ 4042533 h 7610102"/>
              <a:gd name="connsiteX12-981" fmla="*/ 9323982 w 9349286"/>
              <a:gd name="connsiteY12-982" fmla="*/ 5641773 h 7610102"/>
              <a:gd name="connsiteX13-983" fmla="*/ 9304888 w 9349286"/>
              <a:gd name="connsiteY13-984" fmla="*/ 7510810 h 7610102"/>
              <a:gd name="connsiteX0-985" fmla="*/ 9263122 w 9332948"/>
              <a:gd name="connsiteY0-986" fmla="*/ 7565139 h 7610102"/>
              <a:gd name="connsiteX1-987" fmla="*/ 6400800 w 9332948"/>
              <a:gd name="connsiteY1-988" fmla="*/ 7598778 h 7610102"/>
              <a:gd name="connsiteX2-989" fmla="*/ 23150 w 9332948"/>
              <a:gd name="connsiteY2-990" fmla="*/ 7552479 h 7610102"/>
              <a:gd name="connsiteX3-991" fmla="*/ 0 w 9332948"/>
              <a:gd name="connsiteY3-992" fmla="*/ 810226 h 7610102"/>
              <a:gd name="connsiteX4-993" fmla="*/ 3414532 w 9332948"/>
              <a:gd name="connsiteY4-994" fmla="*/ 0 h 7610102"/>
              <a:gd name="connsiteX5-995" fmla="*/ 3680232 w 9332948"/>
              <a:gd name="connsiteY5-996" fmla="*/ 101516 h 7610102"/>
              <a:gd name="connsiteX6-997" fmla="*/ 3706619 w 9332948"/>
              <a:gd name="connsiteY6-998" fmla="*/ 121288 h 7610102"/>
              <a:gd name="connsiteX7-999" fmla="*/ 3650949 w 9332948"/>
              <a:gd name="connsiteY7-1000" fmla="*/ 273388 h 7610102"/>
              <a:gd name="connsiteX8-1001" fmla="*/ 3561105 w 9332948"/>
              <a:gd name="connsiteY8-1002" fmla="*/ 867649 h 7610102"/>
              <a:gd name="connsiteX9-1003" fmla="*/ 4407724 w 9332948"/>
              <a:gd name="connsiteY9-1004" fmla="*/ 2059356 h 7610102"/>
              <a:gd name="connsiteX10-1005" fmla="*/ 5632236 w 9332948"/>
              <a:gd name="connsiteY10-1006" fmla="*/ 2720570 h 7610102"/>
              <a:gd name="connsiteX11-1007" fmla="*/ 8111812 w 9332948"/>
              <a:gd name="connsiteY11-1008" fmla="*/ 4042533 h 7610102"/>
              <a:gd name="connsiteX12-1009" fmla="*/ 9323982 w 9332948"/>
              <a:gd name="connsiteY12-1010" fmla="*/ 5641773 h 7610102"/>
              <a:gd name="connsiteX13-1011" fmla="*/ 9304888 w 9332948"/>
              <a:gd name="connsiteY13-1012" fmla="*/ 7510810 h 7610102"/>
              <a:gd name="connsiteX0-1013" fmla="*/ 9263122 w 9326135"/>
              <a:gd name="connsiteY0-1014" fmla="*/ 7565139 h 7610102"/>
              <a:gd name="connsiteX1-1015" fmla="*/ 6400800 w 9326135"/>
              <a:gd name="connsiteY1-1016" fmla="*/ 7598778 h 7610102"/>
              <a:gd name="connsiteX2-1017" fmla="*/ 23150 w 9326135"/>
              <a:gd name="connsiteY2-1018" fmla="*/ 7552479 h 7610102"/>
              <a:gd name="connsiteX3-1019" fmla="*/ 0 w 9326135"/>
              <a:gd name="connsiteY3-1020" fmla="*/ 810226 h 7610102"/>
              <a:gd name="connsiteX4-1021" fmla="*/ 3414532 w 9326135"/>
              <a:gd name="connsiteY4-1022" fmla="*/ 0 h 7610102"/>
              <a:gd name="connsiteX5-1023" fmla="*/ 3680232 w 9326135"/>
              <a:gd name="connsiteY5-1024" fmla="*/ 101516 h 7610102"/>
              <a:gd name="connsiteX6-1025" fmla="*/ 3706619 w 9326135"/>
              <a:gd name="connsiteY6-1026" fmla="*/ 121288 h 7610102"/>
              <a:gd name="connsiteX7-1027" fmla="*/ 3650949 w 9326135"/>
              <a:gd name="connsiteY7-1028" fmla="*/ 273388 h 7610102"/>
              <a:gd name="connsiteX8-1029" fmla="*/ 3561105 w 9326135"/>
              <a:gd name="connsiteY8-1030" fmla="*/ 867649 h 7610102"/>
              <a:gd name="connsiteX9-1031" fmla="*/ 4407724 w 9326135"/>
              <a:gd name="connsiteY9-1032" fmla="*/ 2059356 h 7610102"/>
              <a:gd name="connsiteX10-1033" fmla="*/ 5632236 w 9326135"/>
              <a:gd name="connsiteY10-1034" fmla="*/ 2720570 h 7610102"/>
              <a:gd name="connsiteX11-1035" fmla="*/ 8111812 w 9326135"/>
              <a:gd name="connsiteY11-1036" fmla="*/ 4042533 h 7610102"/>
              <a:gd name="connsiteX12-1037" fmla="*/ 9323982 w 9326135"/>
              <a:gd name="connsiteY12-1038" fmla="*/ 5641773 h 7610102"/>
              <a:gd name="connsiteX13-1039" fmla="*/ 9304888 w 9326135"/>
              <a:gd name="connsiteY13-1040" fmla="*/ 7510810 h 7610102"/>
              <a:gd name="connsiteX0-1041" fmla="*/ 9263122 w 9326135"/>
              <a:gd name="connsiteY0-1042" fmla="*/ 7565139 h 7610102"/>
              <a:gd name="connsiteX1-1043" fmla="*/ 6400800 w 9326135"/>
              <a:gd name="connsiteY1-1044" fmla="*/ 7598778 h 7610102"/>
              <a:gd name="connsiteX2-1045" fmla="*/ 23150 w 9326135"/>
              <a:gd name="connsiteY2-1046" fmla="*/ 7552479 h 7610102"/>
              <a:gd name="connsiteX3-1047" fmla="*/ 0 w 9326135"/>
              <a:gd name="connsiteY3-1048" fmla="*/ 810226 h 7610102"/>
              <a:gd name="connsiteX4-1049" fmla="*/ 3414532 w 9326135"/>
              <a:gd name="connsiteY4-1050" fmla="*/ 0 h 7610102"/>
              <a:gd name="connsiteX5-1051" fmla="*/ 3680232 w 9326135"/>
              <a:gd name="connsiteY5-1052" fmla="*/ 101516 h 7610102"/>
              <a:gd name="connsiteX6-1053" fmla="*/ 3706619 w 9326135"/>
              <a:gd name="connsiteY6-1054" fmla="*/ 121288 h 7610102"/>
              <a:gd name="connsiteX7-1055" fmla="*/ 3650949 w 9326135"/>
              <a:gd name="connsiteY7-1056" fmla="*/ 273388 h 7610102"/>
              <a:gd name="connsiteX8-1057" fmla="*/ 3561105 w 9326135"/>
              <a:gd name="connsiteY8-1058" fmla="*/ 867649 h 7610102"/>
              <a:gd name="connsiteX9-1059" fmla="*/ 4407724 w 9326135"/>
              <a:gd name="connsiteY9-1060" fmla="*/ 2059356 h 7610102"/>
              <a:gd name="connsiteX10-1061" fmla="*/ 5632236 w 9326135"/>
              <a:gd name="connsiteY10-1062" fmla="*/ 2720570 h 7610102"/>
              <a:gd name="connsiteX11-1063" fmla="*/ 8111812 w 9326135"/>
              <a:gd name="connsiteY11-1064" fmla="*/ 4042533 h 7610102"/>
              <a:gd name="connsiteX12-1065" fmla="*/ 9323982 w 9326135"/>
              <a:gd name="connsiteY12-1066" fmla="*/ 5641773 h 7610102"/>
              <a:gd name="connsiteX13-1067" fmla="*/ 9304888 w 9326135"/>
              <a:gd name="connsiteY13-1068" fmla="*/ 7510810 h 7610102"/>
              <a:gd name="connsiteX14" fmla="*/ 9263122 w 9326135"/>
              <a:gd name="connsiteY14" fmla="*/ 7565139 h 7610102"/>
              <a:gd name="connsiteX0-1069" fmla="*/ 9263122 w 9326135"/>
              <a:gd name="connsiteY0-1070" fmla="*/ 7565139 h 7610102"/>
              <a:gd name="connsiteX1-1071" fmla="*/ 6400800 w 9326135"/>
              <a:gd name="connsiteY1-1072" fmla="*/ 7598778 h 7610102"/>
              <a:gd name="connsiteX2-1073" fmla="*/ 23150 w 9326135"/>
              <a:gd name="connsiteY2-1074" fmla="*/ 7552479 h 7610102"/>
              <a:gd name="connsiteX3-1075" fmla="*/ 0 w 9326135"/>
              <a:gd name="connsiteY3-1076" fmla="*/ 810226 h 7610102"/>
              <a:gd name="connsiteX4-1077" fmla="*/ 3414532 w 9326135"/>
              <a:gd name="connsiteY4-1078" fmla="*/ 0 h 7610102"/>
              <a:gd name="connsiteX5-1079" fmla="*/ 3680232 w 9326135"/>
              <a:gd name="connsiteY5-1080" fmla="*/ 101516 h 7610102"/>
              <a:gd name="connsiteX6-1081" fmla="*/ 3706619 w 9326135"/>
              <a:gd name="connsiteY6-1082" fmla="*/ 121288 h 7610102"/>
              <a:gd name="connsiteX7-1083" fmla="*/ 3650949 w 9326135"/>
              <a:gd name="connsiteY7-1084" fmla="*/ 273388 h 7610102"/>
              <a:gd name="connsiteX8-1085" fmla="*/ 3561105 w 9326135"/>
              <a:gd name="connsiteY8-1086" fmla="*/ 867649 h 7610102"/>
              <a:gd name="connsiteX9-1087" fmla="*/ 4407724 w 9326135"/>
              <a:gd name="connsiteY9-1088" fmla="*/ 2059356 h 7610102"/>
              <a:gd name="connsiteX10-1089" fmla="*/ 5632236 w 9326135"/>
              <a:gd name="connsiteY10-1090" fmla="*/ 2720570 h 7610102"/>
              <a:gd name="connsiteX11-1091" fmla="*/ 8111812 w 9326135"/>
              <a:gd name="connsiteY11-1092" fmla="*/ 4042533 h 7610102"/>
              <a:gd name="connsiteX12-1093" fmla="*/ 9323982 w 9326135"/>
              <a:gd name="connsiteY12-1094" fmla="*/ 5641773 h 7610102"/>
              <a:gd name="connsiteX13-1095" fmla="*/ 9304888 w 9326135"/>
              <a:gd name="connsiteY13-1096" fmla="*/ 7510810 h 7610102"/>
              <a:gd name="connsiteX14-1097" fmla="*/ 9263122 w 9326135"/>
              <a:gd name="connsiteY14-1098" fmla="*/ 7565139 h 7610102"/>
              <a:gd name="connsiteX0-1099" fmla="*/ 9263122 w 9326135"/>
              <a:gd name="connsiteY0-1100" fmla="*/ 7565139 h 7610102"/>
              <a:gd name="connsiteX1-1101" fmla="*/ 6400800 w 9326135"/>
              <a:gd name="connsiteY1-1102" fmla="*/ 7598778 h 7610102"/>
              <a:gd name="connsiteX2-1103" fmla="*/ 23150 w 9326135"/>
              <a:gd name="connsiteY2-1104" fmla="*/ 7552479 h 7610102"/>
              <a:gd name="connsiteX3-1105" fmla="*/ 0 w 9326135"/>
              <a:gd name="connsiteY3-1106" fmla="*/ 810226 h 7610102"/>
              <a:gd name="connsiteX4-1107" fmla="*/ 3414532 w 9326135"/>
              <a:gd name="connsiteY4-1108" fmla="*/ 0 h 7610102"/>
              <a:gd name="connsiteX5-1109" fmla="*/ 3680232 w 9326135"/>
              <a:gd name="connsiteY5-1110" fmla="*/ 101516 h 7610102"/>
              <a:gd name="connsiteX6-1111" fmla="*/ 3650949 w 9326135"/>
              <a:gd name="connsiteY6-1112" fmla="*/ 273388 h 7610102"/>
              <a:gd name="connsiteX7-1113" fmla="*/ 3561105 w 9326135"/>
              <a:gd name="connsiteY7-1114" fmla="*/ 867649 h 7610102"/>
              <a:gd name="connsiteX8-1115" fmla="*/ 4407724 w 9326135"/>
              <a:gd name="connsiteY8-1116" fmla="*/ 2059356 h 7610102"/>
              <a:gd name="connsiteX9-1117" fmla="*/ 5632236 w 9326135"/>
              <a:gd name="connsiteY9-1118" fmla="*/ 2720570 h 7610102"/>
              <a:gd name="connsiteX10-1119" fmla="*/ 8111812 w 9326135"/>
              <a:gd name="connsiteY10-1120" fmla="*/ 4042533 h 7610102"/>
              <a:gd name="connsiteX11-1121" fmla="*/ 9323982 w 9326135"/>
              <a:gd name="connsiteY11-1122" fmla="*/ 5641773 h 7610102"/>
              <a:gd name="connsiteX12-1123" fmla="*/ 9304888 w 9326135"/>
              <a:gd name="connsiteY12-1124" fmla="*/ 7510810 h 7610102"/>
              <a:gd name="connsiteX13-1125" fmla="*/ 9263122 w 9326135"/>
              <a:gd name="connsiteY13-1126" fmla="*/ 7565139 h 7610102"/>
              <a:gd name="connsiteX0-1127" fmla="*/ 9263122 w 9326135"/>
              <a:gd name="connsiteY0-1128" fmla="*/ 7586016 h 7630979"/>
              <a:gd name="connsiteX1-1129" fmla="*/ 6400800 w 9326135"/>
              <a:gd name="connsiteY1-1130" fmla="*/ 7619655 h 7630979"/>
              <a:gd name="connsiteX2-1131" fmla="*/ 23150 w 9326135"/>
              <a:gd name="connsiteY2-1132" fmla="*/ 7573356 h 7630979"/>
              <a:gd name="connsiteX3-1133" fmla="*/ 0 w 9326135"/>
              <a:gd name="connsiteY3-1134" fmla="*/ 831103 h 7630979"/>
              <a:gd name="connsiteX4-1135" fmla="*/ 3414532 w 9326135"/>
              <a:gd name="connsiteY4-1136" fmla="*/ 20877 h 7630979"/>
              <a:gd name="connsiteX5-1137" fmla="*/ 3650949 w 9326135"/>
              <a:gd name="connsiteY5-1138" fmla="*/ 294265 h 7630979"/>
              <a:gd name="connsiteX6-1139" fmla="*/ 3561105 w 9326135"/>
              <a:gd name="connsiteY6-1140" fmla="*/ 888526 h 7630979"/>
              <a:gd name="connsiteX7-1141" fmla="*/ 4407724 w 9326135"/>
              <a:gd name="connsiteY7-1142" fmla="*/ 2080233 h 7630979"/>
              <a:gd name="connsiteX8-1143" fmla="*/ 5632236 w 9326135"/>
              <a:gd name="connsiteY8-1144" fmla="*/ 2741447 h 7630979"/>
              <a:gd name="connsiteX9-1145" fmla="*/ 8111812 w 9326135"/>
              <a:gd name="connsiteY9-1146" fmla="*/ 4063410 h 7630979"/>
              <a:gd name="connsiteX10-1147" fmla="*/ 9323982 w 9326135"/>
              <a:gd name="connsiteY10-1148" fmla="*/ 5662650 h 7630979"/>
              <a:gd name="connsiteX11-1149" fmla="*/ 9304888 w 9326135"/>
              <a:gd name="connsiteY11-1150" fmla="*/ 7531687 h 7630979"/>
              <a:gd name="connsiteX12-1151" fmla="*/ 9263122 w 9326135"/>
              <a:gd name="connsiteY12-1152" fmla="*/ 7586016 h 7630979"/>
              <a:gd name="connsiteX0-1153" fmla="*/ 9263122 w 9326135"/>
              <a:gd name="connsiteY0-1154" fmla="*/ 7291751 h 7336714"/>
              <a:gd name="connsiteX1-1155" fmla="*/ 6400800 w 9326135"/>
              <a:gd name="connsiteY1-1156" fmla="*/ 7325390 h 7336714"/>
              <a:gd name="connsiteX2-1157" fmla="*/ 23150 w 9326135"/>
              <a:gd name="connsiteY2-1158" fmla="*/ 7279091 h 7336714"/>
              <a:gd name="connsiteX3-1159" fmla="*/ 0 w 9326135"/>
              <a:gd name="connsiteY3-1160" fmla="*/ 536838 h 7336714"/>
              <a:gd name="connsiteX4-1161" fmla="*/ 3650949 w 9326135"/>
              <a:gd name="connsiteY4-1162" fmla="*/ 0 h 7336714"/>
              <a:gd name="connsiteX5-1163" fmla="*/ 3561105 w 9326135"/>
              <a:gd name="connsiteY5-1164" fmla="*/ 594261 h 7336714"/>
              <a:gd name="connsiteX6-1165" fmla="*/ 4407724 w 9326135"/>
              <a:gd name="connsiteY6-1166" fmla="*/ 1785968 h 7336714"/>
              <a:gd name="connsiteX7-1167" fmla="*/ 5632236 w 9326135"/>
              <a:gd name="connsiteY7-1168" fmla="*/ 2447182 h 7336714"/>
              <a:gd name="connsiteX8-1169" fmla="*/ 8111812 w 9326135"/>
              <a:gd name="connsiteY8-1170" fmla="*/ 3769145 h 7336714"/>
              <a:gd name="connsiteX9-1171" fmla="*/ 9323982 w 9326135"/>
              <a:gd name="connsiteY9-1172" fmla="*/ 5368385 h 7336714"/>
              <a:gd name="connsiteX10-1173" fmla="*/ 9304888 w 9326135"/>
              <a:gd name="connsiteY10-1174" fmla="*/ 7237422 h 7336714"/>
              <a:gd name="connsiteX11-1175" fmla="*/ 9263122 w 9326135"/>
              <a:gd name="connsiteY11-1176" fmla="*/ 7291751 h 7336714"/>
              <a:gd name="connsiteX0-1177" fmla="*/ 9263122 w 9326135"/>
              <a:gd name="connsiteY0-1178" fmla="*/ 6865031 h 6909994"/>
              <a:gd name="connsiteX1-1179" fmla="*/ 6400800 w 9326135"/>
              <a:gd name="connsiteY1-1180" fmla="*/ 6898670 h 6909994"/>
              <a:gd name="connsiteX2-1181" fmla="*/ 23150 w 9326135"/>
              <a:gd name="connsiteY2-1182" fmla="*/ 6852371 h 6909994"/>
              <a:gd name="connsiteX3-1183" fmla="*/ 0 w 9326135"/>
              <a:gd name="connsiteY3-1184" fmla="*/ 110118 h 6909994"/>
              <a:gd name="connsiteX4-1185" fmla="*/ 3547317 w 9326135"/>
              <a:gd name="connsiteY4-1186" fmla="*/ 0 h 6909994"/>
              <a:gd name="connsiteX5-1187" fmla="*/ 3561105 w 9326135"/>
              <a:gd name="connsiteY5-1188" fmla="*/ 167541 h 6909994"/>
              <a:gd name="connsiteX6-1189" fmla="*/ 4407724 w 9326135"/>
              <a:gd name="connsiteY6-1190" fmla="*/ 1359248 h 6909994"/>
              <a:gd name="connsiteX7-1191" fmla="*/ 5632236 w 9326135"/>
              <a:gd name="connsiteY7-1192" fmla="*/ 2020462 h 6909994"/>
              <a:gd name="connsiteX8-1193" fmla="*/ 8111812 w 9326135"/>
              <a:gd name="connsiteY8-1194" fmla="*/ 3342425 h 6909994"/>
              <a:gd name="connsiteX9-1195" fmla="*/ 9323982 w 9326135"/>
              <a:gd name="connsiteY9-1196" fmla="*/ 4941665 h 6909994"/>
              <a:gd name="connsiteX10-1197" fmla="*/ 9304888 w 9326135"/>
              <a:gd name="connsiteY10-1198" fmla="*/ 6810702 h 6909994"/>
              <a:gd name="connsiteX11-1199" fmla="*/ 9263122 w 9326135"/>
              <a:gd name="connsiteY11-1200" fmla="*/ 6865031 h 6909994"/>
              <a:gd name="connsiteX0-1201" fmla="*/ 9253597 w 9316610"/>
              <a:gd name="connsiteY0-1202" fmla="*/ 6878738 h 6923701"/>
              <a:gd name="connsiteX1-1203" fmla="*/ 6391275 w 9316610"/>
              <a:gd name="connsiteY1-1204" fmla="*/ 6912377 h 6923701"/>
              <a:gd name="connsiteX2-1205" fmla="*/ 13625 w 9316610"/>
              <a:gd name="connsiteY2-1206" fmla="*/ 6866078 h 6923701"/>
              <a:gd name="connsiteX3-1207" fmla="*/ 0 w 9316610"/>
              <a:gd name="connsiteY3-1208" fmla="*/ 0 h 6923701"/>
              <a:gd name="connsiteX4-1209" fmla="*/ 3537792 w 9316610"/>
              <a:gd name="connsiteY4-1210" fmla="*/ 13707 h 6923701"/>
              <a:gd name="connsiteX5-1211" fmla="*/ 3551580 w 9316610"/>
              <a:gd name="connsiteY5-1212" fmla="*/ 181248 h 6923701"/>
              <a:gd name="connsiteX6-1213" fmla="*/ 4398199 w 9316610"/>
              <a:gd name="connsiteY6-1214" fmla="*/ 1372955 h 6923701"/>
              <a:gd name="connsiteX7-1215" fmla="*/ 5622711 w 9316610"/>
              <a:gd name="connsiteY7-1216" fmla="*/ 2034169 h 6923701"/>
              <a:gd name="connsiteX8-1217" fmla="*/ 8102287 w 9316610"/>
              <a:gd name="connsiteY8-1218" fmla="*/ 3356132 h 6923701"/>
              <a:gd name="connsiteX9-1219" fmla="*/ 9314457 w 9316610"/>
              <a:gd name="connsiteY9-1220" fmla="*/ 4955372 h 6923701"/>
              <a:gd name="connsiteX10-1221" fmla="*/ 9295363 w 9316610"/>
              <a:gd name="connsiteY10-1222" fmla="*/ 6824409 h 6923701"/>
              <a:gd name="connsiteX11-1223" fmla="*/ 9253597 w 9316610"/>
              <a:gd name="connsiteY11-1224" fmla="*/ 6878738 h 6923701"/>
              <a:gd name="connsiteX0-1225" fmla="*/ 9253597 w 9316610"/>
              <a:gd name="connsiteY0-1226" fmla="*/ 6925991 h 6970954"/>
              <a:gd name="connsiteX1-1227" fmla="*/ 6391275 w 9316610"/>
              <a:gd name="connsiteY1-1228" fmla="*/ 6959630 h 6970954"/>
              <a:gd name="connsiteX2-1229" fmla="*/ 13625 w 9316610"/>
              <a:gd name="connsiteY2-1230" fmla="*/ 6913331 h 6970954"/>
              <a:gd name="connsiteX3-1231" fmla="*/ 0 w 9316610"/>
              <a:gd name="connsiteY3-1232" fmla="*/ 47253 h 6970954"/>
              <a:gd name="connsiteX4-1233" fmla="*/ 3488262 w 9316610"/>
              <a:gd name="connsiteY4-1234" fmla="*/ 0 h 6970954"/>
              <a:gd name="connsiteX5-1235" fmla="*/ 3551580 w 9316610"/>
              <a:gd name="connsiteY5-1236" fmla="*/ 228501 h 6970954"/>
              <a:gd name="connsiteX6-1237" fmla="*/ 4398199 w 9316610"/>
              <a:gd name="connsiteY6-1238" fmla="*/ 1420208 h 6970954"/>
              <a:gd name="connsiteX7-1239" fmla="*/ 5622711 w 9316610"/>
              <a:gd name="connsiteY7-1240" fmla="*/ 2081422 h 6970954"/>
              <a:gd name="connsiteX8-1241" fmla="*/ 8102287 w 9316610"/>
              <a:gd name="connsiteY8-1242" fmla="*/ 3403385 h 6970954"/>
              <a:gd name="connsiteX9-1243" fmla="*/ 9314457 w 9316610"/>
              <a:gd name="connsiteY9-1244" fmla="*/ 5002625 h 6970954"/>
              <a:gd name="connsiteX10-1245" fmla="*/ 9295363 w 9316610"/>
              <a:gd name="connsiteY10-1246" fmla="*/ 6871662 h 6970954"/>
              <a:gd name="connsiteX11-1247" fmla="*/ 9253597 w 9316610"/>
              <a:gd name="connsiteY11-1248" fmla="*/ 6925991 h 6970954"/>
              <a:gd name="connsiteX0-1249" fmla="*/ 9253597 w 9316610"/>
              <a:gd name="connsiteY0-1250" fmla="*/ 6975521 h 7020484"/>
              <a:gd name="connsiteX1-1251" fmla="*/ 6391275 w 9316610"/>
              <a:gd name="connsiteY1-1252" fmla="*/ 7009160 h 7020484"/>
              <a:gd name="connsiteX2-1253" fmla="*/ 13625 w 9316610"/>
              <a:gd name="connsiteY2-1254" fmla="*/ 6962861 h 7020484"/>
              <a:gd name="connsiteX3-1255" fmla="*/ 0 w 9316610"/>
              <a:gd name="connsiteY3-1256" fmla="*/ 96783 h 7020484"/>
              <a:gd name="connsiteX4-1257" fmla="*/ 3503502 w 9316610"/>
              <a:gd name="connsiteY4-1258" fmla="*/ 0 h 7020484"/>
              <a:gd name="connsiteX5-1259" fmla="*/ 3551580 w 9316610"/>
              <a:gd name="connsiteY5-1260" fmla="*/ 278031 h 7020484"/>
              <a:gd name="connsiteX6-1261" fmla="*/ 4398199 w 9316610"/>
              <a:gd name="connsiteY6-1262" fmla="*/ 1469738 h 7020484"/>
              <a:gd name="connsiteX7-1263" fmla="*/ 5622711 w 9316610"/>
              <a:gd name="connsiteY7-1264" fmla="*/ 2130952 h 7020484"/>
              <a:gd name="connsiteX8-1265" fmla="*/ 8102287 w 9316610"/>
              <a:gd name="connsiteY8-1266" fmla="*/ 3452915 h 7020484"/>
              <a:gd name="connsiteX9-1267" fmla="*/ 9314457 w 9316610"/>
              <a:gd name="connsiteY9-1268" fmla="*/ 5052155 h 7020484"/>
              <a:gd name="connsiteX10-1269" fmla="*/ 9295363 w 9316610"/>
              <a:gd name="connsiteY10-1270" fmla="*/ 6921192 h 7020484"/>
              <a:gd name="connsiteX11-1271" fmla="*/ 9253597 w 9316610"/>
              <a:gd name="connsiteY11-1272" fmla="*/ 6975521 h 7020484"/>
              <a:gd name="connsiteX0-1273" fmla="*/ 9253597 w 9316610"/>
              <a:gd name="connsiteY0-1274" fmla="*/ 6975521 h 7020484"/>
              <a:gd name="connsiteX1-1275" fmla="*/ 6391275 w 9316610"/>
              <a:gd name="connsiteY1-1276" fmla="*/ 7009160 h 7020484"/>
              <a:gd name="connsiteX2-1277" fmla="*/ 13625 w 9316610"/>
              <a:gd name="connsiteY2-1278" fmla="*/ 6962861 h 7020484"/>
              <a:gd name="connsiteX3-1279" fmla="*/ 0 w 9316610"/>
              <a:gd name="connsiteY3-1280" fmla="*/ 96783 h 7020484"/>
              <a:gd name="connsiteX4-1281" fmla="*/ 3503502 w 9316610"/>
              <a:gd name="connsiteY4-1282" fmla="*/ 0 h 7020484"/>
              <a:gd name="connsiteX5-1283" fmla="*/ 3551580 w 9316610"/>
              <a:gd name="connsiteY5-1284" fmla="*/ 278031 h 7020484"/>
              <a:gd name="connsiteX6-1285" fmla="*/ 4398199 w 9316610"/>
              <a:gd name="connsiteY6-1286" fmla="*/ 1469738 h 7020484"/>
              <a:gd name="connsiteX7-1287" fmla="*/ 5622711 w 9316610"/>
              <a:gd name="connsiteY7-1288" fmla="*/ 2130952 h 7020484"/>
              <a:gd name="connsiteX8-1289" fmla="*/ 8102287 w 9316610"/>
              <a:gd name="connsiteY8-1290" fmla="*/ 3452915 h 7020484"/>
              <a:gd name="connsiteX9-1291" fmla="*/ 9314457 w 9316610"/>
              <a:gd name="connsiteY9-1292" fmla="*/ 5052155 h 7020484"/>
              <a:gd name="connsiteX10-1293" fmla="*/ 9295363 w 9316610"/>
              <a:gd name="connsiteY10-1294" fmla="*/ 6921192 h 7020484"/>
              <a:gd name="connsiteX11-1295" fmla="*/ 9253597 w 9316610"/>
              <a:gd name="connsiteY11-1296" fmla="*/ 6975521 h 7020484"/>
              <a:gd name="connsiteX0-1297" fmla="*/ 9253597 w 9316610"/>
              <a:gd name="connsiteY0-1298" fmla="*/ 6878738 h 6923701"/>
              <a:gd name="connsiteX1-1299" fmla="*/ 6391275 w 9316610"/>
              <a:gd name="connsiteY1-1300" fmla="*/ 6912377 h 6923701"/>
              <a:gd name="connsiteX2-1301" fmla="*/ 13625 w 9316610"/>
              <a:gd name="connsiteY2-1302" fmla="*/ 6866078 h 6923701"/>
              <a:gd name="connsiteX3-1303" fmla="*/ 0 w 9316610"/>
              <a:gd name="connsiteY3-1304" fmla="*/ 0 h 6923701"/>
              <a:gd name="connsiteX4-1305" fmla="*/ 3551580 w 9316610"/>
              <a:gd name="connsiteY4-1306" fmla="*/ 181248 h 6923701"/>
              <a:gd name="connsiteX5-1307" fmla="*/ 4398199 w 9316610"/>
              <a:gd name="connsiteY5-1308" fmla="*/ 1372955 h 6923701"/>
              <a:gd name="connsiteX6-1309" fmla="*/ 5622711 w 9316610"/>
              <a:gd name="connsiteY6-1310" fmla="*/ 2034169 h 6923701"/>
              <a:gd name="connsiteX7-1311" fmla="*/ 8102287 w 9316610"/>
              <a:gd name="connsiteY7-1312" fmla="*/ 3356132 h 6923701"/>
              <a:gd name="connsiteX8-1313" fmla="*/ 9314457 w 9316610"/>
              <a:gd name="connsiteY8-1314" fmla="*/ 4955372 h 6923701"/>
              <a:gd name="connsiteX9-1315" fmla="*/ 9295363 w 9316610"/>
              <a:gd name="connsiteY9-1316" fmla="*/ 6824409 h 6923701"/>
              <a:gd name="connsiteX10-1317" fmla="*/ 9253597 w 9316610"/>
              <a:gd name="connsiteY10-1318" fmla="*/ 6878738 h 6923701"/>
              <a:gd name="connsiteX0-1319" fmla="*/ 9253597 w 9316610"/>
              <a:gd name="connsiteY0-1320" fmla="*/ 6878738 h 6923701"/>
              <a:gd name="connsiteX1-1321" fmla="*/ 6391275 w 9316610"/>
              <a:gd name="connsiteY1-1322" fmla="*/ 6912377 h 6923701"/>
              <a:gd name="connsiteX2-1323" fmla="*/ 13625 w 9316610"/>
              <a:gd name="connsiteY2-1324" fmla="*/ 6866078 h 6923701"/>
              <a:gd name="connsiteX3-1325" fmla="*/ 0 w 9316610"/>
              <a:gd name="connsiteY3-1326" fmla="*/ 0 h 6923701"/>
              <a:gd name="connsiteX4-1327" fmla="*/ 3502050 w 9316610"/>
              <a:gd name="connsiteY4-1328" fmla="*/ 17418 h 6923701"/>
              <a:gd name="connsiteX5-1329" fmla="*/ 4398199 w 9316610"/>
              <a:gd name="connsiteY5-1330" fmla="*/ 1372955 h 6923701"/>
              <a:gd name="connsiteX6-1331" fmla="*/ 5622711 w 9316610"/>
              <a:gd name="connsiteY6-1332" fmla="*/ 2034169 h 6923701"/>
              <a:gd name="connsiteX7-1333" fmla="*/ 8102287 w 9316610"/>
              <a:gd name="connsiteY7-1334" fmla="*/ 3356132 h 6923701"/>
              <a:gd name="connsiteX8-1335" fmla="*/ 9314457 w 9316610"/>
              <a:gd name="connsiteY8-1336" fmla="*/ 4955372 h 6923701"/>
              <a:gd name="connsiteX9-1337" fmla="*/ 9295363 w 9316610"/>
              <a:gd name="connsiteY9-1338" fmla="*/ 6824409 h 6923701"/>
              <a:gd name="connsiteX10-1339" fmla="*/ 9253597 w 9316610"/>
              <a:gd name="connsiteY10-1340" fmla="*/ 6878738 h 6923701"/>
              <a:gd name="connsiteX0-1341" fmla="*/ 9253597 w 9316610"/>
              <a:gd name="connsiteY0-1342" fmla="*/ 6878738 h 6923701"/>
              <a:gd name="connsiteX1-1343" fmla="*/ 6391275 w 9316610"/>
              <a:gd name="connsiteY1-1344" fmla="*/ 6912377 h 6923701"/>
              <a:gd name="connsiteX2-1345" fmla="*/ 13625 w 9316610"/>
              <a:gd name="connsiteY2-1346" fmla="*/ 6866078 h 6923701"/>
              <a:gd name="connsiteX3-1347" fmla="*/ 0 w 9316610"/>
              <a:gd name="connsiteY3-1348" fmla="*/ 0 h 6923701"/>
              <a:gd name="connsiteX4-1349" fmla="*/ 3502050 w 9316610"/>
              <a:gd name="connsiteY4-1350" fmla="*/ 17418 h 6923701"/>
              <a:gd name="connsiteX5-1351" fmla="*/ 4398199 w 9316610"/>
              <a:gd name="connsiteY5-1352" fmla="*/ 1372955 h 6923701"/>
              <a:gd name="connsiteX6-1353" fmla="*/ 5622711 w 9316610"/>
              <a:gd name="connsiteY6-1354" fmla="*/ 2034169 h 6923701"/>
              <a:gd name="connsiteX7-1355" fmla="*/ 8102287 w 9316610"/>
              <a:gd name="connsiteY7-1356" fmla="*/ 3356132 h 6923701"/>
              <a:gd name="connsiteX8-1357" fmla="*/ 9314457 w 9316610"/>
              <a:gd name="connsiteY8-1358" fmla="*/ 4955372 h 6923701"/>
              <a:gd name="connsiteX9-1359" fmla="*/ 9295363 w 9316610"/>
              <a:gd name="connsiteY9-1360" fmla="*/ 6824409 h 6923701"/>
              <a:gd name="connsiteX10-1361" fmla="*/ 9253597 w 9316610"/>
              <a:gd name="connsiteY10-1362" fmla="*/ 6878738 h 6923701"/>
              <a:gd name="connsiteX0-1363" fmla="*/ 9253597 w 9316610"/>
              <a:gd name="connsiteY0-1364" fmla="*/ 6878738 h 6923701"/>
              <a:gd name="connsiteX1-1365" fmla="*/ 6391275 w 9316610"/>
              <a:gd name="connsiteY1-1366" fmla="*/ 6912377 h 6923701"/>
              <a:gd name="connsiteX2-1367" fmla="*/ 13625 w 9316610"/>
              <a:gd name="connsiteY2-1368" fmla="*/ 6866078 h 6923701"/>
              <a:gd name="connsiteX3-1369" fmla="*/ 0 w 9316610"/>
              <a:gd name="connsiteY3-1370" fmla="*/ 0 h 6923701"/>
              <a:gd name="connsiteX4-1371" fmla="*/ 3502050 w 9316610"/>
              <a:gd name="connsiteY4-1372" fmla="*/ 17418 h 6923701"/>
              <a:gd name="connsiteX5-1373" fmla="*/ 4398199 w 9316610"/>
              <a:gd name="connsiteY5-1374" fmla="*/ 1372955 h 6923701"/>
              <a:gd name="connsiteX6-1375" fmla="*/ 5622711 w 9316610"/>
              <a:gd name="connsiteY6-1376" fmla="*/ 2034169 h 6923701"/>
              <a:gd name="connsiteX7-1377" fmla="*/ 8102287 w 9316610"/>
              <a:gd name="connsiteY7-1378" fmla="*/ 3356132 h 6923701"/>
              <a:gd name="connsiteX8-1379" fmla="*/ 9314457 w 9316610"/>
              <a:gd name="connsiteY8-1380" fmla="*/ 4955372 h 6923701"/>
              <a:gd name="connsiteX9-1381" fmla="*/ 9295363 w 9316610"/>
              <a:gd name="connsiteY9-1382" fmla="*/ 6824409 h 6923701"/>
              <a:gd name="connsiteX10-1383" fmla="*/ 9253597 w 9316610"/>
              <a:gd name="connsiteY10-1384" fmla="*/ 6878738 h 6923701"/>
              <a:gd name="connsiteX0-1385" fmla="*/ 9253597 w 9316610"/>
              <a:gd name="connsiteY0-1386" fmla="*/ 6878738 h 6945362"/>
              <a:gd name="connsiteX1-1387" fmla="*/ 6391275 w 9316610"/>
              <a:gd name="connsiteY1-1388" fmla="*/ 6912377 h 6945362"/>
              <a:gd name="connsiteX2-1389" fmla="*/ 13625 w 9316610"/>
              <a:gd name="connsiteY2-1390" fmla="*/ 6866078 h 6945362"/>
              <a:gd name="connsiteX3-1391" fmla="*/ 0 w 9316610"/>
              <a:gd name="connsiteY3-1392" fmla="*/ 0 h 6945362"/>
              <a:gd name="connsiteX4-1393" fmla="*/ 3502050 w 9316610"/>
              <a:gd name="connsiteY4-1394" fmla="*/ 17418 h 6945362"/>
              <a:gd name="connsiteX5-1395" fmla="*/ 4398199 w 9316610"/>
              <a:gd name="connsiteY5-1396" fmla="*/ 1372955 h 6945362"/>
              <a:gd name="connsiteX6-1397" fmla="*/ 5622711 w 9316610"/>
              <a:gd name="connsiteY6-1398" fmla="*/ 2034169 h 6945362"/>
              <a:gd name="connsiteX7-1399" fmla="*/ 8102287 w 9316610"/>
              <a:gd name="connsiteY7-1400" fmla="*/ 3356132 h 6945362"/>
              <a:gd name="connsiteX8-1401" fmla="*/ 9314457 w 9316610"/>
              <a:gd name="connsiteY8-1402" fmla="*/ 4955372 h 6945362"/>
              <a:gd name="connsiteX9-1403" fmla="*/ 9295363 w 9316610"/>
              <a:gd name="connsiteY9-1404" fmla="*/ 6824409 h 6945362"/>
              <a:gd name="connsiteX10-1405" fmla="*/ 9253597 w 9316610"/>
              <a:gd name="connsiteY10-1406" fmla="*/ 6878738 h 6945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316610" h="6945362">
                <a:moveTo>
                  <a:pt x="9253597" y="6878738"/>
                </a:moveTo>
                <a:cubicBezTo>
                  <a:pt x="6607602" y="7016214"/>
                  <a:pt x="7822436" y="6895557"/>
                  <a:pt x="6391275" y="6912377"/>
                </a:cubicBezTo>
                <a:lnTo>
                  <a:pt x="13625" y="6866078"/>
                </a:lnTo>
                <a:cubicBezTo>
                  <a:pt x="5908" y="4618660"/>
                  <a:pt x="7717" y="2247418"/>
                  <a:pt x="0" y="0"/>
                </a:cubicBezTo>
                <a:lnTo>
                  <a:pt x="3502050" y="17418"/>
                </a:lnTo>
                <a:cubicBezTo>
                  <a:pt x="4037754" y="611366"/>
                  <a:pt x="4044756" y="1036830"/>
                  <a:pt x="4398199" y="1372955"/>
                </a:cubicBezTo>
                <a:cubicBezTo>
                  <a:pt x="4751642" y="1709080"/>
                  <a:pt x="5005363" y="1703640"/>
                  <a:pt x="5622711" y="2034169"/>
                </a:cubicBezTo>
                <a:cubicBezTo>
                  <a:pt x="6240059" y="2364698"/>
                  <a:pt x="7486996" y="2869265"/>
                  <a:pt x="8102287" y="3356132"/>
                </a:cubicBezTo>
                <a:cubicBezTo>
                  <a:pt x="8717578" y="3842999"/>
                  <a:pt x="9358561" y="3913127"/>
                  <a:pt x="9314457" y="4955372"/>
                </a:cubicBezTo>
                <a:cubicBezTo>
                  <a:pt x="9264672" y="6131875"/>
                  <a:pt x="9311084" y="5689171"/>
                  <a:pt x="9295363" y="6824409"/>
                </a:cubicBezTo>
                <a:lnTo>
                  <a:pt x="9253597" y="6878738"/>
                </a:lnTo>
                <a:close/>
              </a:path>
            </a:pathLst>
          </a:custGeom>
          <a:solidFill>
            <a:srgbClr val="3950AA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0" y="-37570"/>
            <a:ext cx="8247736" cy="6933139"/>
          </a:xfrm>
          <a:custGeom>
            <a:avLst/>
            <a:gdLst>
              <a:gd name="connsiteX0" fmla="*/ 0 w 6377651"/>
              <a:gd name="connsiteY0" fmla="*/ 0 h 6858000"/>
              <a:gd name="connsiteX1" fmla="*/ 6377651 w 6377651"/>
              <a:gd name="connsiteY1" fmla="*/ 0 h 6858000"/>
              <a:gd name="connsiteX2" fmla="*/ 6377651 w 6377651"/>
              <a:gd name="connsiteY2" fmla="*/ 6858000 h 6858000"/>
              <a:gd name="connsiteX3" fmla="*/ 0 w 6377651"/>
              <a:gd name="connsiteY3" fmla="*/ 6858000 h 6858000"/>
              <a:gd name="connsiteX4" fmla="*/ 0 w 6377651"/>
              <a:gd name="connsiteY4" fmla="*/ 0 h 6858000"/>
              <a:gd name="connsiteX0-1" fmla="*/ 0 w 6377651"/>
              <a:gd name="connsiteY0-2" fmla="*/ 0 h 6858000"/>
              <a:gd name="connsiteX1-3" fmla="*/ 6377651 w 6377651"/>
              <a:gd name="connsiteY1-4" fmla="*/ 0 h 6858000"/>
              <a:gd name="connsiteX2-5" fmla="*/ 5764192 w 6377651"/>
              <a:gd name="connsiteY2-6" fmla="*/ 2037144 h 6858000"/>
              <a:gd name="connsiteX3-7" fmla="*/ 6377651 w 6377651"/>
              <a:gd name="connsiteY3-8" fmla="*/ 6858000 h 6858000"/>
              <a:gd name="connsiteX4-9" fmla="*/ 0 w 6377651"/>
              <a:gd name="connsiteY4-10" fmla="*/ 6858000 h 6858000"/>
              <a:gd name="connsiteX5" fmla="*/ 0 w 6377651"/>
              <a:gd name="connsiteY5" fmla="*/ 0 h 6858000"/>
              <a:gd name="connsiteX0-11" fmla="*/ 0 w 6377651"/>
              <a:gd name="connsiteY0-12" fmla="*/ 0 h 6858000"/>
              <a:gd name="connsiteX1-13" fmla="*/ 5717894 w 6377651"/>
              <a:gd name="connsiteY1-14" fmla="*/ 46299 h 6858000"/>
              <a:gd name="connsiteX2-15" fmla="*/ 5764192 w 6377651"/>
              <a:gd name="connsiteY2-16" fmla="*/ 2037144 h 6858000"/>
              <a:gd name="connsiteX3-17" fmla="*/ 6377651 w 6377651"/>
              <a:gd name="connsiteY3-18" fmla="*/ 6858000 h 6858000"/>
              <a:gd name="connsiteX4-19" fmla="*/ 0 w 6377651"/>
              <a:gd name="connsiteY4-20" fmla="*/ 6858000 h 6858000"/>
              <a:gd name="connsiteX5-21" fmla="*/ 0 w 6377651"/>
              <a:gd name="connsiteY5-22" fmla="*/ 0 h 6858000"/>
              <a:gd name="connsiteX0-23" fmla="*/ 0 w 6377651"/>
              <a:gd name="connsiteY0-24" fmla="*/ 0 h 6858000"/>
              <a:gd name="connsiteX1-25" fmla="*/ 5717894 w 6377651"/>
              <a:gd name="connsiteY1-26" fmla="*/ 46299 h 6858000"/>
              <a:gd name="connsiteX2-27" fmla="*/ 5764192 w 6377651"/>
              <a:gd name="connsiteY2-28" fmla="*/ 2037144 h 6858000"/>
              <a:gd name="connsiteX3-29" fmla="*/ 6377651 w 6377651"/>
              <a:gd name="connsiteY3-30" fmla="*/ 6858000 h 6858000"/>
              <a:gd name="connsiteX4-31" fmla="*/ 0 w 6377651"/>
              <a:gd name="connsiteY4-32" fmla="*/ 6858000 h 6858000"/>
              <a:gd name="connsiteX5-33" fmla="*/ 0 w 6377651"/>
              <a:gd name="connsiteY5-34" fmla="*/ 0 h 6858000"/>
              <a:gd name="connsiteX0-35" fmla="*/ 0 w 6377651"/>
              <a:gd name="connsiteY0-36" fmla="*/ 0 h 6858000"/>
              <a:gd name="connsiteX1-37" fmla="*/ 5717894 w 6377651"/>
              <a:gd name="connsiteY1-38" fmla="*/ 46299 h 6858000"/>
              <a:gd name="connsiteX2-39" fmla="*/ 5636871 w 6377651"/>
              <a:gd name="connsiteY2-40" fmla="*/ 1284790 h 6858000"/>
              <a:gd name="connsiteX3-41" fmla="*/ 6377651 w 6377651"/>
              <a:gd name="connsiteY3-42" fmla="*/ 6858000 h 6858000"/>
              <a:gd name="connsiteX4-43" fmla="*/ 0 w 6377651"/>
              <a:gd name="connsiteY4-44" fmla="*/ 6858000 h 6858000"/>
              <a:gd name="connsiteX5-45" fmla="*/ 0 w 6377651"/>
              <a:gd name="connsiteY5-46" fmla="*/ 0 h 6858000"/>
              <a:gd name="connsiteX0-47" fmla="*/ 0 w 6377651"/>
              <a:gd name="connsiteY0-48" fmla="*/ 0 h 6858000"/>
              <a:gd name="connsiteX1-49" fmla="*/ 5625297 w 6377651"/>
              <a:gd name="connsiteY1-50" fmla="*/ 34724 h 6858000"/>
              <a:gd name="connsiteX2-51" fmla="*/ 5636871 w 6377651"/>
              <a:gd name="connsiteY2-52" fmla="*/ 1284790 h 6858000"/>
              <a:gd name="connsiteX3-53" fmla="*/ 6377651 w 6377651"/>
              <a:gd name="connsiteY3-54" fmla="*/ 6858000 h 6858000"/>
              <a:gd name="connsiteX4-55" fmla="*/ 0 w 6377651"/>
              <a:gd name="connsiteY4-56" fmla="*/ 6858000 h 6858000"/>
              <a:gd name="connsiteX5-57" fmla="*/ 0 w 6377651"/>
              <a:gd name="connsiteY5-58" fmla="*/ 0 h 6858000"/>
              <a:gd name="connsiteX0-59" fmla="*/ 0 w 6698860"/>
              <a:gd name="connsiteY0-60" fmla="*/ 0 h 6858000"/>
              <a:gd name="connsiteX1-61" fmla="*/ 5625297 w 6698860"/>
              <a:gd name="connsiteY1-62" fmla="*/ 34724 h 6858000"/>
              <a:gd name="connsiteX2-63" fmla="*/ 5636871 w 6698860"/>
              <a:gd name="connsiteY2-64" fmla="*/ 1284790 h 6858000"/>
              <a:gd name="connsiteX3-65" fmla="*/ 6377651 w 6698860"/>
              <a:gd name="connsiteY3-66" fmla="*/ 6858000 h 6858000"/>
              <a:gd name="connsiteX4-67" fmla="*/ 0 w 6698860"/>
              <a:gd name="connsiteY4-68" fmla="*/ 6858000 h 6858000"/>
              <a:gd name="connsiteX5-69" fmla="*/ 0 w 6698860"/>
              <a:gd name="connsiteY5-70" fmla="*/ 0 h 6858000"/>
              <a:gd name="connsiteX0-71" fmla="*/ 0 w 7642030"/>
              <a:gd name="connsiteY0-72" fmla="*/ 0 h 7046074"/>
              <a:gd name="connsiteX1-73" fmla="*/ 5625297 w 7642030"/>
              <a:gd name="connsiteY1-74" fmla="*/ 34724 h 7046074"/>
              <a:gd name="connsiteX2-75" fmla="*/ 5636871 w 7642030"/>
              <a:gd name="connsiteY2-76" fmla="*/ 1284790 h 7046074"/>
              <a:gd name="connsiteX3-77" fmla="*/ 7616141 w 7642030"/>
              <a:gd name="connsiteY3-78" fmla="*/ 6585995 h 7046074"/>
              <a:gd name="connsiteX4-79" fmla="*/ 6377651 w 7642030"/>
              <a:gd name="connsiteY4-80" fmla="*/ 6858000 h 7046074"/>
              <a:gd name="connsiteX5-81" fmla="*/ 0 w 7642030"/>
              <a:gd name="connsiteY5-82" fmla="*/ 6858000 h 7046074"/>
              <a:gd name="connsiteX6" fmla="*/ 0 w 7642030"/>
              <a:gd name="connsiteY6" fmla="*/ 0 h 7046074"/>
              <a:gd name="connsiteX0-83" fmla="*/ 0 w 7642030"/>
              <a:gd name="connsiteY0-84" fmla="*/ 0 h 7087573"/>
              <a:gd name="connsiteX1-85" fmla="*/ 5625297 w 7642030"/>
              <a:gd name="connsiteY1-86" fmla="*/ 34724 h 7087573"/>
              <a:gd name="connsiteX2-87" fmla="*/ 5636871 w 7642030"/>
              <a:gd name="connsiteY2-88" fmla="*/ 1284790 h 7087573"/>
              <a:gd name="connsiteX3-89" fmla="*/ 7616141 w 7642030"/>
              <a:gd name="connsiteY3-90" fmla="*/ 6585995 h 7087573"/>
              <a:gd name="connsiteX4-91" fmla="*/ 6377651 w 7642030"/>
              <a:gd name="connsiteY4-92" fmla="*/ 6973747 h 7087573"/>
              <a:gd name="connsiteX5-93" fmla="*/ 0 w 7642030"/>
              <a:gd name="connsiteY5-94" fmla="*/ 6858000 h 7087573"/>
              <a:gd name="connsiteX6-95" fmla="*/ 0 w 7642030"/>
              <a:gd name="connsiteY6-96" fmla="*/ 0 h 7087573"/>
              <a:gd name="connsiteX0-97" fmla="*/ 0 w 7642030"/>
              <a:gd name="connsiteY0-98" fmla="*/ 0 h 7087573"/>
              <a:gd name="connsiteX1-99" fmla="*/ 5625297 w 7642030"/>
              <a:gd name="connsiteY1-100" fmla="*/ 34724 h 7087573"/>
              <a:gd name="connsiteX2-101" fmla="*/ 5636871 w 7642030"/>
              <a:gd name="connsiteY2-102" fmla="*/ 1284790 h 7087573"/>
              <a:gd name="connsiteX3-103" fmla="*/ 7616141 w 7642030"/>
              <a:gd name="connsiteY3-104" fmla="*/ 6585995 h 7087573"/>
              <a:gd name="connsiteX4-105" fmla="*/ 6377651 w 7642030"/>
              <a:gd name="connsiteY4-106" fmla="*/ 6973747 h 7087573"/>
              <a:gd name="connsiteX5-107" fmla="*/ 0 w 7642030"/>
              <a:gd name="connsiteY5-108" fmla="*/ 6858000 h 7087573"/>
              <a:gd name="connsiteX6-109" fmla="*/ 0 w 7642030"/>
              <a:gd name="connsiteY6-110" fmla="*/ 0 h 7087573"/>
              <a:gd name="connsiteX0-111" fmla="*/ 0 w 7642030"/>
              <a:gd name="connsiteY0-112" fmla="*/ 428263 h 7515836"/>
              <a:gd name="connsiteX1-113" fmla="*/ 5625297 w 7642030"/>
              <a:gd name="connsiteY1-114" fmla="*/ 0 h 7515836"/>
              <a:gd name="connsiteX2-115" fmla="*/ 5636871 w 7642030"/>
              <a:gd name="connsiteY2-116" fmla="*/ 1713053 h 7515836"/>
              <a:gd name="connsiteX3-117" fmla="*/ 7616141 w 7642030"/>
              <a:gd name="connsiteY3-118" fmla="*/ 7014258 h 7515836"/>
              <a:gd name="connsiteX4-119" fmla="*/ 6377651 w 7642030"/>
              <a:gd name="connsiteY4-120" fmla="*/ 7402010 h 7515836"/>
              <a:gd name="connsiteX5-121" fmla="*/ 0 w 7642030"/>
              <a:gd name="connsiteY5-122" fmla="*/ 7286263 h 7515836"/>
              <a:gd name="connsiteX6-123" fmla="*/ 0 w 7642030"/>
              <a:gd name="connsiteY6-124" fmla="*/ 428263 h 7515836"/>
              <a:gd name="connsiteX0-125" fmla="*/ 0 w 7642030"/>
              <a:gd name="connsiteY0-126" fmla="*/ 555584 h 7643157"/>
              <a:gd name="connsiteX1-127" fmla="*/ 5220183 w 7642030"/>
              <a:gd name="connsiteY1-128" fmla="*/ 0 h 7643157"/>
              <a:gd name="connsiteX2-129" fmla="*/ 5636871 w 7642030"/>
              <a:gd name="connsiteY2-130" fmla="*/ 1840374 h 7643157"/>
              <a:gd name="connsiteX3-131" fmla="*/ 7616141 w 7642030"/>
              <a:gd name="connsiteY3-132" fmla="*/ 7141579 h 7643157"/>
              <a:gd name="connsiteX4-133" fmla="*/ 6377651 w 7642030"/>
              <a:gd name="connsiteY4-134" fmla="*/ 7529331 h 7643157"/>
              <a:gd name="connsiteX5-135" fmla="*/ 0 w 7642030"/>
              <a:gd name="connsiteY5-136" fmla="*/ 7413584 h 7643157"/>
              <a:gd name="connsiteX6-137" fmla="*/ 0 w 7642030"/>
              <a:gd name="connsiteY6-138" fmla="*/ 555584 h 7643157"/>
              <a:gd name="connsiteX0-139" fmla="*/ 0 w 8069383"/>
              <a:gd name="connsiteY0-140" fmla="*/ 555584 h 7664652"/>
              <a:gd name="connsiteX1-141" fmla="*/ 5220183 w 8069383"/>
              <a:gd name="connsiteY1-142" fmla="*/ 0 h 7664652"/>
              <a:gd name="connsiteX2-143" fmla="*/ 5636871 w 8069383"/>
              <a:gd name="connsiteY2-144" fmla="*/ 1840374 h 7664652"/>
              <a:gd name="connsiteX3-145" fmla="*/ 8055979 w 8069383"/>
              <a:gd name="connsiteY3-146" fmla="*/ 7176303 h 7664652"/>
              <a:gd name="connsiteX4-147" fmla="*/ 6377651 w 8069383"/>
              <a:gd name="connsiteY4-148" fmla="*/ 7529331 h 7664652"/>
              <a:gd name="connsiteX5-149" fmla="*/ 0 w 8069383"/>
              <a:gd name="connsiteY5-150" fmla="*/ 7413584 h 7664652"/>
              <a:gd name="connsiteX6-151" fmla="*/ 0 w 8069383"/>
              <a:gd name="connsiteY6-152" fmla="*/ 555584 h 7664652"/>
              <a:gd name="connsiteX0-153" fmla="*/ 0 w 8069383"/>
              <a:gd name="connsiteY0-154" fmla="*/ 555584 h 7664652"/>
              <a:gd name="connsiteX1-155" fmla="*/ 5220183 w 8069383"/>
              <a:gd name="connsiteY1-156" fmla="*/ 0 h 7664652"/>
              <a:gd name="connsiteX2-157" fmla="*/ 5775767 w 8069383"/>
              <a:gd name="connsiteY2-158" fmla="*/ 2326510 h 7664652"/>
              <a:gd name="connsiteX3-159" fmla="*/ 8055979 w 8069383"/>
              <a:gd name="connsiteY3-160" fmla="*/ 7176303 h 7664652"/>
              <a:gd name="connsiteX4-161" fmla="*/ 6377651 w 8069383"/>
              <a:gd name="connsiteY4-162" fmla="*/ 7529331 h 7664652"/>
              <a:gd name="connsiteX5-163" fmla="*/ 0 w 8069383"/>
              <a:gd name="connsiteY5-164" fmla="*/ 7413584 h 7664652"/>
              <a:gd name="connsiteX6-165" fmla="*/ 0 w 8069383"/>
              <a:gd name="connsiteY6-166" fmla="*/ 555584 h 7664652"/>
              <a:gd name="connsiteX0-167" fmla="*/ 0 w 8069383"/>
              <a:gd name="connsiteY0-168" fmla="*/ 682906 h 7791974"/>
              <a:gd name="connsiteX1-169" fmla="*/ 5023414 w 8069383"/>
              <a:gd name="connsiteY1-170" fmla="*/ 0 h 7791974"/>
              <a:gd name="connsiteX2-171" fmla="*/ 5775767 w 8069383"/>
              <a:gd name="connsiteY2-172" fmla="*/ 2453832 h 7791974"/>
              <a:gd name="connsiteX3-173" fmla="*/ 8055979 w 8069383"/>
              <a:gd name="connsiteY3-174" fmla="*/ 7303625 h 7791974"/>
              <a:gd name="connsiteX4-175" fmla="*/ 6377651 w 8069383"/>
              <a:gd name="connsiteY4-176" fmla="*/ 7656653 h 7791974"/>
              <a:gd name="connsiteX5-177" fmla="*/ 0 w 8069383"/>
              <a:gd name="connsiteY5-178" fmla="*/ 7540906 h 7791974"/>
              <a:gd name="connsiteX6-179" fmla="*/ 0 w 8069383"/>
              <a:gd name="connsiteY6-180" fmla="*/ 682906 h 7791974"/>
              <a:gd name="connsiteX0-181" fmla="*/ 0 w 8069383"/>
              <a:gd name="connsiteY0-182" fmla="*/ 698146 h 7807214"/>
              <a:gd name="connsiteX1-183" fmla="*/ 4718614 w 8069383"/>
              <a:gd name="connsiteY1-184" fmla="*/ 0 h 7807214"/>
              <a:gd name="connsiteX2-185" fmla="*/ 5775767 w 8069383"/>
              <a:gd name="connsiteY2-186" fmla="*/ 2469072 h 7807214"/>
              <a:gd name="connsiteX3-187" fmla="*/ 8055979 w 8069383"/>
              <a:gd name="connsiteY3-188" fmla="*/ 7318865 h 7807214"/>
              <a:gd name="connsiteX4-189" fmla="*/ 6377651 w 8069383"/>
              <a:gd name="connsiteY4-190" fmla="*/ 7671893 h 7807214"/>
              <a:gd name="connsiteX5-191" fmla="*/ 0 w 8069383"/>
              <a:gd name="connsiteY5-192" fmla="*/ 7556146 h 7807214"/>
              <a:gd name="connsiteX6-193" fmla="*/ 0 w 8069383"/>
              <a:gd name="connsiteY6-194" fmla="*/ 698146 h 7807214"/>
              <a:gd name="connsiteX0-195" fmla="*/ 0 w 8067923"/>
              <a:gd name="connsiteY0-196" fmla="*/ 698146 h 7671893"/>
              <a:gd name="connsiteX1-197" fmla="*/ 4718614 w 8067923"/>
              <a:gd name="connsiteY1-198" fmla="*/ 0 h 7671893"/>
              <a:gd name="connsiteX2-199" fmla="*/ 5775767 w 8067923"/>
              <a:gd name="connsiteY2-200" fmla="*/ 2469072 h 7671893"/>
              <a:gd name="connsiteX3-201" fmla="*/ 7376159 w 8067923"/>
              <a:gd name="connsiteY3-202" fmla="*/ 5026306 h 7671893"/>
              <a:gd name="connsiteX4-203" fmla="*/ 8055979 w 8067923"/>
              <a:gd name="connsiteY4-204" fmla="*/ 7318865 h 7671893"/>
              <a:gd name="connsiteX5-205" fmla="*/ 6377651 w 8067923"/>
              <a:gd name="connsiteY5-206" fmla="*/ 7671893 h 7671893"/>
              <a:gd name="connsiteX6-207" fmla="*/ 0 w 8067923"/>
              <a:gd name="connsiteY6-208" fmla="*/ 7556146 h 7671893"/>
              <a:gd name="connsiteX7" fmla="*/ 0 w 8067923"/>
              <a:gd name="connsiteY7" fmla="*/ 698146 h 7671893"/>
              <a:gd name="connsiteX0-209" fmla="*/ 0 w 8112581"/>
              <a:gd name="connsiteY0-210" fmla="*/ 698146 h 7765401"/>
              <a:gd name="connsiteX1-211" fmla="*/ 4718614 w 8112581"/>
              <a:gd name="connsiteY1-212" fmla="*/ 0 h 7765401"/>
              <a:gd name="connsiteX2-213" fmla="*/ 5775767 w 8112581"/>
              <a:gd name="connsiteY2-214" fmla="*/ 2469072 h 7765401"/>
              <a:gd name="connsiteX3-215" fmla="*/ 7376159 w 8112581"/>
              <a:gd name="connsiteY3-216" fmla="*/ 5026306 h 7765401"/>
              <a:gd name="connsiteX4-217" fmla="*/ 8101699 w 8112581"/>
              <a:gd name="connsiteY4-218" fmla="*/ 7532225 h 7765401"/>
              <a:gd name="connsiteX5-219" fmla="*/ 6377651 w 8112581"/>
              <a:gd name="connsiteY5-220" fmla="*/ 7671893 h 7765401"/>
              <a:gd name="connsiteX6-221" fmla="*/ 0 w 8112581"/>
              <a:gd name="connsiteY6-222" fmla="*/ 7556146 h 7765401"/>
              <a:gd name="connsiteX7-223" fmla="*/ 0 w 8112581"/>
              <a:gd name="connsiteY7-224" fmla="*/ 698146 h 7765401"/>
              <a:gd name="connsiteX0-225" fmla="*/ 0 w 8112581"/>
              <a:gd name="connsiteY0-226" fmla="*/ 698146 h 7765401"/>
              <a:gd name="connsiteX1-227" fmla="*/ 4718614 w 8112581"/>
              <a:gd name="connsiteY1-228" fmla="*/ 0 h 7765401"/>
              <a:gd name="connsiteX2-229" fmla="*/ 5775767 w 8112581"/>
              <a:gd name="connsiteY2-230" fmla="*/ 2469072 h 7765401"/>
              <a:gd name="connsiteX3-231" fmla="*/ 7376159 w 8112581"/>
              <a:gd name="connsiteY3-232" fmla="*/ 5026306 h 7765401"/>
              <a:gd name="connsiteX4-233" fmla="*/ 8101699 w 8112581"/>
              <a:gd name="connsiteY4-234" fmla="*/ 7532225 h 7765401"/>
              <a:gd name="connsiteX5-235" fmla="*/ 6377651 w 8112581"/>
              <a:gd name="connsiteY5-236" fmla="*/ 7671893 h 7765401"/>
              <a:gd name="connsiteX6-237" fmla="*/ 0 w 8112581"/>
              <a:gd name="connsiteY6-238" fmla="*/ 7556146 h 7765401"/>
              <a:gd name="connsiteX7-239" fmla="*/ 0 w 8112581"/>
              <a:gd name="connsiteY7-240" fmla="*/ 698146 h 7765401"/>
              <a:gd name="connsiteX0-241" fmla="*/ 0 w 8112581"/>
              <a:gd name="connsiteY0-242" fmla="*/ 698146 h 7765401"/>
              <a:gd name="connsiteX1-243" fmla="*/ 4718614 w 8112581"/>
              <a:gd name="connsiteY1-244" fmla="*/ 0 h 7765401"/>
              <a:gd name="connsiteX2-245" fmla="*/ 5775767 w 8112581"/>
              <a:gd name="connsiteY2-246" fmla="*/ 2469072 h 7765401"/>
              <a:gd name="connsiteX3-247" fmla="*/ 7376159 w 8112581"/>
              <a:gd name="connsiteY3-248" fmla="*/ 5026306 h 7765401"/>
              <a:gd name="connsiteX4-249" fmla="*/ 8101699 w 8112581"/>
              <a:gd name="connsiteY4-250" fmla="*/ 7532225 h 7765401"/>
              <a:gd name="connsiteX5-251" fmla="*/ 6377651 w 8112581"/>
              <a:gd name="connsiteY5-252" fmla="*/ 7671893 h 7765401"/>
              <a:gd name="connsiteX6-253" fmla="*/ 0 w 8112581"/>
              <a:gd name="connsiteY6-254" fmla="*/ 7556146 h 7765401"/>
              <a:gd name="connsiteX7-255" fmla="*/ 0 w 8112581"/>
              <a:gd name="connsiteY7-256" fmla="*/ 698146 h 7765401"/>
              <a:gd name="connsiteX0-257" fmla="*/ 0 w 8116839"/>
              <a:gd name="connsiteY0-258" fmla="*/ 698146 h 7765401"/>
              <a:gd name="connsiteX1-259" fmla="*/ 4718614 w 8116839"/>
              <a:gd name="connsiteY1-260" fmla="*/ 0 h 7765401"/>
              <a:gd name="connsiteX2-261" fmla="*/ 5775767 w 8116839"/>
              <a:gd name="connsiteY2-262" fmla="*/ 2469072 h 7765401"/>
              <a:gd name="connsiteX3-263" fmla="*/ 7376159 w 8116839"/>
              <a:gd name="connsiteY3-264" fmla="*/ 5026306 h 7765401"/>
              <a:gd name="connsiteX4-265" fmla="*/ 8101699 w 8116839"/>
              <a:gd name="connsiteY4-266" fmla="*/ 7532225 h 7765401"/>
              <a:gd name="connsiteX5-267" fmla="*/ 6377651 w 8116839"/>
              <a:gd name="connsiteY5-268" fmla="*/ 7671893 h 7765401"/>
              <a:gd name="connsiteX6-269" fmla="*/ 0 w 8116839"/>
              <a:gd name="connsiteY6-270" fmla="*/ 7556146 h 7765401"/>
              <a:gd name="connsiteX7-271" fmla="*/ 0 w 8116839"/>
              <a:gd name="connsiteY7-272" fmla="*/ 698146 h 7765401"/>
              <a:gd name="connsiteX0-273" fmla="*/ 0 w 8116839"/>
              <a:gd name="connsiteY0-274" fmla="*/ 698146 h 7765401"/>
              <a:gd name="connsiteX1-275" fmla="*/ 4718614 w 8116839"/>
              <a:gd name="connsiteY1-276" fmla="*/ 0 h 7765401"/>
              <a:gd name="connsiteX2-277" fmla="*/ 5775767 w 8116839"/>
              <a:gd name="connsiteY2-278" fmla="*/ 2469072 h 7765401"/>
              <a:gd name="connsiteX3-279" fmla="*/ 7376159 w 8116839"/>
              <a:gd name="connsiteY3-280" fmla="*/ 5026306 h 7765401"/>
              <a:gd name="connsiteX4-281" fmla="*/ 8101699 w 8116839"/>
              <a:gd name="connsiteY4-282" fmla="*/ 7532225 h 7765401"/>
              <a:gd name="connsiteX5-283" fmla="*/ 6377651 w 8116839"/>
              <a:gd name="connsiteY5-284" fmla="*/ 7671893 h 7765401"/>
              <a:gd name="connsiteX6-285" fmla="*/ 0 w 8116839"/>
              <a:gd name="connsiteY6-286" fmla="*/ 7556146 h 7765401"/>
              <a:gd name="connsiteX7-287" fmla="*/ 0 w 8116839"/>
              <a:gd name="connsiteY7-288" fmla="*/ 698146 h 7765401"/>
              <a:gd name="connsiteX0-289" fmla="*/ 0 w 8144433"/>
              <a:gd name="connsiteY0-290" fmla="*/ 698146 h 7765401"/>
              <a:gd name="connsiteX1-291" fmla="*/ 4718614 w 8144433"/>
              <a:gd name="connsiteY1-292" fmla="*/ 0 h 7765401"/>
              <a:gd name="connsiteX2-293" fmla="*/ 5775767 w 8144433"/>
              <a:gd name="connsiteY2-294" fmla="*/ 2469072 h 7765401"/>
              <a:gd name="connsiteX3-295" fmla="*/ 7376159 w 8144433"/>
              <a:gd name="connsiteY3-296" fmla="*/ 5026306 h 7765401"/>
              <a:gd name="connsiteX4-297" fmla="*/ 8101699 w 8144433"/>
              <a:gd name="connsiteY4-298" fmla="*/ 7532225 h 7765401"/>
              <a:gd name="connsiteX5-299" fmla="*/ 6377651 w 8144433"/>
              <a:gd name="connsiteY5-300" fmla="*/ 7671893 h 7765401"/>
              <a:gd name="connsiteX6-301" fmla="*/ 0 w 8144433"/>
              <a:gd name="connsiteY6-302" fmla="*/ 7556146 h 7765401"/>
              <a:gd name="connsiteX7-303" fmla="*/ 0 w 8144433"/>
              <a:gd name="connsiteY7-304" fmla="*/ 698146 h 7765401"/>
              <a:gd name="connsiteX0-305" fmla="*/ 0 w 8194210"/>
              <a:gd name="connsiteY0-306" fmla="*/ 698146 h 7761180"/>
              <a:gd name="connsiteX1-307" fmla="*/ 4718614 w 8194210"/>
              <a:gd name="connsiteY1-308" fmla="*/ 0 h 7761180"/>
              <a:gd name="connsiteX2-309" fmla="*/ 5775767 w 8194210"/>
              <a:gd name="connsiteY2-310" fmla="*/ 2469072 h 7761180"/>
              <a:gd name="connsiteX3-311" fmla="*/ 7376159 w 8194210"/>
              <a:gd name="connsiteY3-312" fmla="*/ 5026306 h 7761180"/>
              <a:gd name="connsiteX4-313" fmla="*/ 8101699 w 8194210"/>
              <a:gd name="connsiteY4-314" fmla="*/ 7532225 h 7761180"/>
              <a:gd name="connsiteX5-315" fmla="*/ 6377651 w 8194210"/>
              <a:gd name="connsiteY5-316" fmla="*/ 7671893 h 7761180"/>
              <a:gd name="connsiteX6-317" fmla="*/ 0 w 8194210"/>
              <a:gd name="connsiteY6-318" fmla="*/ 7556146 h 7761180"/>
              <a:gd name="connsiteX7-319" fmla="*/ 0 w 8194210"/>
              <a:gd name="connsiteY7-320" fmla="*/ 698146 h 7761180"/>
              <a:gd name="connsiteX0-321" fmla="*/ 8101699 w 8231826"/>
              <a:gd name="connsiteY0-322" fmla="*/ 7532225 h 7761180"/>
              <a:gd name="connsiteX1-323" fmla="*/ 6377651 w 8231826"/>
              <a:gd name="connsiteY1-324" fmla="*/ 7671893 h 7761180"/>
              <a:gd name="connsiteX2-325" fmla="*/ 0 w 8231826"/>
              <a:gd name="connsiteY2-326" fmla="*/ 7556146 h 7761180"/>
              <a:gd name="connsiteX3-327" fmla="*/ 0 w 8231826"/>
              <a:gd name="connsiteY3-328" fmla="*/ 698146 h 7761180"/>
              <a:gd name="connsiteX4-329" fmla="*/ 4718614 w 8231826"/>
              <a:gd name="connsiteY4-330" fmla="*/ 0 h 7761180"/>
              <a:gd name="connsiteX5-331" fmla="*/ 5775767 w 8231826"/>
              <a:gd name="connsiteY5-332" fmla="*/ 2469072 h 7761180"/>
              <a:gd name="connsiteX6-333" fmla="*/ 7376159 w 8231826"/>
              <a:gd name="connsiteY6-334" fmla="*/ 5026306 h 7761180"/>
              <a:gd name="connsiteX7-335" fmla="*/ 8193139 w 8231826"/>
              <a:gd name="connsiteY7-336" fmla="*/ 7623665 h 7761180"/>
              <a:gd name="connsiteX0-337" fmla="*/ 8033119 w 8231826"/>
              <a:gd name="connsiteY0-338" fmla="*/ 7821785 h 7989926"/>
              <a:gd name="connsiteX1-339" fmla="*/ 6377651 w 8231826"/>
              <a:gd name="connsiteY1-340" fmla="*/ 7671893 h 7989926"/>
              <a:gd name="connsiteX2-341" fmla="*/ 0 w 8231826"/>
              <a:gd name="connsiteY2-342" fmla="*/ 7556146 h 7989926"/>
              <a:gd name="connsiteX3-343" fmla="*/ 0 w 8231826"/>
              <a:gd name="connsiteY3-344" fmla="*/ 698146 h 7989926"/>
              <a:gd name="connsiteX4-345" fmla="*/ 4718614 w 8231826"/>
              <a:gd name="connsiteY4-346" fmla="*/ 0 h 7989926"/>
              <a:gd name="connsiteX5-347" fmla="*/ 5775767 w 8231826"/>
              <a:gd name="connsiteY5-348" fmla="*/ 2469072 h 7989926"/>
              <a:gd name="connsiteX6-349" fmla="*/ 7376159 w 8231826"/>
              <a:gd name="connsiteY6-350" fmla="*/ 5026306 h 7989926"/>
              <a:gd name="connsiteX7-351" fmla="*/ 8193139 w 8231826"/>
              <a:gd name="connsiteY7-352" fmla="*/ 7623665 h 7989926"/>
              <a:gd name="connsiteX0-353" fmla="*/ 8017879 w 8231826"/>
              <a:gd name="connsiteY0-354" fmla="*/ 7715105 h 7901410"/>
              <a:gd name="connsiteX1-355" fmla="*/ 6377651 w 8231826"/>
              <a:gd name="connsiteY1-356" fmla="*/ 7671893 h 7901410"/>
              <a:gd name="connsiteX2-357" fmla="*/ 0 w 8231826"/>
              <a:gd name="connsiteY2-358" fmla="*/ 7556146 h 7901410"/>
              <a:gd name="connsiteX3-359" fmla="*/ 0 w 8231826"/>
              <a:gd name="connsiteY3-360" fmla="*/ 698146 h 7901410"/>
              <a:gd name="connsiteX4-361" fmla="*/ 4718614 w 8231826"/>
              <a:gd name="connsiteY4-362" fmla="*/ 0 h 7901410"/>
              <a:gd name="connsiteX5-363" fmla="*/ 5775767 w 8231826"/>
              <a:gd name="connsiteY5-364" fmla="*/ 2469072 h 7901410"/>
              <a:gd name="connsiteX6-365" fmla="*/ 7376159 w 8231826"/>
              <a:gd name="connsiteY6-366" fmla="*/ 5026306 h 7901410"/>
              <a:gd name="connsiteX7-367" fmla="*/ 8193139 w 8231826"/>
              <a:gd name="connsiteY7-368" fmla="*/ 7623665 h 7901410"/>
              <a:gd name="connsiteX0-369" fmla="*/ 8017879 w 8231826"/>
              <a:gd name="connsiteY0-370" fmla="*/ 7715105 h 7715105"/>
              <a:gd name="connsiteX1-371" fmla="*/ 6377651 w 8231826"/>
              <a:gd name="connsiteY1-372" fmla="*/ 7671893 h 7715105"/>
              <a:gd name="connsiteX2-373" fmla="*/ 0 w 8231826"/>
              <a:gd name="connsiteY2-374" fmla="*/ 7556146 h 7715105"/>
              <a:gd name="connsiteX3-375" fmla="*/ 0 w 8231826"/>
              <a:gd name="connsiteY3-376" fmla="*/ 698146 h 7715105"/>
              <a:gd name="connsiteX4-377" fmla="*/ 4718614 w 8231826"/>
              <a:gd name="connsiteY4-378" fmla="*/ 0 h 7715105"/>
              <a:gd name="connsiteX5-379" fmla="*/ 5775767 w 8231826"/>
              <a:gd name="connsiteY5-380" fmla="*/ 2469072 h 7715105"/>
              <a:gd name="connsiteX6-381" fmla="*/ 7376159 w 8231826"/>
              <a:gd name="connsiteY6-382" fmla="*/ 5026306 h 7715105"/>
              <a:gd name="connsiteX7-383" fmla="*/ 8193139 w 8231826"/>
              <a:gd name="connsiteY7-384" fmla="*/ 7623665 h 7715105"/>
              <a:gd name="connsiteX0-385" fmla="*/ 8101699 w 8231826"/>
              <a:gd name="connsiteY0-386" fmla="*/ 7684625 h 7684625"/>
              <a:gd name="connsiteX1-387" fmla="*/ 6377651 w 8231826"/>
              <a:gd name="connsiteY1-388" fmla="*/ 7671893 h 7684625"/>
              <a:gd name="connsiteX2-389" fmla="*/ 0 w 8231826"/>
              <a:gd name="connsiteY2-390" fmla="*/ 7556146 h 7684625"/>
              <a:gd name="connsiteX3-391" fmla="*/ 0 w 8231826"/>
              <a:gd name="connsiteY3-392" fmla="*/ 698146 h 7684625"/>
              <a:gd name="connsiteX4-393" fmla="*/ 4718614 w 8231826"/>
              <a:gd name="connsiteY4-394" fmla="*/ 0 h 7684625"/>
              <a:gd name="connsiteX5-395" fmla="*/ 5775767 w 8231826"/>
              <a:gd name="connsiteY5-396" fmla="*/ 2469072 h 7684625"/>
              <a:gd name="connsiteX6-397" fmla="*/ 7376159 w 8231826"/>
              <a:gd name="connsiteY6-398" fmla="*/ 5026306 h 7684625"/>
              <a:gd name="connsiteX7-399" fmla="*/ 8193139 w 8231826"/>
              <a:gd name="connsiteY7-400" fmla="*/ 7623665 h 7684625"/>
              <a:gd name="connsiteX0-401" fmla="*/ 8101699 w 8231826"/>
              <a:gd name="connsiteY0-402" fmla="*/ 7684625 h 7696964"/>
              <a:gd name="connsiteX1-403" fmla="*/ 6377651 w 8231826"/>
              <a:gd name="connsiteY1-404" fmla="*/ 7671893 h 7696964"/>
              <a:gd name="connsiteX2-405" fmla="*/ 0 w 8231826"/>
              <a:gd name="connsiteY2-406" fmla="*/ 7556146 h 7696964"/>
              <a:gd name="connsiteX3-407" fmla="*/ 0 w 8231826"/>
              <a:gd name="connsiteY3-408" fmla="*/ 698146 h 7696964"/>
              <a:gd name="connsiteX4-409" fmla="*/ 4718614 w 8231826"/>
              <a:gd name="connsiteY4-410" fmla="*/ 0 h 7696964"/>
              <a:gd name="connsiteX5-411" fmla="*/ 5775767 w 8231826"/>
              <a:gd name="connsiteY5-412" fmla="*/ 2469072 h 7696964"/>
              <a:gd name="connsiteX6-413" fmla="*/ 7376159 w 8231826"/>
              <a:gd name="connsiteY6-414" fmla="*/ 5026306 h 7696964"/>
              <a:gd name="connsiteX7-415" fmla="*/ 8193139 w 8231826"/>
              <a:gd name="connsiteY7-416" fmla="*/ 7623665 h 7696964"/>
              <a:gd name="connsiteX0-417" fmla="*/ 8101699 w 8231826"/>
              <a:gd name="connsiteY0-418" fmla="*/ 7684625 h 7718538"/>
              <a:gd name="connsiteX1-419" fmla="*/ 6377651 w 8231826"/>
              <a:gd name="connsiteY1-420" fmla="*/ 7671893 h 7718538"/>
              <a:gd name="connsiteX2-421" fmla="*/ 0 w 8231826"/>
              <a:gd name="connsiteY2-422" fmla="*/ 7556146 h 7718538"/>
              <a:gd name="connsiteX3-423" fmla="*/ 0 w 8231826"/>
              <a:gd name="connsiteY3-424" fmla="*/ 698146 h 7718538"/>
              <a:gd name="connsiteX4-425" fmla="*/ 4718614 w 8231826"/>
              <a:gd name="connsiteY4-426" fmla="*/ 0 h 7718538"/>
              <a:gd name="connsiteX5-427" fmla="*/ 5775767 w 8231826"/>
              <a:gd name="connsiteY5-428" fmla="*/ 2469072 h 7718538"/>
              <a:gd name="connsiteX6-429" fmla="*/ 7376159 w 8231826"/>
              <a:gd name="connsiteY6-430" fmla="*/ 5026306 h 7718538"/>
              <a:gd name="connsiteX7-431" fmla="*/ 8193139 w 8231826"/>
              <a:gd name="connsiteY7-432" fmla="*/ 7623665 h 7718538"/>
              <a:gd name="connsiteX0-433" fmla="*/ 8040739 w 8231826"/>
              <a:gd name="connsiteY0-434" fmla="*/ 7608425 h 7674696"/>
              <a:gd name="connsiteX1-435" fmla="*/ 6377651 w 8231826"/>
              <a:gd name="connsiteY1-436" fmla="*/ 7671893 h 7674696"/>
              <a:gd name="connsiteX2-437" fmla="*/ 0 w 8231826"/>
              <a:gd name="connsiteY2-438" fmla="*/ 7556146 h 7674696"/>
              <a:gd name="connsiteX3-439" fmla="*/ 0 w 8231826"/>
              <a:gd name="connsiteY3-440" fmla="*/ 698146 h 7674696"/>
              <a:gd name="connsiteX4-441" fmla="*/ 4718614 w 8231826"/>
              <a:gd name="connsiteY4-442" fmla="*/ 0 h 7674696"/>
              <a:gd name="connsiteX5-443" fmla="*/ 5775767 w 8231826"/>
              <a:gd name="connsiteY5-444" fmla="*/ 2469072 h 7674696"/>
              <a:gd name="connsiteX6-445" fmla="*/ 7376159 w 8231826"/>
              <a:gd name="connsiteY6-446" fmla="*/ 5026306 h 7674696"/>
              <a:gd name="connsiteX7-447" fmla="*/ 8193139 w 8231826"/>
              <a:gd name="connsiteY7-448" fmla="*/ 7623665 h 7674696"/>
              <a:gd name="connsiteX0-449" fmla="*/ 8040739 w 8231826"/>
              <a:gd name="connsiteY0-450" fmla="*/ 7608425 h 7672825"/>
              <a:gd name="connsiteX1-451" fmla="*/ 6377651 w 8231826"/>
              <a:gd name="connsiteY1-452" fmla="*/ 7671893 h 7672825"/>
              <a:gd name="connsiteX2-453" fmla="*/ 0 w 8231826"/>
              <a:gd name="connsiteY2-454" fmla="*/ 7556146 h 7672825"/>
              <a:gd name="connsiteX3-455" fmla="*/ 0 w 8231826"/>
              <a:gd name="connsiteY3-456" fmla="*/ 698146 h 7672825"/>
              <a:gd name="connsiteX4-457" fmla="*/ 4718614 w 8231826"/>
              <a:gd name="connsiteY4-458" fmla="*/ 0 h 7672825"/>
              <a:gd name="connsiteX5-459" fmla="*/ 5775767 w 8231826"/>
              <a:gd name="connsiteY5-460" fmla="*/ 2469072 h 7672825"/>
              <a:gd name="connsiteX6-461" fmla="*/ 7376159 w 8231826"/>
              <a:gd name="connsiteY6-462" fmla="*/ 5026306 h 7672825"/>
              <a:gd name="connsiteX7-463" fmla="*/ 8193139 w 8231826"/>
              <a:gd name="connsiteY7-464" fmla="*/ 7623665 h 7672825"/>
              <a:gd name="connsiteX0-465" fmla="*/ 8040739 w 8231826"/>
              <a:gd name="connsiteY0-466" fmla="*/ 7608425 h 7623665"/>
              <a:gd name="connsiteX1-467" fmla="*/ 6385271 w 8231826"/>
              <a:gd name="connsiteY1-468" fmla="*/ 7588073 h 7623665"/>
              <a:gd name="connsiteX2-469" fmla="*/ 0 w 8231826"/>
              <a:gd name="connsiteY2-470" fmla="*/ 7556146 h 7623665"/>
              <a:gd name="connsiteX3-471" fmla="*/ 0 w 8231826"/>
              <a:gd name="connsiteY3-472" fmla="*/ 698146 h 7623665"/>
              <a:gd name="connsiteX4-473" fmla="*/ 4718614 w 8231826"/>
              <a:gd name="connsiteY4-474" fmla="*/ 0 h 7623665"/>
              <a:gd name="connsiteX5-475" fmla="*/ 5775767 w 8231826"/>
              <a:gd name="connsiteY5-476" fmla="*/ 2469072 h 7623665"/>
              <a:gd name="connsiteX6-477" fmla="*/ 7376159 w 8231826"/>
              <a:gd name="connsiteY6-478" fmla="*/ 5026306 h 7623665"/>
              <a:gd name="connsiteX7-479" fmla="*/ 8193139 w 8231826"/>
              <a:gd name="connsiteY7-480" fmla="*/ 7623665 h 7623665"/>
              <a:gd name="connsiteX0-481" fmla="*/ 8040739 w 8231826"/>
              <a:gd name="connsiteY0-482" fmla="*/ 7608425 h 7623665"/>
              <a:gd name="connsiteX1-483" fmla="*/ 6385271 w 8231826"/>
              <a:gd name="connsiteY1-484" fmla="*/ 7588073 h 7623665"/>
              <a:gd name="connsiteX2-485" fmla="*/ 0 w 8231826"/>
              <a:gd name="connsiteY2-486" fmla="*/ 7556146 h 7623665"/>
              <a:gd name="connsiteX3-487" fmla="*/ 0 w 8231826"/>
              <a:gd name="connsiteY3-488" fmla="*/ 698146 h 7623665"/>
              <a:gd name="connsiteX4-489" fmla="*/ 4718614 w 8231826"/>
              <a:gd name="connsiteY4-490" fmla="*/ 0 h 7623665"/>
              <a:gd name="connsiteX5-491" fmla="*/ 5775767 w 8231826"/>
              <a:gd name="connsiteY5-492" fmla="*/ 2469072 h 7623665"/>
              <a:gd name="connsiteX6-493" fmla="*/ 7376159 w 8231826"/>
              <a:gd name="connsiteY6-494" fmla="*/ 5026306 h 7623665"/>
              <a:gd name="connsiteX7-495" fmla="*/ 8193139 w 8231826"/>
              <a:gd name="connsiteY7-496" fmla="*/ 7623665 h 7623665"/>
              <a:gd name="connsiteX0-497" fmla="*/ 8063599 w 8231826"/>
              <a:gd name="connsiteY0-498" fmla="*/ 7593185 h 7623665"/>
              <a:gd name="connsiteX1-499" fmla="*/ 6385271 w 8231826"/>
              <a:gd name="connsiteY1-500" fmla="*/ 7588073 h 7623665"/>
              <a:gd name="connsiteX2-501" fmla="*/ 0 w 8231826"/>
              <a:gd name="connsiteY2-502" fmla="*/ 7556146 h 7623665"/>
              <a:gd name="connsiteX3-503" fmla="*/ 0 w 8231826"/>
              <a:gd name="connsiteY3-504" fmla="*/ 698146 h 7623665"/>
              <a:gd name="connsiteX4-505" fmla="*/ 4718614 w 8231826"/>
              <a:gd name="connsiteY4-506" fmla="*/ 0 h 7623665"/>
              <a:gd name="connsiteX5-507" fmla="*/ 5775767 w 8231826"/>
              <a:gd name="connsiteY5-508" fmla="*/ 2469072 h 7623665"/>
              <a:gd name="connsiteX6-509" fmla="*/ 7376159 w 8231826"/>
              <a:gd name="connsiteY6-510" fmla="*/ 5026306 h 7623665"/>
              <a:gd name="connsiteX7-511" fmla="*/ 8193139 w 8231826"/>
              <a:gd name="connsiteY7-512" fmla="*/ 7623665 h 7623665"/>
              <a:gd name="connsiteX0-513" fmla="*/ 8063599 w 8215007"/>
              <a:gd name="connsiteY0-514" fmla="*/ 7593185 h 7608425"/>
              <a:gd name="connsiteX1-515" fmla="*/ 6385271 w 8215007"/>
              <a:gd name="connsiteY1-516" fmla="*/ 7588073 h 7608425"/>
              <a:gd name="connsiteX2-517" fmla="*/ 0 w 8215007"/>
              <a:gd name="connsiteY2-518" fmla="*/ 7556146 h 7608425"/>
              <a:gd name="connsiteX3-519" fmla="*/ 0 w 8215007"/>
              <a:gd name="connsiteY3-520" fmla="*/ 698146 h 7608425"/>
              <a:gd name="connsiteX4-521" fmla="*/ 4718614 w 8215007"/>
              <a:gd name="connsiteY4-522" fmla="*/ 0 h 7608425"/>
              <a:gd name="connsiteX5-523" fmla="*/ 5775767 w 8215007"/>
              <a:gd name="connsiteY5-524" fmla="*/ 2469072 h 7608425"/>
              <a:gd name="connsiteX6-525" fmla="*/ 7376159 w 8215007"/>
              <a:gd name="connsiteY6-526" fmla="*/ 5026306 h 7608425"/>
              <a:gd name="connsiteX7-527" fmla="*/ 8200759 w 8215007"/>
              <a:gd name="connsiteY7-528" fmla="*/ 7608425 h 7608425"/>
              <a:gd name="connsiteX0-529" fmla="*/ 8063599 w 8243926"/>
              <a:gd name="connsiteY0-530" fmla="*/ 7593185 h 7608425"/>
              <a:gd name="connsiteX1-531" fmla="*/ 6385271 w 8243926"/>
              <a:gd name="connsiteY1-532" fmla="*/ 7588073 h 7608425"/>
              <a:gd name="connsiteX2-533" fmla="*/ 0 w 8243926"/>
              <a:gd name="connsiteY2-534" fmla="*/ 7556146 h 7608425"/>
              <a:gd name="connsiteX3-535" fmla="*/ 0 w 8243926"/>
              <a:gd name="connsiteY3-536" fmla="*/ 698146 h 7608425"/>
              <a:gd name="connsiteX4-537" fmla="*/ 4718614 w 8243926"/>
              <a:gd name="connsiteY4-538" fmla="*/ 0 h 7608425"/>
              <a:gd name="connsiteX5-539" fmla="*/ 5775767 w 8243926"/>
              <a:gd name="connsiteY5-540" fmla="*/ 2469072 h 7608425"/>
              <a:gd name="connsiteX6-541" fmla="*/ 7376159 w 8243926"/>
              <a:gd name="connsiteY6-542" fmla="*/ 5026306 h 7608425"/>
              <a:gd name="connsiteX7-543" fmla="*/ 8200759 w 8243926"/>
              <a:gd name="connsiteY7-544" fmla="*/ 7608425 h 7608425"/>
              <a:gd name="connsiteX0-545" fmla="*/ 8063599 w 8243926"/>
              <a:gd name="connsiteY0-546" fmla="*/ 6945485 h 6960725"/>
              <a:gd name="connsiteX1-547" fmla="*/ 6385271 w 8243926"/>
              <a:gd name="connsiteY1-548" fmla="*/ 6940373 h 6960725"/>
              <a:gd name="connsiteX2-549" fmla="*/ 0 w 8243926"/>
              <a:gd name="connsiteY2-550" fmla="*/ 6908446 h 6960725"/>
              <a:gd name="connsiteX3-551" fmla="*/ 0 w 8243926"/>
              <a:gd name="connsiteY3-552" fmla="*/ 50446 h 6960725"/>
              <a:gd name="connsiteX4-553" fmla="*/ 4947214 w 8243926"/>
              <a:gd name="connsiteY4-554" fmla="*/ 0 h 6960725"/>
              <a:gd name="connsiteX5-555" fmla="*/ 5775767 w 8243926"/>
              <a:gd name="connsiteY5-556" fmla="*/ 1821372 h 6960725"/>
              <a:gd name="connsiteX6-557" fmla="*/ 7376159 w 8243926"/>
              <a:gd name="connsiteY6-558" fmla="*/ 4378606 h 6960725"/>
              <a:gd name="connsiteX7-559" fmla="*/ 8200759 w 8243926"/>
              <a:gd name="connsiteY7-560" fmla="*/ 6960725 h 6960725"/>
              <a:gd name="connsiteX0-561" fmla="*/ 8063599 w 8243926"/>
              <a:gd name="connsiteY0-562" fmla="*/ 6907385 h 6922625"/>
              <a:gd name="connsiteX1-563" fmla="*/ 6385271 w 8243926"/>
              <a:gd name="connsiteY1-564" fmla="*/ 6902273 h 6922625"/>
              <a:gd name="connsiteX2-565" fmla="*/ 0 w 8243926"/>
              <a:gd name="connsiteY2-566" fmla="*/ 6870346 h 6922625"/>
              <a:gd name="connsiteX3-567" fmla="*/ 0 w 8243926"/>
              <a:gd name="connsiteY3-568" fmla="*/ 12346 h 6922625"/>
              <a:gd name="connsiteX4-569" fmla="*/ 4947214 w 8243926"/>
              <a:gd name="connsiteY4-570" fmla="*/ 0 h 6922625"/>
              <a:gd name="connsiteX5-571" fmla="*/ 5775767 w 8243926"/>
              <a:gd name="connsiteY5-572" fmla="*/ 1783272 h 6922625"/>
              <a:gd name="connsiteX6-573" fmla="*/ 7376159 w 8243926"/>
              <a:gd name="connsiteY6-574" fmla="*/ 4340506 h 6922625"/>
              <a:gd name="connsiteX7-575" fmla="*/ 8200759 w 8243926"/>
              <a:gd name="connsiteY7-576" fmla="*/ 6922625 h 6922625"/>
              <a:gd name="connsiteX0-577" fmla="*/ 8067409 w 8247736"/>
              <a:gd name="connsiteY0-578" fmla="*/ 6907385 h 6922625"/>
              <a:gd name="connsiteX1-579" fmla="*/ 6389081 w 8247736"/>
              <a:gd name="connsiteY1-580" fmla="*/ 6902273 h 6922625"/>
              <a:gd name="connsiteX2-581" fmla="*/ 3810 w 8247736"/>
              <a:gd name="connsiteY2-582" fmla="*/ 6870346 h 6922625"/>
              <a:gd name="connsiteX3-583" fmla="*/ 0 w 8247736"/>
              <a:gd name="connsiteY3-584" fmla="*/ 8536 h 6922625"/>
              <a:gd name="connsiteX4-585" fmla="*/ 4951024 w 8247736"/>
              <a:gd name="connsiteY4-586" fmla="*/ 0 h 6922625"/>
              <a:gd name="connsiteX5-587" fmla="*/ 5779577 w 8247736"/>
              <a:gd name="connsiteY5-588" fmla="*/ 1783272 h 6922625"/>
              <a:gd name="connsiteX6-589" fmla="*/ 7379969 w 8247736"/>
              <a:gd name="connsiteY6-590" fmla="*/ 4340506 h 6922625"/>
              <a:gd name="connsiteX7-591" fmla="*/ 8204569 w 8247736"/>
              <a:gd name="connsiteY7-592" fmla="*/ 6922625 h 6922625"/>
              <a:gd name="connsiteX0-593" fmla="*/ 8067409 w 8247736"/>
              <a:gd name="connsiteY0-594" fmla="*/ 6917899 h 6933139"/>
              <a:gd name="connsiteX1-595" fmla="*/ 6389081 w 8247736"/>
              <a:gd name="connsiteY1-596" fmla="*/ 6912787 h 6933139"/>
              <a:gd name="connsiteX2-597" fmla="*/ 3810 w 8247736"/>
              <a:gd name="connsiteY2-598" fmla="*/ 6880860 h 6933139"/>
              <a:gd name="connsiteX3-599" fmla="*/ 0 w 8247736"/>
              <a:gd name="connsiteY3-600" fmla="*/ 0 h 6933139"/>
              <a:gd name="connsiteX4-601" fmla="*/ 4951024 w 8247736"/>
              <a:gd name="connsiteY4-602" fmla="*/ 10514 h 6933139"/>
              <a:gd name="connsiteX5-603" fmla="*/ 5779577 w 8247736"/>
              <a:gd name="connsiteY5-604" fmla="*/ 1793786 h 6933139"/>
              <a:gd name="connsiteX6-605" fmla="*/ 7379969 w 8247736"/>
              <a:gd name="connsiteY6-606" fmla="*/ 4351020 h 6933139"/>
              <a:gd name="connsiteX7-607" fmla="*/ 8204569 w 8247736"/>
              <a:gd name="connsiteY7-608" fmla="*/ 6933139 h 69331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  <a:cxn ang="0">
                <a:pos x="connsiteX7-223" y="connsiteY7-224"/>
              </a:cxn>
            </a:cxnLst>
            <a:rect l="l" t="t" r="r" b="b"/>
            <a:pathLst>
              <a:path w="8247736" h="6933139">
                <a:moveTo>
                  <a:pt x="8067409" y="6917899"/>
                </a:moveTo>
                <a:cubicBezTo>
                  <a:pt x="7631751" y="6935285"/>
                  <a:pt x="7733014" y="6918960"/>
                  <a:pt x="6389081" y="6912787"/>
                </a:cubicBezTo>
                <a:lnTo>
                  <a:pt x="3810" y="6880860"/>
                </a:lnTo>
                <a:lnTo>
                  <a:pt x="0" y="0"/>
                </a:lnTo>
                <a:lnTo>
                  <a:pt x="4951024" y="10514"/>
                </a:lnTo>
                <a:cubicBezTo>
                  <a:pt x="5890502" y="224646"/>
                  <a:pt x="5374753" y="1070368"/>
                  <a:pt x="5779577" y="1793786"/>
                </a:cubicBezTo>
                <a:cubicBezTo>
                  <a:pt x="6184401" y="2517204"/>
                  <a:pt x="6975804" y="3494461"/>
                  <a:pt x="7379969" y="4351020"/>
                </a:cubicBezTo>
                <a:cubicBezTo>
                  <a:pt x="7784134" y="5207579"/>
                  <a:pt x="8419247" y="6420453"/>
                  <a:pt x="8204569" y="6933139"/>
                </a:cubicBezTo>
              </a:path>
            </a:pathLst>
          </a:custGeom>
          <a:solidFill>
            <a:srgbClr val="3648A4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1689246" y="2694715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2292335" y="2637365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6068593" y="269466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6772275" y="261620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íṥḷíḑé"/>
          <p:cNvSpPr txBox="1"/>
          <p:nvPr userDrawn="1"/>
        </p:nvSpPr>
        <p:spPr>
          <a:xfrm>
            <a:off x="6108159" y="4366234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6781098" y="4336824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îṧ1ïḋê"/>
          <p:cNvSpPr txBox="1"/>
          <p:nvPr userDrawn="1"/>
        </p:nvSpPr>
        <p:spPr>
          <a:xfrm>
            <a:off x="1631213" y="4394830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2292152" y="4366055"/>
            <a:ext cx="0" cy="519214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4132726" y="1986690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697715" y="1929340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4132478" y="314932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4688840" y="314960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îṧ1ïḋê"/>
          <p:cNvSpPr txBox="1"/>
          <p:nvPr userDrawn="1"/>
        </p:nvSpPr>
        <p:spPr>
          <a:xfrm>
            <a:off x="4149090" y="4454525"/>
            <a:ext cx="539750" cy="46164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4697532" y="4425745"/>
            <a:ext cx="0" cy="519214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4118121" y="2434365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657710" y="2377015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4117873" y="374114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4674235" y="374142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B095-49C6-4C53-844A-199276FE01D2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E8C9-4269-43FD-84F3-C3D9B7E839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8330" y="2659380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2</a:t>
            </a:r>
            <a:r>
              <a:rPr lang="zh-CN" altLang="en-US" sz="4400" b="1" dirty="0">
                <a:solidFill>
                  <a:schemeClr val="bg1"/>
                </a:solidFill>
              </a:rPr>
              <a:t>章  Python基础知识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1420" y="3717290"/>
            <a:ext cx="3740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Python的代码编写规范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olidFill>
                  <a:schemeClr val="bg1"/>
                </a:solidFill>
                <a:sym typeface="+mn-ea"/>
              </a:rPr>
              <a:t>变量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基本的输出与输入</a:t>
            </a:r>
          </a:p>
        </p:txBody>
      </p:sp>
      <p:pic>
        <p:nvPicPr>
          <p:cNvPr id="8" name="图片 7" descr="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330" y="610235"/>
            <a:ext cx="3674745" cy="33959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2205" y="3717290"/>
            <a:ext cx="3740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模块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olidFill>
                  <a:schemeClr val="bg1"/>
                </a:solidFill>
                <a:sym typeface="+mn-ea"/>
              </a:rPr>
              <a:t>模块1：turtle库的使用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实战1：Python心形绘制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2.2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8560" y="240220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标识符与关键字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8560" y="3782060"/>
            <a:ext cx="355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变量的定义和使用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标识符与关键字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标识符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09395" y="1846580"/>
            <a:ext cx="91725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75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 b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语言中，需要对程序中各个元素命名，以便区分，这种用来标识变量、函数、类等元素的符号称为标识符。</a:t>
            </a:r>
          </a:p>
          <a:p>
            <a:pPr indent="406400" fontAlgn="auto">
              <a:lnSpc>
                <a:spcPct val="175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语言规定，标识符由字母、数字和下划线组成，且不允许以数字开头。在使用标识符时应注意以下几点。</a:t>
            </a:r>
          </a:p>
          <a:p>
            <a:pPr marL="285750" indent="406400" fontAlgn="auto">
              <a:lnSpc>
                <a:spcPct val="175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命名时应遵循</a:t>
            </a:r>
            <a:r>
              <a:rPr lang="zh-CN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见名知意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的原则。</a:t>
            </a:r>
            <a:endParaRPr lang="zh-CN" sz="1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75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系统已用的</a:t>
            </a:r>
            <a:r>
              <a:rPr lang="zh-CN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关键字不得用作标识符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75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下划线对解释器有特殊意义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，建议避免使用其作为标识符的开头（后续章节说明）。</a:t>
            </a:r>
            <a:endParaRPr lang="zh-CN" sz="1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75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标识符</a:t>
            </a:r>
            <a:r>
              <a:rPr lang="zh-CN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区分大小写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406400" fontAlgn="auto">
              <a:lnSpc>
                <a:spcPct val="175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汉字在</a:t>
            </a:r>
            <a:r>
              <a:rPr lang="en-US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中是被允许作为标识符的，但是用</a:t>
            </a:r>
            <a:r>
              <a:rPr lang="zh-CN" sz="16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汉字作为标识符是不建议的</a:t>
            </a:r>
            <a:r>
              <a:rPr lang="zh-CN" sz="1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标识符与关键字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标识符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2635" y="2275840"/>
            <a:ext cx="93192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 fontAlgn="auto">
              <a:lnSpc>
                <a:spcPct val="300000"/>
              </a:lnSpc>
            </a:pPr>
            <a:r>
              <a:rPr lang="zh-CN" altLang="en-US" sz="24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合法标识符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student_1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addNumber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</a:p>
          <a:p>
            <a:pPr indent="127000" fontAlgn="auto">
              <a:lnSpc>
                <a:spcPct val="300000"/>
              </a:lnSpc>
            </a:pPr>
            <a:r>
              <a:rPr lang="zh-CN" sz="24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不合法标识符 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3number、2_student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（定义类的关键字）</a:t>
            </a:r>
            <a:endParaRPr lang="en-US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标识符与关键字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关键字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1001522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关键字是系统已经定义过的标识符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，它在程序中已有了特定的含义，因此不能再使用关键字作为其他名称的标识符。Python3.9.6中所有的关键字如下表所示。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979295" y="2692400"/>
          <a:ext cx="8335645" cy="31673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__peg_parser__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endParaRPr lang="en-US" altLang="en-US" sz="1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await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elif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lambda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nonlocal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raise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yield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标识符与关键字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关键字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39190" y="2012950"/>
            <a:ext cx="100152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Python中的关键字可以通过以下代码进行查看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4550" y="322834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import keyword</a:t>
            </a:r>
          </a:p>
          <a:p>
            <a:pPr indent="0" fontAlgn="auto">
              <a:lnSpc>
                <a:spcPct val="150000"/>
              </a:lnSpc>
            </a:pP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print(keyword.kwlist)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39135" y="3228340"/>
            <a:ext cx="5713730" cy="12934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变量的定义和使用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971675"/>
            <a:ext cx="100152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：编程中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最基本的单元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，它会暂时引用用户需要存储的数据，可以将其理解为一个标签，找到这个标签就可以使用这个数据。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为变量赋值可以用“=”来实现，具体语法格式如下。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79880" y="4564380"/>
            <a:ext cx="77704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例如，创建一个年龄变量，并赋值为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，可以使用以下语句。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7570" y="3681095"/>
            <a:ext cx="28162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r>
              <a:rPr 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value</a:t>
            </a:r>
            <a:endParaRPr lang="en-US" altLang="en-US" sz="24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83405" y="3537585"/>
            <a:ext cx="3424555" cy="7473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99050" y="5546090"/>
            <a:ext cx="1995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400" b="0">
                <a:latin typeface="微软雅黑" panose="020B0503020204020204" charset="-122"/>
                <a:ea typeface="微软雅黑" panose="020B0503020204020204" charset="-122"/>
              </a:rPr>
              <a:t>age = 18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84040" y="5402580"/>
            <a:ext cx="3424555" cy="7473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变量的定义和使用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856740"/>
            <a:ext cx="1006348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变量名是标识符的一部分，其命名要遵循标识符的命名规则。常见的变量名命名方式有以下两种。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下划线命名法。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用下划线分割小写字母段或者大写字母段，例如my_name、my_age、GlOBAL_NAME等。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驼峰式命名法，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包括小驼峰法和大驼峰法。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其中小驼峰法是指首字母小写，其他单词的首字母大写，例如myName、myAge、myStudentCount等。大驼峰法又称帕斯卡命名法，是指首字母大写的多个单词，例如MyName、MyAge、MyStudentCount等。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变量的定义和使用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70305" y="2048510"/>
            <a:ext cx="100634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在Python中，变量的类型可以随时改变，可以使用内置函数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type()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返回变量类型。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55090" y="3102610"/>
            <a:ext cx="4801870" cy="2209800"/>
            <a:chOff x="482" y="5416"/>
            <a:chExt cx="7562" cy="3480"/>
          </a:xfrm>
        </p:grpSpPr>
        <p:sp>
          <p:nvSpPr>
            <p:cNvPr id="8" name="文本框 7"/>
            <p:cNvSpPr txBox="1"/>
            <p:nvPr/>
          </p:nvSpPr>
          <p:spPr>
            <a:xfrm>
              <a:off x="1388" y="5522"/>
              <a:ext cx="5475" cy="30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name = 18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print(type(name))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name = "</a:t>
              </a:r>
              <a:r>
                <a:rPr lang="zh-CN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张三</a:t>
              </a: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print(type(name))</a:t>
              </a:r>
              <a:endParaRPr lang="en-US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2" y="5416"/>
              <a:ext cx="7563" cy="3481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132320" y="3658870"/>
            <a:ext cx="3423920" cy="1097280"/>
            <a:chOff x="11381" y="5760"/>
            <a:chExt cx="5392" cy="1728"/>
          </a:xfrm>
        </p:grpSpPr>
        <p:sp>
          <p:nvSpPr>
            <p:cNvPr id="13" name="文本框 12"/>
            <p:cNvSpPr txBox="1"/>
            <p:nvPr/>
          </p:nvSpPr>
          <p:spPr>
            <a:xfrm>
              <a:off x="11943" y="5760"/>
              <a:ext cx="3948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&lt;class 'int'&gt;</a:t>
              </a:r>
            </a:p>
            <a:p>
              <a:pPr indent="0" fontAlgn="auto">
                <a:lnSpc>
                  <a:spcPct val="150000"/>
                </a:lnSpc>
              </a:pPr>
              <a:r>
                <a:rPr lang="en-US" sz="2000" b="0">
                  <a:latin typeface="微软雅黑" panose="020B0503020204020204" charset="-122"/>
                  <a:ea typeface="微软雅黑" panose="020B0503020204020204" charset="-122"/>
                  <a:cs typeface="宋体" panose="02010600030101010101" pitchFamily="2" charset="-122"/>
                </a:rPr>
                <a:t>&lt;class 'str'&gt;</a:t>
              </a:r>
              <a:endParaRPr lang="en-US" altLang="en-US" sz="20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1381" y="5760"/>
              <a:ext cx="5393" cy="1729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右箭头 15"/>
          <p:cNvSpPr/>
          <p:nvPr/>
        </p:nvSpPr>
        <p:spPr>
          <a:xfrm>
            <a:off x="5656580" y="4059555"/>
            <a:ext cx="1832610" cy="3238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2.3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基本的输出与输入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6354" y="1414977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熟悉</a:t>
            </a:r>
            <a:r>
              <a:rPr lang="zh-CN" altLang="en-US" sz="24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6605" y="247205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Python中变量的定义和使用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26355" y="351472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基本的输出与输入方法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26605" y="455676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熟悉</a:t>
            </a:r>
            <a:r>
              <a:rPr sz="2400" dirty="0"/>
              <a:t>Python中模块的导入及使用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7930" y="268795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什么是函数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96430" y="268795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print()函数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87930" y="443420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eval()函数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96430" y="443420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input()函数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什么是函数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48460" y="2221865"/>
            <a:ext cx="889444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函数用于实现具体的功能，输入正确的参数，可以获得相应的返回值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中的函数可以分为</a:t>
            </a: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类：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内置函数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Python预先定义的函数，可以直接调用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自定义函数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用户自行定义的函数，用于实现特定的功能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什么是函数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自定义函数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49095" y="1896745"/>
            <a:ext cx="88944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需要使用关键字</a:t>
            </a: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，具体语法格式如下。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4680" y="3978910"/>
            <a:ext cx="84232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是标识符的一部分，应遵循标识符的命名规则。当定义一个函数的时候，参数列表中的参数还没有被赋值，只有调用一个函数的时候，才向函数中传递了参数的值。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41470" y="2602865"/>
            <a:ext cx="32346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函数名（参数列表）：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函数体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23335" y="2602865"/>
            <a:ext cx="3922395" cy="10147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什么是函数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自定义函数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57910" y="2152015"/>
            <a:ext cx="10241915" cy="2523490"/>
            <a:chOff x="1794" y="2887"/>
            <a:chExt cx="16129" cy="3974"/>
          </a:xfrm>
        </p:grpSpPr>
        <p:sp>
          <p:nvSpPr>
            <p:cNvPr id="100" name="文本框 99"/>
            <p:cNvSpPr txBox="1"/>
            <p:nvPr/>
          </p:nvSpPr>
          <p:spPr>
            <a:xfrm>
              <a:off x="2581" y="3166"/>
              <a:ext cx="14555" cy="3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def add(a,b):         #定义加和函数，有两个参数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print("成功调用add()函数")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return a + b      #返回两个数相加后的值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sum = add(2,3)     #向函数传参数2、3，经add()函数计算后，将返回值赋给sum变量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print("2+3的和为：",sum)         #打印sum的值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794" y="2887"/>
              <a:ext cx="16129" cy="3974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638935" y="1586865"/>
            <a:ext cx="2977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定义求和函数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38935" y="536702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成功调用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add()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2+3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的和为：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57910" y="5274310"/>
            <a:ext cx="10241915" cy="10147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51830" y="4390390"/>
            <a:ext cx="377825" cy="12934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什么是函数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内置函数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36700" y="2534285"/>
            <a:ext cx="94697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20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Python中有很多内置函数，接下来将会介绍能够实现基本输出与输入的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input()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print()</a:t>
            </a:r>
            <a:r>
              <a:rPr lang="zh-CN" altLang="en-US" sz="2400" dirty="0">
                <a:sym typeface="+mn-ea"/>
              </a:rPr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120" y="1586865"/>
            <a:ext cx="82753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在Python中，使用print()函数可以将结果输出到标准控制台上。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46930" y="2413000"/>
            <a:ext cx="32753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需要输出的内容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34765" y="2270760"/>
            <a:ext cx="4899660" cy="652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39190" y="3359785"/>
            <a:ext cx="5955030" cy="2929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8100" y="3532505"/>
            <a:ext cx="51581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print(18)                            #打印数字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print("张三今年18岁")       #打印字符串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 = 18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print(age)                          #打印数值型变量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sentence = "张三今年18岁"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print(sentence)                  #打印字符串变量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612380" y="3359785"/>
            <a:ext cx="2960370" cy="2927985"/>
            <a:chOff x="10949" y="5294"/>
            <a:chExt cx="5658" cy="4611"/>
          </a:xfrm>
        </p:grpSpPr>
        <p:sp>
          <p:nvSpPr>
            <p:cNvPr id="11" name="圆角矩形 10"/>
            <p:cNvSpPr/>
            <p:nvPr/>
          </p:nvSpPr>
          <p:spPr>
            <a:xfrm>
              <a:off x="10949" y="5294"/>
              <a:ext cx="5658" cy="4611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412" y="6220"/>
              <a:ext cx="4076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</a:t>
              </a:r>
              <a:endPara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张三今年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岁</a:t>
              </a:r>
              <a:endPara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</a:t>
              </a:r>
              <a:endPara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张三今年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岁</a:t>
              </a:r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>
            <a:off x="6480175" y="4667885"/>
            <a:ext cx="1374140" cy="3111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17330" y="1779270"/>
            <a:ext cx="2999740" cy="2168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print()函数可以打印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数字、字符串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等，其中打印字符串时需要用引号括起来，也可以打印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数值型变量、字符串变量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print()</a:t>
            </a:r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end</a:t>
            </a:r>
            <a:r>
              <a:rPr lang="zh-CN" altLang="en-US" sz="2400" b="1" dirty="0">
                <a:sym typeface="+mn-ea"/>
              </a:rPr>
              <a:t>参数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5530" y="1724025"/>
            <a:ext cx="103092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print()函数打印内容后会自动换行，这是由于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end参数默认为换行符“\n”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。如果希望print()函数打印结束时不换行，可以对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end参数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进行修改。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76630" y="3198495"/>
            <a:ext cx="30911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不操作end参数时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98340" y="3198495"/>
            <a:ext cx="30175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1600" b="1">
                <a:latin typeface="微软雅黑" panose="020B0503020204020204" charset="-122"/>
                <a:ea typeface="微软雅黑" panose="020B0503020204020204" charset="-122"/>
              </a:rPr>
              <a:t>将end参数设置为冒号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20685" y="3198495"/>
            <a:ext cx="28155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1600" b="1">
                <a:latin typeface="微软雅黑" panose="020B0503020204020204" charset="-122"/>
                <a:ea typeface="微软雅黑" panose="020B0503020204020204" charset="-122"/>
              </a:rPr>
              <a:t>将end参数设置为破折号</a:t>
            </a:r>
          </a:p>
        </p:txBody>
      </p:sp>
      <p:sp>
        <p:nvSpPr>
          <p:cNvPr id="22" name="矩形 21"/>
          <p:cNvSpPr/>
          <p:nvPr/>
        </p:nvSpPr>
        <p:spPr>
          <a:xfrm>
            <a:off x="869315" y="3125470"/>
            <a:ext cx="3427730" cy="234442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04360" y="3125470"/>
            <a:ext cx="3427730" cy="234442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26705" y="3125470"/>
            <a:ext cx="3427730" cy="234442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65530" y="3526155"/>
            <a:ext cx="3002915" cy="1760855"/>
            <a:chOff x="1678" y="5553"/>
            <a:chExt cx="4729" cy="2773"/>
          </a:xfrm>
        </p:grpSpPr>
        <p:sp>
          <p:nvSpPr>
            <p:cNvPr id="4" name="文本框 3"/>
            <p:cNvSpPr txBox="1"/>
            <p:nvPr/>
          </p:nvSpPr>
          <p:spPr>
            <a:xfrm>
              <a:off x="1988" y="5553"/>
              <a:ext cx="4202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</a:t>
              </a:r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我的姓名是</a:t>
              </a:r>
              <a:r>
                <a:rPr 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")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</a:t>
              </a:r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张三</a:t>
              </a:r>
              <a:r>
                <a:rPr 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")</a:t>
              </a:r>
              <a:endPara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678" y="5620"/>
              <a:ext cx="4729" cy="1027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78" y="7401"/>
              <a:ext cx="382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/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</a:rPr>
                <a:t>我的姓名是</a:t>
              </a:r>
            </a:p>
            <a:p>
              <a:pPr indent="266700"/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</a:rPr>
                <a:t>张三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78" y="7299"/>
              <a:ext cx="4729" cy="1027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16450" y="3526155"/>
            <a:ext cx="3002915" cy="1760855"/>
            <a:chOff x="1678" y="5553"/>
            <a:chExt cx="4729" cy="2773"/>
          </a:xfrm>
        </p:grpSpPr>
        <p:sp>
          <p:nvSpPr>
            <p:cNvPr id="26" name="文本框 25"/>
            <p:cNvSpPr txBox="1"/>
            <p:nvPr/>
          </p:nvSpPr>
          <p:spPr>
            <a:xfrm>
              <a:off x="1678" y="5553"/>
              <a:ext cx="4565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print("我的姓名是",end = ":")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print("张三")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678" y="5620"/>
              <a:ext cx="4729" cy="1027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78" y="7570"/>
              <a:ext cx="3821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/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</a:rPr>
                <a:t>我的姓名是:张三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78" y="7299"/>
              <a:ext cx="4729" cy="1027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020685" y="3568700"/>
            <a:ext cx="32073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print("我的姓名是",end = "——")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print("张三")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8020050" y="3611245"/>
            <a:ext cx="3208655" cy="652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020685" y="4677410"/>
            <a:ext cx="3208020" cy="652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214995" y="4850130"/>
            <a:ext cx="24263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我的姓名是——张三</a:t>
            </a:r>
          </a:p>
        </p:txBody>
      </p:sp>
      <p:sp>
        <p:nvSpPr>
          <p:cNvPr id="38" name="下箭头 37"/>
          <p:cNvSpPr/>
          <p:nvPr/>
        </p:nvSpPr>
        <p:spPr>
          <a:xfrm>
            <a:off x="2420620" y="4220845"/>
            <a:ext cx="203200" cy="4146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6016625" y="4220845"/>
            <a:ext cx="203200" cy="4146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9538970" y="4263390"/>
            <a:ext cx="203200" cy="41465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print()</a:t>
            </a:r>
            <a:r>
              <a:rPr lang="zh-CN" altLang="en-US" sz="2400" dirty="0">
                <a:sym typeface="+mn-ea"/>
              </a:rPr>
              <a:t>函数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sep</a:t>
            </a:r>
            <a:r>
              <a:rPr lang="zh-CN" altLang="en-US" sz="2400" b="1" dirty="0">
                <a:sym typeface="+mn-ea"/>
              </a:rPr>
              <a:t>参数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5530" y="1724025"/>
            <a:ext cx="103092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默认情况下，print()函数一次性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打印多个内容时，会以空格分隔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。如果希望改变print()函数打印时的分隔符，可以修改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sep参数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654175" y="2950210"/>
            <a:ext cx="4222115" cy="3259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43345" y="2950210"/>
            <a:ext cx="4368165" cy="325945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89760" y="3069590"/>
            <a:ext cx="3662680" cy="2927985"/>
            <a:chOff x="3863" y="4983"/>
            <a:chExt cx="5768" cy="4611"/>
          </a:xfrm>
        </p:grpSpPr>
        <p:sp>
          <p:nvSpPr>
            <p:cNvPr id="11" name="文本框 10"/>
            <p:cNvSpPr txBox="1"/>
            <p:nvPr/>
          </p:nvSpPr>
          <p:spPr>
            <a:xfrm>
              <a:off x="4241" y="5742"/>
              <a:ext cx="5125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6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 = "Hello"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6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y = "1000phone"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6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print(x,y)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863" y="5819"/>
              <a:ext cx="5768" cy="1810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63" y="8737"/>
              <a:ext cx="466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/>
              <a:r>
                <a:rPr lang="zh-CN" sz="1600" b="0">
                  <a:latin typeface="微软雅黑" panose="020B0503020204020204" charset="-122"/>
                  <a:ea typeface="微软雅黑" panose="020B0503020204020204" charset="-122"/>
                </a:rPr>
                <a:t>Hello 1000phone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863" y="8410"/>
              <a:ext cx="5768" cy="1184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13" y="4983"/>
              <a:ext cx="48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00000"/>
                </a:lnSpc>
                <a:extLst>
                  <a:ext uri="{35155182-B16C-46BC-9424-99874614C6A1}">
                    <wpsdc:indentchars xmlns:wpsdc="http://www.wps.cn/officeDocument/2017/drawingmlCustomData" xmlns="" val="200" checksum="59296752"/>
                  </a:ext>
                </a:extLst>
              </a:pPr>
              <a:r>
                <a:rPr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不操作sep参数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6577" y="7630"/>
              <a:ext cx="340" cy="78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035800" y="3551555"/>
            <a:ext cx="32543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"Hello"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= "1000phone"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print(x,y,sep = ",")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6795770" y="3600450"/>
            <a:ext cx="3662680" cy="1149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95770" y="5453380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Hello,1000phone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795770" y="524573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93560" y="3069590"/>
            <a:ext cx="32791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将sep参数设置为逗号时</a:t>
            </a:r>
          </a:p>
        </p:txBody>
      </p:sp>
      <p:sp>
        <p:nvSpPr>
          <p:cNvPr id="29" name="下箭头 28"/>
          <p:cNvSpPr/>
          <p:nvPr/>
        </p:nvSpPr>
        <p:spPr>
          <a:xfrm>
            <a:off x="8519160" y="4750435"/>
            <a:ext cx="215900" cy="49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eval()</a:t>
            </a:r>
            <a:r>
              <a:rPr lang="zh-CN" altLang="en-US" sz="2400" dirty="0">
                <a:sym typeface="+mn-ea"/>
              </a:rPr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9060" y="1751965"/>
            <a:ext cx="103092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eval()函数可以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解析和执行字符串表达式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，并返回表达式的计算结果。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345180" y="2308225"/>
            <a:ext cx="4430395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5445" y="2484755"/>
            <a:ext cx="2816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eval(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字符串表达式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080" y="3244850"/>
            <a:ext cx="36118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计算一个数的平方（</a:t>
            </a:r>
            <a:r>
              <a:rPr lang="en-US" alt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x**2</a:t>
            </a:r>
            <a:r>
              <a:rPr lang="zh-CN" b="1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b="1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7780" y="3874135"/>
            <a:ext cx="62471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的平方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18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函数运算字符串表达式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x**2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已赋值为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square_sum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eval("x**2")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#eval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函数计算的结果赋值给了变量</a:t>
            </a:r>
            <a:r>
              <a:rPr 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square_sum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，打印该变量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print("18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的平方为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</a:t>
            </a:r>
            <a:r>
              <a:rPr 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square_sum,sep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":")</a:t>
            </a:r>
            <a:endParaRPr lang="en-US" altLang="en-US" sz="16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9190" y="3816350"/>
            <a:ext cx="6168390" cy="2422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896225" y="3816350"/>
            <a:ext cx="2961640" cy="2422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98815" y="4820920"/>
            <a:ext cx="21558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的平方为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:324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965950" y="4820920"/>
            <a:ext cx="1414145" cy="323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基本的输出与输入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input()</a:t>
            </a:r>
            <a:r>
              <a:rPr lang="zh-CN" altLang="en-US" sz="2400" dirty="0">
                <a:sym typeface="+mn-ea"/>
              </a:rPr>
              <a:t>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8915" y="1832610"/>
            <a:ext cx="92354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input()函数可以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接收从控制台输入的内容，并以字符串的形式返回该内容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880485" y="2416810"/>
            <a:ext cx="4430395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7045" y="2593340"/>
            <a:ext cx="3881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input("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2855" y="4385945"/>
            <a:ext cx="44780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 = input("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请输入您的年龄：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457200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print(type(age))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555" y="4025900"/>
            <a:ext cx="4770755" cy="1734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5930" y="4385945"/>
            <a:ext cx="39084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请输入您的年龄：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&lt;class 'str'&gt;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05245" y="4025900"/>
            <a:ext cx="4430395" cy="1734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389880" y="4847590"/>
            <a:ext cx="1414145" cy="323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39225" y="2736850"/>
            <a:ext cx="3020695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无论输入的内容是什么形式，经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input()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函数处理后都会变为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字符串格式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，可以通过已学的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type()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函数来验证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2.1</a:t>
            </a:r>
          </a:p>
          <a:p>
            <a:pPr algn="ctr"/>
            <a:r>
              <a:rPr lang="zh-CN" altLang="en-US" sz="2800" b="1" dirty="0"/>
              <a:t>Python的代码编写规范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2.4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2675" y="2473960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模块的导入及使用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92675" y="3790950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模块的分类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65935" y="2275840"/>
            <a:ext cx="86601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中的模块的功能与函数相似，可以更好的组织代码，提高代码的利用率。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模块是一种以“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”为后缀的文件，其中可以包含变量、函数等各种代码形式。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导入模块后，就可以使用模块中的变量、函数等。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8240" y="1189355"/>
            <a:ext cx="987552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588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956455923"/>
                </a:ext>
              </a:extLst>
            </a:pPr>
            <a:r>
              <a:rPr lang="en-US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内置模块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altLang="en-US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，主要用于生成随机数。random模块中常用的函数如下表。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682750" y="2524125"/>
          <a:ext cx="8827135" cy="33388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0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random()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返回一个0到1的随机浮点数n（0≤n≤1）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randint(a,b)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返回一个指定范围内的整数n（a≤n≤b</a:t>
                      </a: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randrange(start,stop[,step])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获取一个在[start，stop)范围内的并以step为步长的随机整数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uniform(</a:t>
                      </a: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a,b</a:t>
                      </a:r>
                      <a:r>
                        <a:rPr lang="en-US" sz="16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返回一个指定范围内的随机浮点数n（a≤n≤b）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choice(seq)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从序列中获取一个随机元素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shuffle(seq)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将序列中的元素随机排列，并返回打乱后的序列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sample(pop,k)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从指定序列pop中随机选取长度为k的片段，并以列表形式返回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模块的导入及使用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29136" y="2514887"/>
            <a:ext cx="53289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导入模块有两种方法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模块名</a:t>
            </a: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模块名 import···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22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模块的导入及使用</a:t>
            </a:r>
            <a:r>
              <a:rPr lang="en-US" altLang="zh-CN" sz="2400" dirty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b="1">
                <a:ea typeface="+mn-lt"/>
                <a:cs typeface="+mn-lt"/>
                <a:sym typeface="+mn-ea"/>
              </a:rPr>
              <a:t>import 模块名</a:t>
            </a:r>
            <a:endParaRPr lang="zh-CN" altLang="en-US" sz="2400" b="1" dirty="0">
              <a:ea typeface="+mn-lt"/>
              <a:cs typeface="+mn-lt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0035" y="2503170"/>
            <a:ext cx="99434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“import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模块名”导入模块，使用模块中的变量或者函数时，要通过以下方式。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4365" y="3756660"/>
            <a:ext cx="28981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</a:t>
            </a: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函数（参数）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81120" y="3716020"/>
            <a:ext cx="4430395" cy="10039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22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模块的导入及使用</a:t>
            </a:r>
            <a:r>
              <a:rPr lang="en-US" altLang="zh-CN" sz="2400" dirty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b="1">
                <a:ea typeface="+mn-lt"/>
                <a:cs typeface="+mn-lt"/>
                <a:sym typeface="+mn-ea"/>
              </a:rPr>
              <a:t>import 模块名</a:t>
            </a:r>
            <a:endParaRPr lang="zh-CN" altLang="en-US" sz="2400" b="1" dirty="0">
              <a:ea typeface="+mn-lt"/>
              <a:cs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320" y="1990090"/>
            <a:ext cx="62763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random            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 = random.random()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random()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函数获取一个随机浮点数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生成的随机数为：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",num)</a:t>
            </a:r>
            <a:endParaRPr lang="en-US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5340" y="1936115"/>
            <a:ext cx="6681470" cy="17500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3558540"/>
            <a:ext cx="40144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生成的随机数为：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0.8672446220309943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939405" y="2851150"/>
            <a:ext cx="4149090" cy="19329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15340" y="4518025"/>
            <a:ext cx="6681470" cy="17500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9190" y="4608830"/>
            <a:ext cx="58337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random as r          #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模块的名称为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 = </a:t>
            </a:r>
            <a:r>
              <a:rPr 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r.random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             #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模块中的函数时，就要用它的别名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生成的随机数为：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",num)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下弧形箭头 11"/>
          <p:cNvSpPr/>
          <p:nvPr/>
        </p:nvSpPr>
        <p:spPr>
          <a:xfrm rot="20040000">
            <a:off x="7280275" y="4862830"/>
            <a:ext cx="1347470" cy="81915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>
            <a:off x="7294245" y="2504440"/>
            <a:ext cx="1185545" cy="713740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04360" y="3409950"/>
            <a:ext cx="338264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可以使用</a:t>
            </a:r>
            <a:r>
              <a:rPr 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关键字对模块进行重命名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，例如，在导入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时，为其起别名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endParaRPr lang="en-US" altLang="en-US" sz="16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模块的导入及使用</a:t>
            </a:r>
            <a:r>
              <a:rPr lang="en-US" altLang="zh-CN" sz="2400" dirty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b="1">
                <a:ea typeface="+mn-lt"/>
                <a:cs typeface="+mn-lt"/>
                <a:sym typeface="+mn-ea"/>
              </a:rPr>
              <a:t>from 模块名 import···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93825" y="1726565"/>
            <a:ext cx="9404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“from 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import···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”导入模块，可以直接使用模块中的变量、函数等，不用再带上模块名。“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import···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”导入模块有以下两种形式。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0910" y="3078480"/>
            <a:ext cx="40684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*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变量，函数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597025" y="3078480"/>
            <a:ext cx="4672330" cy="10039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8195" y="3720147"/>
            <a:ext cx="5080000" cy="2168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“from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*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”是指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导入模块中的全部内容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，“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模块名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变量，函数”是指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导入模块中特定的变量和函数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，这种导入方式仅能使用导入的变量和函数，不能用模块中未导入的内容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模块的导入及使用</a:t>
            </a:r>
            <a:r>
              <a:rPr lang="en-US" altLang="zh-CN" sz="2400" dirty="0">
                <a:ea typeface="+mn-lt"/>
                <a:cs typeface="+mn-lt"/>
                <a:sym typeface="+mn-ea"/>
              </a:rPr>
              <a:t>-</a:t>
            </a:r>
            <a:r>
              <a:rPr lang="zh-CN" altLang="en-US" sz="2400" b="1">
                <a:ea typeface="+mn-lt"/>
                <a:cs typeface="+mn-lt"/>
                <a:sym typeface="+mn-ea"/>
              </a:rPr>
              <a:t>from 模块名 import···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56310" y="1950720"/>
            <a:ext cx="521716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random import *    #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模块中的所有内容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fnum = random()            #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直接调用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函数，无需加模块名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inum = randint(1,10)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生成浮点数为：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",fnum)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1-10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之间的整数为：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",inum)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7095" y="2595880"/>
            <a:ext cx="385445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生成浮点数为：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0.7783834523195864</a:t>
            </a:r>
            <a:endParaRPr lang="zh-CN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1-10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之间的整数为： 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310" y="4582795"/>
            <a:ext cx="540004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random import random        #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仅导入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inum = randint(1,10)	         #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randint()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生成的整数为：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",inum)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0060" y="4500245"/>
            <a:ext cx="45732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File "C:\1000phone\test.py",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inum = randint(1,10)	 #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randint()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NameError: name 'randint' is not defined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73430" y="1753870"/>
            <a:ext cx="5582920" cy="24231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30060" y="1753870"/>
            <a:ext cx="4479290" cy="24218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981065" y="2872105"/>
            <a:ext cx="1172210" cy="2559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3430" y="4439920"/>
            <a:ext cx="5582920" cy="1524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829425" y="4420870"/>
            <a:ext cx="4479925" cy="1543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981065" y="5154930"/>
            <a:ext cx="1172210" cy="2559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75760" y="5410835"/>
            <a:ext cx="227584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由于没有导入</a:t>
            </a:r>
            <a:r>
              <a:rPr 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randint()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却在程序中使用了此函数，导致程序异常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模块的分类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15185" y="1808480"/>
            <a:ext cx="79622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Python中的模块分为3类：</a:t>
            </a:r>
          </a:p>
          <a:p>
            <a:pPr marL="28575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内置模块</a:t>
            </a:r>
            <a:endParaRPr lang="zh-CN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09600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Python的官方模块，可以直接导入程序</a:t>
            </a:r>
            <a:endParaRPr lang="zh-CN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第三方模块</a:t>
            </a:r>
            <a:endParaRPr lang="zh-CN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09600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非官方制作发布的模块，需要用户安装后才能使用</a:t>
            </a:r>
            <a:endParaRPr lang="zh-CN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自定义模块</a:t>
            </a:r>
            <a:endParaRPr lang="zh-CN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用户自行编写的模块，对功能性代码块进行复用。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8580" y="2389505"/>
            <a:ext cx="214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缩进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48580" y="3675380"/>
            <a:ext cx="2169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200" dirty="0"/>
              <a:t>注释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模块的分类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内置模块</a:t>
            </a:r>
          </a:p>
        </p:txBody>
      </p:sp>
      <p:pic>
        <p:nvPicPr>
          <p:cNvPr id="4" name="图片 3" descr="图2.2Python官方文档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2306955"/>
            <a:ext cx="6040755" cy="3879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7948295" y="2378075"/>
            <a:ext cx="31946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import random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help(random)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2.3查看模块文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30" y="3629660"/>
            <a:ext cx="4890135" cy="2557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圆角矩形 9"/>
          <p:cNvSpPr/>
          <p:nvPr/>
        </p:nvSpPr>
        <p:spPr>
          <a:xfrm>
            <a:off x="6729730" y="2306955"/>
            <a:ext cx="4889500" cy="1064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9650" y="1670050"/>
            <a:ext cx="3974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查看内置函数的含义和内容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77335" y="2038350"/>
            <a:ext cx="20116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查看官方文档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60585" y="2038350"/>
            <a:ext cx="201168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help()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60585" y="3472180"/>
            <a:ext cx="201168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</a:rPr>
              <a:t>③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Ctrl+鼠标左键跳转模块文件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模块的分类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第三方模块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15110" y="1699260"/>
            <a:ext cx="9161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工具是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中常用的模块管理工具，可以通过相关的命令管理第三方模块。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45410" y="2734945"/>
          <a:ext cx="7063105" cy="22585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2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命令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pip list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查看已安装的模块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pip install -U pip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升级pip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pip install 模块名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安装模块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pip uninstall 模块名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卸载模块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pip install -upgrade 模块名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升级模块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模块的分类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自定义模块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43075" y="1725930"/>
            <a:ext cx="5080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用户可以自定义模块，导入到其他的程序中。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57170" y="239903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 = "study hard"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print("study.py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文件运行结果：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",sentence)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394585" y="2327910"/>
            <a:ext cx="5724525" cy="1064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56715" y="2187575"/>
            <a:ext cx="153860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study.py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5220" y="3831590"/>
            <a:ext cx="5725160" cy="1064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74595" y="3902710"/>
            <a:ext cx="564515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study import *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变量：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",sentence)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6835" y="3669665"/>
            <a:ext cx="215773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import_study.py</a:t>
            </a:r>
          </a:p>
        </p:txBody>
      </p:sp>
      <p:sp>
        <p:nvSpPr>
          <p:cNvPr id="9" name="下箭头 8"/>
          <p:cNvSpPr/>
          <p:nvPr/>
        </p:nvSpPr>
        <p:spPr>
          <a:xfrm>
            <a:off x="5068570" y="3321050"/>
            <a:ext cx="296545" cy="8572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65115" y="346329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将study.py作为模块导入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95220" y="5234940"/>
            <a:ext cx="5725160" cy="1064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76525" y="530606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文件运行结果： 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 hard</a:t>
            </a:r>
            <a:endParaRPr lang="zh-CN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变量： 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 hard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067935" y="4824730"/>
            <a:ext cx="296545" cy="8039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76850" y="489585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import_study.py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22310" y="2959735"/>
            <a:ext cx="3660775" cy="2584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import_study.py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文件不仅执行了自身文件的内容，还执行了其导入模块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中的内容，为了避免作为模块的文件中的代码被执行，可以在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中添加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395855" y="2327910"/>
            <a:ext cx="5724525" cy="10642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57985" y="2187575"/>
            <a:ext cx="153860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study.py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04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模块的分类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自定义模块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7140" y="50114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模块中的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变量： 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 hard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8185" y="2978150"/>
            <a:ext cx="3637915" cy="1753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当其他程序将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作为模块导入时，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__name__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值是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仅在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study.py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文件中，它的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__name__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值才是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__main__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1145" y="2487295"/>
            <a:ext cx="5080000" cy="1337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sentence = "study hard"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__name__ == "__main__":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print("study.py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文件运行结果：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",sentence)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95855" y="2327910"/>
            <a:ext cx="5724525" cy="16567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14450" y="2118995"/>
            <a:ext cx="225869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修改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study.py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564005" y="4182110"/>
            <a:ext cx="316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import_study.py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95855" y="4731385"/>
            <a:ext cx="5724525" cy="8763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2.5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模块1：turtle库的使用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1425" y="2664460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画布设置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1425" y="441007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画笔移动函数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72300" y="2664460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画笔属性设置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72300" y="441007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/>
              <a:t>画笔控制函数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130175"/>
            <a:ext cx="477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模块1：turtle库的使用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44040" y="2480945"/>
            <a:ext cx="85039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图形绘制函数库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，使用起来生动直观，可以想象为一只小海龟在横纵坐标系中，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从原点（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）位置开始，根据函数的指令在坐标系中移动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，它爬行的路径绘制成了图形。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画布设置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90040" y="1721485"/>
            <a:ext cx="87172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画布是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库展开绘图的区域，可以使用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setup()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函数来设置画布的大小和位置。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2445385" y="3413760"/>
          <a:ext cx="7300595" cy="238810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2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width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窗口宽度，如果值是整数，表示像素值；如果值是小数，表示窗口宽度与屏幕宽度的比例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height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窗口高度，如果值是整数，表示像素值；如果值是小数，表示窗口高度与屏幕高度的比例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startx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窗口左侧与屏幕左侧的像素距离，如果不传值，则在窗口中央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starty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窗口右侧与屏幕右侧的像素距离，如果不传值，则在窗口中央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408680" y="255397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setup(width, height, </a:t>
            </a:r>
            <a:r>
              <a:rPr lang="en-US" sz="20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startx</a:t>
            </a: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, </a:t>
            </a:r>
            <a:r>
              <a:rPr lang="en-US" sz="20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starty</a:t>
            </a: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85465" y="2402205"/>
            <a:ext cx="5724525" cy="7023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1792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画布设置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5915" y="1586865"/>
            <a:ext cx="89801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初始时，小海龟位于画布的正中央，即坐标系中的（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）位置，向水平向右方向行进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2.5画布初始状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10" y="2093595"/>
            <a:ext cx="6901815" cy="434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画笔属性设置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915795" y="1789430"/>
            <a:ext cx="85496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画笔的属性包括画笔的颜色、画笔的宽度和画笔的速度等。画笔的颜色由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pencolor()函数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设置，需要传入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颜色字符串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15795" y="3660775"/>
            <a:ext cx="813054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也可以使用</a:t>
            </a:r>
            <a:r>
              <a:rPr 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(r,g,b)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传值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，是指颜色对应的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值，使用这种方法首先要把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值的范围改为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[0,255]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2640" y="3056255"/>
            <a:ext cx="324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pencolor(colorstring)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64890" y="2889250"/>
            <a:ext cx="5250815" cy="7023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86200" y="488823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getscreen().colormode(255)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pencolor((r,g,b))        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注意参数是元组形式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11245" y="4888230"/>
            <a:ext cx="5250180" cy="984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99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缩进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41755" y="1586865"/>
            <a:ext cx="101441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在编程语言中，代码之间往往存在着一定的逻辑关系和层次关系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用的是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缩进和冒号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代码的缩进可以使用空格或者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键实现，通常情况下使用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个空格或者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作为一个缩进量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首选空格键来缩进，这是由于不同系统下的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键占位并不相同。</a:t>
            </a:r>
            <a:endParaRPr lang="zh-CN" alt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000" y="3371850"/>
            <a:ext cx="38804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True:</a:t>
            </a:r>
          </a:p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print("如果为真，输出：")</a:t>
            </a:r>
          </a:p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print(True)</a:t>
            </a:r>
          </a:p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print(否则，输出：")</a:t>
            </a:r>
          </a:p>
          <a:p>
            <a:pPr indent="228600"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print(False)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9385" y="3371850"/>
            <a:ext cx="40024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True: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如果为真，输出：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print(True)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否则，输出：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print(False)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3410" y="3296285"/>
            <a:ext cx="4029075" cy="2734945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12840" y="3296920"/>
            <a:ext cx="4029075" cy="2734945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81455" y="2967990"/>
            <a:ext cx="69596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Segoe Script" panose="030B0504020000000003" charset="0"/>
                <a:ea typeface="微软雅黑" panose="020B0503020204020204" charset="-122"/>
                <a:cs typeface="Segoe Script" panose="030B0504020000000003" charset="0"/>
              </a:rPr>
              <a:t>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12485" y="2803525"/>
            <a:ext cx="7048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Segoe Script" panose="030B0504020000000003" charset="0"/>
                <a:ea typeface="微软雅黑" panose="020B0503020204020204" charset="-122"/>
                <a:cs typeface="Segoe Print" panose="02000600000000000000" charset="0"/>
              </a:rPr>
              <a:t>×</a:t>
            </a:r>
          </a:p>
        </p:txBody>
      </p:sp>
      <p:sp>
        <p:nvSpPr>
          <p:cNvPr id="14" name="矩形 13"/>
          <p:cNvSpPr/>
          <p:nvPr/>
        </p:nvSpPr>
        <p:spPr>
          <a:xfrm>
            <a:off x="6617335" y="5132705"/>
            <a:ext cx="227965" cy="3244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6617335" y="5605780"/>
            <a:ext cx="120015" cy="3505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画笔属性设置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219200" y="1586865"/>
            <a:ext cx="983996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RGB颜色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是计算机系统中常用的颜色体系之一，它采用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R（红色）、G（绿色）、B（蓝色）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三种基本颜色以及它们的叠加组成各种颜色。RGB颜色大多有对应的英文名称，可以作为颜色字符串colorstring传入pencolor()函数中，也可以直接通过(r,g,b)的形式传入颜色值。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574925" y="2924810"/>
          <a:ext cx="7128510" cy="3337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英文名称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RGB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中文名称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white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255,255,255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白色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yellow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255,255,0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黄色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blue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0,0,255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蓝色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black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0,0,0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黑色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pink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255,192,203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粉色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purple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160,32,240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紫色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gold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255,215,0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金色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画笔属性设置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75435" y="2041525"/>
            <a:ext cx="87718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将画笔设置为粉色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49780" y="2936875"/>
            <a:ext cx="8093075" cy="23977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21380" y="3258820"/>
            <a:ext cx="582104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turtle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turtle.pencolor("pink")                  	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turtle.getscreen().colormode(255)        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turtle.pencolor((255,192,203))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画笔属性设置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23110" y="1927225"/>
            <a:ext cx="72771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画笔的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宽度和速度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的定义方式如下。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59305" y="4239895"/>
            <a:ext cx="80733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表示画笔线条的宽度，如果不传值，则返回当前画笔的宽度；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speed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是指画笔的速度，数字越大速度越快。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891155" y="2608580"/>
            <a:ext cx="6409055" cy="13481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96970" y="2821305"/>
            <a:ext cx="47974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pensize(width)		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画笔的宽度</a:t>
            </a:r>
            <a:endParaRPr 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speed(speed)		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画笔的速度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画笔移动函数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01750" y="1728470"/>
            <a:ext cx="90030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画笔移动函数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用于操控画笔的移动，包括画笔的方向、画笔移动的像素等。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886585" y="2423160"/>
          <a:ext cx="8418195" cy="36385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4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penup()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提起画笔，移动画笔不绘制图形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pendown()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落下画笔，移动画笔时绘制图形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forward(distance)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向当前画笔方向移动distance像素长度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backward(distance)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向当前画笔相反方向移动distance像素长度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left(degree)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逆时针移动degree度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right(degree)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顺时针移动degree度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goto(x,y)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将画笔移动到坐标（x,y）的位置上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setheading(to_angle)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设置当前朝向为angle角度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756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circle(radius,extent)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绘制半径为radius，角度为extent的弧形。其中radius为正数时，圆心在画笔的左侧；radius为负数时，圆心在画笔的右侧。不传入参数extent时，画整个圆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画笔移动函数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87805" y="1586865"/>
            <a:ext cx="92576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turtle库中的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角度坐标体系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，以正东方向为绝对0度，即小海龟初始爬行方向。角度坐标体系是绝对方向体系，与小海龟爬行的当前方向无关，可以用于改变小海龟前进方向。</a:t>
            </a:r>
          </a:p>
        </p:txBody>
      </p:sp>
      <p:pic>
        <p:nvPicPr>
          <p:cNvPr id="4" name="图片 3" descr="图2.6turtle库的角度坐标体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508885"/>
            <a:ext cx="6533515" cy="390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画笔移动函数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26845" y="1667510"/>
            <a:ext cx="93389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绘制一个在y轴左侧半径为50的半圆，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需要将小海龟的位置调整到（0,50）；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将其方向调整到正西方向，即180度；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用circle()函数绘制角度为180的弧形，即半圆。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12695" y="2945765"/>
            <a:ext cx="71678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turtle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turtle.setup(500,300)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设置宽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，高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的画布，位于屏幕正中央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turtle.penup()         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提起画笔，不绘图，先调整位置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turtle.pensize(2)     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设置画笔宽度为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turtle.goto(0,50)     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将画笔挪到（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0,50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turtle.setheading(180)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将画笔方向调到正西方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turtle.pendown()     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准备绘制图形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turtle.circle(50,180)        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绘制半径为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，角度为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的弧形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07565" y="2760980"/>
            <a:ext cx="7850505" cy="3415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画笔移动函数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16685" y="2115820"/>
            <a:ext cx="479488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调整方向后的画笔绝对方向为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180度</a:t>
            </a:r>
          </a:p>
        </p:txBody>
      </p:sp>
      <p:pic>
        <p:nvPicPr>
          <p:cNvPr id="4" name="图片 3" descr="图2.7调整方向后的画笔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87650"/>
            <a:ext cx="4791075" cy="3171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08165" y="2115820"/>
            <a:ext cx="44545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绘制完半圆后的画笔的绝对方向为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0度</a:t>
            </a:r>
          </a:p>
        </p:txBody>
      </p:sp>
      <p:pic>
        <p:nvPicPr>
          <p:cNvPr id="7" name="图片 6" descr="图2.8绘制出半圆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90" y="2787650"/>
            <a:ext cx="4791075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画笔控制函数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220595" y="1659890"/>
            <a:ext cx="77514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画笔控制函数可以实现填充图形、显示画笔和隐藏画笔等功能。</a:t>
            </a:r>
            <a:endParaRPr lang="zh-CN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65630" y="2442210"/>
          <a:ext cx="8461375" cy="333184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4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fillcolor(colorstring)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绘制图形的填充颜色，传入颜色字符串colorstring，也可以传入参数(r,g,b)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color(color1, color2)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同时设置pencolor=color1,fillcolor=color2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begin_fill()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准备开始填充图形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end_fill()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填充完成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showturtle()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显示画笔的turtle形状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hideturtle()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隐藏画笔的turtle形状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exitonclick()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绘制图形完成后不关闭画布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模块1：turtle库的使用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画笔控制函数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57680" y="1586865"/>
            <a:ext cx="77514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绘制一个圆形，并将其填充为金色，绘制完成后不关闭画布</a:t>
            </a:r>
          </a:p>
        </p:txBody>
      </p:sp>
      <p:pic>
        <p:nvPicPr>
          <p:cNvPr id="6" name="图片 5" descr="图2.9绘制金色的圆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880" y="2425700"/>
            <a:ext cx="4772025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圆角矩形 9"/>
          <p:cNvSpPr/>
          <p:nvPr/>
        </p:nvSpPr>
        <p:spPr>
          <a:xfrm>
            <a:off x="210820" y="2501900"/>
            <a:ext cx="6746875" cy="30003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7345" y="2663825"/>
            <a:ext cx="647319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turtle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turtle.setup(500,300)           #设置宽500，高300的画布，位于屏幕正中央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turtle.begin_fill()                  #准备开始填充图形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turtle.color("gold","gold")   #设置画笔和填充的颜色都是金色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turtle.circle(50)                    #绘制半径为50的圆形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turtle.end_fill()                     #填充完成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turtle.hideturtle()                #隐藏画笔形状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turtle.exitonclick()               #绘制完成后不关闭画布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2.6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实战1：Python心形绘制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99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缩进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20570" y="1655445"/>
            <a:ext cx="91763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r>
              <a:rPr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序异常会显示异常的代码位置以及异常内容，缩进异常类型表示为IndentationError</a:t>
            </a:r>
            <a:endParaRPr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图2.1缩进异常提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570" y="2162175"/>
            <a:ext cx="9001125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实战1：Python心形绘制</a:t>
            </a:r>
          </a:p>
          <a:p>
            <a:endParaRPr lang="zh-CN" altLang="en-US" sz="3600" dirty="0"/>
          </a:p>
        </p:txBody>
      </p:sp>
      <p:pic>
        <p:nvPicPr>
          <p:cNvPr id="5" name="图片 4" descr="图2.10心形的结构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1338580"/>
            <a:ext cx="4867275" cy="418147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0" y="2834640"/>
            <a:ext cx="400050" cy="21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858510" y="1449705"/>
            <a:ext cx="583184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心形的结构图由一个正方形和两个半圆构成。正方形的顶点分别坐落于坐标轴的（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0,90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0,-90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90,0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-90,0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）。正方形的边长为      ，约为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127.30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，那么半圆的半径约为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63.65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。具体绘制方法为：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设置画布，抬起画笔，并将画笔放置到坐标（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0,90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）处；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画笔初始方向为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度，需要逆时针转动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绘制半径为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63.65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，角度为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的左侧半圆后，画笔位于（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-90,0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），绝对方向为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315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画笔边绘制边移动至（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0,-90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），调整画笔方向为绝对方向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度，边绘制边移动到（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90,0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）处；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绘制半径为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63.65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，角度为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180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的右侧半圆。</a:t>
            </a:r>
            <a:endParaRPr lang="zh-CN" altLang="en-US" sz="1600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76260" y="2337435"/>
          <a:ext cx="420370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93700" imgH="215900" progId="Equation.KSEE3">
                  <p:embed/>
                </p:oleObj>
              </mc:Choice>
              <mc:Fallback>
                <p:oleObj r:id="rId7" imgW="3937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76260" y="2337435"/>
                        <a:ext cx="420370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ym typeface="+mn-ea"/>
              </a:rPr>
              <a:t>实战1：Python心形绘制</a:t>
            </a:r>
          </a:p>
          <a:p>
            <a:endParaRPr lang="zh-CN" altLang="en-US" sz="3600" dirty="0"/>
          </a:p>
        </p:txBody>
      </p:sp>
      <p:pic>
        <p:nvPicPr>
          <p:cNvPr id="4" name="图片 3" descr="图2.11心形绘制结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90" y="1850390"/>
            <a:ext cx="5243195" cy="376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955" y="1400175"/>
            <a:ext cx="6885940" cy="466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turtle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turtle.setup(600,400)          #设置画布大小为宽600，高400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turtle.pensize(2)                  #设置画笔宽度为2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turtle.penup()                      #抬起画笔，不绘制，准备调整画笔位置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turtle.goto(0,90)                  #将画笔挪至坐标（0,90）处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turtle.left(135)                      #逆时针转动画笔135度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turtle.begin_fill()                  #准备开始填充图形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turtle.color("pink","pink")    #画笔和填充颜色均设置为粉色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turtle.pendown()                 #准备绘制图形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turtle.circle(63.65,180)        #绘制半径为63.65，角度为180的左侧半圆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turtle.goto(0,-90)                #边绘制边移动画笔至（0，-90）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turtle.goto(90,0)                  #边绘制边移动画笔至（90，0）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turtle.setheading(45)           #调整画笔方向为绝对方向45度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turtle.circle(63.65,180)         #绘制半径为63.65，角度为180的右侧半圆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turtle.end_fill()                     #填充图形完成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turtle.hideturtle()                 #隐藏画笔形状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turtle.exitonclick()                #不关闭画布，可以手动关闭画布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3525" y="1243330"/>
            <a:ext cx="6329045" cy="49460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3028713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8635" y="2275840"/>
            <a:ext cx="86347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本章首先介绍了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标识符和关键字，以及变量的定义和使用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；其次讲解了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基本的输入与输出函数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，包括print()、eval()、input()函数；再次讲解了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模块的导入、使用和分类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；最后介绍了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turtle模块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，并使用其绘制了心形，带领大家发现程序之美。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99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注释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7505" y="2275840"/>
            <a:ext cx="89369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注释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的作用主要是提高代码的可读性，通常是指</a:t>
            </a: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在代码中添加标注性的文字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</a:t>
            </a:r>
            <a:r>
              <a:rPr 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中的注释主要包括单行注释以及多行注释。注释的内容会被</a:t>
            </a:r>
            <a:r>
              <a:rPr 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解释器忽略，不会在程序的执行结果中体现。</a:t>
            </a:r>
            <a:r>
              <a:rPr lang="en-US" alt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99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注释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单行注释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6520" y="1880870"/>
            <a:ext cx="89369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单行注释以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“#”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为标识，到该行的末尾结束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6520" y="3954780"/>
            <a:ext cx="89369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单行注释可以单独占一行，也可以放在代码语句的后面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45560" y="2734310"/>
            <a:ext cx="45002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输出千锋教育</a:t>
            </a:r>
            <a:endParaRPr 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千锋教育</a:t>
            </a:r>
            <a:r>
              <a:rPr 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en-US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97250" y="2595245"/>
            <a:ext cx="5713730" cy="12934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38245" y="4920615"/>
            <a:ext cx="51809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千锋教育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   #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输出千锋教育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97885" y="4784090"/>
            <a:ext cx="5713095" cy="826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4993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Python的代码编写规范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注释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多行注释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6520" y="1880870"/>
            <a:ext cx="94462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多行注释以三对英文半角单引号或三对半角双引号为标识，注释内容在三对引号之间，注释内容可以为任意多行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45335" y="3229610"/>
            <a:ext cx="39357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indent="0" fontAlgn="auto"/>
            <a:r>
              <a:rPr lang="zh-CN" sz="2000" b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三对单引号注释</a:t>
            </a:r>
            <a:endParaRPr lang="zh-CN" altLang="en-US" sz="2000" b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4315" y="3229610"/>
            <a:ext cx="36658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indent="0" fontAlgn="auto"/>
            <a:r>
              <a:rPr lang="zh-CN" b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三对双引号注释</a:t>
            </a:r>
            <a:endParaRPr lang="zh-CN" altLang="en-US" b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878965" y="3715385"/>
            <a:ext cx="3868420" cy="26130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4870" y="3822065"/>
            <a:ext cx="318008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'''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多行注释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输出千锋教育</a:t>
            </a:r>
            <a:endParaRPr 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'''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千锋教育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307455" y="3715385"/>
            <a:ext cx="3868420" cy="26123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84315" y="3805555"/>
            <a:ext cx="331533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多行注释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输出千锋教育</a:t>
            </a:r>
            <a:endParaRPr 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千锋教育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4466</Words>
  <Application>Microsoft Office PowerPoint</Application>
  <PresentationFormat>宽屏</PresentationFormat>
  <Paragraphs>538</Paragraphs>
  <Slides>63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等线</vt:lpstr>
      <vt:lpstr>等线 Light</vt:lpstr>
      <vt:lpstr>微软雅黑</vt:lpstr>
      <vt:lpstr>Arial</vt:lpstr>
      <vt:lpstr>Arial Black</vt:lpstr>
      <vt:lpstr>Calibri</vt:lpstr>
      <vt:lpstr>Impact</vt:lpstr>
      <vt:lpstr>Segoe Script</vt:lpstr>
      <vt:lpstr>Times New Roman</vt:lpstr>
      <vt:lpstr>Wingdings</vt:lpstr>
      <vt:lpstr>Office 主题​​</vt:lpstr>
      <vt:lpstr>自定义设计方案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Jsh</dc:creator>
  <cp:lastModifiedBy>e7192</cp:lastModifiedBy>
  <cp:revision>1631</cp:revision>
  <dcterms:created xsi:type="dcterms:W3CDTF">2022-01-24T05:39:00Z</dcterms:created>
  <dcterms:modified xsi:type="dcterms:W3CDTF">2024-06-25T15:13:34Z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