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 id="2147483659" r:id="rId2"/>
  </p:sldMasterIdLst>
  <p:notesMasterIdLst>
    <p:notesMasterId r:id="rId46"/>
  </p:notesMasterIdLst>
  <p:sldIdLst>
    <p:sldId id="261" r:id="rId3"/>
    <p:sldId id="256" r:id="rId4"/>
    <p:sldId id="258" r:id="rId5"/>
    <p:sldId id="732" r:id="rId6"/>
    <p:sldId id="733" r:id="rId7"/>
    <p:sldId id="734" r:id="rId8"/>
    <p:sldId id="736" r:id="rId9"/>
    <p:sldId id="737" r:id="rId10"/>
    <p:sldId id="388" r:id="rId11"/>
    <p:sldId id="738" r:id="rId12"/>
    <p:sldId id="739" r:id="rId13"/>
    <p:sldId id="740" r:id="rId14"/>
    <p:sldId id="741" r:id="rId15"/>
    <p:sldId id="742" r:id="rId16"/>
    <p:sldId id="743" r:id="rId17"/>
    <p:sldId id="744" r:id="rId18"/>
    <p:sldId id="390" r:id="rId19"/>
    <p:sldId id="745" r:id="rId20"/>
    <p:sldId id="746" r:id="rId21"/>
    <p:sldId id="747" r:id="rId22"/>
    <p:sldId id="748" r:id="rId23"/>
    <p:sldId id="749" r:id="rId24"/>
    <p:sldId id="728" r:id="rId25"/>
    <p:sldId id="762" r:id="rId26"/>
    <p:sldId id="763" r:id="rId27"/>
    <p:sldId id="764" r:id="rId28"/>
    <p:sldId id="765" r:id="rId29"/>
    <p:sldId id="766" r:id="rId30"/>
    <p:sldId id="767" r:id="rId31"/>
    <p:sldId id="768" r:id="rId32"/>
    <p:sldId id="769" r:id="rId33"/>
    <p:sldId id="730" r:id="rId34"/>
    <p:sldId id="770" r:id="rId35"/>
    <p:sldId id="771" r:id="rId36"/>
    <p:sldId id="772" r:id="rId37"/>
    <p:sldId id="773" r:id="rId38"/>
    <p:sldId id="731" r:id="rId39"/>
    <p:sldId id="774" r:id="rId40"/>
    <p:sldId id="775" r:id="rId41"/>
    <p:sldId id="776" r:id="rId42"/>
    <p:sldId id="331" r:id="rId43"/>
    <p:sldId id="335" r:id="rId44"/>
    <p:sldId id="26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9">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86" y="-595"/>
      </p:cViewPr>
      <p:guideLst>
        <p:guide orient="horz" pos="1959"/>
        <p:guide pos="36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教材介绍页面">
    <p:spTree>
      <p:nvGrpSpPr>
        <p:cNvPr id="1" name=""/>
        <p:cNvGrpSpPr/>
        <p:nvPr/>
      </p:nvGrpSpPr>
      <p:grpSpPr>
        <a:xfrm>
          <a:off x="0" y="0"/>
          <a:ext cx="0" cy="0"/>
          <a:chOff x="0" y="0"/>
          <a:chExt cx="0" cy="0"/>
        </a:xfrm>
      </p:grpSpPr>
      <p:sp>
        <p:nvSpPr>
          <p:cNvPr id="206" name="işḻiďe">
            <a:extLst>
              <a:ext uri="{FF2B5EF4-FFF2-40B4-BE49-F238E27FC236}">
                <a16:creationId xmlns:a16="http://schemas.microsoft.com/office/drawing/2014/main" id="{9DE8BD40-8EC6-440B-A890-520EC94B40EA}"/>
              </a:ext>
            </a:extLst>
          </p:cNvPr>
          <p:cNvSpPr/>
          <p:nvPr userDrawn="1"/>
        </p:nvSpPr>
        <p:spPr>
          <a:xfrm>
            <a:off x="6575486" y="0"/>
            <a:ext cx="5822254" cy="6858000"/>
          </a:xfrm>
          <a:custGeom>
            <a:avLst/>
            <a:gdLst>
              <a:gd name="connsiteX0" fmla="*/ 1859850 w 5822254"/>
              <a:gd name="connsiteY0" fmla="*/ 0 h 6858000"/>
              <a:gd name="connsiteX1" fmla="*/ 5822254 w 5822254"/>
              <a:gd name="connsiteY1" fmla="*/ 0 h 6858000"/>
              <a:gd name="connsiteX2" fmla="*/ 5822254 w 5822254"/>
              <a:gd name="connsiteY2" fmla="*/ 6858000 h 6858000"/>
              <a:gd name="connsiteX3" fmla="*/ 1859850 w 5822254"/>
              <a:gd name="connsiteY3" fmla="*/ 6858000 h 6858000"/>
              <a:gd name="connsiteX4" fmla="*/ 1804224 w 5822254"/>
              <a:gd name="connsiteY4" fmla="*/ 6822339 h 6858000"/>
              <a:gd name="connsiteX5" fmla="*/ 0 w 5822254"/>
              <a:gd name="connsiteY5" fmla="*/ 3429000 h 6858000"/>
              <a:gd name="connsiteX6" fmla="*/ 1804224 w 5822254"/>
              <a:gd name="connsiteY6" fmla="*/ 3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2254" h="6858000">
                <a:moveTo>
                  <a:pt x="1859850" y="0"/>
                </a:moveTo>
                <a:lnTo>
                  <a:pt x="5822254" y="0"/>
                </a:lnTo>
                <a:lnTo>
                  <a:pt x="5822254" y="6858000"/>
                </a:lnTo>
                <a:lnTo>
                  <a:pt x="1859850" y="6858000"/>
                </a:lnTo>
                <a:lnTo>
                  <a:pt x="1804224" y="6822339"/>
                </a:lnTo>
                <a:cubicBezTo>
                  <a:pt x="715685" y="6086937"/>
                  <a:pt x="0" y="4841547"/>
                  <a:pt x="0" y="3429000"/>
                </a:cubicBezTo>
                <a:cubicBezTo>
                  <a:pt x="0" y="2016453"/>
                  <a:pt x="715685" y="771064"/>
                  <a:pt x="1804224" y="35661"/>
                </a:cubicBezTo>
                <a:close/>
              </a:path>
            </a:pathLst>
          </a:custGeom>
          <a:gradFill flip="none" rotWithShape="1">
            <a:gsLst>
              <a:gs pos="0">
                <a:srgbClr val="00416A">
                  <a:alpha val="94902"/>
                </a:srgbClr>
              </a:gs>
              <a:gs pos="95000">
                <a:srgbClr val="E4E5E6"/>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0" name="任意多边形: 形状 9">
            <a:extLst>
              <a:ext uri="{FF2B5EF4-FFF2-40B4-BE49-F238E27FC236}">
                <a16:creationId xmlns:a16="http://schemas.microsoft.com/office/drawing/2014/main" id="{EF2336CC-F0D5-4D6F-AC1F-47A14EE8411E}"/>
              </a:ext>
            </a:extLst>
          </p:cNvPr>
          <p:cNvSpPr/>
          <p:nvPr userDrawn="1"/>
        </p:nvSpPr>
        <p:spPr>
          <a:xfrm rot="20426464">
            <a:off x="-26718" y="3158756"/>
            <a:ext cx="6454858" cy="5560360"/>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95512 h 3374018"/>
              <a:gd name="connsiteX1" fmla="*/ 1023410 w 4400428"/>
              <a:gd name="connsiteY1" fmla="*/ 1129430 h 3374018"/>
              <a:gd name="connsiteX2" fmla="*/ 3119417 w 4400428"/>
              <a:gd name="connsiteY2" fmla="*/ 2257758 h 3374018"/>
              <a:gd name="connsiteX3" fmla="*/ 4400428 w 4400428"/>
              <a:gd name="connsiteY3" fmla="*/ 3374018 h 3374018"/>
              <a:gd name="connsiteX4" fmla="*/ 1370 w 4400428"/>
              <a:gd name="connsiteY4" fmla="*/ 3374018 h 3374018"/>
              <a:gd name="connsiteX5" fmla="*/ 0 w 4400428"/>
              <a:gd name="connsiteY5" fmla="*/ 3265799 h 3374018"/>
              <a:gd name="connsiteX6" fmla="*/ 0 w 4400428"/>
              <a:gd name="connsiteY6" fmla="*/ 95512 h 3374018"/>
              <a:gd name="connsiteX0" fmla="*/ 0 w 4400428"/>
              <a:gd name="connsiteY0" fmla="*/ 109706 h 3388212"/>
              <a:gd name="connsiteX1" fmla="*/ 1023410 w 4400428"/>
              <a:gd name="connsiteY1" fmla="*/ 1143624 h 3388212"/>
              <a:gd name="connsiteX2" fmla="*/ 3119417 w 4400428"/>
              <a:gd name="connsiteY2" fmla="*/ 2271952 h 3388212"/>
              <a:gd name="connsiteX3" fmla="*/ 4400428 w 4400428"/>
              <a:gd name="connsiteY3" fmla="*/ 3388212 h 3388212"/>
              <a:gd name="connsiteX4" fmla="*/ 1370 w 4400428"/>
              <a:gd name="connsiteY4" fmla="*/ 3388212 h 3388212"/>
              <a:gd name="connsiteX5" fmla="*/ 0 w 4400428"/>
              <a:gd name="connsiteY5" fmla="*/ 3279993 h 3388212"/>
              <a:gd name="connsiteX6" fmla="*/ 0 w 4400428"/>
              <a:gd name="connsiteY6" fmla="*/ 109706 h 3388212"/>
              <a:gd name="connsiteX0" fmla="*/ 0 w 4400428"/>
              <a:gd name="connsiteY0" fmla="*/ 81215 h 3359721"/>
              <a:gd name="connsiteX1" fmla="*/ 1023410 w 4400428"/>
              <a:gd name="connsiteY1" fmla="*/ 1115133 h 3359721"/>
              <a:gd name="connsiteX2" fmla="*/ 3119417 w 4400428"/>
              <a:gd name="connsiteY2" fmla="*/ 2243461 h 3359721"/>
              <a:gd name="connsiteX3" fmla="*/ 4400428 w 4400428"/>
              <a:gd name="connsiteY3" fmla="*/ 3359721 h 3359721"/>
              <a:gd name="connsiteX4" fmla="*/ 1370 w 4400428"/>
              <a:gd name="connsiteY4" fmla="*/ 3359721 h 3359721"/>
              <a:gd name="connsiteX5" fmla="*/ 0 w 4400428"/>
              <a:gd name="connsiteY5" fmla="*/ 3251502 h 3359721"/>
              <a:gd name="connsiteX6" fmla="*/ 0 w 4400428"/>
              <a:gd name="connsiteY6" fmla="*/ 81215 h 3359721"/>
              <a:gd name="connsiteX0" fmla="*/ 0 w 4400428"/>
              <a:gd name="connsiteY0" fmla="*/ 80741 h 3359247"/>
              <a:gd name="connsiteX1" fmla="*/ 1023410 w 4400428"/>
              <a:gd name="connsiteY1" fmla="*/ 1114659 h 3359247"/>
              <a:gd name="connsiteX2" fmla="*/ 3119417 w 4400428"/>
              <a:gd name="connsiteY2" fmla="*/ 2242987 h 3359247"/>
              <a:gd name="connsiteX3" fmla="*/ 4400428 w 4400428"/>
              <a:gd name="connsiteY3" fmla="*/ 3359247 h 3359247"/>
              <a:gd name="connsiteX4" fmla="*/ 1370 w 4400428"/>
              <a:gd name="connsiteY4" fmla="*/ 3359247 h 3359247"/>
              <a:gd name="connsiteX5" fmla="*/ 0 w 4400428"/>
              <a:gd name="connsiteY5" fmla="*/ 3251028 h 3359247"/>
              <a:gd name="connsiteX6" fmla="*/ 0 w 4400428"/>
              <a:gd name="connsiteY6" fmla="*/ 80741 h 3359247"/>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3324106 w 4400428"/>
              <a:gd name="connsiteY2" fmla="*/ 2120245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1844189 w 4400428"/>
              <a:gd name="connsiteY2" fmla="*/ 1780711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0117 w 4400428"/>
              <a:gd name="connsiteY1" fmla="*/ 957040 h 3278506"/>
              <a:gd name="connsiteX2" fmla="*/ 1844189 w 4400428"/>
              <a:gd name="connsiteY2" fmla="*/ 1780711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0117 w 4400428"/>
              <a:gd name="connsiteY1" fmla="*/ 957040 h 3278506"/>
              <a:gd name="connsiteX2" fmla="*/ 1769992 w 4400428"/>
              <a:gd name="connsiteY2" fmla="*/ 1719768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2050 w 4400428"/>
              <a:gd name="connsiteY1" fmla="*/ 871809 h 3278506"/>
              <a:gd name="connsiteX2" fmla="*/ 1769992 w 4400428"/>
              <a:gd name="connsiteY2" fmla="*/ 1719768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2050 w 4400428"/>
              <a:gd name="connsiteY1" fmla="*/ 871809 h 3278506"/>
              <a:gd name="connsiteX2" fmla="*/ 1519187 w 4400428"/>
              <a:gd name="connsiteY2" fmla="*/ 1766670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428" h="3278506">
                <a:moveTo>
                  <a:pt x="0" y="0"/>
                </a:moveTo>
                <a:cubicBezTo>
                  <a:pt x="115815" y="246882"/>
                  <a:pt x="428852" y="577364"/>
                  <a:pt x="682050" y="871809"/>
                </a:cubicBezTo>
                <a:cubicBezTo>
                  <a:pt x="935248" y="1166254"/>
                  <a:pt x="1078844" y="1558597"/>
                  <a:pt x="1519187" y="1766670"/>
                </a:cubicBezTo>
                <a:cubicBezTo>
                  <a:pt x="1959530" y="1974743"/>
                  <a:pt x="2843899" y="1868272"/>
                  <a:pt x="3324106" y="2120245"/>
                </a:cubicBezTo>
                <a:cubicBezTo>
                  <a:pt x="3804313" y="2372218"/>
                  <a:pt x="4014271" y="2821306"/>
                  <a:pt x="4400428" y="3278506"/>
                </a:cubicBezTo>
                <a:lnTo>
                  <a:pt x="1370" y="3278506"/>
                </a:lnTo>
                <a:cubicBezTo>
                  <a:pt x="913" y="3242433"/>
                  <a:pt x="457" y="3206360"/>
                  <a:pt x="0" y="3170287"/>
                </a:cubicBezTo>
                <a:lnTo>
                  <a:pt x="0" y="0"/>
                </a:lnTo>
                <a:close/>
              </a:path>
            </a:pathLst>
          </a:custGeom>
          <a:gradFill flip="none" rotWithShape="1">
            <a:gsLst>
              <a:gs pos="0">
                <a:srgbClr val="00416A"/>
              </a:gs>
              <a:gs pos="85000">
                <a:srgbClr val="E4E5E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1" name="任意多边形: 形状 10">
            <a:extLst>
              <a:ext uri="{FF2B5EF4-FFF2-40B4-BE49-F238E27FC236}">
                <a16:creationId xmlns:a16="http://schemas.microsoft.com/office/drawing/2014/main" id="{4A3844E5-280A-48F7-BD90-439C86063E61}"/>
              </a:ext>
            </a:extLst>
          </p:cNvPr>
          <p:cNvSpPr/>
          <p:nvPr userDrawn="1"/>
        </p:nvSpPr>
        <p:spPr>
          <a:xfrm rot="20789377">
            <a:off x="-123622" y="3988209"/>
            <a:ext cx="5309295" cy="4406866"/>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398028" y="286385"/>
                  <a:pt x="-37817" y="655956"/>
                  <a:pt x="870233" y="1287781"/>
                </a:cubicBezTo>
                <a:cubicBezTo>
                  <a:pt x="1778283" y="1919606"/>
                  <a:pt x="2619658" y="1560831"/>
                  <a:pt x="3241958" y="1906906"/>
                </a:cubicBezTo>
                <a:cubicBezTo>
                  <a:pt x="3999590" y="2459356"/>
                  <a:pt x="4014271" y="2821306"/>
                  <a:pt x="4400428" y="3278506"/>
                </a:cubicBezTo>
                <a:lnTo>
                  <a:pt x="1370" y="3278506"/>
                </a:lnTo>
                <a:cubicBezTo>
                  <a:pt x="913" y="3242433"/>
                  <a:pt x="457" y="3206360"/>
                  <a:pt x="0" y="3170287"/>
                </a:cubicBezTo>
                <a:lnTo>
                  <a:pt x="0" y="0"/>
                </a:lnTo>
                <a:close/>
              </a:path>
            </a:pathLst>
          </a:custGeom>
          <a:gradFill>
            <a:gsLst>
              <a:gs pos="7000">
                <a:srgbClr val="00416A"/>
              </a:gs>
              <a:gs pos="100000">
                <a:srgbClr val="E4E5E6"/>
              </a:gs>
            </a:gsLst>
            <a:path path="circle">
              <a:fillToRect l="100000" t="100000"/>
            </a:path>
          </a:gradFill>
          <a:ln>
            <a:noFill/>
          </a:ln>
          <a:effectLst>
            <a:outerShdw blurRad="279400" dist="38100" dir="2700000" algn="tl"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extLst>
      <p:ext uri="{BB962C8B-B14F-4D97-AF65-F5344CB8AC3E}">
        <p14:creationId xmlns:p14="http://schemas.microsoft.com/office/powerpoint/2010/main" val="29173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00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1100" fill="hold"/>
                                        <p:tgtEl>
                                          <p:spTgt spid="206"/>
                                        </p:tgtEl>
                                        <p:attrNameLst>
                                          <p:attrName>ppt_x</p:attrName>
                                        </p:attrNameLst>
                                      </p:cBhvr>
                                      <p:tavLst>
                                        <p:tav tm="0">
                                          <p:val>
                                            <p:strVal val="1+#ppt_w/2"/>
                                          </p:val>
                                        </p:tav>
                                        <p:tav tm="100000">
                                          <p:val>
                                            <p:strVal val="#ppt_x"/>
                                          </p:val>
                                        </p:tav>
                                      </p:tavLst>
                                    </p:anim>
                                    <p:anim calcmode="lin" valueType="num">
                                      <p:cBhvr additive="base">
                                        <p:cTn id="8" dur="1100" fill="hold"/>
                                        <p:tgtEl>
                                          <p:spTgt spid="20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300" fill="hold"/>
                                        <p:tgtEl>
                                          <p:spTgt spid="11"/>
                                        </p:tgtEl>
                                        <p:attrNameLst>
                                          <p:attrName>ppt_x</p:attrName>
                                        </p:attrNameLst>
                                      </p:cBhvr>
                                      <p:tavLst>
                                        <p:tav tm="0">
                                          <p:val>
                                            <p:strVal val="#ppt_x"/>
                                          </p:val>
                                        </p:tav>
                                        <p:tav tm="100000">
                                          <p:val>
                                            <p:strVal val="#ppt_x"/>
                                          </p:val>
                                        </p:tav>
                                      </p:tavLst>
                                    </p:anim>
                                    <p:anim calcmode="lin" valueType="num">
                                      <p:cBhvr additive="base">
                                        <p:cTn id="12" dur="13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ppt_x"/>
                                          </p:val>
                                        </p:tav>
                                        <p:tav tm="100000">
                                          <p:val>
                                            <p:strVal val="#ppt_x"/>
                                          </p:val>
                                        </p:tav>
                                      </p:tavLst>
                                    </p:anim>
                                    <p:anim calcmode="lin" valueType="num">
                                      <p:cBhvr additive="base">
                                        <p:cTn id="16" dur="1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A5F37-420D-4373-9671-7D6823F10C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0EE450-10C2-4D3B-9009-6BA222A56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01CB23-726E-470D-B4A5-B33715C568B5}"/>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0FD8ACA2-77F8-41C6-9C5E-FE9117A483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413C68-C2CE-479E-86C3-BF8309B48B14}"/>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346804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BB5B-D86A-47A2-A2EC-AB4C20525C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53D98F-690F-49CF-BB24-3EC1C08DCCD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DCB06D0-34FC-46B6-A8D3-8676F4FADC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6B6EE8-697D-4FB2-88CE-FBD813F65B49}"/>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1755358A-4401-412D-BD1A-C09596398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A7B8C5-54D4-4596-96A5-CF8903272399}"/>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172034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5BB6D-2625-4127-9B39-D3B0C82B28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7CB25C-5553-4F60-AAB8-3DBCBDBB3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A6696D-8A93-4A11-AD97-B2B4761BC4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B6D885-91CB-43C2-8F32-C7517190F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D7279A-F229-45E2-9519-05DD6112A6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9BE94C-79BB-402A-945A-C29749F850BB}"/>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8" name="页脚占位符 7">
            <a:extLst>
              <a:ext uri="{FF2B5EF4-FFF2-40B4-BE49-F238E27FC236}">
                <a16:creationId xmlns:a16="http://schemas.microsoft.com/office/drawing/2014/main" id="{3061C0C0-CF7A-45D4-BE39-F27C694530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54148B-9543-4095-A28E-6D8BF921585A}"/>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2241424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0DD2D-7A5E-428F-BA70-72F071B8BD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67AFAB-A371-4684-B448-32BDAD5C438B}"/>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4" name="页脚占位符 3">
            <a:extLst>
              <a:ext uri="{FF2B5EF4-FFF2-40B4-BE49-F238E27FC236}">
                <a16:creationId xmlns:a16="http://schemas.microsoft.com/office/drawing/2014/main" id="{0D55E9DC-3F0C-4D20-A6FD-C98069ACE9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2E5D36-D804-4DB1-BA34-14EE7901D8FF}"/>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67981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793173-7D12-4409-A17C-D0298FEF045D}"/>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3" name="页脚占位符 2">
            <a:extLst>
              <a:ext uri="{FF2B5EF4-FFF2-40B4-BE49-F238E27FC236}">
                <a16:creationId xmlns:a16="http://schemas.microsoft.com/office/drawing/2014/main" id="{91F101E8-B783-465F-BF1B-A7CCD2AE9F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C72024-FB86-494D-9664-81173BE40534}"/>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3247607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9739E-0739-4D7A-B707-78BEB5DAC7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E9F3E7-7A16-4AF7-AFD3-95A1C3CEE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2A2C66-4AB6-49D9-B417-D24E12E6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3F1E6C-63A0-4620-AB22-F1B4C7B00FB3}"/>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2C88F2B5-2B85-4336-BEFB-02916E8246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D0D9B5-8FFC-47D5-B912-F62AD5549256}"/>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68588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911D0-3E87-4386-8597-14DE084BED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763964-4745-4075-BC9E-61A5FD8D9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689AAD-79B3-43A0-ADA4-6E83B31F8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905B5B-53D4-47F6-991C-35AB032DAAE4}"/>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57218C0C-2B01-4D2A-902B-2B6C988456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A31AC1-8DB0-4EAA-82BF-8EA813C0D177}"/>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276363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4A7BB-82D3-49E3-8305-F7120CD4D5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835240-C06C-425C-96AB-A2597F650C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4E7F72-C5B7-4A18-A136-353A5E845FB0}"/>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FE35BB42-4230-4A0A-9F70-29BDF17C6A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5DFA03-A9DF-436B-9810-2D83D92A6940}"/>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54773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AE96D7-0FF9-424C-A3CA-1372E3E591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8EE237-A542-4977-82A5-FD66BDAD54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FC0275-761D-476B-8CDA-32F42205F526}"/>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0DBB18BB-DF96-42DB-9982-111131DEF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182693-ECAA-44AF-A6C4-6F604123959F}"/>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988940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92" name="işḻiďe">
            <a:extLst>
              <a:ext uri="{FF2B5EF4-FFF2-40B4-BE49-F238E27FC236}">
                <a16:creationId xmlns:a16="http://schemas.microsoft.com/office/drawing/2014/main" id="{BFFF7F91-0C1F-4544-828A-7E56FF6562D8}"/>
              </a:ext>
            </a:extLst>
          </p:cNvPr>
          <p:cNvSpPr/>
          <p:nvPr userDrawn="1"/>
        </p:nvSpPr>
        <p:spPr>
          <a:xfrm>
            <a:off x="6575486" y="0"/>
            <a:ext cx="5822254" cy="6858000"/>
          </a:xfrm>
          <a:custGeom>
            <a:avLst/>
            <a:gdLst>
              <a:gd name="connsiteX0" fmla="*/ 1859850 w 5822254"/>
              <a:gd name="connsiteY0" fmla="*/ 0 h 6858000"/>
              <a:gd name="connsiteX1" fmla="*/ 5822254 w 5822254"/>
              <a:gd name="connsiteY1" fmla="*/ 0 h 6858000"/>
              <a:gd name="connsiteX2" fmla="*/ 5822254 w 5822254"/>
              <a:gd name="connsiteY2" fmla="*/ 6858000 h 6858000"/>
              <a:gd name="connsiteX3" fmla="*/ 1859850 w 5822254"/>
              <a:gd name="connsiteY3" fmla="*/ 6858000 h 6858000"/>
              <a:gd name="connsiteX4" fmla="*/ 1804224 w 5822254"/>
              <a:gd name="connsiteY4" fmla="*/ 6822339 h 6858000"/>
              <a:gd name="connsiteX5" fmla="*/ 0 w 5822254"/>
              <a:gd name="connsiteY5" fmla="*/ 3429000 h 6858000"/>
              <a:gd name="connsiteX6" fmla="*/ 1804224 w 5822254"/>
              <a:gd name="connsiteY6" fmla="*/ 35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2254" h="6858000">
                <a:moveTo>
                  <a:pt x="1859850" y="0"/>
                </a:moveTo>
                <a:lnTo>
                  <a:pt x="5822254" y="0"/>
                </a:lnTo>
                <a:lnTo>
                  <a:pt x="5822254" y="6858000"/>
                </a:lnTo>
                <a:lnTo>
                  <a:pt x="1859850" y="6858000"/>
                </a:lnTo>
                <a:lnTo>
                  <a:pt x="1804224" y="6822339"/>
                </a:lnTo>
                <a:cubicBezTo>
                  <a:pt x="715685" y="6086937"/>
                  <a:pt x="0" y="4841547"/>
                  <a:pt x="0" y="3429000"/>
                </a:cubicBezTo>
                <a:cubicBezTo>
                  <a:pt x="0" y="2016453"/>
                  <a:pt x="715685" y="771064"/>
                  <a:pt x="1804224" y="35661"/>
                </a:cubicBezTo>
                <a:close/>
              </a:path>
            </a:pathLst>
          </a:custGeom>
          <a:gradFill flip="none" rotWithShape="1">
            <a:gsLst>
              <a:gs pos="0">
                <a:srgbClr val="00416A">
                  <a:alpha val="94902"/>
                </a:srgbClr>
              </a:gs>
              <a:gs pos="95000">
                <a:srgbClr val="E4E5E6"/>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nvGrpSpPr>
          <p:cNvPr id="2" name="组合 1">
            <a:extLst>
              <a:ext uri="{FF2B5EF4-FFF2-40B4-BE49-F238E27FC236}">
                <a16:creationId xmlns:a16="http://schemas.microsoft.com/office/drawing/2014/main" id="{9CA2BB11-0518-4C86-A154-EB31603046ED}"/>
              </a:ext>
            </a:extLst>
          </p:cNvPr>
          <p:cNvGrpSpPr/>
          <p:nvPr userDrawn="1"/>
        </p:nvGrpSpPr>
        <p:grpSpPr>
          <a:xfrm>
            <a:off x="6677891" y="1725684"/>
            <a:ext cx="6044323" cy="2840115"/>
            <a:chOff x="6229303" y="2029530"/>
            <a:chExt cx="6470001" cy="2978594"/>
          </a:xfrm>
        </p:grpSpPr>
        <p:sp>
          <p:nvSpPr>
            <p:cNvPr id="7" name="íšḷïḋè">
              <a:extLst>
                <a:ext uri="{FF2B5EF4-FFF2-40B4-BE49-F238E27FC236}">
                  <a16:creationId xmlns:a16="http://schemas.microsoft.com/office/drawing/2014/main" id="{35E76610-5EE1-46E4-A2FD-D5245850B0BA}"/>
                </a:ext>
              </a:extLst>
            </p:cNvPr>
            <p:cNvSpPr/>
            <p:nvPr/>
          </p:nvSpPr>
          <p:spPr bwMode="auto">
            <a:xfrm>
              <a:off x="6295542" y="3745320"/>
              <a:ext cx="1017080" cy="1209386"/>
            </a:xfrm>
            <a:custGeom>
              <a:avLst/>
              <a:gdLst>
                <a:gd name="T0" fmla="*/ 229 w 229"/>
                <a:gd name="T1" fmla="*/ 272 h 272"/>
                <a:gd name="T2" fmla="*/ 217 w 229"/>
                <a:gd name="T3" fmla="*/ 254 h 272"/>
                <a:gd name="T4" fmla="*/ 177 w 229"/>
                <a:gd name="T5" fmla="*/ 59 h 272"/>
                <a:gd name="T6" fmla="*/ 150 w 229"/>
                <a:gd name="T7" fmla="*/ 36 h 272"/>
                <a:gd name="T8" fmla="*/ 143 w 229"/>
                <a:gd name="T9" fmla="*/ 112 h 272"/>
                <a:gd name="T10" fmla="*/ 125 w 229"/>
                <a:gd name="T11" fmla="*/ 107 h 272"/>
                <a:gd name="T12" fmla="*/ 134 w 229"/>
                <a:gd name="T13" fmla="*/ 25 h 272"/>
                <a:gd name="T14" fmla="*/ 114 w 229"/>
                <a:gd name="T15" fmla="*/ 14 h 272"/>
                <a:gd name="T16" fmla="*/ 107 w 229"/>
                <a:gd name="T17" fmla="*/ 84 h 272"/>
                <a:gd name="T18" fmla="*/ 89 w 229"/>
                <a:gd name="T19" fmla="*/ 79 h 272"/>
                <a:gd name="T20" fmla="*/ 97 w 229"/>
                <a:gd name="T21" fmla="*/ 7 h 272"/>
                <a:gd name="T22" fmla="*/ 73 w 229"/>
                <a:gd name="T23" fmla="*/ 1 h 272"/>
                <a:gd name="T24" fmla="*/ 74 w 229"/>
                <a:gd name="T25" fmla="*/ 54 h 272"/>
                <a:gd name="T26" fmla="*/ 57 w 229"/>
                <a:gd name="T27" fmla="*/ 53 h 272"/>
                <a:gd name="T28" fmla="*/ 54 w 229"/>
                <a:gd name="T29" fmla="*/ 0 h 272"/>
                <a:gd name="T30" fmla="*/ 38 w 229"/>
                <a:gd name="T31" fmla="*/ 3 h 272"/>
                <a:gd name="T32" fmla="*/ 43 w 229"/>
                <a:gd name="T33" fmla="*/ 33 h 272"/>
                <a:gd name="T34" fmla="*/ 27 w 229"/>
                <a:gd name="T35" fmla="*/ 33 h 272"/>
                <a:gd name="T36" fmla="*/ 21 w 229"/>
                <a:gd name="T37" fmla="*/ 9 h 272"/>
                <a:gd name="T38" fmla="*/ 0 w 229"/>
                <a:gd name="T39" fmla="*/ 26 h 272"/>
                <a:gd name="T40" fmla="*/ 208 w 229"/>
                <a:gd name="T41" fmla="*/ 272 h 272"/>
                <a:gd name="T42" fmla="*/ 229 w 229"/>
                <a:gd name="T43"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272">
                  <a:moveTo>
                    <a:pt x="229" y="272"/>
                  </a:moveTo>
                  <a:cubicBezTo>
                    <a:pt x="226" y="266"/>
                    <a:pt x="222" y="260"/>
                    <a:pt x="217" y="254"/>
                  </a:cubicBezTo>
                  <a:cubicBezTo>
                    <a:pt x="174" y="193"/>
                    <a:pt x="158" y="115"/>
                    <a:pt x="177" y="59"/>
                  </a:cubicBezTo>
                  <a:cubicBezTo>
                    <a:pt x="169" y="51"/>
                    <a:pt x="159" y="43"/>
                    <a:pt x="150" y="36"/>
                  </a:cubicBezTo>
                  <a:cubicBezTo>
                    <a:pt x="143" y="59"/>
                    <a:pt x="141" y="86"/>
                    <a:pt x="143" y="112"/>
                  </a:cubicBezTo>
                  <a:cubicBezTo>
                    <a:pt x="143" y="124"/>
                    <a:pt x="126" y="119"/>
                    <a:pt x="125" y="107"/>
                  </a:cubicBezTo>
                  <a:cubicBezTo>
                    <a:pt x="124" y="79"/>
                    <a:pt x="126" y="50"/>
                    <a:pt x="134" y="25"/>
                  </a:cubicBezTo>
                  <a:cubicBezTo>
                    <a:pt x="127" y="21"/>
                    <a:pt x="121" y="17"/>
                    <a:pt x="114" y="14"/>
                  </a:cubicBezTo>
                  <a:cubicBezTo>
                    <a:pt x="107" y="35"/>
                    <a:pt x="106" y="60"/>
                    <a:pt x="107" y="84"/>
                  </a:cubicBezTo>
                  <a:cubicBezTo>
                    <a:pt x="107" y="96"/>
                    <a:pt x="89" y="91"/>
                    <a:pt x="89" y="79"/>
                  </a:cubicBezTo>
                  <a:cubicBezTo>
                    <a:pt x="88" y="54"/>
                    <a:pt x="90" y="28"/>
                    <a:pt x="97" y="7"/>
                  </a:cubicBezTo>
                  <a:cubicBezTo>
                    <a:pt x="89" y="4"/>
                    <a:pt x="81" y="2"/>
                    <a:pt x="73" y="1"/>
                  </a:cubicBezTo>
                  <a:cubicBezTo>
                    <a:pt x="68" y="17"/>
                    <a:pt x="69" y="36"/>
                    <a:pt x="74" y="54"/>
                  </a:cubicBezTo>
                  <a:cubicBezTo>
                    <a:pt x="78" y="66"/>
                    <a:pt x="61" y="65"/>
                    <a:pt x="57" y="53"/>
                  </a:cubicBezTo>
                  <a:cubicBezTo>
                    <a:pt x="52" y="36"/>
                    <a:pt x="51" y="17"/>
                    <a:pt x="54" y="0"/>
                  </a:cubicBezTo>
                  <a:cubicBezTo>
                    <a:pt x="48" y="0"/>
                    <a:pt x="43" y="1"/>
                    <a:pt x="38" y="3"/>
                  </a:cubicBezTo>
                  <a:cubicBezTo>
                    <a:pt x="38" y="12"/>
                    <a:pt x="40" y="23"/>
                    <a:pt x="43" y="33"/>
                  </a:cubicBezTo>
                  <a:cubicBezTo>
                    <a:pt x="47" y="45"/>
                    <a:pt x="30" y="45"/>
                    <a:pt x="27" y="33"/>
                  </a:cubicBezTo>
                  <a:cubicBezTo>
                    <a:pt x="24" y="25"/>
                    <a:pt x="22" y="17"/>
                    <a:pt x="21" y="9"/>
                  </a:cubicBezTo>
                  <a:cubicBezTo>
                    <a:pt x="13" y="13"/>
                    <a:pt x="6" y="19"/>
                    <a:pt x="0" y="26"/>
                  </a:cubicBezTo>
                  <a:cubicBezTo>
                    <a:pt x="66" y="111"/>
                    <a:pt x="135" y="193"/>
                    <a:pt x="208" y="272"/>
                  </a:cubicBezTo>
                  <a:lnTo>
                    <a:pt x="229" y="272"/>
                  </a:lnTo>
                  <a:close/>
                </a:path>
              </a:pathLst>
            </a:custGeom>
            <a:solidFill>
              <a:srgbClr val="4C7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ṩḷíďè">
              <a:extLst>
                <a:ext uri="{FF2B5EF4-FFF2-40B4-BE49-F238E27FC236}">
                  <a16:creationId xmlns:a16="http://schemas.microsoft.com/office/drawing/2014/main" id="{3B579042-15AA-41C0-A4C2-BCE21A9F4CC7}"/>
                </a:ext>
              </a:extLst>
            </p:cNvPr>
            <p:cNvSpPr/>
            <p:nvPr/>
          </p:nvSpPr>
          <p:spPr bwMode="auto">
            <a:xfrm>
              <a:off x="6229303" y="3860703"/>
              <a:ext cx="991440" cy="1094002"/>
            </a:xfrm>
            <a:custGeom>
              <a:avLst/>
              <a:gdLst>
                <a:gd name="T0" fmla="*/ 35 w 223"/>
                <a:gd name="T1" fmla="*/ 71 h 246"/>
                <a:gd name="T2" fmla="*/ 3 w 223"/>
                <a:gd name="T3" fmla="*/ 81 h 246"/>
                <a:gd name="T4" fmla="*/ 6 w 223"/>
                <a:gd name="T5" fmla="*/ 96 h 246"/>
                <a:gd name="T6" fmla="*/ 8 w 223"/>
                <a:gd name="T7" fmla="*/ 104 h 246"/>
                <a:gd name="T8" fmla="*/ 36 w 223"/>
                <a:gd name="T9" fmla="*/ 85 h 246"/>
                <a:gd name="T10" fmla="*/ 49 w 223"/>
                <a:gd name="T11" fmla="*/ 101 h 246"/>
                <a:gd name="T12" fmla="*/ 14 w 223"/>
                <a:gd name="T13" fmla="*/ 125 h 246"/>
                <a:gd name="T14" fmla="*/ 19 w 223"/>
                <a:gd name="T15" fmla="*/ 138 h 246"/>
                <a:gd name="T16" fmla="*/ 62 w 223"/>
                <a:gd name="T17" fmla="*/ 122 h 246"/>
                <a:gd name="T18" fmla="*/ 67 w 223"/>
                <a:gd name="T19" fmla="*/ 141 h 246"/>
                <a:gd name="T20" fmla="*/ 27 w 223"/>
                <a:gd name="T21" fmla="*/ 157 h 246"/>
                <a:gd name="T22" fmla="*/ 40 w 223"/>
                <a:gd name="T23" fmla="*/ 179 h 246"/>
                <a:gd name="T24" fmla="*/ 79 w 223"/>
                <a:gd name="T25" fmla="*/ 150 h 246"/>
                <a:gd name="T26" fmla="*/ 88 w 223"/>
                <a:gd name="T27" fmla="*/ 168 h 246"/>
                <a:gd name="T28" fmla="*/ 52 w 223"/>
                <a:gd name="T29" fmla="*/ 195 h 246"/>
                <a:gd name="T30" fmla="*/ 56 w 223"/>
                <a:gd name="T31" fmla="*/ 198 h 246"/>
                <a:gd name="T32" fmla="*/ 63 w 223"/>
                <a:gd name="T33" fmla="*/ 204 h 246"/>
                <a:gd name="T34" fmla="*/ 72 w 223"/>
                <a:gd name="T35" fmla="*/ 203 h 246"/>
                <a:gd name="T36" fmla="*/ 200 w 223"/>
                <a:gd name="T37" fmla="*/ 246 h 246"/>
                <a:gd name="T38" fmla="*/ 223 w 223"/>
                <a:gd name="T39" fmla="*/ 246 h 246"/>
                <a:gd name="T40" fmla="*/ 15 w 223"/>
                <a:gd name="T41" fmla="*/ 0 h 246"/>
                <a:gd name="T42" fmla="*/ 2 w 223"/>
                <a:gd name="T43" fmla="*/ 27 h 246"/>
                <a:gd name="T44" fmla="*/ 24 w 223"/>
                <a:gd name="T45" fmla="*/ 32 h 246"/>
                <a:gd name="T46" fmla="*/ 24 w 223"/>
                <a:gd name="T47" fmla="*/ 50 h 246"/>
                <a:gd name="T48" fmla="*/ 0 w 223"/>
                <a:gd name="T49" fmla="*/ 46 h 246"/>
                <a:gd name="T50" fmla="*/ 1 w 223"/>
                <a:gd name="T51" fmla="*/ 60 h 246"/>
                <a:gd name="T52" fmla="*/ 26 w 223"/>
                <a:gd name="T53" fmla="*/ 53 h 246"/>
                <a:gd name="T54" fmla="*/ 35 w 223"/>
                <a:gd name="T55" fmla="*/ 7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3" h="246">
                  <a:moveTo>
                    <a:pt x="35" y="71"/>
                  </a:moveTo>
                  <a:cubicBezTo>
                    <a:pt x="24" y="74"/>
                    <a:pt x="13" y="77"/>
                    <a:pt x="3" y="81"/>
                  </a:cubicBezTo>
                  <a:cubicBezTo>
                    <a:pt x="4" y="86"/>
                    <a:pt x="5" y="91"/>
                    <a:pt x="6" y="96"/>
                  </a:cubicBezTo>
                  <a:cubicBezTo>
                    <a:pt x="7" y="99"/>
                    <a:pt x="8" y="102"/>
                    <a:pt x="8" y="104"/>
                  </a:cubicBezTo>
                  <a:cubicBezTo>
                    <a:pt x="18" y="98"/>
                    <a:pt x="27" y="93"/>
                    <a:pt x="36" y="85"/>
                  </a:cubicBezTo>
                  <a:cubicBezTo>
                    <a:pt x="43" y="79"/>
                    <a:pt x="56" y="95"/>
                    <a:pt x="49" y="101"/>
                  </a:cubicBezTo>
                  <a:cubicBezTo>
                    <a:pt x="38" y="111"/>
                    <a:pt x="26" y="117"/>
                    <a:pt x="14" y="125"/>
                  </a:cubicBezTo>
                  <a:cubicBezTo>
                    <a:pt x="16" y="129"/>
                    <a:pt x="17" y="134"/>
                    <a:pt x="19" y="138"/>
                  </a:cubicBezTo>
                  <a:cubicBezTo>
                    <a:pt x="32" y="130"/>
                    <a:pt x="46" y="124"/>
                    <a:pt x="62" y="122"/>
                  </a:cubicBezTo>
                  <a:cubicBezTo>
                    <a:pt x="72" y="121"/>
                    <a:pt x="77" y="140"/>
                    <a:pt x="67" y="141"/>
                  </a:cubicBezTo>
                  <a:cubicBezTo>
                    <a:pt x="53" y="143"/>
                    <a:pt x="39" y="149"/>
                    <a:pt x="27" y="157"/>
                  </a:cubicBezTo>
                  <a:cubicBezTo>
                    <a:pt x="31" y="165"/>
                    <a:pt x="35" y="172"/>
                    <a:pt x="40" y="179"/>
                  </a:cubicBezTo>
                  <a:cubicBezTo>
                    <a:pt x="51" y="167"/>
                    <a:pt x="64" y="157"/>
                    <a:pt x="79" y="150"/>
                  </a:cubicBezTo>
                  <a:cubicBezTo>
                    <a:pt x="88" y="146"/>
                    <a:pt x="97" y="164"/>
                    <a:pt x="88" y="168"/>
                  </a:cubicBezTo>
                  <a:cubicBezTo>
                    <a:pt x="74" y="174"/>
                    <a:pt x="63" y="184"/>
                    <a:pt x="52" y="195"/>
                  </a:cubicBezTo>
                  <a:cubicBezTo>
                    <a:pt x="53" y="196"/>
                    <a:pt x="54" y="197"/>
                    <a:pt x="56" y="198"/>
                  </a:cubicBezTo>
                  <a:cubicBezTo>
                    <a:pt x="58" y="201"/>
                    <a:pt x="60" y="203"/>
                    <a:pt x="63" y="204"/>
                  </a:cubicBezTo>
                  <a:cubicBezTo>
                    <a:pt x="66" y="205"/>
                    <a:pt x="69" y="204"/>
                    <a:pt x="72" y="203"/>
                  </a:cubicBezTo>
                  <a:cubicBezTo>
                    <a:pt x="110" y="189"/>
                    <a:pt x="163" y="207"/>
                    <a:pt x="200" y="246"/>
                  </a:cubicBezTo>
                  <a:cubicBezTo>
                    <a:pt x="223" y="246"/>
                    <a:pt x="223" y="246"/>
                    <a:pt x="223" y="246"/>
                  </a:cubicBezTo>
                  <a:cubicBezTo>
                    <a:pt x="150" y="167"/>
                    <a:pt x="81" y="85"/>
                    <a:pt x="15" y="0"/>
                  </a:cubicBezTo>
                  <a:cubicBezTo>
                    <a:pt x="9" y="8"/>
                    <a:pt x="5" y="17"/>
                    <a:pt x="2" y="27"/>
                  </a:cubicBezTo>
                  <a:cubicBezTo>
                    <a:pt x="9" y="27"/>
                    <a:pt x="16" y="29"/>
                    <a:pt x="24" y="32"/>
                  </a:cubicBezTo>
                  <a:cubicBezTo>
                    <a:pt x="35" y="36"/>
                    <a:pt x="35" y="54"/>
                    <a:pt x="24" y="50"/>
                  </a:cubicBezTo>
                  <a:cubicBezTo>
                    <a:pt x="16" y="46"/>
                    <a:pt x="8" y="45"/>
                    <a:pt x="0" y="46"/>
                  </a:cubicBezTo>
                  <a:cubicBezTo>
                    <a:pt x="0" y="51"/>
                    <a:pt x="0" y="55"/>
                    <a:pt x="1" y="60"/>
                  </a:cubicBezTo>
                  <a:cubicBezTo>
                    <a:pt x="9" y="57"/>
                    <a:pt x="17" y="55"/>
                    <a:pt x="26" y="53"/>
                  </a:cubicBezTo>
                  <a:cubicBezTo>
                    <a:pt x="36" y="51"/>
                    <a:pt x="45" y="69"/>
                    <a:pt x="35" y="71"/>
                  </a:cubicBezTo>
                  <a:close/>
                </a:path>
              </a:pathLst>
            </a:custGeom>
            <a:solidFill>
              <a:srgbClr val="408C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îṥ1íḑê">
              <a:extLst>
                <a:ext uri="{FF2B5EF4-FFF2-40B4-BE49-F238E27FC236}">
                  <a16:creationId xmlns:a16="http://schemas.microsoft.com/office/drawing/2014/main" id="{F8693265-35C8-4C84-AAF9-008F589D8189}"/>
                </a:ext>
              </a:extLst>
            </p:cNvPr>
            <p:cNvSpPr/>
            <p:nvPr/>
          </p:nvSpPr>
          <p:spPr bwMode="auto">
            <a:xfrm>
              <a:off x="7966460" y="2922680"/>
              <a:ext cx="1044858" cy="1320495"/>
            </a:xfrm>
            <a:custGeom>
              <a:avLst/>
              <a:gdLst>
                <a:gd name="T0" fmla="*/ 231 w 235"/>
                <a:gd name="T1" fmla="*/ 277 h 297"/>
                <a:gd name="T2" fmla="*/ 217 w 235"/>
                <a:gd name="T3" fmla="*/ 255 h 297"/>
                <a:gd name="T4" fmla="*/ 177 w 235"/>
                <a:gd name="T5" fmla="*/ 60 h 297"/>
                <a:gd name="T6" fmla="*/ 149 w 235"/>
                <a:gd name="T7" fmla="*/ 36 h 297"/>
                <a:gd name="T8" fmla="*/ 142 w 235"/>
                <a:gd name="T9" fmla="*/ 112 h 297"/>
                <a:gd name="T10" fmla="*/ 125 w 235"/>
                <a:gd name="T11" fmla="*/ 107 h 297"/>
                <a:gd name="T12" fmla="*/ 133 w 235"/>
                <a:gd name="T13" fmla="*/ 25 h 297"/>
                <a:gd name="T14" fmla="*/ 114 w 235"/>
                <a:gd name="T15" fmla="*/ 14 h 297"/>
                <a:gd name="T16" fmla="*/ 106 w 235"/>
                <a:gd name="T17" fmla="*/ 85 h 297"/>
                <a:gd name="T18" fmla="*/ 89 w 235"/>
                <a:gd name="T19" fmla="*/ 80 h 297"/>
                <a:gd name="T20" fmla="*/ 96 w 235"/>
                <a:gd name="T21" fmla="*/ 7 h 297"/>
                <a:gd name="T22" fmla="*/ 72 w 235"/>
                <a:gd name="T23" fmla="*/ 1 h 297"/>
                <a:gd name="T24" fmla="*/ 74 w 235"/>
                <a:gd name="T25" fmla="*/ 54 h 297"/>
                <a:gd name="T26" fmla="*/ 57 w 235"/>
                <a:gd name="T27" fmla="*/ 54 h 297"/>
                <a:gd name="T28" fmla="*/ 54 w 235"/>
                <a:gd name="T29" fmla="*/ 0 h 297"/>
                <a:gd name="T30" fmla="*/ 37 w 235"/>
                <a:gd name="T31" fmla="*/ 3 h 297"/>
                <a:gd name="T32" fmla="*/ 43 w 235"/>
                <a:gd name="T33" fmla="*/ 33 h 297"/>
                <a:gd name="T34" fmla="*/ 26 w 235"/>
                <a:gd name="T35" fmla="*/ 33 h 297"/>
                <a:gd name="T36" fmla="*/ 21 w 235"/>
                <a:gd name="T37" fmla="*/ 9 h 297"/>
                <a:gd name="T38" fmla="*/ 0 w 235"/>
                <a:gd name="T39" fmla="*/ 26 h 297"/>
                <a:gd name="T40" fmla="*/ 231 w 235"/>
                <a:gd name="T41" fmla="*/ 297 h 297"/>
                <a:gd name="T42" fmla="*/ 231 w 235"/>
                <a:gd name="T43" fmla="*/ 27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97">
                  <a:moveTo>
                    <a:pt x="231" y="277"/>
                  </a:moveTo>
                  <a:cubicBezTo>
                    <a:pt x="228" y="269"/>
                    <a:pt x="222" y="262"/>
                    <a:pt x="217" y="255"/>
                  </a:cubicBezTo>
                  <a:cubicBezTo>
                    <a:pt x="173" y="194"/>
                    <a:pt x="157" y="116"/>
                    <a:pt x="177" y="60"/>
                  </a:cubicBezTo>
                  <a:cubicBezTo>
                    <a:pt x="168" y="51"/>
                    <a:pt x="159" y="43"/>
                    <a:pt x="149" y="36"/>
                  </a:cubicBezTo>
                  <a:cubicBezTo>
                    <a:pt x="142" y="59"/>
                    <a:pt x="141" y="87"/>
                    <a:pt x="142" y="112"/>
                  </a:cubicBezTo>
                  <a:cubicBezTo>
                    <a:pt x="143" y="124"/>
                    <a:pt x="125" y="119"/>
                    <a:pt x="125" y="107"/>
                  </a:cubicBezTo>
                  <a:cubicBezTo>
                    <a:pt x="123" y="79"/>
                    <a:pt x="125" y="50"/>
                    <a:pt x="133" y="25"/>
                  </a:cubicBezTo>
                  <a:cubicBezTo>
                    <a:pt x="127" y="21"/>
                    <a:pt x="120" y="17"/>
                    <a:pt x="114" y="14"/>
                  </a:cubicBezTo>
                  <a:cubicBezTo>
                    <a:pt x="106" y="35"/>
                    <a:pt x="105" y="60"/>
                    <a:pt x="106" y="85"/>
                  </a:cubicBezTo>
                  <a:cubicBezTo>
                    <a:pt x="106" y="96"/>
                    <a:pt x="89" y="92"/>
                    <a:pt x="89" y="80"/>
                  </a:cubicBezTo>
                  <a:cubicBezTo>
                    <a:pt x="88" y="54"/>
                    <a:pt x="89" y="29"/>
                    <a:pt x="96" y="7"/>
                  </a:cubicBezTo>
                  <a:cubicBezTo>
                    <a:pt x="88" y="4"/>
                    <a:pt x="80" y="2"/>
                    <a:pt x="72" y="1"/>
                  </a:cubicBezTo>
                  <a:cubicBezTo>
                    <a:pt x="68" y="17"/>
                    <a:pt x="68" y="37"/>
                    <a:pt x="74" y="54"/>
                  </a:cubicBezTo>
                  <a:cubicBezTo>
                    <a:pt x="77" y="66"/>
                    <a:pt x="61" y="66"/>
                    <a:pt x="57" y="54"/>
                  </a:cubicBezTo>
                  <a:cubicBezTo>
                    <a:pt x="51" y="36"/>
                    <a:pt x="50" y="17"/>
                    <a:pt x="54" y="0"/>
                  </a:cubicBezTo>
                  <a:cubicBezTo>
                    <a:pt x="48" y="1"/>
                    <a:pt x="42" y="2"/>
                    <a:pt x="37" y="3"/>
                  </a:cubicBezTo>
                  <a:cubicBezTo>
                    <a:pt x="38" y="13"/>
                    <a:pt x="40" y="23"/>
                    <a:pt x="43" y="33"/>
                  </a:cubicBezTo>
                  <a:cubicBezTo>
                    <a:pt x="47" y="46"/>
                    <a:pt x="30" y="45"/>
                    <a:pt x="26" y="33"/>
                  </a:cubicBezTo>
                  <a:cubicBezTo>
                    <a:pt x="24" y="25"/>
                    <a:pt x="22" y="17"/>
                    <a:pt x="21" y="9"/>
                  </a:cubicBezTo>
                  <a:cubicBezTo>
                    <a:pt x="13" y="13"/>
                    <a:pt x="5" y="19"/>
                    <a:pt x="0" y="26"/>
                  </a:cubicBezTo>
                  <a:cubicBezTo>
                    <a:pt x="72" y="120"/>
                    <a:pt x="149" y="212"/>
                    <a:pt x="231" y="297"/>
                  </a:cubicBezTo>
                  <a:cubicBezTo>
                    <a:pt x="235" y="293"/>
                    <a:pt x="234" y="284"/>
                    <a:pt x="231" y="277"/>
                  </a:cubicBezTo>
                  <a:close/>
                </a:path>
              </a:pathLst>
            </a:custGeom>
            <a:solidFill>
              <a:srgbClr val="4C7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îṧlidé">
              <a:extLst>
                <a:ext uri="{FF2B5EF4-FFF2-40B4-BE49-F238E27FC236}">
                  <a16:creationId xmlns:a16="http://schemas.microsoft.com/office/drawing/2014/main" id="{295BFD13-311E-41DB-9852-CB97A4D06020}"/>
                </a:ext>
              </a:extLst>
            </p:cNvPr>
            <p:cNvSpPr/>
            <p:nvPr/>
          </p:nvSpPr>
          <p:spPr bwMode="auto">
            <a:xfrm>
              <a:off x="7895947" y="3038064"/>
              <a:ext cx="1096140" cy="1237164"/>
            </a:xfrm>
            <a:custGeom>
              <a:avLst/>
              <a:gdLst>
                <a:gd name="T0" fmla="*/ 16 w 247"/>
                <a:gd name="T1" fmla="*/ 0 h 278"/>
                <a:gd name="T2" fmla="*/ 3 w 247"/>
                <a:gd name="T3" fmla="*/ 27 h 278"/>
                <a:gd name="T4" fmla="*/ 24 w 247"/>
                <a:gd name="T5" fmla="*/ 32 h 278"/>
                <a:gd name="T6" fmla="*/ 25 w 247"/>
                <a:gd name="T7" fmla="*/ 50 h 278"/>
                <a:gd name="T8" fmla="*/ 1 w 247"/>
                <a:gd name="T9" fmla="*/ 46 h 278"/>
                <a:gd name="T10" fmla="*/ 1 w 247"/>
                <a:gd name="T11" fmla="*/ 61 h 278"/>
                <a:gd name="T12" fmla="*/ 27 w 247"/>
                <a:gd name="T13" fmla="*/ 53 h 278"/>
                <a:gd name="T14" fmla="*/ 36 w 247"/>
                <a:gd name="T15" fmla="*/ 72 h 278"/>
                <a:gd name="T16" fmla="*/ 4 w 247"/>
                <a:gd name="T17" fmla="*/ 81 h 278"/>
                <a:gd name="T18" fmla="*/ 7 w 247"/>
                <a:gd name="T19" fmla="*/ 96 h 278"/>
                <a:gd name="T20" fmla="*/ 9 w 247"/>
                <a:gd name="T21" fmla="*/ 105 h 278"/>
                <a:gd name="T22" fmla="*/ 36 w 247"/>
                <a:gd name="T23" fmla="*/ 86 h 278"/>
                <a:gd name="T24" fmla="*/ 49 w 247"/>
                <a:gd name="T25" fmla="*/ 102 h 278"/>
                <a:gd name="T26" fmla="*/ 15 w 247"/>
                <a:gd name="T27" fmla="*/ 125 h 278"/>
                <a:gd name="T28" fmla="*/ 19 w 247"/>
                <a:gd name="T29" fmla="*/ 139 h 278"/>
                <a:gd name="T30" fmla="*/ 62 w 247"/>
                <a:gd name="T31" fmla="*/ 123 h 278"/>
                <a:gd name="T32" fmla="*/ 67 w 247"/>
                <a:gd name="T33" fmla="*/ 142 h 278"/>
                <a:gd name="T34" fmla="*/ 28 w 247"/>
                <a:gd name="T35" fmla="*/ 158 h 278"/>
                <a:gd name="T36" fmla="*/ 40 w 247"/>
                <a:gd name="T37" fmla="*/ 179 h 278"/>
                <a:gd name="T38" fmla="*/ 80 w 247"/>
                <a:gd name="T39" fmla="*/ 150 h 278"/>
                <a:gd name="T40" fmla="*/ 89 w 247"/>
                <a:gd name="T41" fmla="*/ 168 h 278"/>
                <a:gd name="T42" fmla="*/ 53 w 247"/>
                <a:gd name="T43" fmla="*/ 195 h 278"/>
                <a:gd name="T44" fmla="*/ 56 w 247"/>
                <a:gd name="T45" fmla="*/ 199 h 278"/>
                <a:gd name="T46" fmla="*/ 64 w 247"/>
                <a:gd name="T47" fmla="*/ 204 h 278"/>
                <a:gd name="T48" fmla="*/ 73 w 247"/>
                <a:gd name="T49" fmla="*/ 203 h 278"/>
                <a:gd name="T50" fmla="*/ 202 w 247"/>
                <a:gd name="T51" fmla="*/ 248 h 278"/>
                <a:gd name="T52" fmla="*/ 223 w 247"/>
                <a:gd name="T53" fmla="*/ 269 h 278"/>
                <a:gd name="T54" fmla="*/ 246 w 247"/>
                <a:gd name="T55" fmla="*/ 273 h 278"/>
                <a:gd name="T56" fmla="*/ 247 w 247"/>
                <a:gd name="T57" fmla="*/ 271 h 278"/>
                <a:gd name="T58" fmla="*/ 16 w 247"/>
                <a:gd name="T5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7" h="278">
                  <a:moveTo>
                    <a:pt x="16" y="0"/>
                  </a:moveTo>
                  <a:cubicBezTo>
                    <a:pt x="10" y="8"/>
                    <a:pt x="5" y="17"/>
                    <a:pt x="3" y="27"/>
                  </a:cubicBezTo>
                  <a:cubicBezTo>
                    <a:pt x="10" y="28"/>
                    <a:pt x="17" y="29"/>
                    <a:pt x="24" y="32"/>
                  </a:cubicBezTo>
                  <a:cubicBezTo>
                    <a:pt x="35" y="36"/>
                    <a:pt x="36" y="55"/>
                    <a:pt x="25" y="50"/>
                  </a:cubicBezTo>
                  <a:cubicBezTo>
                    <a:pt x="16" y="47"/>
                    <a:pt x="8" y="46"/>
                    <a:pt x="1" y="46"/>
                  </a:cubicBezTo>
                  <a:cubicBezTo>
                    <a:pt x="0" y="51"/>
                    <a:pt x="1" y="56"/>
                    <a:pt x="1" y="61"/>
                  </a:cubicBezTo>
                  <a:cubicBezTo>
                    <a:pt x="9" y="58"/>
                    <a:pt x="18" y="55"/>
                    <a:pt x="27" y="53"/>
                  </a:cubicBezTo>
                  <a:cubicBezTo>
                    <a:pt x="37" y="51"/>
                    <a:pt x="46" y="69"/>
                    <a:pt x="36" y="72"/>
                  </a:cubicBezTo>
                  <a:cubicBezTo>
                    <a:pt x="25" y="74"/>
                    <a:pt x="14" y="77"/>
                    <a:pt x="4" y="81"/>
                  </a:cubicBezTo>
                  <a:cubicBezTo>
                    <a:pt x="5" y="86"/>
                    <a:pt x="6" y="91"/>
                    <a:pt x="7" y="96"/>
                  </a:cubicBezTo>
                  <a:cubicBezTo>
                    <a:pt x="8" y="99"/>
                    <a:pt x="8" y="102"/>
                    <a:pt x="9" y="105"/>
                  </a:cubicBezTo>
                  <a:cubicBezTo>
                    <a:pt x="18" y="99"/>
                    <a:pt x="28" y="93"/>
                    <a:pt x="36" y="86"/>
                  </a:cubicBezTo>
                  <a:cubicBezTo>
                    <a:pt x="44" y="79"/>
                    <a:pt x="56" y="95"/>
                    <a:pt x="49" y="102"/>
                  </a:cubicBezTo>
                  <a:cubicBezTo>
                    <a:pt x="39" y="111"/>
                    <a:pt x="26" y="117"/>
                    <a:pt x="15" y="125"/>
                  </a:cubicBezTo>
                  <a:cubicBezTo>
                    <a:pt x="16" y="130"/>
                    <a:pt x="18" y="134"/>
                    <a:pt x="19" y="139"/>
                  </a:cubicBezTo>
                  <a:cubicBezTo>
                    <a:pt x="32" y="130"/>
                    <a:pt x="47" y="125"/>
                    <a:pt x="62" y="123"/>
                  </a:cubicBezTo>
                  <a:cubicBezTo>
                    <a:pt x="73" y="122"/>
                    <a:pt x="78" y="141"/>
                    <a:pt x="67" y="142"/>
                  </a:cubicBezTo>
                  <a:cubicBezTo>
                    <a:pt x="53" y="143"/>
                    <a:pt x="39" y="149"/>
                    <a:pt x="28" y="158"/>
                  </a:cubicBezTo>
                  <a:cubicBezTo>
                    <a:pt x="31" y="165"/>
                    <a:pt x="35" y="172"/>
                    <a:pt x="40" y="179"/>
                  </a:cubicBezTo>
                  <a:cubicBezTo>
                    <a:pt x="51" y="167"/>
                    <a:pt x="64" y="157"/>
                    <a:pt x="80" y="150"/>
                  </a:cubicBezTo>
                  <a:cubicBezTo>
                    <a:pt x="89" y="146"/>
                    <a:pt x="98" y="165"/>
                    <a:pt x="89" y="168"/>
                  </a:cubicBezTo>
                  <a:cubicBezTo>
                    <a:pt x="75" y="175"/>
                    <a:pt x="63" y="184"/>
                    <a:pt x="53" y="195"/>
                  </a:cubicBezTo>
                  <a:cubicBezTo>
                    <a:pt x="54" y="197"/>
                    <a:pt x="55" y="198"/>
                    <a:pt x="56" y="199"/>
                  </a:cubicBezTo>
                  <a:cubicBezTo>
                    <a:pt x="58" y="201"/>
                    <a:pt x="61" y="203"/>
                    <a:pt x="64" y="204"/>
                  </a:cubicBezTo>
                  <a:cubicBezTo>
                    <a:pt x="67" y="205"/>
                    <a:pt x="70" y="204"/>
                    <a:pt x="73" y="203"/>
                  </a:cubicBezTo>
                  <a:cubicBezTo>
                    <a:pt x="111" y="189"/>
                    <a:pt x="166" y="208"/>
                    <a:pt x="202" y="248"/>
                  </a:cubicBezTo>
                  <a:cubicBezTo>
                    <a:pt x="209" y="256"/>
                    <a:pt x="215" y="264"/>
                    <a:pt x="223" y="269"/>
                  </a:cubicBezTo>
                  <a:cubicBezTo>
                    <a:pt x="231" y="275"/>
                    <a:pt x="241" y="278"/>
                    <a:pt x="246" y="273"/>
                  </a:cubicBezTo>
                  <a:cubicBezTo>
                    <a:pt x="247" y="272"/>
                    <a:pt x="247" y="272"/>
                    <a:pt x="247" y="271"/>
                  </a:cubicBezTo>
                  <a:cubicBezTo>
                    <a:pt x="165" y="186"/>
                    <a:pt x="88" y="94"/>
                    <a:pt x="16" y="0"/>
                  </a:cubicBezTo>
                  <a:close/>
                </a:path>
              </a:pathLst>
            </a:custGeom>
            <a:solidFill>
              <a:srgbClr val="408C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ŝľîḑê">
              <a:extLst>
                <a:ext uri="{FF2B5EF4-FFF2-40B4-BE49-F238E27FC236}">
                  <a16:creationId xmlns:a16="http://schemas.microsoft.com/office/drawing/2014/main" id="{C9B4BA78-D9EC-4E99-B608-62D41ABD5098}"/>
                </a:ext>
              </a:extLst>
            </p:cNvPr>
            <p:cNvSpPr/>
            <p:nvPr/>
          </p:nvSpPr>
          <p:spPr bwMode="auto">
            <a:xfrm>
              <a:off x="7611764" y="3741046"/>
              <a:ext cx="536318" cy="1213659"/>
            </a:xfrm>
            <a:custGeom>
              <a:avLst/>
              <a:gdLst>
                <a:gd name="T0" fmla="*/ 40 w 121"/>
                <a:gd name="T1" fmla="*/ 273 h 273"/>
                <a:gd name="T2" fmla="*/ 121 w 121"/>
                <a:gd name="T3" fmla="*/ 137 h 273"/>
                <a:gd name="T4" fmla="*/ 114 w 121"/>
                <a:gd name="T5" fmla="*/ 102 h 273"/>
                <a:gd name="T6" fmla="*/ 62 w 121"/>
                <a:gd name="T7" fmla="*/ 158 h 273"/>
                <a:gd name="T8" fmla="*/ 51 w 121"/>
                <a:gd name="T9" fmla="*/ 143 h 273"/>
                <a:gd name="T10" fmla="*/ 108 w 121"/>
                <a:gd name="T11" fmla="*/ 83 h 273"/>
                <a:gd name="T12" fmla="*/ 99 w 121"/>
                <a:gd name="T13" fmla="*/ 63 h 273"/>
                <a:gd name="T14" fmla="*/ 50 w 121"/>
                <a:gd name="T15" fmla="*/ 114 h 273"/>
                <a:gd name="T16" fmla="*/ 39 w 121"/>
                <a:gd name="T17" fmla="*/ 99 h 273"/>
                <a:gd name="T18" fmla="*/ 89 w 121"/>
                <a:gd name="T19" fmla="*/ 46 h 273"/>
                <a:gd name="T20" fmla="*/ 74 w 121"/>
                <a:gd name="T21" fmla="*/ 27 h 273"/>
                <a:gd name="T22" fmla="*/ 43 w 121"/>
                <a:gd name="T23" fmla="*/ 70 h 273"/>
                <a:gd name="T24" fmla="*/ 29 w 121"/>
                <a:gd name="T25" fmla="*/ 59 h 273"/>
                <a:gd name="T26" fmla="*/ 59 w 121"/>
                <a:gd name="T27" fmla="*/ 15 h 273"/>
                <a:gd name="T28" fmla="*/ 45 w 121"/>
                <a:gd name="T29" fmla="*/ 7 h 273"/>
                <a:gd name="T30" fmla="*/ 31 w 121"/>
                <a:gd name="T31" fmla="*/ 35 h 273"/>
                <a:gd name="T32" fmla="*/ 17 w 121"/>
                <a:gd name="T33" fmla="*/ 24 h 273"/>
                <a:gd name="T34" fmla="*/ 28 w 121"/>
                <a:gd name="T35" fmla="*/ 2 h 273"/>
                <a:gd name="T36" fmla="*/ 0 w 121"/>
                <a:gd name="T37" fmla="*/ 3 h 273"/>
                <a:gd name="T38" fmla="*/ 12 w 121"/>
                <a:gd name="T39" fmla="*/ 273 h 273"/>
                <a:gd name="T40" fmla="*/ 40 w 121"/>
                <a:gd name="T4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273">
                  <a:moveTo>
                    <a:pt x="40" y="273"/>
                  </a:moveTo>
                  <a:cubicBezTo>
                    <a:pt x="51" y="215"/>
                    <a:pt x="81" y="163"/>
                    <a:pt x="121" y="137"/>
                  </a:cubicBezTo>
                  <a:cubicBezTo>
                    <a:pt x="119" y="125"/>
                    <a:pt x="117" y="113"/>
                    <a:pt x="114" y="102"/>
                  </a:cubicBezTo>
                  <a:cubicBezTo>
                    <a:pt x="94" y="116"/>
                    <a:pt x="76" y="137"/>
                    <a:pt x="62" y="158"/>
                  </a:cubicBezTo>
                  <a:cubicBezTo>
                    <a:pt x="55" y="167"/>
                    <a:pt x="44" y="153"/>
                    <a:pt x="51" y="143"/>
                  </a:cubicBezTo>
                  <a:cubicBezTo>
                    <a:pt x="67" y="120"/>
                    <a:pt x="86" y="98"/>
                    <a:pt x="108" y="83"/>
                  </a:cubicBezTo>
                  <a:cubicBezTo>
                    <a:pt x="105" y="76"/>
                    <a:pt x="102" y="69"/>
                    <a:pt x="99" y="63"/>
                  </a:cubicBezTo>
                  <a:cubicBezTo>
                    <a:pt x="80" y="74"/>
                    <a:pt x="64" y="94"/>
                    <a:pt x="50" y="114"/>
                  </a:cubicBezTo>
                  <a:cubicBezTo>
                    <a:pt x="43" y="123"/>
                    <a:pt x="32" y="109"/>
                    <a:pt x="39" y="99"/>
                  </a:cubicBezTo>
                  <a:cubicBezTo>
                    <a:pt x="54" y="79"/>
                    <a:pt x="70" y="59"/>
                    <a:pt x="89" y="46"/>
                  </a:cubicBezTo>
                  <a:cubicBezTo>
                    <a:pt x="84" y="39"/>
                    <a:pt x="79" y="33"/>
                    <a:pt x="74" y="27"/>
                  </a:cubicBezTo>
                  <a:cubicBezTo>
                    <a:pt x="60" y="37"/>
                    <a:pt x="49" y="53"/>
                    <a:pt x="43" y="70"/>
                  </a:cubicBezTo>
                  <a:cubicBezTo>
                    <a:pt x="38" y="82"/>
                    <a:pt x="25" y="71"/>
                    <a:pt x="29" y="59"/>
                  </a:cubicBezTo>
                  <a:cubicBezTo>
                    <a:pt x="36" y="42"/>
                    <a:pt x="46" y="26"/>
                    <a:pt x="59" y="15"/>
                  </a:cubicBezTo>
                  <a:cubicBezTo>
                    <a:pt x="54" y="12"/>
                    <a:pt x="50" y="9"/>
                    <a:pt x="45" y="7"/>
                  </a:cubicBezTo>
                  <a:cubicBezTo>
                    <a:pt x="39" y="15"/>
                    <a:pt x="34" y="24"/>
                    <a:pt x="31" y="35"/>
                  </a:cubicBezTo>
                  <a:cubicBezTo>
                    <a:pt x="26" y="47"/>
                    <a:pt x="13" y="36"/>
                    <a:pt x="17" y="24"/>
                  </a:cubicBezTo>
                  <a:cubicBezTo>
                    <a:pt x="20" y="16"/>
                    <a:pt x="24" y="9"/>
                    <a:pt x="28" y="2"/>
                  </a:cubicBezTo>
                  <a:cubicBezTo>
                    <a:pt x="19" y="0"/>
                    <a:pt x="9" y="1"/>
                    <a:pt x="0" y="3"/>
                  </a:cubicBezTo>
                  <a:cubicBezTo>
                    <a:pt x="1" y="93"/>
                    <a:pt x="5" y="183"/>
                    <a:pt x="12" y="273"/>
                  </a:cubicBezTo>
                  <a:lnTo>
                    <a:pt x="40" y="273"/>
                  </a:lnTo>
                  <a:close/>
                </a:path>
              </a:pathLst>
            </a:custGeom>
            <a:solidFill>
              <a:srgbClr val="4C7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Sḻîḓe">
              <a:extLst>
                <a:ext uri="{FF2B5EF4-FFF2-40B4-BE49-F238E27FC236}">
                  <a16:creationId xmlns:a16="http://schemas.microsoft.com/office/drawing/2014/main" id="{A5BD5409-26A1-478E-8013-B32C5EE81E86}"/>
                </a:ext>
              </a:extLst>
            </p:cNvPr>
            <p:cNvSpPr/>
            <p:nvPr/>
          </p:nvSpPr>
          <p:spPr bwMode="auto">
            <a:xfrm>
              <a:off x="7216469" y="3753867"/>
              <a:ext cx="448712" cy="1200839"/>
            </a:xfrm>
            <a:custGeom>
              <a:avLst/>
              <a:gdLst>
                <a:gd name="T0" fmla="*/ 50 w 101"/>
                <a:gd name="T1" fmla="*/ 158 h 270"/>
                <a:gd name="T2" fmla="*/ 46 w 101"/>
                <a:gd name="T3" fmla="*/ 178 h 270"/>
                <a:gd name="T4" fmla="*/ 1 w 101"/>
                <a:gd name="T5" fmla="*/ 178 h 270"/>
                <a:gd name="T6" fmla="*/ 1 w 101"/>
                <a:gd name="T7" fmla="*/ 182 h 270"/>
                <a:gd name="T8" fmla="*/ 4 w 101"/>
                <a:gd name="T9" fmla="*/ 191 h 270"/>
                <a:gd name="T10" fmla="*/ 12 w 101"/>
                <a:gd name="T11" fmla="*/ 196 h 270"/>
                <a:gd name="T12" fmla="*/ 79 w 101"/>
                <a:gd name="T13" fmla="*/ 270 h 270"/>
                <a:gd name="T14" fmla="*/ 101 w 101"/>
                <a:gd name="T15" fmla="*/ 270 h 270"/>
                <a:gd name="T16" fmla="*/ 89 w 101"/>
                <a:gd name="T17" fmla="*/ 0 h 270"/>
                <a:gd name="T18" fmla="*/ 63 w 101"/>
                <a:gd name="T19" fmla="*/ 13 h 270"/>
                <a:gd name="T20" fmla="*/ 77 w 101"/>
                <a:gd name="T21" fmla="*/ 30 h 270"/>
                <a:gd name="T22" fmla="*/ 67 w 101"/>
                <a:gd name="T23" fmla="*/ 45 h 270"/>
                <a:gd name="T24" fmla="*/ 50 w 101"/>
                <a:gd name="T25" fmla="*/ 27 h 270"/>
                <a:gd name="T26" fmla="*/ 41 w 101"/>
                <a:gd name="T27" fmla="*/ 39 h 270"/>
                <a:gd name="T28" fmla="*/ 66 w 101"/>
                <a:gd name="T29" fmla="*/ 49 h 270"/>
                <a:gd name="T30" fmla="*/ 62 w 101"/>
                <a:gd name="T31" fmla="*/ 69 h 270"/>
                <a:gd name="T32" fmla="*/ 31 w 101"/>
                <a:gd name="T33" fmla="*/ 57 h 270"/>
                <a:gd name="T34" fmla="*/ 24 w 101"/>
                <a:gd name="T35" fmla="*/ 71 h 270"/>
                <a:gd name="T36" fmla="*/ 21 w 101"/>
                <a:gd name="T37" fmla="*/ 79 h 270"/>
                <a:gd name="T38" fmla="*/ 54 w 101"/>
                <a:gd name="T39" fmla="*/ 80 h 270"/>
                <a:gd name="T40" fmla="*/ 55 w 101"/>
                <a:gd name="T41" fmla="*/ 101 h 270"/>
                <a:gd name="T42" fmla="*/ 13 w 101"/>
                <a:gd name="T43" fmla="*/ 98 h 270"/>
                <a:gd name="T44" fmla="*/ 9 w 101"/>
                <a:gd name="T45" fmla="*/ 112 h 270"/>
                <a:gd name="T46" fmla="*/ 52 w 101"/>
                <a:gd name="T47" fmla="*/ 126 h 270"/>
                <a:gd name="T48" fmla="*/ 45 w 101"/>
                <a:gd name="T49" fmla="*/ 144 h 270"/>
                <a:gd name="T50" fmla="*/ 4 w 101"/>
                <a:gd name="T51" fmla="*/ 132 h 270"/>
                <a:gd name="T52" fmla="*/ 0 w 101"/>
                <a:gd name="T53" fmla="*/ 157 h 270"/>
                <a:gd name="T54" fmla="*/ 50 w 101"/>
                <a:gd name="T55" fmla="*/ 15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270">
                  <a:moveTo>
                    <a:pt x="50" y="158"/>
                  </a:moveTo>
                  <a:cubicBezTo>
                    <a:pt x="59" y="160"/>
                    <a:pt x="55" y="180"/>
                    <a:pt x="46" y="178"/>
                  </a:cubicBezTo>
                  <a:cubicBezTo>
                    <a:pt x="31" y="174"/>
                    <a:pt x="16" y="175"/>
                    <a:pt x="1" y="178"/>
                  </a:cubicBezTo>
                  <a:cubicBezTo>
                    <a:pt x="1" y="179"/>
                    <a:pt x="1" y="181"/>
                    <a:pt x="1" y="182"/>
                  </a:cubicBezTo>
                  <a:cubicBezTo>
                    <a:pt x="2" y="185"/>
                    <a:pt x="2" y="189"/>
                    <a:pt x="4" y="191"/>
                  </a:cubicBezTo>
                  <a:cubicBezTo>
                    <a:pt x="6" y="194"/>
                    <a:pt x="9" y="195"/>
                    <a:pt x="12" y="196"/>
                  </a:cubicBezTo>
                  <a:cubicBezTo>
                    <a:pt x="41" y="205"/>
                    <a:pt x="66" y="233"/>
                    <a:pt x="79" y="270"/>
                  </a:cubicBezTo>
                  <a:cubicBezTo>
                    <a:pt x="101" y="270"/>
                    <a:pt x="101" y="270"/>
                    <a:pt x="101" y="270"/>
                  </a:cubicBezTo>
                  <a:cubicBezTo>
                    <a:pt x="94" y="180"/>
                    <a:pt x="90" y="90"/>
                    <a:pt x="89" y="0"/>
                  </a:cubicBezTo>
                  <a:cubicBezTo>
                    <a:pt x="80" y="2"/>
                    <a:pt x="71" y="7"/>
                    <a:pt x="63" y="13"/>
                  </a:cubicBezTo>
                  <a:cubicBezTo>
                    <a:pt x="68" y="18"/>
                    <a:pt x="73" y="23"/>
                    <a:pt x="77" y="30"/>
                  </a:cubicBezTo>
                  <a:cubicBezTo>
                    <a:pt x="83" y="40"/>
                    <a:pt x="73" y="55"/>
                    <a:pt x="67" y="45"/>
                  </a:cubicBezTo>
                  <a:cubicBezTo>
                    <a:pt x="62" y="37"/>
                    <a:pt x="56" y="31"/>
                    <a:pt x="50" y="27"/>
                  </a:cubicBezTo>
                  <a:cubicBezTo>
                    <a:pt x="47" y="31"/>
                    <a:pt x="44" y="35"/>
                    <a:pt x="41" y="39"/>
                  </a:cubicBezTo>
                  <a:cubicBezTo>
                    <a:pt x="50" y="42"/>
                    <a:pt x="58" y="45"/>
                    <a:pt x="66" y="49"/>
                  </a:cubicBezTo>
                  <a:cubicBezTo>
                    <a:pt x="76" y="53"/>
                    <a:pt x="72" y="73"/>
                    <a:pt x="62" y="69"/>
                  </a:cubicBezTo>
                  <a:cubicBezTo>
                    <a:pt x="52" y="64"/>
                    <a:pt x="42" y="60"/>
                    <a:pt x="31" y="57"/>
                  </a:cubicBezTo>
                  <a:cubicBezTo>
                    <a:pt x="29" y="62"/>
                    <a:pt x="26" y="66"/>
                    <a:pt x="24" y="71"/>
                  </a:cubicBezTo>
                  <a:cubicBezTo>
                    <a:pt x="23" y="73"/>
                    <a:pt x="22" y="76"/>
                    <a:pt x="21" y="79"/>
                  </a:cubicBezTo>
                  <a:cubicBezTo>
                    <a:pt x="32" y="80"/>
                    <a:pt x="43" y="81"/>
                    <a:pt x="54" y="80"/>
                  </a:cubicBezTo>
                  <a:cubicBezTo>
                    <a:pt x="64" y="79"/>
                    <a:pt x="64" y="100"/>
                    <a:pt x="55" y="101"/>
                  </a:cubicBezTo>
                  <a:cubicBezTo>
                    <a:pt x="41" y="102"/>
                    <a:pt x="27" y="99"/>
                    <a:pt x="13" y="98"/>
                  </a:cubicBezTo>
                  <a:cubicBezTo>
                    <a:pt x="11" y="103"/>
                    <a:pt x="10" y="107"/>
                    <a:pt x="9" y="112"/>
                  </a:cubicBezTo>
                  <a:cubicBezTo>
                    <a:pt x="24" y="113"/>
                    <a:pt x="39" y="118"/>
                    <a:pt x="52" y="126"/>
                  </a:cubicBezTo>
                  <a:cubicBezTo>
                    <a:pt x="61" y="131"/>
                    <a:pt x="54" y="149"/>
                    <a:pt x="45" y="144"/>
                  </a:cubicBezTo>
                  <a:cubicBezTo>
                    <a:pt x="33" y="136"/>
                    <a:pt x="18" y="133"/>
                    <a:pt x="4" y="132"/>
                  </a:cubicBezTo>
                  <a:cubicBezTo>
                    <a:pt x="2" y="140"/>
                    <a:pt x="1" y="149"/>
                    <a:pt x="0" y="157"/>
                  </a:cubicBezTo>
                  <a:cubicBezTo>
                    <a:pt x="17" y="154"/>
                    <a:pt x="33" y="154"/>
                    <a:pt x="50" y="158"/>
                  </a:cubicBezTo>
                  <a:close/>
                </a:path>
              </a:pathLst>
            </a:custGeom>
            <a:solidFill>
              <a:srgbClr val="408C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ļïďe">
              <a:extLst>
                <a:ext uri="{FF2B5EF4-FFF2-40B4-BE49-F238E27FC236}">
                  <a16:creationId xmlns:a16="http://schemas.microsoft.com/office/drawing/2014/main" id="{DFDBED0F-5276-42C2-B760-9C002F91F9B1}"/>
                </a:ext>
              </a:extLst>
            </p:cNvPr>
            <p:cNvSpPr/>
            <p:nvPr/>
          </p:nvSpPr>
          <p:spPr bwMode="auto">
            <a:xfrm>
              <a:off x="11596753" y="3879933"/>
              <a:ext cx="1070499" cy="1074773"/>
            </a:xfrm>
            <a:custGeom>
              <a:avLst/>
              <a:gdLst>
                <a:gd name="T0" fmla="*/ 27 w 241"/>
                <a:gd name="T1" fmla="*/ 242 h 242"/>
                <a:gd name="T2" fmla="*/ 201 w 241"/>
                <a:gd name="T3" fmla="*/ 180 h 242"/>
                <a:gd name="T4" fmla="*/ 219 w 241"/>
                <a:gd name="T5" fmla="*/ 149 h 242"/>
                <a:gd name="T6" fmla="*/ 143 w 241"/>
                <a:gd name="T7" fmla="*/ 155 h 242"/>
                <a:gd name="T8" fmla="*/ 145 w 241"/>
                <a:gd name="T9" fmla="*/ 137 h 242"/>
                <a:gd name="T10" fmla="*/ 228 w 241"/>
                <a:gd name="T11" fmla="*/ 131 h 242"/>
                <a:gd name="T12" fmla="*/ 235 w 241"/>
                <a:gd name="T13" fmla="*/ 110 h 242"/>
                <a:gd name="T14" fmla="*/ 164 w 241"/>
                <a:gd name="T15" fmla="*/ 115 h 242"/>
                <a:gd name="T16" fmla="*/ 166 w 241"/>
                <a:gd name="T17" fmla="*/ 96 h 242"/>
                <a:gd name="T18" fmla="*/ 239 w 241"/>
                <a:gd name="T19" fmla="*/ 92 h 242"/>
                <a:gd name="T20" fmla="*/ 241 w 241"/>
                <a:gd name="T21" fmla="*/ 67 h 242"/>
                <a:gd name="T22" fmla="*/ 189 w 241"/>
                <a:gd name="T23" fmla="*/ 77 h 242"/>
                <a:gd name="T24" fmla="*/ 186 w 241"/>
                <a:gd name="T25" fmla="*/ 61 h 242"/>
                <a:gd name="T26" fmla="*/ 238 w 241"/>
                <a:gd name="T27" fmla="*/ 49 h 242"/>
                <a:gd name="T28" fmla="*/ 233 w 241"/>
                <a:gd name="T29" fmla="*/ 33 h 242"/>
                <a:gd name="T30" fmla="*/ 204 w 241"/>
                <a:gd name="T31" fmla="*/ 44 h 242"/>
                <a:gd name="T32" fmla="*/ 201 w 241"/>
                <a:gd name="T33" fmla="*/ 27 h 242"/>
                <a:gd name="T34" fmla="*/ 224 w 241"/>
                <a:gd name="T35" fmla="*/ 18 h 242"/>
                <a:gd name="T36" fmla="*/ 204 w 241"/>
                <a:gd name="T37" fmla="*/ 0 h 242"/>
                <a:gd name="T38" fmla="*/ 0 w 241"/>
                <a:gd name="T39" fmla="*/ 242 h 242"/>
                <a:gd name="T40" fmla="*/ 27 w 241"/>
                <a:gd name="T4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1" h="242">
                  <a:moveTo>
                    <a:pt x="27" y="242"/>
                  </a:moveTo>
                  <a:cubicBezTo>
                    <a:pt x="79" y="195"/>
                    <a:pt x="146" y="171"/>
                    <a:pt x="201" y="180"/>
                  </a:cubicBezTo>
                  <a:cubicBezTo>
                    <a:pt x="208" y="170"/>
                    <a:pt x="214" y="160"/>
                    <a:pt x="219" y="149"/>
                  </a:cubicBezTo>
                  <a:cubicBezTo>
                    <a:pt x="195" y="146"/>
                    <a:pt x="168" y="149"/>
                    <a:pt x="143" y="155"/>
                  </a:cubicBezTo>
                  <a:cubicBezTo>
                    <a:pt x="132" y="157"/>
                    <a:pt x="134" y="139"/>
                    <a:pt x="145" y="137"/>
                  </a:cubicBezTo>
                  <a:cubicBezTo>
                    <a:pt x="173" y="131"/>
                    <a:pt x="202" y="128"/>
                    <a:pt x="228" y="131"/>
                  </a:cubicBezTo>
                  <a:cubicBezTo>
                    <a:pt x="231" y="124"/>
                    <a:pt x="233" y="117"/>
                    <a:pt x="235" y="110"/>
                  </a:cubicBezTo>
                  <a:cubicBezTo>
                    <a:pt x="213" y="106"/>
                    <a:pt x="188" y="110"/>
                    <a:pt x="164" y="115"/>
                  </a:cubicBezTo>
                  <a:cubicBezTo>
                    <a:pt x="153" y="117"/>
                    <a:pt x="155" y="99"/>
                    <a:pt x="166" y="96"/>
                  </a:cubicBezTo>
                  <a:cubicBezTo>
                    <a:pt x="191" y="91"/>
                    <a:pt x="216" y="88"/>
                    <a:pt x="239" y="92"/>
                  </a:cubicBezTo>
                  <a:cubicBezTo>
                    <a:pt x="240" y="84"/>
                    <a:pt x="241" y="75"/>
                    <a:pt x="241" y="67"/>
                  </a:cubicBezTo>
                  <a:cubicBezTo>
                    <a:pt x="224" y="66"/>
                    <a:pt x="205" y="69"/>
                    <a:pt x="189" y="77"/>
                  </a:cubicBezTo>
                  <a:cubicBezTo>
                    <a:pt x="178" y="83"/>
                    <a:pt x="175" y="67"/>
                    <a:pt x="186" y="61"/>
                  </a:cubicBezTo>
                  <a:cubicBezTo>
                    <a:pt x="203" y="52"/>
                    <a:pt x="221" y="48"/>
                    <a:pt x="238" y="49"/>
                  </a:cubicBezTo>
                  <a:cubicBezTo>
                    <a:pt x="237" y="43"/>
                    <a:pt x="235" y="38"/>
                    <a:pt x="233" y="33"/>
                  </a:cubicBezTo>
                  <a:cubicBezTo>
                    <a:pt x="223" y="35"/>
                    <a:pt x="214" y="39"/>
                    <a:pt x="204" y="44"/>
                  </a:cubicBezTo>
                  <a:cubicBezTo>
                    <a:pt x="193" y="49"/>
                    <a:pt x="190" y="33"/>
                    <a:pt x="201" y="27"/>
                  </a:cubicBezTo>
                  <a:cubicBezTo>
                    <a:pt x="209" y="23"/>
                    <a:pt x="217" y="20"/>
                    <a:pt x="224" y="18"/>
                  </a:cubicBezTo>
                  <a:cubicBezTo>
                    <a:pt x="219" y="10"/>
                    <a:pt x="212" y="4"/>
                    <a:pt x="204" y="0"/>
                  </a:cubicBezTo>
                  <a:cubicBezTo>
                    <a:pt x="133" y="77"/>
                    <a:pt x="64" y="158"/>
                    <a:pt x="0" y="242"/>
                  </a:cubicBezTo>
                  <a:lnTo>
                    <a:pt x="27" y="242"/>
                  </a:lnTo>
                  <a:close/>
                </a:path>
              </a:pathLst>
            </a:custGeom>
            <a:solidFill>
              <a:srgbClr val="4C7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šḻíde">
              <a:extLst>
                <a:ext uri="{FF2B5EF4-FFF2-40B4-BE49-F238E27FC236}">
                  <a16:creationId xmlns:a16="http://schemas.microsoft.com/office/drawing/2014/main" id="{0E4F8413-FD16-470F-8364-96DBF7CF2064}"/>
                </a:ext>
              </a:extLst>
            </p:cNvPr>
            <p:cNvSpPr/>
            <p:nvPr/>
          </p:nvSpPr>
          <p:spPr bwMode="auto">
            <a:xfrm>
              <a:off x="11498464" y="3843609"/>
              <a:ext cx="1004260" cy="1111096"/>
            </a:xfrm>
            <a:custGeom>
              <a:avLst/>
              <a:gdLst>
                <a:gd name="T0" fmla="*/ 0 w 226"/>
                <a:gd name="T1" fmla="*/ 250 h 250"/>
                <a:gd name="T2" fmla="*/ 22 w 226"/>
                <a:gd name="T3" fmla="*/ 250 h 250"/>
                <a:gd name="T4" fmla="*/ 226 w 226"/>
                <a:gd name="T5" fmla="*/ 8 h 250"/>
                <a:gd name="T6" fmla="*/ 197 w 226"/>
                <a:gd name="T7" fmla="*/ 0 h 250"/>
                <a:gd name="T8" fmla="*/ 196 w 226"/>
                <a:gd name="T9" fmla="*/ 22 h 250"/>
                <a:gd name="T10" fmla="*/ 178 w 226"/>
                <a:gd name="T11" fmla="*/ 25 h 250"/>
                <a:gd name="T12" fmla="*/ 178 w 226"/>
                <a:gd name="T13" fmla="*/ 1 h 250"/>
                <a:gd name="T14" fmla="*/ 164 w 226"/>
                <a:gd name="T15" fmla="*/ 4 h 250"/>
                <a:gd name="T16" fmla="*/ 175 w 226"/>
                <a:gd name="T17" fmla="*/ 28 h 250"/>
                <a:gd name="T18" fmla="*/ 159 w 226"/>
                <a:gd name="T19" fmla="*/ 40 h 250"/>
                <a:gd name="T20" fmla="*/ 144 w 226"/>
                <a:gd name="T21" fmla="*/ 10 h 250"/>
                <a:gd name="T22" fmla="*/ 130 w 226"/>
                <a:gd name="T23" fmla="*/ 15 h 250"/>
                <a:gd name="T24" fmla="*/ 122 w 226"/>
                <a:gd name="T25" fmla="*/ 19 h 250"/>
                <a:gd name="T26" fmla="*/ 145 w 226"/>
                <a:gd name="T27" fmla="*/ 43 h 250"/>
                <a:gd name="T28" fmla="*/ 131 w 226"/>
                <a:gd name="T29" fmla="*/ 58 h 250"/>
                <a:gd name="T30" fmla="*/ 103 w 226"/>
                <a:gd name="T31" fmla="*/ 28 h 250"/>
                <a:gd name="T32" fmla="*/ 90 w 226"/>
                <a:gd name="T33" fmla="*/ 35 h 250"/>
                <a:gd name="T34" fmla="*/ 113 w 226"/>
                <a:gd name="T35" fmla="*/ 75 h 250"/>
                <a:gd name="T36" fmla="*/ 95 w 226"/>
                <a:gd name="T37" fmla="*/ 83 h 250"/>
                <a:gd name="T38" fmla="*/ 73 w 226"/>
                <a:gd name="T39" fmla="*/ 46 h 250"/>
                <a:gd name="T40" fmla="*/ 53 w 226"/>
                <a:gd name="T41" fmla="*/ 62 h 250"/>
                <a:gd name="T42" fmla="*/ 89 w 226"/>
                <a:gd name="T43" fmla="*/ 96 h 250"/>
                <a:gd name="T44" fmla="*/ 72 w 226"/>
                <a:gd name="T45" fmla="*/ 108 h 250"/>
                <a:gd name="T46" fmla="*/ 40 w 226"/>
                <a:gd name="T47" fmla="*/ 78 h 250"/>
                <a:gd name="T48" fmla="*/ 37 w 226"/>
                <a:gd name="T49" fmla="*/ 81 h 250"/>
                <a:gd name="T50" fmla="*/ 33 w 226"/>
                <a:gd name="T51" fmla="*/ 90 h 250"/>
                <a:gd name="T52" fmla="*/ 36 w 226"/>
                <a:gd name="T53" fmla="*/ 98 h 250"/>
                <a:gd name="T54" fmla="*/ 13 w 226"/>
                <a:gd name="T55" fmla="*/ 234 h 250"/>
                <a:gd name="T56" fmla="*/ 0 w 226"/>
                <a:gd name="T5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50">
                  <a:moveTo>
                    <a:pt x="0" y="250"/>
                  </a:moveTo>
                  <a:cubicBezTo>
                    <a:pt x="22" y="250"/>
                    <a:pt x="22" y="250"/>
                    <a:pt x="22" y="250"/>
                  </a:cubicBezTo>
                  <a:cubicBezTo>
                    <a:pt x="86" y="166"/>
                    <a:pt x="155" y="85"/>
                    <a:pt x="226" y="8"/>
                  </a:cubicBezTo>
                  <a:cubicBezTo>
                    <a:pt x="217" y="3"/>
                    <a:pt x="208" y="0"/>
                    <a:pt x="197" y="0"/>
                  </a:cubicBezTo>
                  <a:cubicBezTo>
                    <a:pt x="198" y="7"/>
                    <a:pt x="198" y="14"/>
                    <a:pt x="196" y="22"/>
                  </a:cubicBezTo>
                  <a:cubicBezTo>
                    <a:pt x="194" y="33"/>
                    <a:pt x="176" y="37"/>
                    <a:pt x="178" y="25"/>
                  </a:cubicBezTo>
                  <a:cubicBezTo>
                    <a:pt x="180" y="16"/>
                    <a:pt x="180" y="8"/>
                    <a:pt x="178" y="1"/>
                  </a:cubicBezTo>
                  <a:cubicBezTo>
                    <a:pt x="173" y="1"/>
                    <a:pt x="169" y="2"/>
                    <a:pt x="164" y="4"/>
                  </a:cubicBezTo>
                  <a:cubicBezTo>
                    <a:pt x="168" y="11"/>
                    <a:pt x="172" y="19"/>
                    <a:pt x="175" y="28"/>
                  </a:cubicBezTo>
                  <a:cubicBezTo>
                    <a:pt x="179" y="37"/>
                    <a:pt x="163" y="49"/>
                    <a:pt x="159" y="40"/>
                  </a:cubicBezTo>
                  <a:cubicBezTo>
                    <a:pt x="155" y="29"/>
                    <a:pt x="150" y="19"/>
                    <a:pt x="144" y="10"/>
                  </a:cubicBezTo>
                  <a:cubicBezTo>
                    <a:pt x="139" y="12"/>
                    <a:pt x="134" y="14"/>
                    <a:pt x="130" y="15"/>
                  </a:cubicBezTo>
                  <a:cubicBezTo>
                    <a:pt x="127" y="17"/>
                    <a:pt x="124" y="18"/>
                    <a:pt x="122" y="19"/>
                  </a:cubicBezTo>
                  <a:cubicBezTo>
                    <a:pt x="129" y="27"/>
                    <a:pt x="137" y="36"/>
                    <a:pt x="145" y="43"/>
                  </a:cubicBezTo>
                  <a:cubicBezTo>
                    <a:pt x="153" y="49"/>
                    <a:pt x="139" y="64"/>
                    <a:pt x="131" y="58"/>
                  </a:cubicBezTo>
                  <a:cubicBezTo>
                    <a:pt x="121" y="49"/>
                    <a:pt x="112" y="38"/>
                    <a:pt x="103" y="28"/>
                  </a:cubicBezTo>
                  <a:cubicBezTo>
                    <a:pt x="98" y="30"/>
                    <a:pt x="94" y="32"/>
                    <a:pt x="90" y="35"/>
                  </a:cubicBezTo>
                  <a:cubicBezTo>
                    <a:pt x="100" y="46"/>
                    <a:pt x="109" y="60"/>
                    <a:pt x="113" y="75"/>
                  </a:cubicBezTo>
                  <a:cubicBezTo>
                    <a:pt x="116" y="85"/>
                    <a:pt x="98" y="93"/>
                    <a:pt x="95" y="83"/>
                  </a:cubicBezTo>
                  <a:cubicBezTo>
                    <a:pt x="91" y="69"/>
                    <a:pt x="83" y="56"/>
                    <a:pt x="73" y="46"/>
                  </a:cubicBezTo>
                  <a:cubicBezTo>
                    <a:pt x="66" y="51"/>
                    <a:pt x="59" y="56"/>
                    <a:pt x="53" y="62"/>
                  </a:cubicBezTo>
                  <a:cubicBezTo>
                    <a:pt x="67" y="71"/>
                    <a:pt x="80" y="82"/>
                    <a:pt x="89" y="96"/>
                  </a:cubicBezTo>
                  <a:cubicBezTo>
                    <a:pt x="94" y="105"/>
                    <a:pt x="78" y="117"/>
                    <a:pt x="72" y="108"/>
                  </a:cubicBezTo>
                  <a:cubicBezTo>
                    <a:pt x="64" y="95"/>
                    <a:pt x="53" y="86"/>
                    <a:pt x="40" y="78"/>
                  </a:cubicBezTo>
                  <a:cubicBezTo>
                    <a:pt x="39" y="79"/>
                    <a:pt x="38" y="80"/>
                    <a:pt x="37" y="81"/>
                  </a:cubicBezTo>
                  <a:cubicBezTo>
                    <a:pt x="35" y="84"/>
                    <a:pt x="33" y="87"/>
                    <a:pt x="33" y="90"/>
                  </a:cubicBezTo>
                  <a:cubicBezTo>
                    <a:pt x="32" y="93"/>
                    <a:pt x="34" y="96"/>
                    <a:pt x="36" y="98"/>
                  </a:cubicBezTo>
                  <a:cubicBezTo>
                    <a:pt x="56" y="134"/>
                    <a:pt x="47" y="191"/>
                    <a:pt x="13" y="234"/>
                  </a:cubicBezTo>
                  <a:cubicBezTo>
                    <a:pt x="9" y="239"/>
                    <a:pt x="4" y="244"/>
                    <a:pt x="0" y="250"/>
                  </a:cubicBezTo>
                  <a:close/>
                </a:path>
              </a:pathLst>
            </a:custGeom>
            <a:solidFill>
              <a:srgbClr val="408C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śḷiďé">
              <a:extLst>
                <a:ext uri="{FF2B5EF4-FFF2-40B4-BE49-F238E27FC236}">
                  <a16:creationId xmlns:a16="http://schemas.microsoft.com/office/drawing/2014/main" id="{2D8061CA-B720-4565-88D0-CEDFD506B408}"/>
                </a:ext>
              </a:extLst>
            </p:cNvPr>
            <p:cNvSpPr/>
            <p:nvPr/>
          </p:nvSpPr>
          <p:spPr bwMode="auto">
            <a:xfrm>
              <a:off x="11415133" y="2939774"/>
              <a:ext cx="1284171" cy="1094002"/>
            </a:xfrm>
            <a:custGeom>
              <a:avLst/>
              <a:gdLst>
                <a:gd name="T0" fmla="*/ 20 w 289"/>
                <a:gd name="T1" fmla="*/ 242 h 246"/>
                <a:gd name="T2" fmla="*/ 42 w 289"/>
                <a:gd name="T3" fmla="*/ 227 h 246"/>
                <a:gd name="T4" fmla="*/ 235 w 289"/>
                <a:gd name="T5" fmla="*/ 179 h 246"/>
                <a:gd name="T6" fmla="*/ 258 w 289"/>
                <a:gd name="T7" fmla="*/ 151 h 246"/>
                <a:gd name="T8" fmla="*/ 181 w 289"/>
                <a:gd name="T9" fmla="*/ 146 h 246"/>
                <a:gd name="T10" fmla="*/ 185 w 289"/>
                <a:gd name="T11" fmla="*/ 129 h 246"/>
                <a:gd name="T12" fmla="*/ 268 w 289"/>
                <a:gd name="T13" fmla="*/ 134 h 246"/>
                <a:gd name="T14" fmla="*/ 278 w 289"/>
                <a:gd name="T15" fmla="*/ 114 h 246"/>
                <a:gd name="T16" fmla="*/ 207 w 289"/>
                <a:gd name="T17" fmla="*/ 109 h 246"/>
                <a:gd name="T18" fmla="*/ 211 w 289"/>
                <a:gd name="T19" fmla="*/ 91 h 246"/>
                <a:gd name="T20" fmla="*/ 284 w 289"/>
                <a:gd name="T21" fmla="*/ 96 h 246"/>
                <a:gd name="T22" fmla="*/ 289 w 289"/>
                <a:gd name="T23" fmla="*/ 72 h 246"/>
                <a:gd name="T24" fmla="*/ 237 w 289"/>
                <a:gd name="T25" fmla="*/ 75 h 246"/>
                <a:gd name="T26" fmla="*/ 236 w 289"/>
                <a:gd name="T27" fmla="*/ 59 h 246"/>
                <a:gd name="T28" fmla="*/ 289 w 289"/>
                <a:gd name="T29" fmla="*/ 53 h 246"/>
                <a:gd name="T30" fmla="*/ 286 w 289"/>
                <a:gd name="T31" fmla="*/ 37 h 246"/>
                <a:gd name="T32" fmla="*/ 256 w 289"/>
                <a:gd name="T33" fmla="*/ 44 h 246"/>
                <a:gd name="T34" fmla="*/ 256 w 289"/>
                <a:gd name="T35" fmla="*/ 27 h 246"/>
                <a:gd name="T36" fmla="*/ 279 w 289"/>
                <a:gd name="T37" fmla="*/ 21 h 246"/>
                <a:gd name="T38" fmla="*/ 261 w 289"/>
                <a:gd name="T39" fmla="*/ 0 h 246"/>
                <a:gd name="T40" fmla="*/ 0 w 289"/>
                <a:gd name="T41" fmla="*/ 243 h 246"/>
                <a:gd name="T42" fmla="*/ 20 w 289"/>
                <a:gd name="T43" fmla="*/ 2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9" h="246">
                  <a:moveTo>
                    <a:pt x="20" y="242"/>
                  </a:moveTo>
                  <a:cubicBezTo>
                    <a:pt x="28" y="238"/>
                    <a:pt x="35" y="232"/>
                    <a:pt x="42" y="227"/>
                  </a:cubicBezTo>
                  <a:cubicBezTo>
                    <a:pt x="101" y="180"/>
                    <a:pt x="178" y="161"/>
                    <a:pt x="235" y="179"/>
                  </a:cubicBezTo>
                  <a:cubicBezTo>
                    <a:pt x="243" y="170"/>
                    <a:pt x="251" y="160"/>
                    <a:pt x="258" y="151"/>
                  </a:cubicBezTo>
                  <a:cubicBezTo>
                    <a:pt x="234" y="144"/>
                    <a:pt x="207" y="144"/>
                    <a:pt x="181" y="146"/>
                  </a:cubicBezTo>
                  <a:cubicBezTo>
                    <a:pt x="169" y="147"/>
                    <a:pt x="174" y="130"/>
                    <a:pt x="185" y="129"/>
                  </a:cubicBezTo>
                  <a:cubicBezTo>
                    <a:pt x="214" y="126"/>
                    <a:pt x="243" y="127"/>
                    <a:pt x="268" y="134"/>
                  </a:cubicBezTo>
                  <a:cubicBezTo>
                    <a:pt x="272" y="127"/>
                    <a:pt x="275" y="121"/>
                    <a:pt x="278" y="114"/>
                  </a:cubicBezTo>
                  <a:cubicBezTo>
                    <a:pt x="257" y="107"/>
                    <a:pt x="231" y="107"/>
                    <a:pt x="207" y="109"/>
                  </a:cubicBezTo>
                  <a:cubicBezTo>
                    <a:pt x="196" y="110"/>
                    <a:pt x="200" y="92"/>
                    <a:pt x="211" y="91"/>
                  </a:cubicBezTo>
                  <a:cubicBezTo>
                    <a:pt x="237" y="90"/>
                    <a:pt x="262" y="90"/>
                    <a:pt x="284" y="96"/>
                  </a:cubicBezTo>
                  <a:cubicBezTo>
                    <a:pt x="287" y="88"/>
                    <a:pt x="288" y="80"/>
                    <a:pt x="289" y="72"/>
                  </a:cubicBezTo>
                  <a:cubicBezTo>
                    <a:pt x="273" y="68"/>
                    <a:pt x="254" y="69"/>
                    <a:pt x="237" y="75"/>
                  </a:cubicBezTo>
                  <a:cubicBezTo>
                    <a:pt x="225" y="80"/>
                    <a:pt x="224" y="63"/>
                    <a:pt x="236" y="59"/>
                  </a:cubicBezTo>
                  <a:cubicBezTo>
                    <a:pt x="254" y="53"/>
                    <a:pt x="273" y="51"/>
                    <a:pt x="289" y="53"/>
                  </a:cubicBezTo>
                  <a:cubicBezTo>
                    <a:pt x="289" y="48"/>
                    <a:pt x="288" y="42"/>
                    <a:pt x="286" y="37"/>
                  </a:cubicBezTo>
                  <a:cubicBezTo>
                    <a:pt x="276" y="38"/>
                    <a:pt x="266" y="40"/>
                    <a:pt x="256" y="44"/>
                  </a:cubicBezTo>
                  <a:cubicBezTo>
                    <a:pt x="244" y="48"/>
                    <a:pt x="244" y="31"/>
                    <a:pt x="256" y="27"/>
                  </a:cubicBezTo>
                  <a:cubicBezTo>
                    <a:pt x="264" y="24"/>
                    <a:pt x="272" y="22"/>
                    <a:pt x="279" y="21"/>
                  </a:cubicBezTo>
                  <a:cubicBezTo>
                    <a:pt x="275" y="13"/>
                    <a:pt x="269" y="6"/>
                    <a:pt x="261" y="0"/>
                  </a:cubicBezTo>
                  <a:cubicBezTo>
                    <a:pt x="171" y="77"/>
                    <a:pt x="82" y="157"/>
                    <a:pt x="0" y="243"/>
                  </a:cubicBezTo>
                  <a:cubicBezTo>
                    <a:pt x="5" y="246"/>
                    <a:pt x="13" y="245"/>
                    <a:pt x="20" y="242"/>
                  </a:cubicBezTo>
                  <a:close/>
                </a:path>
              </a:pathLst>
            </a:custGeom>
            <a:solidFill>
              <a:srgbClr val="4C7B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ḷiḑé">
              <a:extLst>
                <a:ext uri="{FF2B5EF4-FFF2-40B4-BE49-F238E27FC236}">
                  <a16:creationId xmlns:a16="http://schemas.microsoft.com/office/drawing/2014/main" id="{D6A914AA-D4F2-4923-A15C-762622FC1080}"/>
                </a:ext>
              </a:extLst>
            </p:cNvPr>
            <p:cNvSpPr/>
            <p:nvPr/>
          </p:nvSpPr>
          <p:spPr bwMode="auto">
            <a:xfrm>
              <a:off x="11383081" y="2882083"/>
              <a:ext cx="1192292" cy="1138874"/>
            </a:xfrm>
            <a:custGeom>
              <a:avLst/>
              <a:gdLst>
                <a:gd name="T0" fmla="*/ 268 w 268"/>
                <a:gd name="T1" fmla="*/ 13 h 256"/>
                <a:gd name="T2" fmla="*/ 241 w 268"/>
                <a:gd name="T3" fmla="*/ 2 h 256"/>
                <a:gd name="T4" fmla="*/ 237 w 268"/>
                <a:gd name="T5" fmla="*/ 23 h 256"/>
                <a:gd name="T6" fmla="*/ 219 w 268"/>
                <a:gd name="T7" fmla="*/ 25 h 256"/>
                <a:gd name="T8" fmla="*/ 222 w 268"/>
                <a:gd name="T9" fmla="*/ 0 h 256"/>
                <a:gd name="T10" fmla="*/ 208 w 268"/>
                <a:gd name="T11" fmla="*/ 1 h 256"/>
                <a:gd name="T12" fmla="*/ 216 w 268"/>
                <a:gd name="T13" fmla="*/ 27 h 256"/>
                <a:gd name="T14" fmla="*/ 198 w 268"/>
                <a:gd name="T15" fmla="*/ 37 h 256"/>
                <a:gd name="T16" fmla="*/ 187 w 268"/>
                <a:gd name="T17" fmla="*/ 5 h 256"/>
                <a:gd name="T18" fmla="*/ 172 w 268"/>
                <a:gd name="T19" fmla="*/ 9 h 256"/>
                <a:gd name="T20" fmla="*/ 164 w 268"/>
                <a:gd name="T21" fmla="*/ 11 h 256"/>
                <a:gd name="T22" fmla="*/ 184 w 268"/>
                <a:gd name="T23" fmla="*/ 38 h 256"/>
                <a:gd name="T24" fmla="*/ 168 w 268"/>
                <a:gd name="T25" fmla="*/ 51 h 256"/>
                <a:gd name="T26" fmla="*/ 144 w 268"/>
                <a:gd name="T27" fmla="*/ 17 h 256"/>
                <a:gd name="T28" fmla="*/ 130 w 268"/>
                <a:gd name="T29" fmla="*/ 23 h 256"/>
                <a:gd name="T30" fmla="*/ 148 w 268"/>
                <a:gd name="T31" fmla="*/ 65 h 256"/>
                <a:gd name="T32" fmla="*/ 129 w 268"/>
                <a:gd name="T33" fmla="*/ 71 h 256"/>
                <a:gd name="T34" fmla="*/ 112 w 268"/>
                <a:gd name="T35" fmla="*/ 32 h 256"/>
                <a:gd name="T36" fmla="*/ 91 w 268"/>
                <a:gd name="T37" fmla="*/ 45 h 256"/>
                <a:gd name="T38" fmla="*/ 121 w 268"/>
                <a:gd name="T39" fmla="*/ 83 h 256"/>
                <a:gd name="T40" fmla="*/ 103 w 268"/>
                <a:gd name="T41" fmla="*/ 93 h 256"/>
                <a:gd name="T42" fmla="*/ 75 w 268"/>
                <a:gd name="T43" fmla="*/ 58 h 256"/>
                <a:gd name="T44" fmla="*/ 72 w 268"/>
                <a:gd name="T45" fmla="*/ 62 h 256"/>
                <a:gd name="T46" fmla="*/ 67 w 268"/>
                <a:gd name="T47" fmla="*/ 69 h 256"/>
                <a:gd name="T48" fmla="*/ 68 w 268"/>
                <a:gd name="T49" fmla="*/ 79 h 256"/>
                <a:gd name="T50" fmla="*/ 28 w 268"/>
                <a:gd name="T51" fmla="*/ 210 h 256"/>
                <a:gd name="T52" fmla="*/ 8 w 268"/>
                <a:gd name="T53" fmla="*/ 231 h 256"/>
                <a:gd name="T54" fmla="*/ 6 w 268"/>
                <a:gd name="T55" fmla="*/ 255 h 256"/>
                <a:gd name="T56" fmla="*/ 7 w 268"/>
                <a:gd name="T57" fmla="*/ 256 h 256"/>
                <a:gd name="T58" fmla="*/ 268 w 268"/>
                <a:gd name="T59" fmla="*/ 1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8" h="256">
                  <a:moveTo>
                    <a:pt x="268" y="13"/>
                  </a:moveTo>
                  <a:cubicBezTo>
                    <a:pt x="261" y="8"/>
                    <a:pt x="251" y="4"/>
                    <a:pt x="241" y="2"/>
                  </a:cubicBezTo>
                  <a:cubicBezTo>
                    <a:pt x="241" y="9"/>
                    <a:pt x="240" y="16"/>
                    <a:pt x="237" y="23"/>
                  </a:cubicBezTo>
                  <a:cubicBezTo>
                    <a:pt x="233" y="35"/>
                    <a:pt x="215" y="36"/>
                    <a:pt x="219" y="25"/>
                  </a:cubicBezTo>
                  <a:cubicBezTo>
                    <a:pt x="222" y="16"/>
                    <a:pt x="223" y="8"/>
                    <a:pt x="222" y="0"/>
                  </a:cubicBezTo>
                  <a:cubicBezTo>
                    <a:pt x="217" y="0"/>
                    <a:pt x="212" y="1"/>
                    <a:pt x="208" y="1"/>
                  </a:cubicBezTo>
                  <a:cubicBezTo>
                    <a:pt x="211" y="9"/>
                    <a:pt x="214" y="18"/>
                    <a:pt x="216" y="27"/>
                  </a:cubicBezTo>
                  <a:cubicBezTo>
                    <a:pt x="219" y="37"/>
                    <a:pt x="201" y="47"/>
                    <a:pt x="198" y="37"/>
                  </a:cubicBezTo>
                  <a:cubicBezTo>
                    <a:pt x="195" y="26"/>
                    <a:pt x="192" y="15"/>
                    <a:pt x="187" y="5"/>
                  </a:cubicBezTo>
                  <a:cubicBezTo>
                    <a:pt x="182" y="6"/>
                    <a:pt x="177" y="7"/>
                    <a:pt x="172" y="9"/>
                  </a:cubicBezTo>
                  <a:cubicBezTo>
                    <a:pt x="169" y="9"/>
                    <a:pt x="167" y="10"/>
                    <a:pt x="164" y="11"/>
                  </a:cubicBezTo>
                  <a:cubicBezTo>
                    <a:pt x="170" y="20"/>
                    <a:pt x="176" y="29"/>
                    <a:pt x="184" y="38"/>
                  </a:cubicBezTo>
                  <a:cubicBezTo>
                    <a:pt x="191" y="45"/>
                    <a:pt x="175" y="58"/>
                    <a:pt x="168" y="51"/>
                  </a:cubicBezTo>
                  <a:cubicBezTo>
                    <a:pt x="159" y="41"/>
                    <a:pt x="152" y="29"/>
                    <a:pt x="144" y="17"/>
                  </a:cubicBezTo>
                  <a:cubicBezTo>
                    <a:pt x="139" y="19"/>
                    <a:pt x="135" y="21"/>
                    <a:pt x="130" y="23"/>
                  </a:cubicBezTo>
                  <a:cubicBezTo>
                    <a:pt x="139" y="35"/>
                    <a:pt x="145" y="49"/>
                    <a:pt x="148" y="65"/>
                  </a:cubicBezTo>
                  <a:cubicBezTo>
                    <a:pt x="149" y="75"/>
                    <a:pt x="131" y="81"/>
                    <a:pt x="129" y="71"/>
                  </a:cubicBezTo>
                  <a:cubicBezTo>
                    <a:pt x="127" y="56"/>
                    <a:pt x="121" y="43"/>
                    <a:pt x="112" y="32"/>
                  </a:cubicBezTo>
                  <a:cubicBezTo>
                    <a:pt x="104" y="36"/>
                    <a:pt x="97" y="40"/>
                    <a:pt x="91" y="45"/>
                  </a:cubicBezTo>
                  <a:cubicBezTo>
                    <a:pt x="103" y="56"/>
                    <a:pt x="114" y="68"/>
                    <a:pt x="121" y="83"/>
                  </a:cubicBezTo>
                  <a:cubicBezTo>
                    <a:pt x="125" y="92"/>
                    <a:pt x="108" y="102"/>
                    <a:pt x="103" y="93"/>
                  </a:cubicBezTo>
                  <a:cubicBezTo>
                    <a:pt x="97" y="79"/>
                    <a:pt x="87" y="68"/>
                    <a:pt x="75" y="58"/>
                  </a:cubicBezTo>
                  <a:cubicBezTo>
                    <a:pt x="74" y="60"/>
                    <a:pt x="73" y="61"/>
                    <a:pt x="72" y="62"/>
                  </a:cubicBezTo>
                  <a:cubicBezTo>
                    <a:pt x="70" y="64"/>
                    <a:pt x="67" y="67"/>
                    <a:pt x="67" y="69"/>
                  </a:cubicBezTo>
                  <a:cubicBezTo>
                    <a:pt x="66" y="73"/>
                    <a:pt x="67" y="76"/>
                    <a:pt x="68" y="79"/>
                  </a:cubicBezTo>
                  <a:cubicBezTo>
                    <a:pt x="84" y="116"/>
                    <a:pt x="67" y="172"/>
                    <a:pt x="28" y="210"/>
                  </a:cubicBezTo>
                  <a:cubicBezTo>
                    <a:pt x="21" y="217"/>
                    <a:pt x="13" y="223"/>
                    <a:pt x="8" y="231"/>
                  </a:cubicBezTo>
                  <a:cubicBezTo>
                    <a:pt x="2" y="239"/>
                    <a:pt x="0" y="250"/>
                    <a:pt x="6" y="255"/>
                  </a:cubicBezTo>
                  <a:cubicBezTo>
                    <a:pt x="6" y="255"/>
                    <a:pt x="6" y="255"/>
                    <a:pt x="7" y="256"/>
                  </a:cubicBezTo>
                  <a:cubicBezTo>
                    <a:pt x="89" y="170"/>
                    <a:pt x="178" y="90"/>
                    <a:pt x="268" y="13"/>
                  </a:cubicBezTo>
                  <a:close/>
                </a:path>
              </a:pathLst>
            </a:custGeom>
            <a:solidFill>
              <a:srgbClr val="408C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ṩḻïḑê">
              <a:extLst>
                <a:ext uri="{FF2B5EF4-FFF2-40B4-BE49-F238E27FC236}">
                  <a16:creationId xmlns:a16="http://schemas.microsoft.com/office/drawing/2014/main" id="{5B6D50DD-1B74-48D7-A52E-B41117DBD9D1}"/>
                </a:ext>
              </a:extLst>
            </p:cNvPr>
            <p:cNvSpPr/>
            <p:nvPr/>
          </p:nvSpPr>
          <p:spPr bwMode="auto">
            <a:xfrm>
              <a:off x="10073270" y="2211152"/>
              <a:ext cx="2292705" cy="2606803"/>
            </a:xfrm>
            <a:custGeom>
              <a:avLst/>
              <a:gdLst>
                <a:gd name="T0" fmla="*/ 491 w 516"/>
                <a:gd name="T1" fmla="*/ 0 h 586"/>
                <a:gd name="T2" fmla="*/ 514 w 516"/>
                <a:gd name="T3" fmla="*/ 63 h 586"/>
                <a:gd name="T4" fmla="*/ 471 w 516"/>
                <a:gd name="T5" fmla="*/ 586 h 586"/>
                <a:gd name="T6" fmla="*/ 0 w 516"/>
                <a:gd name="T7" fmla="*/ 586 h 586"/>
                <a:gd name="T8" fmla="*/ 491 w 516"/>
                <a:gd name="T9" fmla="*/ 0 h 586"/>
              </a:gdLst>
              <a:ahLst/>
              <a:cxnLst>
                <a:cxn ang="0">
                  <a:pos x="T0" y="T1"/>
                </a:cxn>
                <a:cxn ang="0">
                  <a:pos x="T2" y="T3"/>
                </a:cxn>
                <a:cxn ang="0">
                  <a:pos x="T4" y="T5"/>
                </a:cxn>
                <a:cxn ang="0">
                  <a:pos x="T6" y="T7"/>
                </a:cxn>
                <a:cxn ang="0">
                  <a:pos x="T8" y="T9"/>
                </a:cxn>
              </a:cxnLst>
              <a:rect l="0" t="0" r="r" b="b"/>
              <a:pathLst>
                <a:path w="516" h="586">
                  <a:moveTo>
                    <a:pt x="491" y="0"/>
                  </a:moveTo>
                  <a:cubicBezTo>
                    <a:pt x="507" y="17"/>
                    <a:pt x="516" y="40"/>
                    <a:pt x="514" y="63"/>
                  </a:cubicBezTo>
                  <a:cubicBezTo>
                    <a:pt x="471" y="586"/>
                    <a:pt x="471" y="586"/>
                    <a:pt x="471" y="586"/>
                  </a:cubicBezTo>
                  <a:cubicBezTo>
                    <a:pt x="0" y="586"/>
                    <a:pt x="0" y="586"/>
                    <a:pt x="0" y="586"/>
                  </a:cubicBezTo>
                  <a:lnTo>
                    <a:pt x="491" y="0"/>
                  </a:lnTo>
                  <a:close/>
                </a:path>
              </a:pathLst>
            </a:custGeom>
            <a:solidFill>
              <a:srgbClr val="D3C0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şḻiḓè">
              <a:extLst>
                <a:ext uri="{FF2B5EF4-FFF2-40B4-BE49-F238E27FC236}">
                  <a16:creationId xmlns:a16="http://schemas.microsoft.com/office/drawing/2014/main" id="{3FE8E6A1-7524-4C36-B65C-21D33ADFC12C}"/>
                </a:ext>
              </a:extLst>
            </p:cNvPr>
            <p:cNvSpPr/>
            <p:nvPr/>
          </p:nvSpPr>
          <p:spPr bwMode="auto">
            <a:xfrm>
              <a:off x="8374573" y="2074402"/>
              <a:ext cx="3880291" cy="2743553"/>
            </a:xfrm>
            <a:custGeom>
              <a:avLst/>
              <a:gdLst>
                <a:gd name="T0" fmla="*/ 0 w 873"/>
                <a:gd name="T1" fmla="*/ 617 h 617"/>
                <a:gd name="T2" fmla="*/ 46 w 873"/>
                <a:gd name="T3" fmla="*/ 58 h 617"/>
                <a:gd name="T4" fmla="*/ 110 w 873"/>
                <a:gd name="T5" fmla="*/ 0 h 617"/>
                <a:gd name="T6" fmla="*/ 807 w 873"/>
                <a:gd name="T7" fmla="*/ 0 h 617"/>
                <a:gd name="T8" fmla="*/ 873 w 873"/>
                <a:gd name="T9" fmla="*/ 31 h 617"/>
                <a:gd name="T10" fmla="*/ 382 w 873"/>
                <a:gd name="T11" fmla="*/ 617 h 617"/>
                <a:gd name="T12" fmla="*/ 0 w 873"/>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873" h="617">
                  <a:moveTo>
                    <a:pt x="0" y="617"/>
                  </a:moveTo>
                  <a:cubicBezTo>
                    <a:pt x="46" y="58"/>
                    <a:pt x="46" y="58"/>
                    <a:pt x="46" y="58"/>
                  </a:cubicBezTo>
                  <a:cubicBezTo>
                    <a:pt x="48" y="24"/>
                    <a:pt x="75" y="0"/>
                    <a:pt x="110" y="0"/>
                  </a:cubicBezTo>
                  <a:cubicBezTo>
                    <a:pt x="807" y="0"/>
                    <a:pt x="807" y="0"/>
                    <a:pt x="807" y="0"/>
                  </a:cubicBezTo>
                  <a:cubicBezTo>
                    <a:pt x="832" y="0"/>
                    <a:pt x="856" y="12"/>
                    <a:pt x="873" y="31"/>
                  </a:cubicBezTo>
                  <a:cubicBezTo>
                    <a:pt x="382" y="617"/>
                    <a:pt x="382" y="617"/>
                    <a:pt x="382" y="617"/>
                  </a:cubicBezTo>
                  <a:lnTo>
                    <a:pt x="0" y="617"/>
                  </a:lnTo>
                  <a:close/>
                </a:path>
              </a:pathLst>
            </a:custGeom>
            <a:solidFill>
              <a:srgbClr val="D6D5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íŝḻiḋè">
              <a:extLst>
                <a:ext uri="{FF2B5EF4-FFF2-40B4-BE49-F238E27FC236}">
                  <a16:creationId xmlns:a16="http://schemas.microsoft.com/office/drawing/2014/main" id="{F7300369-EE41-41F2-BFED-A21623EA73A9}"/>
                </a:ext>
              </a:extLst>
            </p:cNvPr>
            <p:cNvSpPr/>
            <p:nvPr/>
          </p:nvSpPr>
          <p:spPr bwMode="auto">
            <a:xfrm>
              <a:off x="8216456" y="2074402"/>
              <a:ext cx="4002085" cy="2743553"/>
            </a:xfrm>
            <a:custGeom>
              <a:avLst/>
              <a:gdLst>
                <a:gd name="T0" fmla="*/ 0 w 901"/>
                <a:gd name="T1" fmla="*/ 617 h 617"/>
                <a:gd name="T2" fmla="*/ 853 w 901"/>
                <a:gd name="T3" fmla="*/ 617 h 617"/>
                <a:gd name="T4" fmla="*/ 898 w 901"/>
                <a:gd name="T5" fmla="*/ 66 h 617"/>
                <a:gd name="T6" fmla="*/ 836 w 901"/>
                <a:gd name="T7" fmla="*/ 0 h 617"/>
                <a:gd name="T8" fmla="*/ 110 w 901"/>
                <a:gd name="T9" fmla="*/ 0 h 617"/>
                <a:gd name="T10" fmla="*/ 46 w 901"/>
                <a:gd name="T11" fmla="*/ 58 h 617"/>
                <a:gd name="T12" fmla="*/ 0 w 901"/>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01" h="617">
                  <a:moveTo>
                    <a:pt x="0" y="617"/>
                  </a:moveTo>
                  <a:cubicBezTo>
                    <a:pt x="853" y="617"/>
                    <a:pt x="853" y="617"/>
                    <a:pt x="853" y="617"/>
                  </a:cubicBezTo>
                  <a:cubicBezTo>
                    <a:pt x="898" y="66"/>
                    <a:pt x="898" y="66"/>
                    <a:pt x="898" y="66"/>
                  </a:cubicBezTo>
                  <a:cubicBezTo>
                    <a:pt x="901" y="32"/>
                    <a:pt x="870" y="0"/>
                    <a:pt x="836" y="0"/>
                  </a:cubicBezTo>
                  <a:cubicBezTo>
                    <a:pt x="110" y="0"/>
                    <a:pt x="110" y="0"/>
                    <a:pt x="110" y="0"/>
                  </a:cubicBezTo>
                  <a:cubicBezTo>
                    <a:pt x="75" y="0"/>
                    <a:pt x="48" y="24"/>
                    <a:pt x="46" y="58"/>
                  </a:cubicBezTo>
                  <a:lnTo>
                    <a:pt x="0" y="617"/>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2" name="îŝļíḍe">
              <a:extLst>
                <a:ext uri="{FF2B5EF4-FFF2-40B4-BE49-F238E27FC236}">
                  <a16:creationId xmlns:a16="http://schemas.microsoft.com/office/drawing/2014/main" id="{024B6E49-332D-4F44-A7DA-D8C7EA832C31}"/>
                </a:ext>
              </a:extLst>
            </p:cNvPr>
            <p:cNvSpPr/>
            <p:nvPr/>
          </p:nvSpPr>
          <p:spPr bwMode="auto">
            <a:xfrm>
              <a:off x="8286968" y="3345752"/>
              <a:ext cx="3687986" cy="1461519"/>
            </a:xfrm>
            <a:custGeom>
              <a:avLst/>
              <a:gdLst>
                <a:gd name="T0" fmla="*/ 23 w 830"/>
                <a:gd name="T1" fmla="*/ 40 h 329"/>
                <a:gd name="T2" fmla="*/ 13 w 830"/>
                <a:gd name="T3" fmla="*/ 168 h 329"/>
                <a:gd name="T4" fmla="*/ 0 w 830"/>
                <a:gd name="T5" fmla="*/ 329 h 329"/>
                <a:gd name="T6" fmla="*/ 817 w 830"/>
                <a:gd name="T7" fmla="*/ 329 h 329"/>
                <a:gd name="T8" fmla="*/ 818 w 830"/>
                <a:gd name="T9" fmla="*/ 315 h 329"/>
                <a:gd name="T10" fmla="*/ 830 w 830"/>
                <a:gd name="T11" fmla="*/ 163 h 329"/>
                <a:gd name="T12" fmla="*/ 805 w 830"/>
                <a:gd name="T13" fmla="*/ 148 h 329"/>
                <a:gd name="T14" fmla="*/ 23 w 830"/>
                <a:gd name="T15" fmla="*/ 40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0" h="329">
                  <a:moveTo>
                    <a:pt x="23" y="40"/>
                  </a:moveTo>
                  <a:cubicBezTo>
                    <a:pt x="13" y="168"/>
                    <a:pt x="13" y="168"/>
                    <a:pt x="13" y="168"/>
                  </a:cubicBezTo>
                  <a:cubicBezTo>
                    <a:pt x="0" y="329"/>
                    <a:pt x="0" y="329"/>
                    <a:pt x="0" y="329"/>
                  </a:cubicBezTo>
                  <a:cubicBezTo>
                    <a:pt x="817" y="329"/>
                    <a:pt x="817" y="329"/>
                    <a:pt x="817" y="329"/>
                  </a:cubicBezTo>
                  <a:cubicBezTo>
                    <a:pt x="818" y="315"/>
                    <a:pt x="818" y="315"/>
                    <a:pt x="818" y="315"/>
                  </a:cubicBezTo>
                  <a:cubicBezTo>
                    <a:pt x="830" y="163"/>
                    <a:pt x="830" y="163"/>
                    <a:pt x="830" y="163"/>
                  </a:cubicBezTo>
                  <a:cubicBezTo>
                    <a:pt x="822" y="158"/>
                    <a:pt x="814" y="153"/>
                    <a:pt x="805" y="148"/>
                  </a:cubicBezTo>
                  <a:cubicBezTo>
                    <a:pt x="559" y="0"/>
                    <a:pt x="245" y="166"/>
                    <a:pt x="23" y="40"/>
                  </a:cubicBezTo>
                  <a:close/>
                </a:path>
              </a:pathLst>
            </a:custGeom>
            <a:gradFill>
              <a:gsLst>
                <a:gs pos="38000">
                  <a:srgbClr val="FBD786"/>
                </a:gs>
                <a:gs pos="0">
                  <a:srgbClr val="C6FFDD"/>
                </a:gs>
                <a:gs pos="100000">
                  <a:srgbClr val="F7797D"/>
                </a:gs>
              </a:gsLst>
              <a:lin ang="2700000" scaled="0"/>
            </a:gradFill>
            <a:ln>
              <a:noFill/>
            </a:ln>
          </p:spPr>
          <p:txBody>
            <a:bodyPr anchor="ctr"/>
            <a:lstStyle/>
            <a:p>
              <a:pPr lvl="0" algn="ctr"/>
              <a:endParaRPr/>
            </a:p>
          </p:txBody>
        </p:sp>
        <p:sp>
          <p:nvSpPr>
            <p:cNvPr id="23" name="ïṧ1íḑè">
              <a:extLst>
                <a:ext uri="{FF2B5EF4-FFF2-40B4-BE49-F238E27FC236}">
                  <a16:creationId xmlns:a16="http://schemas.microsoft.com/office/drawing/2014/main" id="{B0AD409E-9C8D-40A9-A942-12709FD1CE0A}"/>
                </a:ext>
              </a:extLst>
            </p:cNvPr>
            <p:cNvSpPr/>
            <p:nvPr/>
          </p:nvSpPr>
          <p:spPr bwMode="auto">
            <a:xfrm>
              <a:off x="8389531" y="2292348"/>
              <a:ext cx="3675165" cy="1790574"/>
            </a:xfrm>
            <a:custGeom>
              <a:avLst/>
              <a:gdLst>
                <a:gd name="T0" fmla="*/ 818 w 827"/>
                <a:gd name="T1" fmla="*/ 271 h 403"/>
                <a:gd name="T2" fmla="*/ 827 w 827"/>
                <a:gd name="T3" fmla="*/ 158 h 403"/>
                <a:gd name="T4" fmla="*/ 30 w 827"/>
                <a:gd name="T5" fmla="*/ 0 h 403"/>
                <a:gd name="T6" fmla="*/ 20 w 827"/>
                <a:gd name="T7" fmla="*/ 29 h 403"/>
                <a:gd name="T8" fmla="*/ 13 w 827"/>
                <a:gd name="T9" fmla="*/ 119 h 403"/>
                <a:gd name="T10" fmla="*/ 8 w 827"/>
                <a:gd name="T11" fmla="*/ 182 h 403"/>
                <a:gd name="T12" fmla="*/ 0 w 827"/>
                <a:gd name="T13" fmla="*/ 277 h 403"/>
                <a:gd name="T14" fmla="*/ 782 w 827"/>
                <a:gd name="T15" fmla="*/ 385 h 403"/>
                <a:gd name="T16" fmla="*/ 807 w 827"/>
                <a:gd name="T17" fmla="*/ 400 h 403"/>
                <a:gd name="T18" fmla="*/ 808 w 827"/>
                <a:gd name="T19" fmla="*/ 396 h 403"/>
                <a:gd name="T20" fmla="*/ 818 w 827"/>
                <a:gd name="T21" fmla="*/ 271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7" h="403">
                  <a:moveTo>
                    <a:pt x="818" y="271"/>
                  </a:moveTo>
                  <a:cubicBezTo>
                    <a:pt x="827" y="158"/>
                    <a:pt x="827" y="158"/>
                    <a:pt x="827" y="158"/>
                  </a:cubicBezTo>
                  <a:cubicBezTo>
                    <a:pt x="559" y="94"/>
                    <a:pt x="251" y="206"/>
                    <a:pt x="30" y="0"/>
                  </a:cubicBezTo>
                  <a:cubicBezTo>
                    <a:pt x="25" y="8"/>
                    <a:pt x="21" y="18"/>
                    <a:pt x="20" y="29"/>
                  </a:cubicBezTo>
                  <a:cubicBezTo>
                    <a:pt x="13" y="119"/>
                    <a:pt x="13" y="119"/>
                    <a:pt x="13" y="119"/>
                  </a:cubicBezTo>
                  <a:cubicBezTo>
                    <a:pt x="8" y="182"/>
                    <a:pt x="8" y="182"/>
                    <a:pt x="8" y="182"/>
                  </a:cubicBezTo>
                  <a:cubicBezTo>
                    <a:pt x="0" y="277"/>
                    <a:pt x="0" y="277"/>
                    <a:pt x="0" y="277"/>
                  </a:cubicBezTo>
                  <a:cubicBezTo>
                    <a:pt x="222" y="403"/>
                    <a:pt x="536" y="237"/>
                    <a:pt x="782" y="385"/>
                  </a:cubicBezTo>
                  <a:cubicBezTo>
                    <a:pt x="791" y="390"/>
                    <a:pt x="799" y="395"/>
                    <a:pt x="807" y="400"/>
                  </a:cubicBezTo>
                  <a:cubicBezTo>
                    <a:pt x="808" y="396"/>
                    <a:pt x="808" y="396"/>
                    <a:pt x="808" y="396"/>
                  </a:cubicBezTo>
                  <a:lnTo>
                    <a:pt x="818" y="271"/>
                  </a:lnTo>
                  <a:close/>
                </a:path>
              </a:pathLst>
            </a:custGeom>
            <a:gradFill>
              <a:gsLst>
                <a:gs pos="48000">
                  <a:srgbClr val="FBD786"/>
                </a:gs>
                <a:gs pos="100000">
                  <a:srgbClr val="C6FFDD"/>
                </a:gs>
                <a:gs pos="0">
                  <a:srgbClr val="F7797D"/>
                </a:gs>
              </a:gsLst>
              <a:lin ang="2700000" scaled="0"/>
            </a:gradFill>
            <a:ln>
              <a:noFill/>
            </a:ln>
          </p:spPr>
          <p:txBody>
            <a:bodyPr anchor="ctr"/>
            <a:lstStyle/>
            <a:p>
              <a:pPr lvl="0" algn="ctr"/>
              <a:endParaRPr/>
            </a:p>
          </p:txBody>
        </p:sp>
        <p:sp>
          <p:nvSpPr>
            <p:cNvPr id="24" name="íṩļiḋé">
              <a:extLst>
                <a:ext uri="{FF2B5EF4-FFF2-40B4-BE49-F238E27FC236}">
                  <a16:creationId xmlns:a16="http://schemas.microsoft.com/office/drawing/2014/main" id="{C9077435-8FF6-419C-8345-A5F6C5BAFFE5}"/>
                </a:ext>
              </a:extLst>
            </p:cNvPr>
            <p:cNvSpPr/>
            <p:nvPr/>
          </p:nvSpPr>
          <p:spPr bwMode="auto">
            <a:xfrm>
              <a:off x="8522008" y="2176965"/>
              <a:ext cx="3596107" cy="1029901"/>
            </a:xfrm>
            <a:custGeom>
              <a:avLst/>
              <a:gdLst>
                <a:gd name="T0" fmla="*/ 797 w 809"/>
                <a:gd name="T1" fmla="*/ 184 h 232"/>
                <a:gd name="T2" fmla="*/ 807 w 809"/>
                <a:gd name="T3" fmla="*/ 61 h 232"/>
                <a:gd name="T4" fmla="*/ 748 w 809"/>
                <a:gd name="T5" fmla="*/ 0 h 232"/>
                <a:gd name="T6" fmla="*/ 52 w 809"/>
                <a:gd name="T7" fmla="*/ 0 h 232"/>
                <a:gd name="T8" fmla="*/ 0 w 809"/>
                <a:gd name="T9" fmla="*/ 26 h 232"/>
                <a:gd name="T10" fmla="*/ 797 w 809"/>
                <a:gd name="T11" fmla="*/ 184 h 232"/>
              </a:gdLst>
              <a:ahLst/>
              <a:cxnLst>
                <a:cxn ang="0">
                  <a:pos x="T0" y="T1"/>
                </a:cxn>
                <a:cxn ang="0">
                  <a:pos x="T2" y="T3"/>
                </a:cxn>
                <a:cxn ang="0">
                  <a:pos x="T4" y="T5"/>
                </a:cxn>
                <a:cxn ang="0">
                  <a:pos x="T6" y="T7"/>
                </a:cxn>
                <a:cxn ang="0">
                  <a:pos x="T8" y="T9"/>
                </a:cxn>
                <a:cxn ang="0">
                  <a:pos x="T10" y="T11"/>
                </a:cxn>
              </a:cxnLst>
              <a:rect l="0" t="0" r="r" b="b"/>
              <a:pathLst>
                <a:path w="809" h="232">
                  <a:moveTo>
                    <a:pt x="797" y="184"/>
                  </a:moveTo>
                  <a:cubicBezTo>
                    <a:pt x="807" y="61"/>
                    <a:pt x="807" y="61"/>
                    <a:pt x="807" y="61"/>
                  </a:cubicBezTo>
                  <a:cubicBezTo>
                    <a:pt x="809" y="29"/>
                    <a:pt x="781" y="0"/>
                    <a:pt x="748" y="0"/>
                  </a:cubicBezTo>
                  <a:cubicBezTo>
                    <a:pt x="52" y="0"/>
                    <a:pt x="52" y="0"/>
                    <a:pt x="52" y="0"/>
                  </a:cubicBezTo>
                  <a:cubicBezTo>
                    <a:pt x="30" y="0"/>
                    <a:pt x="11" y="10"/>
                    <a:pt x="0" y="26"/>
                  </a:cubicBezTo>
                  <a:cubicBezTo>
                    <a:pt x="221" y="232"/>
                    <a:pt x="529" y="120"/>
                    <a:pt x="797" y="184"/>
                  </a:cubicBezTo>
                  <a:close/>
                </a:path>
              </a:pathLst>
            </a:custGeom>
            <a:gradFill>
              <a:gsLst>
                <a:gs pos="38000">
                  <a:srgbClr val="FBD786"/>
                </a:gs>
                <a:gs pos="0">
                  <a:srgbClr val="C6FFDD"/>
                </a:gs>
                <a:gs pos="100000">
                  <a:srgbClr val="F7797D"/>
                </a:gs>
              </a:gsLst>
              <a:lin ang="2700000" scaled="0"/>
            </a:gradFill>
            <a:ln>
              <a:noFill/>
            </a:ln>
          </p:spPr>
          <p:txBody>
            <a:bodyPr anchor="ctr"/>
            <a:lstStyle/>
            <a:p>
              <a:pPr algn="ctr"/>
              <a:endParaRPr/>
            </a:p>
          </p:txBody>
        </p:sp>
        <p:sp>
          <p:nvSpPr>
            <p:cNvPr id="25" name="išlide">
              <a:extLst>
                <a:ext uri="{FF2B5EF4-FFF2-40B4-BE49-F238E27FC236}">
                  <a16:creationId xmlns:a16="http://schemas.microsoft.com/office/drawing/2014/main" id="{039A03EA-6A1B-46EF-AE49-6F3A10AB7C1E}"/>
                </a:ext>
              </a:extLst>
            </p:cNvPr>
            <p:cNvSpPr/>
            <p:nvPr/>
          </p:nvSpPr>
          <p:spPr bwMode="auto">
            <a:xfrm>
              <a:off x="9571139" y="2559437"/>
              <a:ext cx="1950829" cy="1198703"/>
            </a:xfrm>
            <a:custGeom>
              <a:avLst/>
              <a:gdLst>
                <a:gd name="T0" fmla="*/ 855 w 913"/>
                <a:gd name="T1" fmla="*/ 561 h 561"/>
                <a:gd name="T2" fmla="*/ 0 w 913"/>
                <a:gd name="T3" fmla="*/ 561 h 561"/>
                <a:gd name="T4" fmla="*/ 58 w 913"/>
                <a:gd name="T5" fmla="*/ 0 h 561"/>
                <a:gd name="T6" fmla="*/ 913 w 913"/>
                <a:gd name="T7" fmla="*/ 0 h 561"/>
                <a:gd name="T8" fmla="*/ 855 w 913"/>
                <a:gd name="T9" fmla="*/ 561 h 561"/>
              </a:gdLst>
              <a:ahLst/>
              <a:cxnLst>
                <a:cxn ang="0">
                  <a:pos x="T0" y="T1"/>
                </a:cxn>
                <a:cxn ang="0">
                  <a:pos x="T2" y="T3"/>
                </a:cxn>
                <a:cxn ang="0">
                  <a:pos x="T4" y="T5"/>
                </a:cxn>
                <a:cxn ang="0">
                  <a:pos x="T6" y="T7"/>
                </a:cxn>
                <a:cxn ang="0">
                  <a:pos x="T8" y="T9"/>
                </a:cxn>
              </a:cxnLst>
              <a:rect l="0" t="0" r="r" b="b"/>
              <a:pathLst>
                <a:path w="913" h="561">
                  <a:moveTo>
                    <a:pt x="855" y="561"/>
                  </a:moveTo>
                  <a:lnTo>
                    <a:pt x="0" y="561"/>
                  </a:lnTo>
                  <a:lnTo>
                    <a:pt x="58" y="0"/>
                  </a:lnTo>
                  <a:lnTo>
                    <a:pt x="913" y="0"/>
                  </a:lnTo>
                  <a:lnTo>
                    <a:pt x="855" y="561"/>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26" name="i$ļíḑè">
              <a:extLst>
                <a:ext uri="{FF2B5EF4-FFF2-40B4-BE49-F238E27FC236}">
                  <a16:creationId xmlns:a16="http://schemas.microsoft.com/office/drawing/2014/main" id="{20101AFB-F3CC-4318-88D1-C20A77B3E7BA}"/>
                </a:ext>
              </a:extLst>
            </p:cNvPr>
            <p:cNvSpPr/>
            <p:nvPr/>
          </p:nvSpPr>
          <p:spPr bwMode="auto">
            <a:xfrm>
              <a:off x="8712176" y="3243189"/>
              <a:ext cx="1237164" cy="621787"/>
            </a:xfrm>
            <a:custGeom>
              <a:avLst/>
              <a:gdLst>
                <a:gd name="T0" fmla="*/ 547 w 579"/>
                <a:gd name="T1" fmla="*/ 291 h 291"/>
                <a:gd name="T2" fmla="*/ 0 w 579"/>
                <a:gd name="T3" fmla="*/ 291 h 291"/>
                <a:gd name="T4" fmla="*/ 30 w 579"/>
                <a:gd name="T5" fmla="*/ 0 h 291"/>
                <a:gd name="T6" fmla="*/ 579 w 579"/>
                <a:gd name="T7" fmla="*/ 0 h 291"/>
                <a:gd name="T8" fmla="*/ 547 w 579"/>
                <a:gd name="T9" fmla="*/ 291 h 291"/>
              </a:gdLst>
              <a:ahLst/>
              <a:cxnLst>
                <a:cxn ang="0">
                  <a:pos x="T0" y="T1"/>
                </a:cxn>
                <a:cxn ang="0">
                  <a:pos x="T2" y="T3"/>
                </a:cxn>
                <a:cxn ang="0">
                  <a:pos x="T4" y="T5"/>
                </a:cxn>
                <a:cxn ang="0">
                  <a:pos x="T6" y="T7"/>
                </a:cxn>
                <a:cxn ang="0">
                  <a:pos x="T8" y="T9"/>
                </a:cxn>
              </a:cxnLst>
              <a:rect l="0" t="0" r="r" b="b"/>
              <a:pathLst>
                <a:path w="579" h="291">
                  <a:moveTo>
                    <a:pt x="547" y="291"/>
                  </a:moveTo>
                  <a:lnTo>
                    <a:pt x="0" y="291"/>
                  </a:lnTo>
                  <a:lnTo>
                    <a:pt x="30" y="0"/>
                  </a:lnTo>
                  <a:lnTo>
                    <a:pt x="579" y="0"/>
                  </a:lnTo>
                  <a:lnTo>
                    <a:pt x="547" y="291"/>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27" name="îşḻíḍê">
              <a:extLst>
                <a:ext uri="{FF2B5EF4-FFF2-40B4-BE49-F238E27FC236}">
                  <a16:creationId xmlns:a16="http://schemas.microsoft.com/office/drawing/2014/main" id="{34193D2C-7BD7-4C6C-8BCE-665213D51FF8}"/>
                </a:ext>
              </a:extLst>
            </p:cNvPr>
            <p:cNvSpPr/>
            <p:nvPr/>
          </p:nvSpPr>
          <p:spPr bwMode="auto">
            <a:xfrm>
              <a:off x="10744201" y="3593612"/>
              <a:ext cx="914518" cy="623923"/>
            </a:xfrm>
            <a:custGeom>
              <a:avLst/>
              <a:gdLst>
                <a:gd name="T0" fmla="*/ 399 w 428"/>
                <a:gd name="T1" fmla="*/ 292 h 292"/>
                <a:gd name="T2" fmla="*/ 0 w 428"/>
                <a:gd name="T3" fmla="*/ 292 h 292"/>
                <a:gd name="T4" fmla="*/ 31 w 428"/>
                <a:gd name="T5" fmla="*/ 0 h 292"/>
                <a:gd name="T6" fmla="*/ 428 w 428"/>
                <a:gd name="T7" fmla="*/ 0 h 292"/>
                <a:gd name="T8" fmla="*/ 399 w 428"/>
                <a:gd name="T9" fmla="*/ 292 h 292"/>
              </a:gdLst>
              <a:ahLst/>
              <a:cxnLst>
                <a:cxn ang="0">
                  <a:pos x="T0" y="T1"/>
                </a:cxn>
                <a:cxn ang="0">
                  <a:pos x="T2" y="T3"/>
                </a:cxn>
                <a:cxn ang="0">
                  <a:pos x="T4" y="T5"/>
                </a:cxn>
                <a:cxn ang="0">
                  <a:pos x="T6" y="T7"/>
                </a:cxn>
                <a:cxn ang="0">
                  <a:pos x="T8" y="T9"/>
                </a:cxn>
              </a:cxnLst>
              <a:rect l="0" t="0" r="r" b="b"/>
              <a:pathLst>
                <a:path w="428" h="292">
                  <a:moveTo>
                    <a:pt x="399" y="292"/>
                  </a:moveTo>
                  <a:lnTo>
                    <a:pt x="0" y="292"/>
                  </a:lnTo>
                  <a:lnTo>
                    <a:pt x="31" y="0"/>
                  </a:lnTo>
                  <a:lnTo>
                    <a:pt x="428" y="0"/>
                  </a:lnTo>
                  <a:lnTo>
                    <a:pt x="399" y="292"/>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28" name="ïṡ1îďê">
              <a:extLst>
                <a:ext uri="{FF2B5EF4-FFF2-40B4-BE49-F238E27FC236}">
                  <a16:creationId xmlns:a16="http://schemas.microsoft.com/office/drawing/2014/main" id="{939F9FA8-EEFB-41F0-8AC0-D3B011B18087}"/>
                </a:ext>
              </a:extLst>
            </p:cNvPr>
            <p:cNvSpPr/>
            <p:nvPr/>
          </p:nvSpPr>
          <p:spPr bwMode="auto">
            <a:xfrm>
              <a:off x="8489956" y="3057295"/>
              <a:ext cx="895288" cy="376063"/>
            </a:xfrm>
            <a:custGeom>
              <a:avLst/>
              <a:gdLst>
                <a:gd name="T0" fmla="*/ 400 w 419"/>
                <a:gd name="T1" fmla="*/ 176 h 176"/>
                <a:gd name="T2" fmla="*/ 0 w 419"/>
                <a:gd name="T3" fmla="*/ 176 h 176"/>
                <a:gd name="T4" fmla="*/ 19 w 419"/>
                <a:gd name="T5" fmla="*/ 0 h 176"/>
                <a:gd name="T6" fmla="*/ 419 w 419"/>
                <a:gd name="T7" fmla="*/ 0 h 176"/>
                <a:gd name="T8" fmla="*/ 400 w 419"/>
                <a:gd name="T9" fmla="*/ 176 h 176"/>
              </a:gdLst>
              <a:ahLst/>
              <a:cxnLst>
                <a:cxn ang="0">
                  <a:pos x="T0" y="T1"/>
                </a:cxn>
                <a:cxn ang="0">
                  <a:pos x="T2" y="T3"/>
                </a:cxn>
                <a:cxn ang="0">
                  <a:pos x="T4" y="T5"/>
                </a:cxn>
                <a:cxn ang="0">
                  <a:pos x="T6" y="T7"/>
                </a:cxn>
                <a:cxn ang="0">
                  <a:pos x="T8" y="T9"/>
                </a:cxn>
              </a:cxnLst>
              <a:rect l="0" t="0" r="r" b="b"/>
              <a:pathLst>
                <a:path w="419" h="176">
                  <a:moveTo>
                    <a:pt x="400" y="176"/>
                  </a:moveTo>
                  <a:lnTo>
                    <a:pt x="0" y="176"/>
                  </a:lnTo>
                  <a:lnTo>
                    <a:pt x="19" y="0"/>
                  </a:lnTo>
                  <a:lnTo>
                    <a:pt x="419" y="0"/>
                  </a:lnTo>
                  <a:lnTo>
                    <a:pt x="400" y="176"/>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29" name="îSľíḓè">
              <a:extLst>
                <a:ext uri="{FF2B5EF4-FFF2-40B4-BE49-F238E27FC236}">
                  <a16:creationId xmlns:a16="http://schemas.microsoft.com/office/drawing/2014/main" id="{A1020716-8154-4888-B260-2D70BB7DADB1}"/>
                </a:ext>
              </a:extLst>
            </p:cNvPr>
            <p:cNvSpPr/>
            <p:nvPr/>
          </p:nvSpPr>
          <p:spPr bwMode="auto">
            <a:xfrm>
              <a:off x="10041219" y="3905573"/>
              <a:ext cx="888877" cy="378201"/>
            </a:xfrm>
            <a:custGeom>
              <a:avLst/>
              <a:gdLst>
                <a:gd name="T0" fmla="*/ 398 w 416"/>
                <a:gd name="T1" fmla="*/ 177 h 177"/>
                <a:gd name="T2" fmla="*/ 0 w 416"/>
                <a:gd name="T3" fmla="*/ 177 h 177"/>
                <a:gd name="T4" fmla="*/ 19 w 416"/>
                <a:gd name="T5" fmla="*/ 0 h 177"/>
                <a:gd name="T6" fmla="*/ 416 w 416"/>
                <a:gd name="T7" fmla="*/ 0 h 177"/>
                <a:gd name="T8" fmla="*/ 398 w 416"/>
                <a:gd name="T9" fmla="*/ 177 h 177"/>
              </a:gdLst>
              <a:ahLst/>
              <a:cxnLst>
                <a:cxn ang="0">
                  <a:pos x="T0" y="T1"/>
                </a:cxn>
                <a:cxn ang="0">
                  <a:pos x="T2" y="T3"/>
                </a:cxn>
                <a:cxn ang="0">
                  <a:pos x="T4" y="T5"/>
                </a:cxn>
                <a:cxn ang="0">
                  <a:pos x="T6" y="T7"/>
                </a:cxn>
                <a:cxn ang="0">
                  <a:pos x="T8" y="T9"/>
                </a:cxn>
              </a:cxnLst>
              <a:rect l="0" t="0" r="r" b="b"/>
              <a:pathLst>
                <a:path w="416" h="177">
                  <a:moveTo>
                    <a:pt x="398" y="177"/>
                  </a:moveTo>
                  <a:lnTo>
                    <a:pt x="0" y="177"/>
                  </a:lnTo>
                  <a:lnTo>
                    <a:pt x="19" y="0"/>
                  </a:lnTo>
                  <a:lnTo>
                    <a:pt x="416" y="0"/>
                  </a:lnTo>
                  <a:lnTo>
                    <a:pt x="398" y="177"/>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30" name="îṩľíďè">
              <a:extLst>
                <a:ext uri="{FF2B5EF4-FFF2-40B4-BE49-F238E27FC236}">
                  <a16:creationId xmlns:a16="http://schemas.microsoft.com/office/drawing/2014/main" id="{DF852CF4-0A1D-4E65-A2E5-D2A6B9F0A862}"/>
                </a:ext>
              </a:extLst>
            </p:cNvPr>
            <p:cNvSpPr/>
            <p:nvPr/>
          </p:nvSpPr>
          <p:spPr bwMode="auto">
            <a:xfrm>
              <a:off x="11002744" y="2388500"/>
              <a:ext cx="935885" cy="822639"/>
            </a:xfrm>
            <a:custGeom>
              <a:avLst/>
              <a:gdLst>
                <a:gd name="T0" fmla="*/ 399 w 438"/>
                <a:gd name="T1" fmla="*/ 385 h 385"/>
                <a:gd name="T2" fmla="*/ 0 w 438"/>
                <a:gd name="T3" fmla="*/ 385 h 385"/>
                <a:gd name="T4" fmla="*/ 41 w 438"/>
                <a:gd name="T5" fmla="*/ 0 h 385"/>
                <a:gd name="T6" fmla="*/ 438 w 438"/>
                <a:gd name="T7" fmla="*/ 0 h 385"/>
                <a:gd name="T8" fmla="*/ 399 w 438"/>
                <a:gd name="T9" fmla="*/ 385 h 385"/>
              </a:gdLst>
              <a:ahLst/>
              <a:cxnLst>
                <a:cxn ang="0">
                  <a:pos x="T0" y="T1"/>
                </a:cxn>
                <a:cxn ang="0">
                  <a:pos x="T2" y="T3"/>
                </a:cxn>
                <a:cxn ang="0">
                  <a:pos x="T4" y="T5"/>
                </a:cxn>
                <a:cxn ang="0">
                  <a:pos x="T6" y="T7"/>
                </a:cxn>
                <a:cxn ang="0">
                  <a:pos x="T8" y="T9"/>
                </a:cxn>
              </a:cxnLst>
              <a:rect l="0" t="0" r="r" b="b"/>
              <a:pathLst>
                <a:path w="438" h="385">
                  <a:moveTo>
                    <a:pt x="399" y="385"/>
                  </a:moveTo>
                  <a:lnTo>
                    <a:pt x="0" y="385"/>
                  </a:lnTo>
                  <a:lnTo>
                    <a:pt x="41" y="0"/>
                  </a:lnTo>
                  <a:lnTo>
                    <a:pt x="438" y="0"/>
                  </a:lnTo>
                  <a:lnTo>
                    <a:pt x="399" y="385"/>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31" name="iṣḷîḋe">
              <a:extLst>
                <a:ext uri="{FF2B5EF4-FFF2-40B4-BE49-F238E27FC236}">
                  <a16:creationId xmlns:a16="http://schemas.microsoft.com/office/drawing/2014/main" id="{54E73322-6CF1-442B-BD3E-A3FF28BDFB6C}"/>
                </a:ext>
              </a:extLst>
            </p:cNvPr>
            <p:cNvSpPr/>
            <p:nvPr/>
          </p:nvSpPr>
          <p:spPr bwMode="auto">
            <a:xfrm>
              <a:off x="9712163" y="2629950"/>
              <a:ext cx="1747840" cy="382474"/>
            </a:xfrm>
            <a:custGeom>
              <a:avLst/>
              <a:gdLst>
                <a:gd name="T0" fmla="*/ 799 w 818"/>
                <a:gd name="T1" fmla="*/ 179 h 179"/>
                <a:gd name="T2" fmla="*/ 0 w 818"/>
                <a:gd name="T3" fmla="*/ 179 h 179"/>
                <a:gd name="T4" fmla="*/ 19 w 818"/>
                <a:gd name="T5" fmla="*/ 0 h 179"/>
                <a:gd name="T6" fmla="*/ 818 w 818"/>
                <a:gd name="T7" fmla="*/ 0 h 179"/>
                <a:gd name="T8" fmla="*/ 799 w 818"/>
                <a:gd name="T9" fmla="*/ 179 h 179"/>
              </a:gdLst>
              <a:ahLst/>
              <a:cxnLst>
                <a:cxn ang="0">
                  <a:pos x="T0" y="T1"/>
                </a:cxn>
                <a:cxn ang="0">
                  <a:pos x="T2" y="T3"/>
                </a:cxn>
                <a:cxn ang="0">
                  <a:pos x="T4" y="T5"/>
                </a:cxn>
                <a:cxn ang="0">
                  <a:pos x="T6" y="T7"/>
                </a:cxn>
                <a:cxn ang="0">
                  <a:pos x="T8" y="T9"/>
                </a:cxn>
              </a:cxnLst>
              <a:rect l="0" t="0" r="r" b="b"/>
              <a:pathLst>
                <a:path w="818" h="179">
                  <a:moveTo>
                    <a:pt x="799" y="179"/>
                  </a:moveTo>
                  <a:lnTo>
                    <a:pt x="0" y="179"/>
                  </a:lnTo>
                  <a:lnTo>
                    <a:pt x="19" y="0"/>
                  </a:lnTo>
                  <a:lnTo>
                    <a:pt x="818" y="0"/>
                  </a:lnTo>
                  <a:lnTo>
                    <a:pt x="799" y="179"/>
                  </a:lnTo>
                  <a:close/>
                </a:path>
              </a:pathLst>
            </a:custGeom>
            <a:solidFill>
              <a:srgbClr val="CFD8DC"/>
            </a:solidFill>
            <a:ln w="14288" cap="flat">
              <a:solidFill>
                <a:srgbClr val="FFFFFF"/>
              </a:solidFill>
              <a:prstDash val="solid"/>
              <a:miter lim="800000"/>
              <a:headEnd/>
              <a:tailEnd/>
            </a:ln>
          </p:spPr>
          <p:txBody>
            <a:bodyPr anchor="ctr"/>
            <a:lstStyle/>
            <a:p>
              <a:pPr algn="ctr"/>
              <a:endParaRPr/>
            </a:p>
          </p:txBody>
        </p:sp>
        <p:sp>
          <p:nvSpPr>
            <p:cNvPr id="32" name="îṩlïḓé">
              <a:extLst>
                <a:ext uri="{FF2B5EF4-FFF2-40B4-BE49-F238E27FC236}">
                  <a16:creationId xmlns:a16="http://schemas.microsoft.com/office/drawing/2014/main" id="{3589CC5A-E581-458C-B78C-A92097006128}"/>
                </a:ext>
              </a:extLst>
            </p:cNvPr>
            <p:cNvSpPr/>
            <p:nvPr/>
          </p:nvSpPr>
          <p:spPr bwMode="auto">
            <a:xfrm>
              <a:off x="9641652" y="3493186"/>
              <a:ext cx="1728610" cy="198716"/>
            </a:xfrm>
            <a:custGeom>
              <a:avLst/>
              <a:gdLst>
                <a:gd name="T0" fmla="*/ 799 w 809"/>
                <a:gd name="T1" fmla="*/ 93 h 93"/>
                <a:gd name="T2" fmla="*/ 0 w 809"/>
                <a:gd name="T3" fmla="*/ 93 h 93"/>
                <a:gd name="T4" fmla="*/ 8 w 809"/>
                <a:gd name="T5" fmla="*/ 0 h 93"/>
                <a:gd name="T6" fmla="*/ 809 w 809"/>
                <a:gd name="T7" fmla="*/ 0 h 93"/>
                <a:gd name="T8" fmla="*/ 799 w 809"/>
                <a:gd name="T9" fmla="*/ 93 h 93"/>
              </a:gdLst>
              <a:ahLst/>
              <a:cxnLst>
                <a:cxn ang="0">
                  <a:pos x="T0" y="T1"/>
                </a:cxn>
                <a:cxn ang="0">
                  <a:pos x="T2" y="T3"/>
                </a:cxn>
                <a:cxn ang="0">
                  <a:pos x="T4" y="T5"/>
                </a:cxn>
                <a:cxn ang="0">
                  <a:pos x="T6" y="T7"/>
                </a:cxn>
                <a:cxn ang="0">
                  <a:pos x="T8" y="T9"/>
                </a:cxn>
              </a:cxnLst>
              <a:rect l="0" t="0" r="r" b="b"/>
              <a:pathLst>
                <a:path w="809" h="93">
                  <a:moveTo>
                    <a:pt x="799" y="93"/>
                  </a:moveTo>
                  <a:lnTo>
                    <a:pt x="0" y="93"/>
                  </a:lnTo>
                  <a:lnTo>
                    <a:pt x="8" y="0"/>
                  </a:lnTo>
                  <a:lnTo>
                    <a:pt x="809" y="0"/>
                  </a:lnTo>
                  <a:lnTo>
                    <a:pt x="799" y="93"/>
                  </a:lnTo>
                  <a:close/>
                </a:path>
              </a:pathLst>
            </a:custGeom>
            <a:solidFill>
              <a:srgbClr val="CFD8DC"/>
            </a:solidFill>
            <a:ln w="14288" cap="flat">
              <a:solidFill>
                <a:srgbClr val="FFFFFF"/>
              </a:solidFill>
              <a:prstDash val="solid"/>
              <a:miter lim="800000"/>
              <a:headEnd/>
              <a:tailEnd/>
            </a:ln>
          </p:spPr>
          <p:txBody>
            <a:bodyPr anchor="ctr"/>
            <a:lstStyle/>
            <a:p>
              <a:pPr algn="ctr"/>
              <a:endParaRPr/>
            </a:p>
          </p:txBody>
        </p:sp>
        <p:sp>
          <p:nvSpPr>
            <p:cNvPr id="33" name="îš1ïdê">
              <a:extLst>
                <a:ext uri="{FF2B5EF4-FFF2-40B4-BE49-F238E27FC236}">
                  <a16:creationId xmlns:a16="http://schemas.microsoft.com/office/drawing/2014/main" id="{699171B0-2FC4-4990-AEF7-01A471D38CD5}"/>
                </a:ext>
              </a:extLst>
            </p:cNvPr>
            <p:cNvSpPr/>
            <p:nvPr/>
          </p:nvSpPr>
          <p:spPr bwMode="auto">
            <a:xfrm>
              <a:off x="9669429" y="3057295"/>
              <a:ext cx="861100" cy="376063"/>
            </a:xfrm>
            <a:custGeom>
              <a:avLst/>
              <a:gdLst>
                <a:gd name="T0" fmla="*/ 384 w 403"/>
                <a:gd name="T1" fmla="*/ 176 h 176"/>
                <a:gd name="T2" fmla="*/ 0 w 403"/>
                <a:gd name="T3" fmla="*/ 176 h 176"/>
                <a:gd name="T4" fmla="*/ 18 w 403"/>
                <a:gd name="T5" fmla="*/ 0 h 176"/>
                <a:gd name="T6" fmla="*/ 403 w 403"/>
                <a:gd name="T7" fmla="*/ 0 h 176"/>
                <a:gd name="T8" fmla="*/ 384 w 403"/>
                <a:gd name="T9" fmla="*/ 176 h 176"/>
              </a:gdLst>
              <a:ahLst/>
              <a:cxnLst>
                <a:cxn ang="0">
                  <a:pos x="T0" y="T1"/>
                </a:cxn>
                <a:cxn ang="0">
                  <a:pos x="T2" y="T3"/>
                </a:cxn>
                <a:cxn ang="0">
                  <a:pos x="T4" y="T5"/>
                </a:cxn>
                <a:cxn ang="0">
                  <a:pos x="T6" y="T7"/>
                </a:cxn>
                <a:cxn ang="0">
                  <a:pos x="T8" y="T9"/>
                </a:cxn>
              </a:cxnLst>
              <a:rect l="0" t="0" r="r" b="b"/>
              <a:pathLst>
                <a:path w="403" h="176">
                  <a:moveTo>
                    <a:pt x="384" y="176"/>
                  </a:moveTo>
                  <a:lnTo>
                    <a:pt x="0" y="176"/>
                  </a:lnTo>
                  <a:lnTo>
                    <a:pt x="18" y="0"/>
                  </a:lnTo>
                  <a:lnTo>
                    <a:pt x="403" y="0"/>
                  </a:lnTo>
                  <a:lnTo>
                    <a:pt x="384" y="176"/>
                  </a:lnTo>
                  <a:close/>
                </a:path>
              </a:pathLst>
            </a:custGeom>
            <a:solidFill>
              <a:srgbClr val="CFD8DC"/>
            </a:solidFill>
            <a:ln w="14288" cap="flat">
              <a:solidFill>
                <a:srgbClr val="FFFFFF"/>
              </a:solidFill>
              <a:prstDash val="solid"/>
              <a:miter lim="800000"/>
              <a:headEnd/>
              <a:tailEnd/>
            </a:ln>
          </p:spPr>
          <p:txBody>
            <a:bodyPr anchor="ctr"/>
            <a:lstStyle/>
            <a:p>
              <a:pPr algn="ctr"/>
              <a:endParaRPr/>
            </a:p>
          </p:txBody>
        </p:sp>
        <p:sp>
          <p:nvSpPr>
            <p:cNvPr id="34" name="îṥḻíḍê">
              <a:extLst>
                <a:ext uri="{FF2B5EF4-FFF2-40B4-BE49-F238E27FC236}">
                  <a16:creationId xmlns:a16="http://schemas.microsoft.com/office/drawing/2014/main" id="{7BADF69F-5125-4816-B8DF-2A3F5DCC48C7}"/>
                </a:ext>
              </a:extLst>
            </p:cNvPr>
            <p:cNvSpPr/>
            <p:nvPr/>
          </p:nvSpPr>
          <p:spPr bwMode="auto">
            <a:xfrm>
              <a:off x="10551896" y="3057295"/>
              <a:ext cx="863236" cy="376063"/>
            </a:xfrm>
            <a:custGeom>
              <a:avLst/>
              <a:gdLst>
                <a:gd name="T0" fmla="*/ 385 w 404"/>
                <a:gd name="T1" fmla="*/ 176 h 176"/>
                <a:gd name="T2" fmla="*/ 0 w 404"/>
                <a:gd name="T3" fmla="*/ 176 h 176"/>
                <a:gd name="T4" fmla="*/ 19 w 404"/>
                <a:gd name="T5" fmla="*/ 0 h 176"/>
                <a:gd name="T6" fmla="*/ 404 w 404"/>
                <a:gd name="T7" fmla="*/ 0 h 176"/>
                <a:gd name="T8" fmla="*/ 385 w 404"/>
                <a:gd name="T9" fmla="*/ 176 h 176"/>
              </a:gdLst>
              <a:ahLst/>
              <a:cxnLst>
                <a:cxn ang="0">
                  <a:pos x="T0" y="T1"/>
                </a:cxn>
                <a:cxn ang="0">
                  <a:pos x="T2" y="T3"/>
                </a:cxn>
                <a:cxn ang="0">
                  <a:pos x="T4" y="T5"/>
                </a:cxn>
                <a:cxn ang="0">
                  <a:pos x="T6" y="T7"/>
                </a:cxn>
                <a:cxn ang="0">
                  <a:pos x="T8" y="T9"/>
                </a:cxn>
              </a:cxnLst>
              <a:rect l="0" t="0" r="r" b="b"/>
              <a:pathLst>
                <a:path w="404" h="176">
                  <a:moveTo>
                    <a:pt x="385" y="176"/>
                  </a:moveTo>
                  <a:lnTo>
                    <a:pt x="0" y="176"/>
                  </a:lnTo>
                  <a:lnTo>
                    <a:pt x="19" y="0"/>
                  </a:lnTo>
                  <a:lnTo>
                    <a:pt x="404" y="0"/>
                  </a:lnTo>
                  <a:lnTo>
                    <a:pt x="385" y="176"/>
                  </a:lnTo>
                  <a:close/>
                </a:path>
              </a:pathLst>
            </a:custGeom>
            <a:solidFill>
              <a:srgbClr val="CFD8DC"/>
            </a:solidFill>
            <a:ln w="14288" cap="flat">
              <a:solidFill>
                <a:srgbClr val="FFFFFF"/>
              </a:solidFill>
              <a:prstDash val="solid"/>
              <a:miter lim="800000"/>
              <a:headEnd/>
              <a:tailEnd/>
            </a:ln>
          </p:spPr>
          <p:txBody>
            <a:bodyPr anchor="ctr"/>
            <a:lstStyle/>
            <a:p>
              <a:pPr algn="ctr"/>
              <a:endParaRPr/>
            </a:p>
          </p:txBody>
        </p:sp>
        <p:sp>
          <p:nvSpPr>
            <p:cNvPr id="35" name="îšļíḓe">
              <a:extLst>
                <a:ext uri="{FF2B5EF4-FFF2-40B4-BE49-F238E27FC236}">
                  <a16:creationId xmlns:a16="http://schemas.microsoft.com/office/drawing/2014/main" id="{D7BE7939-AA7F-454E-88C5-912D91F4F661}"/>
                </a:ext>
              </a:extLst>
            </p:cNvPr>
            <p:cNvSpPr/>
            <p:nvPr/>
          </p:nvSpPr>
          <p:spPr bwMode="auto">
            <a:xfrm>
              <a:off x="8073296" y="2518840"/>
              <a:ext cx="333329" cy="630334"/>
            </a:xfrm>
            <a:custGeom>
              <a:avLst/>
              <a:gdLst>
                <a:gd name="T0" fmla="*/ 1 w 75"/>
                <a:gd name="T1" fmla="*/ 42 h 142"/>
                <a:gd name="T2" fmla="*/ 12 w 75"/>
                <a:gd name="T3" fmla="*/ 13 h 142"/>
                <a:gd name="T4" fmla="*/ 53 w 75"/>
                <a:gd name="T5" fmla="*/ 70 h 142"/>
                <a:gd name="T6" fmla="*/ 72 w 75"/>
                <a:gd name="T7" fmla="*/ 119 h 142"/>
                <a:gd name="T8" fmla="*/ 52 w 75"/>
                <a:gd name="T9" fmla="*/ 136 h 142"/>
                <a:gd name="T10" fmla="*/ 18 w 75"/>
                <a:gd name="T11" fmla="*/ 86 h 142"/>
                <a:gd name="T12" fmla="*/ 1 w 75"/>
                <a:gd name="T13" fmla="*/ 42 h 142"/>
              </a:gdLst>
              <a:ahLst/>
              <a:cxnLst>
                <a:cxn ang="0">
                  <a:pos x="T0" y="T1"/>
                </a:cxn>
                <a:cxn ang="0">
                  <a:pos x="T2" y="T3"/>
                </a:cxn>
                <a:cxn ang="0">
                  <a:pos x="T4" y="T5"/>
                </a:cxn>
                <a:cxn ang="0">
                  <a:pos x="T6" y="T7"/>
                </a:cxn>
                <a:cxn ang="0">
                  <a:pos x="T8" y="T9"/>
                </a:cxn>
                <a:cxn ang="0">
                  <a:pos x="T10" y="T11"/>
                </a:cxn>
                <a:cxn ang="0">
                  <a:pos x="T12" y="T13"/>
                </a:cxn>
              </a:cxnLst>
              <a:rect l="0" t="0" r="r" b="b"/>
              <a:pathLst>
                <a:path w="75" h="142">
                  <a:moveTo>
                    <a:pt x="1" y="42"/>
                  </a:moveTo>
                  <a:cubicBezTo>
                    <a:pt x="0" y="33"/>
                    <a:pt x="3" y="17"/>
                    <a:pt x="12" y="13"/>
                  </a:cubicBezTo>
                  <a:cubicBezTo>
                    <a:pt x="38" y="0"/>
                    <a:pt x="47" y="56"/>
                    <a:pt x="53" y="70"/>
                  </a:cubicBezTo>
                  <a:cubicBezTo>
                    <a:pt x="59" y="86"/>
                    <a:pt x="69" y="103"/>
                    <a:pt x="72" y="119"/>
                  </a:cubicBezTo>
                  <a:cubicBezTo>
                    <a:pt x="75" y="132"/>
                    <a:pt x="65" y="142"/>
                    <a:pt x="52" y="136"/>
                  </a:cubicBezTo>
                  <a:cubicBezTo>
                    <a:pt x="36" y="127"/>
                    <a:pt x="25" y="102"/>
                    <a:pt x="18" y="86"/>
                  </a:cubicBezTo>
                  <a:cubicBezTo>
                    <a:pt x="13" y="74"/>
                    <a:pt x="4" y="57"/>
                    <a:pt x="1" y="42"/>
                  </a:cubicBezTo>
                  <a:close/>
                </a:path>
              </a:pathLst>
            </a:custGeom>
            <a:solidFill>
              <a:srgbClr val="91B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ṡ1íḋê">
              <a:extLst>
                <a:ext uri="{FF2B5EF4-FFF2-40B4-BE49-F238E27FC236}">
                  <a16:creationId xmlns:a16="http://schemas.microsoft.com/office/drawing/2014/main" id="{826CACBD-5CDC-4AA1-B849-1B4EB00DB1E6}"/>
                </a:ext>
              </a:extLst>
            </p:cNvPr>
            <p:cNvSpPr/>
            <p:nvPr/>
          </p:nvSpPr>
          <p:spPr bwMode="auto">
            <a:xfrm>
              <a:off x="8259190" y="2847896"/>
              <a:ext cx="435892" cy="316235"/>
            </a:xfrm>
            <a:custGeom>
              <a:avLst/>
              <a:gdLst>
                <a:gd name="T0" fmla="*/ 89 w 98"/>
                <a:gd name="T1" fmla="*/ 0 h 71"/>
                <a:gd name="T2" fmla="*/ 32 w 98"/>
                <a:gd name="T3" fmla="*/ 23 h 71"/>
                <a:gd name="T4" fmla="*/ 7 w 98"/>
                <a:gd name="T5" fmla="*/ 37 h 71"/>
                <a:gd name="T6" fmla="*/ 8 w 98"/>
                <a:gd name="T7" fmla="*/ 63 h 71"/>
                <a:gd name="T8" fmla="*/ 42 w 98"/>
                <a:gd name="T9" fmla="*/ 56 h 71"/>
                <a:gd name="T10" fmla="*/ 45 w 98"/>
                <a:gd name="T11" fmla="*/ 54 h 71"/>
                <a:gd name="T12" fmla="*/ 98 w 98"/>
                <a:gd name="T13" fmla="*/ 11 h 71"/>
                <a:gd name="T14" fmla="*/ 89 w 98"/>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71">
                  <a:moveTo>
                    <a:pt x="89" y="0"/>
                  </a:moveTo>
                  <a:cubicBezTo>
                    <a:pt x="86" y="0"/>
                    <a:pt x="56" y="11"/>
                    <a:pt x="32" y="23"/>
                  </a:cubicBezTo>
                  <a:cubicBezTo>
                    <a:pt x="21" y="28"/>
                    <a:pt x="12" y="34"/>
                    <a:pt x="7" y="37"/>
                  </a:cubicBezTo>
                  <a:cubicBezTo>
                    <a:pt x="0" y="44"/>
                    <a:pt x="1" y="58"/>
                    <a:pt x="8" y="63"/>
                  </a:cubicBezTo>
                  <a:cubicBezTo>
                    <a:pt x="20" y="71"/>
                    <a:pt x="33" y="63"/>
                    <a:pt x="42" y="56"/>
                  </a:cubicBezTo>
                  <a:cubicBezTo>
                    <a:pt x="43" y="55"/>
                    <a:pt x="44" y="55"/>
                    <a:pt x="45" y="54"/>
                  </a:cubicBezTo>
                  <a:cubicBezTo>
                    <a:pt x="60" y="43"/>
                    <a:pt x="98" y="10"/>
                    <a:pt x="98" y="11"/>
                  </a:cubicBezTo>
                  <a:lnTo>
                    <a:pt x="89" y="0"/>
                  </a:lnTo>
                  <a:close/>
                </a:path>
              </a:pathLst>
            </a:custGeom>
            <a:solidFill>
              <a:srgbClr val="91B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ś1ïďè">
              <a:extLst>
                <a:ext uri="{FF2B5EF4-FFF2-40B4-BE49-F238E27FC236}">
                  <a16:creationId xmlns:a16="http://schemas.microsoft.com/office/drawing/2014/main" id="{F2535399-D08D-4BD4-816A-D1DD13E60951}"/>
                </a:ext>
              </a:extLst>
            </p:cNvPr>
            <p:cNvSpPr/>
            <p:nvPr/>
          </p:nvSpPr>
          <p:spPr bwMode="auto">
            <a:xfrm>
              <a:off x="8645938" y="2745333"/>
              <a:ext cx="119657" cy="143161"/>
            </a:xfrm>
            <a:custGeom>
              <a:avLst/>
              <a:gdLst>
                <a:gd name="T0" fmla="*/ 21 w 27"/>
                <a:gd name="T1" fmla="*/ 0 h 32"/>
                <a:gd name="T2" fmla="*/ 0 w 27"/>
                <a:gd name="T3" fmla="*/ 21 h 32"/>
                <a:gd name="T4" fmla="*/ 10 w 27"/>
                <a:gd name="T5" fmla="*/ 32 h 32"/>
                <a:gd name="T6" fmla="*/ 26 w 27"/>
                <a:gd name="T7" fmla="*/ 15 h 32"/>
                <a:gd name="T8" fmla="*/ 27 w 27"/>
                <a:gd name="T9" fmla="*/ 6 h 32"/>
                <a:gd name="T10" fmla="*/ 21 w 27"/>
                <a:gd name="T11" fmla="*/ 0 h 32"/>
              </a:gdLst>
              <a:ahLst/>
              <a:cxnLst>
                <a:cxn ang="0">
                  <a:pos x="T0" y="T1"/>
                </a:cxn>
                <a:cxn ang="0">
                  <a:pos x="T2" y="T3"/>
                </a:cxn>
                <a:cxn ang="0">
                  <a:pos x="T4" y="T5"/>
                </a:cxn>
                <a:cxn ang="0">
                  <a:pos x="T6" y="T7"/>
                </a:cxn>
                <a:cxn ang="0">
                  <a:pos x="T8" y="T9"/>
                </a:cxn>
                <a:cxn ang="0">
                  <a:pos x="T10" y="T11"/>
                </a:cxn>
              </a:cxnLst>
              <a:rect l="0" t="0" r="r" b="b"/>
              <a:pathLst>
                <a:path w="27" h="32">
                  <a:moveTo>
                    <a:pt x="21" y="0"/>
                  </a:moveTo>
                  <a:cubicBezTo>
                    <a:pt x="0" y="21"/>
                    <a:pt x="0" y="21"/>
                    <a:pt x="0" y="21"/>
                  </a:cubicBezTo>
                  <a:cubicBezTo>
                    <a:pt x="4" y="24"/>
                    <a:pt x="6" y="30"/>
                    <a:pt x="10" y="32"/>
                  </a:cubicBezTo>
                  <a:cubicBezTo>
                    <a:pt x="17" y="30"/>
                    <a:pt x="24" y="22"/>
                    <a:pt x="26" y="15"/>
                  </a:cubicBezTo>
                  <a:cubicBezTo>
                    <a:pt x="27" y="6"/>
                    <a:pt x="27" y="6"/>
                    <a:pt x="27" y="6"/>
                  </a:cubicBezTo>
                  <a:cubicBezTo>
                    <a:pt x="27" y="3"/>
                    <a:pt x="24" y="0"/>
                    <a:pt x="21" y="0"/>
                  </a:cubicBez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šľïḓê">
              <a:extLst>
                <a:ext uri="{FF2B5EF4-FFF2-40B4-BE49-F238E27FC236}">
                  <a16:creationId xmlns:a16="http://schemas.microsoft.com/office/drawing/2014/main" id="{3A5B19FA-5622-475F-B5FF-2D46152CBC9A}"/>
                </a:ext>
              </a:extLst>
            </p:cNvPr>
            <p:cNvSpPr/>
            <p:nvPr/>
          </p:nvSpPr>
          <p:spPr bwMode="auto">
            <a:xfrm>
              <a:off x="8722860" y="2794477"/>
              <a:ext cx="111110" cy="53419"/>
            </a:xfrm>
            <a:custGeom>
              <a:avLst/>
              <a:gdLst>
                <a:gd name="T0" fmla="*/ 0 w 52"/>
                <a:gd name="T1" fmla="*/ 14 h 25"/>
                <a:gd name="T2" fmla="*/ 25 w 52"/>
                <a:gd name="T3" fmla="*/ 0 h 25"/>
                <a:gd name="T4" fmla="*/ 52 w 52"/>
                <a:gd name="T5" fmla="*/ 4 h 25"/>
                <a:gd name="T6" fmla="*/ 50 w 52"/>
                <a:gd name="T7" fmla="*/ 8 h 25"/>
                <a:gd name="T8" fmla="*/ 27 w 52"/>
                <a:gd name="T9" fmla="*/ 10 h 25"/>
                <a:gd name="T10" fmla="*/ 2 w 52"/>
                <a:gd name="T11" fmla="*/ 25 h 25"/>
                <a:gd name="T12" fmla="*/ 0 w 52"/>
                <a:gd name="T13" fmla="*/ 14 h 25"/>
              </a:gdLst>
              <a:ahLst/>
              <a:cxnLst>
                <a:cxn ang="0">
                  <a:pos x="T0" y="T1"/>
                </a:cxn>
                <a:cxn ang="0">
                  <a:pos x="T2" y="T3"/>
                </a:cxn>
                <a:cxn ang="0">
                  <a:pos x="T4" y="T5"/>
                </a:cxn>
                <a:cxn ang="0">
                  <a:pos x="T6" y="T7"/>
                </a:cxn>
                <a:cxn ang="0">
                  <a:pos x="T8" y="T9"/>
                </a:cxn>
                <a:cxn ang="0">
                  <a:pos x="T10" y="T11"/>
                </a:cxn>
                <a:cxn ang="0">
                  <a:pos x="T12" y="T13"/>
                </a:cxn>
              </a:cxnLst>
              <a:rect l="0" t="0" r="r" b="b"/>
              <a:pathLst>
                <a:path w="52" h="25">
                  <a:moveTo>
                    <a:pt x="0" y="14"/>
                  </a:moveTo>
                  <a:lnTo>
                    <a:pt x="25" y="0"/>
                  </a:lnTo>
                  <a:lnTo>
                    <a:pt x="52" y="4"/>
                  </a:lnTo>
                  <a:lnTo>
                    <a:pt x="50" y="8"/>
                  </a:lnTo>
                  <a:lnTo>
                    <a:pt x="27" y="10"/>
                  </a:lnTo>
                  <a:lnTo>
                    <a:pt x="2" y="25"/>
                  </a:lnTo>
                  <a:lnTo>
                    <a:pt x="0" y="14"/>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lîḓè">
              <a:extLst>
                <a:ext uri="{FF2B5EF4-FFF2-40B4-BE49-F238E27FC236}">
                  <a16:creationId xmlns:a16="http://schemas.microsoft.com/office/drawing/2014/main" id="{0A41EAB7-EFD5-4A02-A09D-4A148CEE448B}"/>
                </a:ext>
              </a:extLst>
            </p:cNvPr>
            <p:cNvSpPr/>
            <p:nvPr/>
          </p:nvSpPr>
          <p:spPr bwMode="auto">
            <a:xfrm>
              <a:off x="8739954" y="2762427"/>
              <a:ext cx="111110" cy="49145"/>
            </a:xfrm>
            <a:custGeom>
              <a:avLst/>
              <a:gdLst>
                <a:gd name="T0" fmla="*/ 0 w 52"/>
                <a:gd name="T1" fmla="*/ 13 h 23"/>
                <a:gd name="T2" fmla="*/ 25 w 52"/>
                <a:gd name="T3" fmla="*/ 0 h 23"/>
                <a:gd name="T4" fmla="*/ 52 w 52"/>
                <a:gd name="T5" fmla="*/ 4 h 23"/>
                <a:gd name="T6" fmla="*/ 48 w 52"/>
                <a:gd name="T7" fmla="*/ 9 h 23"/>
                <a:gd name="T8" fmla="*/ 25 w 52"/>
                <a:gd name="T9" fmla="*/ 11 h 23"/>
                <a:gd name="T10" fmla="*/ 0 w 52"/>
                <a:gd name="T11" fmla="*/ 23 h 23"/>
                <a:gd name="T12" fmla="*/ 0 w 52"/>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0" y="13"/>
                  </a:moveTo>
                  <a:lnTo>
                    <a:pt x="25" y="0"/>
                  </a:lnTo>
                  <a:lnTo>
                    <a:pt x="52" y="4"/>
                  </a:lnTo>
                  <a:lnTo>
                    <a:pt x="48" y="9"/>
                  </a:lnTo>
                  <a:lnTo>
                    <a:pt x="25" y="11"/>
                  </a:lnTo>
                  <a:lnTo>
                    <a:pt x="0" y="23"/>
                  </a:lnTo>
                  <a:lnTo>
                    <a:pt x="0" y="13"/>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šlîdè">
              <a:extLst>
                <a:ext uri="{FF2B5EF4-FFF2-40B4-BE49-F238E27FC236}">
                  <a16:creationId xmlns:a16="http://schemas.microsoft.com/office/drawing/2014/main" id="{906A49CA-51C5-4FEA-887D-0D8C91FA8495}"/>
                </a:ext>
              </a:extLst>
            </p:cNvPr>
            <p:cNvSpPr/>
            <p:nvPr/>
          </p:nvSpPr>
          <p:spPr bwMode="auto">
            <a:xfrm>
              <a:off x="8748501" y="2732513"/>
              <a:ext cx="111110" cy="49145"/>
            </a:xfrm>
            <a:custGeom>
              <a:avLst/>
              <a:gdLst>
                <a:gd name="T0" fmla="*/ 0 w 52"/>
                <a:gd name="T1" fmla="*/ 12 h 23"/>
                <a:gd name="T2" fmla="*/ 25 w 52"/>
                <a:gd name="T3" fmla="*/ 0 h 23"/>
                <a:gd name="T4" fmla="*/ 52 w 52"/>
                <a:gd name="T5" fmla="*/ 4 h 23"/>
                <a:gd name="T6" fmla="*/ 50 w 52"/>
                <a:gd name="T7" fmla="*/ 8 h 23"/>
                <a:gd name="T8" fmla="*/ 27 w 52"/>
                <a:gd name="T9" fmla="*/ 10 h 23"/>
                <a:gd name="T10" fmla="*/ 2 w 52"/>
                <a:gd name="T11" fmla="*/ 23 h 23"/>
                <a:gd name="T12" fmla="*/ 0 w 52"/>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0" y="12"/>
                  </a:moveTo>
                  <a:lnTo>
                    <a:pt x="25" y="0"/>
                  </a:lnTo>
                  <a:lnTo>
                    <a:pt x="52" y="4"/>
                  </a:lnTo>
                  <a:lnTo>
                    <a:pt x="50" y="8"/>
                  </a:lnTo>
                  <a:lnTo>
                    <a:pt x="27" y="10"/>
                  </a:lnTo>
                  <a:lnTo>
                    <a:pt x="2" y="23"/>
                  </a:lnTo>
                  <a:lnTo>
                    <a:pt x="0" y="12"/>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ṩḷidè">
              <a:extLst>
                <a:ext uri="{FF2B5EF4-FFF2-40B4-BE49-F238E27FC236}">
                  <a16:creationId xmlns:a16="http://schemas.microsoft.com/office/drawing/2014/main" id="{E476C69D-CA36-4F08-97C9-CEEC8425F6A2}"/>
                </a:ext>
              </a:extLst>
            </p:cNvPr>
            <p:cNvSpPr/>
            <p:nvPr/>
          </p:nvSpPr>
          <p:spPr bwMode="auto">
            <a:xfrm>
              <a:off x="8739954" y="2696188"/>
              <a:ext cx="102563" cy="70513"/>
            </a:xfrm>
            <a:custGeom>
              <a:avLst/>
              <a:gdLst>
                <a:gd name="T0" fmla="*/ 0 w 48"/>
                <a:gd name="T1" fmla="*/ 23 h 33"/>
                <a:gd name="T2" fmla="*/ 21 w 48"/>
                <a:gd name="T3" fmla="*/ 4 h 33"/>
                <a:gd name="T4" fmla="*/ 48 w 48"/>
                <a:gd name="T5" fmla="*/ 0 h 33"/>
                <a:gd name="T6" fmla="*/ 46 w 48"/>
                <a:gd name="T7" fmla="*/ 6 h 33"/>
                <a:gd name="T8" fmla="*/ 25 w 48"/>
                <a:gd name="T9" fmla="*/ 13 h 33"/>
                <a:gd name="T10" fmla="*/ 2 w 48"/>
                <a:gd name="T11" fmla="*/ 33 h 33"/>
                <a:gd name="T12" fmla="*/ 0 w 48"/>
                <a:gd name="T13" fmla="*/ 23 h 33"/>
              </a:gdLst>
              <a:ahLst/>
              <a:cxnLst>
                <a:cxn ang="0">
                  <a:pos x="T0" y="T1"/>
                </a:cxn>
                <a:cxn ang="0">
                  <a:pos x="T2" y="T3"/>
                </a:cxn>
                <a:cxn ang="0">
                  <a:pos x="T4" y="T5"/>
                </a:cxn>
                <a:cxn ang="0">
                  <a:pos x="T6" y="T7"/>
                </a:cxn>
                <a:cxn ang="0">
                  <a:pos x="T8" y="T9"/>
                </a:cxn>
                <a:cxn ang="0">
                  <a:pos x="T10" y="T11"/>
                </a:cxn>
                <a:cxn ang="0">
                  <a:pos x="T12" y="T13"/>
                </a:cxn>
              </a:cxnLst>
              <a:rect l="0" t="0" r="r" b="b"/>
              <a:pathLst>
                <a:path w="48" h="33">
                  <a:moveTo>
                    <a:pt x="0" y="23"/>
                  </a:moveTo>
                  <a:lnTo>
                    <a:pt x="21" y="4"/>
                  </a:lnTo>
                  <a:lnTo>
                    <a:pt x="48" y="0"/>
                  </a:lnTo>
                  <a:lnTo>
                    <a:pt x="46" y="6"/>
                  </a:lnTo>
                  <a:lnTo>
                    <a:pt x="25" y="13"/>
                  </a:lnTo>
                  <a:lnTo>
                    <a:pt x="2" y="33"/>
                  </a:lnTo>
                  <a:lnTo>
                    <a:pt x="0" y="23"/>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sļiḑê">
              <a:extLst>
                <a:ext uri="{FF2B5EF4-FFF2-40B4-BE49-F238E27FC236}">
                  <a16:creationId xmlns:a16="http://schemas.microsoft.com/office/drawing/2014/main" id="{D2E497D4-EEC9-4CF8-8543-645302DFAF10}"/>
                </a:ext>
              </a:extLst>
            </p:cNvPr>
            <p:cNvSpPr/>
            <p:nvPr/>
          </p:nvSpPr>
          <p:spPr bwMode="auto">
            <a:xfrm>
              <a:off x="8654485" y="2713282"/>
              <a:ext cx="81195" cy="155982"/>
            </a:xfrm>
            <a:custGeom>
              <a:avLst/>
              <a:gdLst>
                <a:gd name="T0" fmla="*/ 15 w 18"/>
                <a:gd name="T1" fmla="*/ 22 h 35"/>
                <a:gd name="T2" fmla="*/ 15 w 18"/>
                <a:gd name="T3" fmla="*/ 16 h 35"/>
                <a:gd name="T4" fmla="*/ 18 w 18"/>
                <a:gd name="T5" fmla="*/ 6 h 35"/>
                <a:gd name="T6" fmla="*/ 17 w 18"/>
                <a:gd name="T7" fmla="*/ 0 h 35"/>
                <a:gd name="T8" fmla="*/ 7 w 18"/>
                <a:gd name="T9" fmla="*/ 15 h 35"/>
                <a:gd name="T10" fmla="*/ 1 w 18"/>
                <a:gd name="T11" fmla="*/ 25 h 35"/>
                <a:gd name="T12" fmla="*/ 1 w 18"/>
                <a:gd name="T13" fmla="*/ 31 h 35"/>
                <a:gd name="T14" fmla="*/ 7 w 18"/>
                <a:gd name="T15" fmla="*/ 34 h 35"/>
                <a:gd name="T16" fmla="*/ 14 w 18"/>
                <a:gd name="T17" fmla="*/ 29 h 35"/>
                <a:gd name="T18" fmla="*/ 15 w 18"/>
                <a:gd name="T1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35">
                  <a:moveTo>
                    <a:pt x="15" y="22"/>
                  </a:moveTo>
                  <a:cubicBezTo>
                    <a:pt x="15" y="16"/>
                    <a:pt x="15" y="16"/>
                    <a:pt x="15" y="16"/>
                  </a:cubicBezTo>
                  <a:cubicBezTo>
                    <a:pt x="18" y="6"/>
                    <a:pt x="18" y="6"/>
                    <a:pt x="18" y="6"/>
                  </a:cubicBezTo>
                  <a:cubicBezTo>
                    <a:pt x="17" y="0"/>
                    <a:pt x="17" y="0"/>
                    <a:pt x="17" y="0"/>
                  </a:cubicBezTo>
                  <a:cubicBezTo>
                    <a:pt x="7" y="15"/>
                    <a:pt x="7" y="15"/>
                    <a:pt x="7" y="15"/>
                  </a:cubicBezTo>
                  <a:cubicBezTo>
                    <a:pt x="7" y="15"/>
                    <a:pt x="1" y="24"/>
                    <a:pt x="1" y="25"/>
                  </a:cubicBezTo>
                  <a:cubicBezTo>
                    <a:pt x="0" y="26"/>
                    <a:pt x="0" y="29"/>
                    <a:pt x="1" y="31"/>
                  </a:cubicBezTo>
                  <a:cubicBezTo>
                    <a:pt x="2" y="33"/>
                    <a:pt x="4" y="35"/>
                    <a:pt x="7" y="34"/>
                  </a:cubicBezTo>
                  <a:cubicBezTo>
                    <a:pt x="9" y="33"/>
                    <a:pt x="12" y="31"/>
                    <a:pt x="14" y="29"/>
                  </a:cubicBezTo>
                  <a:cubicBezTo>
                    <a:pt x="15" y="27"/>
                    <a:pt x="16" y="24"/>
                    <a:pt x="15" y="22"/>
                  </a:cubicBezTo>
                  <a:close/>
                </a:path>
              </a:pathLst>
            </a:custGeom>
            <a:solidFill>
              <a:srgbClr val="FDD0C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ṣļíḑé">
              <a:extLst>
                <a:ext uri="{FF2B5EF4-FFF2-40B4-BE49-F238E27FC236}">
                  <a16:creationId xmlns:a16="http://schemas.microsoft.com/office/drawing/2014/main" id="{BE3F9A4E-06DA-44FC-ADF3-412781A2E88A}"/>
                </a:ext>
              </a:extLst>
            </p:cNvPr>
            <p:cNvSpPr/>
            <p:nvPr/>
          </p:nvSpPr>
          <p:spPr bwMode="auto">
            <a:xfrm>
              <a:off x="7789111" y="2029530"/>
              <a:ext cx="399568" cy="431618"/>
            </a:xfrm>
            <a:custGeom>
              <a:avLst/>
              <a:gdLst>
                <a:gd name="T0" fmla="*/ 29 w 90"/>
                <a:gd name="T1" fmla="*/ 97 h 97"/>
                <a:gd name="T2" fmla="*/ 20 w 90"/>
                <a:gd name="T3" fmla="*/ 73 h 97"/>
                <a:gd name="T4" fmla="*/ 12 w 90"/>
                <a:gd name="T5" fmla="*/ 63 h 97"/>
                <a:gd name="T6" fmla="*/ 8 w 90"/>
                <a:gd name="T7" fmla="*/ 51 h 97"/>
                <a:gd name="T8" fmla="*/ 0 w 90"/>
                <a:gd name="T9" fmla="*/ 44 h 97"/>
                <a:gd name="T10" fmla="*/ 8 w 90"/>
                <a:gd name="T11" fmla="*/ 30 h 97"/>
                <a:gd name="T12" fmla="*/ 16 w 90"/>
                <a:gd name="T13" fmla="*/ 22 h 97"/>
                <a:gd name="T14" fmla="*/ 22 w 90"/>
                <a:gd name="T15" fmla="*/ 10 h 97"/>
                <a:gd name="T16" fmla="*/ 46 w 90"/>
                <a:gd name="T17" fmla="*/ 8 h 97"/>
                <a:gd name="T18" fmla="*/ 58 w 90"/>
                <a:gd name="T19" fmla="*/ 4 h 97"/>
                <a:gd name="T20" fmla="*/ 79 w 90"/>
                <a:gd name="T21" fmla="*/ 3 h 97"/>
                <a:gd name="T22" fmla="*/ 87 w 90"/>
                <a:gd name="T23" fmla="*/ 14 h 97"/>
                <a:gd name="T24" fmla="*/ 84 w 90"/>
                <a:gd name="T25" fmla="*/ 30 h 97"/>
                <a:gd name="T26" fmla="*/ 83 w 90"/>
                <a:gd name="T27" fmla="*/ 42 h 97"/>
                <a:gd name="T28" fmla="*/ 75 w 90"/>
                <a:gd name="T29" fmla="*/ 55 h 97"/>
                <a:gd name="T30" fmla="*/ 65 w 90"/>
                <a:gd name="T31" fmla="*/ 59 h 97"/>
                <a:gd name="T32" fmla="*/ 29 w 90"/>
                <a:gd name="T33"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97">
                  <a:moveTo>
                    <a:pt x="29" y="97"/>
                  </a:moveTo>
                  <a:cubicBezTo>
                    <a:pt x="29" y="90"/>
                    <a:pt x="25" y="79"/>
                    <a:pt x="20" y="73"/>
                  </a:cubicBezTo>
                  <a:cubicBezTo>
                    <a:pt x="18" y="69"/>
                    <a:pt x="14" y="67"/>
                    <a:pt x="12" y="63"/>
                  </a:cubicBezTo>
                  <a:cubicBezTo>
                    <a:pt x="10" y="58"/>
                    <a:pt x="12" y="54"/>
                    <a:pt x="8" y="51"/>
                  </a:cubicBezTo>
                  <a:cubicBezTo>
                    <a:pt x="4" y="48"/>
                    <a:pt x="1" y="49"/>
                    <a:pt x="0" y="44"/>
                  </a:cubicBezTo>
                  <a:cubicBezTo>
                    <a:pt x="0" y="39"/>
                    <a:pt x="4" y="32"/>
                    <a:pt x="8" y="30"/>
                  </a:cubicBezTo>
                  <a:cubicBezTo>
                    <a:pt x="13" y="27"/>
                    <a:pt x="14" y="29"/>
                    <a:pt x="16" y="22"/>
                  </a:cubicBezTo>
                  <a:cubicBezTo>
                    <a:pt x="17" y="18"/>
                    <a:pt x="19" y="14"/>
                    <a:pt x="22" y="10"/>
                  </a:cubicBezTo>
                  <a:cubicBezTo>
                    <a:pt x="31" y="1"/>
                    <a:pt x="37" y="6"/>
                    <a:pt x="46" y="8"/>
                  </a:cubicBezTo>
                  <a:cubicBezTo>
                    <a:pt x="52" y="9"/>
                    <a:pt x="54" y="6"/>
                    <a:pt x="58" y="4"/>
                  </a:cubicBezTo>
                  <a:cubicBezTo>
                    <a:pt x="64" y="1"/>
                    <a:pt x="73" y="0"/>
                    <a:pt x="79" y="3"/>
                  </a:cubicBezTo>
                  <a:cubicBezTo>
                    <a:pt x="82" y="6"/>
                    <a:pt x="86" y="10"/>
                    <a:pt x="87" y="14"/>
                  </a:cubicBezTo>
                  <a:cubicBezTo>
                    <a:pt x="90" y="20"/>
                    <a:pt x="87" y="24"/>
                    <a:pt x="84" y="30"/>
                  </a:cubicBezTo>
                  <a:cubicBezTo>
                    <a:pt x="81" y="35"/>
                    <a:pt x="82" y="36"/>
                    <a:pt x="83" y="42"/>
                  </a:cubicBezTo>
                  <a:cubicBezTo>
                    <a:pt x="85" y="51"/>
                    <a:pt x="81" y="51"/>
                    <a:pt x="75" y="55"/>
                  </a:cubicBezTo>
                  <a:cubicBezTo>
                    <a:pt x="71" y="57"/>
                    <a:pt x="68" y="58"/>
                    <a:pt x="65" y="59"/>
                  </a:cubicBezTo>
                  <a:lnTo>
                    <a:pt x="29" y="97"/>
                  </a:lnTo>
                  <a:close/>
                </a:path>
              </a:pathLst>
            </a:custGeom>
            <a:solidFill>
              <a:srgbClr val="8277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ṣ1îdê">
              <a:extLst>
                <a:ext uri="{FF2B5EF4-FFF2-40B4-BE49-F238E27FC236}">
                  <a16:creationId xmlns:a16="http://schemas.microsoft.com/office/drawing/2014/main" id="{C7A842C7-6A43-48A0-9FE3-1A19BC1498CF}"/>
                </a:ext>
              </a:extLst>
            </p:cNvPr>
            <p:cNvSpPr/>
            <p:nvPr/>
          </p:nvSpPr>
          <p:spPr bwMode="auto">
            <a:xfrm>
              <a:off x="7863897" y="3234642"/>
              <a:ext cx="467943" cy="1480750"/>
            </a:xfrm>
            <a:custGeom>
              <a:avLst/>
              <a:gdLst>
                <a:gd name="T0" fmla="*/ 23 w 105"/>
                <a:gd name="T1" fmla="*/ 79 h 333"/>
                <a:gd name="T2" fmla="*/ 67 w 105"/>
                <a:gd name="T3" fmla="*/ 186 h 333"/>
                <a:gd name="T4" fmla="*/ 58 w 105"/>
                <a:gd name="T5" fmla="*/ 231 h 333"/>
                <a:gd name="T6" fmla="*/ 70 w 105"/>
                <a:gd name="T7" fmla="*/ 333 h 333"/>
                <a:gd name="T8" fmla="*/ 90 w 105"/>
                <a:gd name="T9" fmla="*/ 333 h 333"/>
                <a:gd name="T10" fmla="*/ 105 w 105"/>
                <a:gd name="T11" fmla="*/ 173 h 333"/>
                <a:gd name="T12" fmla="*/ 74 w 105"/>
                <a:gd name="T13" fmla="*/ 0 h 333"/>
                <a:gd name="T14" fmla="*/ 19 w 105"/>
                <a:gd name="T15" fmla="*/ 7 h 333"/>
                <a:gd name="T16" fmla="*/ 3 w 105"/>
                <a:gd name="T17" fmla="*/ 31 h 333"/>
                <a:gd name="T18" fmla="*/ 9 w 105"/>
                <a:gd name="T19" fmla="*/ 59 h 333"/>
                <a:gd name="T20" fmla="*/ 23 w 105"/>
                <a:gd name="T21" fmla="*/ 79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33">
                  <a:moveTo>
                    <a:pt x="23" y="79"/>
                  </a:moveTo>
                  <a:cubicBezTo>
                    <a:pt x="33" y="94"/>
                    <a:pt x="67" y="182"/>
                    <a:pt x="67" y="186"/>
                  </a:cubicBezTo>
                  <a:cubicBezTo>
                    <a:pt x="58" y="231"/>
                    <a:pt x="58" y="231"/>
                    <a:pt x="58" y="231"/>
                  </a:cubicBezTo>
                  <a:cubicBezTo>
                    <a:pt x="70" y="333"/>
                    <a:pt x="70" y="333"/>
                    <a:pt x="70" y="333"/>
                  </a:cubicBezTo>
                  <a:cubicBezTo>
                    <a:pt x="90" y="333"/>
                    <a:pt x="90" y="333"/>
                    <a:pt x="90" y="333"/>
                  </a:cubicBezTo>
                  <a:cubicBezTo>
                    <a:pt x="105" y="173"/>
                    <a:pt x="105" y="173"/>
                    <a:pt x="105" y="173"/>
                  </a:cubicBezTo>
                  <a:cubicBezTo>
                    <a:pt x="74" y="0"/>
                    <a:pt x="74" y="0"/>
                    <a:pt x="74" y="0"/>
                  </a:cubicBezTo>
                  <a:cubicBezTo>
                    <a:pt x="19" y="7"/>
                    <a:pt x="19" y="7"/>
                    <a:pt x="19" y="7"/>
                  </a:cubicBezTo>
                  <a:cubicBezTo>
                    <a:pt x="16" y="12"/>
                    <a:pt x="3" y="31"/>
                    <a:pt x="3" y="31"/>
                  </a:cubicBezTo>
                  <a:cubicBezTo>
                    <a:pt x="0" y="36"/>
                    <a:pt x="7" y="54"/>
                    <a:pt x="9" y="59"/>
                  </a:cubicBezTo>
                  <a:cubicBezTo>
                    <a:pt x="12" y="67"/>
                    <a:pt x="18" y="73"/>
                    <a:pt x="23" y="79"/>
                  </a:cubicBezTo>
                  <a:close/>
                </a:path>
              </a:pathLst>
            </a:custGeom>
            <a:gradFill>
              <a:gsLst>
                <a:gs pos="0">
                  <a:schemeClr val="bg1">
                    <a:lumMod val="65000"/>
                  </a:schemeClr>
                </a:gs>
                <a:gs pos="94000">
                  <a:schemeClr val="accent3">
                    <a:lumMod val="75000"/>
                  </a:schemeClr>
                </a:gs>
              </a:gsLst>
              <a:lin ang="2700000" scaled="0"/>
            </a:gradFill>
            <a:ln>
              <a:noFill/>
            </a:ln>
          </p:spPr>
          <p:txBody>
            <a:bodyPr anchor="ctr"/>
            <a:lstStyle/>
            <a:p>
              <a:pPr lvl="0" algn="ctr"/>
              <a:endParaRPr/>
            </a:p>
          </p:txBody>
        </p:sp>
        <p:sp>
          <p:nvSpPr>
            <p:cNvPr id="45" name="ï$ļïḓè">
              <a:extLst>
                <a:ext uri="{FF2B5EF4-FFF2-40B4-BE49-F238E27FC236}">
                  <a16:creationId xmlns:a16="http://schemas.microsoft.com/office/drawing/2014/main" id="{A7EA0C08-562D-4678-A853-D40212E51A1B}"/>
                </a:ext>
              </a:extLst>
            </p:cNvPr>
            <p:cNvSpPr/>
            <p:nvPr/>
          </p:nvSpPr>
          <p:spPr bwMode="auto">
            <a:xfrm>
              <a:off x="7620311" y="3317975"/>
              <a:ext cx="510678" cy="1401691"/>
            </a:xfrm>
            <a:custGeom>
              <a:avLst/>
              <a:gdLst>
                <a:gd name="T0" fmla="*/ 0 w 115"/>
                <a:gd name="T1" fmla="*/ 315 h 315"/>
                <a:gd name="T2" fmla="*/ 19 w 115"/>
                <a:gd name="T3" fmla="*/ 315 h 315"/>
                <a:gd name="T4" fmla="*/ 80 w 115"/>
                <a:gd name="T5" fmla="*/ 172 h 315"/>
                <a:gd name="T6" fmla="*/ 96 w 115"/>
                <a:gd name="T7" fmla="*/ 70 h 315"/>
                <a:gd name="T8" fmla="*/ 105 w 115"/>
                <a:gd name="T9" fmla="*/ 61 h 315"/>
                <a:gd name="T10" fmla="*/ 115 w 115"/>
                <a:gd name="T11" fmla="*/ 5 h 315"/>
                <a:gd name="T12" fmla="*/ 95 w 115"/>
                <a:gd name="T13" fmla="*/ 0 h 315"/>
                <a:gd name="T14" fmla="*/ 41 w 115"/>
                <a:gd name="T15" fmla="*/ 0 h 315"/>
                <a:gd name="T16" fmla="*/ 35 w 115"/>
                <a:gd name="T17" fmla="*/ 78 h 315"/>
                <a:gd name="T18" fmla="*/ 40 w 115"/>
                <a:gd name="T19" fmla="*/ 166 h 315"/>
                <a:gd name="T20" fmla="*/ 20 w 115"/>
                <a:gd name="T21" fmla="*/ 199 h 315"/>
                <a:gd name="T22" fmla="*/ 0 w 115"/>
                <a:gd name="T2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315">
                  <a:moveTo>
                    <a:pt x="0" y="315"/>
                  </a:moveTo>
                  <a:cubicBezTo>
                    <a:pt x="19" y="315"/>
                    <a:pt x="19" y="315"/>
                    <a:pt x="19" y="315"/>
                  </a:cubicBezTo>
                  <a:cubicBezTo>
                    <a:pt x="80" y="172"/>
                    <a:pt x="80" y="172"/>
                    <a:pt x="80" y="172"/>
                  </a:cubicBezTo>
                  <a:cubicBezTo>
                    <a:pt x="96" y="70"/>
                    <a:pt x="96" y="70"/>
                    <a:pt x="96" y="70"/>
                  </a:cubicBezTo>
                  <a:cubicBezTo>
                    <a:pt x="105" y="61"/>
                    <a:pt x="105" y="61"/>
                    <a:pt x="105" y="61"/>
                  </a:cubicBezTo>
                  <a:cubicBezTo>
                    <a:pt x="115" y="5"/>
                    <a:pt x="115" y="5"/>
                    <a:pt x="115" y="5"/>
                  </a:cubicBezTo>
                  <a:cubicBezTo>
                    <a:pt x="95" y="0"/>
                    <a:pt x="95" y="0"/>
                    <a:pt x="95" y="0"/>
                  </a:cubicBezTo>
                  <a:cubicBezTo>
                    <a:pt x="41" y="0"/>
                    <a:pt x="41" y="0"/>
                    <a:pt x="41" y="0"/>
                  </a:cubicBezTo>
                  <a:cubicBezTo>
                    <a:pt x="36" y="25"/>
                    <a:pt x="34" y="51"/>
                    <a:pt x="35" y="78"/>
                  </a:cubicBezTo>
                  <a:cubicBezTo>
                    <a:pt x="40" y="166"/>
                    <a:pt x="40" y="166"/>
                    <a:pt x="40" y="166"/>
                  </a:cubicBezTo>
                  <a:cubicBezTo>
                    <a:pt x="20" y="199"/>
                    <a:pt x="20" y="199"/>
                    <a:pt x="20" y="199"/>
                  </a:cubicBezTo>
                  <a:lnTo>
                    <a:pt x="0" y="315"/>
                  </a:lnTo>
                  <a:close/>
                </a:path>
              </a:pathLst>
            </a:custGeom>
            <a:gradFill>
              <a:gsLst>
                <a:gs pos="0">
                  <a:schemeClr val="bg1">
                    <a:lumMod val="65000"/>
                  </a:schemeClr>
                </a:gs>
                <a:gs pos="94000">
                  <a:schemeClr val="accent3">
                    <a:lumMod val="75000"/>
                  </a:schemeClr>
                </a:gs>
              </a:gsLst>
              <a:lin ang="2700000" scaled="0"/>
            </a:gradFill>
            <a:ln>
              <a:noFill/>
            </a:ln>
          </p:spPr>
          <p:txBody>
            <a:bodyPr anchor="ctr"/>
            <a:lstStyle/>
            <a:p>
              <a:pPr algn="ctr"/>
              <a:endParaRPr dirty="0"/>
            </a:p>
          </p:txBody>
        </p:sp>
        <p:sp>
          <p:nvSpPr>
            <p:cNvPr id="46" name="îṥlîḋé">
              <a:extLst>
                <a:ext uri="{FF2B5EF4-FFF2-40B4-BE49-F238E27FC236}">
                  <a16:creationId xmlns:a16="http://schemas.microsoft.com/office/drawing/2014/main" id="{3B5E09DD-5134-420F-B214-7E10AB3E2E48}"/>
                </a:ext>
              </a:extLst>
            </p:cNvPr>
            <p:cNvSpPr/>
            <p:nvPr/>
          </p:nvSpPr>
          <p:spPr bwMode="auto">
            <a:xfrm>
              <a:off x="7722873" y="2499609"/>
              <a:ext cx="536318" cy="886741"/>
            </a:xfrm>
            <a:custGeom>
              <a:avLst/>
              <a:gdLst>
                <a:gd name="T0" fmla="*/ 0 w 121"/>
                <a:gd name="T1" fmla="*/ 49 h 199"/>
                <a:gd name="T2" fmla="*/ 0 w 121"/>
                <a:gd name="T3" fmla="*/ 46 h 199"/>
                <a:gd name="T4" fmla="*/ 10 w 121"/>
                <a:gd name="T5" fmla="*/ 13 h 199"/>
                <a:gd name="T6" fmla="*/ 52 w 121"/>
                <a:gd name="T7" fmla="*/ 2 h 199"/>
                <a:gd name="T8" fmla="*/ 109 w 121"/>
                <a:gd name="T9" fmla="*/ 21 h 199"/>
                <a:gd name="T10" fmla="*/ 111 w 121"/>
                <a:gd name="T11" fmla="*/ 76 h 199"/>
                <a:gd name="T12" fmla="*/ 109 w 121"/>
                <a:gd name="T13" fmla="*/ 155 h 199"/>
                <a:gd name="T14" fmla="*/ 113 w 121"/>
                <a:gd name="T15" fmla="*/ 178 h 199"/>
                <a:gd name="T16" fmla="*/ 69 w 121"/>
                <a:gd name="T17" fmla="*/ 198 h 199"/>
                <a:gd name="T18" fmla="*/ 13 w 121"/>
                <a:gd name="T19" fmla="*/ 184 h 199"/>
                <a:gd name="T20" fmla="*/ 10 w 121"/>
                <a:gd name="T21" fmla="*/ 138 h 199"/>
                <a:gd name="T22" fmla="*/ 2 w 121"/>
                <a:gd name="T23" fmla="*/ 87 h 199"/>
                <a:gd name="T24" fmla="*/ 0 w 121"/>
                <a:gd name="T25" fmla="*/ 4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99">
                  <a:moveTo>
                    <a:pt x="0" y="49"/>
                  </a:moveTo>
                  <a:cubicBezTo>
                    <a:pt x="0" y="48"/>
                    <a:pt x="0" y="47"/>
                    <a:pt x="0" y="46"/>
                  </a:cubicBezTo>
                  <a:cubicBezTo>
                    <a:pt x="0" y="35"/>
                    <a:pt x="0" y="22"/>
                    <a:pt x="10" y="13"/>
                  </a:cubicBezTo>
                  <a:cubicBezTo>
                    <a:pt x="21" y="3"/>
                    <a:pt x="38" y="3"/>
                    <a:pt x="52" y="2"/>
                  </a:cubicBezTo>
                  <a:cubicBezTo>
                    <a:pt x="75" y="0"/>
                    <a:pt x="96" y="3"/>
                    <a:pt x="109" y="21"/>
                  </a:cubicBezTo>
                  <a:cubicBezTo>
                    <a:pt x="121" y="36"/>
                    <a:pt x="115" y="58"/>
                    <a:pt x="111" y="76"/>
                  </a:cubicBezTo>
                  <a:cubicBezTo>
                    <a:pt x="104" y="102"/>
                    <a:pt x="104" y="128"/>
                    <a:pt x="109" y="155"/>
                  </a:cubicBezTo>
                  <a:cubicBezTo>
                    <a:pt x="110" y="160"/>
                    <a:pt x="113" y="172"/>
                    <a:pt x="113" y="178"/>
                  </a:cubicBezTo>
                  <a:cubicBezTo>
                    <a:pt x="110" y="195"/>
                    <a:pt x="80" y="197"/>
                    <a:pt x="69" y="198"/>
                  </a:cubicBezTo>
                  <a:cubicBezTo>
                    <a:pt x="58" y="198"/>
                    <a:pt x="17" y="199"/>
                    <a:pt x="13" y="184"/>
                  </a:cubicBezTo>
                  <a:cubicBezTo>
                    <a:pt x="10" y="170"/>
                    <a:pt x="12" y="152"/>
                    <a:pt x="10" y="138"/>
                  </a:cubicBezTo>
                  <a:cubicBezTo>
                    <a:pt x="7" y="121"/>
                    <a:pt x="5" y="104"/>
                    <a:pt x="2" y="87"/>
                  </a:cubicBezTo>
                  <a:cubicBezTo>
                    <a:pt x="1" y="74"/>
                    <a:pt x="0" y="62"/>
                    <a:pt x="0" y="49"/>
                  </a:cubicBezTo>
                  <a:close/>
                </a:path>
              </a:pathLst>
            </a:custGeom>
            <a:gradFill>
              <a:gsLst>
                <a:gs pos="0">
                  <a:srgbClr val="84AFC6"/>
                </a:gs>
                <a:gs pos="100000">
                  <a:srgbClr val="8D90C1"/>
                </a:gs>
              </a:gsLst>
              <a:lin ang="2700000" scaled="0"/>
            </a:gradFill>
            <a:ln>
              <a:noFill/>
            </a:ln>
          </p:spPr>
          <p:txBody>
            <a:bodyPr anchor="ctr"/>
            <a:lstStyle/>
            <a:p>
              <a:pPr algn="ctr"/>
              <a:endParaRPr/>
            </a:p>
          </p:txBody>
        </p:sp>
        <p:sp>
          <p:nvSpPr>
            <p:cNvPr id="47" name="ïṣḷiḑé">
              <a:extLst>
                <a:ext uri="{FF2B5EF4-FFF2-40B4-BE49-F238E27FC236}">
                  <a16:creationId xmlns:a16="http://schemas.microsoft.com/office/drawing/2014/main" id="{1627D56A-FBBC-46B7-A118-B807103FDA47}"/>
                </a:ext>
              </a:extLst>
            </p:cNvPr>
            <p:cNvSpPr/>
            <p:nvPr/>
          </p:nvSpPr>
          <p:spPr bwMode="auto">
            <a:xfrm>
              <a:off x="7904494" y="2322262"/>
              <a:ext cx="147435" cy="258544"/>
            </a:xfrm>
            <a:custGeom>
              <a:avLst/>
              <a:gdLst>
                <a:gd name="T0" fmla="*/ 2 w 33"/>
                <a:gd name="T1" fmla="*/ 8 h 58"/>
                <a:gd name="T2" fmla="*/ 0 w 33"/>
                <a:gd name="T3" fmla="*/ 46 h 58"/>
                <a:gd name="T4" fmla="*/ 6 w 33"/>
                <a:gd name="T5" fmla="*/ 53 h 58"/>
                <a:gd name="T6" fmla="*/ 24 w 33"/>
                <a:gd name="T7" fmla="*/ 57 h 58"/>
                <a:gd name="T8" fmla="*/ 33 w 33"/>
                <a:gd name="T9" fmla="*/ 50 h 58"/>
                <a:gd name="T10" fmla="*/ 32 w 33"/>
                <a:gd name="T11" fmla="*/ 23 h 58"/>
                <a:gd name="T12" fmla="*/ 2 w 33"/>
                <a:gd name="T13" fmla="*/ 8 h 58"/>
              </a:gdLst>
              <a:ahLst/>
              <a:cxnLst>
                <a:cxn ang="0">
                  <a:pos x="T0" y="T1"/>
                </a:cxn>
                <a:cxn ang="0">
                  <a:pos x="T2" y="T3"/>
                </a:cxn>
                <a:cxn ang="0">
                  <a:pos x="T4" y="T5"/>
                </a:cxn>
                <a:cxn ang="0">
                  <a:pos x="T6" y="T7"/>
                </a:cxn>
                <a:cxn ang="0">
                  <a:pos x="T8" y="T9"/>
                </a:cxn>
                <a:cxn ang="0">
                  <a:pos x="T10" y="T11"/>
                </a:cxn>
                <a:cxn ang="0">
                  <a:pos x="T12" y="T13"/>
                </a:cxn>
              </a:cxnLst>
              <a:rect l="0" t="0" r="r" b="b"/>
              <a:pathLst>
                <a:path w="33" h="58">
                  <a:moveTo>
                    <a:pt x="2" y="8"/>
                  </a:moveTo>
                  <a:cubicBezTo>
                    <a:pt x="0" y="46"/>
                    <a:pt x="0" y="46"/>
                    <a:pt x="0" y="46"/>
                  </a:cubicBezTo>
                  <a:cubicBezTo>
                    <a:pt x="0" y="49"/>
                    <a:pt x="3" y="52"/>
                    <a:pt x="6" y="53"/>
                  </a:cubicBezTo>
                  <a:cubicBezTo>
                    <a:pt x="24" y="57"/>
                    <a:pt x="24" y="57"/>
                    <a:pt x="24" y="57"/>
                  </a:cubicBezTo>
                  <a:cubicBezTo>
                    <a:pt x="29" y="58"/>
                    <a:pt x="33" y="55"/>
                    <a:pt x="33" y="50"/>
                  </a:cubicBezTo>
                  <a:cubicBezTo>
                    <a:pt x="32" y="23"/>
                    <a:pt x="32" y="23"/>
                    <a:pt x="32" y="23"/>
                  </a:cubicBezTo>
                  <a:cubicBezTo>
                    <a:pt x="32" y="23"/>
                    <a:pt x="14" y="0"/>
                    <a:pt x="2" y="8"/>
                  </a:cubicBezTo>
                  <a:close/>
                </a:path>
              </a:pathLst>
            </a:custGeom>
            <a:gradFill>
              <a:gsLst>
                <a:gs pos="0">
                  <a:srgbClr val="FFC1BD"/>
                </a:gs>
                <a:gs pos="100000">
                  <a:srgbClr val="FFE1DE"/>
                </a:gs>
              </a:gsLst>
              <a:lin ang="300000" scaled="0"/>
            </a:gradFill>
            <a:ln>
              <a:noFill/>
            </a:ln>
          </p:spPr>
          <p:txBody>
            <a:bodyPr anchor="ctr"/>
            <a:lstStyle/>
            <a:p>
              <a:pPr algn="ctr"/>
              <a:endParaRPr/>
            </a:p>
          </p:txBody>
        </p:sp>
        <p:sp>
          <p:nvSpPr>
            <p:cNvPr id="48" name="iSľíďe">
              <a:extLst>
                <a:ext uri="{FF2B5EF4-FFF2-40B4-BE49-F238E27FC236}">
                  <a16:creationId xmlns:a16="http://schemas.microsoft.com/office/drawing/2014/main" id="{76E816CF-E07B-4422-A867-252BDA74AF24}"/>
                </a:ext>
              </a:extLst>
            </p:cNvPr>
            <p:cNvSpPr/>
            <p:nvPr/>
          </p:nvSpPr>
          <p:spPr bwMode="auto">
            <a:xfrm>
              <a:off x="7863897" y="2176965"/>
              <a:ext cx="262818" cy="288458"/>
            </a:xfrm>
            <a:custGeom>
              <a:avLst/>
              <a:gdLst>
                <a:gd name="T0" fmla="*/ 12 w 59"/>
                <a:gd name="T1" fmla="*/ 50 h 65"/>
                <a:gd name="T2" fmla="*/ 14 w 59"/>
                <a:gd name="T3" fmla="*/ 51 h 65"/>
                <a:gd name="T4" fmla="*/ 15 w 59"/>
                <a:gd name="T5" fmla="*/ 54 h 65"/>
                <a:gd name="T6" fmla="*/ 21 w 59"/>
                <a:gd name="T7" fmla="*/ 60 h 65"/>
                <a:gd name="T8" fmla="*/ 27 w 59"/>
                <a:gd name="T9" fmla="*/ 62 h 65"/>
                <a:gd name="T10" fmla="*/ 49 w 59"/>
                <a:gd name="T11" fmla="*/ 65 h 65"/>
                <a:gd name="T12" fmla="*/ 59 w 59"/>
                <a:gd name="T13" fmla="*/ 56 h 65"/>
                <a:gd name="T14" fmla="*/ 57 w 59"/>
                <a:gd name="T15" fmla="*/ 32 h 65"/>
                <a:gd name="T16" fmla="*/ 55 w 59"/>
                <a:gd name="T17" fmla="*/ 23 h 65"/>
                <a:gd name="T18" fmla="*/ 54 w 59"/>
                <a:gd name="T19" fmla="*/ 20 h 65"/>
                <a:gd name="T20" fmla="*/ 53 w 59"/>
                <a:gd name="T21" fmla="*/ 19 h 65"/>
                <a:gd name="T22" fmla="*/ 50 w 59"/>
                <a:gd name="T23" fmla="*/ 7 h 65"/>
                <a:gd name="T24" fmla="*/ 48 w 59"/>
                <a:gd name="T25" fmla="*/ 3 h 65"/>
                <a:gd name="T26" fmla="*/ 42 w 59"/>
                <a:gd name="T27" fmla="*/ 0 h 65"/>
                <a:gd name="T28" fmla="*/ 18 w 59"/>
                <a:gd name="T29" fmla="*/ 7 h 65"/>
                <a:gd name="T30" fmla="*/ 15 w 59"/>
                <a:gd name="T31" fmla="*/ 10 h 65"/>
                <a:gd name="T32" fmla="*/ 15 w 59"/>
                <a:gd name="T33" fmla="*/ 22 h 65"/>
                <a:gd name="T34" fmla="*/ 12 w 59"/>
                <a:gd name="T35" fmla="*/ 33 h 65"/>
                <a:gd name="T36" fmla="*/ 10 w 59"/>
                <a:gd name="T37" fmla="*/ 34 h 65"/>
                <a:gd name="T38" fmla="*/ 7 w 59"/>
                <a:gd name="T39" fmla="*/ 33 h 65"/>
                <a:gd name="T40" fmla="*/ 2 w 59"/>
                <a:gd name="T41" fmla="*/ 35 h 65"/>
                <a:gd name="T42" fmla="*/ 2 w 59"/>
                <a:gd name="T43" fmla="*/ 46 h 65"/>
                <a:gd name="T44" fmla="*/ 8 w 59"/>
                <a:gd name="T45" fmla="*/ 51 h 65"/>
                <a:gd name="T46" fmla="*/ 11 w 59"/>
                <a:gd name="T47" fmla="*/ 51 h 65"/>
                <a:gd name="T48" fmla="*/ 12 w 59"/>
                <a:gd name="T49" fmla="*/ 5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65">
                  <a:moveTo>
                    <a:pt x="12" y="50"/>
                  </a:moveTo>
                  <a:cubicBezTo>
                    <a:pt x="13" y="50"/>
                    <a:pt x="14" y="50"/>
                    <a:pt x="14" y="51"/>
                  </a:cubicBezTo>
                  <a:cubicBezTo>
                    <a:pt x="15" y="53"/>
                    <a:pt x="15" y="52"/>
                    <a:pt x="15" y="54"/>
                  </a:cubicBezTo>
                  <a:cubicBezTo>
                    <a:pt x="16" y="57"/>
                    <a:pt x="18" y="59"/>
                    <a:pt x="21" y="60"/>
                  </a:cubicBezTo>
                  <a:cubicBezTo>
                    <a:pt x="23" y="61"/>
                    <a:pt x="25" y="61"/>
                    <a:pt x="27" y="62"/>
                  </a:cubicBezTo>
                  <a:cubicBezTo>
                    <a:pt x="49" y="65"/>
                    <a:pt x="49" y="65"/>
                    <a:pt x="49" y="65"/>
                  </a:cubicBezTo>
                  <a:cubicBezTo>
                    <a:pt x="54" y="65"/>
                    <a:pt x="58" y="61"/>
                    <a:pt x="59" y="56"/>
                  </a:cubicBezTo>
                  <a:cubicBezTo>
                    <a:pt x="59" y="46"/>
                    <a:pt x="57" y="32"/>
                    <a:pt x="57" y="32"/>
                  </a:cubicBezTo>
                  <a:cubicBezTo>
                    <a:pt x="57" y="29"/>
                    <a:pt x="56" y="25"/>
                    <a:pt x="55" y="23"/>
                  </a:cubicBezTo>
                  <a:cubicBezTo>
                    <a:pt x="54" y="20"/>
                    <a:pt x="54" y="20"/>
                    <a:pt x="54" y="20"/>
                  </a:cubicBezTo>
                  <a:cubicBezTo>
                    <a:pt x="53" y="19"/>
                    <a:pt x="53" y="19"/>
                    <a:pt x="53" y="19"/>
                  </a:cubicBezTo>
                  <a:cubicBezTo>
                    <a:pt x="53" y="15"/>
                    <a:pt x="52" y="11"/>
                    <a:pt x="50" y="7"/>
                  </a:cubicBezTo>
                  <a:cubicBezTo>
                    <a:pt x="48" y="3"/>
                    <a:pt x="48" y="3"/>
                    <a:pt x="48" y="3"/>
                  </a:cubicBezTo>
                  <a:cubicBezTo>
                    <a:pt x="47" y="1"/>
                    <a:pt x="45" y="0"/>
                    <a:pt x="42" y="0"/>
                  </a:cubicBezTo>
                  <a:cubicBezTo>
                    <a:pt x="18" y="7"/>
                    <a:pt x="18" y="7"/>
                    <a:pt x="18" y="7"/>
                  </a:cubicBezTo>
                  <a:cubicBezTo>
                    <a:pt x="17" y="7"/>
                    <a:pt x="15" y="9"/>
                    <a:pt x="15" y="10"/>
                  </a:cubicBezTo>
                  <a:cubicBezTo>
                    <a:pt x="15" y="22"/>
                    <a:pt x="15" y="22"/>
                    <a:pt x="15" y="22"/>
                  </a:cubicBezTo>
                  <a:cubicBezTo>
                    <a:pt x="15" y="23"/>
                    <a:pt x="13" y="30"/>
                    <a:pt x="12" y="33"/>
                  </a:cubicBezTo>
                  <a:cubicBezTo>
                    <a:pt x="11" y="34"/>
                    <a:pt x="11" y="35"/>
                    <a:pt x="10" y="34"/>
                  </a:cubicBezTo>
                  <a:cubicBezTo>
                    <a:pt x="9" y="33"/>
                    <a:pt x="7" y="33"/>
                    <a:pt x="7" y="33"/>
                  </a:cubicBezTo>
                  <a:cubicBezTo>
                    <a:pt x="5" y="32"/>
                    <a:pt x="3" y="33"/>
                    <a:pt x="2" y="35"/>
                  </a:cubicBezTo>
                  <a:cubicBezTo>
                    <a:pt x="0" y="38"/>
                    <a:pt x="0" y="43"/>
                    <a:pt x="2" y="46"/>
                  </a:cubicBezTo>
                  <a:cubicBezTo>
                    <a:pt x="3" y="48"/>
                    <a:pt x="5" y="50"/>
                    <a:pt x="8" y="51"/>
                  </a:cubicBezTo>
                  <a:cubicBezTo>
                    <a:pt x="9" y="51"/>
                    <a:pt x="10" y="51"/>
                    <a:pt x="11" y="51"/>
                  </a:cubicBezTo>
                  <a:cubicBezTo>
                    <a:pt x="11" y="50"/>
                    <a:pt x="12" y="50"/>
                    <a:pt x="12" y="50"/>
                  </a:cubicBezTo>
                  <a:close/>
                </a:path>
              </a:pathLst>
            </a:custGeom>
            <a:solidFill>
              <a:srgbClr val="FFD2CF"/>
            </a:solidFill>
            <a:ln>
              <a:noFill/>
            </a:ln>
          </p:spPr>
          <p:txBody>
            <a:bodyPr anchor="ctr"/>
            <a:lstStyle/>
            <a:p>
              <a:pPr algn="ctr"/>
              <a:endParaRPr/>
            </a:p>
          </p:txBody>
        </p:sp>
        <p:sp>
          <p:nvSpPr>
            <p:cNvPr id="49" name="ï$lîdè">
              <a:extLst>
                <a:ext uri="{FF2B5EF4-FFF2-40B4-BE49-F238E27FC236}">
                  <a16:creationId xmlns:a16="http://schemas.microsoft.com/office/drawing/2014/main" id="{F5B4B3E3-ED78-47BD-86E1-61813A86ACAF}"/>
                </a:ext>
              </a:extLst>
            </p:cNvPr>
            <p:cNvSpPr/>
            <p:nvPr/>
          </p:nvSpPr>
          <p:spPr bwMode="auto">
            <a:xfrm>
              <a:off x="7588259" y="4715392"/>
              <a:ext cx="284185" cy="111110"/>
            </a:xfrm>
            <a:custGeom>
              <a:avLst/>
              <a:gdLst>
                <a:gd name="T0" fmla="*/ 6 w 64"/>
                <a:gd name="T1" fmla="*/ 0 h 25"/>
                <a:gd name="T2" fmla="*/ 24 w 64"/>
                <a:gd name="T3" fmla="*/ 0 h 25"/>
                <a:gd name="T4" fmla="*/ 43 w 64"/>
                <a:gd name="T5" fmla="*/ 13 h 25"/>
                <a:gd name="T6" fmla="*/ 62 w 64"/>
                <a:gd name="T7" fmla="*/ 19 h 25"/>
                <a:gd name="T8" fmla="*/ 64 w 64"/>
                <a:gd name="T9" fmla="*/ 25 h 25"/>
                <a:gd name="T10" fmla="*/ 2 w 64"/>
                <a:gd name="T11" fmla="*/ 25 h 25"/>
                <a:gd name="T12" fmla="*/ 6 w 6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4" h="25">
                  <a:moveTo>
                    <a:pt x="6" y="0"/>
                  </a:moveTo>
                  <a:cubicBezTo>
                    <a:pt x="24" y="0"/>
                    <a:pt x="24" y="0"/>
                    <a:pt x="24" y="0"/>
                  </a:cubicBezTo>
                  <a:cubicBezTo>
                    <a:pt x="43" y="13"/>
                    <a:pt x="43" y="13"/>
                    <a:pt x="43" y="13"/>
                  </a:cubicBezTo>
                  <a:cubicBezTo>
                    <a:pt x="62" y="19"/>
                    <a:pt x="62" y="19"/>
                    <a:pt x="62" y="19"/>
                  </a:cubicBezTo>
                  <a:cubicBezTo>
                    <a:pt x="64" y="25"/>
                    <a:pt x="64" y="25"/>
                    <a:pt x="64" y="25"/>
                  </a:cubicBezTo>
                  <a:cubicBezTo>
                    <a:pt x="2" y="25"/>
                    <a:pt x="2" y="25"/>
                    <a:pt x="2" y="25"/>
                  </a:cubicBezTo>
                  <a:cubicBezTo>
                    <a:pt x="2" y="25"/>
                    <a:pt x="0" y="9"/>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şľïḋê">
              <a:extLst>
                <a:ext uri="{FF2B5EF4-FFF2-40B4-BE49-F238E27FC236}">
                  <a16:creationId xmlns:a16="http://schemas.microsoft.com/office/drawing/2014/main" id="{7FA05955-803D-44BA-B3B3-A00C2ABA57E0}"/>
                </a:ext>
              </a:extLst>
            </p:cNvPr>
            <p:cNvSpPr/>
            <p:nvPr/>
          </p:nvSpPr>
          <p:spPr bwMode="auto">
            <a:xfrm>
              <a:off x="8152354" y="4711119"/>
              <a:ext cx="286321" cy="111110"/>
            </a:xfrm>
            <a:custGeom>
              <a:avLst/>
              <a:gdLst>
                <a:gd name="T0" fmla="*/ 6 w 64"/>
                <a:gd name="T1" fmla="*/ 0 h 25"/>
                <a:gd name="T2" fmla="*/ 24 w 64"/>
                <a:gd name="T3" fmla="*/ 0 h 25"/>
                <a:gd name="T4" fmla="*/ 43 w 64"/>
                <a:gd name="T5" fmla="*/ 15 h 25"/>
                <a:gd name="T6" fmla="*/ 62 w 64"/>
                <a:gd name="T7" fmla="*/ 20 h 25"/>
                <a:gd name="T8" fmla="*/ 64 w 64"/>
                <a:gd name="T9" fmla="*/ 25 h 25"/>
                <a:gd name="T10" fmla="*/ 2 w 64"/>
                <a:gd name="T11" fmla="*/ 25 h 25"/>
                <a:gd name="T12" fmla="*/ 6 w 64"/>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4" h="25">
                  <a:moveTo>
                    <a:pt x="6" y="0"/>
                  </a:moveTo>
                  <a:cubicBezTo>
                    <a:pt x="24" y="0"/>
                    <a:pt x="24" y="0"/>
                    <a:pt x="24" y="0"/>
                  </a:cubicBezTo>
                  <a:cubicBezTo>
                    <a:pt x="43" y="15"/>
                    <a:pt x="43" y="15"/>
                    <a:pt x="43" y="15"/>
                  </a:cubicBezTo>
                  <a:cubicBezTo>
                    <a:pt x="62" y="20"/>
                    <a:pt x="62" y="20"/>
                    <a:pt x="62" y="20"/>
                  </a:cubicBezTo>
                  <a:cubicBezTo>
                    <a:pt x="64" y="25"/>
                    <a:pt x="64" y="25"/>
                    <a:pt x="64" y="25"/>
                  </a:cubicBezTo>
                  <a:cubicBezTo>
                    <a:pt x="2" y="25"/>
                    <a:pt x="2" y="25"/>
                    <a:pt x="2" y="25"/>
                  </a:cubicBezTo>
                  <a:cubicBezTo>
                    <a:pt x="2" y="25"/>
                    <a:pt x="0" y="16"/>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ṣľiḑe">
              <a:extLst>
                <a:ext uri="{FF2B5EF4-FFF2-40B4-BE49-F238E27FC236}">
                  <a16:creationId xmlns:a16="http://schemas.microsoft.com/office/drawing/2014/main" id="{9AD27617-8D39-4AFA-A503-371D70E33C78}"/>
                </a:ext>
              </a:extLst>
            </p:cNvPr>
            <p:cNvSpPr/>
            <p:nvPr/>
          </p:nvSpPr>
          <p:spPr bwMode="auto">
            <a:xfrm>
              <a:off x="7957913" y="2251749"/>
              <a:ext cx="87606" cy="83333"/>
            </a:xfrm>
            <a:custGeom>
              <a:avLst/>
              <a:gdLst>
                <a:gd name="T0" fmla="*/ 10 w 20"/>
                <a:gd name="T1" fmla="*/ 19 h 19"/>
                <a:gd name="T2" fmla="*/ 1 w 20"/>
                <a:gd name="T3" fmla="*/ 12 h 19"/>
                <a:gd name="T4" fmla="*/ 2 w 20"/>
                <a:gd name="T5" fmla="*/ 5 h 19"/>
                <a:gd name="T6" fmla="*/ 8 w 20"/>
                <a:gd name="T7" fmla="*/ 0 h 19"/>
                <a:gd name="T8" fmla="*/ 10 w 20"/>
                <a:gd name="T9" fmla="*/ 0 h 19"/>
                <a:gd name="T10" fmla="*/ 19 w 20"/>
                <a:gd name="T11" fmla="*/ 7 h 19"/>
                <a:gd name="T12" fmla="*/ 18 w 20"/>
                <a:gd name="T13" fmla="*/ 15 h 19"/>
                <a:gd name="T14" fmla="*/ 12 w 20"/>
                <a:gd name="T15" fmla="*/ 19 h 19"/>
                <a:gd name="T16" fmla="*/ 10 w 20"/>
                <a:gd name="T17" fmla="*/ 19 h 19"/>
                <a:gd name="T18" fmla="*/ 10 w 20"/>
                <a:gd name="T19" fmla="*/ 1 h 19"/>
                <a:gd name="T20" fmla="*/ 8 w 20"/>
                <a:gd name="T21" fmla="*/ 2 h 19"/>
                <a:gd name="T22" fmla="*/ 3 w 20"/>
                <a:gd name="T23" fmla="*/ 5 h 19"/>
                <a:gd name="T24" fmla="*/ 2 w 20"/>
                <a:gd name="T25" fmla="*/ 11 h 19"/>
                <a:gd name="T26" fmla="*/ 10 w 20"/>
                <a:gd name="T27" fmla="*/ 18 h 19"/>
                <a:gd name="T28" fmla="*/ 12 w 20"/>
                <a:gd name="T29" fmla="*/ 17 h 19"/>
                <a:gd name="T30" fmla="*/ 17 w 20"/>
                <a:gd name="T31" fmla="*/ 14 h 19"/>
                <a:gd name="T32" fmla="*/ 18 w 20"/>
                <a:gd name="T33" fmla="*/ 8 h 19"/>
                <a:gd name="T34" fmla="*/ 10 w 20"/>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9">
                  <a:moveTo>
                    <a:pt x="10" y="19"/>
                  </a:moveTo>
                  <a:cubicBezTo>
                    <a:pt x="5" y="19"/>
                    <a:pt x="2" y="16"/>
                    <a:pt x="1" y="12"/>
                  </a:cubicBezTo>
                  <a:cubicBezTo>
                    <a:pt x="0" y="9"/>
                    <a:pt x="0" y="7"/>
                    <a:pt x="2" y="5"/>
                  </a:cubicBezTo>
                  <a:cubicBezTo>
                    <a:pt x="3" y="2"/>
                    <a:pt x="5" y="1"/>
                    <a:pt x="8" y="0"/>
                  </a:cubicBezTo>
                  <a:cubicBezTo>
                    <a:pt x="8" y="0"/>
                    <a:pt x="9" y="0"/>
                    <a:pt x="10" y="0"/>
                  </a:cubicBezTo>
                  <a:cubicBezTo>
                    <a:pt x="14" y="0"/>
                    <a:pt x="18" y="3"/>
                    <a:pt x="19" y="7"/>
                  </a:cubicBezTo>
                  <a:cubicBezTo>
                    <a:pt x="20" y="10"/>
                    <a:pt x="19" y="12"/>
                    <a:pt x="18" y="15"/>
                  </a:cubicBezTo>
                  <a:cubicBezTo>
                    <a:pt x="17" y="17"/>
                    <a:pt x="15" y="18"/>
                    <a:pt x="12" y="19"/>
                  </a:cubicBezTo>
                  <a:cubicBezTo>
                    <a:pt x="11" y="19"/>
                    <a:pt x="11" y="19"/>
                    <a:pt x="10" y="19"/>
                  </a:cubicBezTo>
                  <a:close/>
                  <a:moveTo>
                    <a:pt x="10" y="1"/>
                  </a:moveTo>
                  <a:cubicBezTo>
                    <a:pt x="9" y="1"/>
                    <a:pt x="9" y="2"/>
                    <a:pt x="8" y="2"/>
                  </a:cubicBezTo>
                  <a:cubicBezTo>
                    <a:pt x="6" y="2"/>
                    <a:pt x="4" y="4"/>
                    <a:pt x="3" y="5"/>
                  </a:cubicBezTo>
                  <a:cubicBezTo>
                    <a:pt x="2" y="7"/>
                    <a:pt x="2" y="9"/>
                    <a:pt x="2" y="11"/>
                  </a:cubicBezTo>
                  <a:cubicBezTo>
                    <a:pt x="3" y="15"/>
                    <a:pt x="6" y="18"/>
                    <a:pt x="10" y="18"/>
                  </a:cubicBezTo>
                  <a:cubicBezTo>
                    <a:pt x="11" y="18"/>
                    <a:pt x="11" y="18"/>
                    <a:pt x="12" y="17"/>
                  </a:cubicBezTo>
                  <a:cubicBezTo>
                    <a:pt x="14" y="17"/>
                    <a:pt x="16" y="16"/>
                    <a:pt x="17" y="14"/>
                  </a:cubicBezTo>
                  <a:cubicBezTo>
                    <a:pt x="18" y="12"/>
                    <a:pt x="18" y="10"/>
                    <a:pt x="18" y="8"/>
                  </a:cubicBezTo>
                  <a:cubicBezTo>
                    <a:pt x="17" y="4"/>
                    <a:pt x="14" y="1"/>
                    <a:pt x="1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Sľiḓê">
              <a:extLst>
                <a:ext uri="{FF2B5EF4-FFF2-40B4-BE49-F238E27FC236}">
                  <a16:creationId xmlns:a16="http://schemas.microsoft.com/office/drawing/2014/main" id="{67B540CF-C1B4-4FEC-9591-F8B30ADF41E9}"/>
                </a:ext>
              </a:extLst>
            </p:cNvPr>
            <p:cNvSpPr/>
            <p:nvPr/>
          </p:nvSpPr>
          <p:spPr bwMode="auto">
            <a:xfrm>
              <a:off x="8056202" y="2230382"/>
              <a:ext cx="87606" cy="79059"/>
            </a:xfrm>
            <a:custGeom>
              <a:avLst/>
              <a:gdLst>
                <a:gd name="T0" fmla="*/ 10 w 20"/>
                <a:gd name="T1" fmla="*/ 18 h 18"/>
                <a:gd name="T2" fmla="*/ 1 w 20"/>
                <a:gd name="T3" fmla="*/ 11 h 18"/>
                <a:gd name="T4" fmla="*/ 2 w 20"/>
                <a:gd name="T5" fmla="*/ 5 h 18"/>
                <a:gd name="T6" fmla="*/ 7 w 20"/>
                <a:gd name="T7" fmla="*/ 0 h 18"/>
                <a:gd name="T8" fmla="*/ 10 w 20"/>
                <a:gd name="T9" fmla="*/ 0 h 18"/>
                <a:gd name="T10" fmla="*/ 18 w 20"/>
                <a:gd name="T11" fmla="*/ 7 h 18"/>
                <a:gd name="T12" fmla="*/ 12 w 20"/>
                <a:gd name="T13" fmla="*/ 18 h 18"/>
                <a:gd name="T14" fmla="*/ 10 w 20"/>
                <a:gd name="T15" fmla="*/ 18 h 18"/>
                <a:gd name="T16" fmla="*/ 10 w 20"/>
                <a:gd name="T17" fmla="*/ 2 h 18"/>
                <a:gd name="T18" fmla="*/ 8 w 20"/>
                <a:gd name="T19" fmla="*/ 2 h 18"/>
                <a:gd name="T20" fmla="*/ 3 w 20"/>
                <a:gd name="T21" fmla="*/ 5 h 18"/>
                <a:gd name="T22" fmla="*/ 2 w 20"/>
                <a:gd name="T23" fmla="*/ 11 h 18"/>
                <a:gd name="T24" fmla="*/ 10 w 20"/>
                <a:gd name="T25" fmla="*/ 17 h 18"/>
                <a:gd name="T26" fmla="*/ 11 w 20"/>
                <a:gd name="T27" fmla="*/ 17 h 18"/>
                <a:gd name="T28" fmla="*/ 17 w 20"/>
                <a:gd name="T29" fmla="*/ 8 h 18"/>
                <a:gd name="T30" fmla="*/ 10 w 20"/>
                <a:gd name="T31"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8">
                  <a:moveTo>
                    <a:pt x="10" y="18"/>
                  </a:moveTo>
                  <a:cubicBezTo>
                    <a:pt x="5" y="18"/>
                    <a:pt x="2" y="16"/>
                    <a:pt x="1" y="11"/>
                  </a:cubicBezTo>
                  <a:cubicBezTo>
                    <a:pt x="0" y="9"/>
                    <a:pt x="0" y="7"/>
                    <a:pt x="2" y="5"/>
                  </a:cubicBezTo>
                  <a:cubicBezTo>
                    <a:pt x="3" y="2"/>
                    <a:pt x="5" y="1"/>
                    <a:pt x="7" y="0"/>
                  </a:cubicBezTo>
                  <a:cubicBezTo>
                    <a:pt x="8" y="0"/>
                    <a:pt x="9" y="0"/>
                    <a:pt x="10" y="0"/>
                  </a:cubicBezTo>
                  <a:cubicBezTo>
                    <a:pt x="14" y="0"/>
                    <a:pt x="17" y="3"/>
                    <a:pt x="18" y="7"/>
                  </a:cubicBezTo>
                  <a:cubicBezTo>
                    <a:pt x="20" y="12"/>
                    <a:pt x="17" y="17"/>
                    <a:pt x="12" y="18"/>
                  </a:cubicBezTo>
                  <a:cubicBezTo>
                    <a:pt x="11" y="18"/>
                    <a:pt x="10" y="18"/>
                    <a:pt x="10" y="18"/>
                  </a:cubicBezTo>
                  <a:close/>
                  <a:moveTo>
                    <a:pt x="10" y="2"/>
                  </a:moveTo>
                  <a:cubicBezTo>
                    <a:pt x="9" y="2"/>
                    <a:pt x="8" y="2"/>
                    <a:pt x="8" y="2"/>
                  </a:cubicBezTo>
                  <a:cubicBezTo>
                    <a:pt x="6" y="2"/>
                    <a:pt x="4" y="4"/>
                    <a:pt x="3" y="5"/>
                  </a:cubicBezTo>
                  <a:cubicBezTo>
                    <a:pt x="2" y="7"/>
                    <a:pt x="2" y="9"/>
                    <a:pt x="2" y="11"/>
                  </a:cubicBezTo>
                  <a:cubicBezTo>
                    <a:pt x="3" y="15"/>
                    <a:pt x="6" y="17"/>
                    <a:pt x="10" y="17"/>
                  </a:cubicBezTo>
                  <a:cubicBezTo>
                    <a:pt x="10" y="17"/>
                    <a:pt x="11" y="17"/>
                    <a:pt x="11" y="17"/>
                  </a:cubicBezTo>
                  <a:cubicBezTo>
                    <a:pt x="15" y="16"/>
                    <a:pt x="18" y="12"/>
                    <a:pt x="17" y="8"/>
                  </a:cubicBezTo>
                  <a:cubicBezTo>
                    <a:pt x="16" y="4"/>
                    <a:pt x="13" y="2"/>
                    <a:pt x="10"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ṩ1íḍe">
              <a:extLst>
                <a:ext uri="{FF2B5EF4-FFF2-40B4-BE49-F238E27FC236}">
                  <a16:creationId xmlns:a16="http://schemas.microsoft.com/office/drawing/2014/main" id="{A0C5E210-6110-4980-A3FC-0EA0D9B66993}"/>
                </a:ext>
              </a:extLst>
            </p:cNvPr>
            <p:cNvSpPr/>
            <p:nvPr/>
          </p:nvSpPr>
          <p:spPr bwMode="auto">
            <a:xfrm>
              <a:off x="8036971" y="2277390"/>
              <a:ext cx="23505" cy="10684"/>
            </a:xfrm>
            <a:custGeom>
              <a:avLst/>
              <a:gdLst>
                <a:gd name="T0" fmla="*/ 0 w 11"/>
                <a:gd name="T1" fmla="*/ 5 h 5"/>
                <a:gd name="T2" fmla="*/ 0 w 11"/>
                <a:gd name="T3" fmla="*/ 3 h 5"/>
                <a:gd name="T4" fmla="*/ 11 w 11"/>
                <a:gd name="T5" fmla="*/ 0 h 5"/>
                <a:gd name="T6" fmla="*/ 11 w 11"/>
                <a:gd name="T7" fmla="*/ 3 h 5"/>
                <a:gd name="T8" fmla="*/ 0 w 11"/>
                <a:gd name="T9" fmla="*/ 5 h 5"/>
              </a:gdLst>
              <a:ahLst/>
              <a:cxnLst>
                <a:cxn ang="0">
                  <a:pos x="T0" y="T1"/>
                </a:cxn>
                <a:cxn ang="0">
                  <a:pos x="T2" y="T3"/>
                </a:cxn>
                <a:cxn ang="0">
                  <a:pos x="T4" y="T5"/>
                </a:cxn>
                <a:cxn ang="0">
                  <a:pos x="T6" y="T7"/>
                </a:cxn>
                <a:cxn ang="0">
                  <a:pos x="T8" y="T9"/>
                </a:cxn>
              </a:cxnLst>
              <a:rect l="0" t="0" r="r" b="b"/>
              <a:pathLst>
                <a:path w="11" h="5">
                  <a:moveTo>
                    <a:pt x="0" y="5"/>
                  </a:moveTo>
                  <a:lnTo>
                    <a:pt x="0" y="3"/>
                  </a:lnTo>
                  <a:lnTo>
                    <a:pt x="11" y="0"/>
                  </a:lnTo>
                  <a:lnTo>
                    <a:pt x="11" y="3"/>
                  </a:lnTo>
                  <a:lnTo>
                    <a:pt x="0" y="5"/>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ṩlídé">
              <a:extLst>
                <a:ext uri="{FF2B5EF4-FFF2-40B4-BE49-F238E27FC236}">
                  <a16:creationId xmlns:a16="http://schemas.microsoft.com/office/drawing/2014/main" id="{B98ED6E8-8A67-4934-8A08-5D4DAF09E973}"/>
                </a:ext>
              </a:extLst>
            </p:cNvPr>
            <p:cNvSpPr/>
            <p:nvPr/>
          </p:nvSpPr>
          <p:spPr bwMode="auto">
            <a:xfrm>
              <a:off x="8233550" y="2412004"/>
              <a:ext cx="1252120" cy="534181"/>
            </a:xfrm>
            <a:custGeom>
              <a:avLst/>
              <a:gdLst>
                <a:gd name="T0" fmla="*/ 559 w 586"/>
                <a:gd name="T1" fmla="*/ 250 h 250"/>
                <a:gd name="T2" fmla="*/ 0 w 586"/>
                <a:gd name="T3" fmla="*/ 250 h 250"/>
                <a:gd name="T4" fmla="*/ 27 w 586"/>
                <a:gd name="T5" fmla="*/ 0 h 250"/>
                <a:gd name="T6" fmla="*/ 586 w 586"/>
                <a:gd name="T7" fmla="*/ 0 h 250"/>
                <a:gd name="T8" fmla="*/ 559 w 586"/>
                <a:gd name="T9" fmla="*/ 250 h 250"/>
              </a:gdLst>
              <a:ahLst/>
              <a:cxnLst>
                <a:cxn ang="0">
                  <a:pos x="T0" y="T1"/>
                </a:cxn>
                <a:cxn ang="0">
                  <a:pos x="T2" y="T3"/>
                </a:cxn>
                <a:cxn ang="0">
                  <a:pos x="T4" y="T5"/>
                </a:cxn>
                <a:cxn ang="0">
                  <a:pos x="T6" y="T7"/>
                </a:cxn>
                <a:cxn ang="0">
                  <a:pos x="T8" y="T9"/>
                </a:cxn>
              </a:cxnLst>
              <a:rect l="0" t="0" r="r" b="b"/>
              <a:pathLst>
                <a:path w="586" h="250">
                  <a:moveTo>
                    <a:pt x="559" y="250"/>
                  </a:moveTo>
                  <a:lnTo>
                    <a:pt x="0" y="250"/>
                  </a:lnTo>
                  <a:lnTo>
                    <a:pt x="27" y="0"/>
                  </a:lnTo>
                  <a:lnTo>
                    <a:pt x="586" y="0"/>
                  </a:lnTo>
                  <a:lnTo>
                    <a:pt x="559" y="250"/>
                  </a:lnTo>
                  <a:close/>
                </a:path>
              </a:pathLst>
            </a:custGeom>
            <a:solidFill>
              <a:srgbClr val="CFD8DC">
                <a:alpha val="30000"/>
              </a:srgbClr>
            </a:solidFill>
            <a:ln w="14288" cap="flat">
              <a:solidFill>
                <a:srgbClr val="FFFFFF">
                  <a:alpha val="30000"/>
                </a:srgbClr>
              </a:solidFill>
              <a:prstDash val="solid"/>
              <a:miter lim="800000"/>
              <a:headEnd/>
              <a:tailEnd/>
            </a:ln>
          </p:spPr>
          <p:txBody>
            <a:bodyPr anchor="ctr"/>
            <a:lstStyle/>
            <a:p>
              <a:pPr algn="ctr"/>
              <a:endParaRPr/>
            </a:p>
          </p:txBody>
        </p:sp>
        <p:sp>
          <p:nvSpPr>
            <p:cNvPr id="55" name="išľïḍe">
              <a:extLst>
                <a:ext uri="{FF2B5EF4-FFF2-40B4-BE49-F238E27FC236}">
                  <a16:creationId xmlns:a16="http://schemas.microsoft.com/office/drawing/2014/main" id="{817D9ABC-7F77-4681-AE0E-8FF8A6F902B7}"/>
                </a:ext>
              </a:extLst>
            </p:cNvPr>
            <p:cNvSpPr/>
            <p:nvPr/>
          </p:nvSpPr>
          <p:spPr bwMode="auto">
            <a:xfrm>
              <a:off x="7731420" y="2531661"/>
              <a:ext cx="333329" cy="636744"/>
            </a:xfrm>
            <a:custGeom>
              <a:avLst/>
              <a:gdLst>
                <a:gd name="T0" fmla="*/ 1 w 75"/>
                <a:gd name="T1" fmla="*/ 42 h 143"/>
                <a:gd name="T2" fmla="*/ 12 w 75"/>
                <a:gd name="T3" fmla="*/ 14 h 143"/>
                <a:gd name="T4" fmla="*/ 53 w 75"/>
                <a:gd name="T5" fmla="*/ 71 h 143"/>
                <a:gd name="T6" fmla="*/ 72 w 75"/>
                <a:gd name="T7" fmla="*/ 120 h 143"/>
                <a:gd name="T8" fmla="*/ 52 w 75"/>
                <a:gd name="T9" fmla="*/ 136 h 143"/>
                <a:gd name="T10" fmla="*/ 18 w 75"/>
                <a:gd name="T11" fmla="*/ 86 h 143"/>
                <a:gd name="T12" fmla="*/ 1 w 75"/>
                <a:gd name="T13" fmla="*/ 42 h 143"/>
              </a:gdLst>
              <a:ahLst/>
              <a:cxnLst>
                <a:cxn ang="0">
                  <a:pos x="T0" y="T1"/>
                </a:cxn>
                <a:cxn ang="0">
                  <a:pos x="T2" y="T3"/>
                </a:cxn>
                <a:cxn ang="0">
                  <a:pos x="T4" y="T5"/>
                </a:cxn>
                <a:cxn ang="0">
                  <a:pos x="T6" y="T7"/>
                </a:cxn>
                <a:cxn ang="0">
                  <a:pos x="T8" y="T9"/>
                </a:cxn>
                <a:cxn ang="0">
                  <a:pos x="T10" y="T11"/>
                </a:cxn>
                <a:cxn ang="0">
                  <a:pos x="T12" y="T13"/>
                </a:cxn>
              </a:cxnLst>
              <a:rect l="0" t="0" r="r" b="b"/>
              <a:pathLst>
                <a:path w="75" h="143">
                  <a:moveTo>
                    <a:pt x="1" y="42"/>
                  </a:moveTo>
                  <a:cubicBezTo>
                    <a:pt x="0" y="33"/>
                    <a:pt x="3" y="18"/>
                    <a:pt x="12" y="14"/>
                  </a:cubicBezTo>
                  <a:cubicBezTo>
                    <a:pt x="38" y="0"/>
                    <a:pt x="47" y="57"/>
                    <a:pt x="53" y="71"/>
                  </a:cubicBezTo>
                  <a:cubicBezTo>
                    <a:pt x="59" y="87"/>
                    <a:pt x="69" y="103"/>
                    <a:pt x="72" y="120"/>
                  </a:cubicBezTo>
                  <a:cubicBezTo>
                    <a:pt x="75" y="133"/>
                    <a:pt x="65" y="143"/>
                    <a:pt x="52" y="136"/>
                  </a:cubicBezTo>
                  <a:cubicBezTo>
                    <a:pt x="36" y="128"/>
                    <a:pt x="25" y="103"/>
                    <a:pt x="18" y="86"/>
                  </a:cubicBezTo>
                  <a:cubicBezTo>
                    <a:pt x="13" y="74"/>
                    <a:pt x="4" y="58"/>
                    <a:pt x="1" y="42"/>
                  </a:cubicBezTo>
                  <a:close/>
                </a:path>
              </a:pathLst>
            </a:custGeom>
            <a:solidFill>
              <a:srgbClr val="91B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işľïḍê">
              <a:extLst>
                <a:ext uri="{FF2B5EF4-FFF2-40B4-BE49-F238E27FC236}">
                  <a16:creationId xmlns:a16="http://schemas.microsoft.com/office/drawing/2014/main" id="{601C485B-ABC2-43E6-953C-1010E6AFC016}"/>
                </a:ext>
              </a:extLst>
            </p:cNvPr>
            <p:cNvSpPr/>
            <p:nvPr/>
          </p:nvSpPr>
          <p:spPr bwMode="auto">
            <a:xfrm>
              <a:off x="7917315" y="2852169"/>
              <a:ext cx="435892" cy="316235"/>
            </a:xfrm>
            <a:custGeom>
              <a:avLst/>
              <a:gdLst>
                <a:gd name="T0" fmla="*/ 89 w 98"/>
                <a:gd name="T1" fmla="*/ 1 h 71"/>
                <a:gd name="T2" fmla="*/ 32 w 98"/>
                <a:gd name="T3" fmla="*/ 24 h 71"/>
                <a:gd name="T4" fmla="*/ 7 w 98"/>
                <a:gd name="T5" fmla="*/ 38 h 71"/>
                <a:gd name="T6" fmla="*/ 8 w 98"/>
                <a:gd name="T7" fmla="*/ 63 h 71"/>
                <a:gd name="T8" fmla="*/ 42 w 98"/>
                <a:gd name="T9" fmla="*/ 56 h 71"/>
                <a:gd name="T10" fmla="*/ 45 w 98"/>
                <a:gd name="T11" fmla="*/ 55 h 71"/>
                <a:gd name="T12" fmla="*/ 98 w 98"/>
                <a:gd name="T13" fmla="*/ 11 h 71"/>
                <a:gd name="T14" fmla="*/ 89 w 98"/>
                <a:gd name="T15" fmla="*/ 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71">
                  <a:moveTo>
                    <a:pt x="89" y="1"/>
                  </a:moveTo>
                  <a:cubicBezTo>
                    <a:pt x="86" y="0"/>
                    <a:pt x="56" y="11"/>
                    <a:pt x="32" y="24"/>
                  </a:cubicBezTo>
                  <a:cubicBezTo>
                    <a:pt x="21" y="29"/>
                    <a:pt x="12" y="34"/>
                    <a:pt x="7" y="38"/>
                  </a:cubicBezTo>
                  <a:cubicBezTo>
                    <a:pt x="0" y="44"/>
                    <a:pt x="1" y="58"/>
                    <a:pt x="8" y="63"/>
                  </a:cubicBezTo>
                  <a:cubicBezTo>
                    <a:pt x="20" y="71"/>
                    <a:pt x="33" y="63"/>
                    <a:pt x="42" y="56"/>
                  </a:cubicBezTo>
                  <a:cubicBezTo>
                    <a:pt x="43" y="56"/>
                    <a:pt x="44" y="55"/>
                    <a:pt x="45" y="55"/>
                  </a:cubicBezTo>
                  <a:cubicBezTo>
                    <a:pt x="60" y="43"/>
                    <a:pt x="98" y="10"/>
                    <a:pt x="98" y="11"/>
                  </a:cubicBezTo>
                  <a:lnTo>
                    <a:pt x="89" y="1"/>
                  </a:lnTo>
                  <a:close/>
                </a:path>
              </a:pathLst>
            </a:custGeom>
            <a:solidFill>
              <a:srgbClr val="91B1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ísľíḓê">
              <a:extLst>
                <a:ext uri="{FF2B5EF4-FFF2-40B4-BE49-F238E27FC236}">
                  <a16:creationId xmlns:a16="http://schemas.microsoft.com/office/drawing/2014/main" id="{8A4A0A52-E982-4FC4-9689-05CDB11E873B}"/>
                </a:ext>
              </a:extLst>
            </p:cNvPr>
            <p:cNvSpPr/>
            <p:nvPr/>
          </p:nvSpPr>
          <p:spPr bwMode="auto">
            <a:xfrm>
              <a:off x="8308336" y="2762427"/>
              <a:ext cx="115383" cy="143161"/>
            </a:xfrm>
            <a:custGeom>
              <a:avLst/>
              <a:gdLst>
                <a:gd name="T0" fmla="*/ 20 w 26"/>
                <a:gd name="T1" fmla="*/ 0 h 32"/>
                <a:gd name="T2" fmla="*/ 0 w 26"/>
                <a:gd name="T3" fmla="*/ 21 h 32"/>
                <a:gd name="T4" fmla="*/ 9 w 26"/>
                <a:gd name="T5" fmla="*/ 32 h 32"/>
                <a:gd name="T6" fmla="*/ 25 w 26"/>
                <a:gd name="T7" fmla="*/ 15 h 32"/>
                <a:gd name="T8" fmla="*/ 26 w 26"/>
                <a:gd name="T9" fmla="*/ 6 h 32"/>
                <a:gd name="T10" fmla="*/ 20 w 26"/>
                <a:gd name="T11" fmla="*/ 0 h 32"/>
              </a:gdLst>
              <a:ahLst/>
              <a:cxnLst>
                <a:cxn ang="0">
                  <a:pos x="T0" y="T1"/>
                </a:cxn>
                <a:cxn ang="0">
                  <a:pos x="T2" y="T3"/>
                </a:cxn>
                <a:cxn ang="0">
                  <a:pos x="T4" y="T5"/>
                </a:cxn>
                <a:cxn ang="0">
                  <a:pos x="T6" y="T7"/>
                </a:cxn>
                <a:cxn ang="0">
                  <a:pos x="T8" y="T9"/>
                </a:cxn>
                <a:cxn ang="0">
                  <a:pos x="T10" y="T11"/>
                </a:cxn>
              </a:cxnLst>
              <a:rect l="0" t="0" r="r" b="b"/>
              <a:pathLst>
                <a:path w="26" h="32">
                  <a:moveTo>
                    <a:pt x="20" y="0"/>
                  </a:moveTo>
                  <a:cubicBezTo>
                    <a:pt x="0" y="21"/>
                    <a:pt x="0" y="21"/>
                    <a:pt x="0" y="21"/>
                  </a:cubicBezTo>
                  <a:cubicBezTo>
                    <a:pt x="3" y="24"/>
                    <a:pt x="5" y="30"/>
                    <a:pt x="9" y="32"/>
                  </a:cubicBezTo>
                  <a:cubicBezTo>
                    <a:pt x="16" y="30"/>
                    <a:pt x="23" y="22"/>
                    <a:pt x="25" y="15"/>
                  </a:cubicBezTo>
                  <a:cubicBezTo>
                    <a:pt x="26" y="6"/>
                    <a:pt x="26" y="6"/>
                    <a:pt x="26" y="6"/>
                  </a:cubicBezTo>
                  <a:cubicBezTo>
                    <a:pt x="26" y="3"/>
                    <a:pt x="23" y="0"/>
                    <a:pt x="20" y="0"/>
                  </a:cubicBez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ŝļídé">
              <a:extLst>
                <a:ext uri="{FF2B5EF4-FFF2-40B4-BE49-F238E27FC236}">
                  <a16:creationId xmlns:a16="http://schemas.microsoft.com/office/drawing/2014/main" id="{783AC276-297E-4888-A6AB-A5FB66B64EE0}"/>
                </a:ext>
              </a:extLst>
            </p:cNvPr>
            <p:cNvSpPr/>
            <p:nvPr/>
          </p:nvSpPr>
          <p:spPr bwMode="auto">
            <a:xfrm>
              <a:off x="8378847" y="2811571"/>
              <a:ext cx="111110" cy="53419"/>
            </a:xfrm>
            <a:custGeom>
              <a:avLst/>
              <a:gdLst>
                <a:gd name="T0" fmla="*/ 0 w 52"/>
                <a:gd name="T1" fmla="*/ 15 h 25"/>
                <a:gd name="T2" fmla="*/ 25 w 52"/>
                <a:gd name="T3" fmla="*/ 0 h 25"/>
                <a:gd name="T4" fmla="*/ 52 w 52"/>
                <a:gd name="T5" fmla="*/ 4 h 25"/>
                <a:gd name="T6" fmla="*/ 50 w 52"/>
                <a:gd name="T7" fmla="*/ 8 h 25"/>
                <a:gd name="T8" fmla="*/ 28 w 52"/>
                <a:gd name="T9" fmla="*/ 11 h 25"/>
                <a:gd name="T10" fmla="*/ 3 w 52"/>
                <a:gd name="T11" fmla="*/ 25 h 25"/>
                <a:gd name="T12" fmla="*/ 0 w 52"/>
                <a:gd name="T13" fmla="*/ 15 h 25"/>
              </a:gdLst>
              <a:ahLst/>
              <a:cxnLst>
                <a:cxn ang="0">
                  <a:pos x="T0" y="T1"/>
                </a:cxn>
                <a:cxn ang="0">
                  <a:pos x="T2" y="T3"/>
                </a:cxn>
                <a:cxn ang="0">
                  <a:pos x="T4" y="T5"/>
                </a:cxn>
                <a:cxn ang="0">
                  <a:pos x="T6" y="T7"/>
                </a:cxn>
                <a:cxn ang="0">
                  <a:pos x="T8" y="T9"/>
                </a:cxn>
                <a:cxn ang="0">
                  <a:pos x="T10" y="T11"/>
                </a:cxn>
                <a:cxn ang="0">
                  <a:pos x="T12" y="T13"/>
                </a:cxn>
              </a:cxnLst>
              <a:rect l="0" t="0" r="r" b="b"/>
              <a:pathLst>
                <a:path w="52" h="25">
                  <a:moveTo>
                    <a:pt x="0" y="15"/>
                  </a:moveTo>
                  <a:lnTo>
                    <a:pt x="25" y="0"/>
                  </a:lnTo>
                  <a:lnTo>
                    <a:pt x="52" y="4"/>
                  </a:lnTo>
                  <a:lnTo>
                    <a:pt x="50" y="8"/>
                  </a:lnTo>
                  <a:lnTo>
                    <a:pt x="28" y="11"/>
                  </a:lnTo>
                  <a:lnTo>
                    <a:pt x="3" y="25"/>
                  </a:lnTo>
                  <a:lnTo>
                    <a:pt x="0" y="15"/>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şľíḋê">
              <a:extLst>
                <a:ext uri="{FF2B5EF4-FFF2-40B4-BE49-F238E27FC236}">
                  <a16:creationId xmlns:a16="http://schemas.microsoft.com/office/drawing/2014/main" id="{25D67540-2F0D-4407-AB86-190F5A3C3F77}"/>
                </a:ext>
              </a:extLst>
            </p:cNvPr>
            <p:cNvSpPr/>
            <p:nvPr/>
          </p:nvSpPr>
          <p:spPr bwMode="auto">
            <a:xfrm>
              <a:off x="8398078" y="2781657"/>
              <a:ext cx="111110" cy="47008"/>
            </a:xfrm>
            <a:custGeom>
              <a:avLst/>
              <a:gdLst>
                <a:gd name="T0" fmla="*/ 0 w 52"/>
                <a:gd name="T1" fmla="*/ 12 h 22"/>
                <a:gd name="T2" fmla="*/ 25 w 52"/>
                <a:gd name="T3" fmla="*/ 0 h 22"/>
                <a:gd name="T4" fmla="*/ 52 w 52"/>
                <a:gd name="T5" fmla="*/ 4 h 22"/>
                <a:gd name="T6" fmla="*/ 48 w 52"/>
                <a:gd name="T7" fmla="*/ 8 h 22"/>
                <a:gd name="T8" fmla="*/ 25 w 52"/>
                <a:gd name="T9" fmla="*/ 10 h 22"/>
                <a:gd name="T10" fmla="*/ 0 w 52"/>
                <a:gd name="T11" fmla="*/ 22 h 22"/>
                <a:gd name="T12" fmla="*/ 0 w 52"/>
                <a:gd name="T13" fmla="*/ 12 h 22"/>
              </a:gdLst>
              <a:ahLst/>
              <a:cxnLst>
                <a:cxn ang="0">
                  <a:pos x="T0" y="T1"/>
                </a:cxn>
                <a:cxn ang="0">
                  <a:pos x="T2" y="T3"/>
                </a:cxn>
                <a:cxn ang="0">
                  <a:pos x="T4" y="T5"/>
                </a:cxn>
                <a:cxn ang="0">
                  <a:pos x="T6" y="T7"/>
                </a:cxn>
                <a:cxn ang="0">
                  <a:pos x="T8" y="T9"/>
                </a:cxn>
                <a:cxn ang="0">
                  <a:pos x="T10" y="T11"/>
                </a:cxn>
                <a:cxn ang="0">
                  <a:pos x="T12" y="T13"/>
                </a:cxn>
              </a:cxnLst>
              <a:rect l="0" t="0" r="r" b="b"/>
              <a:pathLst>
                <a:path w="52" h="22">
                  <a:moveTo>
                    <a:pt x="0" y="12"/>
                  </a:moveTo>
                  <a:lnTo>
                    <a:pt x="25" y="0"/>
                  </a:lnTo>
                  <a:lnTo>
                    <a:pt x="52" y="4"/>
                  </a:lnTo>
                  <a:lnTo>
                    <a:pt x="48" y="8"/>
                  </a:lnTo>
                  <a:lnTo>
                    <a:pt x="25" y="10"/>
                  </a:lnTo>
                  <a:lnTo>
                    <a:pt x="0" y="22"/>
                  </a:lnTo>
                  <a:lnTo>
                    <a:pt x="0" y="12"/>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śļïďê">
              <a:extLst>
                <a:ext uri="{FF2B5EF4-FFF2-40B4-BE49-F238E27FC236}">
                  <a16:creationId xmlns:a16="http://schemas.microsoft.com/office/drawing/2014/main" id="{79FA866D-1BF0-40AC-BA69-94787AA42D12}"/>
                </a:ext>
              </a:extLst>
            </p:cNvPr>
            <p:cNvSpPr/>
            <p:nvPr/>
          </p:nvSpPr>
          <p:spPr bwMode="auto">
            <a:xfrm>
              <a:off x="8406625" y="2749607"/>
              <a:ext cx="111110" cy="49145"/>
            </a:xfrm>
            <a:custGeom>
              <a:avLst/>
              <a:gdLst>
                <a:gd name="T0" fmla="*/ 0 w 52"/>
                <a:gd name="T1" fmla="*/ 13 h 23"/>
                <a:gd name="T2" fmla="*/ 25 w 52"/>
                <a:gd name="T3" fmla="*/ 0 h 23"/>
                <a:gd name="T4" fmla="*/ 52 w 52"/>
                <a:gd name="T5" fmla="*/ 4 h 23"/>
                <a:gd name="T6" fmla="*/ 50 w 52"/>
                <a:gd name="T7" fmla="*/ 8 h 23"/>
                <a:gd name="T8" fmla="*/ 27 w 52"/>
                <a:gd name="T9" fmla="*/ 8 h 23"/>
                <a:gd name="T10" fmla="*/ 2 w 52"/>
                <a:gd name="T11" fmla="*/ 23 h 23"/>
                <a:gd name="T12" fmla="*/ 0 w 52"/>
                <a:gd name="T13" fmla="*/ 13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0" y="13"/>
                  </a:moveTo>
                  <a:lnTo>
                    <a:pt x="25" y="0"/>
                  </a:lnTo>
                  <a:lnTo>
                    <a:pt x="52" y="4"/>
                  </a:lnTo>
                  <a:lnTo>
                    <a:pt x="50" y="8"/>
                  </a:lnTo>
                  <a:lnTo>
                    <a:pt x="27" y="8"/>
                  </a:lnTo>
                  <a:lnTo>
                    <a:pt x="2" y="23"/>
                  </a:lnTo>
                  <a:lnTo>
                    <a:pt x="0" y="13"/>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šļiďê">
              <a:extLst>
                <a:ext uri="{FF2B5EF4-FFF2-40B4-BE49-F238E27FC236}">
                  <a16:creationId xmlns:a16="http://schemas.microsoft.com/office/drawing/2014/main" id="{5AF38E65-D17A-4A03-9EA9-E7FD5ACCBDD4}"/>
                </a:ext>
              </a:extLst>
            </p:cNvPr>
            <p:cNvSpPr/>
            <p:nvPr/>
          </p:nvSpPr>
          <p:spPr bwMode="auto">
            <a:xfrm>
              <a:off x="8398078" y="2713282"/>
              <a:ext cx="102563" cy="72649"/>
            </a:xfrm>
            <a:custGeom>
              <a:avLst/>
              <a:gdLst>
                <a:gd name="T0" fmla="*/ 0 w 48"/>
                <a:gd name="T1" fmla="*/ 23 h 34"/>
                <a:gd name="T2" fmla="*/ 21 w 48"/>
                <a:gd name="T3" fmla="*/ 2 h 34"/>
                <a:gd name="T4" fmla="*/ 48 w 48"/>
                <a:gd name="T5" fmla="*/ 0 h 34"/>
                <a:gd name="T6" fmla="*/ 46 w 48"/>
                <a:gd name="T7" fmla="*/ 7 h 34"/>
                <a:gd name="T8" fmla="*/ 25 w 48"/>
                <a:gd name="T9" fmla="*/ 13 h 34"/>
                <a:gd name="T10" fmla="*/ 4 w 48"/>
                <a:gd name="T11" fmla="*/ 34 h 34"/>
                <a:gd name="T12" fmla="*/ 0 w 48"/>
                <a:gd name="T13" fmla="*/ 23 h 34"/>
              </a:gdLst>
              <a:ahLst/>
              <a:cxnLst>
                <a:cxn ang="0">
                  <a:pos x="T0" y="T1"/>
                </a:cxn>
                <a:cxn ang="0">
                  <a:pos x="T2" y="T3"/>
                </a:cxn>
                <a:cxn ang="0">
                  <a:pos x="T4" y="T5"/>
                </a:cxn>
                <a:cxn ang="0">
                  <a:pos x="T6" y="T7"/>
                </a:cxn>
                <a:cxn ang="0">
                  <a:pos x="T8" y="T9"/>
                </a:cxn>
                <a:cxn ang="0">
                  <a:pos x="T10" y="T11"/>
                </a:cxn>
                <a:cxn ang="0">
                  <a:pos x="T12" y="T13"/>
                </a:cxn>
              </a:cxnLst>
              <a:rect l="0" t="0" r="r" b="b"/>
              <a:pathLst>
                <a:path w="48" h="34">
                  <a:moveTo>
                    <a:pt x="0" y="23"/>
                  </a:moveTo>
                  <a:lnTo>
                    <a:pt x="21" y="2"/>
                  </a:lnTo>
                  <a:lnTo>
                    <a:pt x="48" y="0"/>
                  </a:lnTo>
                  <a:lnTo>
                    <a:pt x="46" y="7"/>
                  </a:lnTo>
                  <a:lnTo>
                    <a:pt x="25" y="13"/>
                  </a:lnTo>
                  <a:lnTo>
                    <a:pt x="4" y="34"/>
                  </a:lnTo>
                  <a:lnTo>
                    <a:pt x="0" y="23"/>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ŝ1idè">
              <a:extLst>
                <a:ext uri="{FF2B5EF4-FFF2-40B4-BE49-F238E27FC236}">
                  <a16:creationId xmlns:a16="http://schemas.microsoft.com/office/drawing/2014/main" id="{951FBCB8-1AC0-46CA-BA74-4AE01F2FDF70}"/>
                </a:ext>
              </a:extLst>
            </p:cNvPr>
            <p:cNvSpPr/>
            <p:nvPr/>
          </p:nvSpPr>
          <p:spPr bwMode="auto">
            <a:xfrm>
              <a:off x="7086130" y="4817955"/>
              <a:ext cx="2835433" cy="190169"/>
            </a:xfrm>
            <a:custGeom>
              <a:avLst/>
              <a:gdLst>
                <a:gd name="T0" fmla="*/ 40 w 638"/>
                <a:gd name="T1" fmla="*/ 0 h 43"/>
                <a:gd name="T2" fmla="*/ 638 w 638"/>
                <a:gd name="T3" fmla="*/ 0 h 43"/>
                <a:gd name="T4" fmla="*/ 602 w 638"/>
                <a:gd name="T5" fmla="*/ 43 h 43"/>
                <a:gd name="T6" fmla="*/ 4 w 638"/>
                <a:gd name="T7" fmla="*/ 43 h 43"/>
                <a:gd name="T8" fmla="*/ 40 w 638"/>
                <a:gd name="T9" fmla="*/ 0 h 43"/>
              </a:gdLst>
              <a:ahLst/>
              <a:cxnLst>
                <a:cxn ang="0">
                  <a:pos x="T0" y="T1"/>
                </a:cxn>
                <a:cxn ang="0">
                  <a:pos x="T2" y="T3"/>
                </a:cxn>
                <a:cxn ang="0">
                  <a:pos x="T4" y="T5"/>
                </a:cxn>
                <a:cxn ang="0">
                  <a:pos x="T6" y="T7"/>
                </a:cxn>
                <a:cxn ang="0">
                  <a:pos x="T8" y="T9"/>
                </a:cxn>
              </a:cxnLst>
              <a:rect l="0" t="0" r="r" b="b"/>
              <a:pathLst>
                <a:path w="638" h="43">
                  <a:moveTo>
                    <a:pt x="40" y="0"/>
                  </a:moveTo>
                  <a:cubicBezTo>
                    <a:pt x="638" y="0"/>
                    <a:pt x="638" y="0"/>
                    <a:pt x="638" y="0"/>
                  </a:cubicBezTo>
                  <a:cubicBezTo>
                    <a:pt x="602" y="43"/>
                    <a:pt x="602" y="43"/>
                    <a:pt x="602" y="43"/>
                  </a:cubicBezTo>
                  <a:cubicBezTo>
                    <a:pt x="4" y="43"/>
                    <a:pt x="4" y="43"/>
                    <a:pt x="4" y="43"/>
                  </a:cubicBezTo>
                  <a:cubicBezTo>
                    <a:pt x="0" y="19"/>
                    <a:pt x="16" y="0"/>
                    <a:pt x="40" y="0"/>
                  </a:cubicBezTo>
                  <a:close/>
                </a:path>
              </a:pathLst>
            </a:custGeom>
            <a:solidFill>
              <a:srgbClr val="C5C4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ḷíḓè">
              <a:extLst>
                <a:ext uri="{FF2B5EF4-FFF2-40B4-BE49-F238E27FC236}">
                  <a16:creationId xmlns:a16="http://schemas.microsoft.com/office/drawing/2014/main" id="{67258209-64E0-4BF3-A647-CEA487F85730}"/>
                </a:ext>
              </a:extLst>
            </p:cNvPr>
            <p:cNvSpPr/>
            <p:nvPr/>
          </p:nvSpPr>
          <p:spPr bwMode="auto">
            <a:xfrm>
              <a:off x="9761309" y="4817955"/>
              <a:ext cx="2423044" cy="190169"/>
            </a:xfrm>
            <a:custGeom>
              <a:avLst/>
              <a:gdLst>
                <a:gd name="T0" fmla="*/ 541 w 545"/>
                <a:gd name="T1" fmla="*/ 0 h 43"/>
                <a:gd name="T2" fmla="*/ 505 w 545"/>
                <a:gd name="T3" fmla="*/ 43 h 43"/>
                <a:gd name="T4" fmla="*/ 0 w 545"/>
                <a:gd name="T5" fmla="*/ 43 h 43"/>
                <a:gd name="T6" fmla="*/ 36 w 545"/>
                <a:gd name="T7" fmla="*/ 0 h 43"/>
                <a:gd name="T8" fmla="*/ 541 w 545"/>
                <a:gd name="T9" fmla="*/ 0 h 43"/>
              </a:gdLst>
              <a:ahLst/>
              <a:cxnLst>
                <a:cxn ang="0">
                  <a:pos x="T0" y="T1"/>
                </a:cxn>
                <a:cxn ang="0">
                  <a:pos x="T2" y="T3"/>
                </a:cxn>
                <a:cxn ang="0">
                  <a:pos x="T4" y="T5"/>
                </a:cxn>
                <a:cxn ang="0">
                  <a:pos x="T6" y="T7"/>
                </a:cxn>
                <a:cxn ang="0">
                  <a:pos x="T8" y="T9"/>
                </a:cxn>
              </a:cxnLst>
              <a:rect l="0" t="0" r="r" b="b"/>
              <a:pathLst>
                <a:path w="545" h="43">
                  <a:moveTo>
                    <a:pt x="541" y="0"/>
                  </a:moveTo>
                  <a:cubicBezTo>
                    <a:pt x="545" y="24"/>
                    <a:pt x="529" y="43"/>
                    <a:pt x="505" y="43"/>
                  </a:cubicBezTo>
                  <a:cubicBezTo>
                    <a:pt x="0" y="43"/>
                    <a:pt x="0" y="43"/>
                    <a:pt x="0" y="43"/>
                  </a:cubicBezTo>
                  <a:cubicBezTo>
                    <a:pt x="36" y="0"/>
                    <a:pt x="36" y="0"/>
                    <a:pt x="36" y="0"/>
                  </a:cubicBezTo>
                  <a:lnTo>
                    <a:pt x="541" y="0"/>
                  </a:lnTo>
                  <a:close/>
                </a:path>
              </a:pathLst>
            </a:custGeom>
            <a:solidFill>
              <a:srgbClr val="C0AF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ṧḷïḍè">
              <a:extLst>
                <a:ext uri="{FF2B5EF4-FFF2-40B4-BE49-F238E27FC236}">
                  <a16:creationId xmlns:a16="http://schemas.microsoft.com/office/drawing/2014/main" id="{D908793D-B344-406C-896C-551E2F448823}"/>
                </a:ext>
              </a:extLst>
            </p:cNvPr>
            <p:cNvSpPr/>
            <p:nvPr/>
          </p:nvSpPr>
          <p:spPr bwMode="auto">
            <a:xfrm>
              <a:off x="6842543" y="4817955"/>
              <a:ext cx="1551261" cy="190169"/>
            </a:xfrm>
            <a:custGeom>
              <a:avLst/>
              <a:gdLst>
                <a:gd name="T0" fmla="*/ 4 w 349"/>
                <a:gd name="T1" fmla="*/ 43 h 43"/>
                <a:gd name="T2" fmla="*/ 309 w 349"/>
                <a:gd name="T3" fmla="*/ 43 h 43"/>
                <a:gd name="T4" fmla="*/ 345 w 349"/>
                <a:gd name="T5" fmla="*/ 0 h 43"/>
                <a:gd name="T6" fmla="*/ 40 w 349"/>
                <a:gd name="T7" fmla="*/ 0 h 43"/>
                <a:gd name="T8" fmla="*/ 4 w 349"/>
                <a:gd name="T9" fmla="*/ 43 h 43"/>
              </a:gdLst>
              <a:ahLst/>
              <a:cxnLst>
                <a:cxn ang="0">
                  <a:pos x="T0" y="T1"/>
                </a:cxn>
                <a:cxn ang="0">
                  <a:pos x="T2" y="T3"/>
                </a:cxn>
                <a:cxn ang="0">
                  <a:pos x="T4" y="T5"/>
                </a:cxn>
                <a:cxn ang="0">
                  <a:pos x="T6" y="T7"/>
                </a:cxn>
                <a:cxn ang="0">
                  <a:pos x="T8" y="T9"/>
                </a:cxn>
              </a:cxnLst>
              <a:rect l="0" t="0" r="r" b="b"/>
              <a:pathLst>
                <a:path w="349" h="43">
                  <a:moveTo>
                    <a:pt x="4" y="43"/>
                  </a:moveTo>
                  <a:cubicBezTo>
                    <a:pt x="309" y="43"/>
                    <a:pt x="309" y="43"/>
                    <a:pt x="309" y="43"/>
                  </a:cubicBezTo>
                  <a:cubicBezTo>
                    <a:pt x="333" y="43"/>
                    <a:pt x="349" y="24"/>
                    <a:pt x="345" y="0"/>
                  </a:cubicBezTo>
                  <a:cubicBezTo>
                    <a:pt x="40" y="0"/>
                    <a:pt x="40" y="0"/>
                    <a:pt x="40" y="0"/>
                  </a:cubicBezTo>
                  <a:cubicBezTo>
                    <a:pt x="16" y="0"/>
                    <a:pt x="0" y="19"/>
                    <a:pt x="4" y="43"/>
                  </a:cubicBezTo>
                  <a:close/>
                </a:path>
              </a:pathLst>
            </a:custGeom>
            <a:solidFill>
              <a:srgbClr val="D3C0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ļîḍe">
              <a:extLst>
                <a:ext uri="{FF2B5EF4-FFF2-40B4-BE49-F238E27FC236}">
                  <a16:creationId xmlns:a16="http://schemas.microsoft.com/office/drawing/2014/main" id="{FDCA7083-CE91-4D15-A30D-87930CF3FF18}"/>
                </a:ext>
              </a:extLst>
            </p:cNvPr>
            <p:cNvSpPr/>
            <p:nvPr/>
          </p:nvSpPr>
          <p:spPr bwMode="auto">
            <a:xfrm>
              <a:off x="11210007" y="2074402"/>
              <a:ext cx="365380" cy="354696"/>
            </a:xfrm>
            <a:custGeom>
              <a:avLst/>
              <a:gdLst>
                <a:gd name="T0" fmla="*/ 25 w 82"/>
                <a:gd name="T1" fmla="*/ 44 h 80"/>
                <a:gd name="T2" fmla="*/ 5 w 82"/>
                <a:gd name="T3" fmla="*/ 39 h 80"/>
                <a:gd name="T4" fmla="*/ 5 w 82"/>
                <a:gd name="T5" fmla="*/ 25 h 80"/>
                <a:gd name="T6" fmla="*/ 8 w 82"/>
                <a:gd name="T7" fmla="*/ 24 h 80"/>
                <a:gd name="T8" fmla="*/ 7 w 82"/>
                <a:gd name="T9" fmla="*/ 18 h 80"/>
                <a:gd name="T10" fmla="*/ 8 w 82"/>
                <a:gd name="T11" fmla="*/ 9 h 80"/>
                <a:gd name="T12" fmla="*/ 28 w 82"/>
                <a:gd name="T13" fmla="*/ 3 h 80"/>
                <a:gd name="T14" fmla="*/ 34 w 82"/>
                <a:gd name="T15" fmla="*/ 6 h 80"/>
                <a:gd name="T16" fmla="*/ 37 w 82"/>
                <a:gd name="T17" fmla="*/ 5 h 80"/>
                <a:gd name="T18" fmla="*/ 45 w 82"/>
                <a:gd name="T19" fmla="*/ 4 h 80"/>
                <a:gd name="T20" fmla="*/ 56 w 82"/>
                <a:gd name="T21" fmla="*/ 7 h 80"/>
                <a:gd name="T22" fmla="*/ 59 w 82"/>
                <a:gd name="T23" fmla="*/ 13 h 80"/>
                <a:gd name="T24" fmla="*/ 74 w 82"/>
                <a:gd name="T25" fmla="*/ 22 h 80"/>
                <a:gd name="T26" fmla="*/ 77 w 82"/>
                <a:gd name="T27" fmla="*/ 37 h 80"/>
                <a:gd name="T28" fmla="*/ 82 w 82"/>
                <a:gd name="T29" fmla="*/ 45 h 80"/>
                <a:gd name="T30" fmla="*/ 78 w 82"/>
                <a:gd name="T31" fmla="*/ 53 h 80"/>
                <a:gd name="T32" fmla="*/ 73 w 82"/>
                <a:gd name="T33" fmla="*/ 70 h 80"/>
                <a:gd name="T34" fmla="*/ 70 w 82"/>
                <a:gd name="T35" fmla="*/ 78 h 80"/>
                <a:gd name="T36" fmla="*/ 57 w 82"/>
                <a:gd name="T37" fmla="*/ 80 h 80"/>
                <a:gd name="T38" fmla="*/ 52 w 82"/>
                <a:gd name="T39" fmla="*/ 79 h 80"/>
                <a:gd name="T40" fmla="*/ 44 w 82"/>
                <a:gd name="T41" fmla="*/ 66 h 80"/>
                <a:gd name="T42" fmla="*/ 36 w 82"/>
                <a:gd name="T43" fmla="*/ 56 h 80"/>
                <a:gd name="T44" fmla="*/ 25 w 82"/>
                <a:gd name="T45"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0">
                  <a:moveTo>
                    <a:pt x="25" y="44"/>
                  </a:moveTo>
                  <a:cubicBezTo>
                    <a:pt x="17" y="44"/>
                    <a:pt x="11" y="45"/>
                    <a:pt x="5" y="39"/>
                  </a:cubicBezTo>
                  <a:cubicBezTo>
                    <a:pt x="0" y="35"/>
                    <a:pt x="0" y="30"/>
                    <a:pt x="5" y="25"/>
                  </a:cubicBezTo>
                  <a:cubicBezTo>
                    <a:pt x="6" y="25"/>
                    <a:pt x="7" y="25"/>
                    <a:pt x="8" y="24"/>
                  </a:cubicBezTo>
                  <a:cubicBezTo>
                    <a:pt x="8" y="22"/>
                    <a:pt x="7" y="20"/>
                    <a:pt x="7" y="18"/>
                  </a:cubicBezTo>
                  <a:cubicBezTo>
                    <a:pt x="6" y="15"/>
                    <a:pt x="6" y="12"/>
                    <a:pt x="8" y="9"/>
                  </a:cubicBezTo>
                  <a:cubicBezTo>
                    <a:pt x="12" y="5"/>
                    <a:pt x="23" y="0"/>
                    <a:pt x="28" y="3"/>
                  </a:cubicBezTo>
                  <a:cubicBezTo>
                    <a:pt x="31" y="4"/>
                    <a:pt x="31" y="6"/>
                    <a:pt x="34" y="6"/>
                  </a:cubicBezTo>
                  <a:cubicBezTo>
                    <a:pt x="34" y="6"/>
                    <a:pt x="36" y="5"/>
                    <a:pt x="37" y="5"/>
                  </a:cubicBezTo>
                  <a:cubicBezTo>
                    <a:pt x="40" y="4"/>
                    <a:pt x="43" y="4"/>
                    <a:pt x="45" y="4"/>
                  </a:cubicBezTo>
                  <a:cubicBezTo>
                    <a:pt x="49" y="4"/>
                    <a:pt x="53" y="4"/>
                    <a:pt x="56" y="7"/>
                  </a:cubicBezTo>
                  <a:cubicBezTo>
                    <a:pt x="59" y="9"/>
                    <a:pt x="59" y="10"/>
                    <a:pt x="59" y="13"/>
                  </a:cubicBezTo>
                  <a:cubicBezTo>
                    <a:pt x="61" y="19"/>
                    <a:pt x="70" y="18"/>
                    <a:pt x="74" y="22"/>
                  </a:cubicBezTo>
                  <a:cubicBezTo>
                    <a:pt x="77" y="25"/>
                    <a:pt x="81" y="34"/>
                    <a:pt x="77" y="37"/>
                  </a:cubicBezTo>
                  <a:cubicBezTo>
                    <a:pt x="79" y="41"/>
                    <a:pt x="82" y="41"/>
                    <a:pt x="82" y="45"/>
                  </a:cubicBezTo>
                  <a:cubicBezTo>
                    <a:pt x="82" y="49"/>
                    <a:pt x="80" y="50"/>
                    <a:pt x="78" y="53"/>
                  </a:cubicBezTo>
                  <a:cubicBezTo>
                    <a:pt x="75" y="58"/>
                    <a:pt x="74" y="65"/>
                    <a:pt x="73" y="70"/>
                  </a:cubicBezTo>
                  <a:cubicBezTo>
                    <a:pt x="73" y="73"/>
                    <a:pt x="73" y="76"/>
                    <a:pt x="70" y="78"/>
                  </a:cubicBezTo>
                  <a:cubicBezTo>
                    <a:pt x="67" y="80"/>
                    <a:pt x="60" y="80"/>
                    <a:pt x="57" y="80"/>
                  </a:cubicBezTo>
                  <a:cubicBezTo>
                    <a:pt x="55" y="80"/>
                    <a:pt x="54" y="80"/>
                    <a:pt x="52" y="79"/>
                  </a:cubicBezTo>
                  <a:cubicBezTo>
                    <a:pt x="49" y="75"/>
                    <a:pt x="47" y="70"/>
                    <a:pt x="44" y="66"/>
                  </a:cubicBezTo>
                  <a:cubicBezTo>
                    <a:pt x="41" y="63"/>
                    <a:pt x="39" y="59"/>
                    <a:pt x="36" y="56"/>
                  </a:cubicBezTo>
                  <a:lnTo>
                    <a:pt x="25" y="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íṥ1îḑê">
              <a:extLst>
                <a:ext uri="{FF2B5EF4-FFF2-40B4-BE49-F238E27FC236}">
                  <a16:creationId xmlns:a16="http://schemas.microsoft.com/office/drawing/2014/main" id="{4FBD421F-25E0-419B-855D-52CE301E94F5}"/>
                </a:ext>
              </a:extLst>
            </p:cNvPr>
            <p:cNvSpPr/>
            <p:nvPr/>
          </p:nvSpPr>
          <p:spPr bwMode="auto">
            <a:xfrm>
              <a:off x="10885225" y="2971826"/>
              <a:ext cx="410251" cy="341876"/>
            </a:xfrm>
            <a:custGeom>
              <a:avLst/>
              <a:gdLst>
                <a:gd name="T0" fmla="*/ 0 w 92"/>
                <a:gd name="T1" fmla="*/ 65 h 77"/>
                <a:gd name="T2" fmla="*/ 43 w 92"/>
                <a:gd name="T3" fmla="*/ 21 h 77"/>
                <a:gd name="T4" fmla="*/ 66 w 92"/>
                <a:gd name="T5" fmla="*/ 4 h 77"/>
                <a:gd name="T6" fmla="*/ 89 w 92"/>
                <a:gd name="T7" fmla="*/ 15 h 77"/>
                <a:gd name="T8" fmla="*/ 69 w 92"/>
                <a:gd name="T9" fmla="*/ 44 h 77"/>
                <a:gd name="T10" fmla="*/ 66 w 92"/>
                <a:gd name="T11" fmla="*/ 45 h 77"/>
                <a:gd name="T12" fmla="*/ 5 w 92"/>
                <a:gd name="T13" fmla="*/ 77 h 77"/>
                <a:gd name="T14" fmla="*/ 0 w 92"/>
                <a:gd name="T15" fmla="*/ 6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7">
                  <a:moveTo>
                    <a:pt x="0" y="65"/>
                  </a:moveTo>
                  <a:cubicBezTo>
                    <a:pt x="0" y="61"/>
                    <a:pt x="22" y="39"/>
                    <a:pt x="43" y="21"/>
                  </a:cubicBezTo>
                  <a:cubicBezTo>
                    <a:pt x="52" y="13"/>
                    <a:pt x="61" y="7"/>
                    <a:pt x="66" y="4"/>
                  </a:cubicBezTo>
                  <a:cubicBezTo>
                    <a:pt x="75" y="0"/>
                    <a:pt x="87" y="6"/>
                    <a:pt x="89" y="15"/>
                  </a:cubicBezTo>
                  <a:cubicBezTo>
                    <a:pt x="92" y="29"/>
                    <a:pt x="79" y="38"/>
                    <a:pt x="69" y="44"/>
                  </a:cubicBezTo>
                  <a:cubicBezTo>
                    <a:pt x="68" y="44"/>
                    <a:pt x="67" y="45"/>
                    <a:pt x="66" y="45"/>
                  </a:cubicBezTo>
                  <a:cubicBezTo>
                    <a:pt x="50" y="55"/>
                    <a:pt x="5" y="77"/>
                    <a:pt x="5" y="77"/>
                  </a:cubicBezTo>
                  <a:lnTo>
                    <a:pt x="0" y="65"/>
                  </a:lnTo>
                  <a:close/>
                </a:path>
              </a:pathLst>
            </a:custGeom>
            <a:gradFill>
              <a:gsLst>
                <a:gs pos="0">
                  <a:srgbClr val="FFBEBB"/>
                </a:gs>
                <a:gs pos="100000">
                  <a:srgbClr val="FFBFBB"/>
                </a:gs>
              </a:gsLst>
              <a:lin ang="2700000" scaled="0"/>
            </a:gradFill>
            <a:ln>
              <a:noFill/>
            </a:ln>
          </p:spPr>
          <p:txBody>
            <a:bodyPr anchor="ctr"/>
            <a:lstStyle/>
            <a:p>
              <a:pPr algn="ctr"/>
              <a:endParaRPr/>
            </a:p>
          </p:txBody>
        </p:sp>
        <p:sp>
          <p:nvSpPr>
            <p:cNvPr id="67" name="iṩḷîḓè">
              <a:extLst>
                <a:ext uri="{FF2B5EF4-FFF2-40B4-BE49-F238E27FC236}">
                  <a16:creationId xmlns:a16="http://schemas.microsoft.com/office/drawing/2014/main" id="{C23DDABC-B147-4371-811D-EC0D09661CC8}"/>
                </a:ext>
              </a:extLst>
            </p:cNvPr>
            <p:cNvSpPr/>
            <p:nvPr/>
          </p:nvSpPr>
          <p:spPr bwMode="auto">
            <a:xfrm>
              <a:off x="10757022" y="3251736"/>
              <a:ext cx="160255" cy="98289"/>
            </a:xfrm>
            <a:custGeom>
              <a:avLst/>
              <a:gdLst>
                <a:gd name="T0" fmla="*/ 2 w 36"/>
                <a:gd name="T1" fmla="*/ 10 h 22"/>
                <a:gd name="T2" fmla="*/ 29 w 36"/>
                <a:gd name="T3" fmla="*/ 0 h 22"/>
                <a:gd name="T4" fmla="*/ 36 w 36"/>
                <a:gd name="T5" fmla="*/ 13 h 22"/>
                <a:gd name="T6" fmla="*/ 14 w 36"/>
                <a:gd name="T7" fmla="*/ 21 h 22"/>
                <a:gd name="T8" fmla="*/ 5 w 36"/>
                <a:gd name="T9" fmla="*/ 18 h 22"/>
                <a:gd name="T10" fmla="*/ 2 w 36"/>
                <a:gd name="T11" fmla="*/ 10 h 22"/>
              </a:gdLst>
              <a:ahLst/>
              <a:cxnLst>
                <a:cxn ang="0">
                  <a:pos x="T0" y="T1"/>
                </a:cxn>
                <a:cxn ang="0">
                  <a:pos x="T2" y="T3"/>
                </a:cxn>
                <a:cxn ang="0">
                  <a:pos x="T4" y="T5"/>
                </a:cxn>
                <a:cxn ang="0">
                  <a:pos x="T6" y="T7"/>
                </a:cxn>
                <a:cxn ang="0">
                  <a:pos x="T8" y="T9"/>
                </a:cxn>
                <a:cxn ang="0">
                  <a:pos x="T10" y="T11"/>
                </a:cxn>
              </a:cxnLst>
              <a:rect l="0" t="0" r="r" b="b"/>
              <a:pathLst>
                <a:path w="36" h="22">
                  <a:moveTo>
                    <a:pt x="2" y="10"/>
                  </a:moveTo>
                  <a:cubicBezTo>
                    <a:pt x="29" y="0"/>
                    <a:pt x="29" y="0"/>
                    <a:pt x="29" y="0"/>
                  </a:cubicBezTo>
                  <a:cubicBezTo>
                    <a:pt x="31" y="4"/>
                    <a:pt x="35" y="9"/>
                    <a:pt x="36" y="13"/>
                  </a:cubicBezTo>
                  <a:cubicBezTo>
                    <a:pt x="31" y="19"/>
                    <a:pt x="21" y="22"/>
                    <a:pt x="14" y="21"/>
                  </a:cubicBezTo>
                  <a:cubicBezTo>
                    <a:pt x="5" y="18"/>
                    <a:pt x="5" y="18"/>
                    <a:pt x="5" y="18"/>
                  </a:cubicBezTo>
                  <a:cubicBezTo>
                    <a:pt x="2" y="17"/>
                    <a:pt x="0" y="13"/>
                    <a:pt x="2" y="10"/>
                  </a:cubicBez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ḻiḓe">
              <a:extLst>
                <a:ext uri="{FF2B5EF4-FFF2-40B4-BE49-F238E27FC236}">
                  <a16:creationId xmlns:a16="http://schemas.microsoft.com/office/drawing/2014/main" id="{2FC937F0-4DF1-476B-A4C5-4472D9482BA5}"/>
                </a:ext>
              </a:extLst>
            </p:cNvPr>
            <p:cNvSpPr/>
            <p:nvPr/>
          </p:nvSpPr>
          <p:spPr bwMode="auto">
            <a:xfrm>
              <a:off x="10780525" y="3313702"/>
              <a:ext cx="83333" cy="94016"/>
            </a:xfrm>
            <a:custGeom>
              <a:avLst/>
              <a:gdLst>
                <a:gd name="T0" fmla="*/ 31 w 39"/>
                <a:gd name="T1" fmla="*/ 0 h 44"/>
                <a:gd name="T2" fmla="*/ 8 w 39"/>
                <a:gd name="T3" fmla="*/ 17 h 44"/>
                <a:gd name="T4" fmla="*/ 0 w 39"/>
                <a:gd name="T5" fmla="*/ 44 h 44"/>
                <a:gd name="T6" fmla="*/ 6 w 39"/>
                <a:gd name="T7" fmla="*/ 44 h 44"/>
                <a:gd name="T8" fmla="*/ 16 w 39"/>
                <a:gd name="T9" fmla="*/ 23 h 44"/>
                <a:gd name="T10" fmla="*/ 39 w 39"/>
                <a:gd name="T11" fmla="*/ 7 h 44"/>
                <a:gd name="T12" fmla="*/ 31 w 39"/>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1" y="0"/>
                  </a:moveTo>
                  <a:lnTo>
                    <a:pt x="8" y="17"/>
                  </a:lnTo>
                  <a:lnTo>
                    <a:pt x="0" y="44"/>
                  </a:lnTo>
                  <a:lnTo>
                    <a:pt x="6" y="44"/>
                  </a:lnTo>
                  <a:lnTo>
                    <a:pt x="16" y="23"/>
                  </a:lnTo>
                  <a:lnTo>
                    <a:pt x="39" y="7"/>
                  </a:lnTo>
                  <a:lnTo>
                    <a:pt x="31" y="0"/>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ľíḑe">
              <a:extLst>
                <a:ext uri="{FF2B5EF4-FFF2-40B4-BE49-F238E27FC236}">
                  <a16:creationId xmlns:a16="http://schemas.microsoft.com/office/drawing/2014/main" id="{4A8A3625-8DBA-4BB8-A00F-5E0B1D4DF48B}"/>
                </a:ext>
              </a:extLst>
            </p:cNvPr>
            <p:cNvSpPr/>
            <p:nvPr/>
          </p:nvSpPr>
          <p:spPr bwMode="auto">
            <a:xfrm>
              <a:off x="10748475" y="3313702"/>
              <a:ext cx="74786" cy="98289"/>
            </a:xfrm>
            <a:custGeom>
              <a:avLst/>
              <a:gdLst>
                <a:gd name="T0" fmla="*/ 27 w 35"/>
                <a:gd name="T1" fmla="*/ 0 h 46"/>
                <a:gd name="T2" fmla="*/ 6 w 35"/>
                <a:gd name="T3" fmla="*/ 19 h 46"/>
                <a:gd name="T4" fmla="*/ 0 w 35"/>
                <a:gd name="T5" fmla="*/ 46 h 46"/>
                <a:gd name="T6" fmla="*/ 4 w 35"/>
                <a:gd name="T7" fmla="*/ 44 h 46"/>
                <a:gd name="T8" fmla="*/ 15 w 35"/>
                <a:gd name="T9" fmla="*/ 23 h 46"/>
                <a:gd name="T10" fmla="*/ 35 w 35"/>
                <a:gd name="T11" fmla="*/ 7 h 46"/>
                <a:gd name="T12" fmla="*/ 27 w 35"/>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5" h="46">
                  <a:moveTo>
                    <a:pt x="27" y="0"/>
                  </a:moveTo>
                  <a:lnTo>
                    <a:pt x="6" y="19"/>
                  </a:lnTo>
                  <a:lnTo>
                    <a:pt x="0" y="46"/>
                  </a:lnTo>
                  <a:lnTo>
                    <a:pt x="4" y="44"/>
                  </a:lnTo>
                  <a:lnTo>
                    <a:pt x="15" y="23"/>
                  </a:lnTo>
                  <a:lnTo>
                    <a:pt x="35" y="7"/>
                  </a:lnTo>
                  <a:lnTo>
                    <a:pt x="27" y="0"/>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šļiḍè">
              <a:extLst>
                <a:ext uri="{FF2B5EF4-FFF2-40B4-BE49-F238E27FC236}">
                  <a16:creationId xmlns:a16="http://schemas.microsoft.com/office/drawing/2014/main" id="{D3E95999-4246-46E1-A562-CF5B95FA240E}"/>
                </a:ext>
              </a:extLst>
            </p:cNvPr>
            <p:cNvSpPr/>
            <p:nvPr/>
          </p:nvSpPr>
          <p:spPr bwMode="auto">
            <a:xfrm>
              <a:off x="10712150" y="3313702"/>
              <a:ext cx="81195" cy="94016"/>
            </a:xfrm>
            <a:custGeom>
              <a:avLst/>
              <a:gdLst>
                <a:gd name="T0" fmla="*/ 29 w 38"/>
                <a:gd name="T1" fmla="*/ 0 h 44"/>
                <a:gd name="T2" fmla="*/ 7 w 38"/>
                <a:gd name="T3" fmla="*/ 17 h 44"/>
                <a:gd name="T4" fmla="*/ 0 w 38"/>
                <a:gd name="T5" fmla="*/ 44 h 44"/>
                <a:gd name="T6" fmla="*/ 5 w 38"/>
                <a:gd name="T7" fmla="*/ 42 h 44"/>
                <a:gd name="T8" fmla="*/ 15 w 38"/>
                <a:gd name="T9" fmla="*/ 23 h 44"/>
                <a:gd name="T10" fmla="*/ 38 w 38"/>
                <a:gd name="T11" fmla="*/ 4 h 44"/>
                <a:gd name="T12" fmla="*/ 29 w 38"/>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38" h="44">
                  <a:moveTo>
                    <a:pt x="29" y="0"/>
                  </a:moveTo>
                  <a:lnTo>
                    <a:pt x="7" y="17"/>
                  </a:lnTo>
                  <a:lnTo>
                    <a:pt x="0" y="44"/>
                  </a:lnTo>
                  <a:lnTo>
                    <a:pt x="5" y="42"/>
                  </a:lnTo>
                  <a:lnTo>
                    <a:pt x="15" y="23"/>
                  </a:lnTo>
                  <a:lnTo>
                    <a:pt x="38" y="4"/>
                  </a:lnTo>
                  <a:lnTo>
                    <a:pt x="29" y="0"/>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şlïḓé">
              <a:extLst>
                <a:ext uri="{FF2B5EF4-FFF2-40B4-BE49-F238E27FC236}">
                  <a16:creationId xmlns:a16="http://schemas.microsoft.com/office/drawing/2014/main" id="{4A773DE2-0027-4545-B99A-419CB498215C}"/>
                </a:ext>
              </a:extLst>
            </p:cNvPr>
            <p:cNvSpPr/>
            <p:nvPr/>
          </p:nvSpPr>
          <p:spPr bwMode="auto">
            <a:xfrm>
              <a:off x="10682236" y="3296608"/>
              <a:ext cx="98289" cy="74786"/>
            </a:xfrm>
            <a:custGeom>
              <a:avLst/>
              <a:gdLst>
                <a:gd name="T0" fmla="*/ 39 w 46"/>
                <a:gd name="T1" fmla="*/ 0 h 35"/>
                <a:gd name="T2" fmla="*/ 12 w 46"/>
                <a:gd name="T3" fmla="*/ 12 h 35"/>
                <a:gd name="T4" fmla="*/ 0 w 46"/>
                <a:gd name="T5" fmla="*/ 35 h 35"/>
                <a:gd name="T6" fmla="*/ 4 w 46"/>
                <a:gd name="T7" fmla="*/ 35 h 35"/>
                <a:gd name="T8" fmla="*/ 21 w 46"/>
                <a:gd name="T9" fmla="*/ 19 h 35"/>
                <a:gd name="T10" fmla="*/ 46 w 46"/>
                <a:gd name="T11" fmla="*/ 8 h 35"/>
                <a:gd name="T12" fmla="*/ 39 w 46"/>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46" h="35">
                  <a:moveTo>
                    <a:pt x="39" y="0"/>
                  </a:moveTo>
                  <a:lnTo>
                    <a:pt x="12" y="12"/>
                  </a:lnTo>
                  <a:lnTo>
                    <a:pt x="0" y="35"/>
                  </a:lnTo>
                  <a:lnTo>
                    <a:pt x="4" y="35"/>
                  </a:lnTo>
                  <a:lnTo>
                    <a:pt x="21" y="19"/>
                  </a:lnTo>
                  <a:lnTo>
                    <a:pt x="46" y="8"/>
                  </a:lnTo>
                  <a:lnTo>
                    <a:pt x="39" y="0"/>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Sļïḋè">
              <a:extLst>
                <a:ext uri="{FF2B5EF4-FFF2-40B4-BE49-F238E27FC236}">
                  <a16:creationId xmlns:a16="http://schemas.microsoft.com/office/drawing/2014/main" id="{0B1F7937-DE97-460A-8A62-FE6EA10DA950}"/>
                </a:ext>
              </a:extLst>
            </p:cNvPr>
            <p:cNvSpPr/>
            <p:nvPr/>
          </p:nvSpPr>
          <p:spPr bwMode="auto">
            <a:xfrm>
              <a:off x="11032658" y="2717555"/>
              <a:ext cx="485037" cy="188032"/>
            </a:xfrm>
            <a:custGeom>
              <a:avLst/>
              <a:gdLst>
                <a:gd name="T0" fmla="*/ 6 w 109"/>
                <a:gd name="T1" fmla="*/ 1 h 42"/>
                <a:gd name="T2" fmla="*/ 67 w 109"/>
                <a:gd name="T3" fmla="*/ 2 h 42"/>
                <a:gd name="T4" fmla="*/ 95 w 109"/>
                <a:gd name="T5" fmla="*/ 7 h 42"/>
                <a:gd name="T6" fmla="*/ 104 w 109"/>
                <a:gd name="T7" fmla="*/ 31 h 42"/>
                <a:gd name="T8" fmla="*/ 69 w 109"/>
                <a:gd name="T9" fmla="*/ 37 h 42"/>
                <a:gd name="T10" fmla="*/ 66 w 109"/>
                <a:gd name="T11" fmla="*/ 36 h 42"/>
                <a:gd name="T12" fmla="*/ 1 w 109"/>
                <a:gd name="T13" fmla="*/ 14 h 42"/>
                <a:gd name="T14" fmla="*/ 6 w 109"/>
                <a:gd name="T15" fmla="*/ 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42">
                  <a:moveTo>
                    <a:pt x="6" y="1"/>
                  </a:moveTo>
                  <a:cubicBezTo>
                    <a:pt x="9" y="0"/>
                    <a:pt x="40" y="0"/>
                    <a:pt x="67" y="2"/>
                  </a:cubicBezTo>
                  <a:cubicBezTo>
                    <a:pt x="79" y="3"/>
                    <a:pt x="90" y="5"/>
                    <a:pt x="95" y="7"/>
                  </a:cubicBezTo>
                  <a:cubicBezTo>
                    <a:pt x="105" y="10"/>
                    <a:pt x="109" y="24"/>
                    <a:pt x="104" y="31"/>
                  </a:cubicBezTo>
                  <a:cubicBezTo>
                    <a:pt x="96" y="42"/>
                    <a:pt x="80" y="40"/>
                    <a:pt x="69" y="37"/>
                  </a:cubicBezTo>
                  <a:cubicBezTo>
                    <a:pt x="68" y="36"/>
                    <a:pt x="67" y="36"/>
                    <a:pt x="66" y="36"/>
                  </a:cubicBezTo>
                  <a:cubicBezTo>
                    <a:pt x="48" y="31"/>
                    <a:pt x="0" y="14"/>
                    <a:pt x="1" y="14"/>
                  </a:cubicBezTo>
                  <a:lnTo>
                    <a:pt x="6" y="1"/>
                  </a:lnTo>
                  <a:close/>
                </a:path>
              </a:pathLst>
            </a:custGeom>
            <a:gradFill>
              <a:gsLst>
                <a:gs pos="0">
                  <a:srgbClr val="FFBEBB"/>
                </a:gs>
                <a:gs pos="100000">
                  <a:srgbClr val="FFBFBB"/>
                </a:gs>
              </a:gsLst>
              <a:lin ang="2700000" scaled="0"/>
            </a:gradFill>
            <a:ln>
              <a:noFill/>
            </a:ln>
          </p:spPr>
          <p:txBody>
            <a:bodyPr anchor="ctr"/>
            <a:lstStyle/>
            <a:p>
              <a:pPr algn="ctr"/>
              <a:endParaRPr/>
            </a:p>
          </p:txBody>
        </p:sp>
        <p:sp>
          <p:nvSpPr>
            <p:cNvPr id="73" name="îṡ1íḋe">
              <a:extLst>
                <a:ext uri="{FF2B5EF4-FFF2-40B4-BE49-F238E27FC236}">
                  <a16:creationId xmlns:a16="http://schemas.microsoft.com/office/drawing/2014/main" id="{9BD9851D-9F93-469B-9EDF-D7AF97C56F31}"/>
                </a:ext>
              </a:extLst>
            </p:cNvPr>
            <p:cNvSpPr/>
            <p:nvPr/>
          </p:nvSpPr>
          <p:spPr bwMode="auto">
            <a:xfrm>
              <a:off x="10925822" y="2664138"/>
              <a:ext cx="138888" cy="121794"/>
            </a:xfrm>
            <a:custGeom>
              <a:avLst/>
              <a:gdLst>
                <a:gd name="T0" fmla="*/ 5 w 31"/>
                <a:gd name="T1" fmla="*/ 0 h 27"/>
                <a:gd name="T2" fmla="*/ 31 w 31"/>
                <a:gd name="T3" fmla="*/ 13 h 27"/>
                <a:gd name="T4" fmla="*/ 26 w 31"/>
                <a:gd name="T5" fmla="*/ 27 h 27"/>
                <a:gd name="T6" fmla="*/ 5 w 31"/>
                <a:gd name="T7" fmla="*/ 17 h 27"/>
                <a:gd name="T8" fmla="*/ 1 w 31"/>
                <a:gd name="T9" fmla="*/ 9 h 27"/>
                <a:gd name="T10" fmla="*/ 5 w 31"/>
                <a:gd name="T11" fmla="*/ 0 h 27"/>
              </a:gdLst>
              <a:ahLst/>
              <a:cxnLst>
                <a:cxn ang="0">
                  <a:pos x="T0" y="T1"/>
                </a:cxn>
                <a:cxn ang="0">
                  <a:pos x="T2" y="T3"/>
                </a:cxn>
                <a:cxn ang="0">
                  <a:pos x="T4" y="T5"/>
                </a:cxn>
                <a:cxn ang="0">
                  <a:pos x="T6" y="T7"/>
                </a:cxn>
                <a:cxn ang="0">
                  <a:pos x="T8" y="T9"/>
                </a:cxn>
                <a:cxn ang="0">
                  <a:pos x="T10" y="T11"/>
                </a:cxn>
              </a:cxnLst>
              <a:rect l="0" t="0" r="r" b="b"/>
              <a:pathLst>
                <a:path w="31" h="27">
                  <a:moveTo>
                    <a:pt x="5" y="0"/>
                  </a:moveTo>
                  <a:cubicBezTo>
                    <a:pt x="31" y="13"/>
                    <a:pt x="31" y="13"/>
                    <a:pt x="31" y="13"/>
                  </a:cubicBezTo>
                  <a:cubicBezTo>
                    <a:pt x="29" y="17"/>
                    <a:pt x="29" y="23"/>
                    <a:pt x="26" y="27"/>
                  </a:cubicBezTo>
                  <a:cubicBezTo>
                    <a:pt x="19" y="27"/>
                    <a:pt x="10" y="22"/>
                    <a:pt x="5" y="17"/>
                  </a:cubicBezTo>
                  <a:cubicBezTo>
                    <a:pt x="1" y="9"/>
                    <a:pt x="1" y="9"/>
                    <a:pt x="1" y="9"/>
                  </a:cubicBezTo>
                  <a:cubicBezTo>
                    <a:pt x="0" y="5"/>
                    <a:pt x="1" y="1"/>
                    <a:pt x="5" y="0"/>
                  </a:cubicBez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ṣḻîḑè">
              <a:extLst>
                <a:ext uri="{FF2B5EF4-FFF2-40B4-BE49-F238E27FC236}">
                  <a16:creationId xmlns:a16="http://schemas.microsoft.com/office/drawing/2014/main" id="{26180F99-9D71-4011-9B79-5CA5303B4BBF}"/>
                </a:ext>
              </a:extLst>
            </p:cNvPr>
            <p:cNvSpPr/>
            <p:nvPr/>
          </p:nvSpPr>
          <p:spPr bwMode="auto">
            <a:xfrm>
              <a:off x="10876678" y="2728239"/>
              <a:ext cx="119657" cy="29914"/>
            </a:xfrm>
            <a:custGeom>
              <a:avLst/>
              <a:gdLst>
                <a:gd name="T0" fmla="*/ 52 w 56"/>
                <a:gd name="T1" fmla="*/ 4 h 14"/>
                <a:gd name="T2" fmla="*/ 25 w 56"/>
                <a:gd name="T3" fmla="*/ 0 h 14"/>
                <a:gd name="T4" fmla="*/ 0 w 56"/>
                <a:gd name="T5" fmla="*/ 12 h 14"/>
                <a:gd name="T6" fmla="*/ 4 w 56"/>
                <a:gd name="T7" fmla="*/ 14 h 14"/>
                <a:gd name="T8" fmla="*/ 27 w 56"/>
                <a:gd name="T9" fmla="*/ 8 h 14"/>
                <a:gd name="T10" fmla="*/ 56 w 56"/>
                <a:gd name="T11" fmla="*/ 14 h 14"/>
                <a:gd name="T12" fmla="*/ 52 w 56"/>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56" h="14">
                  <a:moveTo>
                    <a:pt x="52" y="4"/>
                  </a:moveTo>
                  <a:lnTo>
                    <a:pt x="25" y="0"/>
                  </a:lnTo>
                  <a:lnTo>
                    <a:pt x="0" y="12"/>
                  </a:lnTo>
                  <a:lnTo>
                    <a:pt x="4" y="14"/>
                  </a:lnTo>
                  <a:lnTo>
                    <a:pt x="27" y="8"/>
                  </a:lnTo>
                  <a:lnTo>
                    <a:pt x="56" y="14"/>
                  </a:lnTo>
                  <a:lnTo>
                    <a:pt x="52" y="4"/>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ḻïḑé">
              <a:extLst>
                <a:ext uri="{FF2B5EF4-FFF2-40B4-BE49-F238E27FC236}">
                  <a16:creationId xmlns:a16="http://schemas.microsoft.com/office/drawing/2014/main" id="{F1F82D6D-41D0-4125-8ADE-62C28343713B}"/>
                </a:ext>
              </a:extLst>
            </p:cNvPr>
            <p:cNvSpPr/>
            <p:nvPr/>
          </p:nvSpPr>
          <p:spPr bwMode="auto">
            <a:xfrm>
              <a:off x="10855311" y="2700461"/>
              <a:ext cx="115383" cy="40598"/>
            </a:xfrm>
            <a:custGeom>
              <a:avLst/>
              <a:gdLst>
                <a:gd name="T0" fmla="*/ 50 w 54"/>
                <a:gd name="T1" fmla="*/ 4 h 19"/>
                <a:gd name="T2" fmla="*/ 23 w 54"/>
                <a:gd name="T3" fmla="*/ 0 h 19"/>
                <a:gd name="T4" fmla="*/ 0 w 54"/>
                <a:gd name="T5" fmla="*/ 15 h 19"/>
                <a:gd name="T6" fmla="*/ 4 w 54"/>
                <a:gd name="T7" fmla="*/ 19 h 19"/>
                <a:gd name="T8" fmla="*/ 25 w 54"/>
                <a:gd name="T9" fmla="*/ 11 h 19"/>
                <a:gd name="T10" fmla="*/ 54 w 54"/>
                <a:gd name="T11" fmla="*/ 13 h 19"/>
                <a:gd name="T12" fmla="*/ 50 w 54"/>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50" y="4"/>
                  </a:moveTo>
                  <a:lnTo>
                    <a:pt x="23" y="0"/>
                  </a:lnTo>
                  <a:lnTo>
                    <a:pt x="0" y="15"/>
                  </a:lnTo>
                  <a:lnTo>
                    <a:pt x="4" y="19"/>
                  </a:lnTo>
                  <a:lnTo>
                    <a:pt x="25" y="11"/>
                  </a:lnTo>
                  <a:lnTo>
                    <a:pt x="54" y="13"/>
                  </a:lnTo>
                  <a:lnTo>
                    <a:pt x="50" y="4"/>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S1íḑê">
              <a:extLst>
                <a:ext uri="{FF2B5EF4-FFF2-40B4-BE49-F238E27FC236}">
                  <a16:creationId xmlns:a16="http://schemas.microsoft.com/office/drawing/2014/main" id="{C1432E27-DA12-460F-A4DB-D055388135D8}"/>
                </a:ext>
              </a:extLst>
            </p:cNvPr>
            <p:cNvSpPr/>
            <p:nvPr/>
          </p:nvSpPr>
          <p:spPr bwMode="auto">
            <a:xfrm>
              <a:off x="10833944" y="2674821"/>
              <a:ext cx="115383" cy="34188"/>
            </a:xfrm>
            <a:custGeom>
              <a:avLst/>
              <a:gdLst>
                <a:gd name="T0" fmla="*/ 51 w 54"/>
                <a:gd name="T1" fmla="*/ 4 h 16"/>
                <a:gd name="T2" fmla="*/ 22 w 54"/>
                <a:gd name="T3" fmla="*/ 0 h 16"/>
                <a:gd name="T4" fmla="*/ 0 w 54"/>
                <a:gd name="T5" fmla="*/ 14 h 16"/>
                <a:gd name="T6" fmla="*/ 4 w 54"/>
                <a:gd name="T7" fmla="*/ 16 h 16"/>
                <a:gd name="T8" fmla="*/ 24 w 54"/>
                <a:gd name="T9" fmla="*/ 10 h 16"/>
                <a:gd name="T10" fmla="*/ 54 w 54"/>
                <a:gd name="T11" fmla="*/ 14 h 16"/>
                <a:gd name="T12" fmla="*/ 51 w 54"/>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51" y="4"/>
                  </a:moveTo>
                  <a:lnTo>
                    <a:pt x="22" y="0"/>
                  </a:lnTo>
                  <a:lnTo>
                    <a:pt x="0" y="14"/>
                  </a:lnTo>
                  <a:lnTo>
                    <a:pt x="4" y="16"/>
                  </a:lnTo>
                  <a:lnTo>
                    <a:pt x="24" y="10"/>
                  </a:lnTo>
                  <a:lnTo>
                    <a:pt x="54" y="14"/>
                  </a:lnTo>
                  <a:lnTo>
                    <a:pt x="51" y="4"/>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ṣļíḓê">
              <a:extLst>
                <a:ext uri="{FF2B5EF4-FFF2-40B4-BE49-F238E27FC236}">
                  <a16:creationId xmlns:a16="http://schemas.microsoft.com/office/drawing/2014/main" id="{035C1E7B-7258-4C74-81A8-94B3687BF1D2}"/>
                </a:ext>
              </a:extLst>
            </p:cNvPr>
            <p:cNvSpPr/>
            <p:nvPr/>
          </p:nvSpPr>
          <p:spPr bwMode="auto">
            <a:xfrm>
              <a:off x="10838217" y="2642770"/>
              <a:ext cx="111110" cy="44872"/>
            </a:xfrm>
            <a:custGeom>
              <a:avLst/>
              <a:gdLst>
                <a:gd name="T0" fmla="*/ 52 w 52"/>
                <a:gd name="T1" fmla="*/ 10 h 21"/>
                <a:gd name="T2" fmla="*/ 25 w 52"/>
                <a:gd name="T3" fmla="*/ 0 h 21"/>
                <a:gd name="T4" fmla="*/ 0 w 52"/>
                <a:gd name="T5" fmla="*/ 8 h 21"/>
                <a:gd name="T6" fmla="*/ 2 w 52"/>
                <a:gd name="T7" fmla="*/ 10 h 21"/>
                <a:gd name="T8" fmla="*/ 25 w 52"/>
                <a:gd name="T9" fmla="*/ 10 h 21"/>
                <a:gd name="T10" fmla="*/ 52 w 52"/>
                <a:gd name="T11" fmla="*/ 21 h 21"/>
                <a:gd name="T12" fmla="*/ 52 w 5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52" h="21">
                  <a:moveTo>
                    <a:pt x="52" y="10"/>
                  </a:moveTo>
                  <a:lnTo>
                    <a:pt x="25" y="0"/>
                  </a:lnTo>
                  <a:lnTo>
                    <a:pt x="0" y="8"/>
                  </a:lnTo>
                  <a:lnTo>
                    <a:pt x="2" y="10"/>
                  </a:lnTo>
                  <a:lnTo>
                    <a:pt x="25" y="10"/>
                  </a:lnTo>
                  <a:lnTo>
                    <a:pt x="52" y="21"/>
                  </a:lnTo>
                  <a:lnTo>
                    <a:pt x="52" y="10"/>
                  </a:lnTo>
                  <a:close/>
                </a:path>
              </a:pathLst>
            </a:custGeom>
            <a:solidFill>
              <a:srgbClr val="FDBC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Sḷiḓè">
              <a:extLst>
                <a:ext uri="{FF2B5EF4-FFF2-40B4-BE49-F238E27FC236}">
                  <a16:creationId xmlns:a16="http://schemas.microsoft.com/office/drawing/2014/main" id="{0111B201-802E-4D19-8C6A-C760E8A21B45}"/>
                </a:ext>
              </a:extLst>
            </p:cNvPr>
            <p:cNvSpPr/>
            <p:nvPr/>
          </p:nvSpPr>
          <p:spPr bwMode="auto">
            <a:xfrm>
              <a:off x="11374534" y="3288061"/>
              <a:ext cx="373927" cy="1423058"/>
            </a:xfrm>
            <a:custGeom>
              <a:avLst/>
              <a:gdLst>
                <a:gd name="T0" fmla="*/ 62 w 84"/>
                <a:gd name="T1" fmla="*/ 89 h 320"/>
                <a:gd name="T2" fmla="*/ 40 w 84"/>
                <a:gd name="T3" fmla="*/ 178 h 320"/>
                <a:gd name="T4" fmla="*/ 57 w 84"/>
                <a:gd name="T5" fmla="*/ 222 h 320"/>
                <a:gd name="T6" fmla="*/ 60 w 84"/>
                <a:gd name="T7" fmla="*/ 320 h 320"/>
                <a:gd name="T8" fmla="*/ 41 w 84"/>
                <a:gd name="T9" fmla="*/ 320 h 320"/>
                <a:gd name="T10" fmla="*/ 0 w 84"/>
                <a:gd name="T11" fmla="*/ 167 h 320"/>
                <a:gd name="T12" fmla="*/ 4 w 84"/>
                <a:gd name="T13" fmla="*/ 0 h 320"/>
                <a:gd name="T14" fmla="*/ 81 w 84"/>
                <a:gd name="T15" fmla="*/ 4 h 320"/>
                <a:gd name="T16" fmla="*/ 81 w 84"/>
                <a:gd name="T17" fmla="*/ 41 h 320"/>
                <a:gd name="T18" fmla="*/ 62 w 84"/>
                <a:gd name="T19" fmla="*/ 8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320">
                  <a:moveTo>
                    <a:pt x="62" y="89"/>
                  </a:moveTo>
                  <a:cubicBezTo>
                    <a:pt x="54" y="103"/>
                    <a:pt x="40" y="175"/>
                    <a:pt x="40" y="178"/>
                  </a:cubicBezTo>
                  <a:cubicBezTo>
                    <a:pt x="57" y="222"/>
                    <a:pt x="57" y="222"/>
                    <a:pt x="57" y="222"/>
                  </a:cubicBezTo>
                  <a:cubicBezTo>
                    <a:pt x="60" y="320"/>
                    <a:pt x="60" y="320"/>
                    <a:pt x="60" y="320"/>
                  </a:cubicBezTo>
                  <a:cubicBezTo>
                    <a:pt x="41" y="320"/>
                    <a:pt x="41" y="320"/>
                    <a:pt x="41" y="320"/>
                  </a:cubicBezTo>
                  <a:cubicBezTo>
                    <a:pt x="0" y="167"/>
                    <a:pt x="0" y="167"/>
                    <a:pt x="0" y="167"/>
                  </a:cubicBezTo>
                  <a:cubicBezTo>
                    <a:pt x="4" y="0"/>
                    <a:pt x="4" y="0"/>
                    <a:pt x="4" y="0"/>
                  </a:cubicBezTo>
                  <a:cubicBezTo>
                    <a:pt x="4" y="0"/>
                    <a:pt x="81" y="4"/>
                    <a:pt x="81" y="4"/>
                  </a:cubicBezTo>
                  <a:cubicBezTo>
                    <a:pt x="84" y="4"/>
                    <a:pt x="81" y="39"/>
                    <a:pt x="81" y="41"/>
                  </a:cubicBezTo>
                  <a:cubicBezTo>
                    <a:pt x="78" y="59"/>
                    <a:pt x="71" y="74"/>
                    <a:pt x="62" y="89"/>
                  </a:cubicBezTo>
                  <a:close/>
                </a:path>
              </a:pathLst>
            </a:custGeom>
            <a:gradFill>
              <a:gsLst>
                <a:gs pos="0">
                  <a:srgbClr val="222C30"/>
                </a:gs>
                <a:gs pos="94000">
                  <a:srgbClr val="79939F"/>
                </a:gs>
              </a:gsLst>
              <a:lin ang="5400000" scaled="0"/>
            </a:gradFill>
            <a:ln>
              <a:noFill/>
            </a:ln>
          </p:spPr>
          <p:txBody>
            <a:bodyPr anchor="ctr"/>
            <a:lstStyle/>
            <a:p>
              <a:pPr algn="ctr"/>
              <a:endParaRPr/>
            </a:p>
          </p:txBody>
        </p:sp>
        <p:sp>
          <p:nvSpPr>
            <p:cNvPr id="79" name="iṩḷîḓê">
              <a:extLst>
                <a:ext uri="{FF2B5EF4-FFF2-40B4-BE49-F238E27FC236}">
                  <a16:creationId xmlns:a16="http://schemas.microsoft.com/office/drawing/2014/main" id="{CE13BDCC-FEAB-4CB1-BDFF-0E5909161BB4}"/>
                </a:ext>
              </a:extLst>
            </p:cNvPr>
            <p:cNvSpPr/>
            <p:nvPr/>
          </p:nvSpPr>
          <p:spPr bwMode="auto">
            <a:xfrm>
              <a:off x="11165135" y="3288061"/>
              <a:ext cx="493584" cy="1423058"/>
            </a:xfrm>
            <a:custGeom>
              <a:avLst/>
              <a:gdLst>
                <a:gd name="T0" fmla="*/ 75 w 111"/>
                <a:gd name="T1" fmla="*/ 89 h 320"/>
                <a:gd name="T2" fmla="*/ 38 w 111"/>
                <a:gd name="T3" fmla="*/ 178 h 320"/>
                <a:gd name="T4" fmla="*/ 47 w 111"/>
                <a:gd name="T5" fmla="*/ 222 h 320"/>
                <a:gd name="T6" fmla="*/ 35 w 111"/>
                <a:gd name="T7" fmla="*/ 320 h 320"/>
                <a:gd name="T8" fmla="*/ 16 w 111"/>
                <a:gd name="T9" fmla="*/ 320 h 320"/>
                <a:gd name="T10" fmla="*/ 0 w 111"/>
                <a:gd name="T11" fmla="*/ 167 h 320"/>
                <a:gd name="T12" fmla="*/ 32 w 111"/>
                <a:gd name="T13" fmla="*/ 0 h 320"/>
                <a:gd name="T14" fmla="*/ 108 w 111"/>
                <a:gd name="T15" fmla="*/ 4 h 320"/>
                <a:gd name="T16" fmla="*/ 101 w 111"/>
                <a:gd name="T17" fmla="*/ 41 h 320"/>
                <a:gd name="T18" fmla="*/ 75 w 111"/>
                <a:gd name="T19" fmla="*/ 8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320">
                  <a:moveTo>
                    <a:pt x="75" y="89"/>
                  </a:moveTo>
                  <a:cubicBezTo>
                    <a:pt x="65" y="103"/>
                    <a:pt x="38" y="175"/>
                    <a:pt x="38" y="178"/>
                  </a:cubicBezTo>
                  <a:cubicBezTo>
                    <a:pt x="47" y="222"/>
                    <a:pt x="47" y="222"/>
                    <a:pt x="47" y="222"/>
                  </a:cubicBezTo>
                  <a:cubicBezTo>
                    <a:pt x="35" y="320"/>
                    <a:pt x="35" y="320"/>
                    <a:pt x="35" y="320"/>
                  </a:cubicBezTo>
                  <a:cubicBezTo>
                    <a:pt x="16" y="320"/>
                    <a:pt x="16" y="320"/>
                    <a:pt x="16" y="320"/>
                  </a:cubicBezTo>
                  <a:cubicBezTo>
                    <a:pt x="0" y="167"/>
                    <a:pt x="0" y="167"/>
                    <a:pt x="0" y="167"/>
                  </a:cubicBezTo>
                  <a:cubicBezTo>
                    <a:pt x="32" y="0"/>
                    <a:pt x="32" y="0"/>
                    <a:pt x="32" y="0"/>
                  </a:cubicBezTo>
                  <a:cubicBezTo>
                    <a:pt x="32" y="0"/>
                    <a:pt x="108" y="4"/>
                    <a:pt x="108" y="4"/>
                  </a:cubicBezTo>
                  <a:cubicBezTo>
                    <a:pt x="111" y="4"/>
                    <a:pt x="102" y="39"/>
                    <a:pt x="101" y="41"/>
                  </a:cubicBezTo>
                  <a:cubicBezTo>
                    <a:pt x="96" y="59"/>
                    <a:pt x="86" y="74"/>
                    <a:pt x="75" y="89"/>
                  </a:cubicBezTo>
                  <a:close/>
                </a:path>
              </a:pathLst>
            </a:custGeom>
            <a:gradFill>
              <a:gsLst>
                <a:gs pos="0">
                  <a:srgbClr val="39484D"/>
                </a:gs>
                <a:gs pos="100000">
                  <a:srgbClr val="617880"/>
                </a:gs>
              </a:gsLst>
              <a:lin ang="2700000" scaled="0"/>
            </a:gradFill>
            <a:ln>
              <a:noFill/>
            </a:ln>
          </p:spPr>
          <p:txBody>
            <a:bodyPr anchor="ctr"/>
            <a:lstStyle/>
            <a:p>
              <a:pPr algn="ctr"/>
              <a:endParaRPr/>
            </a:p>
          </p:txBody>
        </p:sp>
        <p:sp>
          <p:nvSpPr>
            <p:cNvPr id="80" name="íṣlïḋé">
              <a:extLst>
                <a:ext uri="{FF2B5EF4-FFF2-40B4-BE49-F238E27FC236}">
                  <a16:creationId xmlns:a16="http://schemas.microsoft.com/office/drawing/2014/main" id="{41AB73B8-12A7-4ABA-80B1-DCE7670971F8}"/>
                </a:ext>
              </a:extLst>
            </p:cNvPr>
            <p:cNvSpPr/>
            <p:nvPr/>
          </p:nvSpPr>
          <p:spPr bwMode="auto">
            <a:xfrm>
              <a:off x="11060436" y="4706845"/>
              <a:ext cx="284185" cy="106836"/>
            </a:xfrm>
            <a:custGeom>
              <a:avLst/>
              <a:gdLst>
                <a:gd name="T0" fmla="*/ 58 w 64"/>
                <a:gd name="T1" fmla="*/ 0 h 24"/>
                <a:gd name="T2" fmla="*/ 40 w 64"/>
                <a:gd name="T3" fmla="*/ 0 h 24"/>
                <a:gd name="T4" fmla="*/ 22 w 64"/>
                <a:gd name="T5" fmla="*/ 14 h 24"/>
                <a:gd name="T6" fmla="*/ 3 w 64"/>
                <a:gd name="T7" fmla="*/ 20 h 24"/>
                <a:gd name="T8" fmla="*/ 0 w 64"/>
                <a:gd name="T9" fmla="*/ 24 h 24"/>
                <a:gd name="T10" fmla="*/ 62 w 64"/>
                <a:gd name="T11" fmla="*/ 24 h 24"/>
                <a:gd name="T12" fmla="*/ 58 w 6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4" h="24">
                  <a:moveTo>
                    <a:pt x="58" y="0"/>
                  </a:moveTo>
                  <a:cubicBezTo>
                    <a:pt x="40" y="0"/>
                    <a:pt x="40" y="0"/>
                    <a:pt x="40" y="0"/>
                  </a:cubicBezTo>
                  <a:cubicBezTo>
                    <a:pt x="22" y="14"/>
                    <a:pt x="22" y="14"/>
                    <a:pt x="22" y="14"/>
                  </a:cubicBezTo>
                  <a:cubicBezTo>
                    <a:pt x="3" y="20"/>
                    <a:pt x="3" y="20"/>
                    <a:pt x="3" y="20"/>
                  </a:cubicBezTo>
                  <a:cubicBezTo>
                    <a:pt x="0" y="24"/>
                    <a:pt x="0" y="24"/>
                    <a:pt x="0" y="24"/>
                  </a:cubicBezTo>
                  <a:cubicBezTo>
                    <a:pt x="62" y="24"/>
                    <a:pt x="62" y="24"/>
                    <a:pt x="62" y="24"/>
                  </a:cubicBezTo>
                  <a:cubicBezTo>
                    <a:pt x="62" y="24"/>
                    <a:pt x="64" y="15"/>
                    <a:pt x="5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śľïḓe">
              <a:extLst>
                <a:ext uri="{FF2B5EF4-FFF2-40B4-BE49-F238E27FC236}">
                  <a16:creationId xmlns:a16="http://schemas.microsoft.com/office/drawing/2014/main" id="{50A2F656-7F2E-4141-8019-63BD846B1E34}"/>
                </a:ext>
              </a:extLst>
            </p:cNvPr>
            <p:cNvSpPr/>
            <p:nvPr/>
          </p:nvSpPr>
          <p:spPr bwMode="auto">
            <a:xfrm>
              <a:off x="11383081" y="4706845"/>
              <a:ext cx="284185" cy="106836"/>
            </a:xfrm>
            <a:custGeom>
              <a:avLst/>
              <a:gdLst>
                <a:gd name="T0" fmla="*/ 58 w 64"/>
                <a:gd name="T1" fmla="*/ 0 h 24"/>
                <a:gd name="T2" fmla="*/ 39 w 64"/>
                <a:gd name="T3" fmla="*/ 0 h 24"/>
                <a:gd name="T4" fmla="*/ 21 w 64"/>
                <a:gd name="T5" fmla="*/ 14 h 24"/>
                <a:gd name="T6" fmla="*/ 2 w 64"/>
                <a:gd name="T7" fmla="*/ 20 h 24"/>
                <a:gd name="T8" fmla="*/ 0 w 64"/>
                <a:gd name="T9" fmla="*/ 24 h 24"/>
                <a:gd name="T10" fmla="*/ 61 w 64"/>
                <a:gd name="T11" fmla="*/ 24 h 24"/>
                <a:gd name="T12" fmla="*/ 58 w 64"/>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4" h="24">
                  <a:moveTo>
                    <a:pt x="58" y="0"/>
                  </a:moveTo>
                  <a:cubicBezTo>
                    <a:pt x="39" y="0"/>
                    <a:pt x="39" y="0"/>
                    <a:pt x="39" y="0"/>
                  </a:cubicBezTo>
                  <a:cubicBezTo>
                    <a:pt x="21" y="14"/>
                    <a:pt x="21" y="14"/>
                    <a:pt x="21" y="14"/>
                  </a:cubicBezTo>
                  <a:cubicBezTo>
                    <a:pt x="2" y="20"/>
                    <a:pt x="2" y="20"/>
                    <a:pt x="2" y="20"/>
                  </a:cubicBezTo>
                  <a:cubicBezTo>
                    <a:pt x="0" y="24"/>
                    <a:pt x="0" y="24"/>
                    <a:pt x="0" y="24"/>
                  </a:cubicBezTo>
                  <a:cubicBezTo>
                    <a:pt x="61" y="24"/>
                    <a:pt x="61" y="24"/>
                    <a:pt x="61" y="24"/>
                  </a:cubicBezTo>
                  <a:cubicBezTo>
                    <a:pt x="61" y="24"/>
                    <a:pt x="64" y="15"/>
                    <a:pt x="5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Sḷiḍé">
              <a:extLst>
                <a:ext uri="{FF2B5EF4-FFF2-40B4-BE49-F238E27FC236}">
                  <a16:creationId xmlns:a16="http://schemas.microsoft.com/office/drawing/2014/main" id="{BC2F7CE2-D415-4E39-8101-DE357975CA67}"/>
                </a:ext>
              </a:extLst>
            </p:cNvPr>
            <p:cNvSpPr/>
            <p:nvPr/>
          </p:nvSpPr>
          <p:spPr bwMode="auto">
            <a:xfrm>
              <a:off x="11340346" y="2452601"/>
              <a:ext cx="83333" cy="57692"/>
            </a:xfrm>
            <a:custGeom>
              <a:avLst/>
              <a:gdLst>
                <a:gd name="T0" fmla="*/ 3 w 19"/>
                <a:gd name="T1" fmla="*/ 5 h 13"/>
                <a:gd name="T2" fmla="*/ 2 w 19"/>
                <a:gd name="T3" fmla="*/ 12 h 13"/>
                <a:gd name="T4" fmla="*/ 5 w 19"/>
                <a:gd name="T5" fmla="*/ 12 h 13"/>
                <a:gd name="T6" fmla="*/ 13 w 19"/>
                <a:gd name="T7" fmla="*/ 11 h 13"/>
                <a:gd name="T8" fmla="*/ 19 w 19"/>
                <a:gd name="T9" fmla="*/ 6 h 13"/>
                <a:gd name="T10" fmla="*/ 14 w 19"/>
                <a:gd name="T11" fmla="*/ 2 h 13"/>
                <a:gd name="T12" fmla="*/ 8 w 19"/>
                <a:gd name="T13" fmla="*/ 0 h 13"/>
                <a:gd name="T14" fmla="*/ 3 w 19"/>
                <a:gd name="T15" fmla="*/ 5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3" y="5"/>
                  </a:moveTo>
                  <a:cubicBezTo>
                    <a:pt x="2" y="6"/>
                    <a:pt x="0" y="11"/>
                    <a:pt x="2" y="12"/>
                  </a:cubicBezTo>
                  <a:cubicBezTo>
                    <a:pt x="2" y="13"/>
                    <a:pt x="4" y="13"/>
                    <a:pt x="5" y="12"/>
                  </a:cubicBezTo>
                  <a:cubicBezTo>
                    <a:pt x="8" y="12"/>
                    <a:pt x="11" y="12"/>
                    <a:pt x="13" y="11"/>
                  </a:cubicBezTo>
                  <a:cubicBezTo>
                    <a:pt x="15" y="10"/>
                    <a:pt x="19" y="9"/>
                    <a:pt x="19" y="6"/>
                  </a:cubicBezTo>
                  <a:cubicBezTo>
                    <a:pt x="19" y="4"/>
                    <a:pt x="16" y="2"/>
                    <a:pt x="14" y="2"/>
                  </a:cubicBezTo>
                  <a:cubicBezTo>
                    <a:pt x="12" y="1"/>
                    <a:pt x="10" y="0"/>
                    <a:pt x="8" y="0"/>
                  </a:cubicBezTo>
                  <a:lnTo>
                    <a:pt x="3" y="5"/>
                  </a:lnTo>
                  <a:close/>
                </a:path>
              </a:pathLst>
            </a:custGeom>
            <a:gradFill>
              <a:gsLst>
                <a:gs pos="0">
                  <a:srgbClr val="FFBAB9"/>
                </a:gs>
                <a:gs pos="100000">
                  <a:srgbClr val="F7C1B3"/>
                </a:gs>
              </a:gsLst>
              <a:lin ang="2700000" scaled="0"/>
            </a:gradFill>
            <a:ln>
              <a:noFill/>
            </a:ln>
          </p:spPr>
          <p:txBody>
            <a:bodyPr anchor="ctr"/>
            <a:lstStyle/>
            <a:p>
              <a:pPr algn="ctr"/>
              <a:endParaRPr/>
            </a:p>
          </p:txBody>
        </p:sp>
        <p:sp>
          <p:nvSpPr>
            <p:cNvPr id="83" name="í$ḻidé">
              <a:extLst>
                <a:ext uri="{FF2B5EF4-FFF2-40B4-BE49-F238E27FC236}">
                  <a16:creationId xmlns:a16="http://schemas.microsoft.com/office/drawing/2014/main" id="{A64B3481-F028-4B2C-B68F-3D8FCD2AFDFC}"/>
                </a:ext>
              </a:extLst>
            </p:cNvPr>
            <p:cNvSpPr/>
            <p:nvPr/>
          </p:nvSpPr>
          <p:spPr bwMode="auto">
            <a:xfrm>
              <a:off x="11393765" y="2367132"/>
              <a:ext cx="149571" cy="217946"/>
            </a:xfrm>
            <a:custGeom>
              <a:avLst/>
              <a:gdLst>
                <a:gd name="T0" fmla="*/ 29 w 34"/>
                <a:gd name="T1" fmla="*/ 41 h 49"/>
                <a:gd name="T2" fmla="*/ 12 w 34"/>
                <a:gd name="T3" fmla="*/ 47 h 49"/>
                <a:gd name="T4" fmla="*/ 2 w 34"/>
                <a:gd name="T5" fmla="*/ 41 h 49"/>
                <a:gd name="T6" fmla="*/ 0 w 34"/>
                <a:gd name="T7" fmla="*/ 15 h 49"/>
                <a:gd name="T8" fmla="*/ 13 w 34"/>
                <a:gd name="T9" fmla="*/ 0 h 49"/>
                <a:gd name="T10" fmla="*/ 17 w 34"/>
                <a:gd name="T11" fmla="*/ 11 h 49"/>
                <a:gd name="T12" fmla="*/ 30 w 34"/>
                <a:gd name="T13" fmla="*/ 9 h 49"/>
                <a:gd name="T14" fmla="*/ 34 w 34"/>
                <a:gd name="T15" fmla="*/ 34 h 49"/>
                <a:gd name="T16" fmla="*/ 29 w 34"/>
                <a:gd name="T17" fmla="*/ 4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9">
                  <a:moveTo>
                    <a:pt x="29" y="41"/>
                  </a:moveTo>
                  <a:cubicBezTo>
                    <a:pt x="12" y="47"/>
                    <a:pt x="12" y="47"/>
                    <a:pt x="12" y="47"/>
                  </a:cubicBezTo>
                  <a:cubicBezTo>
                    <a:pt x="7" y="49"/>
                    <a:pt x="3" y="46"/>
                    <a:pt x="2" y="41"/>
                  </a:cubicBezTo>
                  <a:cubicBezTo>
                    <a:pt x="0" y="15"/>
                    <a:pt x="0" y="15"/>
                    <a:pt x="0" y="15"/>
                  </a:cubicBezTo>
                  <a:cubicBezTo>
                    <a:pt x="0" y="15"/>
                    <a:pt x="6" y="6"/>
                    <a:pt x="13" y="0"/>
                  </a:cubicBezTo>
                  <a:cubicBezTo>
                    <a:pt x="17" y="11"/>
                    <a:pt x="17" y="11"/>
                    <a:pt x="17" y="11"/>
                  </a:cubicBezTo>
                  <a:cubicBezTo>
                    <a:pt x="30" y="9"/>
                    <a:pt x="30" y="9"/>
                    <a:pt x="30" y="9"/>
                  </a:cubicBezTo>
                  <a:cubicBezTo>
                    <a:pt x="34" y="34"/>
                    <a:pt x="34" y="34"/>
                    <a:pt x="34" y="34"/>
                  </a:cubicBezTo>
                  <a:cubicBezTo>
                    <a:pt x="34" y="37"/>
                    <a:pt x="32" y="40"/>
                    <a:pt x="29" y="41"/>
                  </a:cubicBezTo>
                  <a:close/>
                </a:path>
              </a:pathLst>
            </a:custGeom>
            <a:gradFill>
              <a:gsLst>
                <a:gs pos="0">
                  <a:srgbClr val="FFBAB9"/>
                </a:gs>
                <a:gs pos="66000">
                  <a:srgbClr val="F7C1B3"/>
                </a:gs>
              </a:gsLst>
              <a:lin ang="2700000" scaled="0"/>
            </a:gradFill>
            <a:ln>
              <a:noFill/>
            </a:ln>
          </p:spPr>
          <p:txBody>
            <a:bodyPr anchor="ctr"/>
            <a:lstStyle/>
            <a:p>
              <a:pPr algn="ctr"/>
              <a:endParaRPr/>
            </a:p>
          </p:txBody>
        </p:sp>
        <p:sp>
          <p:nvSpPr>
            <p:cNvPr id="84" name="îṩľîḓe">
              <a:extLst>
                <a:ext uri="{FF2B5EF4-FFF2-40B4-BE49-F238E27FC236}">
                  <a16:creationId xmlns:a16="http://schemas.microsoft.com/office/drawing/2014/main" id="{A7F1DC9E-0537-40B4-BEAE-50512BD0FB17}"/>
                </a:ext>
              </a:extLst>
            </p:cNvPr>
            <p:cNvSpPr/>
            <p:nvPr/>
          </p:nvSpPr>
          <p:spPr bwMode="auto">
            <a:xfrm>
              <a:off x="11295476" y="2230382"/>
              <a:ext cx="177349" cy="284185"/>
            </a:xfrm>
            <a:custGeom>
              <a:avLst/>
              <a:gdLst>
                <a:gd name="T0" fmla="*/ 33 w 40"/>
                <a:gd name="T1" fmla="*/ 35 h 64"/>
                <a:gd name="T2" fmla="*/ 31 w 40"/>
                <a:gd name="T3" fmla="*/ 37 h 64"/>
                <a:gd name="T4" fmla="*/ 31 w 40"/>
                <a:gd name="T5" fmla="*/ 39 h 64"/>
                <a:gd name="T6" fmla="*/ 30 w 40"/>
                <a:gd name="T7" fmla="*/ 47 h 64"/>
                <a:gd name="T8" fmla="*/ 27 w 40"/>
                <a:gd name="T9" fmla="*/ 51 h 64"/>
                <a:gd name="T10" fmla="*/ 15 w 40"/>
                <a:gd name="T11" fmla="*/ 62 h 64"/>
                <a:gd name="T12" fmla="*/ 7 w 40"/>
                <a:gd name="T13" fmla="*/ 58 h 64"/>
                <a:gd name="T14" fmla="*/ 2 w 40"/>
                <a:gd name="T15" fmla="*/ 35 h 64"/>
                <a:gd name="T16" fmla="*/ 1 w 40"/>
                <a:gd name="T17" fmla="*/ 26 h 64"/>
                <a:gd name="T18" fmla="*/ 1 w 40"/>
                <a:gd name="T19" fmla="*/ 23 h 64"/>
                <a:gd name="T20" fmla="*/ 1 w 40"/>
                <a:gd name="T21" fmla="*/ 22 h 64"/>
                <a:gd name="T22" fmla="*/ 0 w 40"/>
                <a:gd name="T23" fmla="*/ 9 h 64"/>
                <a:gd name="T24" fmla="*/ 0 w 40"/>
                <a:gd name="T25" fmla="*/ 5 h 64"/>
                <a:gd name="T26" fmla="*/ 3 w 40"/>
                <a:gd name="T27" fmla="*/ 0 h 64"/>
                <a:gd name="T28" fmla="*/ 15 w 40"/>
                <a:gd name="T29" fmla="*/ 0 h 64"/>
                <a:gd name="T30" fmla="*/ 20 w 40"/>
                <a:gd name="T31" fmla="*/ 13 h 64"/>
                <a:gd name="T32" fmla="*/ 27 w 40"/>
                <a:gd name="T33" fmla="*/ 20 h 64"/>
                <a:gd name="T34" fmla="*/ 29 w 40"/>
                <a:gd name="T35" fmla="*/ 20 h 64"/>
                <a:gd name="T36" fmla="*/ 32 w 40"/>
                <a:gd name="T37" fmla="*/ 16 h 64"/>
                <a:gd name="T38" fmla="*/ 37 w 40"/>
                <a:gd name="T39" fmla="*/ 17 h 64"/>
                <a:gd name="T40" fmla="*/ 40 w 40"/>
                <a:gd name="T41" fmla="*/ 27 h 64"/>
                <a:gd name="T42" fmla="*/ 37 w 40"/>
                <a:gd name="T43" fmla="*/ 33 h 64"/>
                <a:gd name="T44" fmla="*/ 33 w 40"/>
                <a:gd name="T45" fmla="*/ 35 h 64"/>
                <a:gd name="T46" fmla="*/ 33 w 40"/>
                <a:gd name="T4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64">
                  <a:moveTo>
                    <a:pt x="33" y="35"/>
                  </a:moveTo>
                  <a:cubicBezTo>
                    <a:pt x="32" y="35"/>
                    <a:pt x="31" y="36"/>
                    <a:pt x="31" y="37"/>
                  </a:cubicBezTo>
                  <a:cubicBezTo>
                    <a:pt x="31" y="38"/>
                    <a:pt x="31" y="37"/>
                    <a:pt x="31" y="39"/>
                  </a:cubicBezTo>
                  <a:cubicBezTo>
                    <a:pt x="32" y="42"/>
                    <a:pt x="31" y="45"/>
                    <a:pt x="30" y="47"/>
                  </a:cubicBezTo>
                  <a:cubicBezTo>
                    <a:pt x="29" y="48"/>
                    <a:pt x="28" y="50"/>
                    <a:pt x="27" y="51"/>
                  </a:cubicBezTo>
                  <a:cubicBezTo>
                    <a:pt x="15" y="62"/>
                    <a:pt x="15" y="62"/>
                    <a:pt x="15" y="62"/>
                  </a:cubicBezTo>
                  <a:cubicBezTo>
                    <a:pt x="12" y="64"/>
                    <a:pt x="8" y="62"/>
                    <a:pt x="7" y="58"/>
                  </a:cubicBezTo>
                  <a:cubicBezTo>
                    <a:pt x="4" y="49"/>
                    <a:pt x="2" y="35"/>
                    <a:pt x="2" y="35"/>
                  </a:cubicBezTo>
                  <a:cubicBezTo>
                    <a:pt x="1" y="32"/>
                    <a:pt x="1" y="29"/>
                    <a:pt x="1" y="26"/>
                  </a:cubicBezTo>
                  <a:cubicBezTo>
                    <a:pt x="1" y="23"/>
                    <a:pt x="1" y="23"/>
                    <a:pt x="1" y="23"/>
                  </a:cubicBezTo>
                  <a:cubicBezTo>
                    <a:pt x="1" y="22"/>
                    <a:pt x="1" y="22"/>
                    <a:pt x="1" y="22"/>
                  </a:cubicBezTo>
                  <a:cubicBezTo>
                    <a:pt x="0" y="18"/>
                    <a:pt x="0" y="14"/>
                    <a:pt x="0" y="9"/>
                  </a:cubicBezTo>
                  <a:cubicBezTo>
                    <a:pt x="0" y="5"/>
                    <a:pt x="0" y="5"/>
                    <a:pt x="0" y="5"/>
                  </a:cubicBezTo>
                  <a:cubicBezTo>
                    <a:pt x="0" y="3"/>
                    <a:pt x="1" y="1"/>
                    <a:pt x="3" y="0"/>
                  </a:cubicBezTo>
                  <a:cubicBezTo>
                    <a:pt x="15" y="0"/>
                    <a:pt x="15" y="0"/>
                    <a:pt x="15" y="0"/>
                  </a:cubicBezTo>
                  <a:cubicBezTo>
                    <a:pt x="16" y="0"/>
                    <a:pt x="20" y="13"/>
                    <a:pt x="20" y="13"/>
                  </a:cubicBezTo>
                  <a:cubicBezTo>
                    <a:pt x="20" y="14"/>
                    <a:pt x="25" y="17"/>
                    <a:pt x="27" y="20"/>
                  </a:cubicBezTo>
                  <a:cubicBezTo>
                    <a:pt x="27" y="21"/>
                    <a:pt x="29" y="20"/>
                    <a:pt x="29" y="20"/>
                  </a:cubicBezTo>
                  <a:cubicBezTo>
                    <a:pt x="29" y="18"/>
                    <a:pt x="30" y="17"/>
                    <a:pt x="32" y="16"/>
                  </a:cubicBezTo>
                  <a:cubicBezTo>
                    <a:pt x="33" y="16"/>
                    <a:pt x="36" y="16"/>
                    <a:pt x="37" y="17"/>
                  </a:cubicBezTo>
                  <a:cubicBezTo>
                    <a:pt x="39" y="19"/>
                    <a:pt x="40" y="23"/>
                    <a:pt x="40" y="27"/>
                  </a:cubicBezTo>
                  <a:cubicBezTo>
                    <a:pt x="39" y="29"/>
                    <a:pt x="39" y="32"/>
                    <a:pt x="37" y="33"/>
                  </a:cubicBezTo>
                  <a:cubicBezTo>
                    <a:pt x="37" y="34"/>
                    <a:pt x="34" y="35"/>
                    <a:pt x="33" y="35"/>
                  </a:cubicBezTo>
                  <a:cubicBezTo>
                    <a:pt x="33" y="35"/>
                    <a:pt x="33" y="35"/>
                    <a:pt x="33" y="35"/>
                  </a:cubicBezTo>
                  <a:close/>
                </a:path>
              </a:pathLst>
            </a:custGeom>
            <a:solidFill>
              <a:srgbClr val="FFD9D7"/>
            </a:solidFill>
            <a:ln>
              <a:noFill/>
            </a:ln>
          </p:spPr>
          <p:txBody>
            <a:bodyPr anchor="ctr"/>
            <a:lstStyle/>
            <a:p>
              <a:pPr algn="ctr"/>
              <a:endParaRPr/>
            </a:p>
          </p:txBody>
        </p:sp>
        <p:sp>
          <p:nvSpPr>
            <p:cNvPr id="85" name="iŝlidê">
              <a:extLst>
                <a:ext uri="{FF2B5EF4-FFF2-40B4-BE49-F238E27FC236}">
                  <a16:creationId xmlns:a16="http://schemas.microsoft.com/office/drawing/2014/main" id="{6C2257BE-6716-4429-8DC7-34D5B4F4204E}"/>
                </a:ext>
              </a:extLst>
            </p:cNvPr>
            <p:cNvSpPr/>
            <p:nvPr/>
          </p:nvSpPr>
          <p:spPr bwMode="auto">
            <a:xfrm>
              <a:off x="11246331" y="2510293"/>
              <a:ext cx="527771" cy="884604"/>
            </a:xfrm>
            <a:custGeom>
              <a:avLst/>
              <a:gdLst>
                <a:gd name="T0" fmla="*/ 0 w 119"/>
                <a:gd name="T1" fmla="*/ 48 h 199"/>
                <a:gd name="T2" fmla="*/ 0 w 119"/>
                <a:gd name="T3" fmla="*/ 46 h 199"/>
                <a:gd name="T4" fmla="*/ 10 w 119"/>
                <a:gd name="T5" fmla="*/ 12 h 199"/>
                <a:gd name="T6" fmla="*/ 51 w 119"/>
                <a:gd name="T7" fmla="*/ 1 h 199"/>
                <a:gd name="T8" fmla="*/ 108 w 119"/>
                <a:gd name="T9" fmla="*/ 20 h 199"/>
                <a:gd name="T10" fmla="*/ 109 w 119"/>
                <a:gd name="T11" fmla="*/ 75 h 199"/>
                <a:gd name="T12" fmla="*/ 108 w 119"/>
                <a:gd name="T13" fmla="*/ 153 h 199"/>
                <a:gd name="T14" fmla="*/ 111 w 119"/>
                <a:gd name="T15" fmla="*/ 176 h 199"/>
                <a:gd name="T16" fmla="*/ 68 w 119"/>
                <a:gd name="T17" fmla="*/ 196 h 199"/>
                <a:gd name="T18" fmla="*/ 10 w 119"/>
                <a:gd name="T19" fmla="*/ 184 h 199"/>
                <a:gd name="T20" fmla="*/ 9 w 119"/>
                <a:gd name="T21" fmla="*/ 137 h 199"/>
                <a:gd name="T22" fmla="*/ 2 w 119"/>
                <a:gd name="T23" fmla="*/ 86 h 199"/>
                <a:gd name="T24" fmla="*/ 0 w 119"/>
                <a:gd name="T25" fmla="*/ 4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199">
                  <a:moveTo>
                    <a:pt x="0" y="48"/>
                  </a:moveTo>
                  <a:cubicBezTo>
                    <a:pt x="0" y="47"/>
                    <a:pt x="0" y="47"/>
                    <a:pt x="0" y="46"/>
                  </a:cubicBezTo>
                  <a:cubicBezTo>
                    <a:pt x="0" y="34"/>
                    <a:pt x="0" y="22"/>
                    <a:pt x="10" y="12"/>
                  </a:cubicBezTo>
                  <a:cubicBezTo>
                    <a:pt x="20" y="2"/>
                    <a:pt x="38" y="2"/>
                    <a:pt x="51" y="1"/>
                  </a:cubicBezTo>
                  <a:cubicBezTo>
                    <a:pt x="74" y="0"/>
                    <a:pt x="95" y="3"/>
                    <a:pt x="108" y="20"/>
                  </a:cubicBezTo>
                  <a:cubicBezTo>
                    <a:pt x="119" y="35"/>
                    <a:pt x="114" y="57"/>
                    <a:pt x="109" y="75"/>
                  </a:cubicBezTo>
                  <a:cubicBezTo>
                    <a:pt x="103" y="101"/>
                    <a:pt x="103" y="127"/>
                    <a:pt x="108" y="153"/>
                  </a:cubicBezTo>
                  <a:cubicBezTo>
                    <a:pt x="109" y="159"/>
                    <a:pt x="112" y="170"/>
                    <a:pt x="111" y="176"/>
                  </a:cubicBezTo>
                  <a:cubicBezTo>
                    <a:pt x="109" y="193"/>
                    <a:pt x="79" y="196"/>
                    <a:pt x="68" y="196"/>
                  </a:cubicBezTo>
                  <a:cubicBezTo>
                    <a:pt x="57" y="196"/>
                    <a:pt x="14" y="199"/>
                    <a:pt x="10" y="184"/>
                  </a:cubicBezTo>
                  <a:cubicBezTo>
                    <a:pt x="7" y="170"/>
                    <a:pt x="11" y="151"/>
                    <a:pt x="9" y="137"/>
                  </a:cubicBezTo>
                  <a:cubicBezTo>
                    <a:pt x="7" y="120"/>
                    <a:pt x="4" y="103"/>
                    <a:pt x="2" y="86"/>
                  </a:cubicBezTo>
                  <a:cubicBezTo>
                    <a:pt x="0" y="73"/>
                    <a:pt x="0" y="61"/>
                    <a:pt x="0" y="48"/>
                  </a:cubicBezTo>
                  <a:close/>
                </a:path>
              </a:pathLst>
            </a:custGeom>
            <a:gradFill>
              <a:gsLst>
                <a:gs pos="0">
                  <a:schemeClr val="accent1">
                    <a:lumMod val="60000"/>
                    <a:lumOff val="40000"/>
                  </a:schemeClr>
                </a:gs>
                <a:gs pos="100000">
                  <a:schemeClr val="tx2">
                    <a:lumMod val="60000"/>
                    <a:lumOff val="40000"/>
                  </a:schemeClr>
                </a:gs>
              </a:gsLst>
              <a:lin ang="2700000" scaled="0"/>
            </a:gradFill>
            <a:ln>
              <a:noFill/>
            </a:ln>
          </p:spPr>
          <p:txBody>
            <a:bodyPr anchor="ctr"/>
            <a:lstStyle/>
            <a:p>
              <a:pPr algn="ctr"/>
              <a:endParaRPr/>
            </a:p>
          </p:txBody>
        </p:sp>
        <p:sp>
          <p:nvSpPr>
            <p:cNvPr id="86" name="îśľiḑé">
              <a:extLst>
                <a:ext uri="{FF2B5EF4-FFF2-40B4-BE49-F238E27FC236}">
                  <a16:creationId xmlns:a16="http://schemas.microsoft.com/office/drawing/2014/main" id="{17FAFE3F-C787-4670-B6F3-DF7239B87A41}"/>
                </a:ext>
              </a:extLst>
            </p:cNvPr>
            <p:cNvSpPr/>
            <p:nvPr/>
          </p:nvSpPr>
          <p:spPr bwMode="auto">
            <a:xfrm>
              <a:off x="11192913" y="2540208"/>
              <a:ext cx="177349" cy="316235"/>
            </a:xfrm>
            <a:custGeom>
              <a:avLst/>
              <a:gdLst>
                <a:gd name="T0" fmla="*/ 34 w 40"/>
                <a:gd name="T1" fmla="*/ 71 h 71"/>
                <a:gd name="T2" fmla="*/ 39 w 40"/>
                <a:gd name="T3" fmla="*/ 41 h 71"/>
                <a:gd name="T4" fmla="*/ 38 w 40"/>
                <a:gd name="T5" fmla="*/ 17 h 71"/>
                <a:gd name="T6" fmla="*/ 32 w 40"/>
                <a:gd name="T7" fmla="*/ 4 h 71"/>
                <a:gd name="T8" fmla="*/ 28 w 40"/>
                <a:gd name="T9" fmla="*/ 3 h 71"/>
                <a:gd name="T10" fmla="*/ 9 w 40"/>
                <a:gd name="T11" fmla="*/ 24 h 71"/>
                <a:gd name="T12" fmla="*/ 0 w 40"/>
                <a:gd name="T13" fmla="*/ 59 h 71"/>
                <a:gd name="T14" fmla="*/ 34 w 40"/>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71">
                  <a:moveTo>
                    <a:pt x="34" y="71"/>
                  </a:moveTo>
                  <a:cubicBezTo>
                    <a:pt x="36" y="61"/>
                    <a:pt x="38" y="51"/>
                    <a:pt x="39" y="41"/>
                  </a:cubicBezTo>
                  <a:cubicBezTo>
                    <a:pt x="40" y="33"/>
                    <a:pt x="40" y="26"/>
                    <a:pt x="38" y="17"/>
                  </a:cubicBezTo>
                  <a:cubicBezTo>
                    <a:pt x="37" y="12"/>
                    <a:pt x="35" y="7"/>
                    <a:pt x="32" y="4"/>
                  </a:cubicBezTo>
                  <a:cubicBezTo>
                    <a:pt x="31" y="4"/>
                    <a:pt x="30" y="3"/>
                    <a:pt x="28" y="3"/>
                  </a:cubicBezTo>
                  <a:cubicBezTo>
                    <a:pt x="19" y="0"/>
                    <a:pt x="13" y="14"/>
                    <a:pt x="9" y="24"/>
                  </a:cubicBezTo>
                  <a:cubicBezTo>
                    <a:pt x="5" y="35"/>
                    <a:pt x="2" y="47"/>
                    <a:pt x="0" y="59"/>
                  </a:cubicBezTo>
                  <a:cubicBezTo>
                    <a:pt x="10" y="68"/>
                    <a:pt x="22" y="71"/>
                    <a:pt x="34" y="71"/>
                  </a:cubicBezTo>
                  <a:close/>
                </a:path>
              </a:pathLst>
            </a:custGeom>
            <a:gradFill>
              <a:gsLst>
                <a:gs pos="0">
                  <a:schemeClr val="accent1">
                    <a:lumMod val="60000"/>
                    <a:lumOff val="40000"/>
                  </a:schemeClr>
                </a:gs>
                <a:gs pos="100000">
                  <a:schemeClr val="tx2">
                    <a:lumMod val="60000"/>
                    <a:lumOff val="40000"/>
                  </a:schemeClr>
                </a:gs>
              </a:gsLst>
              <a:lin ang="2700000" scaled="0"/>
            </a:gradFill>
            <a:ln>
              <a:noFill/>
            </a:ln>
          </p:spPr>
          <p:txBody>
            <a:bodyPr anchor="ctr"/>
            <a:lstStyle/>
            <a:p>
              <a:pPr lvl="0" algn="ctr"/>
              <a:endParaRPr/>
            </a:p>
          </p:txBody>
        </p:sp>
        <p:sp>
          <p:nvSpPr>
            <p:cNvPr id="87" name="íṣlîďé">
              <a:extLst>
                <a:ext uri="{FF2B5EF4-FFF2-40B4-BE49-F238E27FC236}">
                  <a16:creationId xmlns:a16="http://schemas.microsoft.com/office/drawing/2014/main" id="{F102F0E9-2021-45D3-97FE-82BC0FDE8B48}"/>
                </a:ext>
              </a:extLst>
            </p:cNvPr>
            <p:cNvSpPr/>
            <p:nvPr/>
          </p:nvSpPr>
          <p:spPr bwMode="auto">
            <a:xfrm>
              <a:off x="11139494" y="2803024"/>
              <a:ext cx="205125" cy="395295"/>
            </a:xfrm>
            <a:custGeom>
              <a:avLst/>
              <a:gdLst>
                <a:gd name="T0" fmla="*/ 12 w 46"/>
                <a:gd name="T1" fmla="*/ 0 h 89"/>
                <a:gd name="T2" fmla="*/ 9 w 46"/>
                <a:gd name="T3" fmla="*/ 18 h 89"/>
                <a:gd name="T4" fmla="*/ 9 w 46"/>
                <a:gd name="T5" fmla="*/ 66 h 89"/>
                <a:gd name="T6" fmla="*/ 42 w 46"/>
                <a:gd name="T7" fmla="*/ 29 h 89"/>
                <a:gd name="T8" fmla="*/ 46 w 46"/>
                <a:gd name="T9" fmla="*/ 12 h 89"/>
                <a:gd name="T10" fmla="*/ 12 w 46"/>
                <a:gd name="T11" fmla="*/ 0 h 89"/>
              </a:gdLst>
              <a:ahLst/>
              <a:cxnLst>
                <a:cxn ang="0">
                  <a:pos x="T0" y="T1"/>
                </a:cxn>
                <a:cxn ang="0">
                  <a:pos x="T2" y="T3"/>
                </a:cxn>
                <a:cxn ang="0">
                  <a:pos x="T4" y="T5"/>
                </a:cxn>
                <a:cxn ang="0">
                  <a:pos x="T6" y="T7"/>
                </a:cxn>
                <a:cxn ang="0">
                  <a:pos x="T8" y="T9"/>
                </a:cxn>
                <a:cxn ang="0">
                  <a:pos x="T10" y="T11"/>
                </a:cxn>
              </a:cxnLst>
              <a:rect l="0" t="0" r="r" b="b"/>
              <a:pathLst>
                <a:path w="46" h="89">
                  <a:moveTo>
                    <a:pt x="12" y="0"/>
                  </a:moveTo>
                  <a:cubicBezTo>
                    <a:pt x="11" y="6"/>
                    <a:pt x="10" y="12"/>
                    <a:pt x="9" y="18"/>
                  </a:cubicBezTo>
                  <a:cubicBezTo>
                    <a:pt x="7" y="34"/>
                    <a:pt x="0" y="52"/>
                    <a:pt x="9" y="66"/>
                  </a:cubicBezTo>
                  <a:cubicBezTo>
                    <a:pt x="25" y="89"/>
                    <a:pt x="38" y="44"/>
                    <a:pt x="42" y="29"/>
                  </a:cubicBezTo>
                  <a:cubicBezTo>
                    <a:pt x="43" y="24"/>
                    <a:pt x="45" y="18"/>
                    <a:pt x="46" y="12"/>
                  </a:cubicBezTo>
                  <a:cubicBezTo>
                    <a:pt x="34" y="12"/>
                    <a:pt x="22" y="9"/>
                    <a:pt x="12" y="0"/>
                  </a:cubicBezTo>
                  <a:close/>
                </a:path>
              </a:pathLst>
            </a:custGeom>
            <a:gradFill>
              <a:gsLst>
                <a:gs pos="0">
                  <a:srgbClr val="FFBEBB"/>
                </a:gs>
                <a:gs pos="100000">
                  <a:srgbClr val="FFBFBB"/>
                </a:gs>
              </a:gsLst>
              <a:lin ang="2700000" scaled="0"/>
            </a:gradFill>
            <a:ln>
              <a:noFill/>
            </a:ln>
          </p:spPr>
          <p:txBody>
            <a:bodyPr anchor="ctr"/>
            <a:lstStyle/>
            <a:p>
              <a:pPr algn="ctr"/>
              <a:endParaRPr/>
            </a:p>
          </p:txBody>
        </p:sp>
      </p:grpSp>
      <p:sp>
        <p:nvSpPr>
          <p:cNvPr id="107" name="任意多边形: 形状 106">
            <a:extLst>
              <a:ext uri="{FF2B5EF4-FFF2-40B4-BE49-F238E27FC236}">
                <a16:creationId xmlns:a16="http://schemas.microsoft.com/office/drawing/2014/main" id="{8A7F0CA2-6D84-4639-B0F3-48BC6C6FE7F4}"/>
              </a:ext>
            </a:extLst>
          </p:cNvPr>
          <p:cNvSpPr/>
          <p:nvPr userDrawn="1"/>
        </p:nvSpPr>
        <p:spPr>
          <a:xfrm rot="20426464">
            <a:off x="-26718" y="3158756"/>
            <a:ext cx="6454858" cy="5560360"/>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95512 h 3374018"/>
              <a:gd name="connsiteX1" fmla="*/ 1023410 w 4400428"/>
              <a:gd name="connsiteY1" fmla="*/ 1129430 h 3374018"/>
              <a:gd name="connsiteX2" fmla="*/ 3119417 w 4400428"/>
              <a:gd name="connsiteY2" fmla="*/ 2257758 h 3374018"/>
              <a:gd name="connsiteX3" fmla="*/ 4400428 w 4400428"/>
              <a:gd name="connsiteY3" fmla="*/ 3374018 h 3374018"/>
              <a:gd name="connsiteX4" fmla="*/ 1370 w 4400428"/>
              <a:gd name="connsiteY4" fmla="*/ 3374018 h 3374018"/>
              <a:gd name="connsiteX5" fmla="*/ 0 w 4400428"/>
              <a:gd name="connsiteY5" fmla="*/ 3265799 h 3374018"/>
              <a:gd name="connsiteX6" fmla="*/ 0 w 4400428"/>
              <a:gd name="connsiteY6" fmla="*/ 95512 h 3374018"/>
              <a:gd name="connsiteX0" fmla="*/ 0 w 4400428"/>
              <a:gd name="connsiteY0" fmla="*/ 109706 h 3388212"/>
              <a:gd name="connsiteX1" fmla="*/ 1023410 w 4400428"/>
              <a:gd name="connsiteY1" fmla="*/ 1143624 h 3388212"/>
              <a:gd name="connsiteX2" fmla="*/ 3119417 w 4400428"/>
              <a:gd name="connsiteY2" fmla="*/ 2271952 h 3388212"/>
              <a:gd name="connsiteX3" fmla="*/ 4400428 w 4400428"/>
              <a:gd name="connsiteY3" fmla="*/ 3388212 h 3388212"/>
              <a:gd name="connsiteX4" fmla="*/ 1370 w 4400428"/>
              <a:gd name="connsiteY4" fmla="*/ 3388212 h 3388212"/>
              <a:gd name="connsiteX5" fmla="*/ 0 w 4400428"/>
              <a:gd name="connsiteY5" fmla="*/ 3279993 h 3388212"/>
              <a:gd name="connsiteX6" fmla="*/ 0 w 4400428"/>
              <a:gd name="connsiteY6" fmla="*/ 109706 h 3388212"/>
              <a:gd name="connsiteX0" fmla="*/ 0 w 4400428"/>
              <a:gd name="connsiteY0" fmla="*/ 81215 h 3359721"/>
              <a:gd name="connsiteX1" fmla="*/ 1023410 w 4400428"/>
              <a:gd name="connsiteY1" fmla="*/ 1115133 h 3359721"/>
              <a:gd name="connsiteX2" fmla="*/ 3119417 w 4400428"/>
              <a:gd name="connsiteY2" fmla="*/ 2243461 h 3359721"/>
              <a:gd name="connsiteX3" fmla="*/ 4400428 w 4400428"/>
              <a:gd name="connsiteY3" fmla="*/ 3359721 h 3359721"/>
              <a:gd name="connsiteX4" fmla="*/ 1370 w 4400428"/>
              <a:gd name="connsiteY4" fmla="*/ 3359721 h 3359721"/>
              <a:gd name="connsiteX5" fmla="*/ 0 w 4400428"/>
              <a:gd name="connsiteY5" fmla="*/ 3251502 h 3359721"/>
              <a:gd name="connsiteX6" fmla="*/ 0 w 4400428"/>
              <a:gd name="connsiteY6" fmla="*/ 81215 h 3359721"/>
              <a:gd name="connsiteX0" fmla="*/ 0 w 4400428"/>
              <a:gd name="connsiteY0" fmla="*/ 80741 h 3359247"/>
              <a:gd name="connsiteX1" fmla="*/ 1023410 w 4400428"/>
              <a:gd name="connsiteY1" fmla="*/ 1114659 h 3359247"/>
              <a:gd name="connsiteX2" fmla="*/ 3119417 w 4400428"/>
              <a:gd name="connsiteY2" fmla="*/ 2242987 h 3359247"/>
              <a:gd name="connsiteX3" fmla="*/ 4400428 w 4400428"/>
              <a:gd name="connsiteY3" fmla="*/ 3359247 h 3359247"/>
              <a:gd name="connsiteX4" fmla="*/ 1370 w 4400428"/>
              <a:gd name="connsiteY4" fmla="*/ 3359247 h 3359247"/>
              <a:gd name="connsiteX5" fmla="*/ 0 w 4400428"/>
              <a:gd name="connsiteY5" fmla="*/ 3251028 h 3359247"/>
              <a:gd name="connsiteX6" fmla="*/ 0 w 4400428"/>
              <a:gd name="connsiteY6" fmla="*/ 80741 h 3359247"/>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3324106 w 4400428"/>
              <a:gd name="connsiteY2" fmla="*/ 2120245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680117 w 4400428"/>
              <a:gd name="connsiteY1" fmla="*/ 957040 h 3278506"/>
              <a:gd name="connsiteX2" fmla="*/ 1844189 w 4400428"/>
              <a:gd name="connsiteY2" fmla="*/ 1780711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0117 w 4400428"/>
              <a:gd name="connsiteY1" fmla="*/ 957040 h 3278506"/>
              <a:gd name="connsiteX2" fmla="*/ 1844189 w 4400428"/>
              <a:gd name="connsiteY2" fmla="*/ 1780711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0117 w 4400428"/>
              <a:gd name="connsiteY1" fmla="*/ 957040 h 3278506"/>
              <a:gd name="connsiteX2" fmla="*/ 1769992 w 4400428"/>
              <a:gd name="connsiteY2" fmla="*/ 1719768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2050 w 4400428"/>
              <a:gd name="connsiteY1" fmla="*/ 871809 h 3278506"/>
              <a:gd name="connsiteX2" fmla="*/ 1769992 w 4400428"/>
              <a:gd name="connsiteY2" fmla="*/ 1719768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 name="connsiteX0" fmla="*/ 0 w 4400428"/>
              <a:gd name="connsiteY0" fmla="*/ 0 h 3278506"/>
              <a:gd name="connsiteX1" fmla="*/ 682050 w 4400428"/>
              <a:gd name="connsiteY1" fmla="*/ 871809 h 3278506"/>
              <a:gd name="connsiteX2" fmla="*/ 1519187 w 4400428"/>
              <a:gd name="connsiteY2" fmla="*/ 1766670 h 3278506"/>
              <a:gd name="connsiteX3" fmla="*/ 3324106 w 4400428"/>
              <a:gd name="connsiteY3" fmla="*/ 2120245 h 3278506"/>
              <a:gd name="connsiteX4" fmla="*/ 4400428 w 4400428"/>
              <a:gd name="connsiteY4" fmla="*/ 3278506 h 3278506"/>
              <a:gd name="connsiteX5" fmla="*/ 1370 w 4400428"/>
              <a:gd name="connsiteY5" fmla="*/ 3278506 h 3278506"/>
              <a:gd name="connsiteX6" fmla="*/ 0 w 4400428"/>
              <a:gd name="connsiteY6" fmla="*/ 3170287 h 3278506"/>
              <a:gd name="connsiteX7" fmla="*/ 0 w 4400428"/>
              <a:gd name="connsiteY7"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0428" h="3278506">
                <a:moveTo>
                  <a:pt x="0" y="0"/>
                </a:moveTo>
                <a:cubicBezTo>
                  <a:pt x="115815" y="246882"/>
                  <a:pt x="428852" y="577364"/>
                  <a:pt x="682050" y="871809"/>
                </a:cubicBezTo>
                <a:cubicBezTo>
                  <a:pt x="935248" y="1166254"/>
                  <a:pt x="1078844" y="1558597"/>
                  <a:pt x="1519187" y="1766670"/>
                </a:cubicBezTo>
                <a:cubicBezTo>
                  <a:pt x="1959530" y="1974743"/>
                  <a:pt x="2843899" y="1868272"/>
                  <a:pt x="3324106" y="2120245"/>
                </a:cubicBezTo>
                <a:cubicBezTo>
                  <a:pt x="3804313" y="2372218"/>
                  <a:pt x="4014271" y="2821306"/>
                  <a:pt x="4400428" y="3278506"/>
                </a:cubicBezTo>
                <a:lnTo>
                  <a:pt x="1370" y="3278506"/>
                </a:lnTo>
                <a:cubicBezTo>
                  <a:pt x="913" y="3242433"/>
                  <a:pt x="457" y="3206360"/>
                  <a:pt x="0" y="3170287"/>
                </a:cubicBezTo>
                <a:lnTo>
                  <a:pt x="0" y="0"/>
                </a:lnTo>
                <a:close/>
              </a:path>
            </a:pathLst>
          </a:custGeom>
          <a:gradFill flip="none" rotWithShape="1">
            <a:gsLst>
              <a:gs pos="0">
                <a:srgbClr val="00416A"/>
              </a:gs>
              <a:gs pos="85000">
                <a:srgbClr val="E4E5E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08" name="任意多边形: 形状 107">
            <a:extLst>
              <a:ext uri="{FF2B5EF4-FFF2-40B4-BE49-F238E27FC236}">
                <a16:creationId xmlns:a16="http://schemas.microsoft.com/office/drawing/2014/main" id="{03FAB3F1-CC98-4E5A-A56D-C15160268702}"/>
              </a:ext>
            </a:extLst>
          </p:cNvPr>
          <p:cNvSpPr/>
          <p:nvPr userDrawn="1"/>
        </p:nvSpPr>
        <p:spPr>
          <a:xfrm rot="20789377">
            <a:off x="-123622" y="3988209"/>
            <a:ext cx="5309295" cy="4406866"/>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398028" y="286385"/>
                  <a:pt x="-37817" y="655956"/>
                  <a:pt x="870233" y="1287781"/>
                </a:cubicBezTo>
                <a:cubicBezTo>
                  <a:pt x="1778283" y="1919606"/>
                  <a:pt x="2619658" y="1560831"/>
                  <a:pt x="3241958" y="1906906"/>
                </a:cubicBezTo>
                <a:cubicBezTo>
                  <a:pt x="3999590" y="2459356"/>
                  <a:pt x="4014271" y="2821306"/>
                  <a:pt x="4400428" y="3278506"/>
                </a:cubicBezTo>
                <a:lnTo>
                  <a:pt x="1370" y="3278506"/>
                </a:lnTo>
                <a:cubicBezTo>
                  <a:pt x="913" y="3242433"/>
                  <a:pt x="457" y="3206360"/>
                  <a:pt x="0" y="3170287"/>
                </a:cubicBezTo>
                <a:lnTo>
                  <a:pt x="0" y="0"/>
                </a:lnTo>
                <a:close/>
              </a:path>
            </a:pathLst>
          </a:custGeom>
          <a:gradFill>
            <a:gsLst>
              <a:gs pos="7000">
                <a:srgbClr val="00416A"/>
              </a:gs>
              <a:gs pos="100000">
                <a:srgbClr val="E4E5E6"/>
              </a:gs>
            </a:gsLst>
            <a:path path="circle">
              <a:fillToRect l="100000" t="100000"/>
            </a:path>
          </a:gradFill>
          <a:ln>
            <a:noFill/>
          </a:ln>
          <a:effectLst>
            <a:outerShdw blurRad="279400" dist="38100" dir="2700000" algn="tl"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extLst>
      <p:ext uri="{BB962C8B-B14F-4D97-AF65-F5344CB8AC3E}">
        <p14:creationId xmlns:p14="http://schemas.microsoft.com/office/powerpoint/2010/main" val="56977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1100" fill="hold"/>
                                        <p:tgtEl>
                                          <p:spTgt spid="92"/>
                                        </p:tgtEl>
                                        <p:attrNameLst>
                                          <p:attrName>ppt_x</p:attrName>
                                        </p:attrNameLst>
                                      </p:cBhvr>
                                      <p:tavLst>
                                        <p:tav tm="0">
                                          <p:val>
                                            <p:strVal val="1+#ppt_w/2"/>
                                          </p:val>
                                        </p:tav>
                                        <p:tav tm="100000">
                                          <p:val>
                                            <p:strVal val="#ppt_x"/>
                                          </p:val>
                                        </p:tav>
                                      </p:tavLst>
                                    </p:anim>
                                    <p:anim calcmode="lin" valueType="num">
                                      <p:cBhvr additive="base">
                                        <p:cTn id="8" dur="1100" fill="hold"/>
                                        <p:tgtEl>
                                          <p:spTgt spid="9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8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500"/>
                                        <p:tgtEl>
                                          <p:spTgt spid="2"/>
                                        </p:tgtEl>
                                      </p:cBhvr>
                                    </p:animEffect>
                                  </p:childTnLst>
                                </p:cTn>
                              </p:par>
                              <p:par>
                                <p:cTn id="12" presetID="2" presetClass="entr" presetSubtype="4" fill="hold" grpId="0" nodeType="withEffect">
                                  <p:stCondLst>
                                    <p:cond delay="500"/>
                                  </p:stCondLst>
                                  <p:childTnLst>
                                    <p:set>
                                      <p:cBhvr>
                                        <p:cTn id="13" dur="1" fill="hold">
                                          <p:stCondLst>
                                            <p:cond delay="0"/>
                                          </p:stCondLst>
                                        </p:cTn>
                                        <p:tgtEl>
                                          <p:spTgt spid="108"/>
                                        </p:tgtEl>
                                        <p:attrNameLst>
                                          <p:attrName>style.visibility</p:attrName>
                                        </p:attrNameLst>
                                      </p:cBhvr>
                                      <p:to>
                                        <p:strVal val="visible"/>
                                      </p:to>
                                    </p:set>
                                    <p:anim calcmode="lin" valueType="num">
                                      <p:cBhvr additive="base">
                                        <p:cTn id="14" dur="1300" fill="hold"/>
                                        <p:tgtEl>
                                          <p:spTgt spid="108"/>
                                        </p:tgtEl>
                                        <p:attrNameLst>
                                          <p:attrName>ppt_x</p:attrName>
                                        </p:attrNameLst>
                                      </p:cBhvr>
                                      <p:tavLst>
                                        <p:tav tm="0">
                                          <p:val>
                                            <p:strVal val="#ppt_x"/>
                                          </p:val>
                                        </p:tav>
                                        <p:tav tm="100000">
                                          <p:val>
                                            <p:strVal val="#ppt_x"/>
                                          </p:val>
                                        </p:tav>
                                      </p:tavLst>
                                    </p:anim>
                                    <p:anim calcmode="lin" valueType="num">
                                      <p:cBhvr additive="base">
                                        <p:cTn id="15" dur="1300" fill="hold"/>
                                        <p:tgtEl>
                                          <p:spTgt spid="10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500"/>
                                  </p:stCondLst>
                                  <p:childTnLst>
                                    <p:set>
                                      <p:cBhvr>
                                        <p:cTn id="17" dur="1" fill="hold">
                                          <p:stCondLst>
                                            <p:cond delay="0"/>
                                          </p:stCondLst>
                                        </p:cTn>
                                        <p:tgtEl>
                                          <p:spTgt spid="107"/>
                                        </p:tgtEl>
                                        <p:attrNameLst>
                                          <p:attrName>style.visibility</p:attrName>
                                        </p:attrNameLst>
                                      </p:cBhvr>
                                      <p:to>
                                        <p:strVal val="visible"/>
                                      </p:to>
                                    </p:set>
                                    <p:anim calcmode="lin" valueType="num">
                                      <p:cBhvr additive="base">
                                        <p:cTn id="18" dur="1500" fill="hold"/>
                                        <p:tgtEl>
                                          <p:spTgt spid="107"/>
                                        </p:tgtEl>
                                        <p:attrNameLst>
                                          <p:attrName>ppt_x</p:attrName>
                                        </p:attrNameLst>
                                      </p:cBhvr>
                                      <p:tavLst>
                                        <p:tav tm="0">
                                          <p:val>
                                            <p:strVal val="#ppt_x"/>
                                          </p:val>
                                        </p:tav>
                                        <p:tav tm="100000">
                                          <p:val>
                                            <p:strVal val="#ppt_x"/>
                                          </p:val>
                                        </p:tav>
                                      </p:tavLst>
                                    </p:anim>
                                    <p:anim calcmode="lin" valueType="num">
                                      <p:cBhvr additive="base">
                                        <p:cTn id="19" dur="1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07" grpId="0" animBg="1"/>
      <p:bldP spid="108"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2025/6/30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概述">
    <p:spTree>
      <p:nvGrpSpPr>
        <p:cNvPr id="1" name=""/>
        <p:cNvGrpSpPr/>
        <p:nvPr/>
      </p:nvGrpSpPr>
      <p:grpSpPr>
        <a:xfrm>
          <a:off x="0" y="0"/>
          <a:ext cx="0" cy="0"/>
          <a:chOff x="0" y="0"/>
          <a:chExt cx="0" cy="0"/>
        </a:xfrm>
      </p:grpSpPr>
      <p:sp>
        <p:nvSpPr>
          <p:cNvPr id="89" name="文本框 88">
            <a:extLst>
              <a:ext uri="{FF2B5EF4-FFF2-40B4-BE49-F238E27FC236}">
                <a16:creationId xmlns:a16="http://schemas.microsoft.com/office/drawing/2014/main" id="{DF62C9EE-A310-4149-8182-E71ECC52F703}"/>
              </a:ext>
            </a:extLst>
          </p:cNvPr>
          <p:cNvSpPr txBox="1"/>
          <p:nvPr userDrawn="1"/>
        </p:nvSpPr>
        <p:spPr>
          <a:xfrm>
            <a:off x="1107760" y="203200"/>
            <a:ext cx="2144630" cy="523220"/>
          </a:xfrm>
          <a:prstGeom prst="rect">
            <a:avLst/>
          </a:prstGeom>
          <a:noFill/>
        </p:spPr>
        <p:txBody>
          <a:bodyPr wrap="square" rtlCol="0">
            <a:spAutoFit/>
          </a:bodyPr>
          <a:lstStyle/>
          <a:p>
            <a:pPr algn="dist"/>
            <a:r>
              <a:rPr lang="zh-CN" altLang="en-US" sz="2800" dirty="0">
                <a:latin typeface="+mj-ea"/>
                <a:ea typeface="+mj-ea"/>
              </a:rPr>
              <a:t>章节概述</a:t>
            </a:r>
          </a:p>
        </p:txBody>
      </p:sp>
      <p:sp>
        <p:nvSpPr>
          <p:cNvPr id="90" name="文本框 89">
            <a:extLst>
              <a:ext uri="{FF2B5EF4-FFF2-40B4-BE49-F238E27FC236}">
                <a16:creationId xmlns:a16="http://schemas.microsoft.com/office/drawing/2014/main" id="{7142EFFB-136F-4EB5-BE20-5CBE7FDA9E2B}"/>
              </a:ext>
            </a:extLst>
          </p:cNvPr>
          <p:cNvSpPr txBox="1"/>
          <p:nvPr userDrawn="1"/>
        </p:nvSpPr>
        <p:spPr>
          <a:xfrm>
            <a:off x="1061444" y="726420"/>
            <a:ext cx="2370260" cy="369332"/>
          </a:xfrm>
          <a:prstGeom prst="rect">
            <a:avLst/>
          </a:prstGeom>
          <a:noFill/>
        </p:spPr>
        <p:txBody>
          <a:bodyPr wrap="square">
            <a:spAutoFit/>
          </a:bodyPr>
          <a:lstStyle/>
          <a:p>
            <a:pPr marL="0" algn="l" defTabSz="457200" rtl="0" eaLnBrk="1" latinLnBrk="0" hangingPunct="1"/>
            <a:r>
              <a:rPr lang="en-US" altLang="zh-CN" sz="1800" kern="1200" dirty="0">
                <a:solidFill>
                  <a:schemeClr val="tx1"/>
                </a:solidFill>
                <a:latin typeface="+mn-lt"/>
                <a:ea typeface="+mn-ea"/>
                <a:cs typeface="+mn-cs"/>
              </a:rPr>
              <a:t>CHAPTER OVERVIEW</a:t>
            </a:r>
            <a:endParaRPr lang="zh-CN" altLang="en-US" sz="1800" kern="1200" dirty="0">
              <a:solidFill>
                <a:schemeClr val="tx1"/>
              </a:solidFill>
              <a:latin typeface="+mn-lt"/>
              <a:ea typeface="+mn-ea"/>
              <a:cs typeface="+mn-cs"/>
            </a:endParaRPr>
          </a:p>
        </p:txBody>
      </p:sp>
      <p:cxnSp>
        <p:nvCxnSpPr>
          <p:cNvPr id="91" name="直接连接符 90">
            <a:extLst>
              <a:ext uri="{FF2B5EF4-FFF2-40B4-BE49-F238E27FC236}">
                <a16:creationId xmlns:a16="http://schemas.microsoft.com/office/drawing/2014/main" id="{C5E67687-8A95-4C54-94FD-29F434568C72}"/>
              </a:ext>
            </a:extLst>
          </p:cNvPr>
          <p:cNvCxnSpPr>
            <a:cxnSpLocks/>
          </p:cNvCxnSpPr>
          <p:nvPr userDrawn="1"/>
        </p:nvCxnSpPr>
        <p:spPr>
          <a:xfrm>
            <a:off x="1106570" y="726420"/>
            <a:ext cx="2144630" cy="0"/>
          </a:xfrm>
          <a:prstGeom prst="line">
            <a:avLst/>
          </a:prstGeom>
          <a:ln w="19050">
            <a:gradFill>
              <a:gsLst>
                <a:gs pos="0">
                  <a:srgbClr val="00416A"/>
                </a:gs>
                <a:gs pos="100000">
                  <a:srgbClr val="E4E5E6"/>
                </a:gs>
              </a:gsLst>
              <a:lin ang="4200000" scaled="0"/>
            </a:gra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FD6F9DF3-D7E7-4DC9-9572-EF6F5507DD8A}"/>
              </a:ext>
            </a:extLst>
          </p:cNvPr>
          <p:cNvGrpSpPr/>
          <p:nvPr userDrawn="1"/>
        </p:nvGrpSpPr>
        <p:grpSpPr>
          <a:xfrm>
            <a:off x="274027" y="281999"/>
            <a:ext cx="764259" cy="767958"/>
            <a:chOff x="274027" y="281999"/>
            <a:chExt cx="764259" cy="767958"/>
          </a:xfrm>
        </p:grpSpPr>
        <p:grpSp>
          <p:nvGrpSpPr>
            <p:cNvPr id="92" name="组合 91">
              <a:extLst>
                <a:ext uri="{FF2B5EF4-FFF2-40B4-BE49-F238E27FC236}">
                  <a16:creationId xmlns:a16="http://schemas.microsoft.com/office/drawing/2014/main" id="{379850DC-92F4-4B63-AF30-23353E40C076}"/>
                </a:ext>
              </a:extLst>
            </p:cNvPr>
            <p:cNvGrpSpPr/>
            <p:nvPr userDrawn="1"/>
          </p:nvGrpSpPr>
          <p:grpSpPr>
            <a:xfrm>
              <a:off x="274027" y="281999"/>
              <a:ext cx="764259" cy="767958"/>
              <a:chOff x="1506056" y="1170999"/>
              <a:chExt cx="764259" cy="767958"/>
            </a:xfrm>
          </p:grpSpPr>
          <p:sp>
            <p:nvSpPr>
              <p:cNvPr id="93" name="任意多边形: 形状 92">
                <a:extLst>
                  <a:ext uri="{FF2B5EF4-FFF2-40B4-BE49-F238E27FC236}">
                    <a16:creationId xmlns:a16="http://schemas.microsoft.com/office/drawing/2014/main" id="{7800473A-A7E4-4375-BB1E-F7DDB54DAD8B}"/>
                  </a:ext>
                </a:extLst>
              </p:cNvPr>
              <p:cNvSpPr/>
              <p:nvPr userDrawn="1"/>
            </p:nvSpPr>
            <p:spPr>
              <a:xfrm>
                <a:off x="1506056" y="1170999"/>
                <a:ext cx="764259" cy="767958"/>
              </a:xfrm>
              <a:custGeom>
                <a:avLst/>
                <a:gdLst>
                  <a:gd name="connsiteX0" fmla="*/ 380280 w 764259"/>
                  <a:gd name="connsiteY0" fmla="*/ 0 h 767958"/>
                  <a:gd name="connsiteX1" fmla="*/ 764259 w 764259"/>
                  <a:gd name="connsiteY1" fmla="*/ 383979 h 767958"/>
                  <a:gd name="connsiteX2" fmla="*/ 380280 w 764259"/>
                  <a:gd name="connsiteY2" fmla="*/ 767958 h 767958"/>
                  <a:gd name="connsiteX3" fmla="*/ 108766 w 764259"/>
                  <a:gd name="connsiteY3" fmla="*/ 655493 h 767958"/>
                  <a:gd name="connsiteX4" fmla="*/ 88074 w 764259"/>
                  <a:gd name="connsiteY4" fmla="*/ 630414 h 767958"/>
                  <a:gd name="connsiteX5" fmla="*/ 86340 w 764259"/>
                  <a:gd name="connsiteY5" fmla="*/ 621759 h 767958"/>
                  <a:gd name="connsiteX6" fmla="*/ 99269 w 764259"/>
                  <a:gd name="connsiteY6" fmla="*/ 602352 h 767958"/>
                  <a:gd name="connsiteX7" fmla="*/ 122135 w 764259"/>
                  <a:gd name="connsiteY7" fmla="*/ 597770 h 767958"/>
                  <a:gd name="connsiteX8" fmla="*/ 138156 w 764259"/>
                  <a:gd name="connsiteY8" fmla="*/ 608444 h 767958"/>
                  <a:gd name="connsiteX9" fmla="*/ 125488 w 764259"/>
                  <a:gd name="connsiteY9" fmla="*/ 584691 h 767958"/>
                  <a:gd name="connsiteX10" fmla="*/ 149936 w 764259"/>
                  <a:gd name="connsiteY10" fmla="*/ 614323 h 767958"/>
                  <a:gd name="connsiteX11" fmla="*/ 380280 w 764259"/>
                  <a:gd name="connsiteY11" fmla="*/ 709734 h 767958"/>
                  <a:gd name="connsiteX12" fmla="*/ 706035 w 764259"/>
                  <a:gd name="connsiteY12" fmla="*/ 383979 h 767958"/>
                  <a:gd name="connsiteX13" fmla="*/ 380280 w 764259"/>
                  <a:gd name="connsiteY13" fmla="*/ 58224 h 767958"/>
                  <a:gd name="connsiteX14" fmla="*/ 61143 w 764259"/>
                  <a:gd name="connsiteY14" fmla="*/ 318328 h 767958"/>
                  <a:gd name="connsiteX15" fmla="*/ 58224 w 764259"/>
                  <a:gd name="connsiteY15" fmla="*/ 347286 h 767958"/>
                  <a:gd name="connsiteX16" fmla="*/ 0 w 764259"/>
                  <a:gd name="connsiteY16" fmla="*/ 347286 h 767958"/>
                  <a:gd name="connsiteX17" fmla="*/ 4102 w 764259"/>
                  <a:gd name="connsiteY17" fmla="*/ 306594 h 767958"/>
                  <a:gd name="connsiteX18" fmla="*/ 380280 w 764259"/>
                  <a:gd name="connsiteY18" fmla="*/ 0 h 76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4259" h="767958">
                    <a:moveTo>
                      <a:pt x="380280" y="0"/>
                    </a:moveTo>
                    <a:cubicBezTo>
                      <a:pt x="592346" y="0"/>
                      <a:pt x="764259" y="171913"/>
                      <a:pt x="764259" y="383979"/>
                    </a:cubicBezTo>
                    <a:cubicBezTo>
                      <a:pt x="764259" y="596045"/>
                      <a:pt x="592346" y="767958"/>
                      <a:pt x="380280" y="767958"/>
                    </a:cubicBezTo>
                    <a:cubicBezTo>
                      <a:pt x="274247" y="767958"/>
                      <a:pt x="178252" y="724980"/>
                      <a:pt x="108766" y="655493"/>
                    </a:cubicBezTo>
                    <a:lnTo>
                      <a:pt x="88074" y="630414"/>
                    </a:lnTo>
                    <a:lnTo>
                      <a:pt x="86340" y="621759"/>
                    </a:lnTo>
                    <a:cubicBezTo>
                      <a:pt x="87851" y="614109"/>
                      <a:pt x="92280" y="607036"/>
                      <a:pt x="99269" y="602352"/>
                    </a:cubicBezTo>
                    <a:cubicBezTo>
                      <a:pt x="106259" y="597667"/>
                      <a:pt x="114485" y="596260"/>
                      <a:pt x="122135" y="597770"/>
                    </a:cubicBezTo>
                    <a:lnTo>
                      <a:pt x="138156" y="608444"/>
                    </a:lnTo>
                    <a:lnTo>
                      <a:pt x="125488" y="584691"/>
                    </a:lnTo>
                    <a:lnTo>
                      <a:pt x="149936" y="614323"/>
                    </a:lnTo>
                    <a:cubicBezTo>
                      <a:pt x="208886" y="673273"/>
                      <a:pt x="290325" y="709734"/>
                      <a:pt x="380280" y="709734"/>
                    </a:cubicBezTo>
                    <a:cubicBezTo>
                      <a:pt x="560190" y="709734"/>
                      <a:pt x="706035" y="563889"/>
                      <a:pt x="706035" y="383979"/>
                    </a:cubicBezTo>
                    <a:cubicBezTo>
                      <a:pt x="706035" y="204069"/>
                      <a:pt x="560190" y="58224"/>
                      <a:pt x="380280" y="58224"/>
                    </a:cubicBezTo>
                    <a:cubicBezTo>
                      <a:pt x="222859" y="58224"/>
                      <a:pt x="91519" y="169887"/>
                      <a:pt x="61143" y="318328"/>
                    </a:cubicBezTo>
                    <a:lnTo>
                      <a:pt x="58224" y="347286"/>
                    </a:lnTo>
                    <a:lnTo>
                      <a:pt x="0" y="347286"/>
                    </a:lnTo>
                    <a:lnTo>
                      <a:pt x="4102" y="306594"/>
                    </a:lnTo>
                    <a:cubicBezTo>
                      <a:pt x="39907" y="131621"/>
                      <a:pt x="194722" y="0"/>
                      <a:pt x="380280" y="0"/>
                    </a:cubicBezTo>
                    <a:close/>
                  </a:path>
                </a:pathLst>
              </a:cu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4" name="椭圆 93">
                <a:extLst>
                  <a:ext uri="{FF2B5EF4-FFF2-40B4-BE49-F238E27FC236}">
                    <a16:creationId xmlns:a16="http://schemas.microsoft.com/office/drawing/2014/main" id="{8722033A-22FB-4FD4-86BC-19FB91482DA1}"/>
                  </a:ext>
                </a:extLst>
              </p:cNvPr>
              <p:cNvSpPr/>
              <p:nvPr userDrawn="1"/>
            </p:nvSpPr>
            <p:spPr>
              <a:xfrm>
                <a:off x="1588770" y="1756122"/>
                <a:ext cx="57150" cy="57150"/>
              </a:xfrm>
              <a:prstGeom prst="ellipse">
                <a:avLst/>
              </a:pr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id="{FF09C5A9-92CA-4329-879E-715459180F8A}"/>
                  </a:ext>
                </a:extLst>
              </p:cNvPr>
              <p:cNvSpPr/>
              <p:nvPr userDrawn="1"/>
            </p:nvSpPr>
            <p:spPr>
              <a:xfrm>
                <a:off x="1506056" y="1488303"/>
                <a:ext cx="57150" cy="57150"/>
              </a:xfrm>
              <a:prstGeom prst="ellipse">
                <a:avLst/>
              </a:pr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6" name="组合 95">
              <a:extLst>
                <a:ext uri="{FF2B5EF4-FFF2-40B4-BE49-F238E27FC236}">
                  <a16:creationId xmlns:a16="http://schemas.microsoft.com/office/drawing/2014/main" id="{8734BFF2-2861-4C5A-965A-711BD5B5CA32}"/>
                </a:ext>
              </a:extLst>
            </p:cNvPr>
            <p:cNvGrpSpPr/>
            <p:nvPr userDrawn="1"/>
          </p:nvGrpSpPr>
          <p:grpSpPr>
            <a:xfrm>
              <a:off x="354335" y="535507"/>
              <a:ext cx="535506" cy="350441"/>
              <a:chOff x="1922428" y="1423006"/>
              <a:chExt cx="535506" cy="350441"/>
            </a:xfrm>
            <a:gradFill>
              <a:gsLst>
                <a:gs pos="0">
                  <a:srgbClr val="00416A"/>
                </a:gs>
                <a:gs pos="100000">
                  <a:srgbClr val="E4E5E6"/>
                </a:gs>
              </a:gsLst>
              <a:lin ang="3000000" scaled="0"/>
            </a:gradFill>
          </p:grpSpPr>
          <p:grpSp>
            <p:nvGrpSpPr>
              <p:cNvPr id="97" name="组合 96">
                <a:extLst>
                  <a:ext uri="{FF2B5EF4-FFF2-40B4-BE49-F238E27FC236}">
                    <a16:creationId xmlns:a16="http://schemas.microsoft.com/office/drawing/2014/main" id="{C21785C0-DCA8-4585-92E6-D1FDE14F4700}"/>
                  </a:ext>
                </a:extLst>
              </p:cNvPr>
              <p:cNvGrpSpPr/>
              <p:nvPr userDrawn="1"/>
            </p:nvGrpSpPr>
            <p:grpSpPr>
              <a:xfrm rot="18718039" flipV="1">
                <a:off x="1844710" y="1584333"/>
                <a:ext cx="224712" cy="69276"/>
                <a:chOff x="573405" y="1443990"/>
                <a:chExt cx="787632" cy="160020"/>
              </a:xfrm>
              <a:grpFill/>
            </p:grpSpPr>
            <p:sp>
              <p:nvSpPr>
                <p:cNvPr id="107" name="椭圆 106">
                  <a:extLst>
                    <a:ext uri="{FF2B5EF4-FFF2-40B4-BE49-F238E27FC236}">
                      <a16:creationId xmlns:a16="http://schemas.microsoft.com/office/drawing/2014/main" id="{297F3745-2493-4749-987A-21AD070792ED}"/>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8" name="椭圆 107">
                  <a:extLst>
                    <a:ext uri="{FF2B5EF4-FFF2-40B4-BE49-F238E27FC236}">
                      <a16:creationId xmlns:a16="http://schemas.microsoft.com/office/drawing/2014/main" id="{5C420E02-7ABF-49E5-B126-FA961FC8C6C6}"/>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9" name="矩形 108">
                  <a:extLst>
                    <a:ext uri="{FF2B5EF4-FFF2-40B4-BE49-F238E27FC236}">
                      <a16:creationId xmlns:a16="http://schemas.microsoft.com/office/drawing/2014/main" id="{B61BE75F-D110-4C84-ACD4-DCFE2DACC4BC}"/>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8" name="组合 97">
                <a:extLst>
                  <a:ext uri="{FF2B5EF4-FFF2-40B4-BE49-F238E27FC236}">
                    <a16:creationId xmlns:a16="http://schemas.microsoft.com/office/drawing/2014/main" id="{573C50C3-CF27-46AB-8BA4-08551CB978F7}"/>
                  </a:ext>
                </a:extLst>
              </p:cNvPr>
              <p:cNvGrpSpPr/>
              <p:nvPr userDrawn="1"/>
            </p:nvGrpSpPr>
            <p:grpSpPr>
              <a:xfrm rot="2651265" flipV="1">
                <a:off x="1955814" y="1594427"/>
                <a:ext cx="253670" cy="69276"/>
                <a:chOff x="573405" y="1443990"/>
                <a:chExt cx="787632" cy="160020"/>
              </a:xfrm>
              <a:grpFill/>
            </p:grpSpPr>
            <p:sp>
              <p:nvSpPr>
                <p:cNvPr id="104" name="椭圆 103">
                  <a:extLst>
                    <a:ext uri="{FF2B5EF4-FFF2-40B4-BE49-F238E27FC236}">
                      <a16:creationId xmlns:a16="http://schemas.microsoft.com/office/drawing/2014/main" id="{0F40E602-3BAD-44D3-BEB0-04EE96EB187A}"/>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5" name="椭圆 104">
                  <a:extLst>
                    <a:ext uri="{FF2B5EF4-FFF2-40B4-BE49-F238E27FC236}">
                      <a16:creationId xmlns:a16="http://schemas.microsoft.com/office/drawing/2014/main" id="{CD31CECB-7F1D-437A-B06A-23AFE4225B64}"/>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6" name="矩形 105">
                  <a:extLst>
                    <a:ext uri="{FF2B5EF4-FFF2-40B4-BE49-F238E27FC236}">
                      <a16:creationId xmlns:a16="http://schemas.microsoft.com/office/drawing/2014/main" id="{D8C2750D-50FC-43FE-BBE8-A3E60ED34A91}"/>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9" name="组合 98">
                <a:extLst>
                  <a:ext uri="{FF2B5EF4-FFF2-40B4-BE49-F238E27FC236}">
                    <a16:creationId xmlns:a16="http://schemas.microsoft.com/office/drawing/2014/main" id="{13C1AD3F-BA13-4E73-AD45-09E5310469D5}"/>
                  </a:ext>
                </a:extLst>
              </p:cNvPr>
              <p:cNvGrpSpPr/>
              <p:nvPr userDrawn="1"/>
            </p:nvGrpSpPr>
            <p:grpSpPr>
              <a:xfrm rot="18821879" flipV="1">
                <a:off x="2091592" y="1585792"/>
                <a:ext cx="306034" cy="69276"/>
                <a:chOff x="573405" y="1443990"/>
                <a:chExt cx="787632" cy="160020"/>
              </a:xfrm>
              <a:grpFill/>
            </p:grpSpPr>
            <p:sp>
              <p:nvSpPr>
                <p:cNvPr id="101" name="椭圆 100">
                  <a:extLst>
                    <a:ext uri="{FF2B5EF4-FFF2-40B4-BE49-F238E27FC236}">
                      <a16:creationId xmlns:a16="http://schemas.microsoft.com/office/drawing/2014/main" id="{B3B39477-059A-4F14-B250-F9018654B168}"/>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2" name="椭圆 101">
                  <a:extLst>
                    <a:ext uri="{FF2B5EF4-FFF2-40B4-BE49-F238E27FC236}">
                      <a16:creationId xmlns:a16="http://schemas.microsoft.com/office/drawing/2014/main" id="{215B7278-F045-4EF1-8F69-4CBBC6FE58F5}"/>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03" name="矩形 102">
                  <a:extLst>
                    <a:ext uri="{FF2B5EF4-FFF2-40B4-BE49-F238E27FC236}">
                      <a16:creationId xmlns:a16="http://schemas.microsoft.com/office/drawing/2014/main" id="{409AB273-2AAC-426C-BB69-5CA7CA869633}"/>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00" name="等腰三角形 99">
                <a:extLst>
                  <a:ext uri="{FF2B5EF4-FFF2-40B4-BE49-F238E27FC236}">
                    <a16:creationId xmlns:a16="http://schemas.microsoft.com/office/drawing/2014/main" id="{3A22DFB4-689C-46A7-9D71-124CF64F296F}"/>
                  </a:ext>
                </a:extLst>
              </p:cNvPr>
              <p:cNvSpPr/>
              <p:nvPr userDrawn="1"/>
            </p:nvSpPr>
            <p:spPr>
              <a:xfrm rot="2290495">
                <a:off x="2261064" y="1423006"/>
                <a:ext cx="196870" cy="148982"/>
              </a:xfrm>
              <a:prstGeom prst="triangl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87" name="组合 86">
            <a:extLst>
              <a:ext uri="{FF2B5EF4-FFF2-40B4-BE49-F238E27FC236}">
                <a16:creationId xmlns:a16="http://schemas.microsoft.com/office/drawing/2014/main" id="{E20480BE-3375-4080-9B5F-35D44AC3B1C2}"/>
              </a:ext>
            </a:extLst>
          </p:cNvPr>
          <p:cNvGrpSpPr/>
          <p:nvPr userDrawn="1"/>
        </p:nvGrpSpPr>
        <p:grpSpPr>
          <a:xfrm>
            <a:off x="0" y="2276872"/>
            <a:ext cx="5533941" cy="2633589"/>
            <a:chOff x="1631157" y="1513742"/>
            <a:chExt cx="8929687" cy="4249616"/>
          </a:xfrm>
        </p:grpSpPr>
        <p:sp>
          <p:nvSpPr>
            <p:cNvPr id="88" name="ïşļiďê">
              <a:extLst>
                <a:ext uri="{FF2B5EF4-FFF2-40B4-BE49-F238E27FC236}">
                  <a16:creationId xmlns:a16="http://schemas.microsoft.com/office/drawing/2014/main" id="{D84182CF-3BF0-4F6E-B54E-D3D11578B2C1}"/>
                </a:ext>
              </a:extLst>
            </p:cNvPr>
            <p:cNvSpPr/>
            <p:nvPr/>
          </p:nvSpPr>
          <p:spPr bwMode="auto">
            <a:xfrm>
              <a:off x="4203213" y="1513742"/>
              <a:ext cx="1970637" cy="2329351"/>
            </a:xfrm>
            <a:custGeom>
              <a:avLst/>
              <a:gdLst>
                <a:gd name="T0" fmla="*/ 509 w 544"/>
                <a:gd name="T1" fmla="*/ 340 h 642"/>
                <a:gd name="T2" fmla="*/ 474 w 544"/>
                <a:gd name="T3" fmla="*/ 279 h 642"/>
                <a:gd name="T4" fmla="*/ 487 w 544"/>
                <a:gd name="T5" fmla="*/ 178 h 642"/>
                <a:gd name="T6" fmla="*/ 397 w 544"/>
                <a:gd name="T7" fmla="*/ 118 h 642"/>
                <a:gd name="T8" fmla="*/ 148 w 544"/>
                <a:gd name="T9" fmla="*/ 101 h 642"/>
                <a:gd name="T10" fmla="*/ 112 w 544"/>
                <a:gd name="T11" fmla="*/ 85 h 642"/>
                <a:gd name="T12" fmla="*/ 19 w 544"/>
                <a:gd name="T13" fmla="*/ 152 h 642"/>
                <a:gd name="T14" fmla="*/ 73 w 544"/>
                <a:gd name="T15" fmla="*/ 241 h 642"/>
                <a:gd name="T16" fmla="*/ 26 w 544"/>
                <a:gd name="T17" fmla="*/ 277 h 642"/>
                <a:gd name="T18" fmla="*/ 18 w 544"/>
                <a:gd name="T19" fmla="*/ 388 h 642"/>
                <a:gd name="T20" fmla="*/ 30 w 544"/>
                <a:gd name="T21" fmla="*/ 420 h 642"/>
                <a:gd name="T22" fmla="*/ 20 w 544"/>
                <a:gd name="T23" fmla="*/ 446 h 642"/>
                <a:gd name="T24" fmla="*/ 14 w 544"/>
                <a:gd name="T25" fmla="*/ 476 h 642"/>
                <a:gd name="T26" fmla="*/ 126 w 544"/>
                <a:gd name="T27" fmla="*/ 627 h 642"/>
                <a:gd name="T28" fmla="*/ 261 w 544"/>
                <a:gd name="T29" fmla="*/ 611 h 642"/>
                <a:gd name="T30" fmla="*/ 376 w 544"/>
                <a:gd name="T31" fmla="*/ 555 h 642"/>
                <a:gd name="T32" fmla="*/ 403 w 544"/>
                <a:gd name="T33" fmla="*/ 569 h 642"/>
                <a:gd name="T34" fmla="*/ 452 w 544"/>
                <a:gd name="T35" fmla="*/ 564 h 642"/>
                <a:gd name="T36" fmla="*/ 470 w 544"/>
                <a:gd name="T37" fmla="*/ 493 h 642"/>
                <a:gd name="T38" fmla="*/ 482 w 544"/>
                <a:gd name="T39" fmla="*/ 472 h 642"/>
                <a:gd name="T40" fmla="*/ 496 w 544"/>
                <a:gd name="T41" fmla="*/ 460 h 642"/>
                <a:gd name="T42" fmla="*/ 509 w 544"/>
                <a:gd name="T43" fmla="*/ 34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4" h="642">
                  <a:moveTo>
                    <a:pt x="509" y="340"/>
                  </a:moveTo>
                  <a:cubicBezTo>
                    <a:pt x="474" y="279"/>
                    <a:pt x="474" y="279"/>
                    <a:pt x="474" y="279"/>
                  </a:cubicBezTo>
                  <a:cubicBezTo>
                    <a:pt x="483" y="259"/>
                    <a:pt x="496" y="218"/>
                    <a:pt x="487" y="178"/>
                  </a:cubicBezTo>
                  <a:cubicBezTo>
                    <a:pt x="478" y="137"/>
                    <a:pt x="438" y="111"/>
                    <a:pt x="397" y="118"/>
                  </a:cubicBezTo>
                  <a:cubicBezTo>
                    <a:pt x="292" y="0"/>
                    <a:pt x="177" y="78"/>
                    <a:pt x="148" y="101"/>
                  </a:cubicBezTo>
                  <a:cubicBezTo>
                    <a:pt x="138" y="93"/>
                    <a:pt x="125" y="88"/>
                    <a:pt x="112" y="85"/>
                  </a:cubicBezTo>
                  <a:cubicBezTo>
                    <a:pt x="67" y="78"/>
                    <a:pt x="26" y="108"/>
                    <a:pt x="19" y="152"/>
                  </a:cubicBezTo>
                  <a:cubicBezTo>
                    <a:pt x="12" y="191"/>
                    <a:pt x="36" y="228"/>
                    <a:pt x="73" y="241"/>
                  </a:cubicBezTo>
                  <a:cubicBezTo>
                    <a:pt x="54" y="248"/>
                    <a:pt x="37" y="261"/>
                    <a:pt x="26" y="277"/>
                  </a:cubicBezTo>
                  <a:cubicBezTo>
                    <a:pt x="3" y="309"/>
                    <a:pt x="0" y="354"/>
                    <a:pt x="18" y="388"/>
                  </a:cubicBezTo>
                  <a:cubicBezTo>
                    <a:pt x="24" y="398"/>
                    <a:pt x="31" y="408"/>
                    <a:pt x="30" y="420"/>
                  </a:cubicBezTo>
                  <a:cubicBezTo>
                    <a:pt x="30" y="429"/>
                    <a:pt x="24" y="437"/>
                    <a:pt x="20" y="446"/>
                  </a:cubicBezTo>
                  <a:cubicBezTo>
                    <a:pt x="17" y="456"/>
                    <a:pt x="14" y="466"/>
                    <a:pt x="14" y="476"/>
                  </a:cubicBezTo>
                  <a:cubicBezTo>
                    <a:pt x="8" y="541"/>
                    <a:pt x="55" y="605"/>
                    <a:pt x="126" y="627"/>
                  </a:cubicBezTo>
                  <a:cubicBezTo>
                    <a:pt x="175" y="642"/>
                    <a:pt x="224" y="634"/>
                    <a:pt x="261" y="611"/>
                  </a:cubicBezTo>
                  <a:cubicBezTo>
                    <a:pt x="297" y="589"/>
                    <a:pt x="336" y="572"/>
                    <a:pt x="376" y="555"/>
                  </a:cubicBezTo>
                  <a:cubicBezTo>
                    <a:pt x="391" y="564"/>
                    <a:pt x="403" y="569"/>
                    <a:pt x="403" y="569"/>
                  </a:cubicBezTo>
                  <a:cubicBezTo>
                    <a:pt x="452" y="564"/>
                    <a:pt x="452" y="564"/>
                    <a:pt x="452" y="564"/>
                  </a:cubicBezTo>
                  <a:cubicBezTo>
                    <a:pt x="477" y="565"/>
                    <a:pt x="460" y="527"/>
                    <a:pt x="470" y="493"/>
                  </a:cubicBezTo>
                  <a:cubicBezTo>
                    <a:pt x="475" y="486"/>
                    <a:pt x="479" y="479"/>
                    <a:pt x="482" y="472"/>
                  </a:cubicBezTo>
                  <a:cubicBezTo>
                    <a:pt x="485" y="467"/>
                    <a:pt x="490" y="463"/>
                    <a:pt x="496" y="460"/>
                  </a:cubicBezTo>
                  <a:cubicBezTo>
                    <a:pt x="518" y="445"/>
                    <a:pt x="544" y="391"/>
                    <a:pt x="509" y="340"/>
                  </a:cubicBezTo>
                </a:path>
              </a:pathLst>
            </a:custGeom>
            <a:solidFill>
              <a:srgbClr val="35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îSlíḓê">
              <a:extLst>
                <a:ext uri="{FF2B5EF4-FFF2-40B4-BE49-F238E27FC236}">
                  <a16:creationId xmlns:a16="http://schemas.microsoft.com/office/drawing/2014/main" id="{DD9F3248-A4C6-4DC7-9BE0-9B31FBF87E19}"/>
                </a:ext>
              </a:extLst>
            </p:cNvPr>
            <p:cNvSpPr/>
            <p:nvPr/>
          </p:nvSpPr>
          <p:spPr bwMode="auto">
            <a:xfrm>
              <a:off x="5720496" y="2641783"/>
              <a:ext cx="1300529" cy="2457572"/>
            </a:xfrm>
            <a:custGeom>
              <a:avLst/>
              <a:gdLst>
                <a:gd name="T0" fmla="*/ 347 w 359"/>
                <a:gd name="T1" fmla="*/ 92 h 677"/>
                <a:gd name="T2" fmla="*/ 334 w 359"/>
                <a:gd name="T3" fmla="*/ 37 h 677"/>
                <a:gd name="T4" fmla="*/ 324 w 359"/>
                <a:gd name="T5" fmla="*/ 19 h 677"/>
                <a:gd name="T6" fmla="*/ 299 w 359"/>
                <a:gd name="T7" fmla="*/ 11 h 677"/>
                <a:gd name="T8" fmla="*/ 287 w 359"/>
                <a:gd name="T9" fmla="*/ 12 h 677"/>
                <a:gd name="T10" fmla="*/ 252 w 359"/>
                <a:gd name="T11" fmla="*/ 6 h 677"/>
                <a:gd name="T12" fmla="*/ 251 w 359"/>
                <a:gd name="T13" fmla="*/ 6 h 677"/>
                <a:gd name="T14" fmla="*/ 225 w 359"/>
                <a:gd name="T15" fmla="*/ 10 h 677"/>
                <a:gd name="T16" fmla="*/ 183 w 359"/>
                <a:gd name="T17" fmla="*/ 59 h 677"/>
                <a:gd name="T18" fmla="*/ 166 w 359"/>
                <a:gd name="T19" fmla="*/ 121 h 677"/>
                <a:gd name="T20" fmla="*/ 161 w 359"/>
                <a:gd name="T21" fmla="*/ 172 h 677"/>
                <a:gd name="T22" fmla="*/ 166 w 359"/>
                <a:gd name="T23" fmla="*/ 366 h 677"/>
                <a:gd name="T24" fmla="*/ 147 w 359"/>
                <a:gd name="T25" fmla="*/ 358 h 677"/>
                <a:gd name="T26" fmla="*/ 0 w 359"/>
                <a:gd name="T27" fmla="*/ 205 h 677"/>
                <a:gd name="T28" fmla="*/ 96 w 359"/>
                <a:gd name="T29" fmla="*/ 586 h 677"/>
                <a:gd name="T30" fmla="*/ 171 w 359"/>
                <a:gd name="T31" fmla="*/ 677 h 677"/>
                <a:gd name="T32" fmla="*/ 326 w 359"/>
                <a:gd name="T33" fmla="*/ 435 h 677"/>
                <a:gd name="T34" fmla="*/ 310 w 359"/>
                <a:gd name="T35" fmla="*/ 228 h 677"/>
                <a:gd name="T36" fmla="*/ 306 w 359"/>
                <a:gd name="T37" fmla="*/ 148 h 677"/>
                <a:gd name="T38" fmla="*/ 325 w 359"/>
                <a:gd name="T39" fmla="*/ 146 h 677"/>
                <a:gd name="T40" fmla="*/ 342 w 359"/>
                <a:gd name="T41" fmla="*/ 140 h 677"/>
                <a:gd name="T42" fmla="*/ 347 w 359"/>
                <a:gd name="T43" fmla="*/ 92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9" h="677">
                  <a:moveTo>
                    <a:pt x="347" y="92"/>
                  </a:moveTo>
                  <a:cubicBezTo>
                    <a:pt x="343" y="73"/>
                    <a:pt x="341" y="54"/>
                    <a:pt x="334" y="37"/>
                  </a:cubicBezTo>
                  <a:cubicBezTo>
                    <a:pt x="332" y="30"/>
                    <a:pt x="329" y="24"/>
                    <a:pt x="324" y="19"/>
                  </a:cubicBezTo>
                  <a:cubicBezTo>
                    <a:pt x="317" y="13"/>
                    <a:pt x="308" y="12"/>
                    <a:pt x="299" y="11"/>
                  </a:cubicBezTo>
                  <a:cubicBezTo>
                    <a:pt x="295" y="11"/>
                    <a:pt x="291" y="12"/>
                    <a:pt x="287" y="12"/>
                  </a:cubicBezTo>
                  <a:cubicBezTo>
                    <a:pt x="275" y="12"/>
                    <a:pt x="262" y="13"/>
                    <a:pt x="252" y="6"/>
                  </a:cubicBezTo>
                  <a:cubicBezTo>
                    <a:pt x="251" y="6"/>
                    <a:pt x="251" y="6"/>
                    <a:pt x="251" y="6"/>
                  </a:cubicBezTo>
                  <a:cubicBezTo>
                    <a:pt x="243" y="0"/>
                    <a:pt x="231" y="2"/>
                    <a:pt x="225" y="10"/>
                  </a:cubicBezTo>
                  <a:cubicBezTo>
                    <a:pt x="183" y="59"/>
                    <a:pt x="183" y="59"/>
                    <a:pt x="183" y="59"/>
                  </a:cubicBezTo>
                  <a:cubicBezTo>
                    <a:pt x="166" y="90"/>
                    <a:pt x="166" y="121"/>
                    <a:pt x="166" y="121"/>
                  </a:cubicBezTo>
                  <a:cubicBezTo>
                    <a:pt x="161" y="172"/>
                    <a:pt x="161" y="172"/>
                    <a:pt x="161" y="172"/>
                  </a:cubicBezTo>
                  <a:cubicBezTo>
                    <a:pt x="166" y="366"/>
                    <a:pt x="166" y="366"/>
                    <a:pt x="166" y="366"/>
                  </a:cubicBezTo>
                  <a:cubicBezTo>
                    <a:pt x="147" y="358"/>
                    <a:pt x="147" y="358"/>
                    <a:pt x="147" y="358"/>
                  </a:cubicBezTo>
                  <a:cubicBezTo>
                    <a:pt x="63" y="213"/>
                    <a:pt x="0" y="205"/>
                    <a:pt x="0" y="205"/>
                  </a:cubicBezTo>
                  <a:cubicBezTo>
                    <a:pt x="6" y="268"/>
                    <a:pt x="96" y="586"/>
                    <a:pt x="96" y="586"/>
                  </a:cubicBezTo>
                  <a:cubicBezTo>
                    <a:pt x="171" y="677"/>
                    <a:pt x="171" y="677"/>
                    <a:pt x="171" y="677"/>
                  </a:cubicBezTo>
                  <a:cubicBezTo>
                    <a:pt x="326" y="435"/>
                    <a:pt x="326" y="435"/>
                    <a:pt x="326" y="435"/>
                  </a:cubicBezTo>
                  <a:cubicBezTo>
                    <a:pt x="310" y="228"/>
                    <a:pt x="310" y="228"/>
                    <a:pt x="310" y="228"/>
                  </a:cubicBezTo>
                  <a:cubicBezTo>
                    <a:pt x="306" y="148"/>
                    <a:pt x="306" y="148"/>
                    <a:pt x="306" y="148"/>
                  </a:cubicBezTo>
                  <a:cubicBezTo>
                    <a:pt x="325" y="146"/>
                    <a:pt x="325" y="146"/>
                    <a:pt x="325" y="146"/>
                  </a:cubicBezTo>
                  <a:cubicBezTo>
                    <a:pt x="331" y="145"/>
                    <a:pt x="337" y="143"/>
                    <a:pt x="342" y="140"/>
                  </a:cubicBezTo>
                  <a:cubicBezTo>
                    <a:pt x="359" y="128"/>
                    <a:pt x="351" y="108"/>
                    <a:pt x="347" y="92"/>
                  </a:cubicBezTo>
                </a:path>
              </a:pathLst>
            </a:custGeom>
            <a:solidFill>
              <a:srgbClr val="F7C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iSlîďè">
              <a:extLst>
                <a:ext uri="{FF2B5EF4-FFF2-40B4-BE49-F238E27FC236}">
                  <a16:creationId xmlns:a16="http://schemas.microsoft.com/office/drawing/2014/main" id="{EFF9082F-82B3-4B44-859F-32EEF6556FCA}"/>
                </a:ext>
              </a:extLst>
            </p:cNvPr>
            <p:cNvSpPr/>
            <p:nvPr/>
          </p:nvSpPr>
          <p:spPr bwMode="auto">
            <a:xfrm>
              <a:off x="6477612" y="1808346"/>
              <a:ext cx="1775253" cy="1199784"/>
            </a:xfrm>
            <a:custGeom>
              <a:avLst/>
              <a:gdLst>
                <a:gd name="T0" fmla="*/ 469 w 490"/>
                <a:gd name="T1" fmla="*/ 331 h 331"/>
                <a:gd name="T2" fmla="*/ 20 w 490"/>
                <a:gd name="T3" fmla="*/ 330 h 331"/>
                <a:gd name="T4" fmla="*/ 0 w 490"/>
                <a:gd name="T5" fmla="*/ 314 h 331"/>
                <a:gd name="T6" fmla="*/ 0 w 490"/>
                <a:gd name="T7" fmla="*/ 46 h 331"/>
                <a:gd name="T8" fmla="*/ 0 w 490"/>
                <a:gd name="T9" fmla="*/ 16 h 331"/>
                <a:gd name="T10" fmla="*/ 21 w 490"/>
                <a:gd name="T11" fmla="*/ 0 h 331"/>
                <a:gd name="T12" fmla="*/ 470 w 490"/>
                <a:gd name="T13" fmla="*/ 1 h 331"/>
                <a:gd name="T14" fmla="*/ 490 w 490"/>
                <a:gd name="T15" fmla="*/ 17 h 331"/>
                <a:gd name="T16" fmla="*/ 490 w 490"/>
                <a:gd name="T17" fmla="*/ 315 h 331"/>
                <a:gd name="T18" fmla="*/ 469 w 490"/>
                <a:gd name="T19"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0" h="331">
                  <a:moveTo>
                    <a:pt x="469" y="331"/>
                  </a:moveTo>
                  <a:cubicBezTo>
                    <a:pt x="20" y="330"/>
                    <a:pt x="20" y="330"/>
                    <a:pt x="20" y="330"/>
                  </a:cubicBezTo>
                  <a:cubicBezTo>
                    <a:pt x="9" y="330"/>
                    <a:pt x="0" y="323"/>
                    <a:pt x="0" y="314"/>
                  </a:cubicBezTo>
                  <a:cubicBezTo>
                    <a:pt x="0" y="46"/>
                    <a:pt x="0" y="46"/>
                    <a:pt x="0" y="46"/>
                  </a:cubicBezTo>
                  <a:cubicBezTo>
                    <a:pt x="0" y="16"/>
                    <a:pt x="0" y="16"/>
                    <a:pt x="0" y="16"/>
                  </a:cubicBezTo>
                  <a:cubicBezTo>
                    <a:pt x="0" y="7"/>
                    <a:pt x="9" y="0"/>
                    <a:pt x="21" y="0"/>
                  </a:cubicBezTo>
                  <a:cubicBezTo>
                    <a:pt x="470" y="1"/>
                    <a:pt x="470" y="1"/>
                    <a:pt x="470" y="1"/>
                  </a:cubicBezTo>
                  <a:cubicBezTo>
                    <a:pt x="481" y="1"/>
                    <a:pt x="490" y="8"/>
                    <a:pt x="490" y="17"/>
                  </a:cubicBezTo>
                  <a:cubicBezTo>
                    <a:pt x="490" y="315"/>
                    <a:pt x="490" y="315"/>
                    <a:pt x="490" y="315"/>
                  </a:cubicBezTo>
                  <a:cubicBezTo>
                    <a:pt x="490" y="323"/>
                    <a:pt x="481" y="331"/>
                    <a:pt x="469" y="331"/>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iṧľíḓe">
              <a:extLst>
                <a:ext uri="{FF2B5EF4-FFF2-40B4-BE49-F238E27FC236}">
                  <a16:creationId xmlns:a16="http://schemas.microsoft.com/office/drawing/2014/main" id="{0E249701-FBA3-45D0-B6FB-2E72DCF3B532}"/>
                </a:ext>
              </a:extLst>
            </p:cNvPr>
            <p:cNvSpPr/>
            <p:nvPr/>
          </p:nvSpPr>
          <p:spPr bwMode="auto">
            <a:xfrm>
              <a:off x="6477612" y="1808346"/>
              <a:ext cx="1775253" cy="227440"/>
            </a:xfrm>
            <a:custGeom>
              <a:avLst/>
              <a:gdLst>
                <a:gd name="T0" fmla="*/ 0 w 490"/>
                <a:gd name="T1" fmla="*/ 63 h 63"/>
                <a:gd name="T2" fmla="*/ 0 w 490"/>
                <a:gd name="T3" fmla="*/ 16 h 63"/>
                <a:gd name="T4" fmla="*/ 21 w 490"/>
                <a:gd name="T5" fmla="*/ 0 h 63"/>
                <a:gd name="T6" fmla="*/ 470 w 490"/>
                <a:gd name="T7" fmla="*/ 1 h 63"/>
                <a:gd name="T8" fmla="*/ 490 w 490"/>
                <a:gd name="T9" fmla="*/ 17 h 63"/>
                <a:gd name="T10" fmla="*/ 490 w 490"/>
                <a:gd name="T11" fmla="*/ 61 h 63"/>
              </a:gdLst>
              <a:ahLst/>
              <a:cxnLst>
                <a:cxn ang="0">
                  <a:pos x="T0" y="T1"/>
                </a:cxn>
                <a:cxn ang="0">
                  <a:pos x="T2" y="T3"/>
                </a:cxn>
                <a:cxn ang="0">
                  <a:pos x="T4" y="T5"/>
                </a:cxn>
                <a:cxn ang="0">
                  <a:pos x="T6" y="T7"/>
                </a:cxn>
                <a:cxn ang="0">
                  <a:pos x="T8" y="T9"/>
                </a:cxn>
                <a:cxn ang="0">
                  <a:pos x="T10" y="T11"/>
                </a:cxn>
              </a:cxnLst>
              <a:rect l="0" t="0" r="r" b="b"/>
              <a:pathLst>
                <a:path w="490" h="63">
                  <a:moveTo>
                    <a:pt x="0" y="63"/>
                  </a:moveTo>
                  <a:cubicBezTo>
                    <a:pt x="0" y="16"/>
                    <a:pt x="0" y="16"/>
                    <a:pt x="0" y="16"/>
                  </a:cubicBezTo>
                  <a:cubicBezTo>
                    <a:pt x="0" y="7"/>
                    <a:pt x="9" y="0"/>
                    <a:pt x="21" y="0"/>
                  </a:cubicBezTo>
                  <a:cubicBezTo>
                    <a:pt x="470" y="1"/>
                    <a:pt x="470" y="1"/>
                    <a:pt x="470" y="1"/>
                  </a:cubicBezTo>
                  <a:cubicBezTo>
                    <a:pt x="481" y="1"/>
                    <a:pt x="490" y="8"/>
                    <a:pt x="490" y="17"/>
                  </a:cubicBezTo>
                  <a:cubicBezTo>
                    <a:pt x="490" y="61"/>
                    <a:pt x="490" y="61"/>
                    <a:pt x="490" y="61"/>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16" name="isḻîḍè">
              <a:extLst>
                <a:ext uri="{FF2B5EF4-FFF2-40B4-BE49-F238E27FC236}">
                  <a16:creationId xmlns:a16="http://schemas.microsoft.com/office/drawing/2014/main" id="{359DF6E2-4BC5-4DA1-8F87-DFD8205DB54E}"/>
                </a:ext>
              </a:extLst>
            </p:cNvPr>
            <p:cNvSpPr/>
            <p:nvPr/>
          </p:nvSpPr>
          <p:spPr bwMode="auto">
            <a:xfrm>
              <a:off x="6572251" y="1890774"/>
              <a:ext cx="68690" cy="73269"/>
            </a:xfrm>
            <a:custGeom>
              <a:avLst/>
              <a:gdLst>
                <a:gd name="T0" fmla="*/ 9 w 19"/>
                <a:gd name="T1" fmla="*/ 20 h 20"/>
                <a:gd name="T2" fmla="*/ 9 w 19"/>
                <a:gd name="T3" fmla="*/ 20 h 20"/>
                <a:gd name="T4" fmla="*/ 0 w 19"/>
                <a:gd name="T5" fmla="*/ 10 h 20"/>
                <a:gd name="T6" fmla="*/ 9 w 19"/>
                <a:gd name="T7" fmla="*/ 0 h 20"/>
                <a:gd name="T8" fmla="*/ 10 w 19"/>
                <a:gd name="T9" fmla="*/ 0 h 20"/>
                <a:gd name="T10" fmla="*/ 19 w 19"/>
                <a:gd name="T11" fmla="*/ 10 h 20"/>
                <a:gd name="T12" fmla="*/ 16 w 19"/>
                <a:gd name="T13" fmla="*/ 17 h 20"/>
                <a:gd name="T14" fmla="*/ 9 w 19"/>
                <a:gd name="T15" fmla="*/ 20 h 20"/>
                <a:gd name="T16" fmla="*/ 9 w 19"/>
                <a:gd name="T17" fmla="*/ 4 h 20"/>
                <a:gd name="T18" fmla="*/ 4 w 19"/>
                <a:gd name="T19" fmla="*/ 10 h 20"/>
                <a:gd name="T20" fmla="*/ 9 w 19"/>
                <a:gd name="T21" fmla="*/ 16 h 20"/>
                <a:gd name="T22" fmla="*/ 9 w 19"/>
                <a:gd name="T23" fmla="*/ 16 h 20"/>
                <a:gd name="T24" fmla="*/ 14 w 19"/>
                <a:gd name="T25" fmla="*/ 14 h 20"/>
                <a:gd name="T26" fmla="*/ 15 w 19"/>
                <a:gd name="T27" fmla="*/ 10 h 20"/>
                <a:gd name="T28" fmla="*/ 9 w 19"/>
                <a:gd name="T2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9" y="20"/>
                  </a:moveTo>
                  <a:cubicBezTo>
                    <a:pt x="9" y="20"/>
                    <a:pt x="9" y="20"/>
                    <a:pt x="9" y="20"/>
                  </a:cubicBezTo>
                  <a:cubicBezTo>
                    <a:pt x="4" y="20"/>
                    <a:pt x="0" y="15"/>
                    <a:pt x="0" y="10"/>
                  </a:cubicBezTo>
                  <a:cubicBezTo>
                    <a:pt x="0" y="5"/>
                    <a:pt x="4" y="0"/>
                    <a:pt x="9" y="0"/>
                  </a:cubicBezTo>
                  <a:cubicBezTo>
                    <a:pt x="10" y="0"/>
                    <a:pt x="10" y="0"/>
                    <a:pt x="10" y="0"/>
                  </a:cubicBezTo>
                  <a:cubicBezTo>
                    <a:pt x="15" y="0"/>
                    <a:pt x="19" y="5"/>
                    <a:pt x="19" y="10"/>
                  </a:cubicBezTo>
                  <a:cubicBezTo>
                    <a:pt x="19" y="13"/>
                    <a:pt x="18" y="15"/>
                    <a:pt x="16" y="17"/>
                  </a:cubicBezTo>
                  <a:cubicBezTo>
                    <a:pt x="15" y="19"/>
                    <a:pt x="12" y="20"/>
                    <a:pt x="9" y="20"/>
                  </a:cubicBezTo>
                  <a:close/>
                  <a:moveTo>
                    <a:pt x="9" y="4"/>
                  </a:moveTo>
                  <a:cubicBezTo>
                    <a:pt x="6" y="4"/>
                    <a:pt x="4" y="7"/>
                    <a:pt x="4" y="10"/>
                  </a:cubicBezTo>
                  <a:cubicBezTo>
                    <a:pt x="4" y="13"/>
                    <a:pt x="6" y="16"/>
                    <a:pt x="9" y="16"/>
                  </a:cubicBezTo>
                  <a:cubicBezTo>
                    <a:pt x="9" y="16"/>
                    <a:pt x="9" y="16"/>
                    <a:pt x="9" y="16"/>
                  </a:cubicBezTo>
                  <a:cubicBezTo>
                    <a:pt x="11" y="16"/>
                    <a:pt x="12" y="15"/>
                    <a:pt x="14" y="14"/>
                  </a:cubicBezTo>
                  <a:cubicBezTo>
                    <a:pt x="15" y="13"/>
                    <a:pt x="15" y="12"/>
                    <a:pt x="15" y="10"/>
                  </a:cubicBezTo>
                  <a:cubicBezTo>
                    <a:pt x="15" y="7"/>
                    <a:pt x="13" y="4"/>
                    <a:pt x="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ṥľidê">
              <a:extLst>
                <a:ext uri="{FF2B5EF4-FFF2-40B4-BE49-F238E27FC236}">
                  <a16:creationId xmlns:a16="http://schemas.microsoft.com/office/drawing/2014/main" id="{6F85BB91-90D0-49D2-A335-BFEFEF42842C}"/>
                </a:ext>
              </a:extLst>
            </p:cNvPr>
            <p:cNvSpPr/>
            <p:nvPr/>
          </p:nvSpPr>
          <p:spPr bwMode="auto">
            <a:xfrm>
              <a:off x="6677575" y="1890774"/>
              <a:ext cx="68690" cy="73269"/>
            </a:xfrm>
            <a:custGeom>
              <a:avLst/>
              <a:gdLst>
                <a:gd name="T0" fmla="*/ 9 w 19"/>
                <a:gd name="T1" fmla="*/ 20 h 20"/>
                <a:gd name="T2" fmla="*/ 9 w 19"/>
                <a:gd name="T3" fmla="*/ 20 h 20"/>
                <a:gd name="T4" fmla="*/ 0 w 19"/>
                <a:gd name="T5" fmla="*/ 10 h 20"/>
                <a:gd name="T6" fmla="*/ 9 w 19"/>
                <a:gd name="T7" fmla="*/ 0 h 20"/>
                <a:gd name="T8" fmla="*/ 9 w 19"/>
                <a:gd name="T9" fmla="*/ 0 h 20"/>
                <a:gd name="T10" fmla="*/ 19 w 19"/>
                <a:gd name="T11" fmla="*/ 10 h 20"/>
                <a:gd name="T12" fmla="*/ 19 w 19"/>
                <a:gd name="T13" fmla="*/ 10 h 20"/>
                <a:gd name="T14" fmla="*/ 9 w 19"/>
                <a:gd name="T15" fmla="*/ 20 h 20"/>
                <a:gd name="T16" fmla="*/ 9 w 19"/>
                <a:gd name="T17" fmla="*/ 4 h 20"/>
                <a:gd name="T18" fmla="*/ 4 w 19"/>
                <a:gd name="T19" fmla="*/ 10 h 20"/>
                <a:gd name="T20" fmla="*/ 9 w 19"/>
                <a:gd name="T21" fmla="*/ 16 h 20"/>
                <a:gd name="T22" fmla="*/ 9 w 19"/>
                <a:gd name="T23" fmla="*/ 16 h 20"/>
                <a:gd name="T24" fmla="*/ 15 w 19"/>
                <a:gd name="T25" fmla="*/ 10 h 20"/>
                <a:gd name="T26" fmla="*/ 9 w 19"/>
                <a:gd name="T2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0">
                  <a:moveTo>
                    <a:pt x="9" y="20"/>
                  </a:moveTo>
                  <a:cubicBezTo>
                    <a:pt x="9" y="20"/>
                    <a:pt x="9" y="20"/>
                    <a:pt x="9" y="20"/>
                  </a:cubicBezTo>
                  <a:cubicBezTo>
                    <a:pt x="4" y="20"/>
                    <a:pt x="0" y="15"/>
                    <a:pt x="0" y="10"/>
                  </a:cubicBezTo>
                  <a:cubicBezTo>
                    <a:pt x="0" y="5"/>
                    <a:pt x="4" y="0"/>
                    <a:pt x="9" y="0"/>
                  </a:cubicBezTo>
                  <a:cubicBezTo>
                    <a:pt x="9" y="0"/>
                    <a:pt x="9" y="0"/>
                    <a:pt x="9" y="0"/>
                  </a:cubicBezTo>
                  <a:cubicBezTo>
                    <a:pt x="15" y="0"/>
                    <a:pt x="19" y="5"/>
                    <a:pt x="19" y="10"/>
                  </a:cubicBezTo>
                  <a:cubicBezTo>
                    <a:pt x="19" y="10"/>
                    <a:pt x="19" y="10"/>
                    <a:pt x="19" y="10"/>
                  </a:cubicBezTo>
                  <a:cubicBezTo>
                    <a:pt x="19" y="15"/>
                    <a:pt x="15" y="20"/>
                    <a:pt x="9" y="20"/>
                  </a:cubicBezTo>
                  <a:close/>
                  <a:moveTo>
                    <a:pt x="9" y="4"/>
                  </a:moveTo>
                  <a:cubicBezTo>
                    <a:pt x="6" y="4"/>
                    <a:pt x="4" y="7"/>
                    <a:pt x="4" y="10"/>
                  </a:cubicBezTo>
                  <a:cubicBezTo>
                    <a:pt x="4" y="13"/>
                    <a:pt x="6" y="16"/>
                    <a:pt x="9" y="16"/>
                  </a:cubicBezTo>
                  <a:cubicBezTo>
                    <a:pt x="9" y="16"/>
                    <a:pt x="9" y="16"/>
                    <a:pt x="9" y="16"/>
                  </a:cubicBezTo>
                  <a:cubicBezTo>
                    <a:pt x="13" y="16"/>
                    <a:pt x="15" y="13"/>
                    <a:pt x="15" y="10"/>
                  </a:cubicBezTo>
                  <a:cubicBezTo>
                    <a:pt x="15" y="7"/>
                    <a:pt x="13" y="4"/>
                    <a:pt x="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ïṧľîḓe">
              <a:extLst>
                <a:ext uri="{FF2B5EF4-FFF2-40B4-BE49-F238E27FC236}">
                  <a16:creationId xmlns:a16="http://schemas.microsoft.com/office/drawing/2014/main" id="{89A6E1D7-5DB5-4092-BEF1-0A6DCA9A09D5}"/>
                </a:ext>
              </a:extLst>
            </p:cNvPr>
            <p:cNvSpPr/>
            <p:nvPr/>
          </p:nvSpPr>
          <p:spPr bwMode="auto">
            <a:xfrm>
              <a:off x="6778320" y="1890774"/>
              <a:ext cx="70216" cy="73269"/>
            </a:xfrm>
            <a:custGeom>
              <a:avLst/>
              <a:gdLst>
                <a:gd name="T0" fmla="*/ 10 w 19"/>
                <a:gd name="T1" fmla="*/ 20 h 20"/>
                <a:gd name="T2" fmla="*/ 10 w 19"/>
                <a:gd name="T3" fmla="*/ 20 h 20"/>
                <a:gd name="T4" fmla="*/ 0 w 19"/>
                <a:gd name="T5" fmla="*/ 10 h 20"/>
                <a:gd name="T6" fmla="*/ 10 w 19"/>
                <a:gd name="T7" fmla="*/ 0 h 20"/>
                <a:gd name="T8" fmla="*/ 17 w 19"/>
                <a:gd name="T9" fmla="*/ 3 h 20"/>
                <a:gd name="T10" fmla="*/ 19 w 19"/>
                <a:gd name="T11" fmla="*/ 10 h 20"/>
                <a:gd name="T12" fmla="*/ 17 w 19"/>
                <a:gd name="T13" fmla="*/ 10 h 20"/>
                <a:gd name="T14" fmla="*/ 19 w 19"/>
                <a:gd name="T15" fmla="*/ 10 h 20"/>
                <a:gd name="T16" fmla="*/ 10 w 19"/>
                <a:gd name="T17" fmla="*/ 20 h 20"/>
                <a:gd name="T18" fmla="*/ 10 w 19"/>
                <a:gd name="T19" fmla="*/ 4 h 20"/>
                <a:gd name="T20" fmla="*/ 4 w 19"/>
                <a:gd name="T21" fmla="*/ 10 h 20"/>
                <a:gd name="T22" fmla="*/ 10 w 19"/>
                <a:gd name="T23" fmla="*/ 16 h 20"/>
                <a:gd name="T24" fmla="*/ 10 w 19"/>
                <a:gd name="T25" fmla="*/ 16 h 20"/>
                <a:gd name="T26" fmla="*/ 15 w 19"/>
                <a:gd name="T27" fmla="*/ 10 h 20"/>
                <a:gd name="T28" fmla="*/ 14 w 19"/>
                <a:gd name="T29" fmla="*/ 6 h 20"/>
                <a:gd name="T30" fmla="*/ 10 w 19"/>
                <a:gd name="T31"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0">
                  <a:moveTo>
                    <a:pt x="10" y="20"/>
                  </a:moveTo>
                  <a:cubicBezTo>
                    <a:pt x="10" y="20"/>
                    <a:pt x="10" y="20"/>
                    <a:pt x="10" y="20"/>
                  </a:cubicBezTo>
                  <a:cubicBezTo>
                    <a:pt x="4" y="20"/>
                    <a:pt x="0" y="15"/>
                    <a:pt x="0" y="10"/>
                  </a:cubicBezTo>
                  <a:cubicBezTo>
                    <a:pt x="0" y="5"/>
                    <a:pt x="4" y="0"/>
                    <a:pt x="10" y="0"/>
                  </a:cubicBezTo>
                  <a:cubicBezTo>
                    <a:pt x="12" y="0"/>
                    <a:pt x="15" y="1"/>
                    <a:pt x="17" y="3"/>
                  </a:cubicBezTo>
                  <a:cubicBezTo>
                    <a:pt x="18" y="5"/>
                    <a:pt x="19" y="8"/>
                    <a:pt x="19" y="10"/>
                  </a:cubicBezTo>
                  <a:cubicBezTo>
                    <a:pt x="17" y="10"/>
                    <a:pt x="17" y="10"/>
                    <a:pt x="17" y="10"/>
                  </a:cubicBezTo>
                  <a:cubicBezTo>
                    <a:pt x="19" y="10"/>
                    <a:pt x="19" y="10"/>
                    <a:pt x="19" y="10"/>
                  </a:cubicBezTo>
                  <a:cubicBezTo>
                    <a:pt x="19" y="16"/>
                    <a:pt x="15" y="20"/>
                    <a:pt x="10" y="20"/>
                  </a:cubicBezTo>
                  <a:close/>
                  <a:moveTo>
                    <a:pt x="10" y="4"/>
                  </a:moveTo>
                  <a:cubicBezTo>
                    <a:pt x="7" y="4"/>
                    <a:pt x="4" y="7"/>
                    <a:pt x="4" y="10"/>
                  </a:cubicBezTo>
                  <a:cubicBezTo>
                    <a:pt x="4" y="13"/>
                    <a:pt x="7" y="16"/>
                    <a:pt x="10" y="16"/>
                  </a:cubicBezTo>
                  <a:cubicBezTo>
                    <a:pt x="10" y="16"/>
                    <a:pt x="10" y="16"/>
                    <a:pt x="10" y="16"/>
                  </a:cubicBezTo>
                  <a:cubicBezTo>
                    <a:pt x="13" y="16"/>
                    <a:pt x="15" y="13"/>
                    <a:pt x="15" y="10"/>
                  </a:cubicBezTo>
                  <a:cubicBezTo>
                    <a:pt x="15" y="9"/>
                    <a:pt x="15" y="7"/>
                    <a:pt x="14" y="6"/>
                  </a:cubicBezTo>
                  <a:cubicBezTo>
                    <a:pt x="13" y="5"/>
                    <a:pt x="11" y="4"/>
                    <a:pt x="1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íśḻiďê">
              <a:extLst>
                <a:ext uri="{FF2B5EF4-FFF2-40B4-BE49-F238E27FC236}">
                  <a16:creationId xmlns:a16="http://schemas.microsoft.com/office/drawing/2014/main" id="{A445F7C0-0931-42DC-B178-798C85FB2934}"/>
                </a:ext>
              </a:extLst>
            </p:cNvPr>
            <p:cNvSpPr/>
            <p:nvPr/>
          </p:nvSpPr>
          <p:spPr bwMode="auto">
            <a:xfrm>
              <a:off x="7292732" y="2319703"/>
              <a:ext cx="729639" cy="18317"/>
            </a:xfrm>
            <a:custGeom>
              <a:avLst/>
              <a:gdLst>
                <a:gd name="T0" fmla="*/ 2 w 201"/>
                <a:gd name="T1" fmla="*/ 0 h 5"/>
                <a:gd name="T2" fmla="*/ 2 w 201"/>
                <a:gd name="T3" fmla="*/ 0 h 5"/>
                <a:gd name="T4" fmla="*/ 0 w 201"/>
                <a:gd name="T5" fmla="*/ 2 h 5"/>
                <a:gd name="T6" fmla="*/ 2 w 201"/>
                <a:gd name="T7" fmla="*/ 4 h 5"/>
                <a:gd name="T8" fmla="*/ 199 w 201"/>
                <a:gd name="T9" fmla="*/ 5 h 5"/>
                <a:gd name="T10" fmla="*/ 199 w 201"/>
                <a:gd name="T11" fmla="*/ 5 h 5"/>
                <a:gd name="T12" fmla="*/ 201 w 201"/>
                <a:gd name="T13" fmla="*/ 3 h 5"/>
                <a:gd name="T14" fmla="*/ 199 w 201"/>
                <a:gd name="T15" fmla="*/ 1 h 5"/>
                <a:gd name="T16" fmla="*/ 2 w 20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5">
                  <a:moveTo>
                    <a:pt x="2" y="0"/>
                  </a:moveTo>
                  <a:cubicBezTo>
                    <a:pt x="2" y="0"/>
                    <a:pt x="2" y="0"/>
                    <a:pt x="2" y="0"/>
                  </a:cubicBezTo>
                  <a:cubicBezTo>
                    <a:pt x="1" y="0"/>
                    <a:pt x="0" y="1"/>
                    <a:pt x="0" y="2"/>
                  </a:cubicBezTo>
                  <a:cubicBezTo>
                    <a:pt x="0" y="3"/>
                    <a:pt x="1" y="4"/>
                    <a:pt x="2" y="4"/>
                  </a:cubicBezTo>
                  <a:cubicBezTo>
                    <a:pt x="199" y="5"/>
                    <a:pt x="199" y="5"/>
                    <a:pt x="199" y="5"/>
                  </a:cubicBezTo>
                  <a:cubicBezTo>
                    <a:pt x="199" y="5"/>
                    <a:pt x="199" y="5"/>
                    <a:pt x="199" y="5"/>
                  </a:cubicBezTo>
                  <a:cubicBezTo>
                    <a:pt x="200" y="5"/>
                    <a:pt x="201" y="4"/>
                    <a:pt x="201" y="3"/>
                  </a:cubicBezTo>
                  <a:cubicBezTo>
                    <a:pt x="201" y="2"/>
                    <a:pt x="200" y="1"/>
                    <a:pt x="199" y="1"/>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ï$1idé">
              <a:extLst>
                <a:ext uri="{FF2B5EF4-FFF2-40B4-BE49-F238E27FC236}">
                  <a16:creationId xmlns:a16="http://schemas.microsoft.com/office/drawing/2014/main" id="{FA30E1F5-43DC-4B09-863A-09DEE940D37E}"/>
                </a:ext>
              </a:extLst>
            </p:cNvPr>
            <p:cNvSpPr/>
            <p:nvPr/>
          </p:nvSpPr>
          <p:spPr bwMode="auto">
            <a:xfrm>
              <a:off x="7292732" y="2635677"/>
              <a:ext cx="373979" cy="13738"/>
            </a:xfrm>
            <a:custGeom>
              <a:avLst/>
              <a:gdLst>
                <a:gd name="T0" fmla="*/ 2 w 103"/>
                <a:gd name="T1" fmla="*/ 0 h 4"/>
                <a:gd name="T2" fmla="*/ 2 w 103"/>
                <a:gd name="T3" fmla="*/ 0 h 4"/>
                <a:gd name="T4" fmla="*/ 0 w 103"/>
                <a:gd name="T5" fmla="*/ 2 h 4"/>
                <a:gd name="T6" fmla="*/ 2 w 103"/>
                <a:gd name="T7" fmla="*/ 4 h 4"/>
                <a:gd name="T8" fmla="*/ 101 w 103"/>
                <a:gd name="T9" fmla="*/ 4 h 4"/>
                <a:gd name="T10" fmla="*/ 101 w 103"/>
                <a:gd name="T11" fmla="*/ 4 h 4"/>
                <a:gd name="T12" fmla="*/ 103 w 103"/>
                <a:gd name="T13" fmla="*/ 2 h 4"/>
                <a:gd name="T14" fmla="*/ 101 w 103"/>
                <a:gd name="T15" fmla="*/ 0 h 4"/>
                <a:gd name="T16" fmla="*/ 2 w 10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4">
                  <a:moveTo>
                    <a:pt x="2" y="0"/>
                  </a:moveTo>
                  <a:cubicBezTo>
                    <a:pt x="2" y="0"/>
                    <a:pt x="2" y="0"/>
                    <a:pt x="2" y="0"/>
                  </a:cubicBezTo>
                  <a:cubicBezTo>
                    <a:pt x="1" y="0"/>
                    <a:pt x="0" y="1"/>
                    <a:pt x="0" y="2"/>
                  </a:cubicBezTo>
                  <a:cubicBezTo>
                    <a:pt x="0" y="3"/>
                    <a:pt x="1" y="4"/>
                    <a:pt x="2" y="4"/>
                  </a:cubicBezTo>
                  <a:cubicBezTo>
                    <a:pt x="101" y="4"/>
                    <a:pt x="101" y="4"/>
                    <a:pt x="101" y="4"/>
                  </a:cubicBezTo>
                  <a:cubicBezTo>
                    <a:pt x="101" y="4"/>
                    <a:pt x="101" y="4"/>
                    <a:pt x="101" y="4"/>
                  </a:cubicBezTo>
                  <a:cubicBezTo>
                    <a:pt x="102" y="4"/>
                    <a:pt x="103" y="3"/>
                    <a:pt x="103" y="2"/>
                  </a:cubicBezTo>
                  <a:cubicBezTo>
                    <a:pt x="103" y="1"/>
                    <a:pt x="102" y="0"/>
                    <a:pt x="101" y="0"/>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iṣlíďê">
              <a:extLst>
                <a:ext uri="{FF2B5EF4-FFF2-40B4-BE49-F238E27FC236}">
                  <a16:creationId xmlns:a16="http://schemas.microsoft.com/office/drawing/2014/main" id="{CA2B15FA-CF9D-45EA-85B0-C8EFE501E9AB}"/>
                </a:ext>
              </a:extLst>
            </p:cNvPr>
            <p:cNvSpPr/>
            <p:nvPr/>
          </p:nvSpPr>
          <p:spPr bwMode="auto">
            <a:xfrm>
              <a:off x="7292732" y="2414343"/>
              <a:ext cx="225913" cy="13738"/>
            </a:xfrm>
            <a:custGeom>
              <a:avLst/>
              <a:gdLst>
                <a:gd name="T0" fmla="*/ 2 w 62"/>
                <a:gd name="T1" fmla="*/ 0 h 4"/>
                <a:gd name="T2" fmla="*/ 2 w 62"/>
                <a:gd name="T3" fmla="*/ 0 h 4"/>
                <a:gd name="T4" fmla="*/ 0 w 62"/>
                <a:gd name="T5" fmla="*/ 2 h 4"/>
                <a:gd name="T6" fmla="*/ 2 w 62"/>
                <a:gd name="T7" fmla="*/ 4 h 4"/>
                <a:gd name="T8" fmla="*/ 60 w 62"/>
                <a:gd name="T9" fmla="*/ 4 h 4"/>
                <a:gd name="T10" fmla="*/ 60 w 62"/>
                <a:gd name="T11" fmla="*/ 4 h 4"/>
                <a:gd name="T12" fmla="*/ 62 w 62"/>
                <a:gd name="T13" fmla="*/ 2 h 4"/>
                <a:gd name="T14" fmla="*/ 60 w 62"/>
                <a:gd name="T15" fmla="*/ 0 h 4"/>
                <a:gd name="T16" fmla="*/ 2 w 6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2" y="0"/>
                  </a:moveTo>
                  <a:cubicBezTo>
                    <a:pt x="2" y="0"/>
                    <a:pt x="2" y="0"/>
                    <a:pt x="2" y="0"/>
                  </a:cubicBezTo>
                  <a:cubicBezTo>
                    <a:pt x="1" y="0"/>
                    <a:pt x="0" y="1"/>
                    <a:pt x="0" y="2"/>
                  </a:cubicBezTo>
                  <a:cubicBezTo>
                    <a:pt x="0" y="3"/>
                    <a:pt x="1" y="4"/>
                    <a:pt x="2" y="4"/>
                  </a:cubicBezTo>
                  <a:cubicBezTo>
                    <a:pt x="60" y="4"/>
                    <a:pt x="60" y="4"/>
                    <a:pt x="60" y="4"/>
                  </a:cubicBezTo>
                  <a:cubicBezTo>
                    <a:pt x="60" y="4"/>
                    <a:pt x="60" y="4"/>
                    <a:pt x="60" y="4"/>
                  </a:cubicBezTo>
                  <a:cubicBezTo>
                    <a:pt x="61" y="4"/>
                    <a:pt x="62" y="4"/>
                    <a:pt x="62" y="2"/>
                  </a:cubicBezTo>
                  <a:cubicBezTo>
                    <a:pt x="62" y="1"/>
                    <a:pt x="61" y="0"/>
                    <a:pt x="60" y="0"/>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işḷïḍè">
              <a:extLst>
                <a:ext uri="{FF2B5EF4-FFF2-40B4-BE49-F238E27FC236}">
                  <a16:creationId xmlns:a16="http://schemas.microsoft.com/office/drawing/2014/main" id="{C81ADEC1-0AC6-4099-A829-E579A5BF100B}"/>
                </a:ext>
              </a:extLst>
            </p:cNvPr>
            <p:cNvSpPr/>
            <p:nvPr/>
          </p:nvSpPr>
          <p:spPr bwMode="auto">
            <a:xfrm>
              <a:off x="7550700" y="2414343"/>
              <a:ext cx="471671" cy="18317"/>
            </a:xfrm>
            <a:custGeom>
              <a:avLst/>
              <a:gdLst>
                <a:gd name="T0" fmla="*/ 2 w 130"/>
                <a:gd name="T1" fmla="*/ 0 h 5"/>
                <a:gd name="T2" fmla="*/ 0 w 130"/>
                <a:gd name="T3" fmla="*/ 2 h 5"/>
                <a:gd name="T4" fmla="*/ 2 w 130"/>
                <a:gd name="T5" fmla="*/ 4 h 5"/>
                <a:gd name="T6" fmla="*/ 128 w 130"/>
                <a:gd name="T7" fmla="*/ 5 h 5"/>
                <a:gd name="T8" fmla="*/ 130 w 130"/>
                <a:gd name="T9" fmla="*/ 3 h 5"/>
                <a:gd name="T10" fmla="*/ 128 w 130"/>
                <a:gd name="T11" fmla="*/ 1 h 5"/>
                <a:gd name="T12" fmla="*/ 2 w 13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30" h="5">
                  <a:moveTo>
                    <a:pt x="2" y="0"/>
                  </a:moveTo>
                  <a:cubicBezTo>
                    <a:pt x="1" y="0"/>
                    <a:pt x="0" y="1"/>
                    <a:pt x="0" y="2"/>
                  </a:cubicBezTo>
                  <a:cubicBezTo>
                    <a:pt x="0" y="4"/>
                    <a:pt x="1" y="4"/>
                    <a:pt x="2" y="4"/>
                  </a:cubicBezTo>
                  <a:cubicBezTo>
                    <a:pt x="128" y="5"/>
                    <a:pt x="128" y="5"/>
                    <a:pt x="128" y="5"/>
                  </a:cubicBezTo>
                  <a:cubicBezTo>
                    <a:pt x="129" y="5"/>
                    <a:pt x="130" y="4"/>
                    <a:pt x="130" y="3"/>
                  </a:cubicBezTo>
                  <a:cubicBezTo>
                    <a:pt x="130" y="1"/>
                    <a:pt x="129" y="1"/>
                    <a:pt x="128" y="1"/>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îSḻíḓe">
              <a:extLst>
                <a:ext uri="{FF2B5EF4-FFF2-40B4-BE49-F238E27FC236}">
                  <a16:creationId xmlns:a16="http://schemas.microsoft.com/office/drawing/2014/main" id="{A3C3ED34-3A77-4676-80EC-2F8446B79424}"/>
                </a:ext>
              </a:extLst>
            </p:cNvPr>
            <p:cNvSpPr/>
            <p:nvPr/>
          </p:nvSpPr>
          <p:spPr bwMode="auto">
            <a:xfrm>
              <a:off x="7292732" y="2525774"/>
              <a:ext cx="421298" cy="15264"/>
            </a:xfrm>
            <a:custGeom>
              <a:avLst/>
              <a:gdLst>
                <a:gd name="T0" fmla="*/ 2 w 116"/>
                <a:gd name="T1" fmla="*/ 0 h 4"/>
                <a:gd name="T2" fmla="*/ 2 w 116"/>
                <a:gd name="T3" fmla="*/ 0 h 4"/>
                <a:gd name="T4" fmla="*/ 0 w 116"/>
                <a:gd name="T5" fmla="*/ 2 h 4"/>
                <a:gd name="T6" fmla="*/ 2 w 116"/>
                <a:gd name="T7" fmla="*/ 4 h 4"/>
                <a:gd name="T8" fmla="*/ 114 w 116"/>
                <a:gd name="T9" fmla="*/ 4 h 4"/>
                <a:gd name="T10" fmla="*/ 114 w 116"/>
                <a:gd name="T11" fmla="*/ 4 h 4"/>
                <a:gd name="T12" fmla="*/ 116 w 116"/>
                <a:gd name="T13" fmla="*/ 2 h 4"/>
                <a:gd name="T14" fmla="*/ 114 w 116"/>
                <a:gd name="T15" fmla="*/ 0 h 4"/>
                <a:gd name="T16" fmla="*/ 2 w 1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
                  <a:moveTo>
                    <a:pt x="2" y="0"/>
                  </a:moveTo>
                  <a:cubicBezTo>
                    <a:pt x="2" y="0"/>
                    <a:pt x="2" y="0"/>
                    <a:pt x="2" y="0"/>
                  </a:cubicBezTo>
                  <a:cubicBezTo>
                    <a:pt x="1" y="0"/>
                    <a:pt x="0" y="1"/>
                    <a:pt x="0" y="2"/>
                  </a:cubicBezTo>
                  <a:cubicBezTo>
                    <a:pt x="0" y="3"/>
                    <a:pt x="1" y="4"/>
                    <a:pt x="2" y="4"/>
                  </a:cubicBezTo>
                  <a:cubicBezTo>
                    <a:pt x="114" y="4"/>
                    <a:pt x="114" y="4"/>
                    <a:pt x="114" y="4"/>
                  </a:cubicBezTo>
                  <a:cubicBezTo>
                    <a:pt x="114" y="4"/>
                    <a:pt x="114" y="4"/>
                    <a:pt x="114" y="4"/>
                  </a:cubicBezTo>
                  <a:cubicBezTo>
                    <a:pt x="115" y="4"/>
                    <a:pt x="116" y="3"/>
                    <a:pt x="116" y="2"/>
                  </a:cubicBezTo>
                  <a:cubicBezTo>
                    <a:pt x="116" y="1"/>
                    <a:pt x="115" y="0"/>
                    <a:pt x="114" y="0"/>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ïṥ1iďè">
              <a:extLst>
                <a:ext uri="{FF2B5EF4-FFF2-40B4-BE49-F238E27FC236}">
                  <a16:creationId xmlns:a16="http://schemas.microsoft.com/office/drawing/2014/main" id="{C78BE8CE-C956-4FCB-839A-8E13C4E1B1CF}"/>
                </a:ext>
              </a:extLst>
            </p:cNvPr>
            <p:cNvSpPr/>
            <p:nvPr/>
          </p:nvSpPr>
          <p:spPr bwMode="auto">
            <a:xfrm>
              <a:off x="7743032" y="2525774"/>
              <a:ext cx="279339" cy="15264"/>
            </a:xfrm>
            <a:custGeom>
              <a:avLst/>
              <a:gdLst>
                <a:gd name="T0" fmla="*/ 2 w 77"/>
                <a:gd name="T1" fmla="*/ 0 h 4"/>
                <a:gd name="T2" fmla="*/ 2 w 77"/>
                <a:gd name="T3" fmla="*/ 0 h 4"/>
                <a:gd name="T4" fmla="*/ 0 w 77"/>
                <a:gd name="T5" fmla="*/ 2 h 4"/>
                <a:gd name="T6" fmla="*/ 2 w 77"/>
                <a:gd name="T7" fmla="*/ 4 h 4"/>
                <a:gd name="T8" fmla="*/ 75 w 77"/>
                <a:gd name="T9" fmla="*/ 4 h 4"/>
                <a:gd name="T10" fmla="*/ 75 w 77"/>
                <a:gd name="T11" fmla="*/ 4 h 4"/>
                <a:gd name="T12" fmla="*/ 77 w 77"/>
                <a:gd name="T13" fmla="*/ 2 h 4"/>
                <a:gd name="T14" fmla="*/ 75 w 77"/>
                <a:gd name="T15" fmla="*/ 0 h 4"/>
                <a:gd name="T16" fmla="*/ 2 w 7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
                  <a:moveTo>
                    <a:pt x="2" y="0"/>
                  </a:moveTo>
                  <a:cubicBezTo>
                    <a:pt x="2" y="0"/>
                    <a:pt x="2" y="0"/>
                    <a:pt x="2" y="0"/>
                  </a:cubicBezTo>
                  <a:cubicBezTo>
                    <a:pt x="0" y="0"/>
                    <a:pt x="0" y="1"/>
                    <a:pt x="0" y="2"/>
                  </a:cubicBezTo>
                  <a:cubicBezTo>
                    <a:pt x="0" y="3"/>
                    <a:pt x="0" y="4"/>
                    <a:pt x="2" y="4"/>
                  </a:cubicBezTo>
                  <a:cubicBezTo>
                    <a:pt x="75" y="4"/>
                    <a:pt x="75" y="4"/>
                    <a:pt x="75" y="4"/>
                  </a:cubicBezTo>
                  <a:cubicBezTo>
                    <a:pt x="75" y="4"/>
                    <a:pt x="75" y="4"/>
                    <a:pt x="75" y="4"/>
                  </a:cubicBezTo>
                  <a:cubicBezTo>
                    <a:pt x="76" y="4"/>
                    <a:pt x="77" y="3"/>
                    <a:pt x="77" y="2"/>
                  </a:cubicBezTo>
                  <a:cubicBezTo>
                    <a:pt x="77" y="1"/>
                    <a:pt x="76" y="0"/>
                    <a:pt x="75" y="0"/>
                  </a:cubicBezTo>
                  <a:cubicBezTo>
                    <a:pt x="2" y="0"/>
                    <a:pt x="2" y="0"/>
                    <a:pt x="2" y="0"/>
                  </a:cubicBezTo>
                </a:path>
              </a:pathLst>
            </a:custGeom>
            <a:solidFill>
              <a:srgbClr val="7F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islïḓe">
              <a:extLst>
                <a:ext uri="{FF2B5EF4-FFF2-40B4-BE49-F238E27FC236}">
                  <a16:creationId xmlns:a16="http://schemas.microsoft.com/office/drawing/2014/main" id="{17651976-1412-4351-829E-5FAAFA36652C}"/>
                </a:ext>
              </a:extLst>
            </p:cNvPr>
            <p:cNvSpPr/>
            <p:nvPr/>
          </p:nvSpPr>
          <p:spPr bwMode="auto">
            <a:xfrm>
              <a:off x="6666890" y="2196062"/>
              <a:ext cx="522043" cy="395349"/>
            </a:xfrm>
            <a:prstGeom prst="rect">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iṣľîďé">
              <a:extLst>
                <a:ext uri="{FF2B5EF4-FFF2-40B4-BE49-F238E27FC236}">
                  <a16:creationId xmlns:a16="http://schemas.microsoft.com/office/drawing/2014/main" id="{814299CF-6574-474C-8C13-8805A85C3129}"/>
                </a:ext>
              </a:extLst>
            </p:cNvPr>
            <p:cNvSpPr/>
            <p:nvPr/>
          </p:nvSpPr>
          <p:spPr bwMode="auto">
            <a:xfrm>
              <a:off x="6749318" y="2472348"/>
              <a:ext cx="358714" cy="358714"/>
            </a:xfrm>
            <a:prstGeom prst="ellipse">
              <a:avLst/>
            </a:pr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îṩḻîḑê">
              <a:extLst>
                <a:ext uri="{FF2B5EF4-FFF2-40B4-BE49-F238E27FC236}">
                  <a16:creationId xmlns:a16="http://schemas.microsoft.com/office/drawing/2014/main" id="{161513F9-0193-425A-B173-74A30B79A019}"/>
                </a:ext>
              </a:extLst>
            </p:cNvPr>
            <p:cNvSpPr/>
            <p:nvPr/>
          </p:nvSpPr>
          <p:spPr bwMode="auto">
            <a:xfrm>
              <a:off x="6830219" y="2646362"/>
              <a:ext cx="198437" cy="13738"/>
            </a:xfrm>
            <a:custGeom>
              <a:avLst/>
              <a:gdLst>
                <a:gd name="T0" fmla="*/ 53 w 55"/>
                <a:gd name="T1" fmla="*/ 4 h 4"/>
                <a:gd name="T2" fmla="*/ 2 w 55"/>
                <a:gd name="T3" fmla="*/ 4 h 4"/>
                <a:gd name="T4" fmla="*/ 0 w 55"/>
                <a:gd name="T5" fmla="*/ 2 h 4"/>
                <a:gd name="T6" fmla="*/ 2 w 55"/>
                <a:gd name="T7" fmla="*/ 0 h 4"/>
                <a:gd name="T8" fmla="*/ 53 w 55"/>
                <a:gd name="T9" fmla="*/ 0 h 4"/>
                <a:gd name="T10" fmla="*/ 55 w 55"/>
                <a:gd name="T11" fmla="*/ 2 h 4"/>
                <a:gd name="T12" fmla="*/ 53 w 5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5" h="4">
                  <a:moveTo>
                    <a:pt x="53" y="4"/>
                  </a:moveTo>
                  <a:cubicBezTo>
                    <a:pt x="2" y="4"/>
                    <a:pt x="2" y="4"/>
                    <a:pt x="2" y="4"/>
                  </a:cubicBezTo>
                  <a:cubicBezTo>
                    <a:pt x="1" y="4"/>
                    <a:pt x="0" y="3"/>
                    <a:pt x="0" y="2"/>
                  </a:cubicBezTo>
                  <a:cubicBezTo>
                    <a:pt x="0" y="0"/>
                    <a:pt x="1" y="0"/>
                    <a:pt x="2" y="0"/>
                  </a:cubicBezTo>
                  <a:cubicBezTo>
                    <a:pt x="53" y="0"/>
                    <a:pt x="53" y="0"/>
                    <a:pt x="53" y="0"/>
                  </a:cubicBezTo>
                  <a:cubicBezTo>
                    <a:pt x="54" y="0"/>
                    <a:pt x="55" y="0"/>
                    <a:pt x="55" y="2"/>
                  </a:cubicBezTo>
                  <a:cubicBezTo>
                    <a:pt x="55" y="3"/>
                    <a:pt x="54" y="4"/>
                    <a:pt x="5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íṩḻîḑê">
              <a:extLst>
                <a:ext uri="{FF2B5EF4-FFF2-40B4-BE49-F238E27FC236}">
                  <a16:creationId xmlns:a16="http://schemas.microsoft.com/office/drawing/2014/main" id="{3EA1187D-310D-462D-9DE5-37DC4FB59B8D}"/>
                </a:ext>
              </a:extLst>
            </p:cNvPr>
            <p:cNvSpPr/>
            <p:nvPr/>
          </p:nvSpPr>
          <p:spPr bwMode="auto">
            <a:xfrm>
              <a:off x="6920280" y="2554776"/>
              <a:ext cx="13738" cy="196912"/>
            </a:xfrm>
            <a:custGeom>
              <a:avLst/>
              <a:gdLst>
                <a:gd name="T0" fmla="*/ 2 w 4"/>
                <a:gd name="T1" fmla="*/ 54 h 54"/>
                <a:gd name="T2" fmla="*/ 0 w 4"/>
                <a:gd name="T3" fmla="*/ 52 h 54"/>
                <a:gd name="T4" fmla="*/ 0 w 4"/>
                <a:gd name="T5" fmla="*/ 2 h 54"/>
                <a:gd name="T6" fmla="*/ 2 w 4"/>
                <a:gd name="T7" fmla="*/ 0 h 54"/>
                <a:gd name="T8" fmla="*/ 4 w 4"/>
                <a:gd name="T9" fmla="*/ 2 h 54"/>
                <a:gd name="T10" fmla="*/ 4 w 4"/>
                <a:gd name="T11" fmla="*/ 52 h 54"/>
                <a:gd name="T12" fmla="*/ 2 w 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4" h="54">
                  <a:moveTo>
                    <a:pt x="2" y="54"/>
                  </a:moveTo>
                  <a:cubicBezTo>
                    <a:pt x="1" y="54"/>
                    <a:pt x="0" y="53"/>
                    <a:pt x="0" y="52"/>
                  </a:cubicBezTo>
                  <a:cubicBezTo>
                    <a:pt x="0" y="2"/>
                    <a:pt x="0" y="2"/>
                    <a:pt x="0" y="2"/>
                  </a:cubicBezTo>
                  <a:cubicBezTo>
                    <a:pt x="0" y="0"/>
                    <a:pt x="1" y="0"/>
                    <a:pt x="2" y="0"/>
                  </a:cubicBezTo>
                  <a:cubicBezTo>
                    <a:pt x="4" y="0"/>
                    <a:pt x="4" y="0"/>
                    <a:pt x="4" y="2"/>
                  </a:cubicBezTo>
                  <a:cubicBezTo>
                    <a:pt x="4" y="52"/>
                    <a:pt x="4" y="52"/>
                    <a:pt x="4" y="52"/>
                  </a:cubicBezTo>
                  <a:cubicBezTo>
                    <a:pt x="4" y="53"/>
                    <a:pt x="4" y="54"/>
                    <a:pt x="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ïśľiḋé">
              <a:extLst>
                <a:ext uri="{FF2B5EF4-FFF2-40B4-BE49-F238E27FC236}">
                  <a16:creationId xmlns:a16="http://schemas.microsoft.com/office/drawing/2014/main" id="{5A3FA6D4-0513-4923-8D0E-1BAF09D011AF}"/>
                </a:ext>
              </a:extLst>
            </p:cNvPr>
            <p:cNvSpPr/>
            <p:nvPr/>
          </p:nvSpPr>
          <p:spPr bwMode="auto">
            <a:xfrm>
              <a:off x="6321914" y="2583778"/>
              <a:ext cx="334291" cy="570889"/>
            </a:xfrm>
            <a:custGeom>
              <a:avLst/>
              <a:gdLst>
                <a:gd name="T0" fmla="*/ 79 w 92"/>
                <a:gd name="T1" fmla="*/ 147 h 157"/>
                <a:gd name="T2" fmla="*/ 60 w 92"/>
                <a:gd name="T3" fmla="*/ 72 h 157"/>
                <a:gd name="T4" fmla="*/ 82 w 92"/>
                <a:gd name="T5" fmla="*/ 44 h 157"/>
                <a:gd name="T6" fmla="*/ 90 w 92"/>
                <a:gd name="T7" fmla="*/ 14 h 157"/>
                <a:gd name="T8" fmla="*/ 88 w 92"/>
                <a:gd name="T9" fmla="*/ 10 h 157"/>
                <a:gd name="T10" fmla="*/ 61 w 92"/>
                <a:gd name="T11" fmla="*/ 13 h 157"/>
                <a:gd name="T12" fmla="*/ 37 w 92"/>
                <a:gd name="T13" fmla="*/ 38 h 157"/>
                <a:gd name="T14" fmla="*/ 3 w 92"/>
                <a:gd name="T15" fmla="*/ 109 h 157"/>
                <a:gd name="T16" fmla="*/ 0 w 92"/>
                <a:gd name="T17" fmla="*/ 129 h 157"/>
                <a:gd name="T18" fmla="*/ 79 w 92"/>
                <a:gd name="T19" fmla="*/ 14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57">
                  <a:moveTo>
                    <a:pt x="79" y="147"/>
                  </a:moveTo>
                  <a:cubicBezTo>
                    <a:pt x="90" y="97"/>
                    <a:pt x="60" y="72"/>
                    <a:pt x="60" y="72"/>
                  </a:cubicBezTo>
                  <a:cubicBezTo>
                    <a:pt x="60" y="72"/>
                    <a:pt x="70" y="61"/>
                    <a:pt x="82" y="44"/>
                  </a:cubicBezTo>
                  <a:cubicBezTo>
                    <a:pt x="92" y="31"/>
                    <a:pt x="91" y="19"/>
                    <a:pt x="90" y="14"/>
                  </a:cubicBezTo>
                  <a:cubicBezTo>
                    <a:pt x="89" y="13"/>
                    <a:pt x="89" y="11"/>
                    <a:pt x="88" y="10"/>
                  </a:cubicBezTo>
                  <a:cubicBezTo>
                    <a:pt x="84" y="7"/>
                    <a:pt x="75" y="0"/>
                    <a:pt x="61" y="13"/>
                  </a:cubicBezTo>
                  <a:cubicBezTo>
                    <a:pt x="53" y="20"/>
                    <a:pt x="44" y="30"/>
                    <a:pt x="37" y="38"/>
                  </a:cubicBezTo>
                  <a:cubicBezTo>
                    <a:pt x="20" y="59"/>
                    <a:pt x="8" y="83"/>
                    <a:pt x="3" y="109"/>
                  </a:cubicBezTo>
                  <a:cubicBezTo>
                    <a:pt x="1" y="116"/>
                    <a:pt x="0" y="122"/>
                    <a:pt x="0" y="129"/>
                  </a:cubicBezTo>
                  <a:cubicBezTo>
                    <a:pt x="0" y="157"/>
                    <a:pt x="79" y="147"/>
                    <a:pt x="79" y="147"/>
                  </a:cubicBezTo>
                  <a:close/>
                </a:path>
              </a:pathLst>
            </a:custGeom>
            <a:solidFill>
              <a:srgbClr val="F7C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îşļïḋê">
              <a:extLst>
                <a:ext uri="{FF2B5EF4-FFF2-40B4-BE49-F238E27FC236}">
                  <a16:creationId xmlns:a16="http://schemas.microsoft.com/office/drawing/2014/main" id="{48AD7C31-2C15-452F-BFB9-6936DE178CB3}"/>
                </a:ext>
              </a:extLst>
            </p:cNvPr>
            <p:cNvSpPr/>
            <p:nvPr/>
          </p:nvSpPr>
          <p:spPr bwMode="auto">
            <a:xfrm>
              <a:off x="6268488" y="3948418"/>
              <a:ext cx="64111" cy="413666"/>
            </a:xfrm>
            <a:custGeom>
              <a:avLst/>
              <a:gdLst>
                <a:gd name="T0" fmla="*/ 0 w 42"/>
                <a:gd name="T1" fmla="*/ 0 h 271"/>
                <a:gd name="T2" fmla="*/ 38 w 42"/>
                <a:gd name="T3" fmla="*/ 271 h 271"/>
                <a:gd name="T4" fmla="*/ 42 w 42"/>
                <a:gd name="T5" fmla="*/ 19 h 271"/>
                <a:gd name="T6" fmla="*/ 0 w 42"/>
                <a:gd name="T7" fmla="*/ 0 h 271"/>
              </a:gdLst>
              <a:ahLst/>
              <a:cxnLst>
                <a:cxn ang="0">
                  <a:pos x="T0" y="T1"/>
                </a:cxn>
                <a:cxn ang="0">
                  <a:pos x="T2" y="T3"/>
                </a:cxn>
                <a:cxn ang="0">
                  <a:pos x="T4" y="T5"/>
                </a:cxn>
                <a:cxn ang="0">
                  <a:pos x="T6" y="T7"/>
                </a:cxn>
              </a:cxnLst>
              <a:rect l="0" t="0" r="r" b="b"/>
              <a:pathLst>
                <a:path w="42" h="271">
                  <a:moveTo>
                    <a:pt x="0" y="0"/>
                  </a:moveTo>
                  <a:lnTo>
                    <a:pt x="38" y="271"/>
                  </a:lnTo>
                  <a:lnTo>
                    <a:pt x="42" y="19"/>
                  </a:lnTo>
                  <a:lnTo>
                    <a:pt x="0" y="0"/>
                  </a:lnTo>
                  <a:close/>
                </a:path>
              </a:pathLst>
            </a:custGeom>
            <a:solidFill>
              <a:srgbClr val="FAB4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î$1îḓê">
              <a:extLst>
                <a:ext uri="{FF2B5EF4-FFF2-40B4-BE49-F238E27FC236}">
                  <a16:creationId xmlns:a16="http://schemas.microsoft.com/office/drawing/2014/main" id="{66CB477E-CE5F-4850-BFCE-FB8F886B2037}"/>
                </a:ext>
              </a:extLst>
            </p:cNvPr>
            <p:cNvSpPr/>
            <p:nvPr/>
          </p:nvSpPr>
          <p:spPr bwMode="auto">
            <a:xfrm>
              <a:off x="6268488" y="3948418"/>
              <a:ext cx="64111" cy="413666"/>
            </a:xfrm>
            <a:custGeom>
              <a:avLst/>
              <a:gdLst>
                <a:gd name="T0" fmla="*/ 0 w 42"/>
                <a:gd name="T1" fmla="*/ 0 h 271"/>
                <a:gd name="T2" fmla="*/ 38 w 42"/>
                <a:gd name="T3" fmla="*/ 271 h 271"/>
                <a:gd name="T4" fmla="*/ 42 w 42"/>
                <a:gd name="T5" fmla="*/ 19 h 271"/>
                <a:gd name="T6" fmla="*/ 0 w 42"/>
                <a:gd name="T7" fmla="*/ 0 h 271"/>
              </a:gdLst>
              <a:ahLst/>
              <a:cxnLst>
                <a:cxn ang="0">
                  <a:pos x="T0" y="T1"/>
                </a:cxn>
                <a:cxn ang="0">
                  <a:pos x="T2" y="T3"/>
                </a:cxn>
                <a:cxn ang="0">
                  <a:pos x="T4" y="T5"/>
                </a:cxn>
                <a:cxn ang="0">
                  <a:pos x="T6" y="T7"/>
                </a:cxn>
              </a:cxnLst>
              <a:rect l="0" t="0" r="r" b="b"/>
              <a:pathLst>
                <a:path w="42" h="271">
                  <a:moveTo>
                    <a:pt x="0" y="0"/>
                  </a:moveTo>
                  <a:lnTo>
                    <a:pt x="38" y="271"/>
                  </a:lnTo>
                  <a:lnTo>
                    <a:pt x="42" y="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ïṧ1íďè">
              <a:extLst>
                <a:ext uri="{FF2B5EF4-FFF2-40B4-BE49-F238E27FC236}">
                  <a16:creationId xmlns:a16="http://schemas.microsoft.com/office/drawing/2014/main" id="{8FB8ED86-DD0E-4CFC-9E2E-642779C35B4B}"/>
                </a:ext>
              </a:extLst>
            </p:cNvPr>
            <p:cNvSpPr/>
            <p:nvPr/>
          </p:nvSpPr>
          <p:spPr bwMode="auto">
            <a:xfrm>
              <a:off x="5720496" y="3386687"/>
              <a:ext cx="532729" cy="888389"/>
            </a:xfrm>
            <a:custGeom>
              <a:avLst/>
              <a:gdLst>
                <a:gd name="T0" fmla="*/ 0 w 147"/>
                <a:gd name="T1" fmla="*/ 0 h 245"/>
                <a:gd name="T2" fmla="*/ 147 w 147"/>
                <a:gd name="T3" fmla="*/ 153 h 245"/>
                <a:gd name="T4" fmla="*/ 51 w 147"/>
                <a:gd name="T5" fmla="*/ 216 h 245"/>
                <a:gd name="T6" fmla="*/ 0 w 147"/>
                <a:gd name="T7" fmla="*/ 0 h 245"/>
              </a:gdLst>
              <a:ahLst/>
              <a:cxnLst>
                <a:cxn ang="0">
                  <a:pos x="T0" y="T1"/>
                </a:cxn>
                <a:cxn ang="0">
                  <a:pos x="T2" y="T3"/>
                </a:cxn>
                <a:cxn ang="0">
                  <a:pos x="T4" y="T5"/>
                </a:cxn>
                <a:cxn ang="0">
                  <a:pos x="T6" y="T7"/>
                </a:cxn>
              </a:cxnLst>
              <a:rect l="0" t="0" r="r" b="b"/>
              <a:pathLst>
                <a:path w="147" h="245">
                  <a:moveTo>
                    <a:pt x="0" y="0"/>
                  </a:moveTo>
                  <a:cubicBezTo>
                    <a:pt x="0" y="0"/>
                    <a:pt x="63" y="8"/>
                    <a:pt x="147" y="153"/>
                  </a:cubicBezTo>
                  <a:cubicBezTo>
                    <a:pt x="147" y="153"/>
                    <a:pt x="58" y="245"/>
                    <a:pt x="51" y="216"/>
                  </a:cubicBezTo>
                  <a:cubicBezTo>
                    <a:pt x="27" y="128"/>
                    <a:pt x="3" y="32"/>
                    <a:pt x="0" y="0"/>
                  </a:cubicBezTo>
                  <a:close/>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iṡḻíḓé">
              <a:extLst>
                <a:ext uri="{FF2B5EF4-FFF2-40B4-BE49-F238E27FC236}">
                  <a16:creationId xmlns:a16="http://schemas.microsoft.com/office/drawing/2014/main" id="{5C721CE3-9142-4EA8-B5B0-B27C3E7585E9}"/>
                </a:ext>
              </a:extLst>
            </p:cNvPr>
            <p:cNvSpPr/>
            <p:nvPr/>
          </p:nvSpPr>
          <p:spPr bwMode="auto">
            <a:xfrm>
              <a:off x="5923513" y="3814091"/>
              <a:ext cx="170962" cy="319027"/>
            </a:xfrm>
            <a:custGeom>
              <a:avLst/>
              <a:gdLst>
                <a:gd name="T0" fmla="*/ 79 w 112"/>
                <a:gd name="T1" fmla="*/ 209 h 209"/>
                <a:gd name="T2" fmla="*/ 0 w 112"/>
                <a:gd name="T3" fmla="*/ 0 h 209"/>
                <a:gd name="T4" fmla="*/ 112 w 112"/>
                <a:gd name="T5" fmla="*/ 181 h 209"/>
                <a:gd name="T6" fmla="*/ 79 w 112"/>
                <a:gd name="T7" fmla="*/ 209 h 209"/>
              </a:gdLst>
              <a:ahLst/>
              <a:cxnLst>
                <a:cxn ang="0">
                  <a:pos x="T0" y="T1"/>
                </a:cxn>
                <a:cxn ang="0">
                  <a:pos x="T2" y="T3"/>
                </a:cxn>
                <a:cxn ang="0">
                  <a:pos x="T4" y="T5"/>
                </a:cxn>
                <a:cxn ang="0">
                  <a:pos x="T6" y="T7"/>
                </a:cxn>
              </a:cxnLst>
              <a:rect l="0" t="0" r="r" b="b"/>
              <a:pathLst>
                <a:path w="112" h="209">
                  <a:moveTo>
                    <a:pt x="79" y="209"/>
                  </a:moveTo>
                  <a:lnTo>
                    <a:pt x="0" y="0"/>
                  </a:lnTo>
                  <a:lnTo>
                    <a:pt x="112" y="181"/>
                  </a:lnTo>
                  <a:lnTo>
                    <a:pt x="79" y="209"/>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îṥľíďè">
              <a:extLst>
                <a:ext uri="{FF2B5EF4-FFF2-40B4-BE49-F238E27FC236}">
                  <a16:creationId xmlns:a16="http://schemas.microsoft.com/office/drawing/2014/main" id="{F79FA7F7-3621-47AE-A589-11F4392CFB26}"/>
                </a:ext>
              </a:extLst>
            </p:cNvPr>
            <p:cNvSpPr/>
            <p:nvPr/>
          </p:nvSpPr>
          <p:spPr bwMode="auto">
            <a:xfrm>
              <a:off x="3852131" y="3321050"/>
              <a:ext cx="2314087" cy="2394989"/>
            </a:xfrm>
            <a:custGeom>
              <a:avLst/>
              <a:gdLst>
                <a:gd name="T0" fmla="*/ 627 w 639"/>
                <a:gd name="T1" fmla="*/ 285 h 660"/>
                <a:gd name="T2" fmla="*/ 572 w 639"/>
                <a:gd name="T3" fmla="*/ 136 h 660"/>
                <a:gd name="T4" fmla="*/ 428 w 639"/>
                <a:gd name="T5" fmla="*/ 1 h 660"/>
                <a:gd name="T6" fmla="*/ 222 w 639"/>
                <a:gd name="T7" fmla="*/ 2 h 660"/>
                <a:gd name="T8" fmla="*/ 161 w 639"/>
                <a:gd name="T9" fmla="*/ 24 h 660"/>
                <a:gd name="T10" fmla="*/ 138 w 639"/>
                <a:gd name="T11" fmla="*/ 49 h 660"/>
                <a:gd name="T12" fmla="*/ 138 w 639"/>
                <a:gd name="T13" fmla="*/ 49 h 660"/>
                <a:gd name="T14" fmla="*/ 138 w 639"/>
                <a:gd name="T15" fmla="*/ 49 h 660"/>
                <a:gd name="T16" fmla="*/ 129 w 639"/>
                <a:gd name="T17" fmla="*/ 63 h 660"/>
                <a:gd name="T18" fmla="*/ 8 w 639"/>
                <a:gd name="T19" fmla="*/ 266 h 660"/>
                <a:gd name="T20" fmla="*/ 23 w 639"/>
                <a:gd name="T21" fmla="*/ 305 h 660"/>
                <a:gd name="T22" fmla="*/ 117 w 639"/>
                <a:gd name="T23" fmla="*/ 339 h 660"/>
                <a:gd name="T24" fmla="*/ 120 w 639"/>
                <a:gd name="T25" fmla="*/ 660 h 660"/>
                <a:gd name="T26" fmla="*/ 576 w 639"/>
                <a:gd name="T27" fmla="*/ 660 h 660"/>
                <a:gd name="T28" fmla="*/ 591 w 639"/>
                <a:gd name="T29" fmla="*/ 427 h 660"/>
                <a:gd name="T30" fmla="*/ 617 w 639"/>
                <a:gd name="T31" fmla="*/ 387 h 660"/>
                <a:gd name="T32" fmla="*/ 627 w 639"/>
                <a:gd name="T33" fmla="*/ 28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9" h="660">
                  <a:moveTo>
                    <a:pt x="627" y="285"/>
                  </a:moveTo>
                  <a:cubicBezTo>
                    <a:pt x="572" y="136"/>
                    <a:pt x="572" y="136"/>
                    <a:pt x="572" y="136"/>
                  </a:cubicBezTo>
                  <a:cubicBezTo>
                    <a:pt x="572" y="32"/>
                    <a:pt x="522" y="0"/>
                    <a:pt x="428" y="1"/>
                  </a:cubicBezTo>
                  <a:cubicBezTo>
                    <a:pt x="222" y="2"/>
                    <a:pt x="222" y="2"/>
                    <a:pt x="222" y="2"/>
                  </a:cubicBezTo>
                  <a:cubicBezTo>
                    <a:pt x="200" y="2"/>
                    <a:pt x="178" y="10"/>
                    <a:pt x="161" y="24"/>
                  </a:cubicBezTo>
                  <a:cubicBezTo>
                    <a:pt x="152" y="31"/>
                    <a:pt x="144" y="39"/>
                    <a:pt x="138" y="49"/>
                  </a:cubicBezTo>
                  <a:cubicBezTo>
                    <a:pt x="138" y="49"/>
                    <a:pt x="138" y="49"/>
                    <a:pt x="138" y="49"/>
                  </a:cubicBezTo>
                  <a:cubicBezTo>
                    <a:pt x="138" y="49"/>
                    <a:pt x="138" y="49"/>
                    <a:pt x="138" y="49"/>
                  </a:cubicBezTo>
                  <a:cubicBezTo>
                    <a:pt x="135" y="53"/>
                    <a:pt x="132" y="58"/>
                    <a:pt x="129" y="63"/>
                  </a:cubicBezTo>
                  <a:cubicBezTo>
                    <a:pt x="8" y="266"/>
                    <a:pt x="8" y="266"/>
                    <a:pt x="8" y="266"/>
                  </a:cubicBezTo>
                  <a:cubicBezTo>
                    <a:pt x="0" y="281"/>
                    <a:pt x="7" y="300"/>
                    <a:pt x="23" y="305"/>
                  </a:cubicBezTo>
                  <a:cubicBezTo>
                    <a:pt x="117" y="339"/>
                    <a:pt x="117" y="339"/>
                    <a:pt x="117" y="339"/>
                  </a:cubicBezTo>
                  <a:cubicBezTo>
                    <a:pt x="120" y="660"/>
                    <a:pt x="120" y="660"/>
                    <a:pt x="120" y="660"/>
                  </a:cubicBezTo>
                  <a:cubicBezTo>
                    <a:pt x="576" y="660"/>
                    <a:pt x="576" y="660"/>
                    <a:pt x="576" y="660"/>
                  </a:cubicBezTo>
                  <a:cubicBezTo>
                    <a:pt x="591" y="427"/>
                    <a:pt x="591" y="427"/>
                    <a:pt x="591" y="427"/>
                  </a:cubicBezTo>
                  <a:cubicBezTo>
                    <a:pt x="617" y="387"/>
                    <a:pt x="617" y="387"/>
                    <a:pt x="617" y="387"/>
                  </a:cubicBezTo>
                  <a:cubicBezTo>
                    <a:pt x="636" y="357"/>
                    <a:pt x="639" y="319"/>
                    <a:pt x="627" y="285"/>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5" name="î$lïdê">
              <a:extLst>
                <a:ext uri="{FF2B5EF4-FFF2-40B4-BE49-F238E27FC236}">
                  <a16:creationId xmlns:a16="http://schemas.microsoft.com/office/drawing/2014/main" id="{A5153F7B-31F0-48BB-B5DF-D828988B0632}"/>
                </a:ext>
              </a:extLst>
            </p:cNvPr>
            <p:cNvSpPr/>
            <p:nvPr/>
          </p:nvSpPr>
          <p:spPr bwMode="auto">
            <a:xfrm>
              <a:off x="4714570" y="2206747"/>
              <a:ext cx="1115830" cy="1419591"/>
            </a:xfrm>
            <a:custGeom>
              <a:avLst/>
              <a:gdLst>
                <a:gd name="T0" fmla="*/ 251 w 308"/>
                <a:gd name="T1" fmla="*/ 9 h 391"/>
                <a:gd name="T2" fmla="*/ 247 w 308"/>
                <a:gd name="T3" fmla="*/ 0 h 391"/>
                <a:gd name="T4" fmla="*/ 113 w 308"/>
                <a:gd name="T5" fmla="*/ 72 h 391"/>
                <a:gd name="T6" fmla="*/ 54 w 308"/>
                <a:gd name="T7" fmla="*/ 151 h 391"/>
                <a:gd name="T8" fmla="*/ 61 w 308"/>
                <a:gd name="T9" fmla="*/ 91 h 391"/>
                <a:gd name="T10" fmla="*/ 30 w 308"/>
                <a:gd name="T11" fmla="*/ 78 h 391"/>
                <a:gd name="T12" fmla="*/ 2 w 308"/>
                <a:gd name="T13" fmla="*/ 114 h 391"/>
                <a:gd name="T14" fmla="*/ 40 w 308"/>
                <a:gd name="T15" fmla="*/ 159 h 391"/>
                <a:gd name="T16" fmla="*/ 48 w 308"/>
                <a:gd name="T17" fmla="*/ 160 h 391"/>
                <a:gd name="T18" fmla="*/ 48 w 308"/>
                <a:gd name="T19" fmla="*/ 321 h 391"/>
                <a:gd name="T20" fmla="*/ 118 w 308"/>
                <a:gd name="T21" fmla="*/ 391 h 391"/>
                <a:gd name="T22" fmla="*/ 131 w 308"/>
                <a:gd name="T23" fmla="*/ 391 h 391"/>
                <a:gd name="T24" fmla="*/ 201 w 308"/>
                <a:gd name="T25" fmla="*/ 321 h 391"/>
                <a:gd name="T26" fmla="*/ 201 w 308"/>
                <a:gd name="T27" fmla="*/ 297 h 391"/>
                <a:gd name="T28" fmla="*/ 266 w 308"/>
                <a:gd name="T29" fmla="*/ 254 h 391"/>
                <a:gd name="T30" fmla="*/ 298 w 308"/>
                <a:gd name="T31" fmla="*/ 183 h 391"/>
                <a:gd name="T32" fmla="*/ 307 w 308"/>
                <a:gd name="T33" fmla="*/ 79 h 391"/>
                <a:gd name="T34" fmla="*/ 308 w 308"/>
                <a:gd name="T35" fmla="*/ 64 h 391"/>
                <a:gd name="T36" fmla="*/ 251 w 308"/>
                <a:gd name="T37" fmla="*/ 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8" h="391">
                  <a:moveTo>
                    <a:pt x="251" y="9"/>
                  </a:moveTo>
                  <a:cubicBezTo>
                    <a:pt x="249" y="6"/>
                    <a:pt x="248" y="3"/>
                    <a:pt x="247" y="0"/>
                  </a:cubicBezTo>
                  <a:cubicBezTo>
                    <a:pt x="228" y="41"/>
                    <a:pt x="196" y="66"/>
                    <a:pt x="113" y="72"/>
                  </a:cubicBezTo>
                  <a:cubicBezTo>
                    <a:pt x="54" y="151"/>
                    <a:pt x="54" y="151"/>
                    <a:pt x="54" y="151"/>
                  </a:cubicBezTo>
                  <a:cubicBezTo>
                    <a:pt x="61" y="91"/>
                    <a:pt x="61" y="91"/>
                    <a:pt x="61" y="91"/>
                  </a:cubicBezTo>
                  <a:cubicBezTo>
                    <a:pt x="49" y="88"/>
                    <a:pt x="38" y="84"/>
                    <a:pt x="30" y="78"/>
                  </a:cubicBezTo>
                  <a:cubicBezTo>
                    <a:pt x="14" y="83"/>
                    <a:pt x="3" y="97"/>
                    <a:pt x="2" y="114"/>
                  </a:cubicBezTo>
                  <a:cubicBezTo>
                    <a:pt x="0" y="137"/>
                    <a:pt x="17" y="157"/>
                    <a:pt x="40" y="159"/>
                  </a:cubicBezTo>
                  <a:cubicBezTo>
                    <a:pt x="48" y="160"/>
                    <a:pt x="48" y="160"/>
                    <a:pt x="48" y="160"/>
                  </a:cubicBezTo>
                  <a:cubicBezTo>
                    <a:pt x="48" y="321"/>
                    <a:pt x="48" y="321"/>
                    <a:pt x="48" y="321"/>
                  </a:cubicBezTo>
                  <a:cubicBezTo>
                    <a:pt x="48" y="359"/>
                    <a:pt x="79" y="391"/>
                    <a:pt x="118" y="391"/>
                  </a:cubicBezTo>
                  <a:cubicBezTo>
                    <a:pt x="131" y="391"/>
                    <a:pt x="131" y="391"/>
                    <a:pt x="131" y="391"/>
                  </a:cubicBezTo>
                  <a:cubicBezTo>
                    <a:pt x="170" y="391"/>
                    <a:pt x="201" y="359"/>
                    <a:pt x="201" y="321"/>
                  </a:cubicBezTo>
                  <a:cubicBezTo>
                    <a:pt x="201" y="297"/>
                    <a:pt x="201" y="297"/>
                    <a:pt x="201" y="297"/>
                  </a:cubicBezTo>
                  <a:cubicBezTo>
                    <a:pt x="227" y="291"/>
                    <a:pt x="250" y="275"/>
                    <a:pt x="266" y="254"/>
                  </a:cubicBezTo>
                  <a:cubicBezTo>
                    <a:pt x="284" y="236"/>
                    <a:pt x="296" y="211"/>
                    <a:pt x="298" y="183"/>
                  </a:cubicBezTo>
                  <a:cubicBezTo>
                    <a:pt x="307" y="79"/>
                    <a:pt x="307" y="79"/>
                    <a:pt x="307" y="79"/>
                  </a:cubicBezTo>
                  <a:cubicBezTo>
                    <a:pt x="308" y="74"/>
                    <a:pt x="308" y="69"/>
                    <a:pt x="308" y="64"/>
                  </a:cubicBezTo>
                  <a:cubicBezTo>
                    <a:pt x="288" y="44"/>
                    <a:pt x="260" y="28"/>
                    <a:pt x="251" y="9"/>
                  </a:cubicBezTo>
                </a:path>
              </a:pathLst>
            </a:custGeom>
            <a:solidFill>
              <a:srgbClr val="F7C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ïṧliḓè">
              <a:extLst>
                <a:ext uri="{FF2B5EF4-FFF2-40B4-BE49-F238E27FC236}">
                  <a16:creationId xmlns:a16="http://schemas.microsoft.com/office/drawing/2014/main" id="{3E523135-F35F-4DEC-B9D2-F1440E0F866D}"/>
                </a:ext>
              </a:extLst>
            </p:cNvPr>
            <p:cNvSpPr/>
            <p:nvPr/>
          </p:nvSpPr>
          <p:spPr bwMode="auto">
            <a:xfrm>
              <a:off x="4670304" y="3339367"/>
              <a:ext cx="917392" cy="479303"/>
            </a:xfrm>
            <a:custGeom>
              <a:avLst/>
              <a:gdLst>
                <a:gd name="T0" fmla="*/ 156 w 253"/>
                <a:gd name="T1" fmla="*/ 128 h 132"/>
                <a:gd name="T2" fmla="*/ 156 w 253"/>
                <a:gd name="T3" fmla="*/ 95 h 132"/>
                <a:gd name="T4" fmla="*/ 61 w 253"/>
                <a:gd name="T5" fmla="*/ 0 h 132"/>
                <a:gd name="T6" fmla="*/ 55 w 253"/>
                <a:gd name="T7" fmla="*/ 0 h 132"/>
                <a:gd name="T8" fmla="*/ 0 w 253"/>
                <a:gd name="T9" fmla="*/ 132 h 132"/>
                <a:gd name="T10" fmla="*/ 157 w 253"/>
                <a:gd name="T11" fmla="*/ 128 h 132"/>
                <a:gd name="T12" fmla="*/ 157 w 253"/>
                <a:gd name="T13" fmla="*/ 95 h 132"/>
                <a:gd name="T14" fmla="*/ 253 w 253"/>
                <a:gd name="T15" fmla="*/ 0 h 132"/>
                <a:gd name="T16" fmla="*/ 156 w 253"/>
                <a:gd name="T17" fmla="*/ 1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132">
                  <a:moveTo>
                    <a:pt x="156" y="128"/>
                  </a:moveTo>
                  <a:cubicBezTo>
                    <a:pt x="156" y="95"/>
                    <a:pt x="156" y="95"/>
                    <a:pt x="156" y="95"/>
                  </a:cubicBezTo>
                  <a:cubicBezTo>
                    <a:pt x="156" y="43"/>
                    <a:pt x="113" y="0"/>
                    <a:pt x="61" y="0"/>
                  </a:cubicBezTo>
                  <a:cubicBezTo>
                    <a:pt x="55" y="0"/>
                    <a:pt x="55" y="0"/>
                    <a:pt x="55" y="0"/>
                  </a:cubicBezTo>
                  <a:cubicBezTo>
                    <a:pt x="0" y="132"/>
                    <a:pt x="0" y="132"/>
                    <a:pt x="0" y="132"/>
                  </a:cubicBezTo>
                  <a:cubicBezTo>
                    <a:pt x="157" y="128"/>
                    <a:pt x="157" y="128"/>
                    <a:pt x="157" y="128"/>
                  </a:cubicBezTo>
                  <a:cubicBezTo>
                    <a:pt x="157" y="95"/>
                    <a:pt x="157" y="95"/>
                    <a:pt x="157" y="95"/>
                  </a:cubicBezTo>
                  <a:cubicBezTo>
                    <a:pt x="157" y="43"/>
                    <a:pt x="200" y="0"/>
                    <a:pt x="253" y="0"/>
                  </a:cubicBezTo>
                  <a:cubicBezTo>
                    <a:pt x="156" y="128"/>
                    <a:pt x="156" y="128"/>
                    <a:pt x="156" y="128"/>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îşḷïḓê">
              <a:extLst>
                <a:ext uri="{FF2B5EF4-FFF2-40B4-BE49-F238E27FC236}">
                  <a16:creationId xmlns:a16="http://schemas.microsoft.com/office/drawing/2014/main" id="{883D97C5-3F17-40C3-A10A-8F2817D58C8E}"/>
                </a:ext>
              </a:extLst>
            </p:cNvPr>
            <p:cNvSpPr/>
            <p:nvPr/>
          </p:nvSpPr>
          <p:spPr bwMode="auto">
            <a:xfrm>
              <a:off x="5290039" y="3600389"/>
              <a:ext cx="36635" cy="36635"/>
            </a:xfrm>
            <a:prstGeom prst="ellipse">
              <a:avLst/>
            </a:prstGeom>
            <a:solidFill>
              <a:srgbClr val="5574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îṥľiḓê">
              <a:extLst>
                <a:ext uri="{FF2B5EF4-FFF2-40B4-BE49-F238E27FC236}">
                  <a16:creationId xmlns:a16="http://schemas.microsoft.com/office/drawing/2014/main" id="{F5B7F22F-F815-41F9-BD55-D9E1167DF8D0}"/>
                </a:ext>
              </a:extLst>
            </p:cNvPr>
            <p:cNvSpPr/>
            <p:nvPr/>
          </p:nvSpPr>
          <p:spPr bwMode="auto">
            <a:xfrm>
              <a:off x="5290039" y="3742348"/>
              <a:ext cx="36635" cy="35109"/>
            </a:xfrm>
            <a:prstGeom prst="ellipse">
              <a:avLst/>
            </a:prstGeom>
            <a:solidFill>
              <a:srgbClr val="5574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îṡliḋé">
              <a:extLst>
                <a:ext uri="{FF2B5EF4-FFF2-40B4-BE49-F238E27FC236}">
                  <a16:creationId xmlns:a16="http://schemas.microsoft.com/office/drawing/2014/main" id="{EFE4445C-5F12-4D48-AFD3-B95A5D891F8B}"/>
                </a:ext>
              </a:extLst>
            </p:cNvPr>
            <p:cNvSpPr/>
            <p:nvPr/>
          </p:nvSpPr>
          <p:spPr bwMode="auto">
            <a:xfrm>
              <a:off x="4909955" y="2754740"/>
              <a:ext cx="1527" cy="1527"/>
            </a:xfrm>
            <a:prstGeom prst="rect">
              <a:avLst/>
            </a:prstGeom>
            <a:solidFill>
              <a:srgbClr val="3531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íślîḓè">
              <a:extLst>
                <a:ext uri="{FF2B5EF4-FFF2-40B4-BE49-F238E27FC236}">
                  <a16:creationId xmlns:a16="http://schemas.microsoft.com/office/drawing/2014/main" id="{A0B764A1-EB16-408E-BF7D-6DAF6EEF7D3E}"/>
                </a:ext>
              </a:extLst>
            </p:cNvPr>
            <p:cNvSpPr/>
            <p:nvPr/>
          </p:nvSpPr>
          <p:spPr bwMode="auto">
            <a:xfrm>
              <a:off x="4909955" y="275474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îşḷiḑe">
              <a:extLst>
                <a:ext uri="{FF2B5EF4-FFF2-40B4-BE49-F238E27FC236}">
                  <a16:creationId xmlns:a16="http://schemas.microsoft.com/office/drawing/2014/main" id="{9F85D665-A91C-45B7-BFB8-189072236848}"/>
                </a:ext>
              </a:extLst>
            </p:cNvPr>
            <p:cNvSpPr/>
            <p:nvPr/>
          </p:nvSpPr>
          <p:spPr bwMode="auto">
            <a:xfrm>
              <a:off x="4931325" y="2536458"/>
              <a:ext cx="3053"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1" y="0"/>
                    <a:pt x="1" y="0"/>
                    <a:pt x="1" y="0"/>
                  </a:cubicBezTo>
                  <a:cubicBezTo>
                    <a:pt x="1" y="0"/>
                    <a:pt x="1" y="0"/>
                    <a:pt x="1" y="0"/>
                  </a:cubicBezTo>
                  <a:cubicBezTo>
                    <a:pt x="0" y="0"/>
                    <a:pt x="0" y="0"/>
                    <a:pt x="0" y="0"/>
                  </a:cubicBezTo>
                </a:path>
              </a:pathLst>
            </a:custGeom>
            <a:solidFill>
              <a:srgbClr val="764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isļîḑê">
              <a:extLst>
                <a:ext uri="{FF2B5EF4-FFF2-40B4-BE49-F238E27FC236}">
                  <a16:creationId xmlns:a16="http://schemas.microsoft.com/office/drawing/2014/main" id="{06A91CFD-CD22-41EA-BD13-BF72C0C0FDE4}"/>
                </a:ext>
              </a:extLst>
            </p:cNvPr>
            <p:cNvSpPr/>
            <p:nvPr/>
          </p:nvSpPr>
          <p:spPr bwMode="auto">
            <a:xfrm>
              <a:off x="4909955" y="2536458"/>
              <a:ext cx="24423" cy="218282"/>
            </a:xfrm>
            <a:custGeom>
              <a:avLst/>
              <a:gdLst>
                <a:gd name="T0" fmla="*/ 6 w 7"/>
                <a:gd name="T1" fmla="*/ 0 h 60"/>
                <a:gd name="T2" fmla="*/ 4 w 7"/>
                <a:gd name="T3" fmla="*/ 16 h 60"/>
                <a:gd name="T4" fmla="*/ 0 w 7"/>
                <a:gd name="T5" fmla="*/ 60 h 60"/>
                <a:gd name="T6" fmla="*/ 7 w 7"/>
                <a:gd name="T7" fmla="*/ 0 h 60"/>
                <a:gd name="T8" fmla="*/ 6 w 7"/>
                <a:gd name="T9" fmla="*/ 0 h 60"/>
              </a:gdLst>
              <a:ahLst/>
              <a:cxnLst>
                <a:cxn ang="0">
                  <a:pos x="T0" y="T1"/>
                </a:cxn>
                <a:cxn ang="0">
                  <a:pos x="T2" y="T3"/>
                </a:cxn>
                <a:cxn ang="0">
                  <a:pos x="T4" y="T5"/>
                </a:cxn>
                <a:cxn ang="0">
                  <a:pos x="T6" y="T7"/>
                </a:cxn>
                <a:cxn ang="0">
                  <a:pos x="T8" y="T9"/>
                </a:cxn>
              </a:cxnLst>
              <a:rect l="0" t="0" r="r" b="b"/>
              <a:pathLst>
                <a:path w="7" h="60">
                  <a:moveTo>
                    <a:pt x="6" y="0"/>
                  </a:moveTo>
                  <a:cubicBezTo>
                    <a:pt x="5" y="5"/>
                    <a:pt x="4" y="11"/>
                    <a:pt x="4" y="16"/>
                  </a:cubicBezTo>
                  <a:cubicBezTo>
                    <a:pt x="0" y="60"/>
                    <a:pt x="0" y="60"/>
                    <a:pt x="0" y="60"/>
                  </a:cubicBezTo>
                  <a:cubicBezTo>
                    <a:pt x="7" y="0"/>
                    <a:pt x="7" y="0"/>
                    <a:pt x="7" y="0"/>
                  </a:cubicBezTo>
                  <a:cubicBezTo>
                    <a:pt x="7" y="0"/>
                    <a:pt x="7" y="0"/>
                    <a:pt x="6" y="0"/>
                  </a:cubicBezTo>
                </a:path>
              </a:pathLst>
            </a:custGeom>
            <a:solidFill>
              <a:srgbClr val="FA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îṣḷîḑè">
              <a:extLst>
                <a:ext uri="{FF2B5EF4-FFF2-40B4-BE49-F238E27FC236}">
                  <a16:creationId xmlns:a16="http://schemas.microsoft.com/office/drawing/2014/main" id="{5CB1ED35-B431-473D-A500-04F857259434}"/>
                </a:ext>
              </a:extLst>
            </p:cNvPr>
            <p:cNvSpPr/>
            <p:nvPr/>
          </p:nvSpPr>
          <p:spPr bwMode="auto">
            <a:xfrm>
              <a:off x="4909955" y="2699788"/>
              <a:ext cx="633474" cy="595312"/>
            </a:xfrm>
            <a:custGeom>
              <a:avLst/>
              <a:gdLst>
                <a:gd name="T0" fmla="*/ 175 w 175"/>
                <a:gd name="T1" fmla="*/ 150 h 164"/>
                <a:gd name="T2" fmla="*/ 147 w 175"/>
                <a:gd name="T3" fmla="*/ 161 h 164"/>
                <a:gd name="T4" fmla="*/ 147 w 175"/>
                <a:gd name="T5" fmla="*/ 164 h 164"/>
                <a:gd name="T6" fmla="*/ 149 w 175"/>
                <a:gd name="T7" fmla="*/ 161 h 164"/>
                <a:gd name="T8" fmla="*/ 175 w 175"/>
                <a:gd name="T9" fmla="*/ 150 h 164"/>
                <a:gd name="T10" fmla="*/ 11 w 175"/>
                <a:gd name="T11" fmla="*/ 0 h 164"/>
                <a:gd name="T12" fmla="*/ 0 w 175"/>
                <a:gd name="T13" fmla="*/ 15 h 164"/>
                <a:gd name="T14" fmla="*/ 0 w 175"/>
                <a:gd name="T15" fmla="*/ 15 h 164"/>
                <a:gd name="T16" fmla="*/ 11 w 175"/>
                <a:gd name="T17" fmla="*/ 0 h 164"/>
                <a:gd name="T18" fmla="*/ 11 w 175"/>
                <a:gd name="T1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64">
                  <a:moveTo>
                    <a:pt x="175" y="150"/>
                  </a:moveTo>
                  <a:cubicBezTo>
                    <a:pt x="167" y="155"/>
                    <a:pt x="157" y="159"/>
                    <a:pt x="147" y="161"/>
                  </a:cubicBezTo>
                  <a:cubicBezTo>
                    <a:pt x="147" y="164"/>
                    <a:pt x="147" y="164"/>
                    <a:pt x="147" y="164"/>
                  </a:cubicBezTo>
                  <a:cubicBezTo>
                    <a:pt x="148" y="163"/>
                    <a:pt x="148" y="162"/>
                    <a:pt x="149" y="161"/>
                  </a:cubicBezTo>
                  <a:cubicBezTo>
                    <a:pt x="158" y="158"/>
                    <a:pt x="167" y="155"/>
                    <a:pt x="175" y="150"/>
                  </a:cubicBezTo>
                  <a:moveTo>
                    <a:pt x="11" y="0"/>
                  </a:moveTo>
                  <a:cubicBezTo>
                    <a:pt x="0" y="15"/>
                    <a:pt x="0" y="15"/>
                    <a:pt x="0" y="15"/>
                  </a:cubicBezTo>
                  <a:cubicBezTo>
                    <a:pt x="0" y="15"/>
                    <a:pt x="0" y="15"/>
                    <a:pt x="0" y="15"/>
                  </a:cubicBezTo>
                  <a:cubicBezTo>
                    <a:pt x="11" y="0"/>
                    <a:pt x="11" y="0"/>
                    <a:pt x="11" y="0"/>
                  </a:cubicBezTo>
                  <a:cubicBezTo>
                    <a:pt x="11" y="0"/>
                    <a:pt x="11" y="0"/>
                    <a:pt x="11" y="0"/>
                  </a:cubicBezTo>
                </a:path>
              </a:pathLst>
            </a:custGeom>
            <a:solidFill>
              <a:srgbClr val="764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iṥľíḋé">
              <a:extLst>
                <a:ext uri="{FF2B5EF4-FFF2-40B4-BE49-F238E27FC236}">
                  <a16:creationId xmlns:a16="http://schemas.microsoft.com/office/drawing/2014/main" id="{8162136D-812E-460B-8CE5-A23F3E6349C5}"/>
                </a:ext>
              </a:extLst>
            </p:cNvPr>
            <p:cNvSpPr/>
            <p:nvPr/>
          </p:nvSpPr>
          <p:spPr bwMode="auto">
            <a:xfrm>
              <a:off x="4891638" y="2699788"/>
              <a:ext cx="786118" cy="708269"/>
            </a:xfrm>
            <a:custGeom>
              <a:avLst/>
              <a:gdLst>
                <a:gd name="T0" fmla="*/ 16 w 217"/>
                <a:gd name="T1" fmla="*/ 0 h 195"/>
                <a:gd name="T2" fmla="*/ 5 w 217"/>
                <a:gd name="T3" fmla="*/ 15 h 195"/>
                <a:gd name="T4" fmla="*/ 5 w 217"/>
                <a:gd name="T5" fmla="*/ 15 h 195"/>
                <a:gd name="T6" fmla="*/ 5 w 217"/>
                <a:gd name="T7" fmla="*/ 15 h 195"/>
                <a:gd name="T8" fmla="*/ 5 w 217"/>
                <a:gd name="T9" fmla="*/ 15 h 195"/>
                <a:gd name="T10" fmla="*/ 5 w 217"/>
                <a:gd name="T11" fmla="*/ 15 h 195"/>
                <a:gd name="T12" fmla="*/ 3 w 217"/>
                <a:gd name="T13" fmla="*/ 36 h 195"/>
                <a:gd name="T14" fmla="*/ 48 w 217"/>
                <a:gd name="T15" fmla="*/ 140 h 195"/>
                <a:gd name="T16" fmla="*/ 93 w 217"/>
                <a:gd name="T17" fmla="*/ 194 h 195"/>
                <a:gd name="T18" fmla="*/ 103 w 217"/>
                <a:gd name="T19" fmla="*/ 195 h 195"/>
                <a:gd name="T20" fmla="*/ 152 w 217"/>
                <a:gd name="T21" fmla="*/ 164 h 195"/>
                <a:gd name="T22" fmla="*/ 152 w 217"/>
                <a:gd name="T23" fmla="*/ 161 h 195"/>
                <a:gd name="T24" fmla="*/ 180 w 217"/>
                <a:gd name="T25" fmla="*/ 150 h 195"/>
                <a:gd name="T26" fmla="*/ 217 w 217"/>
                <a:gd name="T27" fmla="*/ 119 h 195"/>
                <a:gd name="T28" fmla="*/ 132 w 217"/>
                <a:gd name="T29" fmla="*/ 155 h 195"/>
                <a:gd name="T30" fmla="*/ 122 w 217"/>
                <a:gd name="T31" fmla="*/ 154 h 195"/>
                <a:gd name="T32" fmla="*/ 14 w 217"/>
                <a:gd name="T33" fmla="*/ 27 h 195"/>
                <a:gd name="T34" fmla="*/ 16 w 217"/>
                <a:gd name="T35"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195">
                  <a:moveTo>
                    <a:pt x="16" y="0"/>
                  </a:moveTo>
                  <a:cubicBezTo>
                    <a:pt x="5" y="15"/>
                    <a:pt x="5" y="15"/>
                    <a:pt x="5" y="15"/>
                  </a:cubicBezTo>
                  <a:cubicBezTo>
                    <a:pt x="5" y="15"/>
                    <a:pt x="5" y="15"/>
                    <a:pt x="5" y="15"/>
                  </a:cubicBezTo>
                  <a:cubicBezTo>
                    <a:pt x="5" y="15"/>
                    <a:pt x="5" y="15"/>
                    <a:pt x="5" y="15"/>
                  </a:cubicBezTo>
                  <a:cubicBezTo>
                    <a:pt x="5" y="15"/>
                    <a:pt x="5" y="15"/>
                    <a:pt x="5" y="15"/>
                  </a:cubicBezTo>
                  <a:cubicBezTo>
                    <a:pt x="5" y="15"/>
                    <a:pt x="5" y="15"/>
                    <a:pt x="5" y="15"/>
                  </a:cubicBezTo>
                  <a:cubicBezTo>
                    <a:pt x="3" y="36"/>
                    <a:pt x="3" y="36"/>
                    <a:pt x="3" y="36"/>
                  </a:cubicBezTo>
                  <a:cubicBezTo>
                    <a:pt x="0" y="78"/>
                    <a:pt x="18" y="116"/>
                    <a:pt x="48" y="140"/>
                  </a:cubicBezTo>
                  <a:cubicBezTo>
                    <a:pt x="48" y="166"/>
                    <a:pt x="67" y="190"/>
                    <a:pt x="93" y="194"/>
                  </a:cubicBezTo>
                  <a:cubicBezTo>
                    <a:pt x="97" y="195"/>
                    <a:pt x="100" y="195"/>
                    <a:pt x="103" y="195"/>
                  </a:cubicBezTo>
                  <a:cubicBezTo>
                    <a:pt x="124" y="195"/>
                    <a:pt x="143" y="183"/>
                    <a:pt x="152" y="164"/>
                  </a:cubicBezTo>
                  <a:cubicBezTo>
                    <a:pt x="152" y="161"/>
                    <a:pt x="152" y="161"/>
                    <a:pt x="152" y="161"/>
                  </a:cubicBezTo>
                  <a:cubicBezTo>
                    <a:pt x="162" y="159"/>
                    <a:pt x="172" y="155"/>
                    <a:pt x="180" y="150"/>
                  </a:cubicBezTo>
                  <a:cubicBezTo>
                    <a:pt x="194" y="142"/>
                    <a:pt x="207" y="132"/>
                    <a:pt x="217" y="119"/>
                  </a:cubicBezTo>
                  <a:cubicBezTo>
                    <a:pt x="195" y="141"/>
                    <a:pt x="165" y="155"/>
                    <a:pt x="132" y="155"/>
                  </a:cubicBezTo>
                  <a:cubicBezTo>
                    <a:pt x="129" y="155"/>
                    <a:pt x="125" y="155"/>
                    <a:pt x="122" y="154"/>
                  </a:cubicBezTo>
                  <a:cubicBezTo>
                    <a:pt x="57" y="149"/>
                    <a:pt x="9" y="92"/>
                    <a:pt x="14" y="27"/>
                  </a:cubicBezTo>
                  <a:cubicBezTo>
                    <a:pt x="16" y="0"/>
                    <a:pt x="16" y="0"/>
                    <a:pt x="16" y="0"/>
                  </a:cubicBezTo>
                </a:path>
              </a:pathLst>
            </a:custGeom>
            <a:solidFill>
              <a:srgbClr val="FA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îŝļîḓé">
              <a:extLst>
                <a:ext uri="{FF2B5EF4-FFF2-40B4-BE49-F238E27FC236}">
                  <a16:creationId xmlns:a16="http://schemas.microsoft.com/office/drawing/2014/main" id="{FA6FDA17-121A-4280-B928-73434A55C382}"/>
                </a:ext>
              </a:extLst>
            </p:cNvPr>
            <p:cNvSpPr/>
            <p:nvPr/>
          </p:nvSpPr>
          <p:spPr bwMode="auto">
            <a:xfrm>
              <a:off x="4807684" y="2548670"/>
              <a:ext cx="79375" cy="119062"/>
            </a:xfrm>
            <a:custGeom>
              <a:avLst/>
              <a:gdLst>
                <a:gd name="T0" fmla="*/ 3 w 22"/>
                <a:gd name="T1" fmla="*/ 33 h 33"/>
                <a:gd name="T2" fmla="*/ 1 w 22"/>
                <a:gd name="T3" fmla="*/ 32 h 33"/>
                <a:gd name="T4" fmla="*/ 2 w 22"/>
                <a:gd name="T5" fmla="*/ 29 h 33"/>
                <a:gd name="T6" fmla="*/ 17 w 22"/>
                <a:gd name="T7" fmla="*/ 23 h 33"/>
                <a:gd name="T8" fmla="*/ 5 w 22"/>
                <a:gd name="T9" fmla="*/ 4 h 33"/>
                <a:gd name="T10" fmla="*/ 6 w 22"/>
                <a:gd name="T11" fmla="*/ 1 h 33"/>
                <a:gd name="T12" fmla="*/ 9 w 22"/>
                <a:gd name="T13" fmla="*/ 2 h 33"/>
                <a:gd name="T14" fmla="*/ 22 w 22"/>
                <a:gd name="T15" fmla="*/ 23 h 33"/>
                <a:gd name="T16" fmla="*/ 22 w 22"/>
                <a:gd name="T17" fmla="*/ 25 h 33"/>
                <a:gd name="T18" fmla="*/ 21 w 22"/>
                <a:gd name="T19" fmla="*/ 26 h 33"/>
                <a:gd name="T20" fmla="*/ 3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3" y="33"/>
                  </a:moveTo>
                  <a:cubicBezTo>
                    <a:pt x="2" y="33"/>
                    <a:pt x="1" y="33"/>
                    <a:pt x="1" y="32"/>
                  </a:cubicBezTo>
                  <a:cubicBezTo>
                    <a:pt x="0" y="31"/>
                    <a:pt x="1" y="30"/>
                    <a:pt x="2" y="29"/>
                  </a:cubicBezTo>
                  <a:cubicBezTo>
                    <a:pt x="17" y="23"/>
                    <a:pt x="17" y="23"/>
                    <a:pt x="17" y="23"/>
                  </a:cubicBezTo>
                  <a:cubicBezTo>
                    <a:pt x="5" y="4"/>
                    <a:pt x="5" y="4"/>
                    <a:pt x="5" y="4"/>
                  </a:cubicBezTo>
                  <a:cubicBezTo>
                    <a:pt x="5" y="3"/>
                    <a:pt x="5" y="1"/>
                    <a:pt x="6" y="1"/>
                  </a:cubicBezTo>
                  <a:cubicBezTo>
                    <a:pt x="7" y="0"/>
                    <a:pt x="8" y="1"/>
                    <a:pt x="9" y="2"/>
                  </a:cubicBezTo>
                  <a:cubicBezTo>
                    <a:pt x="22" y="23"/>
                    <a:pt x="22" y="23"/>
                    <a:pt x="22" y="23"/>
                  </a:cubicBezTo>
                  <a:cubicBezTo>
                    <a:pt x="22" y="24"/>
                    <a:pt x="22" y="24"/>
                    <a:pt x="22" y="25"/>
                  </a:cubicBezTo>
                  <a:cubicBezTo>
                    <a:pt x="22" y="25"/>
                    <a:pt x="21" y="26"/>
                    <a:pt x="21" y="26"/>
                  </a:cubicBezTo>
                  <a:cubicBezTo>
                    <a:pt x="3" y="33"/>
                    <a:pt x="3" y="33"/>
                    <a:pt x="3" y="33"/>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iSlíḍê">
              <a:extLst>
                <a:ext uri="{FF2B5EF4-FFF2-40B4-BE49-F238E27FC236}">
                  <a16:creationId xmlns:a16="http://schemas.microsoft.com/office/drawing/2014/main" id="{BDE46854-E4A4-436C-A0BC-D76376EF9292}"/>
                </a:ext>
              </a:extLst>
            </p:cNvPr>
            <p:cNvSpPr/>
            <p:nvPr/>
          </p:nvSpPr>
          <p:spPr bwMode="auto">
            <a:xfrm>
              <a:off x="5329727" y="3089030"/>
              <a:ext cx="90061" cy="53426"/>
            </a:xfrm>
            <a:custGeom>
              <a:avLst/>
              <a:gdLst>
                <a:gd name="T0" fmla="*/ 23 w 25"/>
                <a:gd name="T1" fmla="*/ 15 h 15"/>
                <a:gd name="T2" fmla="*/ 21 w 25"/>
                <a:gd name="T3" fmla="*/ 14 h 15"/>
                <a:gd name="T4" fmla="*/ 3 w 25"/>
                <a:gd name="T5" fmla="*/ 8 h 15"/>
                <a:gd name="T6" fmla="*/ 1 w 25"/>
                <a:gd name="T7" fmla="*/ 6 h 15"/>
                <a:gd name="T8" fmla="*/ 2 w 25"/>
                <a:gd name="T9" fmla="*/ 4 h 15"/>
                <a:gd name="T10" fmla="*/ 24 w 25"/>
                <a:gd name="T11" fmla="*/ 12 h 15"/>
                <a:gd name="T12" fmla="*/ 24 w 25"/>
                <a:gd name="T13" fmla="*/ 15 h 15"/>
                <a:gd name="T14" fmla="*/ 23 w 25"/>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5">
                  <a:moveTo>
                    <a:pt x="23" y="15"/>
                  </a:moveTo>
                  <a:cubicBezTo>
                    <a:pt x="22" y="15"/>
                    <a:pt x="21" y="15"/>
                    <a:pt x="21" y="14"/>
                  </a:cubicBezTo>
                  <a:cubicBezTo>
                    <a:pt x="15" y="5"/>
                    <a:pt x="3" y="8"/>
                    <a:pt x="3" y="8"/>
                  </a:cubicBezTo>
                  <a:cubicBezTo>
                    <a:pt x="2" y="8"/>
                    <a:pt x="1" y="7"/>
                    <a:pt x="1" y="6"/>
                  </a:cubicBezTo>
                  <a:cubicBezTo>
                    <a:pt x="0" y="5"/>
                    <a:pt x="1" y="4"/>
                    <a:pt x="2" y="4"/>
                  </a:cubicBezTo>
                  <a:cubicBezTo>
                    <a:pt x="2" y="4"/>
                    <a:pt x="16" y="0"/>
                    <a:pt x="24" y="12"/>
                  </a:cubicBezTo>
                  <a:cubicBezTo>
                    <a:pt x="25" y="13"/>
                    <a:pt x="25" y="14"/>
                    <a:pt x="24" y="15"/>
                  </a:cubicBezTo>
                  <a:cubicBezTo>
                    <a:pt x="23" y="15"/>
                    <a:pt x="23" y="15"/>
                    <a:pt x="23" y="15"/>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íşḻîḍé">
              <a:extLst>
                <a:ext uri="{FF2B5EF4-FFF2-40B4-BE49-F238E27FC236}">
                  <a16:creationId xmlns:a16="http://schemas.microsoft.com/office/drawing/2014/main" id="{CB896182-9109-4765-AE70-F18C3B4D2232}"/>
                </a:ext>
              </a:extLst>
            </p:cNvPr>
            <p:cNvSpPr/>
            <p:nvPr/>
          </p:nvSpPr>
          <p:spPr bwMode="auto">
            <a:xfrm>
              <a:off x="5250352" y="2820377"/>
              <a:ext cx="36635" cy="83955"/>
            </a:xfrm>
            <a:custGeom>
              <a:avLst/>
              <a:gdLst>
                <a:gd name="T0" fmla="*/ 3 w 10"/>
                <a:gd name="T1" fmla="*/ 23 h 23"/>
                <a:gd name="T2" fmla="*/ 2 w 10"/>
                <a:gd name="T3" fmla="*/ 23 h 23"/>
                <a:gd name="T4" fmla="*/ 2 w 10"/>
                <a:gd name="T5" fmla="*/ 21 h 23"/>
                <a:gd name="T6" fmla="*/ 1 w 10"/>
                <a:gd name="T7" fmla="*/ 3 h 23"/>
                <a:gd name="T8" fmla="*/ 1 w 10"/>
                <a:gd name="T9" fmla="*/ 0 h 23"/>
                <a:gd name="T10" fmla="*/ 3 w 10"/>
                <a:gd name="T11" fmla="*/ 0 h 23"/>
                <a:gd name="T12" fmla="*/ 4 w 10"/>
                <a:gd name="T13" fmla="*/ 23 h 23"/>
                <a:gd name="T14" fmla="*/ 3 w 1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3">
                  <a:moveTo>
                    <a:pt x="3" y="23"/>
                  </a:moveTo>
                  <a:cubicBezTo>
                    <a:pt x="2" y="23"/>
                    <a:pt x="2" y="23"/>
                    <a:pt x="2" y="23"/>
                  </a:cubicBezTo>
                  <a:cubicBezTo>
                    <a:pt x="1" y="22"/>
                    <a:pt x="1" y="21"/>
                    <a:pt x="2" y="21"/>
                  </a:cubicBezTo>
                  <a:cubicBezTo>
                    <a:pt x="7" y="16"/>
                    <a:pt x="6" y="7"/>
                    <a:pt x="1" y="3"/>
                  </a:cubicBezTo>
                  <a:cubicBezTo>
                    <a:pt x="0" y="2"/>
                    <a:pt x="0" y="1"/>
                    <a:pt x="1" y="0"/>
                  </a:cubicBezTo>
                  <a:cubicBezTo>
                    <a:pt x="1" y="0"/>
                    <a:pt x="2" y="0"/>
                    <a:pt x="3" y="0"/>
                  </a:cubicBezTo>
                  <a:cubicBezTo>
                    <a:pt x="9" y="6"/>
                    <a:pt x="10" y="16"/>
                    <a:pt x="4" y="23"/>
                  </a:cubicBezTo>
                  <a:cubicBezTo>
                    <a:pt x="4" y="23"/>
                    <a:pt x="3" y="23"/>
                    <a:pt x="3" y="23"/>
                  </a:cubicBezTo>
                  <a:close/>
                </a:path>
              </a:pathLst>
            </a:custGeom>
            <a:solidFill>
              <a:srgbClr val="FFCF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ïŝļïḑè">
              <a:extLst>
                <a:ext uri="{FF2B5EF4-FFF2-40B4-BE49-F238E27FC236}">
                  <a16:creationId xmlns:a16="http://schemas.microsoft.com/office/drawing/2014/main" id="{A311BDAB-C996-49AE-8DD4-DD0FF91B4088}"/>
                </a:ext>
              </a:extLst>
            </p:cNvPr>
            <p:cNvSpPr/>
            <p:nvPr/>
          </p:nvSpPr>
          <p:spPr bwMode="auto">
            <a:xfrm>
              <a:off x="5303777" y="2428081"/>
              <a:ext cx="207596" cy="79375"/>
            </a:xfrm>
            <a:custGeom>
              <a:avLst/>
              <a:gdLst>
                <a:gd name="T0" fmla="*/ 5 w 57"/>
                <a:gd name="T1" fmla="*/ 20 h 22"/>
                <a:gd name="T2" fmla="*/ 17 w 57"/>
                <a:gd name="T3" fmla="*/ 21 h 22"/>
                <a:gd name="T4" fmla="*/ 29 w 57"/>
                <a:gd name="T5" fmla="*/ 20 h 22"/>
                <a:gd name="T6" fmla="*/ 41 w 57"/>
                <a:gd name="T7" fmla="*/ 21 h 22"/>
                <a:gd name="T8" fmla="*/ 53 w 57"/>
                <a:gd name="T9" fmla="*/ 20 h 22"/>
                <a:gd name="T10" fmla="*/ 54 w 57"/>
                <a:gd name="T11" fmla="*/ 10 h 22"/>
                <a:gd name="T12" fmla="*/ 29 w 57"/>
                <a:gd name="T13" fmla="*/ 0 h 22"/>
                <a:gd name="T14" fmla="*/ 4 w 57"/>
                <a:gd name="T15" fmla="*/ 10 h 22"/>
                <a:gd name="T16" fmla="*/ 5 w 57"/>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2">
                  <a:moveTo>
                    <a:pt x="5" y="20"/>
                  </a:moveTo>
                  <a:cubicBezTo>
                    <a:pt x="8" y="22"/>
                    <a:pt x="13" y="21"/>
                    <a:pt x="17" y="21"/>
                  </a:cubicBezTo>
                  <a:cubicBezTo>
                    <a:pt x="21" y="21"/>
                    <a:pt x="25" y="20"/>
                    <a:pt x="29" y="20"/>
                  </a:cubicBezTo>
                  <a:cubicBezTo>
                    <a:pt x="33" y="20"/>
                    <a:pt x="37" y="21"/>
                    <a:pt x="41" y="21"/>
                  </a:cubicBezTo>
                  <a:cubicBezTo>
                    <a:pt x="45" y="21"/>
                    <a:pt x="50" y="21"/>
                    <a:pt x="53" y="20"/>
                  </a:cubicBezTo>
                  <a:cubicBezTo>
                    <a:pt x="56" y="19"/>
                    <a:pt x="57" y="15"/>
                    <a:pt x="54" y="10"/>
                  </a:cubicBezTo>
                  <a:cubicBezTo>
                    <a:pt x="50" y="5"/>
                    <a:pt x="41" y="0"/>
                    <a:pt x="29" y="0"/>
                  </a:cubicBezTo>
                  <a:cubicBezTo>
                    <a:pt x="16" y="1"/>
                    <a:pt x="7" y="6"/>
                    <a:pt x="4" y="10"/>
                  </a:cubicBezTo>
                  <a:cubicBezTo>
                    <a:pt x="0" y="15"/>
                    <a:pt x="2" y="19"/>
                    <a:pt x="5" y="20"/>
                  </a:cubicBezTo>
                  <a:close/>
                </a:path>
              </a:pathLst>
            </a:custGeom>
            <a:solidFill>
              <a:srgbClr val="35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i$ḷiḍê">
              <a:extLst>
                <a:ext uri="{FF2B5EF4-FFF2-40B4-BE49-F238E27FC236}">
                  <a16:creationId xmlns:a16="http://schemas.microsoft.com/office/drawing/2014/main" id="{5E937302-D049-47DF-B501-F06213EB51E0}"/>
                </a:ext>
              </a:extLst>
            </p:cNvPr>
            <p:cNvSpPr/>
            <p:nvPr/>
          </p:nvSpPr>
          <p:spPr bwMode="auto">
            <a:xfrm>
              <a:off x="5656386" y="2457083"/>
              <a:ext cx="132801" cy="58005"/>
            </a:xfrm>
            <a:custGeom>
              <a:avLst/>
              <a:gdLst>
                <a:gd name="T0" fmla="*/ 33 w 37"/>
                <a:gd name="T1" fmla="*/ 15 h 16"/>
                <a:gd name="T2" fmla="*/ 26 w 37"/>
                <a:gd name="T3" fmla="*/ 15 h 16"/>
                <a:gd name="T4" fmla="*/ 18 w 37"/>
                <a:gd name="T5" fmla="*/ 14 h 16"/>
                <a:gd name="T6" fmla="*/ 10 w 37"/>
                <a:gd name="T7" fmla="*/ 13 h 16"/>
                <a:gd name="T8" fmla="*/ 2 w 37"/>
                <a:gd name="T9" fmla="*/ 11 h 16"/>
                <a:gd name="T10" fmla="*/ 3 w 37"/>
                <a:gd name="T11" fmla="*/ 5 h 16"/>
                <a:gd name="T12" fmla="*/ 20 w 37"/>
                <a:gd name="T13" fmla="*/ 1 h 16"/>
                <a:gd name="T14" fmla="*/ 35 w 37"/>
                <a:gd name="T15" fmla="*/ 9 h 16"/>
                <a:gd name="T16" fmla="*/ 33 w 37"/>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6">
                  <a:moveTo>
                    <a:pt x="33" y="15"/>
                  </a:moveTo>
                  <a:cubicBezTo>
                    <a:pt x="31" y="16"/>
                    <a:pt x="28" y="15"/>
                    <a:pt x="26" y="15"/>
                  </a:cubicBezTo>
                  <a:cubicBezTo>
                    <a:pt x="23" y="14"/>
                    <a:pt x="20" y="14"/>
                    <a:pt x="18" y="14"/>
                  </a:cubicBezTo>
                  <a:cubicBezTo>
                    <a:pt x="15" y="13"/>
                    <a:pt x="13" y="13"/>
                    <a:pt x="10" y="13"/>
                  </a:cubicBezTo>
                  <a:cubicBezTo>
                    <a:pt x="7" y="13"/>
                    <a:pt x="4" y="13"/>
                    <a:pt x="2" y="11"/>
                  </a:cubicBezTo>
                  <a:cubicBezTo>
                    <a:pt x="0" y="10"/>
                    <a:pt x="0" y="8"/>
                    <a:pt x="3" y="5"/>
                  </a:cubicBezTo>
                  <a:cubicBezTo>
                    <a:pt x="5" y="2"/>
                    <a:pt x="12" y="0"/>
                    <a:pt x="20" y="1"/>
                  </a:cubicBezTo>
                  <a:cubicBezTo>
                    <a:pt x="27" y="2"/>
                    <a:pt x="33" y="5"/>
                    <a:pt x="35" y="9"/>
                  </a:cubicBezTo>
                  <a:cubicBezTo>
                    <a:pt x="37" y="12"/>
                    <a:pt x="36" y="14"/>
                    <a:pt x="33" y="15"/>
                  </a:cubicBezTo>
                  <a:close/>
                </a:path>
              </a:pathLst>
            </a:custGeom>
            <a:solidFill>
              <a:srgbClr val="353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îṥľiḑé">
              <a:extLst>
                <a:ext uri="{FF2B5EF4-FFF2-40B4-BE49-F238E27FC236}">
                  <a16:creationId xmlns:a16="http://schemas.microsoft.com/office/drawing/2014/main" id="{54AE1B4D-ADF9-4759-86F0-00815CE99050}"/>
                </a:ext>
              </a:extLst>
            </p:cNvPr>
            <p:cNvSpPr/>
            <p:nvPr/>
          </p:nvSpPr>
          <p:spPr bwMode="auto">
            <a:xfrm>
              <a:off x="5351097" y="2612780"/>
              <a:ext cx="58005" cy="62585"/>
            </a:xfrm>
            <a:custGeom>
              <a:avLst/>
              <a:gdLst>
                <a:gd name="T0" fmla="*/ 16 w 16"/>
                <a:gd name="T1" fmla="*/ 10 h 17"/>
                <a:gd name="T2" fmla="*/ 7 w 16"/>
                <a:gd name="T3" fmla="*/ 16 h 17"/>
                <a:gd name="T4" fmla="*/ 1 w 16"/>
                <a:gd name="T5" fmla="*/ 7 h 17"/>
                <a:gd name="T6" fmla="*/ 9 w 16"/>
                <a:gd name="T7" fmla="*/ 1 h 17"/>
                <a:gd name="T8" fmla="*/ 16 w 16"/>
                <a:gd name="T9" fmla="*/ 10 h 17"/>
              </a:gdLst>
              <a:ahLst/>
              <a:cxnLst>
                <a:cxn ang="0">
                  <a:pos x="T0" y="T1"/>
                </a:cxn>
                <a:cxn ang="0">
                  <a:pos x="T2" y="T3"/>
                </a:cxn>
                <a:cxn ang="0">
                  <a:pos x="T4" y="T5"/>
                </a:cxn>
                <a:cxn ang="0">
                  <a:pos x="T6" y="T7"/>
                </a:cxn>
                <a:cxn ang="0">
                  <a:pos x="T8" y="T9"/>
                </a:cxn>
              </a:cxnLst>
              <a:rect l="0" t="0" r="r" b="b"/>
              <a:pathLst>
                <a:path w="16" h="17">
                  <a:moveTo>
                    <a:pt x="16" y="10"/>
                  </a:moveTo>
                  <a:cubicBezTo>
                    <a:pt x="15" y="14"/>
                    <a:pt x="11" y="17"/>
                    <a:pt x="7" y="16"/>
                  </a:cubicBezTo>
                  <a:cubicBezTo>
                    <a:pt x="3" y="16"/>
                    <a:pt x="0" y="12"/>
                    <a:pt x="1" y="7"/>
                  </a:cubicBezTo>
                  <a:cubicBezTo>
                    <a:pt x="1" y="3"/>
                    <a:pt x="5" y="0"/>
                    <a:pt x="9" y="1"/>
                  </a:cubicBezTo>
                  <a:cubicBezTo>
                    <a:pt x="14" y="2"/>
                    <a:pt x="16" y="6"/>
                    <a:pt x="16" y="10"/>
                  </a:cubicBezTo>
                  <a:close/>
                </a:path>
              </a:pathLst>
            </a:custGeom>
            <a:solidFill>
              <a:srgbClr val="1C19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îṡlïḑe">
              <a:extLst>
                <a:ext uri="{FF2B5EF4-FFF2-40B4-BE49-F238E27FC236}">
                  <a16:creationId xmlns:a16="http://schemas.microsoft.com/office/drawing/2014/main" id="{AD009F63-E9AF-4523-8CE7-70F810DEA80A}"/>
                </a:ext>
              </a:extLst>
            </p:cNvPr>
            <p:cNvSpPr/>
            <p:nvPr/>
          </p:nvSpPr>
          <p:spPr bwMode="auto">
            <a:xfrm>
              <a:off x="5667070" y="2641783"/>
              <a:ext cx="58005" cy="58005"/>
            </a:xfrm>
            <a:custGeom>
              <a:avLst/>
              <a:gdLst>
                <a:gd name="T0" fmla="*/ 16 w 16"/>
                <a:gd name="T1" fmla="*/ 9 h 16"/>
                <a:gd name="T2" fmla="*/ 7 w 16"/>
                <a:gd name="T3" fmla="*/ 16 h 16"/>
                <a:gd name="T4" fmla="*/ 1 w 16"/>
                <a:gd name="T5" fmla="*/ 7 h 16"/>
                <a:gd name="T6" fmla="*/ 9 w 16"/>
                <a:gd name="T7" fmla="*/ 1 h 16"/>
                <a:gd name="T8" fmla="*/ 16 w 16"/>
                <a:gd name="T9" fmla="*/ 9 h 16"/>
              </a:gdLst>
              <a:ahLst/>
              <a:cxnLst>
                <a:cxn ang="0">
                  <a:pos x="T0" y="T1"/>
                </a:cxn>
                <a:cxn ang="0">
                  <a:pos x="T2" y="T3"/>
                </a:cxn>
                <a:cxn ang="0">
                  <a:pos x="T4" y="T5"/>
                </a:cxn>
                <a:cxn ang="0">
                  <a:pos x="T6" y="T7"/>
                </a:cxn>
                <a:cxn ang="0">
                  <a:pos x="T8" y="T9"/>
                </a:cxn>
              </a:cxnLst>
              <a:rect l="0" t="0" r="r" b="b"/>
              <a:pathLst>
                <a:path w="16" h="16">
                  <a:moveTo>
                    <a:pt x="16" y="9"/>
                  </a:moveTo>
                  <a:cubicBezTo>
                    <a:pt x="15" y="13"/>
                    <a:pt x="11" y="16"/>
                    <a:pt x="7" y="16"/>
                  </a:cubicBezTo>
                  <a:cubicBezTo>
                    <a:pt x="3" y="15"/>
                    <a:pt x="0" y="11"/>
                    <a:pt x="1" y="7"/>
                  </a:cubicBezTo>
                  <a:cubicBezTo>
                    <a:pt x="1" y="3"/>
                    <a:pt x="5" y="0"/>
                    <a:pt x="9" y="1"/>
                  </a:cubicBezTo>
                  <a:cubicBezTo>
                    <a:pt x="13" y="1"/>
                    <a:pt x="16" y="5"/>
                    <a:pt x="16" y="9"/>
                  </a:cubicBezTo>
                  <a:close/>
                </a:path>
              </a:pathLst>
            </a:custGeom>
            <a:solidFill>
              <a:srgbClr val="1C19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íṧlîdè">
              <a:extLst>
                <a:ext uri="{FF2B5EF4-FFF2-40B4-BE49-F238E27FC236}">
                  <a16:creationId xmlns:a16="http://schemas.microsoft.com/office/drawing/2014/main" id="{A860F20E-6A94-4AF5-9101-6192905FD6B8}"/>
                </a:ext>
              </a:extLst>
            </p:cNvPr>
            <p:cNvSpPr/>
            <p:nvPr/>
          </p:nvSpPr>
          <p:spPr bwMode="auto">
            <a:xfrm>
              <a:off x="5332780" y="2649415"/>
              <a:ext cx="91587" cy="33582"/>
            </a:xfrm>
            <a:custGeom>
              <a:avLst/>
              <a:gdLst>
                <a:gd name="T0" fmla="*/ 23 w 25"/>
                <a:gd name="T1" fmla="*/ 9 h 9"/>
                <a:gd name="T2" fmla="*/ 22 w 25"/>
                <a:gd name="T3" fmla="*/ 9 h 9"/>
                <a:gd name="T4" fmla="*/ 3 w 25"/>
                <a:gd name="T5" fmla="*/ 8 h 9"/>
                <a:gd name="T6" fmla="*/ 1 w 25"/>
                <a:gd name="T7" fmla="*/ 7 h 9"/>
                <a:gd name="T8" fmla="*/ 2 w 25"/>
                <a:gd name="T9" fmla="*/ 4 h 9"/>
                <a:gd name="T10" fmla="*/ 24 w 25"/>
                <a:gd name="T11" fmla="*/ 6 h 9"/>
                <a:gd name="T12" fmla="*/ 25 w 25"/>
                <a:gd name="T13" fmla="*/ 8 h 9"/>
                <a:gd name="T14" fmla="*/ 23 w 2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
                  <a:moveTo>
                    <a:pt x="23" y="9"/>
                  </a:moveTo>
                  <a:cubicBezTo>
                    <a:pt x="22" y="9"/>
                    <a:pt x="22" y="9"/>
                    <a:pt x="22" y="9"/>
                  </a:cubicBezTo>
                  <a:cubicBezTo>
                    <a:pt x="15" y="5"/>
                    <a:pt x="3" y="8"/>
                    <a:pt x="3" y="8"/>
                  </a:cubicBezTo>
                  <a:cubicBezTo>
                    <a:pt x="2" y="8"/>
                    <a:pt x="1" y="8"/>
                    <a:pt x="1" y="7"/>
                  </a:cubicBezTo>
                  <a:cubicBezTo>
                    <a:pt x="0" y="5"/>
                    <a:pt x="1" y="4"/>
                    <a:pt x="2" y="4"/>
                  </a:cubicBezTo>
                  <a:cubicBezTo>
                    <a:pt x="2" y="4"/>
                    <a:pt x="15" y="0"/>
                    <a:pt x="24" y="6"/>
                  </a:cubicBezTo>
                  <a:cubicBezTo>
                    <a:pt x="25" y="6"/>
                    <a:pt x="25" y="8"/>
                    <a:pt x="25" y="8"/>
                  </a:cubicBezTo>
                  <a:cubicBezTo>
                    <a:pt x="24" y="9"/>
                    <a:pt x="24" y="9"/>
                    <a:pt x="23" y="9"/>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ï$liḑe">
              <a:extLst>
                <a:ext uri="{FF2B5EF4-FFF2-40B4-BE49-F238E27FC236}">
                  <a16:creationId xmlns:a16="http://schemas.microsoft.com/office/drawing/2014/main" id="{F29F1FF7-7953-4850-8FF4-CED82254BEEB}"/>
                </a:ext>
              </a:extLst>
            </p:cNvPr>
            <p:cNvSpPr/>
            <p:nvPr/>
          </p:nvSpPr>
          <p:spPr bwMode="auto">
            <a:xfrm>
              <a:off x="5645700" y="2678418"/>
              <a:ext cx="90061" cy="33582"/>
            </a:xfrm>
            <a:custGeom>
              <a:avLst/>
              <a:gdLst>
                <a:gd name="T0" fmla="*/ 23 w 25"/>
                <a:gd name="T1" fmla="*/ 9 h 9"/>
                <a:gd name="T2" fmla="*/ 22 w 25"/>
                <a:gd name="T3" fmla="*/ 9 h 9"/>
                <a:gd name="T4" fmla="*/ 2 w 25"/>
                <a:gd name="T5" fmla="*/ 8 h 9"/>
                <a:gd name="T6" fmla="*/ 0 w 25"/>
                <a:gd name="T7" fmla="*/ 7 h 9"/>
                <a:gd name="T8" fmla="*/ 1 w 25"/>
                <a:gd name="T9" fmla="*/ 4 h 9"/>
                <a:gd name="T10" fmla="*/ 24 w 25"/>
                <a:gd name="T11" fmla="*/ 6 h 9"/>
                <a:gd name="T12" fmla="*/ 24 w 25"/>
                <a:gd name="T13" fmla="*/ 8 h 9"/>
                <a:gd name="T14" fmla="*/ 23 w 2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
                  <a:moveTo>
                    <a:pt x="23" y="9"/>
                  </a:moveTo>
                  <a:cubicBezTo>
                    <a:pt x="22" y="9"/>
                    <a:pt x="22" y="9"/>
                    <a:pt x="22" y="9"/>
                  </a:cubicBezTo>
                  <a:cubicBezTo>
                    <a:pt x="14" y="5"/>
                    <a:pt x="3" y="8"/>
                    <a:pt x="2" y="8"/>
                  </a:cubicBezTo>
                  <a:cubicBezTo>
                    <a:pt x="1" y="8"/>
                    <a:pt x="0" y="8"/>
                    <a:pt x="0" y="7"/>
                  </a:cubicBezTo>
                  <a:cubicBezTo>
                    <a:pt x="0" y="6"/>
                    <a:pt x="0" y="4"/>
                    <a:pt x="1" y="4"/>
                  </a:cubicBezTo>
                  <a:cubicBezTo>
                    <a:pt x="2" y="4"/>
                    <a:pt x="15" y="0"/>
                    <a:pt x="24" y="6"/>
                  </a:cubicBezTo>
                  <a:cubicBezTo>
                    <a:pt x="25" y="6"/>
                    <a:pt x="25" y="8"/>
                    <a:pt x="24" y="8"/>
                  </a:cubicBezTo>
                  <a:cubicBezTo>
                    <a:pt x="24" y="9"/>
                    <a:pt x="23" y="9"/>
                    <a:pt x="23" y="9"/>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ïsľïḋe">
              <a:extLst>
                <a:ext uri="{FF2B5EF4-FFF2-40B4-BE49-F238E27FC236}">
                  <a16:creationId xmlns:a16="http://schemas.microsoft.com/office/drawing/2014/main" id="{84FDFCBC-5DF9-4856-B937-DEE5BC30689F}"/>
                </a:ext>
              </a:extLst>
            </p:cNvPr>
            <p:cNvSpPr/>
            <p:nvPr/>
          </p:nvSpPr>
          <p:spPr bwMode="auto">
            <a:xfrm>
              <a:off x="4818368" y="2678418"/>
              <a:ext cx="76322" cy="76322"/>
            </a:xfrm>
            <a:custGeom>
              <a:avLst/>
              <a:gdLst>
                <a:gd name="T0" fmla="*/ 20 w 21"/>
                <a:gd name="T1" fmla="*/ 13 h 21"/>
                <a:gd name="T2" fmla="*/ 9 w 21"/>
                <a:gd name="T3" fmla="*/ 21 h 21"/>
                <a:gd name="T4" fmla="*/ 1 w 21"/>
                <a:gd name="T5" fmla="*/ 9 h 21"/>
                <a:gd name="T6" fmla="*/ 12 w 21"/>
                <a:gd name="T7" fmla="*/ 1 h 21"/>
                <a:gd name="T8" fmla="*/ 20 w 21"/>
                <a:gd name="T9" fmla="*/ 13 h 21"/>
              </a:gdLst>
              <a:ahLst/>
              <a:cxnLst>
                <a:cxn ang="0">
                  <a:pos x="T0" y="T1"/>
                </a:cxn>
                <a:cxn ang="0">
                  <a:pos x="T2" y="T3"/>
                </a:cxn>
                <a:cxn ang="0">
                  <a:pos x="T4" y="T5"/>
                </a:cxn>
                <a:cxn ang="0">
                  <a:pos x="T6" y="T7"/>
                </a:cxn>
                <a:cxn ang="0">
                  <a:pos x="T8" y="T9"/>
                </a:cxn>
              </a:cxnLst>
              <a:rect l="0" t="0" r="r" b="b"/>
              <a:pathLst>
                <a:path w="21" h="21">
                  <a:moveTo>
                    <a:pt x="20" y="13"/>
                  </a:moveTo>
                  <a:cubicBezTo>
                    <a:pt x="19" y="18"/>
                    <a:pt x="14" y="21"/>
                    <a:pt x="9" y="21"/>
                  </a:cubicBezTo>
                  <a:cubicBezTo>
                    <a:pt x="4" y="20"/>
                    <a:pt x="0" y="15"/>
                    <a:pt x="1" y="9"/>
                  </a:cubicBezTo>
                  <a:cubicBezTo>
                    <a:pt x="2" y="4"/>
                    <a:pt x="7" y="0"/>
                    <a:pt x="12" y="1"/>
                  </a:cubicBezTo>
                  <a:cubicBezTo>
                    <a:pt x="18" y="2"/>
                    <a:pt x="21" y="7"/>
                    <a:pt x="20" y="13"/>
                  </a:cubicBezTo>
                  <a:close/>
                </a:path>
              </a:pathLst>
            </a:custGeom>
            <a:solidFill>
              <a:srgbClr val="F7EE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işliḓé">
              <a:extLst>
                <a:ext uri="{FF2B5EF4-FFF2-40B4-BE49-F238E27FC236}">
                  <a16:creationId xmlns:a16="http://schemas.microsoft.com/office/drawing/2014/main" id="{009F5C1F-4F32-4956-B128-63E306F7DB57}"/>
                </a:ext>
              </a:extLst>
            </p:cNvPr>
            <p:cNvSpPr/>
            <p:nvPr/>
          </p:nvSpPr>
          <p:spPr bwMode="auto">
            <a:xfrm>
              <a:off x="5177083" y="2486086"/>
              <a:ext cx="326658" cy="319028"/>
            </a:xfrm>
            <a:custGeom>
              <a:avLst/>
              <a:gdLst>
                <a:gd name="T0" fmla="*/ 46 w 90"/>
                <a:gd name="T1" fmla="*/ 88 h 88"/>
                <a:gd name="T2" fmla="*/ 39 w 90"/>
                <a:gd name="T3" fmla="*/ 87 h 88"/>
                <a:gd name="T4" fmla="*/ 5 w 90"/>
                <a:gd name="T5" fmla="*/ 38 h 88"/>
                <a:gd name="T6" fmla="*/ 54 w 90"/>
                <a:gd name="T7" fmla="*/ 4 h 88"/>
                <a:gd name="T8" fmla="*/ 81 w 90"/>
                <a:gd name="T9" fmla="*/ 22 h 88"/>
                <a:gd name="T10" fmla="*/ 88 w 90"/>
                <a:gd name="T11" fmla="*/ 53 h 88"/>
                <a:gd name="T12" fmla="*/ 70 w 90"/>
                <a:gd name="T13" fmla="*/ 80 h 88"/>
                <a:gd name="T14" fmla="*/ 46 w 90"/>
                <a:gd name="T15" fmla="*/ 88 h 88"/>
                <a:gd name="T16" fmla="*/ 46 w 90"/>
                <a:gd name="T17" fmla="*/ 11 h 88"/>
                <a:gd name="T18" fmla="*/ 13 w 90"/>
                <a:gd name="T19" fmla="*/ 39 h 88"/>
                <a:gd name="T20" fmla="*/ 40 w 90"/>
                <a:gd name="T21" fmla="*/ 79 h 88"/>
                <a:gd name="T22" fmla="*/ 66 w 90"/>
                <a:gd name="T23" fmla="*/ 74 h 88"/>
                <a:gd name="T24" fmla="*/ 80 w 90"/>
                <a:gd name="T25" fmla="*/ 52 h 88"/>
                <a:gd name="T26" fmla="*/ 74 w 90"/>
                <a:gd name="T27" fmla="*/ 26 h 88"/>
                <a:gd name="T28" fmla="*/ 52 w 90"/>
                <a:gd name="T29" fmla="*/ 12 h 88"/>
                <a:gd name="T30" fmla="*/ 46 w 90"/>
                <a:gd name="T31"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8">
                  <a:moveTo>
                    <a:pt x="46" y="88"/>
                  </a:moveTo>
                  <a:cubicBezTo>
                    <a:pt x="44" y="88"/>
                    <a:pt x="41" y="88"/>
                    <a:pt x="39" y="87"/>
                  </a:cubicBezTo>
                  <a:cubicBezTo>
                    <a:pt x="16" y="83"/>
                    <a:pt x="0" y="61"/>
                    <a:pt x="5" y="38"/>
                  </a:cubicBezTo>
                  <a:cubicBezTo>
                    <a:pt x="9" y="15"/>
                    <a:pt x="31" y="0"/>
                    <a:pt x="54" y="4"/>
                  </a:cubicBezTo>
                  <a:cubicBezTo>
                    <a:pt x="65" y="6"/>
                    <a:pt x="75" y="12"/>
                    <a:pt x="81" y="22"/>
                  </a:cubicBezTo>
                  <a:cubicBezTo>
                    <a:pt x="87" y="31"/>
                    <a:pt x="90" y="42"/>
                    <a:pt x="88" y="53"/>
                  </a:cubicBezTo>
                  <a:cubicBezTo>
                    <a:pt x="86" y="64"/>
                    <a:pt x="79" y="74"/>
                    <a:pt x="70" y="80"/>
                  </a:cubicBezTo>
                  <a:cubicBezTo>
                    <a:pt x="63" y="85"/>
                    <a:pt x="55" y="88"/>
                    <a:pt x="46" y="88"/>
                  </a:cubicBezTo>
                  <a:close/>
                  <a:moveTo>
                    <a:pt x="46" y="11"/>
                  </a:moveTo>
                  <a:cubicBezTo>
                    <a:pt x="30" y="11"/>
                    <a:pt x="16" y="23"/>
                    <a:pt x="13" y="39"/>
                  </a:cubicBezTo>
                  <a:cubicBezTo>
                    <a:pt x="9" y="58"/>
                    <a:pt x="21" y="76"/>
                    <a:pt x="40" y="79"/>
                  </a:cubicBezTo>
                  <a:cubicBezTo>
                    <a:pt x="49" y="81"/>
                    <a:pt x="58" y="79"/>
                    <a:pt x="66" y="74"/>
                  </a:cubicBezTo>
                  <a:cubicBezTo>
                    <a:pt x="73" y="69"/>
                    <a:pt x="78" y="61"/>
                    <a:pt x="80" y="52"/>
                  </a:cubicBezTo>
                  <a:cubicBezTo>
                    <a:pt x="81" y="43"/>
                    <a:pt x="80" y="34"/>
                    <a:pt x="74" y="26"/>
                  </a:cubicBezTo>
                  <a:cubicBezTo>
                    <a:pt x="69" y="19"/>
                    <a:pt x="61" y="14"/>
                    <a:pt x="52" y="12"/>
                  </a:cubicBezTo>
                  <a:cubicBezTo>
                    <a:pt x="50" y="12"/>
                    <a:pt x="48" y="11"/>
                    <a:pt x="4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íślíďe">
              <a:extLst>
                <a:ext uri="{FF2B5EF4-FFF2-40B4-BE49-F238E27FC236}">
                  <a16:creationId xmlns:a16="http://schemas.microsoft.com/office/drawing/2014/main" id="{C5204F18-3C61-4921-8F3B-3E61136F46F1}"/>
                </a:ext>
              </a:extLst>
            </p:cNvPr>
            <p:cNvSpPr/>
            <p:nvPr/>
          </p:nvSpPr>
          <p:spPr bwMode="auto">
            <a:xfrm>
              <a:off x="5551061" y="2512035"/>
              <a:ext cx="332764" cy="319027"/>
            </a:xfrm>
            <a:custGeom>
              <a:avLst/>
              <a:gdLst>
                <a:gd name="T0" fmla="*/ 46 w 92"/>
                <a:gd name="T1" fmla="*/ 88 h 88"/>
                <a:gd name="T2" fmla="*/ 38 w 92"/>
                <a:gd name="T3" fmla="*/ 87 h 88"/>
                <a:gd name="T4" fmla="*/ 4 w 92"/>
                <a:gd name="T5" fmla="*/ 38 h 88"/>
                <a:gd name="T6" fmla="*/ 54 w 92"/>
                <a:gd name="T7" fmla="*/ 4 h 88"/>
                <a:gd name="T8" fmla="*/ 87 w 92"/>
                <a:gd name="T9" fmla="*/ 53 h 88"/>
                <a:gd name="T10" fmla="*/ 70 w 92"/>
                <a:gd name="T11" fmla="*/ 80 h 88"/>
                <a:gd name="T12" fmla="*/ 46 w 92"/>
                <a:gd name="T13" fmla="*/ 88 h 88"/>
                <a:gd name="T14" fmla="*/ 46 w 92"/>
                <a:gd name="T15" fmla="*/ 11 h 88"/>
                <a:gd name="T16" fmla="*/ 12 w 92"/>
                <a:gd name="T17" fmla="*/ 39 h 88"/>
                <a:gd name="T18" fmla="*/ 40 w 92"/>
                <a:gd name="T19" fmla="*/ 79 h 88"/>
                <a:gd name="T20" fmla="*/ 65 w 92"/>
                <a:gd name="T21" fmla="*/ 74 h 88"/>
                <a:gd name="T22" fmla="*/ 80 w 92"/>
                <a:gd name="T23" fmla="*/ 52 h 88"/>
                <a:gd name="T24" fmla="*/ 52 w 92"/>
                <a:gd name="T25" fmla="*/ 12 h 88"/>
                <a:gd name="T26" fmla="*/ 46 w 92"/>
                <a:gd name="T27"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88">
                  <a:moveTo>
                    <a:pt x="46" y="88"/>
                  </a:moveTo>
                  <a:cubicBezTo>
                    <a:pt x="43" y="88"/>
                    <a:pt x="41" y="88"/>
                    <a:pt x="38" y="87"/>
                  </a:cubicBezTo>
                  <a:cubicBezTo>
                    <a:pt x="15" y="83"/>
                    <a:pt x="0" y="61"/>
                    <a:pt x="4" y="38"/>
                  </a:cubicBezTo>
                  <a:cubicBezTo>
                    <a:pt x="9" y="15"/>
                    <a:pt x="31" y="0"/>
                    <a:pt x="54" y="4"/>
                  </a:cubicBezTo>
                  <a:cubicBezTo>
                    <a:pt x="76" y="8"/>
                    <a:pt x="92" y="30"/>
                    <a:pt x="87" y="53"/>
                  </a:cubicBezTo>
                  <a:cubicBezTo>
                    <a:pt x="85" y="64"/>
                    <a:pt x="79" y="74"/>
                    <a:pt x="70" y="80"/>
                  </a:cubicBezTo>
                  <a:cubicBezTo>
                    <a:pt x="63" y="85"/>
                    <a:pt x="55" y="88"/>
                    <a:pt x="46" y="88"/>
                  </a:cubicBezTo>
                  <a:close/>
                  <a:moveTo>
                    <a:pt x="46" y="11"/>
                  </a:moveTo>
                  <a:cubicBezTo>
                    <a:pt x="30" y="11"/>
                    <a:pt x="15" y="23"/>
                    <a:pt x="12" y="39"/>
                  </a:cubicBezTo>
                  <a:cubicBezTo>
                    <a:pt x="9" y="58"/>
                    <a:pt x="21" y="76"/>
                    <a:pt x="40" y="79"/>
                  </a:cubicBezTo>
                  <a:cubicBezTo>
                    <a:pt x="49" y="81"/>
                    <a:pt x="58" y="79"/>
                    <a:pt x="65" y="74"/>
                  </a:cubicBezTo>
                  <a:cubicBezTo>
                    <a:pt x="73" y="68"/>
                    <a:pt x="78" y="61"/>
                    <a:pt x="80" y="52"/>
                  </a:cubicBezTo>
                  <a:cubicBezTo>
                    <a:pt x="83" y="33"/>
                    <a:pt x="71" y="15"/>
                    <a:pt x="52" y="12"/>
                  </a:cubicBezTo>
                  <a:cubicBezTo>
                    <a:pt x="50" y="11"/>
                    <a:pt x="48" y="11"/>
                    <a:pt x="4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íS1îḍê">
              <a:extLst>
                <a:ext uri="{FF2B5EF4-FFF2-40B4-BE49-F238E27FC236}">
                  <a16:creationId xmlns:a16="http://schemas.microsoft.com/office/drawing/2014/main" id="{2DB09C78-959D-405F-A212-138F367B836A}"/>
                </a:ext>
              </a:extLst>
            </p:cNvPr>
            <p:cNvSpPr/>
            <p:nvPr/>
          </p:nvSpPr>
          <p:spPr bwMode="auto">
            <a:xfrm>
              <a:off x="5477791" y="2577673"/>
              <a:ext cx="120589" cy="261022"/>
            </a:xfrm>
            <a:custGeom>
              <a:avLst/>
              <a:gdLst>
                <a:gd name="T0" fmla="*/ 0 w 33"/>
                <a:gd name="T1" fmla="*/ 69 h 72"/>
                <a:gd name="T2" fmla="*/ 20 w 33"/>
                <a:gd name="T3" fmla="*/ 69 h 72"/>
                <a:gd name="T4" fmla="*/ 32 w 33"/>
                <a:gd name="T5" fmla="*/ 50 h 72"/>
                <a:gd name="T6" fmla="*/ 25 w 33"/>
                <a:gd name="T7" fmla="*/ 43 h 72"/>
                <a:gd name="T8" fmla="*/ 18 w 33"/>
                <a:gd name="T9" fmla="*/ 41 h 72"/>
                <a:gd name="T10" fmla="*/ 19 w 33"/>
                <a:gd name="T11" fmla="*/ 0 h 72"/>
              </a:gdLst>
              <a:ahLst/>
              <a:cxnLst>
                <a:cxn ang="0">
                  <a:pos x="T0" y="T1"/>
                </a:cxn>
                <a:cxn ang="0">
                  <a:pos x="T2" y="T3"/>
                </a:cxn>
                <a:cxn ang="0">
                  <a:pos x="T4" y="T5"/>
                </a:cxn>
                <a:cxn ang="0">
                  <a:pos x="T6" y="T7"/>
                </a:cxn>
                <a:cxn ang="0">
                  <a:pos x="T8" y="T9"/>
                </a:cxn>
                <a:cxn ang="0">
                  <a:pos x="T10" y="T11"/>
                </a:cxn>
              </a:cxnLst>
              <a:rect l="0" t="0" r="r" b="b"/>
              <a:pathLst>
                <a:path w="33" h="72">
                  <a:moveTo>
                    <a:pt x="0" y="69"/>
                  </a:moveTo>
                  <a:cubicBezTo>
                    <a:pt x="8" y="70"/>
                    <a:pt x="13" y="72"/>
                    <a:pt x="20" y="69"/>
                  </a:cubicBezTo>
                  <a:cubicBezTo>
                    <a:pt x="27" y="65"/>
                    <a:pt x="33" y="57"/>
                    <a:pt x="32" y="50"/>
                  </a:cubicBezTo>
                  <a:cubicBezTo>
                    <a:pt x="31" y="46"/>
                    <a:pt x="29" y="44"/>
                    <a:pt x="25" y="43"/>
                  </a:cubicBezTo>
                  <a:cubicBezTo>
                    <a:pt x="18" y="41"/>
                    <a:pt x="18" y="41"/>
                    <a:pt x="18" y="41"/>
                  </a:cubicBezTo>
                  <a:cubicBezTo>
                    <a:pt x="19" y="0"/>
                    <a:pt x="19" y="0"/>
                    <a:pt x="19" y="0"/>
                  </a:cubicBezTo>
                </a:path>
              </a:pathLst>
            </a:custGeom>
            <a:solidFill>
              <a:srgbClr val="F7C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ś1íḋe">
              <a:extLst>
                <a:ext uri="{FF2B5EF4-FFF2-40B4-BE49-F238E27FC236}">
                  <a16:creationId xmlns:a16="http://schemas.microsoft.com/office/drawing/2014/main" id="{FE1AF43D-7AAB-49BC-9BD3-407EA7EC31BE}"/>
                </a:ext>
              </a:extLst>
            </p:cNvPr>
            <p:cNvSpPr/>
            <p:nvPr/>
          </p:nvSpPr>
          <p:spPr bwMode="auto">
            <a:xfrm>
              <a:off x="5471686" y="2570040"/>
              <a:ext cx="132801" cy="271707"/>
            </a:xfrm>
            <a:custGeom>
              <a:avLst/>
              <a:gdLst>
                <a:gd name="T0" fmla="*/ 14 w 37"/>
                <a:gd name="T1" fmla="*/ 75 h 75"/>
                <a:gd name="T2" fmla="*/ 5 w 37"/>
                <a:gd name="T3" fmla="*/ 73 h 75"/>
                <a:gd name="T4" fmla="*/ 2 w 37"/>
                <a:gd name="T5" fmla="*/ 73 h 75"/>
                <a:gd name="T6" fmla="*/ 1 w 37"/>
                <a:gd name="T7" fmla="*/ 71 h 75"/>
                <a:gd name="T8" fmla="*/ 3 w 37"/>
                <a:gd name="T9" fmla="*/ 69 h 75"/>
                <a:gd name="T10" fmla="*/ 6 w 37"/>
                <a:gd name="T11" fmla="*/ 70 h 75"/>
                <a:gd name="T12" fmla="*/ 21 w 37"/>
                <a:gd name="T13" fmla="*/ 69 h 75"/>
                <a:gd name="T14" fmla="*/ 32 w 37"/>
                <a:gd name="T15" fmla="*/ 52 h 75"/>
                <a:gd name="T16" fmla="*/ 27 w 37"/>
                <a:gd name="T17" fmla="*/ 47 h 75"/>
                <a:gd name="T18" fmla="*/ 18 w 37"/>
                <a:gd name="T19" fmla="*/ 44 h 75"/>
                <a:gd name="T20" fmla="*/ 19 w 37"/>
                <a:gd name="T21" fmla="*/ 2 h 75"/>
                <a:gd name="T22" fmla="*/ 21 w 37"/>
                <a:gd name="T23" fmla="*/ 0 h 75"/>
                <a:gd name="T24" fmla="*/ 23 w 37"/>
                <a:gd name="T25" fmla="*/ 2 h 75"/>
                <a:gd name="T26" fmla="*/ 22 w 37"/>
                <a:gd name="T27" fmla="*/ 41 h 75"/>
                <a:gd name="T28" fmla="*/ 28 w 37"/>
                <a:gd name="T29" fmla="*/ 43 h 75"/>
                <a:gd name="T30" fmla="*/ 36 w 37"/>
                <a:gd name="T31" fmla="*/ 51 h 75"/>
                <a:gd name="T32" fmla="*/ 23 w 37"/>
                <a:gd name="T33" fmla="*/ 72 h 75"/>
                <a:gd name="T34" fmla="*/ 14 w 37"/>
                <a:gd name="T3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75">
                  <a:moveTo>
                    <a:pt x="14" y="75"/>
                  </a:moveTo>
                  <a:cubicBezTo>
                    <a:pt x="11" y="75"/>
                    <a:pt x="8" y="74"/>
                    <a:pt x="5" y="73"/>
                  </a:cubicBezTo>
                  <a:cubicBezTo>
                    <a:pt x="4" y="73"/>
                    <a:pt x="3" y="73"/>
                    <a:pt x="2" y="73"/>
                  </a:cubicBezTo>
                  <a:cubicBezTo>
                    <a:pt x="1" y="73"/>
                    <a:pt x="0" y="72"/>
                    <a:pt x="1" y="71"/>
                  </a:cubicBezTo>
                  <a:cubicBezTo>
                    <a:pt x="1" y="69"/>
                    <a:pt x="2" y="69"/>
                    <a:pt x="3" y="69"/>
                  </a:cubicBezTo>
                  <a:cubicBezTo>
                    <a:pt x="4" y="69"/>
                    <a:pt x="5" y="69"/>
                    <a:pt x="6" y="70"/>
                  </a:cubicBezTo>
                  <a:cubicBezTo>
                    <a:pt x="12" y="71"/>
                    <a:pt x="16" y="72"/>
                    <a:pt x="21" y="69"/>
                  </a:cubicBezTo>
                  <a:cubicBezTo>
                    <a:pt x="27" y="66"/>
                    <a:pt x="33" y="59"/>
                    <a:pt x="32" y="52"/>
                  </a:cubicBezTo>
                  <a:cubicBezTo>
                    <a:pt x="31" y="49"/>
                    <a:pt x="29" y="47"/>
                    <a:pt x="27" y="47"/>
                  </a:cubicBezTo>
                  <a:cubicBezTo>
                    <a:pt x="18" y="44"/>
                    <a:pt x="18" y="44"/>
                    <a:pt x="18" y="44"/>
                  </a:cubicBezTo>
                  <a:cubicBezTo>
                    <a:pt x="19" y="2"/>
                    <a:pt x="19" y="2"/>
                    <a:pt x="19" y="2"/>
                  </a:cubicBezTo>
                  <a:cubicBezTo>
                    <a:pt x="19" y="1"/>
                    <a:pt x="20" y="0"/>
                    <a:pt x="21" y="0"/>
                  </a:cubicBezTo>
                  <a:cubicBezTo>
                    <a:pt x="22" y="0"/>
                    <a:pt x="23" y="1"/>
                    <a:pt x="23" y="2"/>
                  </a:cubicBezTo>
                  <a:cubicBezTo>
                    <a:pt x="22" y="41"/>
                    <a:pt x="22" y="41"/>
                    <a:pt x="22" y="41"/>
                  </a:cubicBezTo>
                  <a:cubicBezTo>
                    <a:pt x="28" y="43"/>
                    <a:pt x="28" y="43"/>
                    <a:pt x="28" y="43"/>
                  </a:cubicBezTo>
                  <a:cubicBezTo>
                    <a:pt x="32" y="44"/>
                    <a:pt x="35" y="47"/>
                    <a:pt x="36" y="51"/>
                  </a:cubicBezTo>
                  <a:cubicBezTo>
                    <a:pt x="37" y="60"/>
                    <a:pt x="30" y="69"/>
                    <a:pt x="23" y="72"/>
                  </a:cubicBezTo>
                  <a:cubicBezTo>
                    <a:pt x="20" y="74"/>
                    <a:pt x="17" y="75"/>
                    <a:pt x="14" y="75"/>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îṩḻídé">
              <a:extLst>
                <a:ext uri="{FF2B5EF4-FFF2-40B4-BE49-F238E27FC236}">
                  <a16:creationId xmlns:a16="http://schemas.microsoft.com/office/drawing/2014/main" id="{33756669-A0FD-45F3-8984-98611602B068}"/>
                </a:ext>
              </a:extLst>
            </p:cNvPr>
            <p:cNvSpPr/>
            <p:nvPr/>
          </p:nvSpPr>
          <p:spPr bwMode="auto">
            <a:xfrm>
              <a:off x="5474739" y="2628045"/>
              <a:ext cx="112957" cy="65637"/>
            </a:xfrm>
            <a:custGeom>
              <a:avLst/>
              <a:gdLst>
                <a:gd name="T0" fmla="*/ 25 w 31"/>
                <a:gd name="T1" fmla="*/ 18 h 18"/>
                <a:gd name="T2" fmla="*/ 4 w 31"/>
                <a:gd name="T3" fmla="*/ 15 h 18"/>
                <a:gd name="T4" fmla="*/ 0 w 31"/>
                <a:gd name="T5" fmla="*/ 9 h 18"/>
                <a:gd name="T6" fmla="*/ 31 w 31"/>
                <a:gd name="T7" fmla="*/ 12 h 18"/>
                <a:gd name="T8" fmla="*/ 25 w 31"/>
                <a:gd name="T9" fmla="*/ 18 h 18"/>
              </a:gdLst>
              <a:ahLst/>
              <a:cxnLst>
                <a:cxn ang="0">
                  <a:pos x="T0" y="T1"/>
                </a:cxn>
                <a:cxn ang="0">
                  <a:pos x="T2" y="T3"/>
                </a:cxn>
                <a:cxn ang="0">
                  <a:pos x="T4" y="T5"/>
                </a:cxn>
                <a:cxn ang="0">
                  <a:pos x="T6" y="T7"/>
                </a:cxn>
                <a:cxn ang="0">
                  <a:pos x="T8" y="T9"/>
                </a:cxn>
              </a:cxnLst>
              <a:rect l="0" t="0" r="r" b="b"/>
              <a:pathLst>
                <a:path w="31" h="18">
                  <a:moveTo>
                    <a:pt x="25" y="18"/>
                  </a:moveTo>
                  <a:cubicBezTo>
                    <a:pt x="15" y="8"/>
                    <a:pt x="5" y="15"/>
                    <a:pt x="4" y="15"/>
                  </a:cubicBezTo>
                  <a:cubicBezTo>
                    <a:pt x="0" y="9"/>
                    <a:pt x="0" y="9"/>
                    <a:pt x="0" y="9"/>
                  </a:cubicBezTo>
                  <a:cubicBezTo>
                    <a:pt x="5" y="5"/>
                    <a:pt x="19" y="0"/>
                    <a:pt x="31" y="12"/>
                  </a:cubicBezTo>
                  <a:lnTo>
                    <a:pt x="25"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iṣ1iḓé">
              <a:extLst>
                <a:ext uri="{FF2B5EF4-FFF2-40B4-BE49-F238E27FC236}">
                  <a16:creationId xmlns:a16="http://schemas.microsoft.com/office/drawing/2014/main" id="{CE87E32D-C5AD-4920-8551-0F8FDE2359DE}"/>
                </a:ext>
              </a:extLst>
            </p:cNvPr>
            <p:cNvSpPr/>
            <p:nvPr/>
          </p:nvSpPr>
          <p:spPr bwMode="auto">
            <a:xfrm>
              <a:off x="4274955" y="4314764"/>
              <a:ext cx="366346" cy="392296"/>
            </a:xfrm>
            <a:custGeom>
              <a:avLst/>
              <a:gdLst>
                <a:gd name="T0" fmla="*/ 0 w 101"/>
                <a:gd name="T1" fmla="*/ 65 h 108"/>
                <a:gd name="T2" fmla="*/ 67 w 101"/>
                <a:gd name="T3" fmla="*/ 86 h 108"/>
                <a:gd name="T4" fmla="*/ 78 w 101"/>
                <a:gd name="T5" fmla="*/ 80 h 108"/>
                <a:gd name="T6" fmla="*/ 101 w 101"/>
                <a:gd name="T7" fmla="*/ 0 h 108"/>
                <a:gd name="T8" fmla="*/ 97 w 101"/>
                <a:gd name="T9" fmla="*/ 95 h 108"/>
                <a:gd name="T10" fmla="*/ 82 w 101"/>
                <a:gd name="T11" fmla="*/ 106 h 108"/>
                <a:gd name="T12" fmla="*/ 0 w 101"/>
                <a:gd name="T13" fmla="*/ 81 h 108"/>
                <a:gd name="T14" fmla="*/ 0 w 101"/>
                <a:gd name="T15" fmla="*/ 65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8">
                  <a:moveTo>
                    <a:pt x="0" y="65"/>
                  </a:moveTo>
                  <a:cubicBezTo>
                    <a:pt x="67" y="86"/>
                    <a:pt x="67" y="86"/>
                    <a:pt x="67" y="86"/>
                  </a:cubicBezTo>
                  <a:cubicBezTo>
                    <a:pt x="72" y="87"/>
                    <a:pt x="76" y="84"/>
                    <a:pt x="78" y="80"/>
                  </a:cubicBezTo>
                  <a:cubicBezTo>
                    <a:pt x="101" y="0"/>
                    <a:pt x="101" y="0"/>
                    <a:pt x="101" y="0"/>
                  </a:cubicBezTo>
                  <a:cubicBezTo>
                    <a:pt x="97" y="95"/>
                    <a:pt x="97" y="95"/>
                    <a:pt x="97" y="95"/>
                  </a:cubicBezTo>
                  <a:cubicBezTo>
                    <a:pt x="96" y="103"/>
                    <a:pt x="89" y="108"/>
                    <a:pt x="82" y="106"/>
                  </a:cubicBezTo>
                  <a:cubicBezTo>
                    <a:pt x="0" y="81"/>
                    <a:pt x="0" y="81"/>
                    <a:pt x="0" y="81"/>
                  </a:cubicBezTo>
                  <a:cubicBezTo>
                    <a:pt x="0" y="65"/>
                    <a:pt x="0" y="65"/>
                    <a:pt x="0" y="65"/>
                  </a:cubicBezTo>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ïṩḻîḍé">
              <a:extLst>
                <a:ext uri="{FF2B5EF4-FFF2-40B4-BE49-F238E27FC236}">
                  <a16:creationId xmlns:a16="http://schemas.microsoft.com/office/drawing/2014/main" id="{8E1B21F3-7E57-4131-A1A1-8B088B7C0189}"/>
                </a:ext>
              </a:extLst>
            </p:cNvPr>
            <p:cNvSpPr/>
            <p:nvPr/>
          </p:nvSpPr>
          <p:spPr bwMode="auto">
            <a:xfrm>
              <a:off x="3673537" y="4427721"/>
              <a:ext cx="2141599" cy="1143306"/>
            </a:xfrm>
            <a:custGeom>
              <a:avLst/>
              <a:gdLst>
                <a:gd name="T0" fmla="*/ 576 w 591"/>
                <a:gd name="T1" fmla="*/ 269 h 315"/>
                <a:gd name="T2" fmla="*/ 562 w 591"/>
                <a:gd name="T3" fmla="*/ 242 h 315"/>
                <a:gd name="T4" fmla="*/ 525 w 591"/>
                <a:gd name="T5" fmla="*/ 189 h 315"/>
                <a:gd name="T6" fmla="*/ 467 w 591"/>
                <a:gd name="T7" fmla="*/ 149 h 315"/>
                <a:gd name="T8" fmla="*/ 203 w 591"/>
                <a:gd name="T9" fmla="*/ 85 h 315"/>
                <a:gd name="T10" fmla="*/ 216 w 591"/>
                <a:gd name="T11" fmla="*/ 56 h 315"/>
                <a:gd name="T12" fmla="*/ 213 w 591"/>
                <a:gd name="T13" fmla="*/ 50 h 315"/>
                <a:gd name="T14" fmla="*/ 72 w 591"/>
                <a:gd name="T15" fmla="*/ 0 h 315"/>
                <a:gd name="T16" fmla="*/ 17 w 591"/>
                <a:gd name="T17" fmla="*/ 126 h 315"/>
                <a:gd name="T18" fmla="*/ 15 w 591"/>
                <a:gd name="T19" fmla="*/ 131 h 315"/>
                <a:gd name="T20" fmla="*/ 85 w 591"/>
                <a:gd name="T21" fmla="*/ 230 h 315"/>
                <a:gd name="T22" fmla="*/ 398 w 591"/>
                <a:gd name="T23" fmla="*/ 250 h 315"/>
                <a:gd name="T24" fmla="*/ 397 w 591"/>
                <a:gd name="T25" fmla="*/ 250 h 315"/>
                <a:gd name="T26" fmla="*/ 393 w 591"/>
                <a:gd name="T27" fmla="*/ 259 h 315"/>
                <a:gd name="T28" fmla="*/ 440 w 591"/>
                <a:gd name="T29" fmla="*/ 313 h 315"/>
                <a:gd name="T30" fmla="*/ 462 w 591"/>
                <a:gd name="T31" fmla="*/ 258 h 315"/>
                <a:gd name="T32" fmla="*/ 461 w 591"/>
                <a:gd name="T33" fmla="*/ 298 h 315"/>
                <a:gd name="T34" fmla="*/ 483 w 591"/>
                <a:gd name="T35" fmla="*/ 301 h 315"/>
                <a:gd name="T36" fmla="*/ 498 w 591"/>
                <a:gd name="T37" fmla="*/ 253 h 315"/>
                <a:gd name="T38" fmla="*/ 499 w 591"/>
                <a:gd name="T39" fmla="*/ 265 h 315"/>
                <a:gd name="T40" fmla="*/ 492 w 591"/>
                <a:gd name="T41" fmla="*/ 296 h 315"/>
                <a:gd name="T42" fmla="*/ 492 w 591"/>
                <a:gd name="T43" fmla="*/ 298 h 315"/>
                <a:gd name="T44" fmla="*/ 496 w 591"/>
                <a:gd name="T45" fmla="*/ 298 h 315"/>
                <a:gd name="T46" fmla="*/ 525 w 591"/>
                <a:gd name="T47" fmla="*/ 285 h 315"/>
                <a:gd name="T48" fmla="*/ 530 w 591"/>
                <a:gd name="T49" fmla="*/ 249 h 315"/>
                <a:gd name="T50" fmla="*/ 551 w 591"/>
                <a:gd name="T51" fmla="*/ 288 h 315"/>
                <a:gd name="T52" fmla="*/ 578 w 591"/>
                <a:gd name="T53" fmla="*/ 308 h 315"/>
                <a:gd name="T54" fmla="*/ 576 w 591"/>
                <a:gd name="T55" fmla="*/ 269 h 315"/>
                <a:gd name="T56" fmla="*/ 409 w 591"/>
                <a:gd name="T57" fmla="*/ 252 h 315"/>
                <a:gd name="T58" fmla="*/ 407 w 591"/>
                <a:gd name="T59" fmla="*/ 251 h 315"/>
                <a:gd name="T60" fmla="*/ 414 w 591"/>
                <a:gd name="T61" fmla="*/ 251 h 315"/>
                <a:gd name="T62" fmla="*/ 415 w 591"/>
                <a:gd name="T63" fmla="*/ 250 h 315"/>
                <a:gd name="T64" fmla="*/ 426 w 591"/>
                <a:gd name="T65" fmla="*/ 264 h 315"/>
                <a:gd name="T66" fmla="*/ 409 w 591"/>
                <a:gd name="T67" fmla="*/ 25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1" h="315">
                  <a:moveTo>
                    <a:pt x="576" y="269"/>
                  </a:moveTo>
                  <a:cubicBezTo>
                    <a:pt x="562" y="242"/>
                    <a:pt x="562" y="242"/>
                    <a:pt x="562" y="242"/>
                  </a:cubicBezTo>
                  <a:cubicBezTo>
                    <a:pt x="525" y="189"/>
                    <a:pt x="525" y="189"/>
                    <a:pt x="525" y="189"/>
                  </a:cubicBezTo>
                  <a:cubicBezTo>
                    <a:pt x="511" y="169"/>
                    <a:pt x="491" y="155"/>
                    <a:pt x="467" y="149"/>
                  </a:cubicBezTo>
                  <a:cubicBezTo>
                    <a:pt x="203" y="85"/>
                    <a:pt x="203" y="85"/>
                    <a:pt x="203" y="85"/>
                  </a:cubicBezTo>
                  <a:cubicBezTo>
                    <a:pt x="216" y="56"/>
                    <a:pt x="216" y="56"/>
                    <a:pt x="216" y="56"/>
                  </a:cubicBezTo>
                  <a:cubicBezTo>
                    <a:pt x="216" y="56"/>
                    <a:pt x="215" y="54"/>
                    <a:pt x="213" y="50"/>
                  </a:cubicBezTo>
                  <a:cubicBezTo>
                    <a:pt x="72" y="0"/>
                    <a:pt x="72" y="0"/>
                    <a:pt x="72" y="0"/>
                  </a:cubicBezTo>
                  <a:cubicBezTo>
                    <a:pt x="41" y="71"/>
                    <a:pt x="17" y="126"/>
                    <a:pt x="17" y="126"/>
                  </a:cubicBezTo>
                  <a:cubicBezTo>
                    <a:pt x="16" y="128"/>
                    <a:pt x="16" y="129"/>
                    <a:pt x="15" y="131"/>
                  </a:cubicBezTo>
                  <a:cubicBezTo>
                    <a:pt x="0" y="178"/>
                    <a:pt x="35" y="227"/>
                    <a:pt x="85" y="230"/>
                  </a:cubicBezTo>
                  <a:cubicBezTo>
                    <a:pt x="398" y="250"/>
                    <a:pt x="398" y="250"/>
                    <a:pt x="398" y="250"/>
                  </a:cubicBezTo>
                  <a:cubicBezTo>
                    <a:pt x="398" y="250"/>
                    <a:pt x="398" y="250"/>
                    <a:pt x="397" y="250"/>
                  </a:cubicBezTo>
                  <a:cubicBezTo>
                    <a:pt x="394" y="252"/>
                    <a:pt x="392" y="256"/>
                    <a:pt x="393" y="259"/>
                  </a:cubicBezTo>
                  <a:cubicBezTo>
                    <a:pt x="398" y="274"/>
                    <a:pt x="413" y="312"/>
                    <a:pt x="440" y="313"/>
                  </a:cubicBezTo>
                  <a:cubicBezTo>
                    <a:pt x="473" y="315"/>
                    <a:pt x="462" y="258"/>
                    <a:pt x="462" y="258"/>
                  </a:cubicBezTo>
                  <a:cubicBezTo>
                    <a:pt x="473" y="276"/>
                    <a:pt x="461" y="298"/>
                    <a:pt x="461" y="298"/>
                  </a:cubicBezTo>
                  <a:cubicBezTo>
                    <a:pt x="461" y="298"/>
                    <a:pt x="463" y="307"/>
                    <a:pt x="483" y="301"/>
                  </a:cubicBezTo>
                  <a:cubicBezTo>
                    <a:pt x="503" y="296"/>
                    <a:pt x="498" y="253"/>
                    <a:pt x="498" y="253"/>
                  </a:cubicBezTo>
                  <a:cubicBezTo>
                    <a:pt x="499" y="265"/>
                    <a:pt x="499" y="265"/>
                    <a:pt x="499" y="265"/>
                  </a:cubicBezTo>
                  <a:cubicBezTo>
                    <a:pt x="501" y="276"/>
                    <a:pt x="498" y="287"/>
                    <a:pt x="492" y="296"/>
                  </a:cubicBezTo>
                  <a:cubicBezTo>
                    <a:pt x="492" y="298"/>
                    <a:pt x="492" y="298"/>
                    <a:pt x="492" y="298"/>
                  </a:cubicBezTo>
                  <a:cubicBezTo>
                    <a:pt x="496" y="298"/>
                    <a:pt x="496" y="298"/>
                    <a:pt x="496" y="298"/>
                  </a:cubicBezTo>
                  <a:cubicBezTo>
                    <a:pt x="508" y="300"/>
                    <a:pt x="520" y="295"/>
                    <a:pt x="525" y="285"/>
                  </a:cubicBezTo>
                  <a:cubicBezTo>
                    <a:pt x="534" y="270"/>
                    <a:pt x="530" y="249"/>
                    <a:pt x="530" y="249"/>
                  </a:cubicBezTo>
                  <a:cubicBezTo>
                    <a:pt x="551" y="288"/>
                    <a:pt x="551" y="288"/>
                    <a:pt x="551" y="288"/>
                  </a:cubicBezTo>
                  <a:cubicBezTo>
                    <a:pt x="555" y="295"/>
                    <a:pt x="564" y="314"/>
                    <a:pt x="578" y="308"/>
                  </a:cubicBezTo>
                  <a:cubicBezTo>
                    <a:pt x="591" y="299"/>
                    <a:pt x="581" y="278"/>
                    <a:pt x="576" y="269"/>
                  </a:cubicBezTo>
                  <a:moveTo>
                    <a:pt x="409" y="252"/>
                  </a:moveTo>
                  <a:cubicBezTo>
                    <a:pt x="408" y="251"/>
                    <a:pt x="407" y="251"/>
                    <a:pt x="407" y="251"/>
                  </a:cubicBezTo>
                  <a:cubicBezTo>
                    <a:pt x="414" y="251"/>
                    <a:pt x="414" y="251"/>
                    <a:pt x="414" y="251"/>
                  </a:cubicBezTo>
                  <a:cubicBezTo>
                    <a:pt x="415" y="250"/>
                    <a:pt x="415" y="250"/>
                    <a:pt x="415" y="250"/>
                  </a:cubicBezTo>
                  <a:cubicBezTo>
                    <a:pt x="426" y="264"/>
                    <a:pt x="426" y="264"/>
                    <a:pt x="426" y="264"/>
                  </a:cubicBezTo>
                  <a:cubicBezTo>
                    <a:pt x="409" y="252"/>
                    <a:pt x="409" y="252"/>
                    <a:pt x="409" y="252"/>
                  </a:cubicBezTo>
                </a:path>
              </a:pathLst>
            </a:custGeom>
            <a:solidFill>
              <a:srgbClr val="F7C9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iṩliḑè">
              <a:extLst>
                <a:ext uri="{FF2B5EF4-FFF2-40B4-BE49-F238E27FC236}">
                  <a16:creationId xmlns:a16="http://schemas.microsoft.com/office/drawing/2014/main" id="{89A6722A-1397-4FD0-9A76-5CE4BA9291AF}"/>
                </a:ext>
              </a:extLst>
            </p:cNvPr>
            <p:cNvSpPr/>
            <p:nvPr/>
          </p:nvSpPr>
          <p:spPr bwMode="auto">
            <a:xfrm>
              <a:off x="4163525" y="4630737"/>
              <a:ext cx="293077" cy="105325"/>
            </a:xfrm>
            <a:custGeom>
              <a:avLst/>
              <a:gdLst>
                <a:gd name="T0" fmla="*/ 192 w 192"/>
                <a:gd name="T1" fmla="*/ 0 h 69"/>
                <a:gd name="T2" fmla="*/ 0 w 192"/>
                <a:gd name="T3" fmla="*/ 31 h 69"/>
                <a:gd name="T4" fmla="*/ 161 w 192"/>
                <a:gd name="T5" fmla="*/ 69 h 69"/>
                <a:gd name="T6" fmla="*/ 192 w 192"/>
                <a:gd name="T7" fmla="*/ 0 h 69"/>
              </a:gdLst>
              <a:ahLst/>
              <a:cxnLst>
                <a:cxn ang="0">
                  <a:pos x="T0" y="T1"/>
                </a:cxn>
                <a:cxn ang="0">
                  <a:pos x="T2" y="T3"/>
                </a:cxn>
                <a:cxn ang="0">
                  <a:pos x="T4" y="T5"/>
                </a:cxn>
                <a:cxn ang="0">
                  <a:pos x="T6" y="T7"/>
                </a:cxn>
              </a:cxnLst>
              <a:rect l="0" t="0" r="r" b="b"/>
              <a:pathLst>
                <a:path w="192" h="69">
                  <a:moveTo>
                    <a:pt x="192" y="0"/>
                  </a:moveTo>
                  <a:lnTo>
                    <a:pt x="0" y="31"/>
                  </a:lnTo>
                  <a:lnTo>
                    <a:pt x="161" y="69"/>
                  </a:lnTo>
                  <a:lnTo>
                    <a:pt x="192" y="0"/>
                  </a:lnTo>
                  <a:close/>
                </a:path>
              </a:pathLst>
            </a:custGeom>
            <a:solidFill>
              <a:srgbClr val="FAB6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ïṡḷîďe">
              <a:extLst>
                <a:ext uri="{FF2B5EF4-FFF2-40B4-BE49-F238E27FC236}">
                  <a16:creationId xmlns:a16="http://schemas.microsoft.com/office/drawing/2014/main" id="{3CF8B07E-29D2-4584-AB05-20C08F31CBD6}"/>
                </a:ext>
              </a:extLst>
            </p:cNvPr>
            <p:cNvSpPr/>
            <p:nvPr/>
          </p:nvSpPr>
          <p:spPr bwMode="auto">
            <a:xfrm>
              <a:off x="4163525" y="4630737"/>
              <a:ext cx="293077" cy="105325"/>
            </a:xfrm>
            <a:custGeom>
              <a:avLst/>
              <a:gdLst>
                <a:gd name="T0" fmla="*/ 192 w 192"/>
                <a:gd name="T1" fmla="*/ 0 h 69"/>
                <a:gd name="T2" fmla="*/ 0 w 192"/>
                <a:gd name="T3" fmla="*/ 31 h 69"/>
                <a:gd name="T4" fmla="*/ 161 w 192"/>
                <a:gd name="T5" fmla="*/ 69 h 69"/>
                <a:gd name="T6" fmla="*/ 192 w 192"/>
                <a:gd name="T7" fmla="*/ 0 h 69"/>
              </a:gdLst>
              <a:ahLst/>
              <a:cxnLst>
                <a:cxn ang="0">
                  <a:pos x="T0" y="T1"/>
                </a:cxn>
                <a:cxn ang="0">
                  <a:pos x="T2" y="T3"/>
                </a:cxn>
                <a:cxn ang="0">
                  <a:pos x="T4" y="T5"/>
                </a:cxn>
                <a:cxn ang="0">
                  <a:pos x="T6" y="T7"/>
                </a:cxn>
              </a:cxnLst>
              <a:rect l="0" t="0" r="r" b="b"/>
              <a:pathLst>
                <a:path w="192" h="69">
                  <a:moveTo>
                    <a:pt x="192" y="0"/>
                  </a:moveTo>
                  <a:lnTo>
                    <a:pt x="0" y="31"/>
                  </a:lnTo>
                  <a:lnTo>
                    <a:pt x="161" y="69"/>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iŝļïḍè">
              <a:extLst>
                <a:ext uri="{FF2B5EF4-FFF2-40B4-BE49-F238E27FC236}">
                  <a16:creationId xmlns:a16="http://schemas.microsoft.com/office/drawing/2014/main" id="{B4D46925-F404-4245-804D-E5A07EBEA84C}"/>
                </a:ext>
              </a:extLst>
            </p:cNvPr>
            <p:cNvSpPr/>
            <p:nvPr/>
          </p:nvSpPr>
          <p:spPr bwMode="auto">
            <a:xfrm>
              <a:off x="5322094" y="5320689"/>
              <a:ext cx="47320" cy="203017"/>
            </a:xfrm>
            <a:custGeom>
              <a:avLst/>
              <a:gdLst>
                <a:gd name="T0" fmla="*/ 3 w 13"/>
                <a:gd name="T1" fmla="*/ 1 h 56"/>
                <a:gd name="T2" fmla="*/ 10 w 13"/>
                <a:gd name="T3" fmla="*/ 13 h 56"/>
                <a:gd name="T4" fmla="*/ 12 w 13"/>
                <a:gd name="T5" fmla="*/ 27 h 56"/>
                <a:gd name="T6" fmla="*/ 11 w 13"/>
                <a:gd name="T7" fmla="*/ 41 h 56"/>
                <a:gd name="T8" fmla="*/ 10 w 13"/>
                <a:gd name="T9" fmla="*/ 47 h 56"/>
                <a:gd name="T10" fmla="*/ 8 w 13"/>
                <a:gd name="T11" fmla="*/ 54 h 56"/>
                <a:gd name="T12" fmla="*/ 5 w 13"/>
                <a:gd name="T13" fmla="*/ 55 h 56"/>
                <a:gd name="T14" fmla="*/ 4 w 13"/>
                <a:gd name="T15" fmla="*/ 53 h 56"/>
                <a:gd name="T16" fmla="*/ 4 w 13"/>
                <a:gd name="T17" fmla="*/ 53 h 56"/>
                <a:gd name="T18" fmla="*/ 4 w 13"/>
                <a:gd name="T19" fmla="*/ 52 h 56"/>
                <a:gd name="T20" fmla="*/ 6 w 13"/>
                <a:gd name="T21" fmla="*/ 46 h 56"/>
                <a:gd name="T22" fmla="*/ 8 w 13"/>
                <a:gd name="T23" fmla="*/ 40 h 56"/>
                <a:gd name="T24" fmla="*/ 9 w 13"/>
                <a:gd name="T25" fmla="*/ 27 h 56"/>
                <a:gd name="T26" fmla="*/ 6 w 13"/>
                <a:gd name="T27" fmla="*/ 14 h 56"/>
                <a:gd name="T28" fmla="*/ 0 w 13"/>
                <a:gd name="T29" fmla="*/ 3 h 56"/>
                <a:gd name="T30" fmla="*/ 0 w 13"/>
                <a:gd name="T31" fmla="*/ 3 h 56"/>
                <a:gd name="T32" fmla="*/ 1 w 13"/>
                <a:gd name="T33" fmla="*/ 1 h 56"/>
                <a:gd name="T34" fmla="*/ 3 w 13"/>
                <a:gd name="T35"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56">
                  <a:moveTo>
                    <a:pt x="3" y="1"/>
                  </a:moveTo>
                  <a:cubicBezTo>
                    <a:pt x="6" y="5"/>
                    <a:pt x="8" y="9"/>
                    <a:pt x="10" y="13"/>
                  </a:cubicBezTo>
                  <a:cubicBezTo>
                    <a:pt x="11" y="18"/>
                    <a:pt x="12" y="22"/>
                    <a:pt x="12" y="27"/>
                  </a:cubicBezTo>
                  <a:cubicBezTo>
                    <a:pt x="13" y="31"/>
                    <a:pt x="12" y="36"/>
                    <a:pt x="11" y="41"/>
                  </a:cubicBezTo>
                  <a:cubicBezTo>
                    <a:pt x="11" y="43"/>
                    <a:pt x="10" y="45"/>
                    <a:pt x="10" y="47"/>
                  </a:cubicBezTo>
                  <a:cubicBezTo>
                    <a:pt x="9" y="50"/>
                    <a:pt x="8" y="52"/>
                    <a:pt x="8" y="54"/>
                  </a:cubicBezTo>
                  <a:cubicBezTo>
                    <a:pt x="7" y="55"/>
                    <a:pt x="6" y="56"/>
                    <a:pt x="5" y="55"/>
                  </a:cubicBezTo>
                  <a:cubicBezTo>
                    <a:pt x="4" y="55"/>
                    <a:pt x="3" y="54"/>
                    <a:pt x="4" y="53"/>
                  </a:cubicBezTo>
                  <a:cubicBezTo>
                    <a:pt x="4" y="53"/>
                    <a:pt x="4" y="53"/>
                    <a:pt x="4" y="53"/>
                  </a:cubicBezTo>
                  <a:cubicBezTo>
                    <a:pt x="4" y="52"/>
                    <a:pt x="4" y="52"/>
                    <a:pt x="4" y="52"/>
                  </a:cubicBezTo>
                  <a:cubicBezTo>
                    <a:pt x="5" y="50"/>
                    <a:pt x="5" y="48"/>
                    <a:pt x="6" y="46"/>
                  </a:cubicBezTo>
                  <a:cubicBezTo>
                    <a:pt x="7" y="44"/>
                    <a:pt x="7" y="42"/>
                    <a:pt x="8" y="40"/>
                  </a:cubicBezTo>
                  <a:cubicBezTo>
                    <a:pt x="9" y="36"/>
                    <a:pt x="9" y="31"/>
                    <a:pt x="9" y="27"/>
                  </a:cubicBezTo>
                  <a:cubicBezTo>
                    <a:pt x="9" y="23"/>
                    <a:pt x="8" y="18"/>
                    <a:pt x="6" y="14"/>
                  </a:cubicBezTo>
                  <a:cubicBezTo>
                    <a:pt x="5" y="10"/>
                    <a:pt x="3" y="6"/>
                    <a:pt x="0" y="3"/>
                  </a:cubicBezTo>
                  <a:cubicBezTo>
                    <a:pt x="0" y="3"/>
                    <a:pt x="0" y="3"/>
                    <a:pt x="0" y="3"/>
                  </a:cubicBezTo>
                  <a:cubicBezTo>
                    <a:pt x="0" y="2"/>
                    <a:pt x="0" y="1"/>
                    <a:pt x="1" y="1"/>
                  </a:cubicBezTo>
                  <a:cubicBezTo>
                    <a:pt x="1" y="0"/>
                    <a:pt x="2" y="0"/>
                    <a:pt x="3" y="1"/>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îšlïḋè">
              <a:extLst>
                <a:ext uri="{FF2B5EF4-FFF2-40B4-BE49-F238E27FC236}">
                  <a16:creationId xmlns:a16="http://schemas.microsoft.com/office/drawing/2014/main" id="{E830190D-C4C9-4750-A8F1-4BD4F73DF306}"/>
                </a:ext>
              </a:extLst>
            </p:cNvPr>
            <p:cNvSpPr/>
            <p:nvPr/>
          </p:nvSpPr>
          <p:spPr bwMode="auto">
            <a:xfrm>
              <a:off x="5435051" y="5323742"/>
              <a:ext cx="58005" cy="195385"/>
            </a:xfrm>
            <a:custGeom>
              <a:avLst/>
              <a:gdLst>
                <a:gd name="T0" fmla="*/ 11 w 16"/>
                <a:gd name="T1" fmla="*/ 0 h 54"/>
                <a:gd name="T2" fmla="*/ 15 w 16"/>
                <a:gd name="T3" fmla="*/ 14 h 54"/>
                <a:gd name="T4" fmla="*/ 15 w 16"/>
                <a:gd name="T5" fmla="*/ 28 h 54"/>
                <a:gd name="T6" fmla="*/ 11 w 16"/>
                <a:gd name="T7" fmla="*/ 41 h 54"/>
                <a:gd name="T8" fmla="*/ 8 w 16"/>
                <a:gd name="T9" fmla="*/ 47 h 54"/>
                <a:gd name="T10" fmla="*/ 4 w 16"/>
                <a:gd name="T11" fmla="*/ 53 h 54"/>
                <a:gd name="T12" fmla="*/ 1 w 16"/>
                <a:gd name="T13" fmla="*/ 54 h 54"/>
                <a:gd name="T14" fmla="*/ 1 w 16"/>
                <a:gd name="T15" fmla="*/ 51 h 54"/>
                <a:gd name="T16" fmla="*/ 1 w 16"/>
                <a:gd name="T17" fmla="*/ 51 h 54"/>
                <a:gd name="T18" fmla="*/ 1 w 16"/>
                <a:gd name="T19" fmla="*/ 51 h 54"/>
                <a:gd name="T20" fmla="*/ 5 w 16"/>
                <a:gd name="T21" fmla="*/ 45 h 54"/>
                <a:gd name="T22" fmla="*/ 8 w 16"/>
                <a:gd name="T23" fmla="*/ 39 h 54"/>
                <a:gd name="T24" fmla="*/ 12 w 16"/>
                <a:gd name="T25" fmla="*/ 27 h 54"/>
                <a:gd name="T26" fmla="*/ 12 w 16"/>
                <a:gd name="T27" fmla="*/ 14 h 54"/>
                <a:gd name="T28" fmla="*/ 9 w 16"/>
                <a:gd name="T29" fmla="*/ 2 h 54"/>
                <a:gd name="T30" fmla="*/ 9 w 16"/>
                <a:gd name="T31" fmla="*/ 2 h 54"/>
                <a:gd name="T32" fmla="*/ 10 w 16"/>
                <a:gd name="T33" fmla="*/ 0 h 54"/>
                <a:gd name="T34" fmla="*/ 11 w 16"/>
                <a:gd name="T3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54">
                  <a:moveTo>
                    <a:pt x="11" y="0"/>
                  </a:moveTo>
                  <a:cubicBezTo>
                    <a:pt x="13" y="5"/>
                    <a:pt x="15" y="9"/>
                    <a:pt x="15" y="14"/>
                  </a:cubicBezTo>
                  <a:cubicBezTo>
                    <a:pt x="16" y="18"/>
                    <a:pt x="16" y="23"/>
                    <a:pt x="15" y="28"/>
                  </a:cubicBezTo>
                  <a:cubicBezTo>
                    <a:pt x="14" y="32"/>
                    <a:pt x="13" y="37"/>
                    <a:pt x="11" y="41"/>
                  </a:cubicBezTo>
                  <a:cubicBezTo>
                    <a:pt x="10" y="43"/>
                    <a:pt x="9" y="45"/>
                    <a:pt x="8" y="47"/>
                  </a:cubicBezTo>
                  <a:cubicBezTo>
                    <a:pt x="7" y="49"/>
                    <a:pt x="5" y="51"/>
                    <a:pt x="4" y="53"/>
                  </a:cubicBezTo>
                  <a:cubicBezTo>
                    <a:pt x="4" y="54"/>
                    <a:pt x="2" y="54"/>
                    <a:pt x="1" y="54"/>
                  </a:cubicBezTo>
                  <a:cubicBezTo>
                    <a:pt x="0" y="53"/>
                    <a:pt x="0" y="52"/>
                    <a:pt x="1" y="51"/>
                  </a:cubicBezTo>
                  <a:cubicBezTo>
                    <a:pt x="1" y="51"/>
                    <a:pt x="1" y="51"/>
                    <a:pt x="1" y="51"/>
                  </a:cubicBezTo>
                  <a:cubicBezTo>
                    <a:pt x="1" y="51"/>
                    <a:pt x="1" y="51"/>
                    <a:pt x="1" y="51"/>
                  </a:cubicBezTo>
                  <a:cubicBezTo>
                    <a:pt x="2" y="49"/>
                    <a:pt x="3" y="47"/>
                    <a:pt x="5" y="45"/>
                  </a:cubicBezTo>
                  <a:cubicBezTo>
                    <a:pt x="6" y="43"/>
                    <a:pt x="7" y="41"/>
                    <a:pt x="8" y="39"/>
                  </a:cubicBezTo>
                  <a:cubicBezTo>
                    <a:pt x="10" y="35"/>
                    <a:pt x="11" y="31"/>
                    <a:pt x="12" y="27"/>
                  </a:cubicBezTo>
                  <a:cubicBezTo>
                    <a:pt x="13" y="23"/>
                    <a:pt x="13" y="18"/>
                    <a:pt x="12" y="14"/>
                  </a:cubicBezTo>
                  <a:cubicBezTo>
                    <a:pt x="12" y="10"/>
                    <a:pt x="11" y="5"/>
                    <a:pt x="9" y="2"/>
                  </a:cubicBezTo>
                  <a:cubicBezTo>
                    <a:pt x="9" y="2"/>
                    <a:pt x="9" y="2"/>
                    <a:pt x="9" y="2"/>
                  </a:cubicBezTo>
                  <a:cubicBezTo>
                    <a:pt x="9" y="1"/>
                    <a:pt x="9" y="0"/>
                    <a:pt x="10" y="0"/>
                  </a:cubicBezTo>
                  <a:cubicBezTo>
                    <a:pt x="10" y="0"/>
                    <a:pt x="11" y="0"/>
                    <a:pt x="11" y="0"/>
                  </a:cubicBezTo>
                  <a:close/>
                </a:path>
              </a:pathLst>
            </a:custGeom>
            <a:solidFill>
              <a:srgbClr val="FF89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ïṡlíḓe">
              <a:extLst>
                <a:ext uri="{FF2B5EF4-FFF2-40B4-BE49-F238E27FC236}">
                  <a16:creationId xmlns:a16="http://schemas.microsoft.com/office/drawing/2014/main" id="{B6C83BA4-988B-49B9-A9A6-7FBB423BBBD1}"/>
                </a:ext>
              </a:extLst>
            </p:cNvPr>
            <p:cNvSpPr/>
            <p:nvPr/>
          </p:nvSpPr>
          <p:spPr bwMode="auto">
            <a:xfrm>
              <a:off x="5166397" y="5339006"/>
              <a:ext cx="10686" cy="0"/>
            </a:xfrm>
            <a:custGeom>
              <a:avLst/>
              <a:gdLst>
                <a:gd name="T0" fmla="*/ 7 w 7"/>
                <a:gd name="T1" fmla="*/ 5 w 7"/>
                <a:gd name="T2" fmla="*/ 0 w 7"/>
                <a:gd name="T3" fmla="*/ 7 w 7"/>
                <a:gd name="T4" fmla="*/ 7 w 7"/>
              </a:gdLst>
              <a:ahLst/>
              <a:cxnLst>
                <a:cxn ang="0">
                  <a:pos x="T0" y="0"/>
                </a:cxn>
                <a:cxn ang="0">
                  <a:pos x="T1" y="0"/>
                </a:cxn>
                <a:cxn ang="0">
                  <a:pos x="T2" y="0"/>
                </a:cxn>
                <a:cxn ang="0">
                  <a:pos x="T3" y="0"/>
                </a:cxn>
                <a:cxn ang="0">
                  <a:pos x="T4" y="0"/>
                </a:cxn>
              </a:cxnLst>
              <a:rect l="0" t="0" r="r" b="b"/>
              <a:pathLst>
                <a:path w="7">
                  <a:moveTo>
                    <a:pt x="7" y="0"/>
                  </a:moveTo>
                  <a:lnTo>
                    <a:pt x="5" y="0"/>
                  </a:lnTo>
                  <a:lnTo>
                    <a:pt x="0" y="0"/>
                  </a:lnTo>
                  <a:lnTo>
                    <a:pt x="7" y="0"/>
                  </a:lnTo>
                  <a:lnTo>
                    <a:pt x="7" y="0"/>
                  </a:lnTo>
                  <a:close/>
                </a:path>
              </a:pathLst>
            </a:custGeom>
            <a:solidFill>
              <a:srgbClr val="A98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ïśḷíḋê">
              <a:extLst>
                <a:ext uri="{FF2B5EF4-FFF2-40B4-BE49-F238E27FC236}">
                  <a16:creationId xmlns:a16="http://schemas.microsoft.com/office/drawing/2014/main" id="{74C5E5AD-8F21-405C-87CA-B9DEE5A6DE8B}"/>
                </a:ext>
              </a:extLst>
            </p:cNvPr>
            <p:cNvSpPr/>
            <p:nvPr/>
          </p:nvSpPr>
          <p:spPr bwMode="auto">
            <a:xfrm>
              <a:off x="5166397" y="5339006"/>
              <a:ext cx="10686" cy="0"/>
            </a:xfrm>
            <a:custGeom>
              <a:avLst/>
              <a:gdLst>
                <a:gd name="T0" fmla="*/ 7 w 7"/>
                <a:gd name="T1" fmla="*/ 5 w 7"/>
                <a:gd name="T2" fmla="*/ 0 w 7"/>
                <a:gd name="T3" fmla="*/ 7 w 7"/>
                <a:gd name="T4" fmla="*/ 7 w 7"/>
              </a:gdLst>
              <a:ahLst/>
              <a:cxnLst>
                <a:cxn ang="0">
                  <a:pos x="T0" y="0"/>
                </a:cxn>
                <a:cxn ang="0">
                  <a:pos x="T1" y="0"/>
                </a:cxn>
                <a:cxn ang="0">
                  <a:pos x="T2" y="0"/>
                </a:cxn>
                <a:cxn ang="0">
                  <a:pos x="T3" y="0"/>
                </a:cxn>
                <a:cxn ang="0">
                  <a:pos x="T4" y="0"/>
                </a:cxn>
              </a:cxnLst>
              <a:rect l="0" t="0" r="r" b="b"/>
              <a:pathLst>
                <a:path w="7">
                  <a:moveTo>
                    <a:pt x="7" y="0"/>
                  </a:moveTo>
                  <a:lnTo>
                    <a:pt x="5" y="0"/>
                  </a:lnTo>
                  <a:lnTo>
                    <a:pt x="0" y="0"/>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ïṡḷîḍé">
              <a:extLst>
                <a:ext uri="{FF2B5EF4-FFF2-40B4-BE49-F238E27FC236}">
                  <a16:creationId xmlns:a16="http://schemas.microsoft.com/office/drawing/2014/main" id="{0BF2A00A-575E-4346-A899-6986ECB23FF0}"/>
                </a:ext>
              </a:extLst>
            </p:cNvPr>
            <p:cNvSpPr/>
            <p:nvPr/>
          </p:nvSpPr>
          <p:spPr bwMode="auto">
            <a:xfrm>
              <a:off x="5007647" y="5152780"/>
              <a:ext cx="169436" cy="186226"/>
            </a:xfrm>
            <a:custGeom>
              <a:avLst/>
              <a:gdLst>
                <a:gd name="T0" fmla="*/ 13 w 47"/>
                <a:gd name="T1" fmla="*/ 0 h 51"/>
                <a:gd name="T2" fmla="*/ 0 w 47"/>
                <a:gd name="T3" fmla="*/ 48 h 51"/>
                <a:gd name="T4" fmla="*/ 44 w 47"/>
                <a:gd name="T5" fmla="*/ 51 h 51"/>
                <a:gd name="T6" fmla="*/ 46 w 47"/>
                <a:gd name="T7" fmla="*/ 51 h 51"/>
                <a:gd name="T8" fmla="*/ 47 w 47"/>
                <a:gd name="T9" fmla="*/ 51 h 51"/>
                <a:gd name="T10" fmla="*/ 22 w 47"/>
                <a:gd name="T11" fmla="*/ 21 h 51"/>
                <a:gd name="T12" fmla="*/ 13 w 47"/>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47" h="51">
                  <a:moveTo>
                    <a:pt x="13" y="0"/>
                  </a:moveTo>
                  <a:cubicBezTo>
                    <a:pt x="0" y="48"/>
                    <a:pt x="0" y="48"/>
                    <a:pt x="0" y="48"/>
                  </a:cubicBezTo>
                  <a:cubicBezTo>
                    <a:pt x="44" y="51"/>
                    <a:pt x="44" y="51"/>
                    <a:pt x="44" y="51"/>
                  </a:cubicBezTo>
                  <a:cubicBezTo>
                    <a:pt x="46" y="51"/>
                    <a:pt x="46" y="51"/>
                    <a:pt x="46" y="51"/>
                  </a:cubicBezTo>
                  <a:cubicBezTo>
                    <a:pt x="47" y="51"/>
                    <a:pt x="47" y="51"/>
                    <a:pt x="47" y="51"/>
                  </a:cubicBezTo>
                  <a:cubicBezTo>
                    <a:pt x="22" y="21"/>
                    <a:pt x="22" y="21"/>
                    <a:pt x="22" y="21"/>
                  </a:cubicBezTo>
                  <a:cubicBezTo>
                    <a:pt x="17" y="15"/>
                    <a:pt x="14" y="8"/>
                    <a:pt x="13" y="0"/>
                  </a:cubicBezTo>
                </a:path>
              </a:pathLst>
            </a:custGeom>
            <a:solidFill>
              <a:srgbClr val="FAAF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ïṡḷiďe">
              <a:extLst>
                <a:ext uri="{FF2B5EF4-FFF2-40B4-BE49-F238E27FC236}">
                  <a16:creationId xmlns:a16="http://schemas.microsoft.com/office/drawing/2014/main" id="{F4EF7633-C871-4F66-8931-2BA23426F8CE}"/>
                </a:ext>
              </a:extLst>
            </p:cNvPr>
            <p:cNvSpPr/>
            <p:nvPr/>
          </p:nvSpPr>
          <p:spPr bwMode="auto">
            <a:xfrm>
              <a:off x="4957275" y="4079692"/>
              <a:ext cx="3397860" cy="1621082"/>
            </a:xfrm>
            <a:custGeom>
              <a:avLst/>
              <a:gdLst>
                <a:gd name="T0" fmla="*/ 896 w 938"/>
                <a:gd name="T1" fmla="*/ 0 h 447"/>
                <a:gd name="T2" fmla="*/ 448 w 938"/>
                <a:gd name="T3" fmla="*/ 0 h 447"/>
                <a:gd name="T4" fmla="*/ 413 w 938"/>
                <a:gd name="T5" fmla="*/ 26 h 447"/>
                <a:gd name="T6" fmla="*/ 310 w 938"/>
                <a:gd name="T7" fmla="*/ 401 h 447"/>
                <a:gd name="T8" fmla="*/ 297 w 938"/>
                <a:gd name="T9" fmla="*/ 401 h 447"/>
                <a:gd name="T10" fmla="*/ 9 w 938"/>
                <a:gd name="T11" fmla="*/ 401 h 447"/>
                <a:gd name="T12" fmla="*/ 3 w 938"/>
                <a:gd name="T13" fmla="*/ 411 h 447"/>
                <a:gd name="T14" fmla="*/ 27 w 938"/>
                <a:gd name="T15" fmla="*/ 447 h 447"/>
                <a:gd name="T16" fmla="*/ 297 w 938"/>
                <a:gd name="T17" fmla="*/ 447 h 447"/>
                <a:gd name="T18" fmla="*/ 810 w 938"/>
                <a:gd name="T19" fmla="*/ 447 h 447"/>
                <a:gd name="T20" fmla="*/ 931 w 938"/>
                <a:gd name="T21" fmla="*/ 46 h 447"/>
                <a:gd name="T22" fmla="*/ 896 w 938"/>
                <a:gd name="T23"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8" h="447">
                  <a:moveTo>
                    <a:pt x="896" y="0"/>
                  </a:moveTo>
                  <a:cubicBezTo>
                    <a:pt x="448" y="0"/>
                    <a:pt x="448" y="0"/>
                    <a:pt x="448" y="0"/>
                  </a:cubicBezTo>
                  <a:cubicBezTo>
                    <a:pt x="431" y="0"/>
                    <a:pt x="417" y="10"/>
                    <a:pt x="413" y="26"/>
                  </a:cubicBezTo>
                  <a:cubicBezTo>
                    <a:pt x="310" y="401"/>
                    <a:pt x="310" y="401"/>
                    <a:pt x="310" y="401"/>
                  </a:cubicBezTo>
                  <a:cubicBezTo>
                    <a:pt x="297" y="401"/>
                    <a:pt x="297" y="401"/>
                    <a:pt x="297" y="401"/>
                  </a:cubicBezTo>
                  <a:cubicBezTo>
                    <a:pt x="9" y="401"/>
                    <a:pt x="9" y="401"/>
                    <a:pt x="9" y="401"/>
                  </a:cubicBezTo>
                  <a:cubicBezTo>
                    <a:pt x="4" y="401"/>
                    <a:pt x="0" y="407"/>
                    <a:pt x="3" y="411"/>
                  </a:cubicBezTo>
                  <a:cubicBezTo>
                    <a:pt x="27" y="447"/>
                    <a:pt x="27" y="447"/>
                    <a:pt x="27" y="447"/>
                  </a:cubicBezTo>
                  <a:cubicBezTo>
                    <a:pt x="297" y="447"/>
                    <a:pt x="297" y="447"/>
                    <a:pt x="297" y="447"/>
                  </a:cubicBezTo>
                  <a:cubicBezTo>
                    <a:pt x="810" y="447"/>
                    <a:pt x="810" y="447"/>
                    <a:pt x="810" y="447"/>
                  </a:cubicBezTo>
                  <a:cubicBezTo>
                    <a:pt x="931" y="46"/>
                    <a:pt x="931" y="46"/>
                    <a:pt x="931" y="46"/>
                  </a:cubicBezTo>
                  <a:cubicBezTo>
                    <a:pt x="938" y="23"/>
                    <a:pt x="920" y="0"/>
                    <a:pt x="896" y="0"/>
                  </a:cubicBezTo>
                  <a:close/>
                </a:path>
              </a:pathLst>
            </a:custGeom>
            <a:solidFill>
              <a:srgbClr val="B3B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iṧḻîďé">
              <a:extLst>
                <a:ext uri="{FF2B5EF4-FFF2-40B4-BE49-F238E27FC236}">
                  <a16:creationId xmlns:a16="http://schemas.microsoft.com/office/drawing/2014/main" id="{097885D2-BD3F-4077-98B5-414F08245F55}"/>
                </a:ext>
              </a:extLst>
            </p:cNvPr>
            <p:cNvSpPr/>
            <p:nvPr/>
          </p:nvSpPr>
          <p:spPr bwMode="auto">
            <a:xfrm>
              <a:off x="6173849" y="4079692"/>
              <a:ext cx="2318666" cy="1625661"/>
            </a:xfrm>
            <a:custGeom>
              <a:avLst/>
              <a:gdLst>
                <a:gd name="T0" fmla="*/ 512 w 640"/>
                <a:gd name="T1" fmla="*/ 448 h 448"/>
                <a:gd name="T2" fmla="*/ 0 w 640"/>
                <a:gd name="T3" fmla="*/ 448 h 448"/>
                <a:gd name="T4" fmla="*/ 116 w 640"/>
                <a:gd name="T5" fmla="*/ 27 h 448"/>
                <a:gd name="T6" fmla="*/ 150 w 640"/>
                <a:gd name="T7" fmla="*/ 0 h 448"/>
                <a:gd name="T8" fmla="*/ 599 w 640"/>
                <a:gd name="T9" fmla="*/ 0 h 448"/>
                <a:gd name="T10" fmla="*/ 633 w 640"/>
                <a:gd name="T11" fmla="*/ 47 h 448"/>
                <a:gd name="T12" fmla="*/ 512 w 640"/>
                <a:gd name="T13" fmla="*/ 448 h 448"/>
              </a:gdLst>
              <a:ahLst/>
              <a:cxnLst>
                <a:cxn ang="0">
                  <a:pos x="T0" y="T1"/>
                </a:cxn>
                <a:cxn ang="0">
                  <a:pos x="T2" y="T3"/>
                </a:cxn>
                <a:cxn ang="0">
                  <a:pos x="T4" y="T5"/>
                </a:cxn>
                <a:cxn ang="0">
                  <a:pos x="T6" y="T7"/>
                </a:cxn>
                <a:cxn ang="0">
                  <a:pos x="T8" y="T9"/>
                </a:cxn>
                <a:cxn ang="0">
                  <a:pos x="T10" y="T11"/>
                </a:cxn>
                <a:cxn ang="0">
                  <a:pos x="T12" y="T13"/>
                </a:cxn>
              </a:cxnLst>
              <a:rect l="0" t="0" r="r" b="b"/>
              <a:pathLst>
                <a:path w="640" h="448">
                  <a:moveTo>
                    <a:pt x="512" y="448"/>
                  </a:moveTo>
                  <a:cubicBezTo>
                    <a:pt x="0" y="448"/>
                    <a:pt x="0" y="448"/>
                    <a:pt x="0" y="448"/>
                  </a:cubicBezTo>
                  <a:cubicBezTo>
                    <a:pt x="116" y="27"/>
                    <a:pt x="116" y="27"/>
                    <a:pt x="116" y="27"/>
                  </a:cubicBezTo>
                  <a:cubicBezTo>
                    <a:pt x="120" y="11"/>
                    <a:pt x="134" y="0"/>
                    <a:pt x="150" y="0"/>
                  </a:cubicBezTo>
                  <a:cubicBezTo>
                    <a:pt x="599" y="0"/>
                    <a:pt x="599" y="0"/>
                    <a:pt x="599" y="0"/>
                  </a:cubicBezTo>
                  <a:cubicBezTo>
                    <a:pt x="623" y="0"/>
                    <a:pt x="640" y="24"/>
                    <a:pt x="633" y="47"/>
                  </a:cubicBezTo>
                  <a:lnTo>
                    <a:pt x="512" y="448"/>
                  </a:lnTo>
                  <a:close/>
                </a:path>
              </a:pathLst>
            </a:custGeom>
            <a:solidFill>
              <a:srgbClr val="D4D8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2" name="íślïḋè">
              <a:extLst>
                <a:ext uri="{FF2B5EF4-FFF2-40B4-BE49-F238E27FC236}">
                  <a16:creationId xmlns:a16="http://schemas.microsoft.com/office/drawing/2014/main" id="{265F4058-E127-40A3-9069-87034DAF3317}"/>
                </a:ext>
              </a:extLst>
            </p:cNvPr>
            <p:cNvSpPr/>
            <p:nvPr/>
          </p:nvSpPr>
          <p:spPr bwMode="auto">
            <a:xfrm>
              <a:off x="7155352" y="4780328"/>
              <a:ext cx="363293" cy="366346"/>
            </a:xfrm>
            <a:custGeom>
              <a:avLst/>
              <a:gdLst>
                <a:gd name="T0" fmla="*/ 54 w 100"/>
                <a:gd name="T1" fmla="*/ 10 h 101"/>
                <a:gd name="T2" fmla="*/ 91 w 100"/>
                <a:gd name="T3" fmla="*/ 47 h 101"/>
                <a:gd name="T4" fmla="*/ 91 w 100"/>
                <a:gd name="T5" fmla="*/ 54 h 101"/>
                <a:gd name="T6" fmla="*/ 54 w 100"/>
                <a:gd name="T7" fmla="*/ 91 h 101"/>
                <a:gd name="T8" fmla="*/ 46 w 100"/>
                <a:gd name="T9" fmla="*/ 91 h 101"/>
                <a:gd name="T10" fmla="*/ 9 w 100"/>
                <a:gd name="T11" fmla="*/ 54 h 101"/>
                <a:gd name="T12" fmla="*/ 9 w 100"/>
                <a:gd name="T13" fmla="*/ 47 h 101"/>
                <a:gd name="T14" fmla="*/ 46 w 100"/>
                <a:gd name="T15" fmla="*/ 10 h 101"/>
                <a:gd name="T16" fmla="*/ 54 w 100"/>
                <a:gd name="T17" fmla="*/ 10 h 101"/>
                <a:gd name="T18" fmla="*/ 54 w 100"/>
                <a:gd name="T19" fmla="*/ 0 h 101"/>
                <a:gd name="T20" fmla="*/ 46 w 100"/>
                <a:gd name="T21" fmla="*/ 0 h 101"/>
                <a:gd name="T22" fmla="*/ 0 w 100"/>
                <a:gd name="T23" fmla="*/ 47 h 101"/>
                <a:gd name="T24" fmla="*/ 0 w 100"/>
                <a:gd name="T25" fmla="*/ 54 h 101"/>
                <a:gd name="T26" fmla="*/ 46 w 100"/>
                <a:gd name="T27" fmla="*/ 101 h 101"/>
                <a:gd name="T28" fmla="*/ 54 w 100"/>
                <a:gd name="T29" fmla="*/ 101 h 101"/>
                <a:gd name="T30" fmla="*/ 100 w 100"/>
                <a:gd name="T31" fmla="*/ 54 h 101"/>
                <a:gd name="T32" fmla="*/ 100 w 100"/>
                <a:gd name="T33" fmla="*/ 47 h 101"/>
                <a:gd name="T34" fmla="*/ 54 w 100"/>
                <a:gd name="T3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101">
                  <a:moveTo>
                    <a:pt x="54" y="10"/>
                  </a:moveTo>
                  <a:cubicBezTo>
                    <a:pt x="74" y="10"/>
                    <a:pt x="91" y="27"/>
                    <a:pt x="91" y="47"/>
                  </a:cubicBezTo>
                  <a:cubicBezTo>
                    <a:pt x="91" y="54"/>
                    <a:pt x="91" y="54"/>
                    <a:pt x="91" y="54"/>
                  </a:cubicBezTo>
                  <a:cubicBezTo>
                    <a:pt x="91" y="75"/>
                    <a:pt x="74" y="91"/>
                    <a:pt x="54" y="91"/>
                  </a:cubicBezTo>
                  <a:cubicBezTo>
                    <a:pt x="46" y="91"/>
                    <a:pt x="46" y="91"/>
                    <a:pt x="46" y="91"/>
                  </a:cubicBezTo>
                  <a:cubicBezTo>
                    <a:pt x="26" y="91"/>
                    <a:pt x="9" y="75"/>
                    <a:pt x="9" y="54"/>
                  </a:cubicBezTo>
                  <a:cubicBezTo>
                    <a:pt x="9" y="47"/>
                    <a:pt x="9" y="47"/>
                    <a:pt x="9" y="47"/>
                  </a:cubicBezTo>
                  <a:cubicBezTo>
                    <a:pt x="9" y="27"/>
                    <a:pt x="26" y="10"/>
                    <a:pt x="46" y="10"/>
                  </a:cubicBezTo>
                  <a:cubicBezTo>
                    <a:pt x="54" y="10"/>
                    <a:pt x="54" y="10"/>
                    <a:pt x="54" y="10"/>
                  </a:cubicBezTo>
                  <a:moveTo>
                    <a:pt x="54" y="0"/>
                  </a:moveTo>
                  <a:cubicBezTo>
                    <a:pt x="46" y="0"/>
                    <a:pt x="46" y="0"/>
                    <a:pt x="46" y="0"/>
                  </a:cubicBezTo>
                  <a:cubicBezTo>
                    <a:pt x="21" y="0"/>
                    <a:pt x="0" y="21"/>
                    <a:pt x="0" y="47"/>
                  </a:cubicBezTo>
                  <a:cubicBezTo>
                    <a:pt x="0" y="54"/>
                    <a:pt x="0" y="54"/>
                    <a:pt x="0" y="54"/>
                  </a:cubicBezTo>
                  <a:cubicBezTo>
                    <a:pt x="0" y="80"/>
                    <a:pt x="21" y="101"/>
                    <a:pt x="46" y="101"/>
                  </a:cubicBezTo>
                  <a:cubicBezTo>
                    <a:pt x="54" y="101"/>
                    <a:pt x="54" y="101"/>
                    <a:pt x="54" y="101"/>
                  </a:cubicBezTo>
                  <a:cubicBezTo>
                    <a:pt x="79" y="101"/>
                    <a:pt x="100" y="80"/>
                    <a:pt x="100" y="54"/>
                  </a:cubicBezTo>
                  <a:cubicBezTo>
                    <a:pt x="100" y="47"/>
                    <a:pt x="100" y="47"/>
                    <a:pt x="100" y="47"/>
                  </a:cubicBezTo>
                  <a:cubicBezTo>
                    <a:pt x="100" y="21"/>
                    <a:pt x="79" y="0"/>
                    <a:pt x="54" y="0"/>
                  </a:cubicBezTo>
                  <a:close/>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73" name="iṥļîḓé">
              <a:extLst>
                <a:ext uri="{FF2B5EF4-FFF2-40B4-BE49-F238E27FC236}">
                  <a16:creationId xmlns:a16="http://schemas.microsoft.com/office/drawing/2014/main" id="{1F3B417E-A267-476E-AC63-42252B194093}"/>
                </a:ext>
              </a:extLst>
            </p:cNvPr>
            <p:cNvSpPr/>
            <p:nvPr/>
          </p:nvSpPr>
          <p:spPr bwMode="auto">
            <a:xfrm>
              <a:off x="3029378" y="4685689"/>
              <a:ext cx="267128" cy="369399"/>
            </a:xfrm>
            <a:custGeom>
              <a:avLst/>
              <a:gdLst>
                <a:gd name="T0" fmla="*/ 68 w 74"/>
                <a:gd name="T1" fmla="*/ 102 h 102"/>
                <a:gd name="T2" fmla="*/ 62 w 74"/>
                <a:gd name="T3" fmla="*/ 96 h 102"/>
                <a:gd name="T4" fmla="*/ 62 w 74"/>
                <a:gd name="T5" fmla="*/ 86 h 102"/>
                <a:gd name="T6" fmla="*/ 46 w 74"/>
                <a:gd name="T7" fmla="*/ 76 h 102"/>
                <a:gd name="T8" fmla="*/ 41 w 74"/>
                <a:gd name="T9" fmla="*/ 76 h 102"/>
                <a:gd name="T10" fmla="*/ 16 w 74"/>
                <a:gd name="T11" fmla="*/ 57 h 102"/>
                <a:gd name="T12" fmla="*/ 16 w 74"/>
                <a:gd name="T13" fmla="*/ 52 h 102"/>
                <a:gd name="T14" fmla="*/ 40 w 74"/>
                <a:gd name="T15" fmla="*/ 33 h 102"/>
                <a:gd name="T16" fmla="*/ 48 w 74"/>
                <a:gd name="T17" fmla="*/ 33 h 102"/>
                <a:gd name="T18" fmla="*/ 62 w 74"/>
                <a:gd name="T19" fmla="*/ 25 h 102"/>
                <a:gd name="T20" fmla="*/ 42 w 74"/>
                <a:gd name="T21" fmla="*/ 12 h 102"/>
                <a:gd name="T22" fmla="*/ 6 w 74"/>
                <a:gd name="T23" fmla="*/ 12 h 102"/>
                <a:gd name="T24" fmla="*/ 0 w 74"/>
                <a:gd name="T25" fmla="*/ 6 h 102"/>
                <a:gd name="T26" fmla="*/ 6 w 74"/>
                <a:gd name="T27" fmla="*/ 0 h 102"/>
                <a:gd name="T28" fmla="*/ 42 w 74"/>
                <a:gd name="T29" fmla="*/ 0 h 102"/>
                <a:gd name="T30" fmla="*/ 74 w 74"/>
                <a:gd name="T31" fmla="*/ 25 h 102"/>
                <a:gd name="T32" fmla="*/ 48 w 74"/>
                <a:gd name="T33" fmla="*/ 45 h 102"/>
                <a:gd name="T34" fmla="*/ 40 w 74"/>
                <a:gd name="T35" fmla="*/ 45 h 102"/>
                <a:gd name="T36" fmla="*/ 28 w 74"/>
                <a:gd name="T37" fmla="*/ 52 h 102"/>
                <a:gd name="T38" fmla="*/ 28 w 74"/>
                <a:gd name="T39" fmla="*/ 57 h 102"/>
                <a:gd name="T40" fmla="*/ 41 w 74"/>
                <a:gd name="T41" fmla="*/ 64 h 102"/>
                <a:gd name="T42" fmla="*/ 46 w 74"/>
                <a:gd name="T43" fmla="*/ 64 h 102"/>
                <a:gd name="T44" fmla="*/ 74 w 74"/>
                <a:gd name="T45" fmla="*/ 86 h 102"/>
                <a:gd name="T46" fmla="*/ 74 w 74"/>
                <a:gd name="T47" fmla="*/ 96 h 102"/>
                <a:gd name="T48" fmla="*/ 68 w 74"/>
                <a:gd name="T4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102">
                  <a:moveTo>
                    <a:pt x="68" y="102"/>
                  </a:moveTo>
                  <a:cubicBezTo>
                    <a:pt x="65" y="102"/>
                    <a:pt x="62" y="100"/>
                    <a:pt x="62" y="96"/>
                  </a:cubicBezTo>
                  <a:cubicBezTo>
                    <a:pt x="62" y="86"/>
                    <a:pt x="62" y="86"/>
                    <a:pt x="62" y="86"/>
                  </a:cubicBezTo>
                  <a:cubicBezTo>
                    <a:pt x="62" y="82"/>
                    <a:pt x="56" y="76"/>
                    <a:pt x="46" y="76"/>
                  </a:cubicBezTo>
                  <a:cubicBezTo>
                    <a:pt x="41" y="76"/>
                    <a:pt x="41" y="76"/>
                    <a:pt x="41" y="76"/>
                  </a:cubicBezTo>
                  <a:cubicBezTo>
                    <a:pt x="27" y="76"/>
                    <a:pt x="16" y="68"/>
                    <a:pt x="16" y="57"/>
                  </a:cubicBezTo>
                  <a:cubicBezTo>
                    <a:pt x="16" y="52"/>
                    <a:pt x="16" y="52"/>
                    <a:pt x="16" y="52"/>
                  </a:cubicBezTo>
                  <a:cubicBezTo>
                    <a:pt x="16" y="41"/>
                    <a:pt x="27" y="33"/>
                    <a:pt x="40" y="33"/>
                  </a:cubicBezTo>
                  <a:cubicBezTo>
                    <a:pt x="48" y="33"/>
                    <a:pt x="48" y="33"/>
                    <a:pt x="48" y="33"/>
                  </a:cubicBezTo>
                  <a:cubicBezTo>
                    <a:pt x="56" y="33"/>
                    <a:pt x="62" y="29"/>
                    <a:pt x="62" y="25"/>
                  </a:cubicBezTo>
                  <a:cubicBezTo>
                    <a:pt x="62" y="18"/>
                    <a:pt x="53" y="12"/>
                    <a:pt x="42" y="12"/>
                  </a:cubicBezTo>
                  <a:cubicBezTo>
                    <a:pt x="6" y="12"/>
                    <a:pt x="6" y="12"/>
                    <a:pt x="6" y="12"/>
                  </a:cubicBezTo>
                  <a:cubicBezTo>
                    <a:pt x="3" y="12"/>
                    <a:pt x="0" y="10"/>
                    <a:pt x="0" y="6"/>
                  </a:cubicBezTo>
                  <a:cubicBezTo>
                    <a:pt x="0" y="3"/>
                    <a:pt x="3" y="0"/>
                    <a:pt x="6" y="0"/>
                  </a:cubicBezTo>
                  <a:cubicBezTo>
                    <a:pt x="42" y="0"/>
                    <a:pt x="42" y="0"/>
                    <a:pt x="42" y="0"/>
                  </a:cubicBezTo>
                  <a:cubicBezTo>
                    <a:pt x="60" y="0"/>
                    <a:pt x="74" y="11"/>
                    <a:pt x="74" y="25"/>
                  </a:cubicBezTo>
                  <a:cubicBezTo>
                    <a:pt x="74" y="36"/>
                    <a:pt x="63" y="45"/>
                    <a:pt x="48" y="45"/>
                  </a:cubicBezTo>
                  <a:cubicBezTo>
                    <a:pt x="40" y="45"/>
                    <a:pt x="40" y="45"/>
                    <a:pt x="40" y="45"/>
                  </a:cubicBezTo>
                  <a:cubicBezTo>
                    <a:pt x="33" y="45"/>
                    <a:pt x="28" y="48"/>
                    <a:pt x="28" y="52"/>
                  </a:cubicBezTo>
                  <a:cubicBezTo>
                    <a:pt x="28" y="57"/>
                    <a:pt x="28" y="57"/>
                    <a:pt x="28" y="57"/>
                  </a:cubicBezTo>
                  <a:cubicBezTo>
                    <a:pt x="28" y="61"/>
                    <a:pt x="34" y="64"/>
                    <a:pt x="41" y="64"/>
                  </a:cubicBezTo>
                  <a:cubicBezTo>
                    <a:pt x="46" y="64"/>
                    <a:pt x="46" y="64"/>
                    <a:pt x="46" y="64"/>
                  </a:cubicBezTo>
                  <a:cubicBezTo>
                    <a:pt x="62" y="64"/>
                    <a:pt x="74" y="74"/>
                    <a:pt x="74" y="86"/>
                  </a:cubicBezTo>
                  <a:cubicBezTo>
                    <a:pt x="74" y="96"/>
                    <a:pt x="74" y="96"/>
                    <a:pt x="74" y="96"/>
                  </a:cubicBezTo>
                  <a:cubicBezTo>
                    <a:pt x="74" y="100"/>
                    <a:pt x="71" y="102"/>
                    <a:pt x="68"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ṣľïďe">
              <a:extLst>
                <a:ext uri="{FF2B5EF4-FFF2-40B4-BE49-F238E27FC236}">
                  <a16:creationId xmlns:a16="http://schemas.microsoft.com/office/drawing/2014/main" id="{DAE325F7-73D4-49A1-B710-89645276CD6E}"/>
                </a:ext>
              </a:extLst>
            </p:cNvPr>
            <p:cNvSpPr/>
            <p:nvPr/>
          </p:nvSpPr>
          <p:spPr bwMode="auto">
            <a:xfrm>
              <a:off x="3333141" y="4820016"/>
              <a:ext cx="181647" cy="242705"/>
            </a:xfrm>
            <a:custGeom>
              <a:avLst/>
              <a:gdLst>
                <a:gd name="T0" fmla="*/ 44 w 50"/>
                <a:gd name="T1" fmla="*/ 67 h 67"/>
                <a:gd name="T2" fmla="*/ 38 w 50"/>
                <a:gd name="T3" fmla="*/ 61 h 67"/>
                <a:gd name="T4" fmla="*/ 38 w 50"/>
                <a:gd name="T5" fmla="*/ 55 h 67"/>
                <a:gd name="T6" fmla="*/ 31 w 50"/>
                <a:gd name="T7" fmla="*/ 51 h 67"/>
                <a:gd name="T8" fmla="*/ 27 w 50"/>
                <a:gd name="T9" fmla="*/ 51 h 67"/>
                <a:gd name="T10" fmla="*/ 10 w 50"/>
                <a:gd name="T11" fmla="*/ 37 h 67"/>
                <a:gd name="T12" fmla="*/ 10 w 50"/>
                <a:gd name="T13" fmla="*/ 34 h 67"/>
                <a:gd name="T14" fmla="*/ 27 w 50"/>
                <a:gd name="T15" fmla="*/ 20 h 67"/>
                <a:gd name="T16" fmla="*/ 32 w 50"/>
                <a:gd name="T17" fmla="*/ 20 h 67"/>
                <a:gd name="T18" fmla="*/ 38 w 50"/>
                <a:gd name="T19" fmla="*/ 18 h 67"/>
                <a:gd name="T20" fmla="*/ 28 w 50"/>
                <a:gd name="T21" fmla="*/ 12 h 67"/>
                <a:gd name="T22" fmla="*/ 6 w 50"/>
                <a:gd name="T23" fmla="*/ 12 h 67"/>
                <a:gd name="T24" fmla="*/ 0 w 50"/>
                <a:gd name="T25" fmla="*/ 6 h 67"/>
                <a:gd name="T26" fmla="*/ 6 w 50"/>
                <a:gd name="T27" fmla="*/ 0 h 67"/>
                <a:gd name="T28" fmla="*/ 28 w 50"/>
                <a:gd name="T29" fmla="*/ 0 h 67"/>
                <a:gd name="T30" fmla="*/ 50 w 50"/>
                <a:gd name="T31" fmla="*/ 18 h 67"/>
                <a:gd name="T32" fmla="*/ 32 w 50"/>
                <a:gd name="T33" fmla="*/ 32 h 67"/>
                <a:gd name="T34" fmla="*/ 27 w 50"/>
                <a:gd name="T35" fmla="*/ 32 h 67"/>
                <a:gd name="T36" fmla="*/ 22 w 50"/>
                <a:gd name="T37" fmla="*/ 34 h 67"/>
                <a:gd name="T38" fmla="*/ 22 w 50"/>
                <a:gd name="T39" fmla="*/ 37 h 67"/>
                <a:gd name="T40" fmla="*/ 27 w 50"/>
                <a:gd name="T41" fmla="*/ 39 h 67"/>
                <a:gd name="T42" fmla="*/ 31 w 50"/>
                <a:gd name="T43" fmla="*/ 39 h 67"/>
                <a:gd name="T44" fmla="*/ 50 w 50"/>
                <a:gd name="T45" fmla="*/ 55 h 67"/>
                <a:gd name="T46" fmla="*/ 50 w 50"/>
                <a:gd name="T47" fmla="*/ 61 h 67"/>
                <a:gd name="T48" fmla="*/ 44 w 50"/>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67">
                  <a:moveTo>
                    <a:pt x="44" y="67"/>
                  </a:moveTo>
                  <a:cubicBezTo>
                    <a:pt x="41" y="67"/>
                    <a:pt x="38" y="64"/>
                    <a:pt x="38" y="61"/>
                  </a:cubicBezTo>
                  <a:cubicBezTo>
                    <a:pt x="38" y="55"/>
                    <a:pt x="38" y="55"/>
                    <a:pt x="38" y="55"/>
                  </a:cubicBezTo>
                  <a:cubicBezTo>
                    <a:pt x="38" y="53"/>
                    <a:pt x="35" y="51"/>
                    <a:pt x="31" y="51"/>
                  </a:cubicBezTo>
                  <a:cubicBezTo>
                    <a:pt x="27" y="51"/>
                    <a:pt x="27" y="51"/>
                    <a:pt x="27" y="51"/>
                  </a:cubicBezTo>
                  <a:cubicBezTo>
                    <a:pt x="18" y="51"/>
                    <a:pt x="10" y="45"/>
                    <a:pt x="10" y="37"/>
                  </a:cubicBezTo>
                  <a:cubicBezTo>
                    <a:pt x="10" y="34"/>
                    <a:pt x="10" y="34"/>
                    <a:pt x="10" y="34"/>
                  </a:cubicBezTo>
                  <a:cubicBezTo>
                    <a:pt x="10" y="26"/>
                    <a:pt x="17" y="20"/>
                    <a:pt x="27" y="20"/>
                  </a:cubicBezTo>
                  <a:cubicBezTo>
                    <a:pt x="32" y="20"/>
                    <a:pt x="32" y="20"/>
                    <a:pt x="32" y="20"/>
                  </a:cubicBezTo>
                  <a:cubicBezTo>
                    <a:pt x="36" y="20"/>
                    <a:pt x="38" y="18"/>
                    <a:pt x="38" y="18"/>
                  </a:cubicBezTo>
                  <a:cubicBezTo>
                    <a:pt x="38" y="15"/>
                    <a:pt x="34" y="12"/>
                    <a:pt x="28" y="12"/>
                  </a:cubicBezTo>
                  <a:cubicBezTo>
                    <a:pt x="6" y="12"/>
                    <a:pt x="6" y="12"/>
                    <a:pt x="6" y="12"/>
                  </a:cubicBezTo>
                  <a:cubicBezTo>
                    <a:pt x="3" y="12"/>
                    <a:pt x="0" y="10"/>
                    <a:pt x="0" y="6"/>
                  </a:cubicBezTo>
                  <a:cubicBezTo>
                    <a:pt x="0" y="3"/>
                    <a:pt x="3" y="0"/>
                    <a:pt x="6" y="0"/>
                  </a:cubicBezTo>
                  <a:cubicBezTo>
                    <a:pt x="28" y="0"/>
                    <a:pt x="28" y="0"/>
                    <a:pt x="28" y="0"/>
                  </a:cubicBezTo>
                  <a:cubicBezTo>
                    <a:pt x="40" y="0"/>
                    <a:pt x="50" y="8"/>
                    <a:pt x="50" y="18"/>
                  </a:cubicBezTo>
                  <a:cubicBezTo>
                    <a:pt x="50" y="26"/>
                    <a:pt x="42" y="32"/>
                    <a:pt x="32" y="32"/>
                  </a:cubicBezTo>
                  <a:cubicBezTo>
                    <a:pt x="27" y="32"/>
                    <a:pt x="27" y="32"/>
                    <a:pt x="27" y="32"/>
                  </a:cubicBezTo>
                  <a:cubicBezTo>
                    <a:pt x="24" y="32"/>
                    <a:pt x="22" y="33"/>
                    <a:pt x="22" y="34"/>
                  </a:cubicBezTo>
                  <a:cubicBezTo>
                    <a:pt x="22" y="37"/>
                    <a:pt x="22" y="37"/>
                    <a:pt x="22" y="37"/>
                  </a:cubicBezTo>
                  <a:cubicBezTo>
                    <a:pt x="22" y="38"/>
                    <a:pt x="24" y="39"/>
                    <a:pt x="27" y="39"/>
                  </a:cubicBezTo>
                  <a:cubicBezTo>
                    <a:pt x="31" y="39"/>
                    <a:pt x="31" y="39"/>
                    <a:pt x="31" y="39"/>
                  </a:cubicBezTo>
                  <a:cubicBezTo>
                    <a:pt x="41" y="39"/>
                    <a:pt x="50" y="46"/>
                    <a:pt x="50" y="55"/>
                  </a:cubicBezTo>
                  <a:cubicBezTo>
                    <a:pt x="50" y="61"/>
                    <a:pt x="50" y="61"/>
                    <a:pt x="50" y="61"/>
                  </a:cubicBezTo>
                  <a:cubicBezTo>
                    <a:pt x="50" y="64"/>
                    <a:pt x="47" y="67"/>
                    <a:pt x="44" y="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î$ľîďê">
              <a:extLst>
                <a:ext uri="{FF2B5EF4-FFF2-40B4-BE49-F238E27FC236}">
                  <a16:creationId xmlns:a16="http://schemas.microsoft.com/office/drawing/2014/main" id="{0A69C9B9-F3E5-4D52-AF3C-C88642895AE5}"/>
                </a:ext>
              </a:extLst>
            </p:cNvPr>
            <p:cNvSpPr/>
            <p:nvPr/>
          </p:nvSpPr>
          <p:spPr bwMode="auto">
            <a:xfrm>
              <a:off x="2728669" y="5105461"/>
              <a:ext cx="332764" cy="483883"/>
            </a:xfrm>
            <a:custGeom>
              <a:avLst/>
              <a:gdLst>
                <a:gd name="T0" fmla="*/ 92 w 92"/>
                <a:gd name="T1" fmla="*/ 133 h 133"/>
                <a:gd name="T2" fmla="*/ 57 w 92"/>
                <a:gd name="T3" fmla="*/ 133 h 133"/>
                <a:gd name="T4" fmla="*/ 0 w 92"/>
                <a:gd name="T5" fmla="*/ 76 h 133"/>
                <a:gd name="T6" fmla="*/ 0 w 92"/>
                <a:gd name="T7" fmla="*/ 40 h 133"/>
                <a:gd name="T8" fmla="*/ 40 w 92"/>
                <a:gd name="T9" fmla="*/ 0 h 133"/>
                <a:gd name="T10" fmla="*/ 84 w 92"/>
                <a:gd name="T11" fmla="*/ 0 h 133"/>
                <a:gd name="T12" fmla="*/ 84 w 92"/>
                <a:gd name="T13" fmla="*/ 28 h 133"/>
                <a:gd name="T14" fmla="*/ 40 w 92"/>
                <a:gd name="T15" fmla="*/ 28 h 133"/>
                <a:gd name="T16" fmla="*/ 28 w 92"/>
                <a:gd name="T17" fmla="*/ 40 h 133"/>
                <a:gd name="T18" fmla="*/ 28 w 92"/>
                <a:gd name="T19" fmla="*/ 76 h 133"/>
                <a:gd name="T20" fmla="*/ 57 w 92"/>
                <a:gd name="T21" fmla="*/ 105 h 133"/>
                <a:gd name="T22" fmla="*/ 92 w 92"/>
                <a:gd name="T23" fmla="*/ 105 h 133"/>
                <a:gd name="T24" fmla="*/ 92 w 92"/>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133">
                  <a:moveTo>
                    <a:pt x="92" y="133"/>
                  </a:moveTo>
                  <a:cubicBezTo>
                    <a:pt x="57" y="133"/>
                    <a:pt x="57" y="133"/>
                    <a:pt x="57" y="133"/>
                  </a:cubicBezTo>
                  <a:cubicBezTo>
                    <a:pt x="26" y="133"/>
                    <a:pt x="0" y="108"/>
                    <a:pt x="0" y="76"/>
                  </a:cubicBezTo>
                  <a:cubicBezTo>
                    <a:pt x="0" y="40"/>
                    <a:pt x="0" y="40"/>
                    <a:pt x="0" y="40"/>
                  </a:cubicBezTo>
                  <a:cubicBezTo>
                    <a:pt x="0" y="18"/>
                    <a:pt x="18" y="0"/>
                    <a:pt x="40" y="0"/>
                  </a:cubicBezTo>
                  <a:cubicBezTo>
                    <a:pt x="84" y="0"/>
                    <a:pt x="84" y="0"/>
                    <a:pt x="84" y="0"/>
                  </a:cubicBezTo>
                  <a:cubicBezTo>
                    <a:pt x="84" y="28"/>
                    <a:pt x="84" y="28"/>
                    <a:pt x="84" y="28"/>
                  </a:cubicBezTo>
                  <a:cubicBezTo>
                    <a:pt x="40" y="28"/>
                    <a:pt x="40" y="28"/>
                    <a:pt x="40" y="28"/>
                  </a:cubicBezTo>
                  <a:cubicBezTo>
                    <a:pt x="34" y="28"/>
                    <a:pt x="28" y="33"/>
                    <a:pt x="28" y="40"/>
                  </a:cubicBezTo>
                  <a:cubicBezTo>
                    <a:pt x="28" y="76"/>
                    <a:pt x="28" y="76"/>
                    <a:pt x="28" y="76"/>
                  </a:cubicBezTo>
                  <a:cubicBezTo>
                    <a:pt x="28" y="92"/>
                    <a:pt x="41" y="105"/>
                    <a:pt x="57" y="105"/>
                  </a:cubicBezTo>
                  <a:cubicBezTo>
                    <a:pt x="92" y="105"/>
                    <a:pt x="92" y="105"/>
                    <a:pt x="92" y="105"/>
                  </a:cubicBezTo>
                  <a:lnTo>
                    <a:pt x="92" y="133"/>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îşľiḍê">
              <a:extLst>
                <a:ext uri="{FF2B5EF4-FFF2-40B4-BE49-F238E27FC236}">
                  <a16:creationId xmlns:a16="http://schemas.microsoft.com/office/drawing/2014/main" id="{E6C6C211-D52E-4AE7-9E7C-EE8A4020074A}"/>
                </a:ext>
              </a:extLst>
            </p:cNvPr>
            <p:cNvSpPr/>
            <p:nvPr/>
          </p:nvSpPr>
          <p:spPr bwMode="auto">
            <a:xfrm>
              <a:off x="2971373" y="5476386"/>
              <a:ext cx="651791" cy="271707"/>
            </a:xfrm>
            <a:custGeom>
              <a:avLst/>
              <a:gdLst>
                <a:gd name="T0" fmla="*/ 137 w 180"/>
                <a:gd name="T1" fmla="*/ 44 h 75"/>
                <a:gd name="T2" fmla="*/ 43 w 180"/>
                <a:gd name="T3" fmla="*/ 44 h 75"/>
                <a:gd name="T4" fmla="*/ 0 w 180"/>
                <a:gd name="T5" fmla="*/ 0 h 75"/>
                <a:gd name="T6" fmla="*/ 0 w 180"/>
                <a:gd name="T7" fmla="*/ 32 h 75"/>
                <a:gd name="T8" fmla="*/ 43 w 180"/>
                <a:gd name="T9" fmla="*/ 75 h 75"/>
                <a:gd name="T10" fmla="*/ 137 w 180"/>
                <a:gd name="T11" fmla="*/ 75 h 75"/>
                <a:gd name="T12" fmla="*/ 180 w 180"/>
                <a:gd name="T13" fmla="*/ 32 h 75"/>
                <a:gd name="T14" fmla="*/ 180 w 180"/>
                <a:gd name="T15" fmla="*/ 0 h 75"/>
                <a:gd name="T16" fmla="*/ 137 w 180"/>
                <a:gd name="T17"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75">
                  <a:moveTo>
                    <a:pt x="137" y="44"/>
                  </a:moveTo>
                  <a:cubicBezTo>
                    <a:pt x="43" y="44"/>
                    <a:pt x="43" y="44"/>
                    <a:pt x="43" y="44"/>
                  </a:cubicBezTo>
                  <a:cubicBezTo>
                    <a:pt x="19" y="44"/>
                    <a:pt x="0" y="24"/>
                    <a:pt x="0" y="0"/>
                  </a:cubicBezTo>
                  <a:cubicBezTo>
                    <a:pt x="0" y="32"/>
                    <a:pt x="0" y="32"/>
                    <a:pt x="0" y="32"/>
                  </a:cubicBezTo>
                  <a:cubicBezTo>
                    <a:pt x="0" y="56"/>
                    <a:pt x="19" y="75"/>
                    <a:pt x="43" y="75"/>
                  </a:cubicBezTo>
                  <a:cubicBezTo>
                    <a:pt x="137" y="75"/>
                    <a:pt x="137" y="75"/>
                    <a:pt x="137" y="75"/>
                  </a:cubicBezTo>
                  <a:cubicBezTo>
                    <a:pt x="160" y="75"/>
                    <a:pt x="180" y="56"/>
                    <a:pt x="180" y="32"/>
                  </a:cubicBezTo>
                  <a:cubicBezTo>
                    <a:pt x="180" y="0"/>
                    <a:pt x="180" y="0"/>
                    <a:pt x="180" y="0"/>
                  </a:cubicBezTo>
                  <a:cubicBezTo>
                    <a:pt x="180" y="24"/>
                    <a:pt x="160" y="44"/>
                    <a:pt x="137" y="44"/>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i$lide">
              <a:extLst>
                <a:ext uri="{FF2B5EF4-FFF2-40B4-BE49-F238E27FC236}">
                  <a16:creationId xmlns:a16="http://schemas.microsoft.com/office/drawing/2014/main" id="{EA1578D1-88AA-43F4-A0D1-3F33DAC5E7CF}"/>
                </a:ext>
              </a:extLst>
            </p:cNvPr>
            <p:cNvSpPr/>
            <p:nvPr/>
          </p:nvSpPr>
          <p:spPr bwMode="auto">
            <a:xfrm>
              <a:off x="2971373" y="4983346"/>
              <a:ext cx="651791" cy="653317"/>
            </a:xfrm>
            <a:custGeom>
              <a:avLst/>
              <a:gdLst>
                <a:gd name="T0" fmla="*/ 154 w 180"/>
                <a:gd name="T1" fmla="*/ 0 h 180"/>
                <a:gd name="T2" fmla="*/ 32 w 180"/>
                <a:gd name="T3" fmla="*/ 0 h 180"/>
                <a:gd name="T4" fmla="*/ 0 w 180"/>
                <a:gd name="T5" fmla="*/ 32 h 180"/>
                <a:gd name="T6" fmla="*/ 0 w 180"/>
                <a:gd name="T7" fmla="*/ 136 h 180"/>
                <a:gd name="T8" fmla="*/ 43 w 180"/>
                <a:gd name="T9" fmla="*/ 180 h 180"/>
                <a:gd name="T10" fmla="*/ 137 w 180"/>
                <a:gd name="T11" fmla="*/ 180 h 180"/>
                <a:gd name="T12" fmla="*/ 180 w 180"/>
                <a:gd name="T13" fmla="*/ 136 h 180"/>
                <a:gd name="T14" fmla="*/ 180 w 180"/>
                <a:gd name="T15" fmla="*/ 25 h 180"/>
                <a:gd name="T16" fmla="*/ 154 w 180"/>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80">
                  <a:moveTo>
                    <a:pt x="154" y="0"/>
                  </a:moveTo>
                  <a:cubicBezTo>
                    <a:pt x="32" y="0"/>
                    <a:pt x="32" y="0"/>
                    <a:pt x="32" y="0"/>
                  </a:cubicBezTo>
                  <a:cubicBezTo>
                    <a:pt x="14" y="0"/>
                    <a:pt x="0" y="14"/>
                    <a:pt x="0" y="32"/>
                  </a:cubicBezTo>
                  <a:cubicBezTo>
                    <a:pt x="0" y="136"/>
                    <a:pt x="0" y="136"/>
                    <a:pt x="0" y="136"/>
                  </a:cubicBezTo>
                  <a:cubicBezTo>
                    <a:pt x="0" y="160"/>
                    <a:pt x="19" y="180"/>
                    <a:pt x="43" y="180"/>
                  </a:cubicBezTo>
                  <a:cubicBezTo>
                    <a:pt x="137" y="180"/>
                    <a:pt x="137" y="180"/>
                    <a:pt x="137" y="180"/>
                  </a:cubicBezTo>
                  <a:cubicBezTo>
                    <a:pt x="160" y="180"/>
                    <a:pt x="180" y="160"/>
                    <a:pt x="180" y="136"/>
                  </a:cubicBezTo>
                  <a:cubicBezTo>
                    <a:pt x="180" y="25"/>
                    <a:pt x="180" y="25"/>
                    <a:pt x="180" y="25"/>
                  </a:cubicBezTo>
                  <a:cubicBezTo>
                    <a:pt x="180" y="11"/>
                    <a:pt x="168" y="0"/>
                    <a:pt x="154" y="0"/>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îS1îḋê">
              <a:extLst>
                <a:ext uri="{FF2B5EF4-FFF2-40B4-BE49-F238E27FC236}">
                  <a16:creationId xmlns:a16="http://schemas.microsoft.com/office/drawing/2014/main" id="{2571551A-E86B-4217-B77A-184F72A8683E}"/>
                </a:ext>
              </a:extLst>
            </p:cNvPr>
            <p:cNvSpPr/>
            <p:nvPr/>
          </p:nvSpPr>
          <p:spPr bwMode="auto">
            <a:xfrm>
              <a:off x="1631157" y="5700773"/>
              <a:ext cx="8929687" cy="62585"/>
            </a:xfrm>
            <a:prstGeom prst="rect">
              <a:avLst/>
            </a:prstGeom>
            <a:solidFill>
              <a:srgbClr val="3531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7" name="矩形 146">
            <a:extLst>
              <a:ext uri="{FF2B5EF4-FFF2-40B4-BE49-F238E27FC236}">
                <a16:creationId xmlns:a16="http://schemas.microsoft.com/office/drawing/2014/main" id="{2D546E45-3BCF-4B9F-B68C-5F1BB830D85C}"/>
              </a:ext>
            </a:extLst>
          </p:cNvPr>
          <p:cNvSpPr/>
          <p:nvPr userDrawn="1"/>
        </p:nvSpPr>
        <p:spPr>
          <a:xfrm>
            <a:off x="0" y="6634901"/>
            <a:ext cx="12192000" cy="223099"/>
          </a:xfrm>
          <a:prstGeom prst="rect">
            <a:avLst/>
          </a:prstGeom>
          <a:gradFill flip="none" rotWithShape="1">
            <a:gsLst>
              <a:gs pos="99000">
                <a:srgbClr val="00416A"/>
              </a:gs>
              <a:gs pos="0">
                <a:srgbClr val="E4E5E6"/>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209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70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100"/>
                                        <p:tgtEl>
                                          <p:spTgt spid="87"/>
                                        </p:tgtEl>
                                      </p:cBhvr>
                                    </p:animEffect>
                                    <p:anim calcmode="lin" valueType="num">
                                      <p:cBhvr>
                                        <p:cTn id="8" dur="1100" fill="hold"/>
                                        <p:tgtEl>
                                          <p:spTgt spid="87"/>
                                        </p:tgtEl>
                                        <p:attrNameLst>
                                          <p:attrName>ppt_x</p:attrName>
                                        </p:attrNameLst>
                                      </p:cBhvr>
                                      <p:tavLst>
                                        <p:tav tm="0">
                                          <p:val>
                                            <p:strVal val="#ppt_x"/>
                                          </p:val>
                                        </p:tav>
                                        <p:tav tm="100000">
                                          <p:val>
                                            <p:strVal val="#ppt_x"/>
                                          </p:val>
                                        </p:tav>
                                      </p:tavLst>
                                    </p:anim>
                                    <p:anim calcmode="lin" valueType="num">
                                      <p:cBhvr>
                                        <p:cTn id="9" dur="1100" fill="hold"/>
                                        <p:tgtEl>
                                          <p:spTgt spid="87"/>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91"/>
                                        </p:tgtEl>
                                        <p:attrNameLst>
                                          <p:attrName>style.visibility</p:attrName>
                                        </p:attrNameLst>
                                      </p:cBhvr>
                                      <p:to>
                                        <p:strVal val="visible"/>
                                      </p:to>
                                    </p:set>
                                    <p:anim calcmode="lin" valueType="num">
                                      <p:cBhvr additive="base">
                                        <p:cTn id="12" dur="1000" fill="hold"/>
                                        <p:tgtEl>
                                          <p:spTgt spid="91"/>
                                        </p:tgtEl>
                                        <p:attrNameLst>
                                          <p:attrName>ppt_x</p:attrName>
                                        </p:attrNameLst>
                                      </p:cBhvr>
                                      <p:tavLst>
                                        <p:tav tm="0">
                                          <p:val>
                                            <p:strVal val="0-#ppt_w/2"/>
                                          </p:val>
                                        </p:tav>
                                        <p:tav tm="100000">
                                          <p:val>
                                            <p:strVal val="#ppt_x"/>
                                          </p:val>
                                        </p:tav>
                                      </p:tavLst>
                                    </p:anim>
                                    <p:anim calcmode="lin" valueType="num">
                                      <p:cBhvr additive="base">
                                        <p:cTn id="13" dur="1000" fill="hold"/>
                                        <p:tgtEl>
                                          <p:spTgt spid="91"/>
                                        </p:tgtEl>
                                        <p:attrNameLst>
                                          <p:attrName>ppt_y</p:attrName>
                                        </p:attrNameLst>
                                      </p:cBhvr>
                                      <p:tavLst>
                                        <p:tav tm="0">
                                          <p:val>
                                            <p:strVal val="#ppt_y"/>
                                          </p:val>
                                        </p:tav>
                                        <p:tav tm="100000">
                                          <p:val>
                                            <p:strVal val="#ppt_y"/>
                                          </p:val>
                                        </p:tav>
                                      </p:tavLst>
                                    </p:anim>
                                  </p:childTnLst>
                                </p:cTn>
                              </p:par>
                              <p:par>
                                <p:cTn id="14" presetID="47" presetClass="entr" presetSubtype="0" fill="hold" grpId="0" nodeType="withEffect">
                                  <p:stCondLst>
                                    <p:cond delay="20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1000"/>
                                        <p:tgtEl>
                                          <p:spTgt spid="89"/>
                                        </p:tgtEl>
                                      </p:cBhvr>
                                    </p:animEffect>
                                    <p:anim calcmode="lin" valueType="num">
                                      <p:cBhvr>
                                        <p:cTn id="17" dur="1000" fill="hold"/>
                                        <p:tgtEl>
                                          <p:spTgt spid="89"/>
                                        </p:tgtEl>
                                        <p:attrNameLst>
                                          <p:attrName>ppt_x</p:attrName>
                                        </p:attrNameLst>
                                      </p:cBhvr>
                                      <p:tavLst>
                                        <p:tav tm="0">
                                          <p:val>
                                            <p:strVal val="#ppt_x"/>
                                          </p:val>
                                        </p:tav>
                                        <p:tav tm="100000">
                                          <p:val>
                                            <p:strVal val="#ppt_x"/>
                                          </p:val>
                                        </p:tav>
                                      </p:tavLst>
                                    </p:anim>
                                    <p:anim calcmode="lin" valueType="num">
                                      <p:cBhvr>
                                        <p:cTn id="18" dur="1000" fill="hold"/>
                                        <p:tgtEl>
                                          <p:spTgt spid="8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40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1000"/>
                                        <p:tgtEl>
                                          <p:spTgt spid="90"/>
                                        </p:tgtEl>
                                      </p:cBhvr>
                                    </p:animEffect>
                                    <p:anim calcmode="lin" valueType="num">
                                      <p:cBhvr>
                                        <p:cTn id="22" dur="1000" fill="hold"/>
                                        <p:tgtEl>
                                          <p:spTgt spid="90"/>
                                        </p:tgtEl>
                                        <p:attrNameLst>
                                          <p:attrName>ppt_x</p:attrName>
                                        </p:attrNameLst>
                                      </p:cBhvr>
                                      <p:tavLst>
                                        <p:tav tm="0">
                                          <p:val>
                                            <p:strVal val="#ppt_x"/>
                                          </p:val>
                                        </p:tav>
                                        <p:tav tm="100000">
                                          <p:val>
                                            <p:strVal val="#ppt_x"/>
                                          </p:val>
                                        </p:tav>
                                      </p:tavLst>
                                    </p:anim>
                                    <p:anim calcmode="lin" valueType="num">
                                      <p:cBhvr>
                                        <p:cTn id="23" dur="1000" fill="hold"/>
                                        <p:tgtEl>
                                          <p:spTgt spid="90"/>
                                        </p:tgtEl>
                                        <p:attrNameLst>
                                          <p:attrName>ppt_y</p:attrName>
                                        </p:attrNameLst>
                                      </p:cBhvr>
                                      <p:tavLst>
                                        <p:tav tm="0">
                                          <p:val>
                                            <p:strVal val="#ppt_y+.1"/>
                                          </p:val>
                                        </p:tav>
                                        <p:tav tm="100000">
                                          <p:val>
                                            <p:strVal val="#ppt_y"/>
                                          </p:val>
                                        </p:tav>
                                      </p:tavLst>
                                    </p:anim>
                                  </p:childTnLst>
                                </p:cTn>
                              </p:par>
                              <p:par>
                                <p:cTn id="24" presetID="2" presetClass="entr" presetSubtype="8" fill="hold" nodeType="withEffect">
                                  <p:stCondLst>
                                    <p:cond delay="80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1200" fill="hold"/>
                                        <p:tgtEl>
                                          <p:spTgt spid="2"/>
                                        </p:tgtEl>
                                        <p:attrNameLst>
                                          <p:attrName>ppt_x</p:attrName>
                                        </p:attrNameLst>
                                      </p:cBhvr>
                                      <p:tavLst>
                                        <p:tav tm="0">
                                          <p:val>
                                            <p:strVal val="0-#ppt_w/2"/>
                                          </p:val>
                                        </p:tav>
                                        <p:tav tm="100000">
                                          <p:val>
                                            <p:strVal val="#ppt_x"/>
                                          </p:val>
                                        </p:tav>
                                      </p:tavLst>
                                    </p:anim>
                                    <p:anim calcmode="lin" valueType="num">
                                      <p:cBhvr additive="base">
                                        <p:cTn id="27"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9" name="文本框 88">
            <a:extLst>
              <a:ext uri="{FF2B5EF4-FFF2-40B4-BE49-F238E27FC236}">
                <a16:creationId xmlns:a16="http://schemas.microsoft.com/office/drawing/2014/main" id="{DF62C9EE-A310-4149-8182-E71ECC52F703}"/>
              </a:ext>
            </a:extLst>
          </p:cNvPr>
          <p:cNvSpPr txBox="1"/>
          <p:nvPr userDrawn="1"/>
        </p:nvSpPr>
        <p:spPr>
          <a:xfrm>
            <a:off x="1107760" y="203200"/>
            <a:ext cx="2144630" cy="523220"/>
          </a:xfrm>
          <a:prstGeom prst="rect">
            <a:avLst/>
          </a:prstGeom>
          <a:noFill/>
        </p:spPr>
        <p:txBody>
          <a:bodyPr wrap="square" rtlCol="0">
            <a:spAutoFit/>
          </a:bodyPr>
          <a:lstStyle/>
          <a:p>
            <a:r>
              <a:rPr lang="zh-CN" altLang="en-US" sz="2800" dirty="0">
                <a:latin typeface="+mj-ea"/>
                <a:ea typeface="+mj-ea"/>
              </a:rPr>
              <a:t>学 习 目 标</a:t>
            </a:r>
          </a:p>
        </p:txBody>
      </p:sp>
      <p:sp>
        <p:nvSpPr>
          <p:cNvPr id="90" name="文本框 89">
            <a:extLst>
              <a:ext uri="{FF2B5EF4-FFF2-40B4-BE49-F238E27FC236}">
                <a16:creationId xmlns:a16="http://schemas.microsoft.com/office/drawing/2014/main" id="{7142EFFB-136F-4EB5-BE20-5CBE7FDA9E2B}"/>
              </a:ext>
            </a:extLst>
          </p:cNvPr>
          <p:cNvSpPr txBox="1"/>
          <p:nvPr userDrawn="1"/>
        </p:nvSpPr>
        <p:spPr>
          <a:xfrm>
            <a:off x="1061444" y="726420"/>
            <a:ext cx="2636796" cy="369332"/>
          </a:xfrm>
          <a:prstGeom prst="rect">
            <a:avLst/>
          </a:prstGeom>
          <a:noFill/>
        </p:spPr>
        <p:txBody>
          <a:bodyPr wrap="square">
            <a:spAutoFit/>
          </a:bodyPr>
          <a:lstStyle/>
          <a:p>
            <a:r>
              <a:rPr lang="en-US" altLang="zh-CN" dirty="0"/>
              <a:t>LEARNING OBJECTIVES</a:t>
            </a:r>
            <a:endParaRPr lang="zh-CN" altLang="en-US" dirty="0"/>
          </a:p>
        </p:txBody>
      </p:sp>
      <p:sp>
        <p:nvSpPr>
          <p:cNvPr id="332" name="矩形 331">
            <a:extLst>
              <a:ext uri="{FF2B5EF4-FFF2-40B4-BE49-F238E27FC236}">
                <a16:creationId xmlns:a16="http://schemas.microsoft.com/office/drawing/2014/main" id="{1C8E164B-17E5-4C10-8EE5-3703FF26A557}"/>
              </a:ext>
            </a:extLst>
          </p:cNvPr>
          <p:cNvSpPr/>
          <p:nvPr userDrawn="1"/>
        </p:nvSpPr>
        <p:spPr>
          <a:xfrm>
            <a:off x="0" y="6634901"/>
            <a:ext cx="12192000" cy="223099"/>
          </a:xfrm>
          <a:prstGeom prst="rect">
            <a:avLst/>
          </a:prstGeom>
          <a:gradFill flip="none" rotWithShape="1">
            <a:gsLst>
              <a:gs pos="99000">
                <a:srgbClr val="00416A"/>
              </a:gs>
              <a:gs pos="0">
                <a:srgbClr val="E4E5E6"/>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9768AC16-71B3-4AE8-A19B-96B3811B1205}"/>
              </a:ext>
            </a:extLst>
          </p:cNvPr>
          <p:cNvCxnSpPr>
            <a:cxnSpLocks/>
          </p:cNvCxnSpPr>
          <p:nvPr userDrawn="1"/>
        </p:nvCxnSpPr>
        <p:spPr>
          <a:xfrm>
            <a:off x="1106570" y="726420"/>
            <a:ext cx="2144630" cy="0"/>
          </a:xfrm>
          <a:prstGeom prst="line">
            <a:avLst/>
          </a:prstGeom>
          <a:ln w="19050">
            <a:gradFill>
              <a:gsLst>
                <a:gs pos="0">
                  <a:srgbClr val="00416A"/>
                </a:gs>
                <a:gs pos="100000">
                  <a:srgbClr val="E4E5E6"/>
                </a:gs>
              </a:gsLst>
              <a:lin ang="4200000" scaled="0"/>
            </a:gra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721E83B9-7C07-4923-A8A8-132907FBE23E}"/>
              </a:ext>
            </a:extLst>
          </p:cNvPr>
          <p:cNvGrpSpPr/>
          <p:nvPr userDrawn="1"/>
        </p:nvGrpSpPr>
        <p:grpSpPr>
          <a:xfrm>
            <a:off x="274027" y="281999"/>
            <a:ext cx="764259" cy="767958"/>
            <a:chOff x="274027" y="281999"/>
            <a:chExt cx="764259" cy="767958"/>
          </a:xfrm>
        </p:grpSpPr>
        <p:grpSp>
          <p:nvGrpSpPr>
            <p:cNvPr id="92" name="组合 91">
              <a:extLst>
                <a:ext uri="{FF2B5EF4-FFF2-40B4-BE49-F238E27FC236}">
                  <a16:creationId xmlns:a16="http://schemas.microsoft.com/office/drawing/2014/main" id="{379850DC-92F4-4B63-AF30-23353E40C076}"/>
                </a:ext>
              </a:extLst>
            </p:cNvPr>
            <p:cNvGrpSpPr/>
            <p:nvPr userDrawn="1"/>
          </p:nvGrpSpPr>
          <p:grpSpPr>
            <a:xfrm>
              <a:off x="274027" y="281999"/>
              <a:ext cx="764259" cy="767958"/>
              <a:chOff x="1506056" y="1170999"/>
              <a:chExt cx="764259" cy="767958"/>
            </a:xfrm>
          </p:grpSpPr>
          <p:sp>
            <p:nvSpPr>
              <p:cNvPr id="93" name="任意多边形: 形状 92">
                <a:extLst>
                  <a:ext uri="{FF2B5EF4-FFF2-40B4-BE49-F238E27FC236}">
                    <a16:creationId xmlns:a16="http://schemas.microsoft.com/office/drawing/2014/main" id="{7800473A-A7E4-4375-BB1E-F7DDB54DAD8B}"/>
                  </a:ext>
                </a:extLst>
              </p:cNvPr>
              <p:cNvSpPr/>
              <p:nvPr userDrawn="1"/>
            </p:nvSpPr>
            <p:spPr>
              <a:xfrm>
                <a:off x="1506056" y="1170999"/>
                <a:ext cx="764259" cy="767958"/>
              </a:xfrm>
              <a:custGeom>
                <a:avLst/>
                <a:gdLst>
                  <a:gd name="connsiteX0" fmla="*/ 380280 w 764259"/>
                  <a:gd name="connsiteY0" fmla="*/ 0 h 767958"/>
                  <a:gd name="connsiteX1" fmla="*/ 764259 w 764259"/>
                  <a:gd name="connsiteY1" fmla="*/ 383979 h 767958"/>
                  <a:gd name="connsiteX2" fmla="*/ 380280 w 764259"/>
                  <a:gd name="connsiteY2" fmla="*/ 767958 h 767958"/>
                  <a:gd name="connsiteX3" fmla="*/ 108766 w 764259"/>
                  <a:gd name="connsiteY3" fmla="*/ 655493 h 767958"/>
                  <a:gd name="connsiteX4" fmla="*/ 88074 w 764259"/>
                  <a:gd name="connsiteY4" fmla="*/ 630414 h 767958"/>
                  <a:gd name="connsiteX5" fmla="*/ 86340 w 764259"/>
                  <a:gd name="connsiteY5" fmla="*/ 621759 h 767958"/>
                  <a:gd name="connsiteX6" fmla="*/ 99269 w 764259"/>
                  <a:gd name="connsiteY6" fmla="*/ 602352 h 767958"/>
                  <a:gd name="connsiteX7" fmla="*/ 122135 w 764259"/>
                  <a:gd name="connsiteY7" fmla="*/ 597770 h 767958"/>
                  <a:gd name="connsiteX8" fmla="*/ 138156 w 764259"/>
                  <a:gd name="connsiteY8" fmla="*/ 608444 h 767958"/>
                  <a:gd name="connsiteX9" fmla="*/ 125488 w 764259"/>
                  <a:gd name="connsiteY9" fmla="*/ 584691 h 767958"/>
                  <a:gd name="connsiteX10" fmla="*/ 149936 w 764259"/>
                  <a:gd name="connsiteY10" fmla="*/ 614323 h 767958"/>
                  <a:gd name="connsiteX11" fmla="*/ 380280 w 764259"/>
                  <a:gd name="connsiteY11" fmla="*/ 709734 h 767958"/>
                  <a:gd name="connsiteX12" fmla="*/ 706035 w 764259"/>
                  <a:gd name="connsiteY12" fmla="*/ 383979 h 767958"/>
                  <a:gd name="connsiteX13" fmla="*/ 380280 w 764259"/>
                  <a:gd name="connsiteY13" fmla="*/ 58224 h 767958"/>
                  <a:gd name="connsiteX14" fmla="*/ 61143 w 764259"/>
                  <a:gd name="connsiteY14" fmla="*/ 318328 h 767958"/>
                  <a:gd name="connsiteX15" fmla="*/ 58224 w 764259"/>
                  <a:gd name="connsiteY15" fmla="*/ 347286 h 767958"/>
                  <a:gd name="connsiteX16" fmla="*/ 0 w 764259"/>
                  <a:gd name="connsiteY16" fmla="*/ 347286 h 767958"/>
                  <a:gd name="connsiteX17" fmla="*/ 4102 w 764259"/>
                  <a:gd name="connsiteY17" fmla="*/ 306594 h 767958"/>
                  <a:gd name="connsiteX18" fmla="*/ 380280 w 764259"/>
                  <a:gd name="connsiteY18" fmla="*/ 0 h 76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4259" h="767958">
                    <a:moveTo>
                      <a:pt x="380280" y="0"/>
                    </a:moveTo>
                    <a:cubicBezTo>
                      <a:pt x="592346" y="0"/>
                      <a:pt x="764259" y="171913"/>
                      <a:pt x="764259" y="383979"/>
                    </a:cubicBezTo>
                    <a:cubicBezTo>
                      <a:pt x="764259" y="596045"/>
                      <a:pt x="592346" y="767958"/>
                      <a:pt x="380280" y="767958"/>
                    </a:cubicBezTo>
                    <a:cubicBezTo>
                      <a:pt x="274247" y="767958"/>
                      <a:pt x="178252" y="724980"/>
                      <a:pt x="108766" y="655493"/>
                    </a:cubicBezTo>
                    <a:lnTo>
                      <a:pt x="88074" y="630414"/>
                    </a:lnTo>
                    <a:lnTo>
                      <a:pt x="86340" y="621759"/>
                    </a:lnTo>
                    <a:cubicBezTo>
                      <a:pt x="87851" y="614109"/>
                      <a:pt x="92280" y="607036"/>
                      <a:pt x="99269" y="602352"/>
                    </a:cubicBezTo>
                    <a:cubicBezTo>
                      <a:pt x="106259" y="597667"/>
                      <a:pt x="114485" y="596260"/>
                      <a:pt x="122135" y="597770"/>
                    </a:cubicBezTo>
                    <a:lnTo>
                      <a:pt x="138156" y="608444"/>
                    </a:lnTo>
                    <a:lnTo>
                      <a:pt x="125488" y="584691"/>
                    </a:lnTo>
                    <a:lnTo>
                      <a:pt x="149936" y="614323"/>
                    </a:lnTo>
                    <a:cubicBezTo>
                      <a:pt x="208886" y="673273"/>
                      <a:pt x="290325" y="709734"/>
                      <a:pt x="380280" y="709734"/>
                    </a:cubicBezTo>
                    <a:cubicBezTo>
                      <a:pt x="560190" y="709734"/>
                      <a:pt x="706035" y="563889"/>
                      <a:pt x="706035" y="383979"/>
                    </a:cubicBezTo>
                    <a:cubicBezTo>
                      <a:pt x="706035" y="204069"/>
                      <a:pt x="560190" y="58224"/>
                      <a:pt x="380280" y="58224"/>
                    </a:cubicBezTo>
                    <a:cubicBezTo>
                      <a:pt x="222859" y="58224"/>
                      <a:pt x="91519" y="169887"/>
                      <a:pt x="61143" y="318328"/>
                    </a:cubicBezTo>
                    <a:lnTo>
                      <a:pt x="58224" y="347286"/>
                    </a:lnTo>
                    <a:lnTo>
                      <a:pt x="0" y="347286"/>
                    </a:lnTo>
                    <a:lnTo>
                      <a:pt x="4102" y="306594"/>
                    </a:lnTo>
                    <a:cubicBezTo>
                      <a:pt x="39907" y="131621"/>
                      <a:pt x="194722" y="0"/>
                      <a:pt x="380280" y="0"/>
                    </a:cubicBezTo>
                    <a:close/>
                  </a:path>
                </a:pathLst>
              </a:cu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4" name="椭圆 93">
                <a:extLst>
                  <a:ext uri="{FF2B5EF4-FFF2-40B4-BE49-F238E27FC236}">
                    <a16:creationId xmlns:a16="http://schemas.microsoft.com/office/drawing/2014/main" id="{8722033A-22FB-4FD4-86BC-19FB91482DA1}"/>
                  </a:ext>
                </a:extLst>
              </p:cNvPr>
              <p:cNvSpPr/>
              <p:nvPr userDrawn="1"/>
            </p:nvSpPr>
            <p:spPr>
              <a:xfrm>
                <a:off x="1588770" y="1756122"/>
                <a:ext cx="57150" cy="57150"/>
              </a:xfrm>
              <a:prstGeom prst="ellipse">
                <a:avLst/>
              </a:pr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95" name="椭圆 94">
                <a:extLst>
                  <a:ext uri="{FF2B5EF4-FFF2-40B4-BE49-F238E27FC236}">
                    <a16:creationId xmlns:a16="http://schemas.microsoft.com/office/drawing/2014/main" id="{FF09C5A9-92CA-4329-879E-715459180F8A}"/>
                  </a:ext>
                </a:extLst>
              </p:cNvPr>
              <p:cNvSpPr/>
              <p:nvPr userDrawn="1"/>
            </p:nvSpPr>
            <p:spPr>
              <a:xfrm>
                <a:off x="1506056" y="1488303"/>
                <a:ext cx="57150" cy="57150"/>
              </a:xfrm>
              <a:prstGeom prst="ellipse">
                <a:avLst/>
              </a:prstGeom>
              <a:solidFill>
                <a:srgbClr val="4A5B6F"/>
              </a:solid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36" name="组合 335">
              <a:extLst>
                <a:ext uri="{FF2B5EF4-FFF2-40B4-BE49-F238E27FC236}">
                  <a16:creationId xmlns:a16="http://schemas.microsoft.com/office/drawing/2014/main" id="{CB9FAFF7-6CB1-4FAA-BF91-1D4A91879A04}"/>
                </a:ext>
              </a:extLst>
            </p:cNvPr>
            <p:cNvGrpSpPr/>
            <p:nvPr userDrawn="1"/>
          </p:nvGrpSpPr>
          <p:grpSpPr>
            <a:xfrm>
              <a:off x="376637" y="513205"/>
              <a:ext cx="535506" cy="350441"/>
              <a:chOff x="1922428" y="1423006"/>
              <a:chExt cx="535506" cy="350441"/>
            </a:xfrm>
            <a:gradFill>
              <a:gsLst>
                <a:gs pos="0">
                  <a:srgbClr val="00416A"/>
                </a:gs>
                <a:gs pos="100000">
                  <a:srgbClr val="E4E5E6"/>
                </a:gs>
              </a:gsLst>
              <a:lin ang="3000000" scaled="0"/>
            </a:gradFill>
          </p:grpSpPr>
          <p:grpSp>
            <p:nvGrpSpPr>
              <p:cNvPr id="337" name="组合 336">
                <a:extLst>
                  <a:ext uri="{FF2B5EF4-FFF2-40B4-BE49-F238E27FC236}">
                    <a16:creationId xmlns:a16="http://schemas.microsoft.com/office/drawing/2014/main" id="{E0001819-CABA-412C-97AC-6868D2151F72}"/>
                  </a:ext>
                </a:extLst>
              </p:cNvPr>
              <p:cNvGrpSpPr/>
              <p:nvPr userDrawn="1"/>
            </p:nvGrpSpPr>
            <p:grpSpPr>
              <a:xfrm rot="18718039" flipV="1">
                <a:off x="1844710" y="1584333"/>
                <a:ext cx="224712" cy="69276"/>
                <a:chOff x="573405" y="1443990"/>
                <a:chExt cx="787632" cy="160020"/>
              </a:xfrm>
              <a:grpFill/>
            </p:grpSpPr>
            <p:sp>
              <p:nvSpPr>
                <p:cNvPr id="347" name="椭圆 346">
                  <a:extLst>
                    <a:ext uri="{FF2B5EF4-FFF2-40B4-BE49-F238E27FC236}">
                      <a16:creationId xmlns:a16="http://schemas.microsoft.com/office/drawing/2014/main" id="{32BECBDA-C9B8-414F-A61C-DA2056B6A217}"/>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8" name="椭圆 347">
                  <a:extLst>
                    <a:ext uri="{FF2B5EF4-FFF2-40B4-BE49-F238E27FC236}">
                      <a16:creationId xmlns:a16="http://schemas.microsoft.com/office/drawing/2014/main" id="{09843A7F-7B9C-4002-BD85-E07246890121}"/>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9" name="矩形 348">
                  <a:extLst>
                    <a:ext uri="{FF2B5EF4-FFF2-40B4-BE49-F238E27FC236}">
                      <a16:creationId xmlns:a16="http://schemas.microsoft.com/office/drawing/2014/main" id="{A66454DD-50AC-4BA1-B090-C2755364FE3B}"/>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38" name="组合 337">
                <a:extLst>
                  <a:ext uri="{FF2B5EF4-FFF2-40B4-BE49-F238E27FC236}">
                    <a16:creationId xmlns:a16="http://schemas.microsoft.com/office/drawing/2014/main" id="{D411B4CD-558A-4F75-A7D6-378285EE33B9}"/>
                  </a:ext>
                </a:extLst>
              </p:cNvPr>
              <p:cNvGrpSpPr/>
              <p:nvPr userDrawn="1"/>
            </p:nvGrpSpPr>
            <p:grpSpPr>
              <a:xfrm rot="2651265" flipV="1">
                <a:off x="1955814" y="1594427"/>
                <a:ext cx="253670" cy="69276"/>
                <a:chOff x="573405" y="1443990"/>
                <a:chExt cx="787632" cy="160020"/>
              </a:xfrm>
              <a:grpFill/>
            </p:grpSpPr>
            <p:sp>
              <p:nvSpPr>
                <p:cNvPr id="344" name="椭圆 343">
                  <a:extLst>
                    <a:ext uri="{FF2B5EF4-FFF2-40B4-BE49-F238E27FC236}">
                      <a16:creationId xmlns:a16="http://schemas.microsoft.com/office/drawing/2014/main" id="{9DF5C1A4-6F13-470B-86AE-EB13DA183A61}"/>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5" name="椭圆 344">
                  <a:extLst>
                    <a:ext uri="{FF2B5EF4-FFF2-40B4-BE49-F238E27FC236}">
                      <a16:creationId xmlns:a16="http://schemas.microsoft.com/office/drawing/2014/main" id="{54964E4D-0479-40BB-ACD6-0CF0A2657D79}"/>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6" name="矩形 345">
                  <a:extLst>
                    <a:ext uri="{FF2B5EF4-FFF2-40B4-BE49-F238E27FC236}">
                      <a16:creationId xmlns:a16="http://schemas.microsoft.com/office/drawing/2014/main" id="{DD0D5803-62D1-42EF-ABC5-3026E896D1A2}"/>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39" name="组合 338">
                <a:extLst>
                  <a:ext uri="{FF2B5EF4-FFF2-40B4-BE49-F238E27FC236}">
                    <a16:creationId xmlns:a16="http://schemas.microsoft.com/office/drawing/2014/main" id="{EADF3D5B-2FF5-445C-A7A6-FB8E637980BF}"/>
                  </a:ext>
                </a:extLst>
              </p:cNvPr>
              <p:cNvGrpSpPr/>
              <p:nvPr userDrawn="1"/>
            </p:nvGrpSpPr>
            <p:grpSpPr>
              <a:xfrm rot="18821879" flipV="1">
                <a:off x="2091592" y="1585792"/>
                <a:ext cx="306034" cy="69276"/>
                <a:chOff x="573405" y="1443990"/>
                <a:chExt cx="787632" cy="160020"/>
              </a:xfrm>
              <a:grpFill/>
            </p:grpSpPr>
            <p:sp>
              <p:nvSpPr>
                <p:cNvPr id="341" name="椭圆 340">
                  <a:extLst>
                    <a:ext uri="{FF2B5EF4-FFF2-40B4-BE49-F238E27FC236}">
                      <a16:creationId xmlns:a16="http://schemas.microsoft.com/office/drawing/2014/main" id="{C4BEB5DE-E181-4FE1-BF03-9C33D1B5FE6F}"/>
                    </a:ext>
                  </a:extLst>
                </p:cNvPr>
                <p:cNvSpPr/>
                <p:nvPr userDrawn="1"/>
              </p:nvSpPr>
              <p:spPr>
                <a:xfrm>
                  <a:off x="573405"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2" name="椭圆 341">
                  <a:extLst>
                    <a:ext uri="{FF2B5EF4-FFF2-40B4-BE49-F238E27FC236}">
                      <a16:creationId xmlns:a16="http://schemas.microsoft.com/office/drawing/2014/main" id="{40B1EE8A-DF09-4667-8580-F5A8BA44124A}"/>
                    </a:ext>
                  </a:extLst>
                </p:cNvPr>
                <p:cNvSpPr/>
                <p:nvPr userDrawn="1"/>
              </p:nvSpPr>
              <p:spPr>
                <a:xfrm>
                  <a:off x="1201017" y="1443990"/>
                  <a:ext cx="160020" cy="160020"/>
                </a:xfrm>
                <a:prstGeom prst="ellips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3" name="矩形 342">
                  <a:extLst>
                    <a:ext uri="{FF2B5EF4-FFF2-40B4-BE49-F238E27FC236}">
                      <a16:creationId xmlns:a16="http://schemas.microsoft.com/office/drawing/2014/main" id="{A2FCD742-4548-4D24-A5EA-CA4CFDCCE951}"/>
                    </a:ext>
                  </a:extLst>
                </p:cNvPr>
                <p:cNvSpPr/>
                <p:nvPr userDrawn="1"/>
              </p:nvSpPr>
              <p:spPr>
                <a:xfrm>
                  <a:off x="653415" y="1443990"/>
                  <a:ext cx="624840" cy="160020"/>
                </a:xfrm>
                <a:prstGeom prst="rect">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340" name="等腰三角形 339">
                <a:extLst>
                  <a:ext uri="{FF2B5EF4-FFF2-40B4-BE49-F238E27FC236}">
                    <a16:creationId xmlns:a16="http://schemas.microsoft.com/office/drawing/2014/main" id="{BB613D15-7A31-43B3-8011-9FD64BD33C2C}"/>
                  </a:ext>
                </a:extLst>
              </p:cNvPr>
              <p:cNvSpPr/>
              <p:nvPr userDrawn="1"/>
            </p:nvSpPr>
            <p:spPr>
              <a:xfrm rot="2290495">
                <a:off x="2261064" y="1423006"/>
                <a:ext cx="196870" cy="148982"/>
              </a:xfrm>
              <a:prstGeom prst="triangle">
                <a:avLst/>
              </a:prstGeom>
              <a:grpFill/>
              <a:ln>
                <a:noFill/>
              </a:ln>
              <a:effectLst>
                <a:outerShdw sx="1000" sy="1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350" name="组合 349">
            <a:extLst>
              <a:ext uri="{FF2B5EF4-FFF2-40B4-BE49-F238E27FC236}">
                <a16:creationId xmlns:a16="http://schemas.microsoft.com/office/drawing/2014/main" id="{E317BB5E-E0D0-47C8-8B30-5AF2DD4B358C}"/>
              </a:ext>
            </a:extLst>
          </p:cNvPr>
          <p:cNvGrpSpPr/>
          <p:nvPr userDrawn="1"/>
        </p:nvGrpSpPr>
        <p:grpSpPr>
          <a:xfrm>
            <a:off x="7633252" y="1560444"/>
            <a:ext cx="3667540" cy="3395816"/>
            <a:chOff x="3365728" y="1232069"/>
            <a:chExt cx="5022850" cy="4543256"/>
          </a:xfrm>
        </p:grpSpPr>
        <p:sp>
          <p:nvSpPr>
            <p:cNvPr id="351" name="椭圆 350">
              <a:extLst>
                <a:ext uri="{FF2B5EF4-FFF2-40B4-BE49-F238E27FC236}">
                  <a16:creationId xmlns:a16="http://schemas.microsoft.com/office/drawing/2014/main" id="{5D31CF50-A020-4B16-8CBA-65980AA848E3}"/>
                </a:ext>
              </a:extLst>
            </p:cNvPr>
            <p:cNvSpPr/>
            <p:nvPr/>
          </p:nvSpPr>
          <p:spPr bwMode="auto">
            <a:xfrm flipH="1">
              <a:off x="3537178" y="5751513"/>
              <a:ext cx="4851400" cy="4763"/>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2" name="组合 351">
              <a:extLst>
                <a:ext uri="{FF2B5EF4-FFF2-40B4-BE49-F238E27FC236}">
                  <a16:creationId xmlns:a16="http://schemas.microsoft.com/office/drawing/2014/main" id="{27000D48-F6F7-431D-9B05-57B615A56B22}"/>
                </a:ext>
              </a:extLst>
            </p:cNvPr>
            <p:cNvGrpSpPr/>
            <p:nvPr/>
          </p:nvGrpSpPr>
          <p:grpSpPr>
            <a:xfrm flipH="1">
              <a:off x="3365728" y="5137945"/>
              <a:ext cx="411162" cy="617537"/>
              <a:chOff x="16273466" y="5481639"/>
              <a:chExt cx="411162" cy="617537"/>
            </a:xfrm>
          </p:grpSpPr>
          <p:sp>
            <p:nvSpPr>
              <p:cNvPr id="854" name="任意多边形 953">
                <a:extLst>
                  <a:ext uri="{FF2B5EF4-FFF2-40B4-BE49-F238E27FC236}">
                    <a16:creationId xmlns:a16="http://schemas.microsoft.com/office/drawing/2014/main" id="{C0D9D58C-18E0-4574-9130-D942F27BE9F0}"/>
                  </a:ext>
                </a:extLst>
              </p:cNvPr>
              <p:cNvSpPr/>
              <p:nvPr/>
            </p:nvSpPr>
            <p:spPr bwMode="auto">
              <a:xfrm>
                <a:off x="16443328" y="5772152"/>
                <a:ext cx="38100" cy="38100"/>
              </a:xfrm>
              <a:custGeom>
                <a:avLst/>
                <a:gdLst>
                  <a:gd name="T0" fmla="*/ 0 w 24"/>
                  <a:gd name="T1" fmla="*/ 7 h 24"/>
                  <a:gd name="T2" fmla="*/ 9 w 24"/>
                  <a:gd name="T3" fmla="*/ 7 h 24"/>
                  <a:gd name="T4" fmla="*/ 14 w 24"/>
                  <a:gd name="T5" fmla="*/ 0 h 24"/>
                  <a:gd name="T6" fmla="*/ 16 w 24"/>
                  <a:gd name="T7" fmla="*/ 9 h 24"/>
                  <a:gd name="T8" fmla="*/ 24 w 24"/>
                  <a:gd name="T9" fmla="*/ 12 h 24"/>
                  <a:gd name="T10" fmla="*/ 17 w 24"/>
                  <a:gd name="T11" fmla="*/ 16 h 24"/>
                  <a:gd name="T12" fmla="*/ 17 w 24"/>
                  <a:gd name="T13" fmla="*/ 24 h 24"/>
                  <a:gd name="T14" fmla="*/ 11 w 24"/>
                  <a:gd name="T15" fmla="*/ 19 h 24"/>
                  <a:gd name="T16" fmla="*/ 2 w 24"/>
                  <a:gd name="T17" fmla="*/ 21 h 24"/>
                  <a:gd name="T18" fmla="*/ 5 w 24"/>
                  <a:gd name="T19" fmla="*/ 14 h 24"/>
                  <a:gd name="T20" fmla="*/ 0 w 24"/>
                  <a:gd name="T21"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0" y="7"/>
                    </a:moveTo>
                    <a:lnTo>
                      <a:pt x="9" y="7"/>
                    </a:lnTo>
                    <a:lnTo>
                      <a:pt x="14" y="0"/>
                    </a:lnTo>
                    <a:lnTo>
                      <a:pt x="16" y="9"/>
                    </a:lnTo>
                    <a:lnTo>
                      <a:pt x="24" y="12"/>
                    </a:lnTo>
                    <a:lnTo>
                      <a:pt x="17" y="16"/>
                    </a:lnTo>
                    <a:lnTo>
                      <a:pt x="17" y="24"/>
                    </a:lnTo>
                    <a:lnTo>
                      <a:pt x="11" y="19"/>
                    </a:lnTo>
                    <a:lnTo>
                      <a:pt x="2" y="21"/>
                    </a:lnTo>
                    <a:lnTo>
                      <a:pt x="5" y="14"/>
                    </a:lnTo>
                    <a:lnTo>
                      <a:pt x="0"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5" name="任意多边形 960">
                <a:extLst>
                  <a:ext uri="{FF2B5EF4-FFF2-40B4-BE49-F238E27FC236}">
                    <a16:creationId xmlns:a16="http://schemas.microsoft.com/office/drawing/2014/main" id="{41F0E68C-6711-41F6-899A-94DB16A341A1}"/>
                  </a:ext>
                </a:extLst>
              </p:cNvPr>
              <p:cNvSpPr/>
              <p:nvPr/>
            </p:nvSpPr>
            <p:spPr bwMode="auto">
              <a:xfrm>
                <a:off x="16454441" y="5538789"/>
                <a:ext cx="26988" cy="177800"/>
              </a:xfrm>
              <a:custGeom>
                <a:avLst/>
                <a:gdLst>
                  <a:gd name="T0" fmla="*/ 1 w 10"/>
                  <a:gd name="T1" fmla="*/ 65 h 66"/>
                  <a:gd name="T2" fmla="*/ 7 w 10"/>
                  <a:gd name="T3" fmla="*/ 33 h 66"/>
                  <a:gd name="T4" fmla="*/ 1 w 10"/>
                  <a:gd name="T5" fmla="*/ 1 h 66"/>
                  <a:gd name="T6" fmla="*/ 10 w 10"/>
                  <a:gd name="T7" fmla="*/ 33 h 66"/>
                  <a:gd name="T8" fmla="*/ 1 w 10"/>
                  <a:gd name="T9" fmla="*/ 65 h 66"/>
                </a:gdLst>
                <a:ahLst/>
                <a:cxnLst>
                  <a:cxn ang="0">
                    <a:pos x="T0" y="T1"/>
                  </a:cxn>
                  <a:cxn ang="0">
                    <a:pos x="T2" y="T3"/>
                  </a:cxn>
                  <a:cxn ang="0">
                    <a:pos x="T4" y="T5"/>
                  </a:cxn>
                  <a:cxn ang="0">
                    <a:pos x="T6" y="T7"/>
                  </a:cxn>
                  <a:cxn ang="0">
                    <a:pos x="T8" y="T9"/>
                  </a:cxn>
                </a:cxnLst>
                <a:rect l="0" t="0" r="r" b="b"/>
                <a:pathLst>
                  <a:path w="10" h="66">
                    <a:moveTo>
                      <a:pt x="1" y="65"/>
                    </a:moveTo>
                    <a:cubicBezTo>
                      <a:pt x="0" y="65"/>
                      <a:pt x="7" y="51"/>
                      <a:pt x="7" y="33"/>
                    </a:cubicBezTo>
                    <a:cubicBezTo>
                      <a:pt x="7" y="15"/>
                      <a:pt x="1" y="1"/>
                      <a:pt x="1" y="1"/>
                    </a:cubicBezTo>
                    <a:cubicBezTo>
                      <a:pt x="2" y="0"/>
                      <a:pt x="10" y="14"/>
                      <a:pt x="10" y="33"/>
                    </a:cubicBezTo>
                    <a:cubicBezTo>
                      <a:pt x="10" y="52"/>
                      <a:pt x="2" y="66"/>
                      <a:pt x="1" y="6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6" name="任意多边形 961">
                <a:extLst>
                  <a:ext uri="{FF2B5EF4-FFF2-40B4-BE49-F238E27FC236}">
                    <a16:creationId xmlns:a16="http://schemas.microsoft.com/office/drawing/2014/main" id="{6C6A5AC6-E196-48C5-85B9-7517E90AFA40}"/>
                  </a:ext>
                </a:extLst>
              </p:cNvPr>
              <p:cNvSpPr/>
              <p:nvPr/>
            </p:nvSpPr>
            <p:spPr bwMode="auto">
              <a:xfrm>
                <a:off x="16414753" y="5543552"/>
                <a:ext cx="19050" cy="169862"/>
              </a:xfrm>
              <a:custGeom>
                <a:avLst/>
                <a:gdLst>
                  <a:gd name="T0" fmla="*/ 1 w 7"/>
                  <a:gd name="T1" fmla="*/ 63 h 63"/>
                  <a:gd name="T2" fmla="*/ 4 w 7"/>
                  <a:gd name="T3" fmla="*/ 31 h 63"/>
                  <a:gd name="T4" fmla="*/ 1 w 7"/>
                  <a:gd name="T5" fmla="*/ 0 h 63"/>
                  <a:gd name="T6" fmla="*/ 7 w 7"/>
                  <a:gd name="T7" fmla="*/ 31 h 63"/>
                  <a:gd name="T8" fmla="*/ 1 w 7"/>
                  <a:gd name="T9" fmla="*/ 63 h 63"/>
                </a:gdLst>
                <a:ahLst/>
                <a:cxnLst>
                  <a:cxn ang="0">
                    <a:pos x="T0" y="T1"/>
                  </a:cxn>
                  <a:cxn ang="0">
                    <a:pos x="T2" y="T3"/>
                  </a:cxn>
                  <a:cxn ang="0">
                    <a:pos x="T4" y="T5"/>
                  </a:cxn>
                  <a:cxn ang="0">
                    <a:pos x="T6" y="T7"/>
                  </a:cxn>
                  <a:cxn ang="0">
                    <a:pos x="T8" y="T9"/>
                  </a:cxn>
                </a:cxnLst>
                <a:rect l="0" t="0" r="r" b="b"/>
                <a:pathLst>
                  <a:path w="7" h="63">
                    <a:moveTo>
                      <a:pt x="1" y="63"/>
                    </a:moveTo>
                    <a:cubicBezTo>
                      <a:pt x="0" y="63"/>
                      <a:pt x="4" y="49"/>
                      <a:pt x="4" y="31"/>
                    </a:cubicBezTo>
                    <a:cubicBezTo>
                      <a:pt x="4" y="14"/>
                      <a:pt x="0" y="0"/>
                      <a:pt x="1" y="0"/>
                    </a:cubicBezTo>
                    <a:cubicBezTo>
                      <a:pt x="2" y="0"/>
                      <a:pt x="7" y="13"/>
                      <a:pt x="7" y="31"/>
                    </a:cubicBezTo>
                    <a:cubicBezTo>
                      <a:pt x="7" y="49"/>
                      <a:pt x="2" y="63"/>
                      <a:pt x="1" y="6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7" name="任意多边形 1026">
                <a:extLst>
                  <a:ext uri="{FF2B5EF4-FFF2-40B4-BE49-F238E27FC236}">
                    <a16:creationId xmlns:a16="http://schemas.microsoft.com/office/drawing/2014/main" id="{0F40407E-4364-4A0D-BD3F-95E038449DF3}"/>
                  </a:ext>
                </a:extLst>
              </p:cNvPr>
              <p:cNvSpPr/>
              <p:nvPr/>
            </p:nvSpPr>
            <p:spPr bwMode="auto">
              <a:xfrm>
                <a:off x="16298866" y="5492752"/>
                <a:ext cx="371475" cy="395287"/>
              </a:xfrm>
              <a:custGeom>
                <a:avLst/>
                <a:gdLst>
                  <a:gd name="T0" fmla="*/ 35 w 138"/>
                  <a:gd name="T1" fmla="*/ 147 h 147"/>
                  <a:gd name="T2" fmla="*/ 0 w 138"/>
                  <a:gd name="T3" fmla="*/ 79 h 147"/>
                  <a:gd name="T4" fmla="*/ 30 w 138"/>
                  <a:gd name="T5" fmla="*/ 15 h 147"/>
                  <a:gd name="T6" fmla="*/ 103 w 138"/>
                  <a:gd name="T7" fmla="*/ 15 h 147"/>
                  <a:gd name="T8" fmla="*/ 137 w 138"/>
                  <a:gd name="T9" fmla="*/ 81 h 147"/>
                  <a:gd name="T10" fmla="*/ 101 w 138"/>
                  <a:gd name="T11" fmla="*/ 147 h 147"/>
                </a:gdLst>
                <a:ahLst/>
                <a:cxnLst>
                  <a:cxn ang="0">
                    <a:pos x="T0" y="T1"/>
                  </a:cxn>
                  <a:cxn ang="0">
                    <a:pos x="T2" y="T3"/>
                  </a:cxn>
                  <a:cxn ang="0">
                    <a:pos x="T4" y="T5"/>
                  </a:cxn>
                  <a:cxn ang="0">
                    <a:pos x="T6" y="T7"/>
                  </a:cxn>
                  <a:cxn ang="0">
                    <a:pos x="T8" y="T9"/>
                  </a:cxn>
                  <a:cxn ang="0">
                    <a:pos x="T10" y="T11"/>
                  </a:cxn>
                </a:cxnLst>
                <a:rect l="0" t="0" r="r" b="b"/>
                <a:pathLst>
                  <a:path w="138" h="147">
                    <a:moveTo>
                      <a:pt x="35" y="147"/>
                    </a:moveTo>
                    <a:cubicBezTo>
                      <a:pt x="13" y="134"/>
                      <a:pt x="1" y="104"/>
                      <a:pt x="0" y="79"/>
                    </a:cubicBezTo>
                    <a:cubicBezTo>
                      <a:pt x="0" y="55"/>
                      <a:pt x="10" y="29"/>
                      <a:pt x="30" y="15"/>
                    </a:cubicBezTo>
                    <a:cubicBezTo>
                      <a:pt x="51" y="0"/>
                      <a:pt x="81" y="1"/>
                      <a:pt x="103" y="15"/>
                    </a:cubicBezTo>
                    <a:cubicBezTo>
                      <a:pt x="125" y="29"/>
                      <a:pt x="138" y="55"/>
                      <a:pt x="137" y="81"/>
                    </a:cubicBezTo>
                    <a:cubicBezTo>
                      <a:pt x="136" y="107"/>
                      <a:pt x="122" y="131"/>
                      <a:pt x="101" y="147"/>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8" name="任意多边形 1027">
                <a:extLst>
                  <a:ext uri="{FF2B5EF4-FFF2-40B4-BE49-F238E27FC236}">
                    <a16:creationId xmlns:a16="http://schemas.microsoft.com/office/drawing/2014/main" id="{895DE983-59D9-44B7-8040-4706E1191ADC}"/>
                  </a:ext>
                </a:extLst>
              </p:cNvPr>
              <p:cNvSpPr/>
              <p:nvPr/>
            </p:nvSpPr>
            <p:spPr bwMode="auto">
              <a:xfrm>
                <a:off x="16470316" y="5511802"/>
                <a:ext cx="22225" cy="382587"/>
              </a:xfrm>
              <a:custGeom>
                <a:avLst/>
                <a:gdLst>
                  <a:gd name="T0" fmla="*/ 7 w 8"/>
                  <a:gd name="T1" fmla="*/ 142 h 142"/>
                  <a:gd name="T2" fmla="*/ 6 w 8"/>
                  <a:gd name="T3" fmla="*/ 137 h 142"/>
                  <a:gd name="T4" fmla="*/ 6 w 8"/>
                  <a:gd name="T5" fmla="*/ 121 h 142"/>
                  <a:gd name="T6" fmla="*/ 4 w 8"/>
                  <a:gd name="T7" fmla="*/ 71 h 142"/>
                  <a:gd name="T8" fmla="*/ 2 w 8"/>
                  <a:gd name="T9" fmla="*/ 20 h 142"/>
                  <a:gd name="T10" fmla="*/ 1 w 8"/>
                  <a:gd name="T11" fmla="*/ 5 h 142"/>
                  <a:gd name="T12" fmla="*/ 1 w 8"/>
                  <a:gd name="T13" fmla="*/ 0 h 142"/>
                  <a:gd name="T14" fmla="*/ 2 w 8"/>
                  <a:gd name="T15" fmla="*/ 5 h 142"/>
                  <a:gd name="T16" fmla="*/ 3 w 8"/>
                  <a:gd name="T17" fmla="*/ 20 h 142"/>
                  <a:gd name="T18" fmla="*/ 6 w 8"/>
                  <a:gd name="T19" fmla="*/ 71 h 142"/>
                  <a:gd name="T20" fmla="*/ 8 w 8"/>
                  <a:gd name="T21" fmla="*/ 121 h 142"/>
                  <a:gd name="T22" fmla="*/ 7 w 8"/>
                  <a:gd name="T23" fmla="*/ 137 h 142"/>
                  <a:gd name="T24" fmla="*/ 7 w 8"/>
                  <a:gd name="T2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42">
                    <a:moveTo>
                      <a:pt x="7" y="142"/>
                    </a:moveTo>
                    <a:cubicBezTo>
                      <a:pt x="7" y="142"/>
                      <a:pt x="7" y="140"/>
                      <a:pt x="6" y="137"/>
                    </a:cubicBezTo>
                    <a:cubicBezTo>
                      <a:pt x="6" y="133"/>
                      <a:pt x="6" y="127"/>
                      <a:pt x="6" y="121"/>
                    </a:cubicBezTo>
                    <a:cubicBezTo>
                      <a:pt x="6" y="108"/>
                      <a:pt x="5" y="91"/>
                      <a:pt x="4" y="71"/>
                    </a:cubicBezTo>
                    <a:cubicBezTo>
                      <a:pt x="3" y="51"/>
                      <a:pt x="2" y="33"/>
                      <a:pt x="2" y="20"/>
                    </a:cubicBezTo>
                    <a:cubicBezTo>
                      <a:pt x="1" y="14"/>
                      <a:pt x="1" y="9"/>
                      <a:pt x="1" y="5"/>
                    </a:cubicBezTo>
                    <a:cubicBezTo>
                      <a:pt x="1" y="2"/>
                      <a:pt x="0" y="0"/>
                      <a:pt x="1" y="0"/>
                    </a:cubicBezTo>
                    <a:cubicBezTo>
                      <a:pt x="1" y="0"/>
                      <a:pt x="1" y="2"/>
                      <a:pt x="2" y="5"/>
                    </a:cubicBezTo>
                    <a:cubicBezTo>
                      <a:pt x="2" y="9"/>
                      <a:pt x="3" y="14"/>
                      <a:pt x="3" y="20"/>
                    </a:cubicBezTo>
                    <a:cubicBezTo>
                      <a:pt x="4" y="33"/>
                      <a:pt x="6" y="51"/>
                      <a:pt x="6" y="71"/>
                    </a:cubicBezTo>
                    <a:cubicBezTo>
                      <a:pt x="7" y="91"/>
                      <a:pt x="8" y="108"/>
                      <a:pt x="8" y="121"/>
                    </a:cubicBezTo>
                    <a:cubicBezTo>
                      <a:pt x="8" y="128"/>
                      <a:pt x="7" y="133"/>
                      <a:pt x="7" y="137"/>
                    </a:cubicBezTo>
                    <a:cubicBezTo>
                      <a:pt x="7" y="140"/>
                      <a:pt x="7" y="142"/>
                      <a:pt x="7" y="14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9" name="任意多边形 1028">
                <a:extLst>
                  <a:ext uri="{FF2B5EF4-FFF2-40B4-BE49-F238E27FC236}">
                    <a16:creationId xmlns:a16="http://schemas.microsoft.com/office/drawing/2014/main" id="{79B53FB2-AA7E-43FB-BAF4-E46A8775C82C}"/>
                  </a:ext>
                </a:extLst>
              </p:cNvPr>
              <p:cNvSpPr/>
              <p:nvPr/>
            </p:nvSpPr>
            <p:spPr bwMode="auto">
              <a:xfrm>
                <a:off x="16273466" y="5686427"/>
                <a:ext cx="44450" cy="7937"/>
              </a:xfrm>
              <a:custGeom>
                <a:avLst/>
                <a:gdLst>
                  <a:gd name="T0" fmla="*/ 16 w 16"/>
                  <a:gd name="T1" fmla="*/ 2 h 3"/>
                  <a:gd name="T2" fmla="*/ 8 w 16"/>
                  <a:gd name="T3" fmla="*/ 2 h 3"/>
                  <a:gd name="T4" fmla="*/ 0 w 16"/>
                  <a:gd name="T5" fmla="*/ 1 h 3"/>
                  <a:gd name="T6" fmla="*/ 8 w 16"/>
                  <a:gd name="T7" fmla="*/ 0 h 3"/>
                  <a:gd name="T8" fmla="*/ 16 w 16"/>
                  <a:gd name="T9" fmla="*/ 2 h 3"/>
                </a:gdLst>
                <a:ahLst/>
                <a:cxnLst>
                  <a:cxn ang="0">
                    <a:pos x="T0" y="T1"/>
                  </a:cxn>
                  <a:cxn ang="0">
                    <a:pos x="T2" y="T3"/>
                  </a:cxn>
                  <a:cxn ang="0">
                    <a:pos x="T4" y="T5"/>
                  </a:cxn>
                  <a:cxn ang="0">
                    <a:pos x="T6" y="T7"/>
                  </a:cxn>
                  <a:cxn ang="0">
                    <a:pos x="T8" y="T9"/>
                  </a:cxn>
                </a:cxnLst>
                <a:rect l="0" t="0" r="r" b="b"/>
                <a:pathLst>
                  <a:path w="16" h="3">
                    <a:moveTo>
                      <a:pt x="16" y="2"/>
                    </a:moveTo>
                    <a:cubicBezTo>
                      <a:pt x="16" y="2"/>
                      <a:pt x="12" y="3"/>
                      <a:pt x="8" y="2"/>
                    </a:cubicBezTo>
                    <a:cubicBezTo>
                      <a:pt x="4" y="2"/>
                      <a:pt x="0" y="1"/>
                      <a:pt x="0" y="1"/>
                    </a:cubicBezTo>
                    <a:cubicBezTo>
                      <a:pt x="0" y="0"/>
                      <a:pt x="4" y="0"/>
                      <a:pt x="8" y="0"/>
                    </a:cubicBezTo>
                    <a:cubicBezTo>
                      <a:pt x="13" y="1"/>
                      <a:pt x="16" y="1"/>
                      <a:pt x="16"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0" name="任意多边形 1029">
                <a:extLst>
                  <a:ext uri="{FF2B5EF4-FFF2-40B4-BE49-F238E27FC236}">
                    <a16:creationId xmlns:a16="http://schemas.microsoft.com/office/drawing/2014/main" id="{1A85B76B-D8AE-45BA-8286-D0D197604283}"/>
                  </a:ext>
                </a:extLst>
              </p:cNvPr>
              <p:cNvSpPr/>
              <p:nvPr/>
            </p:nvSpPr>
            <p:spPr bwMode="auto">
              <a:xfrm>
                <a:off x="16284578" y="5616577"/>
                <a:ext cx="34925" cy="15875"/>
              </a:xfrm>
              <a:custGeom>
                <a:avLst/>
                <a:gdLst>
                  <a:gd name="T0" fmla="*/ 13 w 13"/>
                  <a:gd name="T1" fmla="*/ 6 h 6"/>
                  <a:gd name="T2" fmla="*/ 6 w 13"/>
                  <a:gd name="T3" fmla="*/ 4 h 6"/>
                  <a:gd name="T4" fmla="*/ 0 w 13"/>
                  <a:gd name="T5" fmla="*/ 0 h 6"/>
                  <a:gd name="T6" fmla="*/ 7 w 13"/>
                  <a:gd name="T7" fmla="*/ 2 h 6"/>
                  <a:gd name="T8" fmla="*/ 13 w 13"/>
                  <a:gd name="T9" fmla="*/ 6 h 6"/>
                </a:gdLst>
                <a:ahLst/>
                <a:cxnLst>
                  <a:cxn ang="0">
                    <a:pos x="T0" y="T1"/>
                  </a:cxn>
                  <a:cxn ang="0">
                    <a:pos x="T2" y="T3"/>
                  </a:cxn>
                  <a:cxn ang="0">
                    <a:pos x="T4" y="T5"/>
                  </a:cxn>
                  <a:cxn ang="0">
                    <a:pos x="T6" y="T7"/>
                  </a:cxn>
                  <a:cxn ang="0">
                    <a:pos x="T8" y="T9"/>
                  </a:cxn>
                </a:cxnLst>
                <a:rect l="0" t="0" r="r" b="b"/>
                <a:pathLst>
                  <a:path w="13" h="6">
                    <a:moveTo>
                      <a:pt x="13" y="6"/>
                    </a:moveTo>
                    <a:cubicBezTo>
                      <a:pt x="13" y="6"/>
                      <a:pt x="10" y="6"/>
                      <a:pt x="6" y="4"/>
                    </a:cubicBezTo>
                    <a:cubicBezTo>
                      <a:pt x="3" y="2"/>
                      <a:pt x="0" y="1"/>
                      <a:pt x="0" y="0"/>
                    </a:cubicBezTo>
                    <a:cubicBezTo>
                      <a:pt x="1" y="0"/>
                      <a:pt x="4" y="1"/>
                      <a:pt x="7" y="2"/>
                    </a:cubicBezTo>
                    <a:cubicBezTo>
                      <a:pt x="11" y="4"/>
                      <a:pt x="13" y="5"/>
                      <a:pt x="13"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1" name="任意多边形 1030">
                <a:extLst>
                  <a:ext uri="{FF2B5EF4-FFF2-40B4-BE49-F238E27FC236}">
                    <a16:creationId xmlns:a16="http://schemas.microsoft.com/office/drawing/2014/main" id="{54DD9985-087A-4409-B1A9-D82AB6C708CC}"/>
                  </a:ext>
                </a:extLst>
              </p:cNvPr>
              <p:cNvSpPr/>
              <p:nvPr/>
            </p:nvSpPr>
            <p:spPr bwMode="auto">
              <a:xfrm>
                <a:off x="16314741" y="5559427"/>
                <a:ext cx="38100" cy="30162"/>
              </a:xfrm>
              <a:custGeom>
                <a:avLst/>
                <a:gdLst>
                  <a:gd name="T0" fmla="*/ 14 w 14"/>
                  <a:gd name="T1" fmla="*/ 11 h 11"/>
                  <a:gd name="T2" fmla="*/ 6 w 14"/>
                  <a:gd name="T3" fmla="*/ 6 h 11"/>
                  <a:gd name="T4" fmla="*/ 1 w 14"/>
                  <a:gd name="T5" fmla="*/ 0 h 11"/>
                  <a:gd name="T6" fmla="*/ 8 w 14"/>
                  <a:gd name="T7" fmla="*/ 5 h 11"/>
                  <a:gd name="T8" fmla="*/ 14 w 14"/>
                  <a:gd name="T9" fmla="*/ 11 h 11"/>
                </a:gdLst>
                <a:ahLst/>
                <a:cxnLst>
                  <a:cxn ang="0">
                    <a:pos x="T0" y="T1"/>
                  </a:cxn>
                  <a:cxn ang="0">
                    <a:pos x="T2" y="T3"/>
                  </a:cxn>
                  <a:cxn ang="0">
                    <a:pos x="T4" y="T5"/>
                  </a:cxn>
                  <a:cxn ang="0">
                    <a:pos x="T6" y="T7"/>
                  </a:cxn>
                  <a:cxn ang="0">
                    <a:pos x="T8" y="T9"/>
                  </a:cxn>
                </a:cxnLst>
                <a:rect l="0" t="0" r="r" b="b"/>
                <a:pathLst>
                  <a:path w="14" h="11">
                    <a:moveTo>
                      <a:pt x="14" y="11"/>
                    </a:moveTo>
                    <a:cubicBezTo>
                      <a:pt x="13" y="11"/>
                      <a:pt x="10" y="9"/>
                      <a:pt x="6" y="6"/>
                    </a:cubicBezTo>
                    <a:cubicBezTo>
                      <a:pt x="3" y="3"/>
                      <a:pt x="0" y="0"/>
                      <a:pt x="1" y="0"/>
                    </a:cubicBezTo>
                    <a:cubicBezTo>
                      <a:pt x="1" y="0"/>
                      <a:pt x="4" y="2"/>
                      <a:pt x="8" y="5"/>
                    </a:cubicBezTo>
                    <a:cubicBezTo>
                      <a:pt x="11" y="8"/>
                      <a:pt x="14" y="10"/>
                      <a:pt x="14"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2" name="任意多边形 1031">
                <a:extLst>
                  <a:ext uri="{FF2B5EF4-FFF2-40B4-BE49-F238E27FC236}">
                    <a16:creationId xmlns:a16="http://schemas.microsoft.com/office/drawing/2014/main" id="{E82835B1-1261-4E4D-8800-8808962B4BA7}"/>
                  </a:ext>
                </a:extLst>
              </p:cNvPr>
              <p:cNvSpPr/>
              <p:nvPr/>
            </p:nvSpPr>
            <p:spPr bwMode="auto">
              <a:xfrm>
                <a:off x="16365541" y="5513389"/>
                <a:ext cx="15875" cy="33337"/>
              </a:xfrm>
              <a:custGeom>
                <a:avLst/>
                <a:gdLst>
                  <a:gd name="T0" fmla="*/ 6 w 6"/>
                  <a:gd name="T1" fmla="*/ 12 h 12"/>
                  <a:gd name="T2" fmla="*/ 2 w 6"/>
                  <a:gd name="T3" fmla="*/ 6 h 12"/>
                  <a:gd name="T4" fmla="*/ 0 w 6"/>
                  <a:gd name="T5" fmla="*/ 0 h 12"/>
                  <a:gd name="T6" fmla="*/ 4 w 6"/>
                  <a:gd name="T7" fmla="*/ 6 h 12"/>
                  <a:gd name="T8" fmla="*/ 6 w 6"/>
                  <a:gd name="T9" fmla="*/ 12 h 12"/>
                </a:gdLst>
                <a:ahLst/>
                <a:cxnLst>
                  <a:cxn ang="0">
                    <a:pos x="T0" y="T1"/>
                  </a:cxn>
                  <a:cxn ang="0">
                    <a:pos x="T2" y="T3"/>
                  </a:cxn>
                  <a:cxn ang="0">
                    <a:pos x="T4" y="T5"/>
                  </a:cxn>
                  <a:cxn ang="0">
                    <a:pos x="T6" y="T7"/>
                  </a:cxn>
                  <a:cxn ang="0">
                    <a:pos x="T8" y="T9"/>
                  </a:cxn>
                </a:cxnLst>
                <a:rect l="0" t="0" r="r" b="b"/>
                <a:pathLst>
                  <a:path w="6" h="12">
                    <a:moveTo>
                      <a:pt x="6" y="12"/>
                    </a:moveTo>
                    <a:cubicBezTo>
                      <a:pt x="5" y="12"/>
                      <a:pt x="4" y="10"/>
                      <a:pt x="2" y="6"/>
                    </a:cubicBezTo>
                    <a:cubicBezTo>
                      <a:pt x="1" y="3"/>
                      <a:pt x="0" y="0"/>
                      <a:pt x="0" y="0"/>
                    </a:cubicBezTo>
                    <a:cubicBezTo>
                      <a:pt x="1" y="0"/>
                      <a:pt x="3" y="2"/>
                      <a:pt x="4" y="6"/>
                    </a:cubicBezTo>
                    <a:cubicBezTo>
                      <a:pt x="6" y="9"/>
                      <a:pt x="6" y="12"/>
                      <a:pt x="6"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3" name="任意多边形 1032">
                <a:extLst>
                  <a:ext uri="{FF2B5EF4-FFF2-40B4-BE49-F238E27FC236}">
                    <a16:creationId xmlns:a16="http://schemas.microsoft.com/office/drawing/2014/main" id="{F183EAC4-D099-4D7A-84BF-22D0AEA7DB39}"/>
                  </a:ext>
                </a:extLst>
              </p:cNvPr>
              <p:cNvSpPr/>
              <p:nvPr/>
            </p:nvSpPr>
            <p:spPr bwMode="auto">
              <a:xfrm>
                <a:off x="16416341" y="5481639"/>
                <a:ext cx="14288" cy="34925"/>
              </a:xfrm>
              <a:custGeom>
                <a:avLst/>
                <a:gdLst>
                  <a:gd name="T0" fmla="*/ 5 w 5"/>
                  <a:gd name="T1" fmla="*/ 13 h 13"/>
                  <a:gd name="T2" fmla="*/ 1 w 5"/>
                  <a:gd name="T3" fmla="*/ 7 h 13"/>
                  <a:gd name="T4" fmla="*/ 1 w 5"/>
                  <a:gd name="T5" fmla="*/ 0 h 13"/>
                  <a:gd name="T6" fmla="*/ 3 w 5"/>
                  <a:gd name="T7" fmla="*/ 6 h 13"/>
                  <a:gd name="T8" fmla="*/ 5 w 5"/>
                  <a:gd name="T9" fmla="*/ 13 h 13"/>
                </a:gdLst>
                <a:ahLst/>
                <a:cxnLst>
                  <a:cxn ang="0">
                    <a:pos x="T0" y="T1"/>
                  </a:cxn>
                  <a:cxn ang="0">
                    <a:pos x="T2" y="T3"/>
                  </a:cxn>
                  <a:cxn ang="0">
                    <a:pos x="T4" y="T5"/>
                  </a:cxn>
                  <a:cxn ang="0">
                    <a:pos x="T6" y="T7"/>
                  </a:cxn>
                  <a:cxn ang="0">
                    <a:pos x="T8" y="T9"/>
                  </a:cxn>
                </a:cxnLst>
                <a:rect l="0" t="0" r="r" b="b"/>
                <a:pathLst>
                  <a:path w="5" h="13">
                    <a:moveTo>
                      <a:pt x="5" y="13"/>
                    </a:moveTo>
                    <a:cubicBezTo>
                      <a:pt x="4" y="13"/>
                      <a:pt x="3" y="11"/>
                      <a:pt x="1" y="7"/>
                    </a:cubicBezTo>
                    <a:cubicBezTo>
                      <a:pt x="0" y="3"/>
                      <a:pt x="0" y="0"/>
                      <a:pt x="1" y="0"/>
                    </a:cubicBezTo>
                    <a:cubicBezTo>
                      <a:pt x="1" y="0"/>
                      <a:pt x="2" y="3"/>
                      <a:pt x="3" y="6"/>
                    </a:cubicBezTo>
                    <a:cubicBezTo>
                      <a:pt x="4" y="10"/>
                      <a:pt x="5" y="13"/>
                      <a:pt x="5"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4" name="任意多边形 1033">
                <a:extLst>
                  <a:ext uri="{FF2B5EF4-FFF2-40B4-BE49-F238E27FC236}">
                    <a16:creationId xmlns:a16="http://schemas.microsoft.com/office/drawing/2014/main" id="{B2B2BF3F-5670-4BEC-8D17-832BC33B8821}"/>
                  </a:ext>
                </a:extLst>
              </p:cNvPr>
              <p:cNvSpPr/>
              <p:nvPr/>
            </p:nvSpPr>
            <p:spPr bwMode="auto">
              <a:xfrm>
                <a:off x="16500478" y="5484814"/>
                <a:ext cx="11113" cy="26987"/>
              </a:xfrm>
              <a:custGeom>
                <a:avLst/>
                <a:gdLst>
                  <a:gd name="T0" fmla="*/ 4 w 4"/>
                  <a:gd name="T1" fmla="*/ 0 h 10"/>
                  <a:gd name="T2" fmla="*/ 3 w 4"/>
                  <a:gd name="T3" fmla="*/ 5 h 10"/>
                  <a:gd name="T4" fmla="*/ 0 w 4"/>
                  <a:gd name="T5" fmla="*/ 10 h 10"/>
                  <a:gd name="T6" fmla="*/ 1 w 4"/>
                  <a:gd name="T7" fmla="*/ 4 h 10"/>
                  <a:gd name="T8" fmla="*/ 4 w 4"/>
                  <a:gd name="T9" fmla="*/ 0 h 10"/>
                </a:gdLst>
                <a:ahLst/>
                <a:cxnLst>
                  <a:cxn ang="0">
                    <a:pos x="T0" y="T1"/>
                  </a:cxn>
                  <a:cxn ang="0">
                    <a:pos x="T2" y="T3"/>
                  </a:cxn>
                  <a:cxn ang="0">
                    <a:pos x="T4" y="T5"/>
                  </a:cxn>
                  <a:cxn ang="0">
                    <a:pos x="T6" y="T7"/>
                  </a:cxn>
                  <a:cxn ang="0">
                    <a:pos x="T8" y="T9"/>
                  </a:cxn>
                </a:cxnLst>
                <a:rect l="0" t="0" r="r" b="b"/>
                <a:pathLst>
                  <a:path w="4" h="10">
                    <a:moveTo>
                      <a:pt x="4" y="0"/>
                    </a:moveTo>
                    <a:cubicBezTo>
                      <a:pt x="4" y="0"/>
                      <a:pt x="4" y="2"/>
                      <a:pt x="3" y="5"/>
                    </a:cubicBezTo>
                    <a:cubicBezTo>
                      <a:pt x="2" y="8"/>
                      <a:pt x="1" y="10"/>
                      <a:pt x="0" y="10"/>
                    </a:cubicBezTo>
                    <a:cubicBezTo>
                      <a:pt x="0" y="9"/>
                      <a:pt x="0" y="7"/>
                      <a:pt x="1" y="4"/>
                    </a:cubicBezTo>
                    <a:cubicBezTo>
                      <a:pt x="2" y="2"/>
                      <a:pt x="3" y="0"/>
                      <a:pt x="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5" name="任意多边形 1034">
                <a:extLst>
                  <a:ext uri="{FF2B5EF4-FFF2-40B4-BE49-F238E27FC236}">
                    <a16:creationId xmlns:a16="http://schemas.microsoft.com/office/drawing/2014/main" id="{FF014DCD-ACA0-40E0-90BB-BFE316C5B1D2}"/>
                  </a:ext>
                </a:extLst>
              </p:cNvPr>
              <p:cNvSpPr/>
              <p:nvPr/>
            </p:nvSpPr>
            <p:spPr bwMode="auto">
              <a:xfrm>
                <a:off x="16549691" y="5508627"/>
                <a:ext cx="20638" cy="20637"/>
              </a:xfrm>
              <a:custGeom>
                <a:avLst/>
                <a:gdLst>
                  <a:gd name="T0" fmla="*/ 8 w 8"/>
                  <a:gd name="T1" fmla="*/ 0 h 8"/>
                  <a:gd name="T2" fmla="*/ 5 w 8"/>
                  <a:gd name="T3" fmla="*/ 5 h 8"/>
                  <a:gd name="T4" fmla="*/ 0 w 8"/>
                  <a:gd name="T5" fmla="*/ 8 h 8"/>
                  <a:gd name="T6" fmla="*/ 3 w 8"/>
                  <a:gd name="T7" fmla="*/ 3 h 8"/>
                  <a:gd name="T8" fmla="*/ 8 w 8"/>
                  <a:gd name="T9" fmla="*/ 0 h 8"/>
                </a:gdLst>
                <a:ahLst/>
                <a:cxnLst>
                  <a:cxn ang="0">
                    <a:pos x="T0" y="T1"/>
                  </a:cxn>
                  <a:cxn ang="0">
                    <a:pos x="T2" y="T3"/>
                  </a:cxn>
                  <a:cxn ang="0">
                    <a:pos x="T4" y="T5"/>
                  </a:cxn>
                  <a:cxn ang="0">
                    <a:pos x="T6" y="T7"/>
                  </a:cxn>
                  <a:cxn ang="0">
                    <a:pos x="T8" y="T9"/>
                  </a:cxn>
                </a:cxnLst>
                <a:rect l="0" t="0" r="r" b="b"/>
                <a:pathLst>
                  <a:path w="8" h="8">
                    <a:moveTo>
                      <a:pt x="8" y="0"/>
                    </a:moveTo>
                    <a:cubicBezTo>
                      <a:pt x="8" y="1"/>
                      <a:pt x="7" y="3"/>
                      <a:pt x="5" y="5"/>
                    </a:cubicBezTo>
                    <a:cubicBezTo>
                      <a:pt x="2" y="7"/>
                      <a:pt x="0" y="8"/>
                      <a:pt x="0" y="8"/>
                    </a:cubicBezTo>
                    <a:cubicBezTo>
                      <a:pt x="0" y="7"/>
                      <a:pt x="1" y="5"/>
                      <a:pt x="3" y="3"/>
                    </a:cubicBezTo>
                    <a:cubicBezTo>
                      <a:pt x="5" y="1"/>
                      <a:pt x="7" y="0"/>
                      <a:pt x="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6" name="任意多边形 1035">
                <a:extLst>
                  <a:ext uri="{FF2B5EF4-FFF2-40B4-BE49-F238E27FC236}">
                    <a16:creationId xmlns:a16="http://schemas.microsoft.com/office/drawing/2014/main" id="{BDC31DFE-B15A-4E1D-8597-8D856D8047DC}"/>
                  </a:ext>
                </a:extLst>
              </p:cNvPr>
              <p:cNvSpPr/>
              <p:nvPr/>
            </p:nvSpPr>
            <p:spPr bwMode="auto">
              <a:xfrm>
                <a:off x="16597316" y="5540377"/>
                <a:ext cx="26988" cy="19050"/>
              </a:xfrm>
              <a:custGeom>
                <a:avLst/>
                <a:gdLst>
                  <a:gd name="T0" fmla="*/ 9 w 10"/>
                  <a:gd name="T1" fmla="*/ 1 h 7"/>
                  <a:gd name="T2" fmla="*/ 5 w 10"/>
                  <a:gd name="T3" fmla="*/ 5 h 7"/>
                  <a:gd name="T4" fmla="*/ 0 w 10"/>
                  <a:gd name="T5" fmla="*/ 7 h 7"/>
                  <a:gd name="T6" fmla="*/ 4 w 10"/>
                  <a:gd name="T7" fmla="*/ 3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10" y="1"/>
                      <a:pt x="8" y="3"/>
                      <a:pt x="5" y="5"/>
                    </a:cubicBezTo>
                    <a:cubicBezTo>
                      <a:pt x="3" y="6"/>
                      <a:pt x="1" y="7"/>
                      <a:pt x="0" y="7"/>
                    </a:cubicBezTo>
                    <a:cubicBezTo>
                      <a:pt x="0" y="6"/>
                      <a:pt x="2" y="5"/>
                      <a:pt x="4" y="3"/>
                    </a:cubicBezTo>
                    <a:cubicBezTo>
                      <a:pt x="7" y="1"/>
                      <a:pt x="9" y="0"/>
                      <a:pt x="9"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7" name="任意多边形 1036">
                <a:extLst>
                  <a:ext uri="{FF2B5EF4-FFF2-40B4-BE49-F238E27FC236}">
                    <a16:creationId xmlns:a16="http://schemas.microsoft.com/office/drawing/2014/main" id="{29656563-3A16-4BFE-923D-1E29FD6DA8FC}"/>
                  </a:ext>
                </a:extLst>
              </p:cNvPr>
              <p:cNvSpPr/>
              <p:nvPr/>
            </p:nvSpPr>
            <p:spPr bwMode="auto">
              <a:xfrm>
                <a:off x="16624303" y="5591177"/>
                <a:ext cx="34925" cy="19050"/>
              </a:xfrm>
              <a:custGeom>
                <a:avLst/>
                <a:gdLst>
                  <a:gd name="T0" fmla="*/ 13 w 13"/>
                  <a:gd name="T1" fmla="*/ 1 h 7"/>
                  <a:gd name="T2" fmla="*/ 7 w 13"/>
                  <a:gd name="T3" fmla="*/ 4 h 7"/>
                  <a:gd name="T4" fmla="*/ 0 w 13"/>
                  <a:gd name="T5" fmla="*/ 6 h 7"/>
                  <a:gd name="T6" fmla="*/ 6 w 13"/>
                  <a:gd name="T7" fmla="*/ 3 h 7"/>
                  <a:gd name="T8" fmla="*/ 13 w 13"/>
                  <a:gd name="T9" fmla="*/ 1 h 7"/>
                </a:gdLst>
                <a:ahLst/>
                <a:cxnLst>
                  <a:cxn ang="0">
                    <a:pos x="T0" y="T1"/>
                  </a:cxn>
                  <a:cxn ang="0">
                    <a:pos x="T2" y="T3"/>
                  </a:cxn>
                  <a:cxn ang="0">
                    <a:pos x="T4" y="T5"/>
                  </a:cxn>
                  <a:cxn ang="0">
                    <a:pos x="T6" y="T7"/>
                  </a:cxn>
                  <a:cxn ang="0">
                    <a:pos x="T8" y="T9"/>
                  </a:cxn>
                </a:cxnLst>
                <a:rect l="0" t="0" r="r" b="b"/>
                <a:pathLst>
                  <a:path w="13" h="7">
                    <a:moveTo>
                      <a:pt x="13" y="1"/>
                    </a:moveTo>
                    <a:cubicBezTo>
                      <a:pt x="13" y="1"/>
                      <a:pt x="11" y="3"/>
                      <a:pt x="7" y="4"/>
                    </a:cubicBezTo>
                    <a:cubicBezTo>
                      <a:pt x="3" y="6"/>
                      <a:pt x="0" y="7"/>
                      <a:pt x="0" y="6"/>
                    </a:cubicBezTo>
                    <a:cubicBezTo>
                      <a:pt x="0" y="6"/>
                      <a:pt x="3" y="4"/>
                      <a:pt x="6" y="3"/>
                    </a:cubicBezTo>
                    <a:cubicBezTo>
                      <a:pt x="10" y="1"/>
                      <a:pt x="13" y="0"/>
                      <a:pt x="13"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8" name="任意多边形 1037">
                <a:extLst>
                  <a:ext uri="{FF2B5EF4-FFF2-40B4-BE49-F238E27FC236}">
                    <a16:creationId xmlns:a16="http://schemas.microsoft.com/office/drawing/2014/main" id="{AA994F68-332B-4B2B-85F7-6D86132B2E36}"/>
                  </a:ext>
                </a:extLst>
              </p:cNvPr>
              <p:cNvSpPr/>
              <p:nvPr/>
            </p:nvSpPr>
            <p:spPr bwMode="auto">
              <a:xfrm>
                <a:off x="16640178" y="5645152"/>
                <a:ext cx="34925" cy="9525"/>
              </a:xfrm>
              <a:custGeom>
                <a:avLst/>
                <a:gdLst>
                  <a:gd name="T0" fmla="*/ 13 w 13"/>
                  <a:gd name="T1" fmla="*/ 1 h 3"/>
                  <a:gd name="T2" fmla="*/ 6 w 13"/>
                  <a:gd name="T3" fmla="*/ 3 h 3"/>
                  <a:gd name="T4" fmla="*/ 0 w 13"/>
                  <a:gd name="T5" fmla="*/ 3 h 3"/>
                  <a:gd name="T6" fmla="*/ 6 w 13"/>
                  <a:gd name="T7" fmla="*/ 1 h 3"/>
                  <a:gd name="T8" fmla="*/ 13 w 13"/>
                  <a:gd name="T9" fmla="*/ 1 h 3"/>
                </a:gdLst>
                <a:ahLst/>
                <a:cxnLst>
                  <a:cxn ang="0">
                    <a:pos x="T0" y="T1"/>
                  </a:cxn>
                  <a:cxn ang="0">
                    <a:pos x="T2" y="T3"/>
                  </a:cxn>
                  <a:cxn ang="0">
                    <a:pos x="T4" y="T5"/>
                  </a:cxn>
                  <a:cxn ang="0">
                    <a:pos x="T6" y="T7"/>
                  </a:cxn>
                  <a:cxn ang="0">
                    <a:pos x="T8" y="T9"/>
                  </a:cxn>
                </a:cxnLst>
                <a:rect l="0" t="0" r="r" b="b"/>
                <a:pathLst>
                  <a:path w="13" h="3">
                    <a:moveTo>
                      <a:pt x="13" y="1"/>
                    </a:moveTo>
                    <a:cubicBezTo>
                      <a:pt x="13" y="2"/>
                      <a:pt x="10" y="3"/>
                      <a:pt x="6" y="3"/>
                    </a:cubicBezTo>
                    <a:cubicBezTo>
                      <a:pt x="3" y="3"/>
                      <a:pt x="0" y="3"/>
                      <a:pt x="0" y="3"/>
                    </a:cubicBezTo>
                    <a:cubicBezTo>
                      <a:pt x="0" y="2"/>
                      <a:pt x="3" y="1"/>
                      <a:pt x="6" y="1"/>
                    </a:cubicBezTo>
                    <a:cubicBezTo>
                      <a:pt x="10" y="0"/>
                      <a:pt x="12" y="1"/>
                      <a:pt x="13"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9" name="任意多边形 1038">
                <a:extLst>
                  <a:ext uri="{FF2B5EF4-FFF2-40B4-BE49-F238E27FC236}">
                    <a16:creationId xmlns:a16="http://schemas.microsoft.com/office/drawing/2014/main" id="{9E50D7C8-C357-48C0-9C07-6E1A26F72C56}"/>
                  </a:ext>
                </a:extLst>
              </p:cNvPr>
              <p:cNvSpPr/>
              <p:nvPr/>
            </p:nvSpPr>
            <p:spPr bwMode="auto">
              <a:xfrm>
                <a:off x="16649703" y="5699127"/>
                <a:ext cx="34925" cy="19050"/>
              </a:xfrm>
              <a:custGeom>
                <a:avLst/>
                <a:gdLst>
                  <a:gd name="T0" fmla="*/ 12 w 13"/>
                  <a:gd name="T1" fmla="*/ 6 h 7"/>
                  <a:gd name="T2" fmla="*/ 6 w 13"/>
                  <a:gd name="T3" fmla="*/ 5 h 7"/>
                  <a:gd name="T4" fmla="*/ 0 w 13"/>
                  <a:gd name="T5" fmla="*/ 1 h 7"/>
                  <a:gd name="T6" fmla="*/ 7 w 13"/>
                  <a:gd name="T7" fmla="*/ 3 h 7"/>
                  <a:gd name="T8" fmla="*/ 12 w 13"/>
                  <a:gd name="T9" fmla="*/ 6 h 7"/>
                </a:gdLst>
                <a:ahLst/>
                <a:cxnLst>
                  <a:cxn ang="0">
                    <a:pos x="T0" y="T1"/>
                  </a:cxn>
                  <a:cxn ang="0">
                    <a:pos x="T2" y="T3"/>
                  </a:cxn>
                  <a:cxn ang="0">
                    <a:pos x="T4" y="T5"/>
                  </a:cxn>
                  <a:cxn ang="0">
                    <a:pos x="T6" y="T7"/>
                  </a:cxn>
                  <a:cxn ang="0">
                    <a:pos x="T8" y="T9"/>
                  </a:cxn>
                </a:cxnLst>
                <a:rect l="0" t="0" r="r" b="b"/>
                <a:pathLst>
                  <a:path w="13" h="7">
                    <a:moveTo>
                      <a:pt x="12" y="6"/>
                    </a:moveTo>
                    <a:cubicBezTo>
                      <a:pt x="12" y="7"/>
                      <a:pt x="9" y="6"/>
                      <a:pt x="6" y="5"/>
                    </a:cubicBezTo>
                    <a:cubicBezTo>
                      <a:pt x="2" y="3"/>
                      <a:pt x="0" y="1"/>
                      <a:pt x="0" y="1"/>
                    </a:cubicBezTo>
                    <a:cubicBezTo>
                      <a:pt x="0" y="0"/>
                      <a:pt x="3" y="1"/>
                      <a:pt x="7" y="3"/>
                    </a:cubicBezTo>
                    <a:cubicBezTo>
                      <a:pt x="10" y="4"/>
                      <a:pt x="13" y="6"/>
                      <a:pt x="12"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0" name="任意多边形 1039">
                <a:extLst>
                  <a:ext uri="{FF2B5EF4-FFF2-40B4-BE49-F238E27FC236}">
                    <a16:creationId xmlns:a16="http://schemas.microsoft.com/office/drawing/2014/main" id="{9D05C221-E896-496B-86DE-B49C4BB48F3E}"/>
                  </a:ext>
                </a:extLst>
              </p:cNvPr>
              <p:cNvSpPr/>
              <p:nvPr/>
            </p:nvSpPr>
            <p:spPr bwMode="auto">
              <a:xfrm>
                <a:off x="16638591" y="5751514"/>
                <a:ext cx="36513" cy="23812"/>
              </a:xfrm>
              <a:custGeom>
                <a:avLst/>
                <a:gdLst>
                  <a:gd name="T0" fmla="*/ 14 w 14"/>
                  <a:gd name="T1" fmla="*/ 9 h 9"/>
                  <a:gd name="T2" fmla="*/ 6 w 14"/>
                  <a:gd name="T3" fmla="*/ 6 h 9"/>
                  <a:gd name="T4" fmla="*/ 0 w 14"/>
                  <a:gd name="T5" fmla="*/ 0 h 9"/>
                  <a:gd name="T6" fmla="*/ 7 w 14"/>
                  <a:gd name="T7" fmla="*/ 4 h 9"/>
                  <a:gd name="T8" fmla="*/ 14 w 14"/>
                  <a:gd name="T9" fmla="*/ 9 h 9"/>
                </a:gdLst>
                <a:ahLst/>
                <a:cxnLst>
                  <a:cxn ang="0">
                    <a:pos x="T0" y="T1"/>
                  </a:cxn>
                  <a:cxn ang="0">
                    <a:pos x="T2" y="T3"/>
                  </a:cxn>
                  <a:cxn ang="0">
                    <a:pos x="T4" y="T5"/>
                  </a:cxn>
                  <a:cxn ang="0">
                    <a:pos x="T6" y="T7"/>
                  </a:cxn>
                  <a:cxn ang="0">
                    <a:pos x="T8" y="T9"/>
                  </a:cxn>
                </a:cxnLst>
                <a:rect l="0" t="0" r="r" b="b"/>
                <a:pathLst>
                  <a:path w="14" h="9">
                    <a:moveTo>
                      <a:pt x="14" y="9"/>
                    </a:moveTo>
                    <a:cubicBezTo>
                      <a:pt x="14" y="9"/>
                      <a:pt x="10" y="9"/>
                      <a:pt x="6" y="6"/>
                    </a:cubicBezTo>
                    <a:cubicBezTo>
                      <a:pt x="2" y="3"/>
                      <a:pt x="0" y="0"/>
                      <a:pt x="0" y="0"/>
                    </a:cubicBezTo>
                    <a:cubicBezTo>
                      <a:pt x="1" y="0"/>
                      <a:pt x="3" y="2"/>
                      <a:pt x="7" y="4"/>
                    </a:cubicBezTo>
                    <a:cubicBezTo>
                      <a:pt x="11" y="7"/>
                      <a:pt x="14" y="8"/>
                      <a:pt x="14"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1" name="任意多边形 1040">
                <a:extLst>
                  <a:ext uri="{FF2B5EF4-FFF2-40B4-BE49-F238E27FC236}">
                    <a16:creationId xmlns:a16="http://schemas.microsoft.com/office/drawing/2014/main" id="{B6B0D304-1B2D-47D3-BFEA-D54E29DC94A8}"/>
                  </a:ext>
                </a:extLst>
              </p:cNvPr>
              <p:cNvSpPr/>
              <p:nvPr/>
            </p:nvSpPr>
            <p:spPr bwMode="auto">
              <a:xfrm>
                <a:off x="16616366" y="5797552"/>
                <a:ext cx="30163" cy="31750"/>
              </a:xfrm>
              <a:custGeom>
                <a:avLst/>
                <a:gdLst>
                  <a:gd name="T0" fmla="*/ 11 w 11"/>
                  <a:gd name="T1" fmla="*/ 12 h 12"/>
                  <a:gd name="T2" fmla="*/ 4 w 11"/>
                  <a:gd name="T3" fmla="*/ 7 h 12"/>
                  <a:gd name="T4" fmla="*/ 1 w 11"/>
                  <a:gd name="T5" fmla="*/ 1 h 12"/>
                  <a:gd name="T6" fmla="*/ 6 w 11"/>
                  <a:gd name="T7" fmla="*/ 6 h 12"/>
                  <a:gd name="T8" fmla="*/ 11 w 11"/>
                  <a:gd name="T9" fmla="*/ 12 h 12"/>
                </a:gdLst>
                <a:ahLst/>
                <a:cxnLst>
                  <a:cxn ang="0">
                    <a:pos x="T0" y="T1"/>
                  </a:cxn>
                  <a:cxn ang="0">
                    <a:pos x="T2" y="T3"/>
                  </a:cxn>
                  <a:cxn ang="0">
                    <a:pos x="T4" y="T5"/>
                  </a:cxn>
                  <a:cxn ang="0">
                    <a:pos x="T6" y="T7"/>
                  </a:cxn>
                  <a:cxn ang="0">
                    <a:pos x="T8" y="T9"/>
                  </a:cxn>
                </a:cxnLst>
                <a:rect l="0" t="0" r="r" b="b"/>
                <a:pathLst>
                  <a:path w="11" h="12">
                    <a:moveTo>
                      <a:pt x="11" y="12"/>
                    </a:moveTo>
                    <a:cubicBezTo>
                      <a:pt x="10" y="12"/>
                      <a:pt x="7" y="10"/>
                      <a:pt x="4" y="7"/>
                    </a:cubicBezTo>
                    <a:cubicBezTo>
                      <a:pt x="2" y="4"/>
                      <a:pt x="0" y="1"/>
                      <a:pt x="1" y="1"/>
                    </a:cubicBezTo>
                    <a:cubicBezTo>
                      <a:pt x="1" y="0"/>
                      <a:pt x="3" y="3"/>
                      <a:pt x="6" y="6"/>
                    </a:cubicBezTo>
                    <a:cubicBezTo>
                      <a:pt x="9" y="9"/>
                      <a:pt x="11" y="11"/>
                      <a:pt x="11" y="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2" name="任意多边形 1041">
                <a:extLst>
                  <a:ext uri="{FF2B5EF4-FFF2-40B4-BE49-F238E27FC236}">
                    <a16:creationId xmlns:a16="http://schemas.microsoft.com/office/drawing/2014/main" id="{9EA86972-63A5-4BA0-A106-13AB9EDDA546}"/>
                  </a:ext>
                </a:extLst>
              </p:cNvPr>
              <p:cNvSpPr/>
              <p:nvPr/>
            </p:nvSpPr>
            <p:spPr bwMode="auto">
              <a:xfrm>
                <a:off x="16317916" y="5832477"/>
                <a:ext cx="39688" cy="23812"/>
              </a:xfrm>
              <a:custGeom>
                <a:avLst/>
                <a:gdLst>
                  <a:gd name="T0" fmla="*/ 15 w 15"/>
                  <a:gd name="T1" fmla="*/ 1 h 9"/>
                  <a:gd name="T2" fmla="*/ 8 w 15"/>
                  <a:gd name="T3" fmla="*/ 6 h 9"/>
                  <a:gd name="T4" fmla="*/ 0 w 15"/>
                  <a:gd name="T5" fmla="*/ 9 h 9"/>
                  <a:gd name="T6" fmla="*/ 7 w 15"/>
                  <a:gd name="T7" fmla="*/ 4 h 9"/>
                  <a:gd name="T8" fmla="*/ 15 w 15"/>
                  <a:gd name="T9" fmla="*/ 1 h 9"/>
                </a:gdLst>
                <a:ahLst/>
                <a:cxnLst>
                  <a:cxn ang="0">
                    <a:pos x="T0" y="T1"/>
                  </a:cxn>
                  <a:cxn ang="0">
                    <a:pos x="T2" y="T3"/>
                  </a:cxn>
                  <a:cxn ang="0">
                    <a:pos x="T4" y="T5"/>
                  </a:cxn>
                  <a:cxn ang="0">
                    <a:pos x="T6" y="T7"/>
                  </a:cxn>
                  <a:cxn ang="0">
                    <a:pos x="T8" y="T9"/>
                  </a:cxn>
                </a:cxnLst>
                <a:rect l="0" t="0" r="r" b="b"/>
                <a:pathLst>
                  <a:path w="15" h="9">
                    <a:moveTo>
                      <a:pt x="15" y="1"/>
                    </a:moveTo>
                    <a:cubicBezTo>
                      <a:pt x="15" y="1"/>
                      <a:pt x="12" y="4"/>
                      <a:pt x="8" y="6"/>
                    </a:cubicBezTo>
                    <a:cubicBezTo>
                      <a:pt x="4" y="8"/>
                      <a:pt x="0" y="9"/>
                      <a:pt x="0" y="9"/>
                    </a:cubicBezTo>
                    <a:cubicBezTo>
                      <a:pt x="0" y="8"/>
                      <a:pt x="3" y="6"/>
                      <a:pt x="7" y="4"/>
                    </a:cubicBezTo>
                    <a:cubicBezTo>
                      <a:pt x="11" y="2"/>
                      <a:pt x="15" y="0"/>
                      <a:pt x="15"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3" name="任意多边形 1042">
                <a:extLst>
                  <a:ext uri="{FF2B5EF4-FFF2-40B4-BE49-F238E27FC236}">
                    <a16:creationId xmlns:a16="http://schemas.microsoft.com/office/drawing/2014/main" id="{35EF6CF1-96FE-4901-BE25-C007D79A0E1D}"/>
                  </a:ext>
                </a:extLst>
              </p:cNvPr>
              <p:cNvSpPr/>
              <p:nvPr/>
            </p:nvSpPr>
            <p:spPr bwMode="auto">
              <a:xfrm>
                <a:off x="16298866" y="5786439"/>
                <a:ext cx="31750" cy="15875"/>
              </a:xfrm>
              <a:custGeom>
                <a:avLst/>
                <a:gdLst>
                  <a:gd name="T0" fmla="*/ 12 w 12"/>
                  <a:gd name="T1" fmla="*/ 0 h 6"/>
                  <a:gd name="T2" fmla="*/ 6 w 12"/>
                  <a:gd name="T3" fmla="*/ 4 h 6"/>
                  <a:gd name="T4" fmla="*/ 0 w 12"/>
                  <a:gd name="T5" fmla="*/ 6 h 6"/>
                  <a:gd name="T6" fmla="*/ 6 w 12"/>
                  <a:gd name="T7" fmla="*/ 2 h 6"/>
                  <a:gd name="T8" fmla="*/ 12 w 12"/>
                  <a:gd name="T9" fmla="*/ 0 h 6"/>
                </a:gdLst>
                <a:ahLst/>
                <a:cxnLst>
                  <a:cxn ang="0">
                    <a:pos x="T0" y="T1"/>
                  </a:cxn>
                  <a:cxn ang="0">
                    <a:pos x="T2" y="T3"/>
                  </a:cxn>
                  <a:cxn ang="0">
                    <a:pos x="T4" y="T5"/>
                  </a:cxn>
                  <a:cxn ang="0">
                    <a:pos x="T6" y="T7"/>
                  </a:cxn>
                  <a:cxn ang="0">
                    <a:pos x="T8" y="T9"/>
                  </a:cxn>
                </a:cxnLst>
                <a:rect l="0" t="0" r="r" b="b"/>
                <a:pathLst>
                  <a:path w="12" h="6">
                    <a:moveTo>
                      <a:pt x="12" y="0"/>
                    </a:moveTo>
                    <a:cubicBezTo>
                      <a:pt x="12" y="1"/>
                      <a:pt x="10" y="2"/>
                      <a:pt x="6" y="4"/>
                    </a:cubicBezTo>
                    <a:cubicBezTo>
                      <a:pt x="3" y="5"/>
                      <a:pt x="0" y="6"/>
                      <a:pt x="0" y="6"/>
                    </a:cubicBezTo>
                    <a:cubicBezTo>
                      <a:pt x="0" y="5"/>
                      <a:pt x="2" y="3"/>
                      <a:pt x="6" y="2"/>
                    </a:cubicBezTo>
                    <a:cubicBezTo>
                      <a:pt x="9" y="0"/>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4" name="任意多边形 1043">
                <a:extLst>
                  <a:ext uri="{FF2B5EF4-FFF2-40B4-BE49-F238E27FC236}">
                    <a16:creationId xmlns:a16="http://schemas.microsoft.com/office/drawing/2014/main" id="{A229A0BE-423F-4BF3-9C1C-8322482D1B24}"/>
                  </a:ext>
                </a:extLst>
              </p:cNvPr>
              <p:cNvSpPr/>
              <p:nvPr/>
            </p:nvSpPr>
            <p:spPr bwMode="auto">
              <a:xfrm>
                <a:off x="16273466" y="5743577"/>
                <a:ext cx="38100" cy="7937"/>
              </a:xfrm>
              <a:custGeom>
                <a:avLst/>
                <a:gdLst>
                  <a:gd name="T0" fmla="*/ 14 w 14"/>
                  <a:gd name="T1" fmla="*/ 0 h 3"/>
                  <a:gd name="T2" fmla="*/ 7 w 14"/>
                  <a:gd name="T3" fmla="*/ 2 h 3"/>
                  <a:gd name="T4" fmla="*/ 0 w 14"/>
                  <a:gd name="T5" fmla="*/ 2 h 3"/>
                  <a:gd name="T6" fmla="*/ 7 w 14"/>
                  <a:gd name="T7" fmla="*/ 0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cubicBezTo>
                      <a:pt x="14" y="1"/>
                      <a:pt x="11" y="2"/>
                      <a:pt x="7" y="2"/>
                    </a:cubicBezTo>
                    <a:cubicBezTo>
                      <a:pt x="3" y="3"/>
                      <a:pt x="0" y="3"/>
                      <a:pt x="0" y="2"/>
                    </a:cubicBezTo>
                    <a:cubicBezTo>
                      <a:pt x="0" y="2"/>
                      <a:pt x="3" y="1"/>
                      <a:pt x="7" y="0"/>
                    </a:cubicBezTo>
                    <a:cubicBezTo>
                      <a:pt x="11" y="0"/>
                      <a:pt x="14" y="0"/>
                      <a:pt x="1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5" name="任意多边形 1044">
                <a:extLst>
                  <a:ext uri="{FF2B5EF4-FFF2-40B4-BE49-F238E27FC236}">
                    <a16:creationId xmlns:a16="http://schemas.microsoft.com/office/drawing/2014/main" id="{41C5CAF6-7934-46A3-BD3B-E00B163A0414}"/>
                  </a:ext>
                </a:extLst>
              </p:cNvPr>
              <p:cNvSpPr/>
              <p:nvPr/>
            </p:nvSpPr>
            <p:spPr bwMode="auto">
              <a:xfrm>
                <a:off x="16335378" y="5718177"/>
                <a:ext cx="41275" cy="11112"/>
              </a:xfrm>
              <a:custGeom>
                <a:avLst/>
                <a:gdLst>
                  <a:gd name="T0" fmla="*/ 14 w 15"/>
                  <a:gd name="T1" fmla="*/ 1 h 4"/>
                  <a:gd name="T2" fmla="*/ 8 w 15"/>
                  <a:gd name="T3" fmla="*/ 3 h 4"/>
                  <a:gd name="T4" fmla="*/ 0 w 15"/>
                  <a:gd name="T5" fmla="*/ 2 h 4"/>
                  <a:gd name="T6" fmla="*/ 7 w 15"/>
                  <a:gd name="T7" fmla="*/ 1 h 4"/>
                  <a:gd name="T8" fmla="*/ 14 w 15"/>
                  <a:gd name="T9" fmla="*/ 1 h 4"/>
                </a:gdLst>
                <a:ahLst/>
                <a:cxnLst>
                  <a:cxn ang="0">
                    <a:pos x="T0" y="T1"/>
                  </a:cxn>
                  <a:cxn ang="0">
                    <a:pos x="T2" y="T3"/>
                  </a:cxn>
                  <a:cxn ang="0">
                    <a:pos x="T4" y="T5"/>
                  </a:cxn>
                  <a:cxn ang="0">
                    <a:pos x="T6" y="T7"/>
                  </a:cxn>
                  <a:cxn ang="0">
                    <a:pos x="T8" y="T9"/>
                  </a:cxn>
                </a:cxnLst>
                <a:rect l="0" t="0" r="r" b="b"/>
                <a:pathLst>
                  <a:path w="15" h="4">
                    <a:moveTo>
                      <a:pt x="14" y="1"/>
                    </a:moveTo>
                    <a:cubicBezTo>
                      <a:pt x="15" y="1"/>
                      <a:pt x="12" y="3"/>
                      <a:pt x="8" y="3"/>
                    </a:cubicBezTo>
                    <a:cubicBezTo>
                      <a:pt x="4" y="4"/>
                      <a:pt x="0" y="3"/>
                      <a:pt x="0" y="2"/>
                    </a:cubicBezTo>
                    <a:cubicBezTo>
                      <a:pt x="0" y="2"/>
                      <a:pt x="4" y="1"/>
                      <a:pt x="7" y="1"/>
                    </a:cubicBezTo>
                    <a:cubicBezTo>
                      <a:pt x="11" y="1"/>
                      <a:pt x="14" y="0"/>
                      <a:pt x="1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6" name="任意多边形 1045">
                <a:extLst>
                  <a:ext uri="{FF2B5EF4-FFF2-40B4-BE49-F238E27FC236}">
                    <a16:creationId xmlns:a16="http://schemas.microsoft.com/office/drawing/2014/main" id="{D321223B-74C3-4CAE-AB8B-2FFF55928FAE}"/>
                  </a:ext>
                </a:extLst>
              </p:cNvPr>
              <p:cNvSpPr/>
              <p:nvPr/>
            </p:nvSpPr>
            <p:spPr bwMode="auto">
              <a:xfrm>
                <a:off x="16398878" y="5667377"/>
                <a:ext cx="28575" cy="7937"/>
              </a:xfrm>
              <a:custGeom>
                <a:avLst/>
                <a:gdLst>
                  <a:gd name="T0" fmla="*/ 11 w 11"/>
                  <a:gd name="T1" fmla="*/ 0 h 3"/>
                  <a:gd name="T2" fmla="*/ 5 w 11"/>
                  <a:gd name="T3" fmla="*/ 2 h 3"/>
                  <a:gd name="T4" fmla="*/ 0 w 11"/>
                  <a:gd name="T5" fmla="*/ 1 h 3"/>
                  <a:gd name="T6" fmla="*/ 5 w 11"/>
                  <a:gd name="T7" fmla="*/ 0 h 3"/>
                  <a:gd name="T8" fmla="*/ 11 w 11"/>
                  <a:gd name="T9" fmla="*/ 0 h 3"/>
                </a:gdLst>
                <a:ahLst/>
                <a:cxnLst>
                  <a:cxn ang="0">
                    <a:pos x="T0" y="T1"/>
                  </a:cxn>
                  <a:cxn ang="0">
                    <a:pos x="T2" y="T3"/>
                  </a:cxn>
                  <a:cxn ang="0">
                    <a:pos x="T4" y="T5"/>
                  </a:cxn>
                  <a:cxn ang="0">
                    <a:pos x="T6" y="T7"/>
                  </a:cxn>
                  <a:cxn ang="0">
                    <a:pos x="T8" y="T9"/>
                  </a:cxn>
                </a:cxnLst>
                <a:rect l="0" t="0" r="r" b="b"/>
                <a:pathLst>
                  <a:path w="11" h="3">
                    <a:moveTo>
                      <a:pt x="11" y="0"/>
                    </a:moveTo>
                    <a:cubicBezTo>
                      <a:pt x="11" y="1"/>
                      <a:pt x="9" y="2"/>
                      <a:pt x="5" y="2"/>
                    </a:cubicBezTo>
                    <a:cubicBezTo>
                      <a:pt x="2" y="3"/>
                      <a:pt x="0" y="2"/>
                      <a:pt x="0" y="1"/>
                    </a:cubicBezTo>
                    <a:cubicBezTo>
                      <a:pt x="0" y="1"/>
                      <a:pt x="2" y="1"/>
                      <a:pt x="5" y="0"/>
                    </a:cubicBezTo>
                    <a:cubicBezTo>
                      <a:pt x="8" y="0"/>
                      <a:pt x="11" y="0"/>
                      <a:pt x="1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7" name="任意多边形 1046">
                <a:extLst>
                  <a:ext uri="{FF2B5EF4-FFF2-40B4-BE49-F238E27FC236}">
                    <a16:creationId xmlns:a16="http://schemas.microsoft.com/office/drawing/2014/main" id="{2047560C-D8BB-4055-8F51-143C39F07A82}"/>
                  </a:ext>
                </a:extLst>
              </p:cNvPr>
              <p:cNvSpPr/>
              <p:nvPr/>
            </p:nvSpPr>
            <p:spPr bwMode="auto">
              <a:xfrm>
                <a:off x="16408403" y="5613402"/>
                <a:ext cx="30163" cy="14287"/>
              </a:xfrm>
              <a:custGeom>
                <a:avLst/>
                <a:gdLst>
                  <a:gd name="T0" fmla="*/ 11 w 11"/>
                  <a:gd name="T1" fmla="*/ 5 h 5"/>
                  <a:gd name="T2" fmla="*/ 5 w 11"/>
                  <a:gd name="T3" fmla="*/ 4 h 5"/>
                  <a:gd name="T4" fmla="*/ 0 w 11"/>
                  <a:gd name="T5" fmla="*/ 1 h 5"/>
                  <a:gd name="T6" fmla="*/ 6 w 11"/>
                  <a:gd name="T7" fmla="*/ 2 h 5"/>
                  <a:gd name="T8" fmla="*/ 11 w 11"/>
                  <a:gd name="T9" fmla="*/ 5 h 5"/>
                </a:gdLst>
                <a:ahLst/>
                <a:cxnLst>
                  <a:cxn ang="0">
                    <a:pos x="T0" y="T1"/>
                  </a:cxn>
                  <a:cxn ang="0">
                    <a:pos x="T2" y="T3"/>
                  </a:cxn>
                  <a:cxn ang="0">
                    <a:pos x="T4" y="T5"/>
                  </a:cxn>
                  <a:cxn ang="0">
                    <a:pos x="T6" y="T7"/>
                  </a:cxn>
                  <a:cxn ang="0">
                    <a:pos x="T8" y="T9"/>
                  </a:cxn>
                </a:cxnLst>
                <a:rect l="0" t="0" r="r" b="b"/>
                <a:pathLst>
                  <a:path w="11" h="5">
                    <a:moveTo>
                      <a:pt x="11" y="5"/>
                    </a:moveTo>
                    <a:cubicBezTo>
                      <a:pt x="10" y="5"/>
                      <a:pt x="8" y="5"/>
                      <a:pt x="5" y="4"/>
                    </a:cubicBezTo>
                    <a:cubicBezTo>
                      <a:pt x="2" y="3"/>
                      <a:pt x="0" y="1"/>
                      <a:pt x="0" y="1"/>
                    </a:cubicBezTo>
                    <a:cubicBezTo>
                      <a:pt x="0" y="0"/>
                      <a:pt x="3" y="1"/>
                      <a:pt x="6" y="2"/>
                    </a:cubicBezTo>
                    <a:cubicBezTo>
                      <a:pt x="9" y="3"/>
                      <a:pt x="11" y="4"/>
                      <a:pt x="11"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8" name="任意多边形 1047">
                <a:extLst>
                  <a:ext uri="{FF2B5EF4-FFF2-40B4-BE49-F238E27FC236}">
                    <a16:creationId xmlns:a16="http://schemas.microsoft.com/office/drawing/2014/main" id="{DDEF8E61-0C4E-4247-90BC-0FBBCFCA6E01}"/>
                  </a:ext>
                </a:extLst>
              </p:cNvPr>
              <p:cNvSpPr/>
              <p:nvPr/>
            </p:nvSpPr>
            <p:spPr bwMode="auto">
              <a:xfrm>
                <a:off x="16443328" y="5562602"/>
                <a:ext cx="14288" cy="20637"/>
              </a:xfrm>
              <a:custGeom>
                <a:avLst/>
                <a:gdLst>
                  <a:gd name="T0" fmla="*/ 5 w 5"/>
                  <a:gd name="T1" fmla="*/ 8 h 8"/>
                  <a:gd name="T2" fmla="*/ 1 w 5"/>
                  <a:gd name="T3" fmla="*/ 5 h 8"/>
                  <a:gd name="T4" fmla="*/ 1 w 5"/>
                  <a:gd name="T5" fmla="*/ 0 h 8"/>
                  <a:gd name="T6" fmla="*/ 3 w 5"/>
                  <a:gd name="T7" fmla="*/ 4 h 8"/>
                  <a:gd name="T8" fmla="*/ 5 w 5"/>
                  <a:gd name="T9" fmla="*/ 8 h 8"/>
                </a:gdLst>
                <a:ahLst/>
                <a:cxnLst>
                  <a:cxn ang="0">
                    <a:pos x="T0" y="T1"/>
                  </a:cxn>
                  <a:cxn ang="0">
                    <a:pos x="T2" y="T3"/>
                  </a:cxn>
                  <a:cxn ang="0">
                    <a:pos x="T4" y="T5"/>
                  </a:cxn>
                  <a:cxn ang="0">
                    <a:pos x="T6" y="T7"/>
                  </a:cxn>
                  <a:cxn ang="0">
                    <a:pos x="T8" y="T9"/>
                  </a:cxn>
                </a:cxnLst>
                <a:rect l="0" t="0" r="r" b="b"/>
                <a:pathLst>
                  <a:path w="5" h="8">
                    <a:moveTo>
                      <a:pt x="5" y="8"/>
                    </a:moveTo>
                    <a:cubicBezTo>
                      <a:pt x="4" y="8"/>
                      <a:pt x="3" y="7"/>
                      <a:pt x="1" y="5"/>
                    </a:cubicBezTo>
                    <a:cubicBezTo>
                      <a:pt x="0" y="3"/>
                      <a:pt x="0" y="1"/>
                      <a:pt x="1" y="0"/>
                    </a:cubicBezTo>
                    <a:cubicBezTo>
                      <a:pt x="1" y="0"/>
                      <a:pt x="2" y="2"/>
                      <a:pt x="3" y="4"/>
                    </a:cubicBezTo>
                    <a:cubicBezTo>
                      <a:pt x="4" y="6"/>
                      <a:pt x="5" y="7"/>
                      <a:pt x="5"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9" name="任意多边形 1048">
                <a:extLst>
                  <a:ext uri="{FF2B5EF4-FFF2-40B4-BE49-F238E27FC236}">
                    <a16:creationId xmlns:a16="http://schemas.microsoft.com/office/drawing/2014/main" id="{2DA7F0C6-0C1F-4318-B2F5-DB8918072C6D}"/>
                  </a:ext>
                </a:extLst>
              </p:cNvPr>
              <p:cNvSpPr/>
              <p:nvPr/>
            </p:nvSpPr>
            <p:spPr bwMode="auto">
              <a:xfrm>
                <a:off x="16408403" y="5756277"/>
                <a:ext cx="25400" cy="7937"/>
              </a:xfrm>
              <a:custGeom>
                <a:avLst/>
                <a:gdLst>
                  <a:gd name="T0" fmla="*/ 9 w 9"/>
                  <a:gd name="T1" fmla="*/ 0 h 3"/>
                  <a:gd name="T2" fmla="*/ 4 w 9"/>
                  <a:gd name="T3" fmla="*/ 3 h 3"/>
                  <a:gd name="T4" fmla="*/ 0 w 9"/>
                  <a:gd name="T5" fmla="*/ 3 h 3"/>
                  <a:gd name="T6" fmla="*/ 0 w 9"/>
                  <a:gd name="T7" fmla="*/ 2 h 3"/>
                  <a:gd name="T8" fmla="*/ 1 w 9"/>
                  <a:gd name="T9" fmla="*/ 2 h 3"/>
                  <a:gd name="T10" fmla="*/ 0 w 9"/>
                  <a:gd name="T11" fmla="*/ 3 h 3"/>
                  <a:gd name="T12" fmla="*/ 0 w 9"/>
                  <a:gd name="T13" fmla="*/ 2 h 3"/>
                  <a:gd name="T14" fmla="*/ 4 w 9"/>
                  <a:gd name="T15" fmla="*/ 1 h 3"/>
                  <a:gd name="T16" fmla="*/ 9 w 9"/>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
                    <a:moveTo>
                      <a:pt x="9" y="0"/>
                    </a:moveTo>
                    <a:cubicBezTo>
                      <a:pt x="9" y="1"/>
                      <a:pt x="7" y="2"/>
                      <a:pt x="4" y="3"/>
                    </a:cubicBezTo>
                    <a:cubicBezTo>
                      <a:pt x="3" y="3"/>
                      <a:pt x="1" y="3"/>
                      <a:pt x="0" y="3"/>
                    </a:cubicBezTo>
                    <a:cubicBezTo>
                      <a:pt x="0" y="2"/>
                      <a:pt x="0" y="2"/>
                      <a:pt x="0" y="2"/>
                    </a:cubicBezTo>
                    <a:cubicBezTo>
                      <a:pt x="0" y="2"/>
                      <a:pt x="1" y="2"/>
                      <a:pt x="1" y="2"/>
                    </a:cubicBezTo>
                    <a:cubicBezTo>
                      <a:pt x="1" y="2"/>
                      <a:pt x="1" y="3"/>
                      <a:pt x="0" y="3"/>
                    </a:cubicBezTo>
                    <a:cubicBezTo>
                      <a:pt x="0" y="2"/>
                      <a:pt x="0" y="2"/>
                      <a:pt x="0" y="2"/>
                    </a:cubicBezTo>
                    <a:cubicBezTo>
                      <a:pt x="1" y="2"/>
                      <a:pt x="2" y="1"/>
                      <a:pt x="4" y="1"/>
                    </a:cubicBezTo>
                    <a:cubicBezTo>
                      <a:pt x="7" y="0"/>
                      <a:pt x="9" y="0"/>
                      <a:pt x="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0" name="任意多边形 1049">
                <a:extLst>
                  <a:ext uri="{FF2B5EF4-FFF2-40B4-BE49-F238E27FC236}">
                    <a16:creationId xmlns:a16="http://schemas.microsoft.com/office/drawing/2014/main" id="{978F7730-9B0E-431D-9672-2F111DC6CFB6}"/>
                  </a:ext>
                </a:extLst>
              </p:cNvPr>
              <p:cNvSpPr/>
              <p:nvPr/>
            </p:nvSpPr>
            <p:spPr bwMode="auto">
              <a:xfrm>
                <a:off x="16406816" y="5829302"/>
                <a:ext cx="36513" cy="19050"/>
              </a:xfrm>
              <a:custGeom>
                <a:avLst/>
                <a:gdLst>
                  <a:gd name="T0" fmla="*/ 14 w 14"/>
                  <a:gd name="T1" fmla="*/ 1 h 7"/>
                  <a:gd name="T2" fmla="*/ 8 w 14"/>
                  <a:gd name="T3" fmla="*/ 5 h 7"/>
                  <a:gd name="T4" fmla="*/ 1 w 14"/>
                  <a:gd name="T5" fmla="*/ 6 h 7"/>
                  <a:gd name="T6" fmla="*/ 7 w 14"/>
                  <a:gd name="T7" fmla="*/ 3 h 7"/>
                  <a:gd name="T8" fmla="*/ 14 w 14"/>
                  <a:gd name="T9" fmla="*/ 1 h 7"/>
                </a:gdLst>
                <a:ahLst/>
                <a:cxnLst>
                  <a:cxn ang="0">
                    <a:pos x="T0" y="T1"/>
                  </a:cxn>
                  <a:cxn ang="0">
                    <a:pos x="T2" y="T3"/>
                  </a:cxn>
                  <a:cxn ang="0">
                    <a:pos x="T4" y="T5"/>
                  </a:cxn>
                  <a:cxn ang="0">
                    <a:pos x="T6" y="T7"/>
                  </a:cxn>
                  <a:cxn ang="0">
                    <a:pos x="T8" y="T9"/>
                  </a:cxn>
                </a:cxnLst>
                <a:rect l="0" t="0" r="r" b="b"/>
                <a:pathLst>
                  <a:path w="14" h="7">
                    <a:moveTo>
                      <a:pt x="14" y="1"/>
                    </a:moveTo>
                    <a:cubicBezTo>
                      <a:pt x="14" y="2"/>
                      <a:pt x="12" y="3"/>
                      <a:pt x="8" y="5"/>
                    </a:cubicBezTo>
                    <a:cubicBezTo>
                      <a:pt x="4" y="6"/>
                      <a:pt x="1" y="7"/>
                      <a:pt x="1" y="6"/>
                    </a:cubicBezTo>
                    <a:cubicBezTo>
                      <a:pt x="0" y="6"/>
                      <a:pt x="3" y="4"/>
                      <a:pt x="7" y="3"/>
                    </a:cubicBezTo>
                    <a:cubicBezTo>
                      <a:pt x="11" y="1"/>
                      <a:pt x="14" y="0"/>
                      <a:pt x="1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1" name="任意多边形 1050">
                <a:extLst>
                  <a:ext uri="{FF2B5EF4-FFF2-40B4-BE49-F238E27FC236}">
                    <a16:creationId xmlns:a16="http://schemas.microsoft.com/office/drawing/2014/main" id="{4ABC3889-844E-402E-9238-42BC3FB147A3}"/>
                  </a:ext>
                </a:extLst>
              </p:cNvPr>
              <p:cNvSpPr/>
              <p:nvPr/>
            </p:nvSpPr>
            <p:spPr bwMode="auto">
              <a:xfrm>
                <a:off x="16360778" y="5797552"/>
                <a:ext cx="23813" cy="9525"/>
              </a:xfrm>
              <a:custGeom>
                <a:avLst/>
                <a:gdLst>
                  <a:gd name="T0" fmla="*/ 9 w 9"/>
                  <a:gd name="T1" fmla="*/ 1 h 4"/>
                  <a:gd name="T2" fmla="*/ 5 w 9"/>
                  <a:gd name="T3" fmla="*/ 3 h 4"/>
                  <a:gd name="T4" fmla="*/ 0 w 9"/>
                  <a:gd name="T5" fmla="*/ 4 h 4"/>
                  <a:gd name="T6" fmla="*/ 4 w 9"/>
                  <a:gd name="T7" fmla="*/ 1 h 4"/>
                  <a:gd name="T8" fmla="*/ 9 w 9"/>
                  <a:gd name="T9" fmla="*/ 1 h 4"/>
                </a:gdLst>
                <a:ahLst/>
                <a:cxnLst>
                  <a:cxn ang="0">
                    <a:pos x="T0" y="T1"/>
                  </a:cxn>
                  <a:cxn ang="0">
                    <a:pos x="T2" y="T3"/>
                  </a:cxn>
                  <a:cxn ang="0">
                    <a:pos x="T4" y="T5"/>
                  </a:cxn>
                  <a:cxn ang="0">
                    <a:pos x="T6" y="T7"/>
                  </a:cxn>
                  <a:cxn ang="0">
                    <a:pos x="T8" y="T9"/>
                  </a:cxn>
                </a:cxnLst>
                <a:rect l="0" t="0" r="r" b="b"/>
                <a:pathLst>
                  <a:path w="9" h="4">
                    <a:moveTo>
                      <a:pt x="9" y="1"/>
                    </a:moveTo>
                    <a:cubicBezTo>
                      <a:pt x="9" y="1"/>
                      <a:pt x="7" y="2"/>
                      <a:pt x="5" y="3"/>
                    </a:cubicBezTo>
                    <a:cubicBezTo>
                      <a:pt x="2" y="4"/>
                      <a:pt x="0" y="4"/>
                      <a:pt x="0" y="4"/>
                    </a:cubicBezTo>
                    <a:cubicBezTo>
                      <a:pt x="0" y="3"/>
                      <a:pt x="2" y="2"/>
                      <a:pt x="4" y="1"/>
                    </a:cubicBezTo>
                    <a:cubicBezTo>
                      <a:pt x="7" y="0"/>
                      <a:pt x="9" y="0"/>
                      <a:pt x="9"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2" name="任意多边形 1051">
                <a:extLst>
                  <a:ext uri="{FF2B5EF4-FFF2-40B4-BE49-F238E27FC236}">
                    <a16:creationId xmlns:a16="http://schemas.microsoft.com/office/drawing/2014/main" id="{A03F24F5-CC1F-4F26-8BA5-E0289233C776}"/>
                  </a:ext>
                </a:extLst>
              </p:cNvPr>
              <p:cNvSpPr/>
              <p:nvPr/>
            </p:nvSpPr>
            <p:spPr bwMode="auto">
              <a:xfrm>
                <a:off x="16352841" y="5632452"/>
                <a:ext cx="36513" cy="15875"/>
              </a:xfrm>
              <a:custGeom>
                <a:avLst/>
                <a:gdLst>
                  <a:gd name="T0" fmla="*/ 14 w 14"/>
                  <a:gd name="T1" fmla="*/ 6 h 6"/>
                  <a:gd name="T2" fmla="*/ 7 w 14"/>
                  <a:gd name="T3" fmla="*/ 4 h 6"/>
                  <a:gd name="T4" fmla="*/ 0 w 14"/>
                  <a:gd name="T5" fmla="*/ 1 h 6"/>
                  <a:gd name="T6" fmla="*/ 7 w 14"/>
                  <a:gd name="T7" fmla="*/ 2 h 6"/>
                  <a:gd name="T8" fmla="*/ 14 w 14"/>
                  <a:gd name="T9" fmla="*/ 6 h 6"/>
                </a:gdLst>
                <a:ahLst/>
                <a:cxnLst>
                  <a:cxn ang="0">
                    <a:pos x="T0" y="T1"/>
                  </a:cxn>
                  <a:cxn ang="0">
                    <a:pos x="T2" y="T3"/>
                  </a:cxn>
                  <a:cxn ang="0">
                    <a:pos x="T4" y="T5"/>
                  </a:cxn>
                  <a:cxn ang="0">
                    <a:pos x="T6" y="T7"/>
                  </a:cxn>
                  <a:cxn ang="0">
                    <a:pos x="T8" y="T9"/>
                  </a:cxn>
                </a:cxnLst>
                <a:rect l="0" t="0" r="r" b="b"/>
                <a:pathLst>
                  <a:path w="14" h="6">
                    <a:moveTo>
                      <a:pt x="14" y="6"/>
                    </a:moveTo>
                    <a:cubicBezTo>
                      <a:pt x="14" y="6"/>
                      <a:pt x="10" y="6"/>
                      <a:pt x="7" y="4"/>
                    </a:cubicBezTo>
                    <a:cubicBezTo>
                      <a:pt x="3" y="3"/>
                      <a:pt x="0" y="1"/>
                      <a:pt x="0" y="1"/>
                    </a:cubicBezTo>
                    <a:cubicBezTo>
                      <a:pt x="0" y="0"/>
                      <a:pt x="3" y="1"/>
                      <a:pt x="7" y="2"/>
                    </a:cubicBezTo>
                    <a:cubicBezTo>
                      <a:pt x="11" y="4"/>
                      <a:pt x="14" y="5"/>
                      <a:pt x="14"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3" name="任意多边形 1052">
                <a:extLst>
                  <a:ext uri="{FF2B5EF4-FFF2-40B4-BE49-F238E27FC236}">
                    <a16:creationId xmlns:a16="http://schemas.microsoft.com/office/drawing/2014/main" id="{36DBA8FB-DD63-4A4D-A611-6BF0B763EF82}"/>
                  </a:ext>
                </a:extLst>
              </p:cNvPr>
              <p:cNvSpPr/>
              <p:nvPr/>
            </p:nvSpPr>
            <p:spPr bwMode="auto">
              <a:xfrm>
                <a:off x="16505241" y="5629277"/>
                <a:ext cx="30163" cy="19050"/>
              </a:xfrm>
              <a:custGeom>
                <a:avLst/>
                <a:gdLst>
                  <a:gd name="T0" fmla="*/ 10 w 11"/>
                  <a:gd name="T1" fmla="*/ 0 h 7"/>
                  <a:gd name="T2" fmla="*/ 6 w 11"/>
                  <a:gd name="T3" fmla="*/ 4 h 7"/>
                  <a:gd name="T4" fmla="*/ 1 w 11"/>
                  <a:gd name="T5" fmla="*/ 7 h 7"/>
                  <a:gd name="T6" fmla="*/ 5 w 11"/>
                  <a:gd name="T7" fmla="*/ 3 h 7"/>
                  <a:gd name="T8" fmla="*/ 10 w 11"/>
                  <a:gd name="T9" fmla="*/ 0 h 7"/>
                </a:gdLst>
                <a:ahLst/>
                <a:cxnLst>
                  <a:cxn ang="0">
                    <a:pos x="T0" y="T1"/>
                  </a:cxn>
                  <a:cxn ang="0">
                    <a:pos x="T2" y="T3"/>
                  </a:cxn>
                  <a:cxn ang="0">
                    <a:pos x="T4" y="T5"/>
                  </a:cxn>
                  <a:cxn ang="0">
                    <a:pos x="T6" y="T7"/>
                  </a:cxn>
                  <a:cxn ang="0">
                    <a:pos x="T8" y="T9"/>
                  </a:cxn>
                </a:cxnLst>
                <a:rect l="0" t="0" r="r" b="b"/>
                <a:pathLst>
                  <a:path w="11" h="7">
                    <a:moveTo>
                      <a:pt x="10" y="0"/>
                    </a:moveTo>
                    <a:cubicBezTo>
                      <a:pt x="11" y="1"/>
                      <a:pt x="9" y="3"/>
                      <a:pt x="6" y="4"/>
                    </a:cubicBezTo>
                    <a:cubicBezTo>
                      <a:pt x="3" y="6"/>
                      <a:pt x="1" y="7"/>
                      <a:pt x="1" y="7"/>
                    </a:cubicBezTo>
                    <a:cubicBezTo>
                      <a:pt x="0" y="6"/>
                      <a:pt x="2" y="4"/>
                      <a:pt x="5" y="3"/>
                    </a:cubicBezTo>
                    <a:cubicBezTo>
                      <a:pt x="8" y="1"/>
                      <a:pt x="10" y="0"/>
                      <a:pt x="1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4" name="任意多边形 1053">
                <a:extLst>
                  <a:ext uri="{FF2B5EF4-FFF2-40B4-BE49-F238E27FC236}">
                    <a16:creationId xmlns:a16="http://schemas.microsoft.com/office/drawing/2014/main" id="{ED768BC3-ABD9-4B71-B886-384729166E8E}"/>
                  </a:ext>
                </a:extLst>
              </p:cNvPr>
              <p:cNvSpPr/>
              <p:nvPr/>
            </p:nvSpPr>
            <p:spPr bwMode="auto">
              <a:xfrm>
                <a:off x="16516353" y="5705477"/>
                <a:ext cx="25400" cy="7937"/>
              </a:xfrm>
              <a:custGeom>
                <a:avLst/>
                <a:gdLst>
                  <a:gd name="T0" fmla="*/ 9 w 9"/>
                  <a:gd name="T1" fmla="*/ 0 h 3"/>
                  <a:gd name="T2" fmla="*/ 5 w 9"/>
                  <a:gd name="T3" fmla="*/ 2 h 3"/>
                  <a:gd name="T4" fmla="*/ 0 w 9"/>
                  <a:gd name="T5" fmla="*/ 2 h 3"/>
                  <a:gd name="T6" fmla="*/ 4 w 9"/>
                  <a:gd name="T7" fmla="*/ 0 h 3"/>
                  <a:gd name="T8" fmla="*/ 9 w 9"/>
                  <a:gd name="T9" fmla="*/ 0 h 3"/>
                </a:gdLst>
                <a:ahLst/>
                <a:cxnLst>
                  <a:cxn ang="0">
                    <a:pos x="T0" y="T1"/>
                  </a:cxn>
                  <a:cxn ang="0">
                    <a:pos x="T2" y="T3"/>
                  </a:cxn>
                  <a:cxn ang="0">
                    <a:pos x="T4" y="T5"/>
                  </a:cxn>
                  <a:cxn ang="0">
                    <a:pos x="T6" y="T7"/>
                  </a:cxn>
                  <a:cxn ang="0">
                    <a:pos x="T8" y="T9"/>
                  </a:cxn>
                </a:cxnLst>
                <a:rect l="0" t="0" r="r" b="b"/>
                <a:pathLst>
                  <a:path w="9" h="3">
                    <a:moveTo>
                      <a:pt x="9" y="0"/>
                    </a:moveTo>
                    <a:cubicBezTo>
                      <a:pt x="9" y="1"/>
                      <a:pt x="7" y="2"/>
                      <a:pt x="5" y="2"/>
                    </a:cubicBezTo>
                    <a:cubicBezTo>
                      <a:pt x="2" y="3"/>
                      <a:pt x="0" y="3"/>
                      <a:pt x="0" y="2"/>
                    </a:cubicBezTo>
                    <a:cubicBezTo>
                      <a:pt x="0" y="1"/>
                      <a:pt x="2" y="1"/>
                      <a:pt x="4" y="0"/>
                    </a:cubicBezTo>
                    <a:cubicBezTo>
                      <a:pt x="7" y="0"/>
                      <a:pt x="9" y="0"/>
                      <a:pt x="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5" name="任意多边形 1054">
                <a:extLst>
                  <a:ext uri="{FF2B5EF4-FFF2-40B4-BE49-F238E27FC236}">
                    <a16:creationId xmlns:a16="http://schemas.microsoft.com/office/drawing/2014/main" id="{63D966F2-D9B7-4483-95D6-17DF5422B76C}"/>
                  </a:ext>
                </a:extLst>
              </p:cNvPr>
              <p:cNvSpPr/>
              <p:nvPr/>
            </p:nvSpPr>
            <p:spPr bwMode="auto">
              <a:xfrm>
                <a:off x="16519528" y="5772152"/>
                <a:ext cx="31750" cy="19050"/>
              </a:xfrm>
              <a:custGeom>
                <a:avLst/>
                <a:gdLst>
                  <a:gd name="T0" fmla="*/ 12 w 12"/>
                  <a:gd name="T1" fmla="*/ 6 h 7"/>
                  <a:gd name="T2" fmla="*/ 5 w 12"/>
                  <a:gd name="T3" fmla="*/ 5 h 7"/>
                  <a:gd name="T4" fmla="*/ 0 w 12"/>
                  <a:gd name="T5" fmla="*/ 1 h 7"/>
                  <a:gd name="T6" fmla="*/ 6 w 12"/>
                  <a:gd name="T7" fmla="*/ 3 h 7"/>
                  <a:gd name="T8" fmla="*/ 12 w 12"/>
                  <a:gd name="T9" fmla="*/ 6 h 7"/>
                </a:gdLst>
                <a:ahLst/>
                <a:cxnLst>
                  <a:cxn ang="0">
                    <a:pos x="T0" y="T1"/>
                  </a:cxn>
                  <a:cxn ang="0">
                    <a:pos x="T2" y="T3"/>
                  </a:cxn>
                  <a:cxn ang="0">
                    <a:pos x="T4" y="T5"/>
                  </a:cxn>
                  <a:cxn ang="0">
                    <a:pos x="T6" y="T7"/>
                  </a:cxn>
                  <a:cxn ang="0">
                    <a:pos x="T8" y="T9"/>
                  </a:cxn>
                </a:cxnLst>
                <a:rect l="0" t="0" r="r" b="b"/>
                <a:pathLst>
                  <a:path w="12" h="7">
                    <a:moveTo>
                      <a:pt x="12" y="6"/>
                    </a:moveTo>
                    <a:cubicBezTo>
                      <a:pt x="11" y="7"/>
                      <a:pt x="8" y="6"/>
                      <a:pt x="5" y="5"/>
                    </a:cubicBezTo>
                    <a:cubicBezTo>
                      <a:pt x="2" y="3"/>
                      <a:pt x="0" y="1"/>
                      <a:pt x="0" y="1"/>
                    </a:cubicBezTo>
                    <a:cubicBezTo>
                      <a:pt x="0" y="0"/>
                      <a:pt x="3" y="1"/>
                      <a:pt x="6" y="3"/>
                    </a:cubicBezTo>
                    <a:cubicBezTo>
                      <a:pt x="9" y="4"/>
                      <a:pt x="12" y="6"/>
                      <a:pt x="12"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6" name="任意多边形 1055">
                <a:extLst>
                  <a:ext uri="{FF2B5EF4-FFF2-40B4-BE49-F238E27FC236}">
                    <a16:creationId xmlns:a16="http://schemas.microsoft.com/office/drawing/2014/main" id="{B2996668-1C03-4137-9BF1-3BD2A5BBA16A}"/>
                  </a:ext>
                </a:extLst>
              </p:cNvPr>
              <p:cNvSpPr/>
              <p:nvPr/>
            </p:nvSpPr>
            <p:spPr bwMode="auto">
              <a:xfrm>
                <a:off x="16511591" y="5848352"/>
                <a:ext cx="20638" cy="23812"/>
              </a:xfrm>
              <a:custGeom>
                <a:avLst/>
                <a:gdLst>
                  <a:gd name="T0" fmla="*/ 7 w 8"/>
                  <a:gd name="T1" fmla="*/ 9 h 9"/>
                  <a:gd name="T2" fmla="*/ 3 w 8"/>
                  <a:gd name="T3" fmla="*/ 5 h 9"/>
                  <a:gd name="T4" fmla="*/ 1 w 8"/>
                  <a:gd name="T5" fmla="*/ 1 h 9"/>
                  <a:gd name="T6" fmla="*/ 5 w 8"/>
                  <a:gd name="T7" fmla="*/ 4 h 9"/>
                  <a:gd name="T8" fmla="*/ 7 w 8"/>
                  <a:gd name="T9" fmla="*/ 9 h 9"/>
                </a:gdLst>
                <a:ahLst/>
                <a:cxnLst>
                  <a:cxn ang="0">
                    <a:pos x="T0" y="T1"/>
                  </a:cxn>
                  <a:cxn ang="0">
                    <a:pos x="T2" y="T3"/>
                  </a:cxn>
                  <a:cxn ang="0">
                    <a:pos x="T4" y="T5"/>
                  </a:cxn>
                  <a:cxn ang="0">
                    <a:pos x="T6" y="T7"/>
                  </a:cxn>
                  <a:cxn ang="0">
                    <a:pos x="T8" y="T9"/>
                  </a:cxn>
                </a:cxnLst>
                <a:rect l="0" t="0" r="r" b="b"/>
                <a:pathLst>
                  <a:path w="8" h="9">
                    <a:moveTo>
                      <a:pt x="7" y="9"/>
                    </a:moveTo>
                    <a:cubicBezTo>
                      <a:pt x="7" y="9"/>
                      <a:pt x="5" y="8"/>
                      <a:pt x="3" y="5"/>
                    </a:cubicBezTo>
                    <a:cubicBezTo>
                      <a:pt x="1" y="3"/>
                      <a:pt x="0" y="1"/>
                      <a:pt x="1" y="1"/>
                    </a:cubicBezTo>
                    <a:cubicBezTo>
                      <a:pt x="1" y="0"/>
                      <a:pt x="3" y="2"/>
                      <a:pt x="5" y="4"/>
                    </a:cubicBezTo>
                    <a:cubicBezTo>
                      <a:pt x="7" y="6"/>
                      <a:pt x="8" y="8"/>
                      <a:pt x="7"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7" name="任意多边形 1056">
                <a:extLst>
                  <a:ext uri="{FF2B5EF4-FFF2-40B4-BE49-F238E27FC236}">
                    <a16:creationId xmlns:a16="http://schemas.microsoft.com/office/drawing/2014/main" id="{2D7D7E3F-B1E5-452B-9F73-FF6ECD216090}"/>
                  </a:ext>
                </a:extLst>
              </p:cNvPr>
              <p:cNvSpPr/>
              <p:nvPr/>
            </p:nvSpPr>
            <p:spPr bwMode="auto">
              <a:xfrm>
                <a:off x="16508416" y="5575302"/>
                <a:ext cx="19050" cy="11112"/>
              </a:xfrm>
              <a:custGeom>
                <a:avLst/>
                <a:gdLst>
                  <a:gd name="T0" fmla="*/ 7 w 7"/>
                  <a:gd name="T1" fmla="*/ 0 h 4"/>
                  <a:gd name="T2" fmla="*/ 4 w 7"/>
                  <a:gd name="T3" fmla="*/ 3 h 4"/>
                  <a:gd name="T4" fmla="*/ 0 w 7"/>
                  <a:gd name="T5" fmla="*/ 4 h 4"/>
                  <a:gd name="T6" fmla="*/ 3 w 7"/>
                  <a:gd name="T7" fmla="*/ 1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7" y="0"/>
                      <a:pt x="6" y="2"/>
                      <a:pt x="4" y="3"/>
                    </a:cubicBezTo>
                    <a:cubicBezTo>
                      <a:pt x="2" y="4"/>
                      <a:pt x="0" y="4"/>
                      <a:pt x="0" y="4"/>
                    </a:cubicBezTo>
                    <a:cubicBezTo>
                      <a:pt x="0" y="3"/>
                      <a:pt x="1" y="2"/>
                      <a:pt x="3" y="1"/>
                    </a:cubicBezTo>
                    <a:cubicBezTo>
                      <a:pt x="5" y="0"/>
                      <a:pt x="7"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8" name="任意多边形 1057">
                <a:extLst>
                  <a:ext uri="{FF2B5EF4-FFF2-40B4-BE49-F238E27FC236}">
                    <a16:creationId xmlns:a16="http://schemas.microsoft.com/office/drawing/2014/main" id="{2894BD26-01C4-4D6B-9810-041282D76131}"/>
                  </a:ext>
                </a:extLst>
              </p:cNvPr>
              <p:cNvSpPr/>
              <p:nvPr/>
            </p:nvSpPr>
            <p:spPr bwMode="auto">
              <a:xfrm>
                <a:off x="16568741" y="5648327"/>
                <a:ext cx="28575" cy="11112"/>
              </a:xfrm>
              <a:custGeom>
                <a:avLst/>
                <a:gdLst>
                  <a:gd name="T0" fmla="*/ 11 w 11"/>
                  <a:gd name="T1" fmla="*/ 1 h 4"/>
                  <a:gd name="T2" fmla="*/ 6 w 11"/>
                  <a:gd name="T3" fmla="*/ 3 h 4"/>
                  <a:gd name="T4" fmla="*/ 0 w 11"/>
                  <a:gd name="T5" fmla="*/ 3 h 4"/>
                  <a:gd name="T6" fmla="*/ 5 w 11"/>
                  <a:gd name="T7" fmla="*/ 1 h 4"/>
                  <a:gd name="T8" fmla="*/ 11 w 11"/>
                  <a:gd name="T9" fmla="*/ 1 h 4"/>
                </a:gdLst>
                <a:ahLst/>
                <a:cxnLst>
                  <a:cxn ang="0">
                    <a:pos x="T0" y="T1"/>
                  </a:cxn>
                  <a:cxn ang="0">
                    <a:pos x="T2" y="T3"/>
                  </a:cxn>
                  <a:cxn ang="0">
                    <a:pos x="T4" y="T5"/>
                  </a:cxn>
                  <a:cxn ang="0">
                    <a:pos x="T6" y="T7"/>
                  </a:cxn>
                  <a:cxn ang="0">
                    <a:pos x="T8" y="T9"/>
                  </a:cxn>
                </a:cxnLst>
                <a:rect l="0" t="0" r="r" b="b"/>
                <a:pathLst>
                  <a:path w="11" h="4">
                    <a:moveTo>
                      <a:pt x="11" y="1"/>
                    </a:moveTo>
                    <a:cubicBezTo>
                      <a:pt x="11" y="1"/>
                      <a:pt x="9" y="3"/>
                      <a:pt x="6" y="3"/>
                    </a:cubicBezTo>
                    <a:cubicBezTo>
                      <a:pt x="2" y="4"/>
                      <a:pt x="0" y="3"/>
                      <a:pt x="0" y="3"/>
                    </a:cubicBezTo>
                    <a:cubicBezTo>
                      <a:pt x="0" y="2"/>
                      <a:pt x="2" y="2"/>
                      <a:pt x="5" y="1"/>
                    </a:cubicBezTo>
                    <a:cubicBezTo>
                      <a:pt x="8" y="1"/>
                      <a:pt x="11" y="0"/>
                      <a:pt x="11"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9" name="任意多边形 1058">
                <a:extLst>
                  <a:ext uri="{FF2B5EF4-FFF2-40B4-BE49-F238E27FC236}">
                    <a16:creationId xmlns:a16="http://schemas.microsoft.com/office/drawing/2014/main" id="{FC1AF2D3-0E3B-4DA8-A5FB-FF168E2EEACA}"/>
                  </a:ext>
                </a:extLst>
              </p:cNvPr>
              <p:cNvSpPr/>
              <p:nvPr/>
            </p:nvSpPr>
            <p:spPr bwMode="auto">
              <a:xfrm>
                <a:off x="16551278" y="5581652"/>
                <a:ext cx="33338" cy="12700"/>
              </a:xfrm>
              <a:custGeom>
                <a:avLst/>
                <a:gdLst>
                  <a:gd name="T0" fmla="*/ 12 w 12"/>
                  <a:gd name="T1" fmla="*/ 1 h 5"/>
                  <a:gd name="T2" fmla="*/ 6 w 12"/>
                  <a:gd name="T3" fmla="*/ 4 h 5"/>
                  <a:gd name="T4" fmla="*/ 0 w 12"/>
                  <a:gd name="T5" fmla="*/ 5 h 5"/>
                  <a:gd name="T6" fmla="*/ 6 w 12"/>
                  <a:gd name="T7" fmla="*/ 2 h 5"/>
                  <a:gd name="T8" fmla="*/ 12 w 12"/>
                  <a:gd name="T9" fmla="*/ 1 h 5"/>
                </a:gdLst>
                <a:ahLst/>
                <a:cxnLst>
                  <a:cxn ang="0">
                    <a:pos x="T0" y="T1"/>
                  </a:cxn>
                  <a:cxn ang="0">
                    <a:pos x="T2" y="T3"/>
                  </a:cxn>
                  <a:cxn ang="0">
                    <a:pos x="T4" y="T5"/>
                  </a:cxn>
                  <a:cxn ang="0">
                    <a:pos x="T6" y="T7"/>
                  </a:cxn>
                  <a:cxn ang="0">
                    <a:pos x="T8" y="T9"/>
                  </a:cxn>
                </a:cxnLst>
                <a:rect l="0" t="0" r="r" b="b"/>
                <a:pathLst>
                  <a:path w="12" h="5">
                    <a:moveTo>
                      <a:pt x="12" y="1"/>
                    </a:moveTo>
                    <a:cubicBezTo>
                      <a:pt x="12" y="1"/>
                      <a:pt x="10" y="3"/>
                      <a:pt x="6" y="4"/>
                    </a:cubicBezTo>
                    <a:cubicBezTo>
                      <a:pt x="3" y="5"/>
                      <a:pt x="0" y="5"/>
                      <a:pt x="0" y="5"/>
                    </a:cubicBezTo>
                    <a:cubicBezTo>
                      <a:pt x="0" y="4"/>
                      <a:pt x="2" y="3"/>
                      <a:pt x="6" y="2"/>
                    </a:cubicBezTo>
                    <a:cubicBezTo>
                      <a:pt x="9" y="1"/>
                      <a:pt x="12" y="0"/>
                      <a:pt x="12"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0" name="任意多边形 1059">
                <a:extLst>
                  <a:ext uri="{FF2B5EF4-FFF2-40B4-BE49-F238E27FC236}">
                    <a16:creationId xmlns:a16="http://schemas.microsoft.com/office/drawing/2014/main" id="{86D8C55C-1A24-41A3-8B2F-81169C6CB70C}"/>
                  </a:ext>
                </a:extLst>
              </p:cNvPr>
              <p:cNvSpPr/>
              <p:nvPr/>
            </p:nvSpPr>
            <p:spPr bwMode="auto">
              <a:xfrm>
                <a:off x="16565566" y="5745164"/>
                <a:ext cx="47625" cy="14287"/>
              </a:xfrm>
              <a:custGeom>
                <a:avLst/>
                <a:gdLst>
                  <a:gd name="T0" fmla="*/ 18 w 18"/>
                  <a:gd name="T1" fmla="*/ 4 h 5"/>
                  <a:gd name="T2" fmla="*/ 9 w 18"/>
                  <a:gd name="T3" fmla="*/ 4 h 5"/>
                  <a:gd name="T4" fmla="*/ 0 w 18"/>
                  <a:gd name="T5" fmla="*/ 1 h 5"/>
                  <a:gd name="T6" fmla="*/ 9 w 18"/>
                  <a:gd name="T7" fmla="*/ 2 h 5"/>
                  <a:gd name="T8" fmla="*/ 18 w 18"/>
                  <a:gd name="T9" fmla="*/ 4 h 5"/>
                </a:gdLst>
                <a:ahLst/>
                <a:cxnLst>
                  <a:cxn ang="0">
                    <a:pos x="T0" y="T1"/>
                  </a:cxn>
                  <a:cxn ang="0">
                    <a:pos x="T2" y="T3"/>
                  </a:cxn>
                  <a:cxn ang="0">
                    <a:pos x="T4" y="T5"/>
                  </a:cxn>
                  <a:cxn ang="0">
                    <a:pos x="T6" y="T7"/>
                  </a:cxn>
                  <a:cxn ang="0">
                    <a:pos x="T8" y="T9"/>
                  </a:cxn>
                </a:cxnLst>
                <a:rect l="0" t="0" r="r" b="b"/>
                <a:pathLst>
                  <a:path w="18" h="5">
                    <a:moveTo>
                      <a:pt x="18" y="4"/>
                    </a:moveTo>
                    <a:cubicBezTo>
                      <a:pt x="18" y="4"/>
                      <a:pt x="14" y="5"/>
                      <a:pt x="9" y="4"/>
                    </a:cubicBezTo>
                    <a:cubicBezTo>
                      <a:pt x="4" y="3"/>
                      <a:pt x="0" y="1"/>
                      <a:pt x="0" y="1"/>
                    </a:cubicBezTo>
                    <a:cubicBezTo>
                      <a:pt x="0" y="0"/>
                      <a:pt x="4" y="1"/>
                      <a:pt x="9" y="2"/>
                    </a:cubicBezTo>
                    <a:cubicBezTo>
                      <a:pt x="14" y="3"/>
                      <a:pt x="18" y="3"/>
                      <a:pt x="18"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1" name="任意多边形 1060">
                <a:extLst>
                  <a:ext uri="{FF2B5EF4-FFF2-40B4-BE49-F238E27FC236}">
                    <a16:creationId xmlns:a16="http://schemas.microsoft.com/office/drawing/2014/main" id="{C7540B5C-72C0-4417-B205-5C548F547A85}"/>
                  </a:ext>
                </a:extLst>
              </p:cNvPr>
              <p:cNvSpPr/>
              <p:nvPr/>
            </p:nvSpPr>
            <p:spPr bwMode="auto">
              <a:xfrm>
                <a:off x="16557628" y="5824539"/>
                <a:ext cx="28575" cy="31750"/>
              </a:xfrm>
              <a:custGeom>
                <a:avLst/>
                <a:gdLst>
                  <a:gd name="T0" fmla="*/ 11 w 11"/>
                  <a:gd name="T1" fmla="*/ 11 h 12"/>
                  <a:gd name="T2" fmla="*/ 5 w 11"/>
                  <a:gd name="T3" fmla="*/ 7 h 12"/>
                  <a:gd name="T4" fmla="*/ 0 w 11"/>
                  <a:gd name="T5" fmla="*/ 1 h 12"/>
                  <a:gd name="T6" fmla="*/ 6 w 11"/>
                  <a:gd name="T7" fmla="*/ 5 h 12"/>
                  <a:gd name="T8" fmla="*/ 11 w 11"/>
                  <a:gd name="T9" fmla="*/ 11 h 12"/>
                </a:gdLst>
                <a:ahLst/>
                <a:cxnLst>
                  <a:cxn ang="0">
                    <a:pos x="T0" y="T1"/>
                  </a:cxn>
                  <a:cxn ang="0">
                    <a:pos x="T2" y="T3"/>
                  </a:cxn>
                  <a:cxn ang="0">
                    <a:pos x="T4" y="T5"/>
                  </a:cxn>
                  <a:cxn ang="0">
                    <a:pos x="T6" y="T7"/>
                  </a:cxn>
                  <a:cxn ang="0">
                    <a:pos x="T8" y="T9"/>
                  </a:cxn>
                </a:cxnLst>
                <a:rect l="0" t="0" r="r" b="b"/>
                <a:pathLst>
                  <a:path w="11" h="12">
                    <a:moveTo>
                      <a:pt x="11" y="11"/>
                    </a:moveTo>
                    <a:cubicBezTo>
                      <a:pt x="11" y="12"/>
                      <a:pt x="8" y="10"/>
                      <a:pt x="5" y="7"/>
                    </a:cubicBezTo>
                    <a:cubicBezTo>
                      <a:pt x="2" y="4"/>
                      <a:pt x="0" y="1"/>
                      <a:pt x="0" y="1"/>
                    </a:cubicBezTo>
                    <a:cubicBezTo>
                      <a:pt x="1" y="0"/>
                      <a:pt x="3" y="3"/>
                      <a:pt x="6" y="5"/>
                    </a:cubicBezTo>
                    <a:cubicBezTo>
                      <a:pt x="9" y="8"/>
                      <a:pt x="11" y="11"/>
                      <a:pt x="11"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2" name="任意多边形 1061">
                <a:extLst>
                  <a:ext uri="{FF2B5EF4-FFF2-40B4-BE49-F238E27FC236}">
                    <a16:creationId xmlns:a16="http://schemas.microsoft.com/office/drawing/2014/main" id="{FA84F2DD-ABD2-4BC6-8A89-739A7FC7D0F8}"/>
                  </a:ext>
                </a:extLst>
              </p:cNvPr>
              <p:cNvSpPr/>
              <p:nvPr/>
            </p:nvSpPr>
            <p:spPr bwMode="auto">
              <a:xfrm>
                <a:off x="16352841" y="5502277"/>
                <a:ext cx="120650" cy="385762"/>
              </a:xfrm>
              <a:custGeom>
                <a:avLst/>
                <a:gdLst>
                  <a:gd name="T0" fmla="*/ 44 w 45"/>
                  <a:gd name="T1" fmla="*/ 0 h 143"/>
                  <a:gd name="T2" fmla="*/ 26 w 45"/>
                  <a:gd name="T3" fmla="*/ 15 h 143"/>
                  <a:gd name="T4" fmla="*/ 3 w 45"/>
                  <a:gd name="T5" fmla="*/ 65 h 143"/>
                  <a:gd name="T6" fmla="*/ 5 w 45"/>
                  <a:gd name="T7" fmla="*/ 96 h 143"/>
                  <a:gd name="T8" fmla="*/ 10 w 45"/>
                  <a:gd name="T9" fmla="*/ 120 h 143"/>
                  <a:gd name="T10" fmla="*/ 16 w 45"/>
                  <a:gd name="T11" fmla="*/ 137 h 143"/>
                  <a:gd name="T12" fmla="*/ 17 w 45"/>
                  <a:gd name="T13" fmla="*/ 143 h 143"/>
                  <a:gd name="T14" fmla="*/ 15 w 45"/>
                  <a:gd name="T15" fmla="*/ 137 h 143"/>
                  <a:gd name="T16" fmla="*/ 9 w 45"/>
                  <a:gd name="T17" fmla="*/ 121 h 143"/>
                  <a:gd name="T18" fmla="*/ 3 w 45"/>
                  <a:gd name="T19" fmla="*/ 96 h 143"/>
                  <a:gd name="T20" fmla="*/ 1 w 45"/>
                  <a:gd name="T21" fmla="*/ 65 h 143"/>
                  <a:gd name="T22" fmla="*/ 25 w 45"/>
                  <a:gd name="T23" fmla="*/ 14 h 143"/>
                  <a:gd name="T24" fmla="*/ 39 w 45"/>
                  <a:gd name="T25" fmla="*/ 3 h 143"/>
                  <a:gd name="T26" fmla="*/ 43 w 45"/>
                  <a:gd name="T27" fmla="*/ 1 h 143"/>
                  <a:gd name="T28" fmla="*/ 44 w 45"/>
                  <a:gd name="T2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43">
                    <a:moveTo>
                      <a:pt x="44" y="0"/>
                    </a:moveTo>
                    <a:cubicBezTo>
                      <a:pt x="45" y="1"/>
                      <a:pt x="36" y="4"/>
                      <a:pt x="26" y="15"/>
                    </a:cubicBezTo>
                    <a:cubicBezTo>
                      <a:pt x="16" y="25"/>
                      <a:pt x="6" y="43"/>
                      <a:pt x="3" y="65"/>
                    </a:cubicBezTo>
                    <a:cubicBezTo>
                      <a:pt x="2" y="76"/>
                      <a:pt x="3" y="86"/>
                      <a:pt x="5" y="96"/>
                    </a:cubicBezTo>
                    <a:cubicBezTo>
                      <a:pt x="6" y="105"/>
                      <a:pt x="8" y="113"/>
                      <a:pt x="10" y="120"/>
                    </a:cubicBezTo>
                    <a:cubicBezTo>
                      <a:pt x="12" y="127"/>
                      <a:pt x="14" y="133"/>
                      <a:pt x="16" y="137"/>
                    </a:cubicBezTo>
                    <a:cubicBezTo>
                      <a:pt x="17" y="141"/>
                      <a:pt x="17" y="143"/>
                      <a:pt x="17" y="143"/>
                    </a:cubicBezTo>
                    <a:cubicBezTo>
                      <a:pt x="17" y="143"/>
                      <a:pt x="16" y="141"/>
                      <a:pt x="15" y="137"/>
                    </a:cubicBezTo>
                    <a:cubicBezTo>
                      <a:pt x="13" y="133"/>
                      <a:pt x="11" y="128"/>
                      <a:pt x="9" y="121"/>
                    </a:cubicBezTo>
                    <a:cubicBezTo>
                      <a:pt x="7" y="114"/>
                      <a:pt x="5" y="106"/>
                      <a:pt x="3" y="96"/>
                    </a:cubicBezTo>
                    <a:cubicBezTo>
                      <a:pt x="1" y="87"/>
                      <a:pt x="0" y="76"/>
                      <a:pt x="1" y="65"/>
                    </a:cubicBezTo>
                    <a:cubicBezTo>
                      <a:pt x="4" y="42"/>
                      <a:pt x="15" y="24"/>
                      <a:pt x="25" y="14"/>
                    </a:cubicBezTo>
                    <a:cubicBezTo>
                      <a:pt x="30" y="8"/>
                      <a:pt x="35" y="5"/>
                      <a:pt x="39" y="3"/>
                    </a:cubicBezTo>
                    <a:cubicBezTo>
                      <a:pt x="40" y="2"/>
                      <a:pt x="42" y="1"/>
                      <a:pt x="43" y="1"/>
                    </a:cubicBezTo>
                    <a:cubicBezTo>
                      <a:pt x="44" y="0"/>
                      <a:pt x="44" y="0"/>
                      <a:pt x="4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3" name="任意多边形 1062">
                <a:extLst>
                  <a:ext uri="{FF2B5EF4-FFF2-40B4-BE49-F238E27FC236}">
                    <a16:creationId xmlns:a16="http://schemas.microsoft.com/office/drawing/2014/main" id="{AF052EAB-A79A-4721-95C7-D80EC2820943}"/>
                  </a:ext>
                </a:extLst>
              </p:cNvPr>
              <p:cNvSpPr/>
              <p:nvPr/>
            </p:nvSpPr>
            <p:spPr bwMode="auto">
              <a:xfrm>
                <a:off x="16468728" y="5505452"/>
                <a:ext cx="134938" cy="385762"/>
              </a:xfrm>
              <a:custGeom>
                <a:avLst/>
                <a:gdLst>
                  <a:gd name="T0" fmla="*/ 30 w 50"/>
                  <a:gd name="T1" fmla="*/ 143 h 143"/>
                  <a:gd name="T2" fmla="*/ 39 w 50"/>
                  <a:gd name="T3" fmla="*/ 121 h 143"/>
                  <a:gd name="T4" fmla="*/ 45 w 50"/>
                  <a:gd name="T5" fmla="*/ 63 h 143"/>
                  <a:gd name="T6" fmla="*/ 36 w 50"/>
                  <a:gd name="T7" fmla="*/ 33 h 143"/>
                  <a:gd name="T8" fmla="*/ 21 w 50"/>
                  <a:gd name="T9" fmla="*/ 12 h 143"/>
                  <a:gd name="T10" fmla="*/ 6 w 50"/>
                  <a:gd name="T11" fmla="*/ 2 h 143"/>
                  <a:gd name="T12" fmla="*/ 0 w 50"/>
                  <a:gd name="T13" fmla="*/ 0 h 143"/>
                  <a:gd name="T14" fmla="*/ 1 w 50"/>
                  <a:gd name="T15" fmla="*/ 0 h 143"/>
                  <a:gd name="T16" fmla="*/ 6 w 50"/>
                  <a:gd name="T17" fmla="*/ 1 h 143"/>
                  <a:gd name="T18" fmla="*/ 22 w 50"/>
                  <a:gd name="T19" fmla="*/ 10 h 143"/>
                  <a:gd name="T20" fmla="*/ 38 w 50"/>
                  <a:gd name="T21" fmla="*/ 32 h 143"/>
                  <a:gd name="T22" fmla="*/ 47 w 50"/>
                  <a:gd name="T23" fmla="*/ 63 h 143"/>
                  <a:gd name="T24" fmla="*/ 40 w 50"/>
                  <a:gd name="T25" fmla="*/ 121 h 143"/>
                  <a:gd name="T26" fmla="*/ 37 w 50"/>
                  <a:gd name="T27" fmla="*/ 131 h 143"/>
                  <a:gd name="T28" fmla="*/ 33 w 50"/>
                  <a:gd name="T29" fmla="*/ 138 h 143"/>
                  <a:gd name="T30" fmla="*/ 30 w 50"/>
                  <a:gd name="T3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3">
                    <a:moveTo>
                      <a:pt x="30" y="143"/>
                    </a:moveTo>
                    <a:cubicBezTo>
                      <a:pt x="29" y="143"/>
                      <a:pt x="34" y="135"/>
                      <a:pt x="39" y="121"/>
                    </a:cubicBezTo>
                    <a:cubicBezTo>
                      <a:pt x="44" y="107"/>
                      <a:pt x="48" y="86"/>
                      <a:pt x="45" y="63"/>
                    </a:cubicBezTo>
                    <a:cubicBezTo>
                      <a:pt x="43" y="52"/>
                      <a:pt x="40" y="42"/>
                      <a:pt x="36" y="33"/>
                    </a:cubicBezTo>
                    <a:cubicBezTo>
                      <a:pt x="32" y="24"/>
                      <a:pt x="26" y="17"/>
                      <a:pt x="21" y="12"/>
                    </a:cubicBezTo>
                    <a:cubicBezTo>
                      <a:pt x="15" y="7"/>
                      <a:pt x="10" y="4"/>
                      <a:pt x="6" y="2"/>
                    </a:cubicBezTo>
                    <a:cubicBezTo>
                      <a:pt x="2" y="1"/>
                      <a:pt x="0" y="0"/>
                      <a:pt x="0" y="0"/>
                    </a:cubicBezTo>
                    <a:cubicBezTo>
                      <a:pt x="0" y="0"/>
                      <a:pt x="0" y="0"/>
                      <a:pt x="1" y="0"/>
                    </a:cubicBezTo>
                    <a:cubicBezTo>
                      <a:pt x="3" y="0"/>
                      <a:pt x="4" y="1"/>
                      <a:pt x="6" y="1"/>
                    </a:cubicBezTo>
                    <a:cubicBezTo>
                      <a:pt x="10" y="3"/>
                      <a:pt x="16" y="6"/>
                      <a:pt x="22" y="10"/>
                    </a:cubicBezTo>
                    <a:cubicBezTo>
                      <a:pt x="27" y="16"/>
                      <a:pt x="33" y="23"/>
                      <a:pt x="38" y="32"/>
                    </a:cubicBezTo>
                    <a:cubicBezTo>
                      <a:pt x="42" y="41"/>
                      <a:pt x="45" y="52"/>
                      <a:pt x="47" y="63"/>
                    </a:cubicBezTo>
                    <a:cubicBezTo>
                      <a:pt x="50" y="86"/>
                      <a:pt x="46" y="107"/>
                      <a:pt x="40" y="121"/>
                    </a:cubicBezTo>
                    <a:cubicBezTo>
                      <a:pt x="39" y="125"/>
                      <a:pt x="38" y="128"/>
                      <a:pt x="37" y="131"/>
                    </a:cubicBezTo>
                    <a:cubicBezTo>
                      <a:pt x="35" y="133"/>
                      <a:pt x="34" y="136"/>
                      <a:pt x="33" y="138"/>
                    </a:cubicBezTo>
                    <a:cubicBezTo>
                      <a:pt x="31" y="141"/>
                      <a:pt x="30" y="143"/>
                      <a:pt x="30" y="14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4" name="任意多边形 1063">
                <a:extLst>
                  <a:ext uri="{FF2B5EF4-FFF2-40B4-BE49-F238E27FC236}">
                    <a16:creationId xmlns:a16="http://schemas.microsoft.com/office/drawing/2014/main" id="{AAD93ACA-55FD-47BA-B1BA-857CA18FD317}"/>
                  </a:ext>
                </a:extLst>
              </p:cNvPr>
              <p:cNvSpPr/>
              <p:nvPr/>
            </p:nvSpPr>
            <p:spPr bwMode="auto">
              <a:xfrm>
                <a:off x="16330616" y="5878514"/>
                <a:ext cx="312738" cy="61912"/>
              </a:xfrm>
              <a:custGeom>
                <a:avLst/>
                <a:gdLst>
                  <a:gd name="T0" fmla="*/ 0 w 197"/>
                  <a:gd name="T1" fmla="*/ 0 h 39"/>
                  <a:gd name="T2" fmla="*/ 195 w 197"/>
                  <a:gd name="T3" fmla="*/ 0 h 39"/>
                  <a:gd name="T4" fmla="*/ 197 w 197"/>
                  <a:gd name="T5" fmla="*/ 39 h 39"/>
                  <a:gd name="T6" fmla="*/ 0 w 197"/>
                  <a:gd name="T7" fmla="*/ 39 h 39"/>
                  <a:gd name="T8" fmla="*/ 0 w 197"/>
                  <a:gd name="T9" fmla="*/ 0 h 39"/>
                </a:gdLst>
                <a:ahLst/>
                <a:cxnLst>
                  <a:cxn ang="0">
                    <a:pos x="T0" y="T1"/>
                  </a:cxn>
                  <a:cxn ang="0">
                    <a:pos x="T2" y="T3"/>
                  </a:cxn>
                  <a:cxn ang="0">
                    <a:pos x="T4" y="T5"/>
                  </a:cxn>
                  <a:cxn ang="0">
                    <a:pos x="T6" y="T7"/>
                  </a:cxn>
                  <a:cxn ang="0">
                    <a:pos x="T8" y="T9"/>
                  </a:cxn>
                </a:cxnLst>
                <a:rect l="0" t="0" r="r" b="b"/>
                <a:pathLst>
                  <a:path w="197" h="39">
                    <a:moveTo>
                      <a:pt x="0" y="0"/>
                    </a:moveTo>
                    <a:lnTo>
                      <a:pt x="195" y="0"/>
                    </a:lnTo>
                    <a:lnTo>
                      <a:pt x="197" y="39"/>
                    </a:lnTo>
                    <a:lnTo>
                      <a:pt x="0" y="39"/>
                    </a:lnTo>
                    <a:lnTo>
                      <a:pt x="0"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5" name="任意多边形 1064">
                <a:extLst>
                  <a:ext uri="{FF2B5EF4-FFF2-40B4-BE49-F238E27FC236}">
                    <a16:creationId xmlns:a16="http://schemas.microsoft.com/office/drawing/2014/main" id="{6416BCB9-C898-4725-B0F2-4511376EEB4F}"/>
                  </a:ext>
                </a:extLst>
              </p:cNvPr>
              <p:cNvSpPr/>
              <p:nvPr/>
            </p:nvSpPr>
            <p:spPr bwMode="auto">
              <a:xfrm>
                <a:off x="16357603" y="5910264"/>
                <a:ext cx="261938" cy="188912"/>
              </a:xfrm>
              <a:custGeom>
                <a:avLst/>
                <a:gdLst>
                  <a:gd name="T0" fmla="*/ 0 w 165"/>
                  <a:gd name="T1" fmla="*/ 0 h 119"/>
                  <a:gd name="T2" fmla="*/ 10 w 165"/>
                  <a:gd name="T3" fmla="*/ 119 h 119"/>
                  <a:gd name="T4" fmla="*/ 153 w 165"/>
                  <a:gd name="T5" fmla="*/ 119 h 119"/>
                  <a:gd name="T6" fmla="*/ 165 w 165"/>
                  <a:gd name="T7" fmla="*/ 2 h 119"/>
                  <a:gd name="T8" fmla="*/ 0 w 165"/>
                  <a:gd name="T9" fmla="*/ 0 h 119"/>
                </a:gdLst>
                <a:ahLst/>
                <a:cxnLst>
                  <a:cxn ang="0">
                    <a:pos x="T0" y="T1"/>
                  </a:cxn>
                  <a:cxn ang="0">
                    <a:pos x="T2" y="T3"/>
                  </a:cxn>
                  <a:cxn ang="0">
                    <a:pos x="T4" y="T5"/>
                  </a:cxn>
                  <a:cxn ang="0">
                    <a:pos x="T6" y="T7"/>
                  </a:cxn>
                  <a:cxn ang="0">
                    <a:pos x="T8" y="T9"/>
                  </a:cxn>
                </a:cxnLst>
                <a:rect l="0" t="0" r="r" b="b"/>
                <a:pathLst>
                  <a:path w="165" h="119">
                    <a:moveTo>
                      <a:pt x="0" y="0"/>
                    </a:moveTo>
                    <a:lnTo>
                      <a:pt x="10" y="119"/>
                    </a:lnTo>
                    <a:lnTo>
                      <a:pt x="153" y="119"/>
                    </a:lnTo>
                    <a:lnTo>
                      <a:pt x="165" y="2"/>
                    </a:lnTo>
                    <a:lnTo>
                      <a:pt x="0"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6" name="椭圆 895">
                <a:extLst>
                  <a:ext uri="{FF2B5EF4-FFF2-40B4-BE49-F238E27FC236}">
                    <a16:creationId xmlns:a16="http://schemas.microsoft.com/office/drawing/2014/main" id="{67E2D975-6BF0-4886-BCF7-84BA027BCB69}"/>
                  </a:ext>
                </a:extLst>
              </p:cNvPr>
              <p:cNvSpPr/>
              <p:nvPr/>
            </p:nvSpPr>
            <p:spPr bwMode="auto">
              <a:xfrm>
                <a:off x="16330616" y="5940427"/>
                <a:ext cx="312738" cy="4762"/>
              </a:xfrm>
              <a:prstGeom prst="ellipse">
                <a:avLst/>
              </a:pr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7" name="任意多边形 1066">
                <a:extLst>
                  <a:ext uri="{FF2B5EF4-FFF2-40B4-BE49-F238E27FC236}">
                    <a16:creationId xmlns:a16="http://schemas.microsoft.com/office/drawing/2014/main" id="{D75D26BE-8AB3-42CF-A092-E3B77E60FAD4}"/>
                  </a:ext>
                </a:extLst>
              </p:cNvPr>
              <p:cNvSpPr/>
              <p:nvPr/>
            </p:nvSpPr>
            <p:spPr bwMode="auto">
              <a:xfrm>
                <a:off x="16371891" y="5980114"/>
                <a:ext cx="239713" cy="60325"/>
              </a:xfrm>
              <a:custGeom>
                <a:avLst/>
                <a:gdLst>
                  <a:gd name="T0" fmla="*/ 89 w 89"/>
                  <a:gd name="T1" fmla="*/ 7 h 22"/>
                  <a:gd name="T2" fmla="*/ 86 w 89"/>
                  <a:gd name="T3" fmla="*/ 11 h 22"/>
                  <a:gd name="T4" fmla="*/ 78 w 89"/>
                  <a:gd name="T5" fmla="*/ 22 h 22"/>
                  <a:gd name="T6" fmla="*/ 77 w 89"/>
                  <a:gd name="T7" fmla="*/ 22 h 22"/>
                  <a:gd name="T8" fmla="*/ 76 w 89"/>
                  <a:gd name="T9" fmla="*/ 22 h 22"/>
                  <a:gd name="T10" fmla="*/ 54 w 89"/>
                  <a:gd name="T11" fmla="*/ 2 h 22"/>
                  <a:gd name="T12" fmla="*/ 55 w 89"/>
                  <a:gd name="T13" fmla="*/ 2 h 22"/>
                  <a:gd name="T14" fmla="*/ 45 w 89"/>
                  <a:gd name="T15" fmla="*/ 11 h 22"/>
                  <a:gd name="T16" fmla="*/ 33 w 89"/>
                  <a:gd name="T17" fmla="*/ 21 h 22"/>
                  <a:gd name="T18" fmla="*/ 33 w 89"/>
                  <a:gd name="T19" fmla="*/ 22 h 22"/>
                  <a:gd name="T20" fmla="*/ 32 w 89"/>
                  <a:gd name="T21" fmla="*/ 21 h 22"/>
                  <a:gd name="T22" fmla="*/ 13 w 89"/>
                  <a:gd name="T23" fmla="*/ 5 h 22"/>
                  <a:gd name="T24" fmla="*/ 14 w 89"/>
                  <a:gd name="T25" fmla="*/ 5 h 22"/>
                  <a:gd name="T26" fmla="*/ 4 w 89"/>
                  <a:gd name="T27" fmla="*/ 17 h 22"/>
                  <a:gd name="T28" fmla="*/ 0 w 89"/>
                  <a:gd name="T29" fmla="*/ 21 h 22"/>
                  <a:gd name="T30" fmla="*/ 4 w 89"/>
                  <a:gd name="T31" fmla="*/ 16 h 22"/>
                  <a:gd name="T32" fmla="*/ 13 w 89"/>
                  <a:gd name="T33" fmla="*/ 4 h 22"/>
                  <a:gd name="T34" fmla="*/ 13 w 89"/>
                  <a:gd name="T35" fmla="*/ 3 h 22"/>
                  <a:gd name="T36" fmla="*/ 14 w 89"/>
                  <a:gd name="T37" fmla="*/ 4 h 22"/>
                  <a:gd name="T38" fmla="*/ 33 w 89"/>
                  <a:gd name="T39" fmla="*/ 20 h 22"/>
                  <a:gd name="T40" fmla="*/ 32 w 89"/>
                  <a:gd name="T41" fmla="*/ 20 h 22"/>
                  <a:gd name="T42" fmla="*/ 44 w 89"/>
                  <a:gd name="T43" fmla="*/ 9 h 22"/>
                  <a:gd name="T44" fmla="*/ 54 w 89"/>
                  <a:gd name="T45" fmla="*/ 0 h 22"/>
                  <a:gd name="T46" fmla="*/ 55 w 89"/>
                  <a:gd name="T47" fmla="*/ 0 h 22"/>
                  <a:gd name="T48" fmla="*/ 55 w 89"/>
                  <a:gd name="T49" fmla="*/ 0 h 22"/>
                  <a:gd name="T50" fmla="*/ 78 w 89"/>
                  <a:gd name="T51" fmla="*/ 21 h 22"/>
                  <a:gd name="T52" fmla="*/ 77 w 89"/>
                  <a:gd name="T53" fmla="*/ 21 h 22"/>
                  <a:gd name="T54" fmla="*/ 89 w 89"/>
                  <a:gd name="T55"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 h="22">
                    <a:moveTo>
                      <a:pt x="89" y="7"/>
                    </a:moveTo>
                    <a:cubicBezTo>
                      <a:pt x="89" y="7"/>
                      <a:pt x="88" y="9"/>
                      <a:pt x="86" y="11"/>
                    </a:cubicBezTo>
                    <a:cubicBezTo>
                      <a:pt x="85" y="14"/>
                      <a:pt x="82" y="18"/>
                      <a:pt x="78" y="22"/>
                    </a:cubicBezTo>
                    <a:cubicBezTo>
                      <a:pt x="77" y="22"/>
                      <a:pt x="77" y="22"/>
                      <a:pt x="77" y="22"/>
                    </a:cubicBezTo>
                    <a:cubicBezTo>
                      <a:pt x="76" y="22"/>
                      <a:pt x="76" y="22"/>
                      <a:pt x="76" y="22"/>
                    </a:cubicBezTo>
                    <a:cubicBezTo>
                      <a:pt x="71" y="16"/>
                      <a:pt x="63" y="9"/>
                      <a:pt x="54" y="2"/>
                    </a:cubicBezTo>
                    <a:cubicBezTo>
                      <a:pt x="55" y="2"/>
                      <a:pt x="55" y="2"/>
                      <a:pt x="55" y="2"/>
                    </a:cubicBezTo>
                    <a:cubicBezTo>
                      <a:pt x="52" y="5"/>
                      <a:pt x="49" y="8"/>
                      <a:pt x="45" y="11"/>
                    </a:cubicBezTo>
                    <a:cubicBezTo>
                      <a:pt x="41" y="14"/>
                      <a:pt x="37" y="18"/>
                      <a:pt x="33" y="21"/>
                    </a:cubicBezTo>
                    <a:cubicBezTo>
                      <a:pt x="33" y="22"/>
                      <a:pt x="33" y="22"/>
                      <a:pt x="33" y="22"/>
                    </a:cubicBezTo>
                    <a:cubicBezTo>
                      <a:pt x="32" y="21"/>
                      <a:pt x="32" y="21"/>
                      <a:pt x="32" y="21"/>
                    </a:cubicBezTo>
                    <a:cubicBezTo>
                      <a:pt x="25" y="15"/>
                      <a:pt x="19" y="10"/>
                      <a:pt x="13" y="5"/>
                    </a:cubicBezTo>
                    <a:cubicBezTo>
                      <a:pt x="14" y="5"/>
                      <a:pt x="14" y="5"/>
                      <a:pt x="14" y="5"/>
                    </a:cubicBezTo>
                    <a:cubicBezTo>
                      <a:pt x="10" y="10"/>
                      <a:pt x="7" y="14"/>
                      <a:pt x="4" y="17"/>
                    </a:cubicBezTo>
                    <a:cubicBezTo>
                      <a:pt x="2" y="20"/>
                      <a:pt x="0" y="21"/>
                      <a:pt x="0" y="21"/>
                    </a:cubicBezTo>
                    <a:cubicBezTo>
                      <a:pt x="0" y="21"/>
                      <a:pt x="1" y="19"/>
                      <a:pt x="4" y="16"/>
                    </a:cubicBezTo>
                    <a:cubicBezTo>
                      <a:pt x="6" y="13"/>
                      <a:pt x="9" y="9"/>
                      <a:pt x="13" y="4"/>
                    </a:cubicBezTo>
                    <a:cubicBezTo>
                      <a:pt x="13" y="3"/>
                      <a:pt x="13" y="3"/>
                      <a:pt x="13" y="3"/>
                    </a:cubicBezTo>
                    <a:cubicBezTo>
                      <a:pt x="14" y="4"/>
                      <a:pt x="14" y="4"/>
                      <a:pt x="14" y="4"/>
                    </a:cubicBezTo>
                    <a:cubicBezTo>
                      <a:pt x="20" y="8"/>
                      <a:pt x="26" y="14"/>
                      <a:pt x="33" y="20"/>
                    </a:cubicBezTo>
                    <a:cubicBezTo>
                      <a:pt x="32" y="20"/>
                      <a:pt x="32" y="20"/>
                      <a:pt x="32" y="20"/>
                    </a:cubicBezTo>
                    <a:cubicBezTo>
                      <a:pt x="36" y="16"/>
                      <a:pt x="40" y="13"/>
                      <a:pt x="44" y="9"/>
                    </a:cubicBezTo>
                    <a:cubicBezTo>
                      <a:pt x="47" y="6"/>
                      <a:pt x="51" y="3"/>
                      <a:pt x="54" y="0"/>
                    </a:cubicBezTo>
                    <a:cubicBezTo>
                      <a:pt x="55" y="0"/>
                      <a:pt x="55" y="0"/>
                      <a:pt x="55" y="0"/>
                    </a:cubicBezTo>
                    <a:cubicBezTo>
                      <a:pt x="55" y="0"/>
                      <a:pt x="55" y="0"/>
                      <a:pt x="55" y="0"/>
                    </a:cubicBezTo>
                    <a:cubicBezTo>
                      <a:pt x="65" y="7"/>
                      <a:pt x="72" y="15"/>
                      <a:pt x="78" y="21"/>
                    </a:cubicBezTo>
                    <a:cubicBezTo>
                      <a:pt x="77" y="21"/>
                      <a:pt x="77" y="21"/>
                      <a:pt x="77" y="21"/>
                    </a:cubicBezTo>
                    <a:cubicBezTo>
                      <a:pt x="85" y="13"/>
                      <a:pt x="89" y="7"/>
                      <a:pt x="89" y="7"/>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3" name="组合 352">
              <a:extLst>
                <a:ext uri="{FF2B5EF4-FFF2-40B4-BE49-F238E27FC236}">
                  <a16:creationId xmlns:a16="http://schemas.microsoft.com/office/drawing/2014/main" id="{EB91F794-B83D-4486-B51C-B28545EE81D2}"/>
                </a:ext>
              </a:extLst>
            </p:cNvPr>
            <p:cNvGrpSpPr/>
            <p:nvPr/>
          </p:nvGrpSpPr>
          <p:grpSpPr>
            <a:xfrm flipH="1">
              <a:off x="3456215" y="1232069"/>
              <a:ext cx="4518941" cy="3053387"/>
              <a:chOff x="4882235" y="1448763"/>
              <a:chExt cx="4518941" cy="3053387"/>
            </a:xfrm>
          </p:grpSpPr>
          <p:grpSp>
            <p:nvGrpSpPr>
              <p:cNvPr id="417" name="组合 416">
                <a:extLst>
                  <a:ext uri="{FF2B5EF4-FFF2-40B4-BE49-F238E27FC236}">
                    <a16:creationId xmlns:a16="http://schemas.microsoft.com/office/drawing/2014/main" id="{390818CA-D795-4C14-9A22-A565F573F647}"/>
                  </a:ext>
                </a:extLst>
              </p:cNvPr>
              <p:cNvGrpSpPr/>
              <p:nvPr/>
            </p:nvGrpSpPr>
            <p:grpSpPr>
              <a:xfrm>
                <a:off x="8171091" y="4048919"/>
                <a:ext cx="341313" cy="336550"/>
                <a:chOff x="7958139" y="4097338"/>
                <a:chExt cx="341313" cy="336550"/>
              </a:xfrm>
            </p:grpSpPr>
            <p:sp>
              <p:nvSpPr>
                <p:cNvPr id="850" name="任意多边形 86">
                  <a:extLst>
                    <a:ext uri="{FF2B5EF4-FFF2-40B4-BE49-F238E27FC236}">
                      <a16:creationId xmlns:a16="http://schemas.microsoft.com/office/drawing/2014/main" id="{E59D1022-5352-49EF-9D5D-57E3BE0B0719}"/>
                    </a:ext>
                  </a:extLst>
                </p:cNvPr>
                <p:cNvSpPr/>
                <p:nvPr/>
              </p:nvSpPr>
              <p:spPr bwMode="auto">
                <a:xfrm>
                  <a:off x="7997826" y="4127501"/>
                  <a:ext cx="271463" cy="279400"/>
                </a:xfrm>
                <a:custGeom>
                  <a:avLst/>
                  <a:gdLst>
                    <a:gd name="T0" fmla="*/ 68 w 101"/>
                    <a:gd name="T1" fmla="*/ 35 h 104"/>
                    <a:gd name="T2" fmla="*/ 59 w 101"/>
                    <a:gd name="T3" fmla="*/ 27 h 104"/>
                    <a:gd name="T4" fmla="*/ 48 w 101"/>
                    <a:gd name="T5" fmla="*/ 18 h 104"/>
                    <a:gd name="T6" fmla="*/ 33 w 101"/>
                    <a:gd name="T7" fmla="*/ 9 h 104"/>
                    <a:gd name="T8" fmla="*/ 23 w 101"/>
                    <a:gd name="T9" fmla="*/ 5 h 104"/>
                    <a:gd name="T10" fmla="*/ 13 w 101"/>
                    <a:gd name="T11" fmla="*/ 3 h 104"/>
                    <a:gd name="T12" fmla="*/ 7 w 101"/>
                    <a:gd name="T13" fmla="*/ 4 h 104"/>
                    <a:gd name="T14" fmla="*/ 4 w 101"/>
                    <a:gd name="T15" fmla="*/ 8 h 104"/>
                    <a:gd name="T16" fmla="*/ 3 w 101"/>
                    <a:gd name="T17" fmla="*/ 13 h 104"/>
                    <a:gd name="T18" fmla="*/ 3 w 101"/>
                    <a:gd name="T19" fmla="*/ 20 h 104"/>
                    <a:gd name="T20" fmla="*/ 8 w 101"/>
                    <a:gd name="T21" fmla="*/ 32 h 104"/>
                    <a:gd name="T22" fmla="*/ 15 w 101"/>
                    <a:gd name="T23" fmla="*/ 44 h 104"/>
                    <a:gd name="T24" fmla="*/ 34 w 101"/>
                    <a:gd name="T25" fmla="*/ 68 h 104"/>
                    <a:gd name="T26" fmla="*/ 57 w 101"/>
                    <a:gd name="T27" fmla="*/ 87 h 104"/>
                    <a:gd name="T28" fmla="*/ 69 w 101"/>
                    <a:gd name="T29" fmla="*/ 95 h 104"/>
                    <a:gd name="T30" fmla="*/ 81 w 101"/>
                    <a:gd name="T31" fmla="*/ 100 h 104"/>
                    <a:gd name="T32" fmla="*/ 87 w 101"/>
                    <a:gd name="T33" fmla="*/ 101 h 104"/>
                    <a:gd name="T34" fmla="*/ 93 w 101"/>
                    <a:gd name="T35" fmla="*/ 100 h 104"/>
                    <a:gd name="T36" fmla="*/ 97 w 101"/>
                    <a:gd name="T37" fmla="*/ 96 h 104"/>
                    <a:gd name="T38" fmla="*/ 98 w 101"/>
                    <a:gd name="T39" fmla="*/ 91 h 104"/>
                    <a:gd name="T40" fmla="*/ 97 w 101"/>
                    <a:gd name="T41" fmla="*/ 80 h 104"/>
                    <a:gd name="T42" fmla="*/ 93 w 101"/>
                    <a:gd name="T43" fmla="*/ 70 h 104"/>
                    <a:gd name="T44" fmla="*/ 84 w 101"/>
                    <a:gd name="T45" fmla="*/ 55 h 104"/>
                    <a:gd name="T46" fmla="*/ 75 w 101"/>
                    <a:gd name="T47" fmla="*/ 44 h 104"/>
                    <a:gd name="T48" fmla="*/ 68 w 101"/>
                    <a:gd name="T49" fmla="*/ 35 h 104"/>
                    <a:gd name="T50" fmla="*/ 70 w 101"/>
                    <a:gd name="T51" fmla="*/ 37 h 104"/>
                    <a:gd name="T52" fmla="*/ 76 w 101"/>
                    <a:gd name="T53" fmla="*/ 43 h 104"/>
                    <a:gd name="T54" fmla="*/ 85 w 101"/>
                    <a:gd name="T55" fmla="*/ 54 h 104"/>
                    <a:gd name="T56" fmla="*/ 95 w 101"/>
                    <a:gd name="T57" fmla="*/ 69 h 104"/>
                    <a:gd name="T58" fmla="*/ 99 w 101"/>
                    <a:gd name="T59" fmla="*/ 79 h 104"/>
                    <a:gd name="T60" fmla="*/ 101 w 101"/>
                    <a:gd name="T61" fmla="*/ 91 h 104"/>
                    <a:gd name="T62" fmla="*/ 99 w 101"/>
                    <a:gd name="T63" fmla="*/ 98 h 104"/>
                    <a:gd name="T64" fmla="*/ 94 w 101"/>
                    <a:gd name="T65" fmla="*/ 102 h 104"/>
                    <a:gd name="T66" fmla="*/ 87 w 101"/>
                    <a:gd name="T67" fmla="*/ 104 h 104"/>
                    <a:gd name="T68" fmla="*/ 80 w 101"/>
                    <a:gd name="T69" fmla="*/ 103 h 104"/>
                    <a:gd name="T70" fmla="*/ 67 w 101"/>
                    <a:gd name="T71" fmla="*/ 97 h 104"/>
                    <a:gd name="T72" fmla="*/ 55 w 101"/>
                    <a:gd name="T73" fmla="*/ 90 h 104"/>
                    <a:gd name="T74" fmla="*/ 32 w 101"/>
                    <a:gd name="T75" fmla="*/ 70 h 104"/>
                    <a:gd name="T76" fmla="*/ 12 w 101"/>
                    <a:gd name="T77" fmla="*/ 46 h 104"/>
                    <a:gd name="T78" fmla="*/ 5 w 101"/>
                    <a:gd name="T79" fmla="*/ 34 h 104"/>
                    <a:gd name="T80" fmla="*/ 0 w 101"/>
                    <a:gd name="T81" fmla="*/ 20 h 104"/>
                    <a:gd name="T82" fmla="*/ 0 w 101"/>
                    <a:gd name="T83" fmla="*/ 13 h 104"/>
                    <a:gd name="T84" fmla="*/ 1 w 101"/>
                    <a:gd name="T85" fmla="*/ 6 h 104"/>
                    <a:gd name="T86" fmla="*/ 6 w 101"/>
                    <a:gd name="T87" fmla="*/ 1 h 104"/>
                    <a:gd name="T88" fmla="*/ 12 w 101"/>
                    <a:gd name="T89" fmla="*/ 0 h 104"/>
                    <a:gd name="T90" fmla="*/ 24 w 101"/>
                    <a:gd name="T91" fmla="*/ 2 h 104"/>
                    <a:gd name="T92" fmla="*/ 34 w 101"/>
                    <a:gd name="T93" fmla="*/ 7 h 104"/>
                    <a:gd name="T94" fmla="*/ 49 w 101"/>
                    <a:gd name="T95" fmla="*/ 17 h 104"/>
                    <a:gd name="T96" fmla="*/ 60 w 101"/>
                    <a:gd name="T97" fmla="*/ 26 h 104"/>
                    <a:gd name="T98" fmla="*/ 66 w 101"/>
                    <a:gd name="T99" fmla="*/ 32 h 104"/>
                    <a:gd name="T100" fmla="*/ 68 w 101"/>
                    <a:gd name="T101" fmla="*/ 3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04">
                      <a:moveTo>
                        <a:pt x="68" y="35"/>
                      </a:moveTo>
                      <a:cubicBezTo>
                        <a:pt x="68" y="35"/>
                        <a:pt x="65" y="32"/>
                        <a:pt x="59" y="27"/>
                      </a:cubicBezTo>
                      <a:cubicBezTo>
                        <a:pt x="56" y="24"/>
                        <a:pt x="53" y="22"/>
                        <a:pt x="48" y="18"/>
                      </a:cubicBezTo>
                      <a:cubicBezTo>
                        <a:pt x="44" y="15"/>
                        <a:pt x="39" y="12"/>
                        <a:pt x="33" y="9"/>
                      </a:cubicBezTo>
                      <a:cubicBezTo>
                        <a:pt x="30" y="7"/>
                        <a:pt x="27" y="6"/>
                        <a:pt x="23" y="5"/>
                      </a:cubicBezTo>
                      <a:cubicBezTo>
                        <a:pt x="20" y="3"/>
                        <a:pt x="16" y="3"/>
                        <a:pt x="13" y="3"/>
                      </a:cubicBezTo>
                      <a:cubicBezTo>
                        <a:pt x="11" y="3"/>
                        <a:pt x="9" y="3"/>
                        <a:pt x="7" y="4"/>
                      </a:cubicBezTo>
                      <a:cubicBezTo>
                        <a:pt x="6" y="5"/>
                        <a:pt x="4" y="6"/>
                        <a:pt x="4" y="8"/>
                      </a:cubicBezTo>
                      <a:cubicBezTo>
                        <a:pt x="3" y="9"/>
                        <a:pt x="3" y="11"/>
                        <a:pt x="3" y="13"/>
                      </a:cubicBezTo>
                      <a:cubicBezTo>
                        <a:pt x="3" y="15"/>
                        <a:pt x="3" y="18"/>
                        <a:pt x="3" y="20"/>
                      </a:cubicBezTo>
                      <a:cubicBezTo>
                        <a:pt x="4" y="24"/>
                        <a:pt x="6" y="28"/>
                        <a:pt x="8" y="32"/>
                      </a:cubicBezTo>
                      <a:cubicBezTo>
                        <a:pt x="10" y="36"/>
                        <a:pt x="13" y="40"/>
                        <a:pt x="15" y="44"/>
                      </a:cubicBezTo>
                      <a:cubicBezTo>
                        <a:pt x="20" y="52"/>
                        <a:pt x="27" y="60"/>
                        <a:pt x="34" y="68"/>
                      </a:cubicBezTo>
                      <a:cubicBezTo>
                        <a:pt x="41" y="75"/>
                        <a:pt x="49" y="82"/>
                        <a:pt x="57" y="87"/>
                      </a:cubicBezTo>
                      <a:cubicBezTo>
                        <a:pt x="61" y="90"/>
                        <a:pt x="65" y="92"/>
                        <a:pt x="69" y="95"/>
                      </a:cubicBezTo>
                      <a:cubicBezTo>
                        <a:pt x="73" y="97"/>
                        <a:pt x="77" y="99"/>
                        <a:pt x="81" y="100"/>
                      </a:cubicBezTo>
                      <a:cubicBezTo>
                        <a:pt x="83" y="100"/>
                        <a:pt x="85" y="101"/>
                        <a:pt x="87" y="101"/>
                      </a:cubicBezTo>
                      <a:cubicBezTo>
                        <a:pt x="89" y="101"/>
                        <a:pt x="91" y="100"/>
                        <a:pt x="93" y="100"/>
                      </a:cubicBezTo>
                      <a:cubicBezTo>
                        <a:pt x="95" y="99"/>
                        <a:pt x="96" y="98"/>
                        <a:pt x="97" y="96"/>
                      </a:cubicBezTo>
                      <a:cubicBezTo>
                        <a:pt x="98" y="95"/>
                        <a:pt x="98" y="93"/>
                        <a:pt x="98" y="91"/>
                      </a:cubicBezTo>
                      <a:cubicBezTo>
                        <a:pt x="98" y="87"/>
                        <a:pt x="98" y="84"/>
                        <a:pt x="97" y="80"/>
                      </a:cubicBezTo>
                      <a:cubicBezTo>
                        <a:pt x="96" y="77"/>
                        <a:pt x="94" y="73"/>
                        <a:pt x="93" y="70"/>
                      </a:cubicBezTo>
                      <a:cubicBezTo>
                        <a:pt x="90" y="64"/>
                        <a:pt x="87" y="59"/>
                        <a:pt x="84" y="55"/>
                      </a:cubicBezTo>
                      <a:cubicBezTo>
                        <a:pt x="81" y="50"/>
                        <a:pt x="78" y="47"/>
                        <a:pt x="75" y="44"/>
                      </a:cubicBezTo>
                      <a:cubicBezTo>
                        <a:pt x="71" y="38"/>
                        <a:pt x="68" y="35"/>
                        <a:pt x="68" y="35"/>
                      </a:cubicBezTo>
                      <a:cubicBezTo>
                        <a:pt x="68" y="35"/>
                        <a:pt x="69" y="35"/>
                        <a:pt x="70" y="37"/>
                      </a:cubicBezTo>
                      <a:cubicBezTo>
                        <a:pt x="72" y="38"/>
                        <a:pt x="74" y="40"/>
                        <a:pt x="76" y="43"/>
                      </a:cubicBezTo>
                      <a:cubicBezTo>
                        <a:pt x="79" y="46"/>
                        <a:pt x="82" y="49"/>
                        <a:pt x="85" y="54"/>
                      </a:cubicBezTo>
                      <a:cubicBezTo>
                        <a:pt x="88" y="58"/>
                        <a:pt x="92" y="63"/>
                        <a:pt x="95" y="69"/>
                      </a:cubicBezTo>
                      <a:cubicBezTo>
                        <a:pt x="96" y="72"/>
                        <a:pt x="98" y="76"/>
                        <a:pt x="99" y="79"/>
                      </a:cubicBezTo>
                      <a:cubicBezTo>
                        <a:pt x="100" y="83"/>
                        <a:pt x="101" y="87"/>
                        <a:pt x="101" y="91"/>
                      </a:cubicBezTo>
                      <a:cubicBezTo>
                        <a:pt x="101" y="93"/>
                        <a:pt x="100" y="96"/>
                        <a:pt x="99" y="98"/>
                      </a:cubicBezTo>
                      <a:cubicBezTo>
                        <a:pt x="98" y="100"/>
                        <a:pt x="96" y="101"/>
                        <a:pt x="94" y="102"/>
                      </a:cubicBezTo>
                      <a:cubicBezTo>
                        <a:pt x="92" y="103"/>
                        <a:pt x="89" y="104"/>
                        <a:pt x="87" y="104"/>
                      </a:cubicBezTo>
                      <a:cubicBezTo>
                        <a:pt x="85" y="104"/>
                        <a:pt x="83" y="103"/>
                        <a:pt x="80" y="103"/>
                      </a:cubicBezTo>
                      <a:cubicBezTo>
                        <a:pt x="76" y="101"/>
                        <a:pt x="71" y="100"/>
                        <a:pt x="67" y="97"/>
                      </a:cubicBezTo>
                      <a:cubicBezTo>
                        <a:pt x="63" y="95"/>
                        <a:pt x="59" y="93"/>
                        <a:pt x="55" y="90"/>
                      </a:cubicBezTo>
                      <a:cubicBezTo>
                        <a:pt x="47" y="84"/>
                        <a:pt x="39" y="77"/>
                        <a:pt x="32" y="70"/>
                      </a:cubicBezTo>
                      <a:cubicBezTo>
                        <a:pt x="24" y="62"/>
                        <a:pt x="18" y="55"/>
                        <a:pt x="12" y="46"/>
                      </a:cubicBezTo>
                      <a:cubicBezTo>
                        <a:pt x="10" y="42"/>
                        <a:pt x="7" y="38"/>
                        <a:pt x="5" y="34"/>
                      </a:cubicBezTo>
                      <a:cubicBezTo>
                        <a:pt x="3" y="29"/>
                        <a:pt x="1" y="25"/>
                        <a:pt x="0" y="20"/>
                      </a:cubicBezTo>
                      <a:cubicBezTo>
                        <a:pt x="0" y="18"/>
                        <a:pt x="0" y="16"/>
                        <a:pt x="0" y="13"/>
                      </a:cubicBezTo>
                      <a:cubicBezTo>
                        <a:pt x="0" y="11"/>
                        <a:pt x="0" y="9"/>
                        <a:pt x="1" y="6"/>
                      </a:cubicBezTo>
                      <a:cubicBezTo>
                        <a:pt x="2" y="4"/>
                        <a:pt x="4" y="2"/>
                        <a:pt x="6" y="1"/>
                      </a:cubicBezTo>
                      <a:cubicBezTo>
                        <a:pt x="8" y="0"/>
                        <a:pt x="10" y="0"/>
                        <a:pt x="12" y="0"/>
                      </a:cubicBezTo>
                      <a:cubicBezTo>
                        <a:pt x="17" y="0"/>
                        <a:pt x="21" y="1"/>
                        <a:pt x="24" y="2"/>
                      </a:cubicBezTo>
                      <a:cubicBezTo>
                        <a:pt x="28" y="3"/>
                        <a:pt x="31" y="5"/>
                        <a:pt x="34" y="7"/>
                      </a:cubicBezTo>
                      <a:cubicBezTo>
                        <a:pt x="40" y="10"/>
                        <a:pt x="45" y="14"/>
                        <a:pt x="49" y="17"/>
                      </a:cubicBezTo>
                      <a:cubicBezTo>
                        <a:pt x="54" y="20"/>
                        <a:pt x="57" y="23"/>
                        <a:pt x="60" y="26"/>
                      </a:cubicBezTo>
                      <a:cubicBezTo>
                        <a:pt x="63" y="29"/>
                        <a:pt x="65" y="31"/>
                        <a:pt x="66" y="32"/>
                      </a:cubicBezTo>
                      <a:cubicBezTo>
                        <a:pt x="67" y="34"/>
                        <a:pt x="68" y="35"/>
                        <a:pt x="68" y="35"/>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1" name="任意多边形 87">
                  <a:extLst>
                    <a:ext uri="{FF2B5EF4-FFF2-40B4-BE49-F238E27FC236}">
                      <a16:creationId xmlns:a16="http://schemas.microsoft.com/office/drawing/2014/main" id="{274FDCFA-7A2A-400C-8D7A-0DE0FB8A45C3}"/>
                    </a:ext>
                  </a:extLst>
                </p:cNvPr>
                <p:cNvSpPr/>
                <p:nvPr/>
              </p:nvSpPr>
              <p:spPr bwMode="auto">
                <a:xfrm>
                  <a:off x="8056564" y="4097338"/>
                  <a:ext cx="169863" cy="336550"/>
                </a:xfrm>
                <a:custGeom>
                  <a:avLst/>
                  <a:gdLst>
                    <a:gd name="T0" fmla="*/ 8 w 63"/>
                    <a:gd name="T1" fmla="*/ 55 h 125"/>
                    <a:gd name="T2" fmla="*/ 5 w 63"/>
                    <a:gd name="T3" fmla="*/ 66 h 125"/>
                    <a:gd name="T4" fmla="*/ 3 w 63"/>
                    <a:gd name="T5" fmla="*/ 79 h 125"/>
                    <a:gd name="T6" fmla="*/ 2 w 63"/>
                    <a:gd name="T7" fmla="*/ 97 h 125"/>
                    <a:gd name="T8" fmla="*/ 3 w 63"/>
                    <a:gd name="T9" fmla="*/ 107 h 125"/>
                    <a:gd name="T10" fmla="*/ 7 w 63"/>
                    <a:gd name="T11" fmla="*/ 117 h 125"/>
                    <a:gd name="T12" fmla="*/ 10 w 63"/>
                    <a:gd name="T13" fmla="*/ 121 h 125"/>
                    <a:gd name="T14" fmla="*/ 15 w 63"/>
                    <a:gd name="T15" fmla="*/ 122 h 125"/>
                    <a:gd name="T16" fmla="*/ 20 w 63"/>
                    <a:gd name="T17" fmla="*/ 121 h 125"/>
                    <a:gd name="T18" fmla="*/ 25 w 63"/>
                    <a:gd name="T19" fmla="*/ 117 h 125"/>
                    <a:gd name="T20" fmla="*/ 34 w 63"/>
                    <a:gd name="T21" fmla="*/ 108 h 125"/>
                    <a:gd name="T22" fmla="*/ 42 w 63"/>
                    <a:gd name="T23" fmla="*/ 96 h 125"/>
                    <a:gd name="T24" fmla="*/ 53 w 63"/>
                    <a:gd name="T25" fmla="*/ 70 h 125"/>
                    <a:gd name="T26" fmla="*/ 59 w 63"/>
                    <a:gd name="T27" fmla="*/ 41 h 125"/>
                    <a:gd name="T28" fmla="*/ 60 w 63"/>
                    <a:gd name="T29" fmla="*/ 28 h 125"/>
                    <a:gd name="T30" fmla="*/ 58 w 63"/>
                    <a:gd name="T31" fmla="*/ 15 h 125"/>
                    <a:gd name="T32" fmla="*/ 56 w 63"/>
                    <a:gd name="T33" fmla="*/ 9 h 125"/>
                    <a:gd name="T34" fmla="*/ 52 w 63"/>
                    <a:gd name="T35" fmla="*/ 5 h 125"/>
                    <a:gd name="T36" fmla="*/ 48 w 63"/>
                    <a:gd name="T37" fmla="*/ 3 h 125"/>
                    <a:gd name="T38" fmla="*/ 42 w 63"/>
                    <a:gd name="T39" fmla="*/ 4 h 125"/>
                    <a:gd name="T40" fmla="*/ 34 w 63"/>
                    <a:gd name="T41" fmla="*/ 10 h 125"/>
                    <a:gd name="T42" fmla="*/ 27 w 63"/>
                    <a:gd name="T43" fmla="*/ 18 h 125"/>
                    <a:gd name="T44" fmla="*/ 18 w 63"/>
                    <a:gd name="T45" fmla="*/ 33 h 125"/>
                    <a:gd name="T46" fmla="*/ 12 w 63"/>
                    <a:gd name="T47" fmla="*/ 45 h 125"/>
                    <a:gd name="T48" fmla="*/ 8 w 63"/>
                    <a:gd name="T49" fmla="*/ 55 h 125"/>
                    <a:gd name="T50" fmla="*/ 8 w 63"/>
                    <a:gd name="T51" fmla="*/ 52 h 125"/>
                    <a:gd name="T52" fmla="*/ 11 w 63"/>
                    <a:gd name="T53" fmla="*/ 44 h 125"/>
                    <a:gd name="T54" fmla="*/ 16 w 63"/>
                    <a:gd name="T55" fmla="*/ 32 h 125"/>
                    <a:gd name="T56" fmla="*/ 25 w 63"/>
                    <a:gd name="T57" fmla="*/ 16 h 125"/>
                    <a:gd name="T58" fmla="*/ 32 w 63"/>
                    <a:gd name="T59" fmla="*/ 8 h 125"/>
                    <a:gd name="T60" fmla="*/ 41 w 63"/>
                    <a:gd name="T61" fmla="*/ 2 h 125"/>
                    <a:gd name="T62" fmla="*/ 48 w 63"/>
                    <a:gd name="T63" fmla="*/ 0 h 125"/>
                    <a:gd name="T64" fmla="*/ 54 w 63"/>
                    <a:gd name="T65" fmla="*/ 3 h 125"/>
                    <a:gd name="T66" fmla="*/ 58 w 63"/>
                    <a:gd name="T67" fmla="*/ 8 h 125"/>
                    <a:gd name="T68" fmla="*/ 61 w 63"/>
                    <a:gd name="T69" fmla="*/ 14 h 125"/>
                    <a:gd name="T70" fmla="*/ 63 w 63"/>
                    <a:gd name="T71" fmla="*/ 28 h 125"/>
                    <a:gd name="T72" fmla="*/ 62 w 63"/>
                    <a:gd name="T73" fmla="*/ 42 h 125"/>
                    <a:gd name="T74" fmla="*/ 56 w 63"/>
                    <a:gd name="T75" fmla="*/ 71 h 125"/>
                    <a:gd name="T76" fmla="*/ 44 w 63"/>
                    <a:gd name="T77" fmla="*/ 98 h 125"/>
                    <a:gd name="T78" fmla="*/ 37 w 63"/>
                    <a:gd name="T79" fmla="*/ 110 h 125"/>
                    <a:gd name="T80" fmla="*/ 27 w 63"/>
                    <a:gd name="T81" fmla="*/ 120 h 125"/>
                    <a:gd name="T82" fmla="*/ 22 w 63"/>
                    <a:gd name="T83" fmla="*/ 123 h 125"/>
                    <a:gd name="T84" fmla="*/ 15 w 63"/>
                    <a:gd name="T85" fmla="*/ 125 h 125"/>
                    <a:gd name="T86" fmla="*/ 9 w 63"/>
                    <a:gd name="T87" fmla="*/ 123 h 125"/>
                    <a:gd name="T88" fmla="*/ 4 w 63"/>
                    <a:gd name="T89" fmla="*/ 118 h 125"/>
                    <a:gd name="T90" fmla="*/ 0 w 63"/>
                    <a:gd name="T91" fmla="*/ 107 h 125"/>
                    <a:gd name="T92" fmla="*/ 0 w 63"/>
                    <a:gd name="T93" fmla="*/ 97 h 125"/>
                    <a:gd name="T94" fmla="*/ 1 w 63"/>
                    <a:gd name="T95" fmla="*/ 79 h 125"/>
                    <a:gd name="T96" fmla="*/ 4 w 63"/>
                    <a:gd name="T97" fmla="*/ 66 h 125"/>
                    <a:gd name="T98" fmla="*/ 6 w 63"/>
                    <a:gd name="T99" fmla="*/ 58 h 125"/>
                    <a:gd name="T100" fmla="*/ 8 w 63"/>
                    <a:gd name="T101" fmla="*/ 5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 h="125">
                      <a:moveTo>
                        <a:pt x="8" y="55"/>
                      </a:moveTo>
                      <a:cubicBezTo>
                        <a:pt x="8" y="55"/>
                        <a:pt x="7" y="59"/>
                        <a:pt x="5" y="66"/>
                      </a:cubicBezTo>
                      <a:cubicBezTo>
                        <a:pt x="4" y="70"/>
                        <a:pt x="4" y="74"/>
                        <a:pt x="3" y="79"/>
                      </a:cubicBezTo>
                      <a:cubicBezTo>
                        <a:pt x="2" y="85"/>
                        <a:pt x="2" y="90"/>
                        <a:pt x="2" y="97"/>
                      </a:cubicBezTo>
                      <a:cubicBezTo>
                        <a:pt x="2" y="100"/>
                        <a:pt x="2" y="104"/>
                        <a:pt x="3" y="107"/>
                      </a:cubicBezTo>
                      <a:cubicBezTo>
                        <a:pt x="4" y="110"/>
                        <a:pt x="5" y="114"/>
                        <a:pt x="7" y="117"/>
                      </a:cubicBezTo>
                      <a:cubicBezTo>
                        <a:pt x="8" y="118"/>
                        <a:pt x="9" y="120"/>
                        <a:pt x="10" y="121"/>
                      </a:cubicBezTo>
                      <a:cubicBezTo>
                        <a:pt x="12" y="122"/>
                        <a:pt x="13" y="122"/>
                        <a:pt x="15" y="122"/>
                      </a:cubicBezTo>
                      <a:cubicBezTo>
                        <a:pt x="17" y="122"/>
                        <a:pt x="19" y="121"/>
                        <a:pt x="20" y="121"/>
                      </a:cubicBezTo>
                      <a:cubicBezTo>
                        <a:pt x="22" y="120"/>
                        <a:pt x="24" y="119"/>
                        <a:pt x="25" y="117"/>
                      </a:cubicBezTo>
                      <a:cubicBezTo>
                        <a:pt x="29" y="115"/>
                        <a:pt x="32" y="111"/>
                        <a:pt x="34" y="108"/>
                      </a:cubicBezTo>
                      <a:cubicBezTo>
                        <a:pt x="37" y="104"/>
                        <a:pt x="39" y="100"/>
                        <a:pt x="42" y="96"/>
                      </a:cubicBezTo>
                      <a:cubicBezTo>
                        <a:pt x="46" y="88"/>
                        <a:pt x="50" y="79"/>
                        <a:pt x="53" y="70"/>
                      </a:cubicBezTo>
                      <a:cubicBezTo>
                        <a:pt x="56" y="60"/>
                        <a:pt x="58" y="51"/>
                        <a:pt x="59" y="41"/>
                      </a:cubicBezTo>
                      <a:cubicBezTo>
                        <a:pt x="59" y="37"/>
                        <a:pt x="60" y="32"/>
                        <a:pt x="60" y="28"/>
                      </a:cubicBezTo>
                      <a:cubicBezTo>
                        <a:pt x="60" y="23"/>
                        <a:pt x="59" y="19"/>
                        <a:pt x="58" y="15"/>
                      </a:cubicBezTo>
                      <a:cubicBezTo>
                        <a:pt x="57" y="13"/>
                        <a:pt x="57" y="11"/>
                        <a:pt x="56" y="9"/>
                      </a:cubicBezTo>
                      <a:cubicBezTo>
                        <a:pt x="55" y="7"/>
                        <a:pt x="54" y="6"/>
                        <a:pt x="52" y="5"/>
                      </a:cubicBezTo>
                      <a:cubicBezTo>
                        <a:pt x="51" y="4"/>
                        <a:pt x="49" y="3"/>
                        <a:pt x="48" y="3"/>
                      </a:cubicBezTo>
                      <a:cubicBezTo>
                        <a:pt x="46" y="3"/>
                        <a:pt x="44" y="3"/>
                        <a:pt x="42" y="4"/>
                      </a:cubicBezTo>
                      <a:cubicBezTo>
                        <a:pt x="39" y="6"/>
                        <a:pt x="36" y="8"/>
                        <a:pt x="34" y="10"/>
                      </a:cubicBezTo>
                      <a:cubicBezTo>
                        <a:pt x="31" y="13"/>
                        <a:pt x="29" y="15"/>
                        <a:pt x="27" y="18"/>
                      </a:cubicBezTo>
                      <a:cubicBezTo>
                        <a:pt x="23" y="23"/>
                        <a:pt x="20" y="28"/>
                        <a:pt x="18" y="33"/>
                      </a:cubicBezTo>
                      <a:cubicBezTo>
                        <a:pt x="15" y="37"/>
                        <a:pt x="14" y="41"/>
                        <a:pt x="12" y="45"/>
                      </a:cubicBezTo>
                      <a:cubicBezTo>
                        <a:pt x="9" y="51"/>
                        <a:pt x="8" y="55"/>
                        <a:pt x="8" y="55"/>
                      </a:cubicBezTo>
                      <a:cubicBezTo>
                        <a:pt x="8" y="55"/>
                        <a:pt x="8" y="54"/>
                        <a:pt x="8" y="52"/>
                      </a:cubicBezTo>
                      <a:cubicBezTo>
                        <a:pt x="9" y="50"/>
                        <a:pt x="10" y="48"/>
                        <a:pt x="11" y="44"/>
                      </a:cubicBezTo>
                      <a:cubicBezTo>
                        <a:pt x="12" y="41"/>
                        <a:pt x="14" y="37"/>
                        <a:pt x="16" y="32"/>
                      </a:cubicBezTo>
                      <a:cubicBezTo>
                        <a:pt x="18" y="27"/>
                        <a:pt x="21" y="22"/>
                        <a:pt x="25" y="16"/>
                      </a:cubicBezTo>
                      <a:cubicBezTo>
                        <a:pt x="27" y="14"/>
                        <a:pt x="29" y="11"/>
                        <a:pt x="32" y="8"/>
                      </a:cubicBezTo>
                      <a:cubicBezTo>
                        <a:pt x="35" y="6"/>
                        <a:pt x="38" y="3"/>
                        <a:pt x="41" y="2"/>
                      </a:cubicBezTo>
                      <a:cubicBezTo>
                        <a:pt x="43" y="1"/>
                        <a:pt x="45" y="0"/>
                        <a:pt x="48" y="0"/>
                      </a:cubicBezTo>
                      <a:cubicBezTo>
                        <a:pt x="50" y="0"/>
                        <a:pt x="52" y="1"/>
                        <a:pt x="54" y="3"/>
                      </a:cubicBezTo>
                      <a:cubicBezTo>
                        <a:pt x="56" y="4"/>
                        <a:pt x="57" y="6"/>
                        <a:pt x="58" y="8"/>
                      </a:cubicBezTo>
                      <a:cubicBezTo>
                        <a:pt x="60" y="10"/>
                        <a:pt x="60" y="12"/>
                        <a:pt x="61" y="14"/>
                      </a:cubicBezTo>
                      <a:cubicBezTo>
                        <a:pt x="62" y="18"/>
                        <a:pt x="63" y="23"/>
                        <a:pt x="63" y="28"/>
                      </a:cubicBezTo>
                      <a:cubicBezTo>
                        <a:pt x="63" y="32"/>
                        <a:pt x="63" y="37"/>
                        <a:pt x="62" y="42"/>
                      </a:cubicBezTo>
                      <a:cubicBezTo>
                        <a:pt x="61" y="51"/>
                        <a:pt x="59" y="61"/>
                        <a:pt x="56" y="71"/>
                      </a:cubicBezTo>
                      <a:cubicBezTo>
                        <a:pt x="53" y="80"/>
                        <a:pt x="49" y="89"/>
                        <a:pt x="44" y="98"/>
                      </a:cubicBezTo>
                      <a:cubicBezTo>
                        <a:pt x="42" y="102"/>
                        <a:pt x="40" y="106"/>
                        <a:pt x="37" y="110"/>
                      </a:cubicBezTo>
                      <a:cubicBezTo>
                        <a:pt x="34" y="113"/>
                        <a:pt x="31" y="117"/>
                        <a:pt x="27" y="120"/>
                      </a:cubicBezTo>
                      <a:cubicBezTo>
                        <a:pt x="26" y="121"/>
                        <a:pt x="24" y="122"/>
                        <a:pt x="22" y="123"/>
                      </a:cubicBezTo>
                      <a:cubicBezTo>
                        <a:pt x="20" y="124"/>
                        <a:pt x="18" y="125"/>
                        <a:pt x="15" y="125"/>
                      </a:cubicBezTo>
                      <a:cubicBezTo>
                        <a:pt x="13" y="125"/>
                        <a:pt x="10" y="124"/>
                        <a:pt x="9" y="123"/>
                      </a:cubicBezTo>
                      <a:cubicBezTo>
                        <a:pt x="7" y="122"/>
                        <a:pt x="5" y="120"/>
                        <a:pt x="4" y="118"/>
                      </a:cubicBezTo>
                      <a:cubicBezTo>
                        <a:pt x="2" y="115"/>
                        <a:pt x="1" y="111"/>
                        <a:pt x="0" y="107"/>
                      </a:cubicBezTo>
                      <a:cubicBezTo>
                        <a:pt x="0" y="104"/>
                        <a:pt x="0" y="100"/>
                        <a:pt x="0" y="97"/>
                      </a:cubicBezTo>
                      <a:cubicBezTo>
                        <a:pt x="0" y="90"/>
                        <a:pt x="0" y="84"/>
                        <a:pt x="1" y="79"/>
                      </a:cubicBezTo>
                      <a:cubicBezTo>
                        <a:pt x="2" y="74"/>
                        <a:pt x="3" y="70"/>
                        <a:pt x="4" y="66"/>
                      </a:cubicBezTo>
                      <a:cubicBezTo>
                        <a:pt x="5" y="62"/>
                        <a:pt x="6" y="60"/>
                        <a:pt x="6" y="58"/>
                      </a:cubicBezTo>
                      <a:cubicBezTo>
                        <a:pt x="7" y="56"/>
                        <a:pt x="8" y="55"/>
                        <a:pt x="8" y="55"/>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2" name="任意多边形 88">
                  <a:extLst>
                    <a:ext uri="{FF2B5EF4-FFF2-40B4-BE49-F238E27FC236}">
                      <a16:creationId xmlns:a16="http://schemas.microsoft.com/office/drawing/2014/main" id="{D3B25E0A-A05D-4912-BB3E-1605A1CE53A5}"/>
                    </a:ext>
                  </a:extLst>
                </p:cNvPr>
                <p:cNvSpPr/>
                <p:nvPr/>
              </p:nvSpPr>
              <p:spPr bwMode="auto">
                <a:xfrm>
                  <a:off x="7958139" y="4181476"/>
                  <a:ext cx="341313" cy="161925"/>
                </a:xfrm>
                <a:custGeom>
                  <a:avLst/>
                  <a:gdLst>
                    <a:gd name="T0" fmla="*/ 58 w 127"/>
                    <a:gd name="T1" fmla="*/ 6 h 60"/>
                    <a:gd name="T2" fmla="*/ 47 w 127"/>
                    <a:gd name="T3" fmla="*/ 10 h 60"/>
                    <a:gd name="T4" fmla="*/ 35 w 127"/>
                    <a:gd name="T5" fmla="*/ 14 h 60"/>
                    <a:gd name="T6" fmla="*/ 19 w 127"/>
                    <a:gd name="T7" fmla="*/ 23 h 60"/>
                    <a:gd name="T8" fmla="*/ 11 w 127"/>
                    <a:gd name="T9" fmla="*/ 29 h 60"/>
                    <a:gd name="T10" fmla="*/ 5 w 127"/>
                    <a:gd name="T11" fmla="*/ 37 h 60"/>
                    <a:gd name="T12" fmla="*/ 3 w 127"/>
                    <a:gd name="T13" fmla="*/ 42 h 60"/>
                    <a:gd name="T14" fmla="*/ 5 w 127"/>
                    <a:gd name="T15" fmla="*/ 47 h 60"/>
                    <a:gd name="T16" fmla="*/ 9 w 127"/>
                    <a:gd name="T17" fmla="*/ 51 h 60"/>
                    <a:gd name="T18" fmla="*/ 14 w 127"/>
                    <a:gd name="T19" fmla="*/ 54 h 60"/>
                    <a:gd name="T20" fmla="*/ 27 w 127"/>
                    <a:gd name="T21" fmla="*/ 56 h 60"/>
                    <a:gd name="T22" fmla="*/ 41 w 127"/>
                    <a:gd name="T23" fmla="*/ 56 h 60"/>
                    <a:gd name="T24" fmla="*/ 69 w 127"/>
                    <a:gd name="T25" fmla="*/ 52 h 60"/>
                    <a:gd name="T26" fmla="*/ 97 w 127"/>
                    <a:gd name="T27" fmla="*/ 42 h 60"/>
                    <a:gd name="T28" fmla="*/ 109 w 127"/>
                    <a:gd name="T29" fmla="*/ 35 h 60"/>
                    <a:gd name="T30" fmla="*/ 119 w 127"/>
                    <a:gd name="T31" fmla="*/ 27 h 60"/>
                    <a:gd name="T32" fmla="*/ 122 w 127"/>
                    <a:gd name="T33" fmla="*/ 22 h 60"/>
                    <a:gd name="T34" fmla="*/ 124 w 127"/>
                    <a:gd name="T35" fmla="*/ 17 h 60"/>
                    <a:gd name="T36" fmla="*/ 123 w 127"/>
                    <a:gd name="T37" fmla="*/ 12 h 60"/>
                    <a:gd name="T38" fmla="*/ 119 w 127"/>
                    <a:gd name="T39" fmla="*/ 8 h 60"/>
                    <a:gd name="T40" fmla="*/ 110 w 127"/>
                    <a:gd name="T41" fmla="*/ 4 h 60"/>
                    <a:gd name="T42" fmla="*/ 100 w 127"/>
                    <a:gd name="T43" fmla="*/ 3 h 60"/>
                    <a:gd name="T44" fmla="*/ 82 w 127"/>
                    <a:gd name="T45" fmla="*/ 2 h 60"/>
                    <a:gd name="T46" fmla="*/ 69 w 127"/>
                    <a:gd name="T47" fmla="*/ 4 h 60"/>
                    <a:gd name="T48" fmla="*/ 58 w 127"/>
                    <a:gd name="T49" fmla="*/ 6 h 60"/>
                    <a:gd name="T50" fmla="*/ 61 w 127"/>
                    <a:gd name="T51" fmla="*/ 5 h 60"/>
                    <a:gd name="T52" fmla="*/ 69 w 127"/>
                    <a:gd name="T53" fmla="*/ 3 h 60"/>
                    <a:gd name="T54" fmla="*/ 82 w 127"/>
                    <a:gd name="T55" fmla="*/ 1 h 60"/>
                    <a:gd name="T56" fmla="*/ 100 w 127"/>
                    <a:gd name="T57" fmla="*/ 0 h 60"/>
                    <a:gd name="T58" fmla="*/ 110 w 127"/>
                    <a:gd name="T59" fmla="*/ 2 h 60"/>
                    <a:gd name="T60" fmla="*/ 121 w 127"/>
                    <a:gd name="T61" fmla="*/ 6 h 60"/>
                    <a:gd name="T62" fmla="*/ 126 w 127"/>
                    <a:gd name="T63" fmla="*/ 11 h 60"/>
                    <a:gd name="T64" fmla="*/ 127 w 127"/>
                    <a:gd name="T65" fmla="*/ 17 h 60"/>
                    <a:gd name="T66" fmla="*/ 125 w 127"/>
                    <a:gd name="T67" fmla="*/ 24 h 60"/>
                    <a:gd name="T68" fmla="*/ 121 w 127"/>
                    <a:gd name="T69" fmla="*/ 29 h 60"/>
                    <a:gd name="T70" fmla="*/ 110 w 127"/>
                    <a:gd name="T71" fmla="*/ 38 h 60"/>
                    <a:gd name="T72" fmla="*/ 98 w 127"/>
                    <a:gd name="T73" fmla="*/ 45 h 60"/>
                    <a:gd name="T74" fmla="*/ 70 w 127"/>
                    <a:gd name="T75" fmla="*/ 55 h 60"/>
                    <a:gd name="T76" fmla="*/ 41 w 127"/>
                    <a:gd name="T77" fmla="*/ 59 h 60"/>
                    <a:gd name="T78" fmla="*/ 27 w 127"/>
                    <a:gd name="T79" fmla="*/ 59 h 60"/>
                    <a:gd name="T80" fmla="*/ 13 w 127"/>
                    <a:gd name="T81" fmla="*/ 56 h 60"/>
                    <a:gd name="T82" fmla="*/ 7 w 127"/>
                    <a:gd name="T83" fmla="*/ 54 h 60"/>
                    <a:gd name="T84" fmla="*/ 2 w 127"/>
                    <a:gd name="T85" fmla="*/ 49 h 60"/>
                    <a:gd name="T86" fmla="*/ 0 w 127"/>
                    <a:gd name="T87" fmla="*/ 42 h 60"/>
                    <a:gd name="T88" fmla="*/ 2 w 127"/>
                    <a:gd name="T89" fmla="*/ 36 h 60"/>
                    <a:gd name="T90" fmla="*/ 10 w 127"/>
                    <a:gd name="T91" fmla="*/ 27 h 60"/>
                    <a:gd name="T92" fmla="*/ 18 w 127"/>
                    <a:gd name="T93" fmla="*/ 21 h 60"/>
                    <a:gd name="T94" fmla="*/ 34 w 127"/>
                    <a:gd name="T95" fmla="*/ 13 h 60"/>
                    <a:gd name="T96" fmla="*/ 47 w 127"/>
                    <a:gd name="T97" fmla="*/ 8 h 60"/>
                    <a:gd name="T98" fmla="*/ 55 w 127"/>
                    <a:gd name="T99" fmla="*/ 6 h 60"/>
                    <a:gd name="T100" fmla="*/ 58 w 127"/>
                    <a:gd name="T101"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60">
                      <a:moveTo>
                        <a:pt x="58" y="6"/>
                      </a:moveTo>
                      <a:cubicBezTo>
                        <a:pt x="58" y="6"/>
                        <a:pt x="54" y="7"/>
                        <a:pt x="47" y="10"/>
                      </a:cubicBezTo>
                      <a:cubicBezTo>
                        <a:pt x="44" y="11"/>
                        <a:pt x="39" y="12"/>
                        <a:pt x="35" y="14"/>
                      </a:cubicBezTo>
                      <a:cubicBezTo>
                        <a:pt x="30" y="17"/>
                        <a:pt x="25" y="19"/>
                        <a:pt x="19" y="23"/>
                      </a:cubicBezTo>
                      <a:cubicBezTo>
                        <a:pt x="17" y="25"/>
                        <a:pt x="14" y="27"/>
                        <a:pt x="11" y="29"/>
                      </a:cubicBezTo>
                      <a:cubicBezTo>
                        <a:pt x="9" y="31"/>
                        <a:pt x="6" y="34"/>
                        <a:pt x="5" y="37"/>
                      </a:cubicBezTo>
                      <a:cubicBezTo>
                        <a:pt x="4" y="39"/>
                        <a:pt x="3" y="41"/>
                        <a:pt x="3" y="42"/>
                      </a:cubicBezTo>
                      <a:cubicBezTo>
                        <a:pt x="3" y="44"/>
                        <a:pt x="4" y="46"/>
                        <a:pt x="5" y="47"/>
                      </a:cubicBezTo>
                      <a:cubicBezTo>
                        <a:pt x="6" y="49"/>
                        <a:pt x="7" y="50"/>
                        <a:pt x="9" y="51"/>
                      </a:cubicBezTo>
                      <a:cubicBezTo>
                        <a:pt x="11" y="52"/>
                        <a:pt x="12" y="53"/>
                        <a:pt x="14" y="54"/>
                      </a:cubicBezTo>
                      <a:cubicBezTo>
                        <a:pt x="18" y="55"/>
                        <a:pt x="23" y="56"/>
                        <a:pt x="27" y="56"/>
                      </a:cubicBezTo>
                      <a:cubicBezTo>
                        <a:pt x="32" y="56"/>
                        <a:pt x="36" y="56"/>
                        <a:pt x="41" y="56"/>
                      </a:cubicBezTo>
                      <a:cubicBezTo>
                        <a:pt x="50" y="56"/>
                        <a:pt x="60" y="54"/>
                        <a:pt x="69" y="52"/>
                      </a:cubicBezTo>
                      <a:cubicBezTo>
                        <a:pt x="79" y="49"/>
                        <a:pt x="88" y="46"/>
                        <a:pt x="97" y="42"/>
                      </a:cubicBezTo>
                      <a:cubicBezTo>
                        <a:pt x="101" y="40"/>
                        <a:pt x="105" y="38"/>
                        <a:pt x="109" y="35"/>
                      </a:cubicBezTo>
                      <a:cubicBezTo>
                        <a:pt x="112" y="33"/>
                        <a:pt x="116" y="30"/>
                        <a:pt x="119" y="27"/>
                      </a:cubicBezTo>
                      <a:cubicBezTo>
                        <a:pt x="120" y="26"/>
                        <a:pt x="121" y="24"/>
                        <a:pt x="122" y="22"/>
                      </a:cubicBezTo>
                      <a:cubicBezTo>
                        <a:pt x="123" y="21"/>
                        <a:pt x="124" y="19"/>
                        <a:pt x="124" y="17"/>
                      </a:cubicBezTo>
                      <a:cubicBezTo>
                        <a:pt x="124" y="15"/>
                        <a:pt x="124" y="14"/>
                        <a:pt x="123" y="12"/>
                      </a:cubicBezTo>
                      <a:cubicBezTo>
                        <a:pt x="122" y="11"/>
                        <a:pt x="121" y="9"/>
                        <a:pt x="119" y="8"/>
                      </a:cubicBezTo>
                      <a:cubicBezTo>
                        <a:pt x="117" y="6"/>
                        <a:pt x="113" y="5"/>
                        <a:pt x="110" y="4"/>
                      </a:cubicBezTo>
                      <a:cubicBezTo>
                        <a:pt x="106" y="3"/>
                        <a:pt x="103" y="3"/>
                        <a:pt x="100" y="3"/>
                      </a:cubicBezTo>
                      <a:cubicBezTo>
                        <a:pt x="93" y="2"/>
                        <a:pt x="87" y="2"/>
                        <a:pt x="82" y="2"/>
                      </a:cubicBezTo>
                      <a:cubicBezTo>
                        <a:pt x="77" y="3"/>
                        <a:pt x="73" y="3"/>
                        <a:pt x="69" y="4"/>
                      </a:cubicBezTo>
                      <a:cubicBezTo>
                        <a:pt x="62" y="5"/>
                        <a:pt x="58" y="6"/>
                        <a:pt x="58" y="6"/>
                      </a:cubicBezTo>
                      <a:cubicBezTo>
                        <a:pt x="58" y="6"/>
                        <a:pt x="59" y="5"/>
                        <a:pt x="61" y="5"/>
                      </a:cubicBezTo>
                      <a:cubicBezTo>
                        <a:pt x="62" y="4"/>
                        <a:pt x="65" y="3"/>
                        <a:pt x="69" y="3"/>
                      </a:cubicBezTo>
                      <a:cubicBezTo>
                        <a:pt x="72" y="2"/>
                        <a:pt x="77" y="1"/>
                        <a:pt x="82" y="1"/>
                      </a:cubicBezTo>
                      <a:cubicBezTo>
                        <a:pt x="87" y="0"/>
                        <a:pt x="93" y="0"/>
                        <a:pt x="100" y="0"/>
                      </a:cubicBezTo>
                      <a:cubicBezTo>
                        <a:pt x="103" y="0"/>
                        <a:pt x="107" y="1"/>
                        <a:pt x="110" y="2"/>
                      </a:cubicBezTo>
                      <a:cubicBezTo>
                        <a:pt x="114" y="3"/>
                        <a:pt x="118" y="4"/>
                        <a:pt x="121" y="6"/>
                      </a:cubicBezTo>
                      <a:cubicBezTo>
                        <a:pt x="123" y="7"/>
                        <a:pt x="124" y="9"/>
                        <a:pt x="126" y="11"/>
                      </a:cubicBezTo>
                      <a:cubicBezTo>
                        <a:pt x="127" y="13"/>
                        <a:pt x="127" y="15"/>
                        <a:pt x="127" y="17"/>
                      </a:cubicBezTo>
                      <a:cubicBezTo>
                        <a:pt x="127" y="20"/>
                        <a:pt x="126" y="22"/>
                        <a:pt x="125" y="24"/>
                      </a:cubicBezTo>
                      <a:cubicBezTo>
                        <a:pt x="124" y="26"/>
                        <a:pt x="122" y="28"/>
                        <a:pt x="121" y="29"/>
                      </a:cubicBezTo>
                      <a:cubicBezTo>
                        <a:pt x="118" y="33"/>
                        <a:pt x="114" y="36"/>
                        <a:pt x="110" y="38"/>
                      </a:cubicBezTo>
                      <a:cubicBezTo>
                        <a:pt x="106" y="41"/>
                        <a:pt x="102" y="43"/>
                        <a:pt x="98" y="45"/>
                      </a:cubicBezTo>
                      <a:cubicBezTo>
                        <a:pt x="89" y="49"/>
                        <a:pt x="80" y="52"/>
                        <a:pt x="70" y="55"/>
                      </a:cubicBezTo>
                      <a:cubicBezTo>
                        <a:pt x="60" y="57"/>
                        <a:pt x="51" y="59"/>
                        <a:pt x="41" y="59"/>
                      </a:cubicBezTo>
                      <a:cubicBezTo>
                        <a:pt x="36" y="60"/>
                        <a:pt x="31" y="60"/>
                        <a:pt x="27" y="59"/>
                      </a:cubicBezTo>
                      <a:cubicBezTo>
                        <a:pt x="22" y="59"/>
                        <a:pt x="18" y="58"/>
                        <a:pt x="13" y="56"/>
                      </a:cubicBezTo>
                      <a:cubicBezTo>
                        <a:pt x="11" y="56"/>
                        <a:pt x="9" y="55"/>
                        <a:pt x="7" y="54"/>
                      </a:cubicBezTo>
                      <a:cubicBezTo>
                        <a:pt x="5" y="52"/>
                        <a:pt x="4" y="51"/>
                        <a:pt x="2" y="49"/>
                      </a:cubicBezTo>
                      <a:cubicBezTo>
                        <a:pt x="1" y="47"/>
                        <a:pt x="0" y="45"/>
                        <a:pt x="0" y="42"/>
                      </a:cubicBezTo>
                      <a:cubicBezTo>
                        <a:pt x="1" y="40"/>
                        <a:pt x="1" y="38"/>
                        <a:pt x="2" y="36"/>
                      </a:cubicBezTo>
                      <a:cubicBezTo>
                        <a:pt x="4" y="32"/>
                        <a:pt x="7" y="30"/>
                        <a:pt x="10" y="27"/>
                      </a:cubicBezTo>
                      <a:cubicBezTo>
                        <a:pt x="12" y="25"/>
                        <a:pt x="15" y="23"/>
                        <a:pt x="18" y="21"/>
                      </a:cubicBezTo>
                      <a:cubicBezTo>
                        <a:pt x="24" y="17"/>
                        <a:pt x="29" y="15"/>
                        <a:pt x="34" y="13"/>
                      </a:cubicBezTo>
                      <a:cubicBezTo>
                        <a:pt x="39" y="11"/>
                        <a:pt x="43" y="9"/>
                        <a:pt x="47" y="8"/>
                      </a:cubicBezTo>
                      <a:cubicBezTo>
                        <a:pt x="50" y="7"/>
                        <a:pt x="53" y="7"/>
                        <a:pt x="55" y="6"/>
                      </a:cubicBezTo>
                      <a:cubicBezTo>
                        <a:pt x="57" y="6"/>
                        <a:pt x="58" y="6"/>
                        <a:pt x="58" y="6"/>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3" name="任意多边形 89">
                  <a:extLst>
                    <a:ext uri="{FF2B5EF4-FFF2-40B4-BE49-F238E27FC236}">
                      <a16:creationId xmlns:a16="http://schemas.microsoft.com/office/drawing/2014/main" id="{53B69294-A777-4B11-823E-81D11CEA5694}"/>
                    </a:ext>
                  </a:extLst>
                </p:cNvPr>
                <p:cNvSpPr/>
                <p:nvPr/>
              </p:nvSpPr>
              <p:spPr bwMode="auto">
                <a:xfrm>
                  <a:off x="8108951" y="4235451"/>
                  <a:ext cx="61913" cy="61913"/>
                </a:xfrm>
                <a:custGeom>
                  <a:avLst/>
                  <a:gdLst>
                    <a:gd name="T0" fmla="*/ 22 w 23"/>
                    <a:gd name="T1" fmla="*/ 9 h 23"/>
                    <a:gd name="T2" fmla="*/ 14 w 23"/>
                    <a:gd name="T3" fmla="*/ 22 h 23"/>
                    <a:gd name="T4" fmla="*/ 1 w 23"/>
                    <a:gd name="T5" fmla="*/ 14 h 23"/>
                    <a:gd name="T6" fmla="*/ 9 w 23"/>
                    <a:gd name="T7" fmla="*/ 1 h 23"/>
                    <a:gd name="T8" fmla="*/ 22 w 23"/>
                    <a:gd name="T9" fmla="*/ 9 h 23"/>
                  </a:gdLst>
                  <a:ahLst/>
                  <a:cxnLst>
                    <a:cxn ang="0">
                      <a:pos x="T0" y="T1"/>
                    </a:cxn>
                    <a:cxn ang="0">
                      <a:pos x="T2" y="T3"/>
                    </a:cxn>
                    <a:cxn ang="0">
                      <a:pos x="T4" y="T5"/>
                    </a:cxn>
                    <a:cxn ang="0">
                      <a:pos x="T6" y="T7"/>
                    </a:cxn>
                    <a:cxn ang="0">
                      <a:pos x="T8" y="T9"/>
                    </a:cxn>
                  </a:cxnLst>
                  <a:rect l="0" t="0" r="r" b="b"/>
                  <a:pathLst>
                    <a:path w="23" h="23">
                      <a:moveTo>
                        <a:pt x="22" y="9"/>
                      </a:moveTo>
                      <a:cubicBezTo>
                        <a:pt x="23" y="15"/>
                        <a:pt x="20" y="20"/>
                        <a:pt x="14" y="22"/>
                      </a:cubicBezTo>
                      <a:cubicBezTo>
                        <a:pt x="8" y="23"/>
                        <a:pt x="3" y="20"/>
                        <a:pt x="1" y="14"/>
                      </a:cubicBezTo>
                      <a:cubicBezTo>
                        <a:pt x="0" y="8"/>
                        <a:pt x="3" y="3"/>
                        <a:pt x="9" y="1"/>
                      </a:cubicBezTo>
                      <a:cubicBezTo>
                        <a:pt x="15" y="0"/>
                        <a:pt x="20" y="3"/>
                        <a:pt x="22" y="9"/>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8" name="组合 417">
                <a:extLst>
                  <a:ext uri="{FF2B5EF4-FFF2-40B4-BE49-F238E27FC236}">
                    <a16:creationId xmlns:a16="http://schemas.microsoft.com/office/drawing/2014/main" id="{2CD02549-CF97-473E-8E26-700FFC3905B1}"/>
                  </a:ext>
                </a:extLst>
              </p:cNvPr>
              <p:cNvGrpSpPr/>
              <p:nvPr/>
            </p:nvGrpSpPr>
            <p:grpSpPr>
              <a:xfrm>
                <a:off x="8767764" y="3883025"/>
                <a:ext cx="633412" cy="619125"/>
                <a:chOff x="8148639" y="3233738"/>
                <a:chExt cx="633412" cy="619125"/>
              </a:xfrm>
            </p:grpSpPr>
            <p:sp>
              <p:nvSpPr>
                <p:cNvPr id="844" name="任意多边形 90">
                  <a:extLst>
                    <a:ext uri="{FF2B5EF4-FFF2-40B4-BE49-F238E27FC236}">
                      <a16:creationId xmlns:a16="http://schemas.microsoft.com/office/drawing/2014/main" id="{847B1DED-0E87-435C-B926-BCDB1857B2C1}"/>
                    </a:ext>
                  </a:extLst>
                </p:cNvPr>
                <p:cNvSpPr/>
                <p:nvPr/>
              </p:nvSpPr>
              <p:spPr bwMode="auto">
                <a:xfrm>
                  <a:off x="8164514" y="3257551"/>
                  <a:ext cx="590550" cy="571500"/>
                </a:xfrm>
                <a:custGeom>
                  <a:avLst/>
                  <a:gdLst>
                    <a:gd name="T0" fmla="*/ 219 w 219"/>
                    <a:gd name="T1" fmla="*/ 188 h 212"/>
                    <a:gd name="T2" fmla="*/ 218 w 219"/>
                    <a:gd name="T3" fmla="*/ 188 h 212"/>
                    <a:gd name="T4" fmla="*/ 215 w 219"/>
                    <a:gd name="T5" fmla="*/ 186 h 212"/>
                    <a:gd name="T6" fmla="*/ 201 w 219"/>
                    <a:gd name="T7" fmla="*/ 179 h 212"/>
                    <a:gd name="T8" fmla="*/ 152 w 219"/>
                    <a:gd name="T9" fmla="*/ 153 h 212"/>
                    <a:gd name="T10" fmla="*/ 153 w 219"/>
                    <a:gd name="T11" fmla="*/ 153 h 212"/>
                    <a:gd name="T12" fmla="*/ 1 w 219"/>
                    <a:gd name="T13" fmla="*/ 211 h 212"/>
                    <a:gd name="T14" fmla="*/ 0 w 219"/>
                    <a:gd name="T15" fmla="*/ 212 h 212"/>
                    <a:gd name="T16" fmla="*/ 0 w 219"/>
                    <a:gd name="T17" fmla="*/ 210 h 212"/>
                    <a:gd name="T18" fmla="*/ 5 w 219"/>
                    <a:gd name="T19" fmla="*/ 193 h 212"/>
                    <a:gd name="T20" fmla="*/ 34 w 219"/>
                    <a:gd name="T21" fmla="*/ 87 h 212"/>
                    <a:gd name="T22" fmla="*/ 34 w 219"/>
                    <a:gd name="T23" fmla="*/ 87 h 212"/>
                    <a:gd name="T24" fmla="*/ 34 w 219"/>
                    <a:gd name="T25" fmla="*/ 87 h 212"/>
                    <a:gd name="T26" fmla="*/ 118 w 219"/>
                    <a:gd name="T27" fmla="*/ 24 h 212"/>
                    <a:gd name="T28" fmla="*/ 142 w 219"/>
                    <a:gd name="T29" fmla="*/ 6 h 212"/>
                    <a:gd name="T30" fmla="*/ 149 w 219"/>
                    <a:gd name="T31" fmla="*/ 1 h 212"/>
                    <a:gd name="T32" fmla="*/ 150 w 219"/>
                    <a:gd name="T33" fmla="*/ 0 h 212"/>
                    <a:gd name="T34" fmla="*/ 151 w 219"/>
                    <a:gd name="T35" fmla="*/ 0 h 212"/>
                    <a:gd name="T36" fmla="*/ 150 w 219"/>
                    <a:gd name="T37" fmla="*/ 0 h 212"/>
                    <a:gd name="T38" fmla="*/ 149 w 219"/>
                    <a:gd name="T39" fmla="*/ 2 h 212"/>
                    <a:gd name="T40" fmla="*/ 142 w 219"/>
                    <a:gd name="T41" fmla="*/ 6 h 212"/>
                    <a:gd name="T42" fmla="*/ 119 w 219"/>
                    <a:gd name="T43" fmla="*/ 24 h 212"/>
                    <a:gd name="T44" fmla="*/ 35 w 219"/>
                    <a:gd name="T45" fmla="*/ 88 h 212"/>
                    <a:gd name="T46" fmla="*/ 35 w 219"/>
                    <a:gd name="T47" fmla="*/ 87 h 212"/>
                    <a:gd name="T48" fmla="*/ 6 w 219"/>
                    <a:gd name="T49" fmla="*/ 194 h 212"/>
                    <a:gd name="T50" fmla="*/ 1 w 219"/>
                    <a:gd name="T51" fmla="*/ 211 h 212"/>
                    <a:gd name="T52" fmla="*/ 0 w 219"/>
                    <a:gd name="T53" fmla="*/ 210 h 212"/>
                    <a:gd name="T54" fmla="*/ 152 w 219"/>
                    <a:gd name="T55" fmla="*/ 152 h 212"/>
                    <a:gd name="T56" fmla="*/ 152 w 219"/>
                    <a:gd name="T57" fmla="*/ 152 h 212"/>
                    <a:gd name="T58" fmla="*/ 153 w 219"/>
                    <a:gd name="T59" fmla="*/ 152 h 212"/>
                    <a:gd name="T60" fmla="*/ 202 w 219"/>
                    <a:gd name="T61" fmla="*/ 178 h 212"/>
                    <a:gd name="T62" fmla="*/ 215 w 219"/>
                    <a:gd name="T63" fmla="*/ 186 h 212"/>
                    <a:gd name="T64" fmla="*/ 218 w 219"/>
                    <a:gd name="T65" fmla="*/ 188 h 212"/>
                    <a:gd name="T66" fmla="*/ 219 w 219"/>
                    <a:gd name="T67" fmla="*/ 18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 h="212">
                      <a:moveTo>
                        <a:pt x="219" y="188"/>
                      </a:moveTo>
                      <a:cubicBezTo>
                        <a:pt x="219" y="188"/>
                        <a:pt x="219" y="188"/>
                        <a:pt x="218" y="188"/>
                      </a:cubicBezTo>
                      <a:cubicBezTo>
                        <a:pt x="217" y="187"/>
                        <a:pt x="216" y="187"/>
                        <a:pt x="215" y="186"/>
                      </a:cubicBezTo>
                      <a:cubicBezTo>
                        <a:pt x="212" y="184"/>
                        <a:pt x="207" y="182"/>
                        <a:pt x="201" y="179"/>
                      </a:cubicBezTo>
                      <a:cubicBezTo>
                        <a:pt x="190" y="173"/>
                        <a:pt x="173" y="164"/>
                        <a:pt x="152" y="153"/>
                      </a:cubicBezTo>
                      <a:cubicBezTo>
                        <a:pt x="153" y="153"/>
                        <a:pt x="153" y="153"/>
                        <a:pt x="153" y="153"/>
                      </a:cubicBezTo>
                      <a:cubicBezTo>
                        <a:pt x="113" y="168"/>
                        <a:pt x="60" y="188"/>
                        <a:pt x="1" y="211"/>
                      </a:cubicBezTo>
                      <a:cubicBezTo>
                        <a:pt x="0" y="212"/>
                        <a:pt x="0" y="212"/>
                        <a:pt x="0" y="212"/>
                      </a:cubicBezTo>
                      <a:cubicBezTo>
                        <a:pt x="0" y="210"/>
                        <a:pt x="0" y="210"/>
                        <a:pt x="0" y="210"/>
                      </a:cubicBezTo>
                      <a:cubicBezTo>
                        <a:pt x="1" y="205"/>
                        <a:pt x="3" y="199"/>
                        <a:pt x="5" y="193"/>
                      </a:cubicBezTo>
                      <a:cubicBezTo>
                        <a:pt x="15" y="155"/>
                        <a:pt x="25" y="119"/>
                        <a:pt x="34" y="87"/>
                      </a:cubicBezTo>
                      <a:cubicBezTo>
                        <a:pt x="34" y="87"/>
                        <a:pt x="34" y="87"/>
                        <a:pt x="34" y="87"/>
                      </a:cubicBezTo>
                      <a:cubicBezTo>
                        <a:pt x="34" y="87"/>
                        <a:pt x="34" y="87"/>
                        <a:pt x="34" y="87"/>
                      </a:cubicBezTo>
                      <a:cubicBezTo>
                        <a:pt x="69" y="61"/>
                        <a:pt x="98" y="39"/>
                        <a:pt x="118" y="24"/>
                      </a:cubicBezTo>
                      <a:cubicBezTo>
                        <a:pt x="129" y="16"/>
                        <a:pt x="137" y="10"/>
                        <a:pt x="142" y="6"/>
                      </a:cubicBezTo>
                      <a:cubicBezTo>
                        <a:pt x="145" y="4"/>
                        <a:pt x="147" y="2"/>
                        <a:pt x="149" y="1"/>
                      </a:cubicBezTo>
                      <a:cubicBezTo>
                        <a:pt x="149" y="1"/>
                        <a:pt x="150" y="1"/>
                        <a:pt x="150" y="0"/>
                      </a:cubicBezTo>
                      <a:cubicBezTo>
                        <a:pt x="151" y="0"/>
                        <a:pt x="151" y="0"/>
                        <a:pt x="151" y="0"/>
                      </a:cubicBezTo>
                      <a:cubicBezTo>
                        <a:pt x="150" y="0"/>
                        <a:pt x="150" y="0"/>
                        <a:pt x="150" y="0"/>
                      </a:cubicBezTo>
                      <a:cubicBezTo>
                        <a:pt x="150" y="1"/>
                        <a:pt x="149" y="1"/>
                        <a:pt x="149" y="2"/>
                      </a:cubicBezTo>
                      <a:cubicBezTo>
                        <a:pt x="147" y="3"/>
                        <a:pt x="145" y="4"/>
                        <a:pt x="142" y="6"/>
                      </a:cubicBezTo>
                      <a:cubicBezTo>
                        <a:pt x="137" y="11"/>
                        <a:pt x="129" y="17"/>
                        <a:pt x="119" y="24"/>
                      </a:cubicBezTo>
                      <a:cubicBezTo>
                        <a:pt x="98" y="40"/>
                        <a:pt x="69" y="62"/>
                        <a:pt x="35" y="88"/>
                      </a:cubicBezTo>
                      <a:cubicBezTo>
                        <a:pt x="35" y="87"/>
                        <a:pt x="35" y="87"/>
                        <a:pt x="35" y="87"/>
                      </a:cubicBezTo>
                      <a:cubicBezTo>
                        <a:pt x="26" y="119"/>
                        <a:pt x="17" y="156"/>
                        <a:pt x="6" y="194"/>
                      </a:cubicBezTo>
                      <a:cubicBezTo>
                        <a:pt x="4" y="200"/>
                        <a:pt x="3" y="205"/>
                        <a:pt x="1" y="211"/>
                      </a:cubicBezTo>
                      <a:cubicBezTo>
                        <a:pt x="0" y="210"/>
                        <a:pt x="0" y="210"/>
                        <a:pt x="0" y="210"/>
                      </a:cubicBezTo>
                      <a:cubicBezTo>
                        <a:pt x="60" y="187"/>
                        <a:pt x="113" y="167"/>
                        <a:pt x="152" y="152"/>
                      </a:cubicBezTo>
                      <a:cubicBezTo>
                        <a:pt x="152" y="152"/>
                        <a:pt x="152" y="152"/>
                        <a:pt x="152" y="152"/>
                      </a:cubicBezTo>
                      <a:cubicBezTo>
                        <a:pt x="153" y="152"/>
                        <a:pt x="153" y="152"/>
                        <a:pt x="153" y="152"/>
                      </a:cubicBezTo>
                      <a:cubicBezTo>
                        <a:pt x="173" y="163"/>
                        <a:pt x="190" y="172"/>
                        <a:pt x="202" y="178"/>
                      </a:cubicBezTo>
                      <a:cubicBezTo>
                        <a:pt x="207" y="182"/>
                        <a:pt x="212" y="184"/>
                        <a:pt x="215" y="186"/>
                      </a:cubicBezTo>
                      <a:cubicBezTo>
                        <a:pt x="216" y="186"/>
                        <a:pt x="217" y="187"/>
                        <a:pt x="218" y="188"/>
                      </a:cubicBezTo>
                      <a:cubicBezTo>
                        <a:pt x="219" y="188"/>
                        <a:pt x="219" y="188"/>
                        <a:pt x="219" y="18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5" name="任意多边形 91">
                  <a:extLst>
                    <a:ext uri="{FF2B5EF4-FFF2-40B4-BE49-F238E27FC236}">
                      <a16:creationId xmlns:a16="http://schemas.microsoft.com/office/drawing/2014/main" id="{01E3E954-C29D-4BB8-A174-6C82EF08342B}"/>
                    </a:ext>
                  </a:extLst>
                </p:cNvPr>
                <p:cNvSpPr/>
                <p:nvPr/>
              </p:nvSpPr>
              <p:spPr bwMode="auto">
                <a:xfrm>
                  <a:off x="8148639" y="3779838"/>
                  <a:ext cx="69850" cy="73025"/>
                </a:xfrm>
                <a:custGeom>
                  <a:avLst/>
                  <a:gdLst>
                    <a:gd name="T0" fmla="*/ 44 w 44"/>
                    <a:gd name="T1" fmla="*/ 26 h 46"/>
                    <a:gd name="T2" fmla="*/ 29 w 44"/>
                    <a:gd name="T3" fmla="*/ 31 h 46"/>
                    <a:gd name="T4" fmla="*/ 24 w 44"/>
                    <a:gd name="T5" fmla="*/ 46 h 46"/>
                    <a:gd name="T6" fmla="*/ 15 w 44"/>
                    <a:gd name="T7" fmla="*/ 32 h 46"/>
                    <a:gd name="T8" fmla="*/ 0 w 44"/>
                    <a:gd name="T9" fmla="*/ 32 h 46"/>
                    <a:gd name="T10" fmla="*/ 8 w 44"/>
                    <a:gd name="T11" fmla="*/ 21 h 46"/>
                    <a:gd name="T12" fmla="*/ 3 w 44"/>
                    <a:gd name="T13" fmla="*/ 5 h 46"/>
                    <a:gd name="T14" fmla="*/ 19 w 44"/>
                    <a:gd name="T15" fmla="*/ 10 h 46"/>
                    <a:gd name="T16" fmla="*/ 32 w 44"/>
                    <a:gd name="T17" fmla="*/ 0 h 46"/>
                    <a:gd name="T18" fmla="*/ 32 w 44"/>
                    <a:gd name="T19" fmla="*/ 17 h 46"/>
                    <a:gd name="T20" fmla="*/ 44 w 44"/>
                    <a:gd name="T21"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6">
                      <a:moveTo>
                        <a:pt x="44" y="26"/>
                      </a:moveTo>
                      <a:lnTo>
                        <a:pt x="29" y="31"/>
                      </a:lnTo>
                      <a:lnTo>
                        <a:pt x="24" y="46"/>
                      </a:lnTo>
                      <a:lnTo>
                        <a:pt x="15" y="32"/>
                      </a:lnTo>
                      <a:lnTo>
                        <a:pt x="0" y="32"/>
                      </a:lnTo>
                      <a:lnTo>
                        <a:pt x="8" y="21"/>
                      </a:lnTo>
                      <a:lnTo>
                        <a:pt x="3" y="5"/>
                      </a:lnTo>
                      <a:lnTo>
                        <a:pt x="19" y="10"/>
                      </a:lnTo>
                      <a:lnTo>
                        <a:pt x="32" y="0"/>
                      </a:lnTo>
                      <a:lnTo>
                        <a:pt x="32" y="17"/>
                      </a:lnTo>
                      <a:lnTo>
                        <a:pt x="44" y="26"/>
                      </a:lnTo>
                      <a:close/>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6" name="任意多边形 92">
                  <a:extLst>
                    <a:ext uri="{FF2B5EF4-FFF2-40B4-BE49-F238E27FC236}">
                      <a16:creationId xmlns:a16="http://schemas.microsoft.com/office/drawing/2014/main" id="{40CA6DE3-CF08-4329-A282-825AC80C694A}"/>
                    </a:ext>
                  </a:extLst>
                </p:cNvPr>
                <p:cNvSpPr/>
                <p:nvPr/>
              </p:nvSpPr>
              <p:spPr bwMode="auto">
                <a:xfrm>
                  <a:off x="8242301" y="3459163"/>
                  <a:ext cx="49213" cy="46038"/>
                </a:xfrm>
                <a:custGeom>
                  <a:avLst/>
                  <a:gdLst>
                    <a:gd name="T0" fmla="*/ 31 w 31"/>
                    <a:gd name="T1" fmla="*/ 16 h 29"/>
                    <a:gd name="T2" fmla="*/ 21 w 31"/>
                    <a:gd name="T3" fmla="*/ 19 h 29"/>
                    <a:gd name="T4" fmla="*/ 17 w 31"/>
                    <a:gd name="T5" fmla="*/ 29 h 29"/>
                    <a:gd name="T6" fmla="*/ 12 w 31"/>
                    <a:gd name="T7" fmla="*/ 21 h 29"/>
                    <a:gd name="T8" fmla="*/ 0 w 31"/>
                    <a:gd name="T9" fmla="*/ 22 h 29"/>
                    <a:gd name="T10" fmla="*/ 7 w 31"/>
                    <a:gd name="T11" fmla="*/ 14 h 29"/>
                    <a:gd name="T12" fmla="*/ 4 w 31"/>
                    <a:gd name="T13" fmla="*/ 4 h 29"/>
                    <a:gd name="T14" fmla="*/ 12 w 31"/>
                    <a:gd name="T15" fmla="*/ 7 h 29"/>
                    <a:gd name="T16" fmla="*/ 21 w 31"/>
                    <a:gd name="T17" fmla="*/ 0 h 29"/>
                    <a:gd name="T18" fmla="*/ 21 w 31"/>
                    <a:gd name="T19" fmla="*/ 10 h 29"/>
                    <a:gd name="T20" fmla="*/ 31 w 31"/>
                    <a:gd name="T21"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31" y="16"/>
                      </a:moveTo>
                      <a:lnTo>
                        <a:pt x="21" y="19"/>
                      </a:lnTo>
                      <a:lnTo>
                        <a:pt x="17" y="29"/>
                      </a:lnTo>
                      <a:lnTo>
                        <a:pt x="12" y="21"/>
                      </a:lnTo>
                      <a:lnTo>
                        <a:pt x="0" y="22"/>
                      </a:lnTo>
                      <a:lnTo>
                        <a:pt x="7" y="14"/>
                      </a:lnTo>
                      <a:lnTo>
                        <a:pt x="4" y="4"/>
                      </a:lnTo>
                      <a:lnTo>
                        <a:pt x="12" y="7"/>
                      </a:lnTo>
                      <a:lnTo>
                        <a:pt x="21" y="0"/>
                      </a:lnTo>
                      <a:lnTo>
                        <a:pt x="21" y="10"/>
                      </a:lnTo>
                      <a:lnTo>
                        <a:pt x="31" y="16"/>
                      </a:lnTo>
                      <a:close/>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7" name="任意多边形 93">
                  <a:extLst>
                    <a:ext uri="{FF2B5EF4-FFF2-40B4-BE49-F238E27FC236}">
                      <a16:creationId xmlns:a16="http://schemas.microsoft.com/office/drawing/2014/main" id="{D4172423-74DD-472C-B1E2-8383D653ED2C}"/>
                    </a:ext>
                  </a:extLst>
                </p:cNvPr>
                <p:cNvSpPr/>
                <p:nvPr/>
              </p:nvSpPr>
              <p:spPr bwMode="auto">
                <a:xfrm>
                  <a:off x="8542339" y="3233738"/>
                  <a:ext cx="55563" cy="55563"/>
                </a:xfrm>
                <a:custGeom>
                  <a:avLst/>
                  <a:gdLst>
                    <a:gd name="T0" fmla="*/ 35 w 35"/>
                    <a:gd name="T1" fmla="*/ 8 h 35"/>
                    <a:gd name="T2" fmla="*/ 29 w 35"/>
                    <a:gd name="T3" fmla="*/ 18 h 35"/>
                    <a:gd name="T4" fmla="*/ 34 w 35"/>
                    <a:gd name="T5" fmla="*/ 30 h 35"/>
                    <a:gd name="T6" fmla="*/ 22 w 35"/>
                    <a:gd name="T7" fmla="*/ 27 h 35"/>
                    <a:gd name="T8" fmla="*/ 12 w 35"/>
                    <a:gd name="T9" fmla="*/ 35 h 35"/>
                    <a:gd name="T10" fmla="*/ 12 w 35"/>
                    <a:gd name="T11" fmla="*/ 23 h 35"/>
                    <a:gd name="T12" fmla="*/ 0 w 35"/>
                    <a:gd name="T13" fmla="*/ 17 h 35"/>
                    <a:gd name="T14" fmla="*/ 12 w 35"/>
                    <a:gd name="T15" fmla="*/ 12 h 35"/>
                    <a:gd name="T16" fmla="*/ 15 w 35"/>
                    <a:gd name="T17" fmla="*/ 0 h 35"/>
                    <a:gd name="T18" fmla="*/ 23 w 35"/>
                    <a:gd name="T19" fmla="*/ 10 h 35"/>
                    <a:gd name="T20" fmla="*/ 35 w 35"/>
                    <a:gd name="T21"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5">
                      <a:moveTo>
                        <a:pt x="35" y="8"/>
                      </a:moveTo>
                      <a:lnTo>
                        <a:pt x="29" y="18"/>
                      </a:lnTo>
                      <a:lnTo>
                        <a:pt x="34" y="30"/>
                      </a:lnTo>
                      <a:lnTo>
                        <a:pt x="22" y="27"/>
                      </a:lnTo>
                      <a:lnTo>
                        <a:pt x="12" y="35"/>
                      </a:lnTo>
                      <a:lnTo>
                        <a:pt x="12" y="23"/>
                      </a:lnTo>
                      <a:lnTo>
                        <a:pt x="0" y="17"/>
                      </a:lnTo>
                      <a:lnTo>
                        <a:pt x="12" y="12"/>
                      </a:lnTo>
                      <a:lnTo>
                        <a:pt x="15" y="0"/>
                      </a:lnTo>
                      <a:lnTo>
                        <a:pt x="23" y="10"/>
                      </a:lnTo>
                      <a:lnTo>
                        <a:pt x="35" y="8"/>
                      </a:lnTo>
                      <a:close/>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8" name="任意多边形 94">
                  <a:extLst>
                    <a:ext uri="{FF2B5EF4-FFF2-40B4-BE49-F238E27FC236}">
                      <a16:creationId xmlns:a16="http://schemas.microsoft.com/office/drawing/2014/main" id="{7BF1349C-4CD0-4833-9509-549E84F92FB1}"/>
                    </a:ext>
                  </a:extLst>
                </p:cNvPr>
                <p:cNvSpPr/>
                <p:nvPr/>
              </p:nvSpPr>
              <p:spPr bwMode="auto">
                <a:xfrm>
                  <a:off x="8724901" y="3729038"/>
                  <a:ext cx="57150" cy="57150"/>
                </a:xfrm>
                <a:custGeom>
                  <a:avLst/>
                  <a:gdLst>
                    <a:gd name="T0" fmla="*/ 36 w 36"/>
                    <a:gd name="T1" fmla="*/ 8 h 36"/>
                    <a:gd name="T2" fmla="*/ 27 w 36"/>
                    <a:gd name="T3" fmla="*/ 20 h 36"/>
                    <a:gd name="T4" fmla="*/ 32 w 36"/>
                    <a:gd name="T5" fmla="*/ 32 h 36"/>
                    <a:gd name="T6" fmla="*/ 20 w 36"/>
                    <a:gd name="T7" fmla="*/ 29 h 36"/>
                    <a:gd name="T8" fmla="*/ 10 w 36"/>
                    <a:gd name="T9" fmla="*/ 36 h 36"/>
                    <a:gd name="T10" fmla="*/ 10 w 36"/>
                    <a:gd name="T11" fmla="*/ 24 h 36"/>
                    <a:gd name="T12" fmla="*/ 0 w 36"/>
                    <a:gd name="T13" fmla="*/ 17 h 36"/>
                    <a:gd name="T14" fmla="*/ 12 w 36"/>
                    <a:gd name="T15" fmla="*/ 12 h 36"/>
                    <a:gd name="T16" fmla="*/ 14 w 36"/>
                    <a:gd name="T17" fmla="*/ 0 h 36"/>
                    <a:gd name="T18" fmla="*/ 22 w 36"/>
                    <a:gd name="T19" fmla="*/ 10 h 36"/>
                    <a:gd name="T20" fmla="*/ 36 w 3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
                      <a:moveTo>
                        <a:pt x="36" y="8"/>
                      </a:moveTo>
                      <a:lnTo>
                        <a:pt x="27" y="20"/>
                      </a:lnTo>
                      <a:lnTo>
                        <a:pt x="32" y="32"/>
                      </a:lnTo>
                      <a:lnTo>
                        <a:pt x="20" y="29"/>
                      </a:lnTo>
                      <a:lnTo>
                        <a:pt x="10" y="36"/>
                      </a:lnTo>
                      <a:lnTo>
                        <a:pt x="10" y="24"/>
                      </a:lnTo>
                      <a:lnTo>
                        <a:pt x="0" y="17"/>
                      </a:lnTo>
                      <a:lnTo>
                        <a:pt x="12" y="12"/>
                      </a:lnTo>
                      <a:lnTo>
                        <a:pt x="14" y="0"/>
                      </a:lnTo>
                      <a:lnTo>
                        <a:pt x="22" y="10"/>
                      </a:lnTo>
                      <a:lnTo>
                        <a:pt x="36" y="8"/>
                      </a:lnTo>
                      <a:close/>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9" name="任意多边形 95">
                  <a:extLst>
                    <a:ext uri="{FF2B5EF4-FFF2-40B4-BE49-F238E27FC236}">
                      <a16:creationId xmlns:a16="http://schemas.microsoft.com/office/drawing/2014/main" id="{277E088E-E864-4352-AEFD-87B4BE8389C1}"/>
                    </a:ext>
                  </a:extLst>
                </p:cNvPr>
                <p:cNvSpPr/>
                <p:nvPr/>
              </p:nvSpPr>
              <p:spPr bwMode="auto">
                <a:xfrm>
                  <a:off x="8555039" y="3651251"/>
                  <a:ext cx="34925" cy="36513"/>
                </a:xfrm>
                <a:custGeom>
                  <a:avLst/>
                  <a:gdLst>
                    <a:gd name="T0" fmla="*/ 22 w 22"/>
                    <a:gd name="T1" fmla="*/ 5 h 23"/>
                    <a:gd name="T2" fmla="*/ 17 w 22"/>
                    <a:gd name="T3" fmla="*/ 12 h 23"/>
                    <a:gd name="T4" fmla="*/ 21 w 22"/>
                    <a:gd name="T5" fmla="*/ 20 h 23"/>
                    <a:gd name="T6" fmla="*/ 14 w 22"/>
                    <a:gd name="T7" fmla="*/ 18 h 23"/>
                    <a:gd name="T8" fmla="*/ 7 w 22"/>
                    <a:gd name="T9" fmla="*/ 23 h 23"/>
                    <a:gd name="T10" fmla="*/ 7 w 22"/>
                    <a:gd name="T11" fmla="*/ 15 h 23"/>
                    <a:gd name="T12" fmla="*/ 0 w 22"/>
                    <a:gd name="T13" fmla="*/ 10 h 23"/>
                    <a:gd name="T14" fmla="*/ 7 w 22"/>
                    <a:gd name="T15" fmla="*/ 8 h 23"/>
                    <a:gd name="T16" fmla="*/ 9 w 22"/>
                    <a:gd name="T17" fmla="*/ 0 h 23"/>
                    <a:gd name="T18" fmla="*/ 14 w 22"/>
                    <a:gd name="T19" fmla="*/ 6 h 23"/>
                    <a:gd name="T20" fmla="*/ 22 w 22"/>
                    <a:gd name="T21"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3">
                      <a:moveTo>
                        <a:pt x="22" y="5"/>
                      </a:moveTo>
                      <a:lnTo>
                        <a:pt x="17" y="12"/>
                      </a:lnTo>
                      <a:lnTo>
                        <a:pt x="21" y="20"/>
                      </a:lnTo>
                      <a:lnTo>
                        <a:pt x="14" y="18"/>
                      </a:lnTo>
                      <a:lnTo>
                        <a:pt x="7" y="23"/>
                      </a:lnTo>
                      <a:lnTo>
                        <a:pt x="7" y="15"/>
                      </a:lnTo>
                      <a:lnTo>
                        <a:pt x="0" y="10"/>
                      </a:lnTo>
                      <a:lnTo>
                        <a:pt x="7" y="8"/>
                      </a:lnTo>
                      <a:lnTo>
                        <a:pt x="9" y="0"/>
                      </a:lnTo>
                      <a:lnTo>
                        <a:pt x="14" y="6"/>
                      </a:lnTo>
                      <a:lnTo>
                        <a:pt x="22" y="5"/>
                      </a:lnTo>
                      <a:close/>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9" name="组合 418">
                <a:extLst>
                  <a:ext uri="{FF2B5EF4-FFF2-40B4-BE49-F238E27FC236}">
                    <a16:creationId xmlns:a16="http://schemas.microsoft.com/office/drawing/2014/main" id="{5A70B840-58BD-4196-ADF5-F56F9FF60383}"/>
                  </a:ext>
                </a:extLst>
              </p:cNvPr>
              <p:cNvGrpSpPr/>
              <p:nvPr/>
            </p:nvGrpSpPr>
            <p:grpSpPr>
              <a:xfrm>
                <a:off x="6620729" y="1448763"/>
                <a:ext cx="1228725" cy="796926"/>
                <a:chOff x="6838951" y="1493838"/>
                <a:chExt cx="1228725" cy="796926"/>
              </a:xfrm>
            </p:grpSpPr>
            <p:sp>
              <p:nvSpPr>
                <p:cNvPr id="829" name="任意多边形 60">
                  <a:extLst>
                    <a:ext uri="{FF2B5EF4-FFF2-40B4-BE49-F238E27FC236}">
                      <a16:creationId xmlns:a16="http://schemas.microsoft.com/office/drawing/2014/main" id="{ED0D970C-9E61-4A9A-AF42-41069C009D39}"/>
                    </a:ext>
                  </a:extLst>
                </p:cNvPr>
                <p:cNvSpPr/>
                <p:nvPr/>
              </p:nvSpPr>
              <p:spPr bwMode="auto">
                <a:xfrm>
                  <a:off x="6838951" y="2151063"/>
                  <a:ext cx="92075" cy="88900"/>
                </a:xfrm>
                <a:custGeom>
                  <a:avLst/>
                  <a:gdLst>
                    <a:gd name="T0" fmla="*/ 16 w 34"/>
                    <a:gd name="T1" fmla="*/ 0 h 33"/>
                    <a:gd name="T2" fmla="*/ 19 w 34"/>
                    <a:gd name="T3" fmla="*/ 4 h 33"/>
                    <a:gd name="T4" fmla="*/ 30 w 34"/>
                    <a:gd name="T5" fmla="*/ 14 h 33"/>
                    <a:gd name="T6" fmla="*/ 34 w 34"/>
                    <a:gd name="T7" fmla="*/ 16 h 33"/>
                    <a:gd name="T8" fmla="*/ 30 w 34"/>
                    <a:gd name="T9" fmla="*/ 18 h 33"/>
                    <a:gd name="T10" fmla="*/ 20 w 34"/>
                    <a:gd name="T11" fmla="*/ 29 h 33"/>
                    <a:gd name="T12" fmla="*/ 18 w 34"/>
                    <a:gd name="T13" fmla="*/ 33 h 33"/>
                    <a:gd name="T14" fmla="*/ 15 w 34"/>
                    <a:gd name="T15" fmla="*/ 30 h 33"/>
                    <a:gd name="T16" fmla="*/ 4 w 34"/>
                    <a:gd name="T17" fmla="*/ 19 h 33"/>
                    <a:gd name="T18" fmla="*/ 0 w 34"/>
                    <a:gd name="T19" fmla="*/ 17 h 33"/>
                    <a:gd name="T20" fmla="*/ 4 w 34"/>
                    <a:gd name="T21" fmla="*/ 15 h 33"/>
                    <a:gd name="T22" fmla="*/ 14 w 34"/>
                    <a:gd name="T23" fmla="*/ 4 h 33"/>
                    <a:gd name="T24" fmla="*/ 16 w 34"/>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3">
                      <a:moveTo>
                        <a:pt x="16" y="0"/>
                      </a:moveTo>
                      <a:cubicBezTo>
                        <a:pt x="19" y="4"/>
                        <a:pt x="19" y="4"/>
                        <a:pt x="19" y="4"/>
                      </a:cubicBezTo>
                      <a:cubicBezTo>
                        <a:pt x="21" y="8"/>
                        <a:pt x="25" y="12"/>
                        <a:pt x="30" y="14"/>
                      </a:cubicBezTo>
                      <a:cubicBezTo>
                        <a:pt x="34" y="16"/>
                        <a:pt x="34" y="16"/>
                        <a:pt x="34" y="16"/>
                      </a:cubicBezTo>
                      <a:cubicBezTo>
                        <a:pt x="30" y="18"/>
                        <a:pt x="30" y="18"/>
                        <a:pt x="30" y="18"/>
                      </a:cubicBezTo>
                      <a:cubicBezTo>
                        <a:pt x="26" y="21"/>
                        <a:pt x="22" y="25"/>
                        <a:pt x="20" y="29"/>
                      </a:cubicBezTo>
                      <a:cubicBezTo>
                        <a:pt x="18" y="33"/>
                        <a:pt x="18" y="33"/>
                        <a:pt x="18" y="33"/>
                      </a:cubicBezTo>
                      <a:cubicBezTo>
                        <a:pt x="15" y="30"/>
                        <a:pt x="15" y="30"/>
                        <a:pt x="15" y="30"/>
                      </a:cubicBezTo>
                      <a:cubicBezTo>
                        <a:pt x="13" y="25"/>
                        <a:pt x="9" y="22"/>
                        <a:pt x="4" y="19"/>
                      </a:cubicBezTo>
                      <a:cubicBezTo>
                        <a:pt x="0" y="17"/>
                        <a:pt x="0" y="17"/>
                        <a:pt x="0" y="17"/>
                      </a:cubicBezTo>
                      <a:cubicBezTo>
                        <a:pt x="4" y="15"/>
                        <a:pt x="4" y="15"/>
                        <a:pt x="4" y="15"/>
                      </a:cubicBezTo>
                      <a:cubicBezTo>
                        <a:pt x="9" y="12"/>
                        <a:pt x="12" y="8"/>
                        <a:pt x="14" y="4"/>
                      </a:cubicBez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0" name="任意多边形 61">
                  <a:extLst>
                    <a:ext uri="{FF2B5EF4-FFF2-40B4-BE49-F238E27FC236}">
                      <a16:creationId xmlns:a16="http://schemas.microsoft.com/office/drawing/2014/main" id="{0AEDA05D-7911-480E-B038-4729A051A882}"/>
                    </a:ext>
                  </a:extLst>
                </p:cNvPr>
                <p:cNvSpPr/>
                <p:nvPr/>
              </p:nvSpPr>
              <p:spPr bwMode="auto">
                <a:xfrm>
                  <a:off x="7975601" y="1851026"/>
                  <a:ext cx="92075" cy="92075"/>
                </a:xfrm>
                <a:custGeom>
                  <a:avLst/>
                  <a:gdLst>
                    <a:gd name="T0" fmla="*/ 16 w 34"/>
                    <a:gd name="T1" fmla="*/ 0 h 34"/>
                    <a:gd name="T2" fmla="*/ 18 w 34"/>
                    <a:gd name="T3" fmla="*/ 4 h 34"/>
                    <a:gd name="T4" fmla="*/ 30 w 34"/>
                    <a:gd name="T5" fmla="*/ 15 h 34"/>
                    <a:gd name="T6" fmla="*/ 34 w 34"/>
                    <a:gd name="T7" fmla="*/ 17 h 34"/>
                    <a:gd name="T8" fmla="*/ 30 w 34"/>
                    <a:gd name="T9" fmla="*/ 19 h 34"/>
                    <a:gd name="T10" fmla="*/ 20 w 34"/>
                    <a:gd name="T11" fmla="*/ 30 h 34"/>
                    <a:gd name="T12" fmla="*/ 18 w 34"/>
                    <a:gd name="T13" fmla="*/ 34 h 34"/>
                    <a:gd name="T14" fmla="*/ 15 w 34"/>
                    <a:gd name="T15" fmla="*/ 30 h 34"/>
                    <a:gd name="T16" fmla="*/ 4 w 34"/>
                    <a:gd name="T17" fmla="*/ 20 h 34"/>
                    <a:gd name="T18" fmla="*/ 0 w 34"/>
                    <a:gd name="T19" fmla="*/ 18 h 34"/>
                    <a:gd name="T20" fmla="*/ 4 w 34"/>
                    <a:gd name="T21" fmla="*/ 16 h 34"/>
                    <a:gd name="T22" fmla="*/ 14 w 34"/>
                    <a:gd name="T23" fmla="*/ 5 h 34"/>
                    <a:gd name="T24" fmla="*/ 16 w 3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4">
                      <a:moveTo>
                        <a:pt x="16" y="0"/>
                      </a:moveTo>
                      <a:cubicBezTo>
                        <a:pt x="18" y="4"/>
                        <a:pt x="18" y="4"/>
                        <a:pt x="18" y="4"/>
                      </a:cubicBezTo>
                      <a:cubicBezTo>
                        <a:pt x="21" y="9"/>
                        <a:pt x="25" y="12"/>
                        <a:pt x="30" y="15"/>
                      </a:cubicBezTo>
                      <a:cubicBezTo>
                        <a:pt x="34" y="17"/>
                        <a:pt x="34" y="17"/>
                        <a:pt x="34" y="17"/>
                      </a:cubicBezTo>
                      <a:cubicBezTo>
                        <a:pt x="30" y="19"/>
                        <a:pt x="30" y="19"/>
                        <a:pt x="30" y="19"/>
                      </a:cubicBezTo>
                      <a:cubicBezTo>
                        <a:pt x="25" y="22"/>
                        <a:pt x="22" y="26"/>
                        <a:pt x="20" y="30"/>
                      </a:cubicBezTo>
                      <a:cubicBezTo>
                        <a:pt x="18" y="34"/>
                        <a:pt x="18" y="34"/>
                        <a:pt x="18" y="34"/>
                      </a:cubicBezTo>
                      <a:cubicBezTo>
                        <a:pt x="15" y="30"/>
                        <a:pt x="15" y="30"/>
                        <a:pt x="15" y="30"/>
                      </a:cubicBezTo>
                      <a:cubicBezTo>
                        <a:pt x="12" y="26"/>
                        <a:pt x="9" y="22"/>
                        <a:pt x="4" y="20"/>
                      </a:cubicBezTo>
                      <a:cubicBezTo>
                        <a:pt x="0" y="18"/>
                        <a:pt x="0" y="18"/>
                        <a:pt x="0" y="18"/>
                      </a:cubicBezTo>
                      <a:cubicBezTo>
                        <a:pt x="4" y="16"/>
                        <a:pt x="4" y="16"/>
                        <a:pt x="4" y="16"/>
                      </a:cubicBezTo>
                      <a:cubicBezTo>
                        <a:pt x="8" y="13"/>
                        <a:pt x="12" y="9"/>
                        <a:pt x="14" y="5"/>
                      </a:cubicBez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1" name="任意多边形 62">
                  <a:extLst>
                    <a:ext uri="{FF2B5EF4-FFF2-40B4-BE49-F238E27FC236}">
                      <a16:creationId xmlns:a16="http://schemas.microsoft.com/office/drawing/2014/main" id="{AA734D8D-96DB-47A6-8451-7C0409F157C3}"/>
                    </a:ext>
                  </a:extLst>
                </p:cNvPr>
                <p:cNvSpPr/>
                <p:nvPr/>
              </p:nvSpPr>
              <p:spPr bwMode="auto">
                <a:xfrm>
                  <a:off x="7418389" y="1493838"/>
                  <a:ext cx="46038" cy="46038"/>
                </a:xfrm>
                <a:custGeom>
                  <a:avLst/>
                  <a:gdLst>
                    <a:gd name="T0" fmla="*/ 8 w 17"/>
                    <a:gd name="T1" fmla="*/ 0 h 17"/>
                    <a:gd name="T2" fmla="*/ 10 w 17"/>
                    <a:gd name="T3" fmla="*/ 2 h 17"/>
                    <a:gd name="T4" fmla="*/ 15 w 17"/>
                    <a:gd name="T5" fmla="*/ 7 h 17"/>
                    <a:gd name="T6" fmla="*/ 17 w 17"/>
                    <a:gd name="T7" fmla="*/ 8 h 17"/>
                    <a:gd name="T8" fmla="*/ 15 w 17"/>
                    <a:gd name="T9" fmla="*/ 9 h 17"/>
                    <a:gd name="T10" fmla="*/ 10 w 17"/>
                    <a:gd name="T11" fmla="*/ 15 h 17"/>
                    <a:gd name="T12" fmla="*/ 9 w 17"/>
                    <a:gd name="T13" fmla="*/ 17 h 17"/>
                    <a:gd name="T14" fmla="*/ 8 w 17"/>
                    <a:gd name="T15" fmla="*/ 15 h 17"/>
                    <a:gd name="T16" fmla="*/ 2 w 17"/>
                    <a:gd name="T17" fmla="*/ 10 h 17"/>
                    <a:gd name="T18" fmla="*/ 0 w 17"/>
                    <a:gd name="T19" fmla="*/ 9 h 17"/>
                    <a:gd name="T20" fmla="*/ 2 w 17"/>
                    <a:gd name="T21" fmla="*/ 7 h 17"/>
                    <a:gd name="T22" fmla="*/ 7 w 17"/>
                    <a:gd name="T23" fmla="*/ 2 h 17"/>
                    <a:gd name="T24" fmla="*/ 8 w 1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8" y="0"/>
                      </a:moveTo>
                      <a:cubicBezTo>
                        <a:pt x="10" y="2"/>
                        <a:pt x="10" y="2"/>
                        <a:pt x="10" y="2"/>
                      </a:cubicBezTo>
                      <a:cubicBezTo>
                        <a:pt x="11" y="4"/>
                        <a:pt x="13" y="6"/>
                        <a:pt x="15" y="7"/>
                      </a:cubicBezTo>
                      <a:cubicBezTo>
                        <a:pt x="17" y="8"/>
                        <a:pt x="17" y="8"/>
                        <a:pt x="17" y="8"/>
                      </a:cubicBezTo>
                      <a:cubicBezTo>
                        <a:pt x="15" y="9"/>
                        <a:pt x="15" y="9"/>
                        <a:pt x="15" y="9"/>
                      </a:cubicBezTo>
                      <a:cubicBezTo>
                        <a:pt x="13" y="10"/>
                        <a:pt x="11" y="12"/>
                        <a:pt x="10" y="15"/>
                      </a:cubicBezTo>
                      <a:cubicBezTo>
                        <a:pt x="9" y="17"/>
                        <a:pt x="9" y="17"/>
                        <a:pt x="9" y="17"/>
                      </a:cubicBezTo>
                      <a:cubicBezTo>
                        <a:pt x="8" y="15"/>
                        <a:pt x="8" y="15"/>
                        <a:pt x="8" y="15"/>
                      </a:cubicBezTo>
                      <a:cubicBezTo>
                        <a:pt x="7" y="12"/>
                        <a:pt x="5" y="11"/>
                        <a:pt x="2" y="10"/>
                      </a:cubicBezTo>
                      <a:cubicBezTo>
                        <a:pt x="0" y="9"/>
                        <a:pt x="0" y="9"/>
                        <a:pt x="0" y="9"/>
                      </a:cubicBezTo>
                      <a:cubicBezTo>
                        <a:pt x="2" y="7"/>
                        <a:pt x="2" y="7"/>
                        <a:pt x="2" y="7"/>
                      </a:cubicBezTo>
                      <a:cubicBezTo>
                        <a:pt x="4" y="6"/>
                        <a:pt x="6" y="4"/>
                        <a:pt x="7" y="2"/>
                      </a:cubicBezTo>
                      <a:lnTo>
                        <a:pt x="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2" name="任意多边形 63">
                  <a:extLst>
                    <a:ext uri="{FF2B5EF4-FFF2-40B4-BE49-F238E27FC236}">
                      <a16:creationId xmlns:a16="http://schemas.microsoft.com/office/drawing/2014/main" id="{81929C15-A1E2-4605-820A-49D94662C516}"/>
                    </a:ext>
                  </a:extLst>
                </p:cNvPr>
                <p:cNvSpPr/>
                <p:nvPr/>
              </p:nvSpPr>
              <p:spPr bwMode="auto">
                <a:xfrm>
                  <a:off x="7858126" y="1857376"/>
                  <a:ext cx="46038" cy="46038"/>
                </a:xfrm>
                <a:custGeom>
                  <a:avLst/>
                  <a:gdLst>
                    <a:gd name="T0" fmla="*/ 9 w 17"/>
                    <a:gd name="T1" fmla="*/ 0 h 17"/>
                    <a:gd name="T2" fmla="*/ 10 w 17"/>
                    <a:gd name="T3" fmla="*/ 2 h 17"/>
                    <a:gd name="T4" fmla="*/ 15 w 17"/>
                    <a:gd name="T5" fmla="*/ 7 h 17"/>
                    <a:gd name="T6" fmla="*/ 17 w 17"/>
                    <a:gd name="T7" fmla="*/ 8 h 17"/>
                    <a:gd name="T8" fmla="*/ 15 w 17"/>
                    <a:gd name="T9" fmla="*/ 9 h 17"/>
                    <a:gd name="T10" fmla="*/ 10 w 17"/>
                    <a:gd name="T11" fmla="*/ 15 h 17"/>
                    <a:gd name="T12" fmla="*/ 9 w 17"/>
                    <a:gd name="T13" fmla="*/ 17 h 17"/>
                    <a:gd name="T14" fmla="*/ 8 w 17"/>
                    <a:gd name="T15" fmla="*/ 15 h 17"/>
                    <a:gd name="T16" fmla="*/ 2 w 17"/>
                    <a:gd name="T17" fmla="*/ 10 h 17"/>
                    <a:gd name="T18" fmla="*/ 0 w 17"/>
                    <a:gd name="T19" fmla="*/ 9 h 17"/>
                    <a:gd name="T20" fmla="*/ 2 w 17"/>
                    <a:gd name="T21" fmla="*/ 8 h 17"/>
                    <a:gd name="T22" fmla="*/ 7 w 17"/>
                    <a:gd name="T23" fmla="*/ 2 h 17"/>
                    <a:gd name="T24" fmla="*/ 9 w 1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9" y="0"/>
                      </a:moveTo>
                      <a:cubicBezTo>
                        <a:pt x="10" y="2"/>
                        <a:pt x="10" y="2"/>
                        <a:pt x="10" y="2"/>
                      </a:cubicBezTo>
                      <a:cubicBezTo>
                        <a:pt x="11" y="4"/>
                        <a:pt x="13" y="6"/>
                        <a:pt x="15" y="7"/>
                      </a:cubicBezTo>
                      <a:cubicBezTo>
                        <a:pt x="17" y="8"/>
                        <a:pt x="17" y="8"/>
                        <a:pt x="17" y="8"/>
                      </a:cubicBezTo>
                      <a:cubicBezTo>
                        <a:pt x="15" y="9"/>
                        <a:pt x="15" y="9"/>
                        <a:pt x="15" y="9"/>
                      </a:cubicBezTo>
                      <a:cubicBezTo>
                        <a:pt x="13" y="11"/>
                        <a:pt x="11" y="12"/>
                        <a:pt x="10" y="15"/>
                      </a:cubicBezTo>
                      <a:cubicBezTo>
                        <a:pt x="9" y="17"/>
                        <a:pt x="9" y="17"/>
                        <a:pt x="9" y="17"/>
                      </a:cubicBezTo>
                      <a:cubicBezTo>
                        <a:pt x="8" y="15"/>
                        <a:pt x="8" y="15"/>
                        <a:pt x="8" y="15"/>
                      </a:cubicBezTo>
                      <a:cubicBezTo>
                        <a:pt x="7" y="13"/>
                        <a:pt x="5" y="11"/>
                        <a:pt x="2" y="10"/>
                      </a:cubicBezTo>
                      <a:cubicBezTo>
                        <a:pt x="0" y="9"/>
                        <a:pt x="0" y="9"/>
                        <a:pt x="0" y="9"/>
                      </a:cubicBezTo>
                      <a:cubicBezTo>
                        <a:pt x="2" y="8"/>
                        <a:pt x="2" y="8"/>
                        <a:pt x="2" y="8"/>
                      </a:cubicBezTo>
                      <a:cubicBezTo>
                        <a:pt x="5" y="6"/>
                        <a:pt x="6" y="4"/>
                        <a:pt x="7" y="2"/>
                      </a:cubicBezTo>
                      <a:lnTo>
                        <a:pt x="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3" name="任意多边形 64">
                  <a:extLst>
                    <a:ext uri="{FF2B5EF4-FFF2-40B4-BE49-F238E27FC236}">
                      <a16:creationId xmlns:a16="http://schemas.microsoft.com/office/drawing/2014/main" id="{8EDC2932-F63F-43F8-BAA7-2198E181DED8}"/>
                    </a:ext>
                  </a:extLst>
                </p:cNvPr>
                <p:cNvSpPr/>
                <p:nvPr/>
              </p:nvSpPr>
              <p:spPr bwMode="auto">
                <a:xfrm>
                  <a:off x="7442201" y="2244726"/>
                  <a:ext cx="46038" cy="46038"/>
                </a:xfrm>
                <a:custGeom>
                  <a:avLst/>
                  <a:gdLst>
                    <a:gd name="T0" fmla="*/ 8 w 17"/>
                    <a:gd name="T1" fmla="*/ 0 h 17"/>
                    <a:gd name="T2" fmla="*/ 9 w 17"/>
                    <a:gd name="T3" fmla="*/ 2 h 17"/>
                    <a:gd name="T4" fmla="*/ 15 w 17"/>
                    <a:gd name="T5" fmla="*/ 7 h 17"/>
                    <a:gd name="T6" fmla="*/ 17 w 17"/>
                    <a:gd name="T7" fmla="*/ 8 h 17"/>
                    <a:gd name="T8" fmla="*/ 15 w 17"/>
                    <a:gd name="T9" fmla="*/ 9 h 17"/>
                    <a:gd name="T10" fmla="*/ 10 w 17"/>
                    <a:gd name="T11" fmla="*/ 15 h 17"/>
                    <a:gd name="T12" fmla="*/ 9 w 17"/>
                    <a:gd name="T13" fmla="*/ 17 h 17"/>
                    <a:gd name="T14" fmla="*/ 7 w 17"/>
                    <a:gd name="T15" fmla="*/ 15 h 17"/>
                    <a:gd name="T16" fmla="*/ 2 w 17"/>
                    <a:gd name="T17" fmla="*/ 10 h 17"/>
                    <a:gd name="T18" fmla="*/ 0 w 17"/>
                    <a:gd name="T19" fmla="*/ 9 h 17"/>
                    <a:gd name="T20" fmla="*/ 2 w 17"/>
                    <a:gd name="T21" fmla="*/ 8 h 17"/>
                    <a:gd name="T22" fmla="*/ 7 w 17"/>
                    <a:gd name="T23" fmla="*/ 2 h 17"/>
                    <a:gd name="T24" fmla="*/ 8 w 17"/>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8" y="0"/>
                      </a:moveTo>
                      <a:cubicBezTo>
                        <a:pt x="9" y="2"/>
                        <a:pt x="9" y="2"/>
                        <a:pt x="9" y="2"/>
                      </a:cubicBezTo>
                      <a:cubicBezTo>
                        <a:pt x="10" y="4"/>
                        <a:pt x="12" y="6"/>
                        <a:pt x="15" y="7"/>
                      </a:cubicBezTo>
                      <a:cubicBezTo>
                        <a:pt x="17" y="8"/>
                        <a:pt x="17" y="8"/>
                        <a:pt x="17" y="8"/>
                      </a:cubicBezTo>
                      <a:cubicBezTo>
                        <a:pt x="15" y="9"/>
                        <a:pt x="15" y="9"/>
                        <a:pt x="15" y="9"/>
                      </a:cubicBezTo>
                      <a:cubicBezTo>
                        <a:pt x="12" y="11"/>
                        <a:pt x="11" y="13"/>
                        <a:pt x="10" y="15"/>
                      </a:cubicBezTo>
                      <a:cubicBezTo>
                        <a:pt x="9" y="17"/>
                        <a:pt x="9" y="17"/>
                        <a:pt x="9" y="17"/>
                      </a:cubicBezTo>
                      <a:cubicBezTo>
                        <a:pt x="7" y="15"/>
                        <a:pt x="7" y="15"/>
                        <a:pt x="7" y="15"/>
                      </a:cubicBezTo>
                      <a:cubicBezTo>
                        <a:pt x="6" y="13"/>
                        <a:pt x="4" y="11"/>
                        <a:pt x="2" y="10"/>
                      </a:cubicBezTo>
                      <a:cubicBezTo>
                        <a:pt x="0" y="9"/>
                        <a:pt x="0" y="9"/>
                        <a:pt x="0" y="9"/>
                      </a:cubicBezTo>
                      <a:cubicBezTo>
                        <a:pt x="2" y="8"/>
                        <a:pt x="2" y="8"/>
                        <a:pt x="2" y="8"/>
                      </a:cubicBezTo>
                      <a:cubicBezTo>
                        <a:pt x="4" y="6"/>
                        <a:pt x="6" y="4"/>
                        <a:pt x="7" y="2"/>
                      </a:cubicBezTo>
                      <a:lnTo>
                        <a:pt x="8"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4" name="椭圆 833">
                  <a:extLst>
                    <a:ext uri="{FF2B5EF4-FFF2-40B4-BE49-F238E27FC236}">
                      <a16:creationId xmlns:a16="http://schemas.microsoft.com/office/drawing/2014/main" id="{4CA54725-0F07-4713-8053-A07DE9E14583}"/>
                    </a:ext>
                  </a:extLst>
                </p:cNvPr>
                <p:cNvSpPr/>
                <p:nvPr/>
              </p:nvSpPr>
              <p:spPr bwMode="auto">
                <a:xfrm>
                  <a:off x="7124701" y="1708151"/>
                  <a:ext cx="415925" cy="412750"/>
                </a:xfrm>
                <a:prstGeom prst="ellipse">
                  <a:avLst/>
                </a:pr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5" name="椭圆 834">
                  <a:extLst>
                    <a:ext uri="{FF2B5EF4-FFF2-40B4-BE49-F238E27FC236}">
                      <a16:creationId xmlns:a16="http://schemas.microsoft.com/office/drawing/2014/main" id="{D5483DA8-7138-46AA-A54E-FE1ACEB3A397}"/>
                    </a:ext>
                  </a:extLst>
                </p:cNvPr>
                <p:cNvSpPr/>
                <p:nvPr/>
              </p:nvSpPr>
              <p:spPr bwMode="auto">
                <a:xfrm>
                  <a:off x="7239001" y="1946276"/>
                  <a:ext cx="66675" cy="66675"/>
                </a:xfrm>
                <a:prstGeom prst="ellipse">
                  <a:avLst/>
                </a:prstGeom>
                <a:solidFill>
                  <a:srgbClr val="A3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6" name="椭圆 835">
                  <a:extLst>
                    <a:ext uri="{FF2B5EF4-FFF2-40B4-BE49-F238E27FC236}">
                      <a16:creationId xmlns:a16="http://schemas.microsoft.com/office/drawing/2014/main" id="{B322A05E-FB33-4F2F-BBDE-87B2402653BA}"/>
                    </a:ext>
                  </a:extLst>
                </p:cNvPr>
                <p:cNvSpPr/>
                <p:nvPr/>
              </p:nvSpPr>
              <p:spPr bwMode="auto">
                <a:xfrm>
                  <a:off x="7216776" y="1862138"/>
                  <a:ext cx="39688" cy="38100"/>
                </a:xfrm>
                <a:prstGeom prst="ellipse">
                  <a:avLst/>
                </a:prstGeom>
                <a:solidFill>
                  <a:srgbClr val="A3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7" name="任意多边形 99">
                  <a:extLst>
                    <a:ext uri="{FF2B5EF4-FFF2-40B4-BE49-F238E27FC236}">
                      <a16:creationId xmlns:a16="http://schemas.microsoft.com/office/drawing/2014/main" id="{AE5A479E-45F2-4F12-8C89-62E607136B09}"/>
                    </a:ext>
                  </a:extLst>
                </p:cNvPr>
                <p:cNvSpPr/>
                <p:nvPr/>
              </p:nvSpPr>
              <p:spPr bwMode="auto">
                <a:xfrm>
                  <a:off x="6953251" y="1606551"/>
                  <a:ext cx="765175" cy="606425"/>
                </a:xfrm>
                <a:custGeom>
                  <a:avLst/>
                  <a:gdLst>
                    <a:gd name="T0" fmla="*/ 66 w 284"/>
                    <a:gd name="T1" fmla="*/ 133 h 225"/>
                    <a:gd name="T2" fmla="*/ 18 w 284"/>
                    <a:gd name="T3" fmla="*/ 211 h 225"/>
                    <a:gd name="T4" fmla="*/ 167 w 284"/>
                    <a:gd name="T5" fmla="*/ 141 h 225"/>
                    <a:gd name="T6" fmla="*/ 269 w 284"/>
                    <a:gd name="T7" fmla="*/ 16 h 225"/>
                    <a:gd name="T8" fmla="*/ 177 w 284"/>
                    <a:gd name="T9" fmla="*/ 47 h 225"/>
                    <a:gd name="T10" fmla="*/ 186 w 284"/>
                    <a:gd name="T11" fmla="*/ 53 h 225"/>
                    <a:gd name="T12" fmla="*/ 247 w 284"/>
                    <a:gd name="T13" fmla="*/ 35 h 225"/>
                    <a:gd name="T14" fmla="*/ 161 w 284"/>
                    <a:gd name="T15" fmla="*/ 134 h 225"/>
                    <a:gd name="T16" fmla="*/ 37 w 284"/>
                    <a:gd name="T17" fmla="*/ 195 h 225"/>
                    <a:gd name="T18" fmla="*/ 70 w 284"/>
                    <a:gd name="T19" fmla="*/ 144 h 225"/>
                    <a:gd name="T20" fmla="*/ 66 w 284"/>
                    <a:gd name="T21" fmla="*/ 13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4" h="225">
                      <a:moveTo>
                        <a:pt x="66" y="133"/>
                      </a:moveTo>
                      <a:cubicBezTo>
                        <a:pt x="67" y="134"/>
                        <a:pt x="0" y="198"/>
                        <a:pt x="18" y="211"/>
                      </a:cubicBezTo>
                      <a:cubicBezTo>
                        <a:pt x="35" y="225"/>
                        <a:pt x="106" y="190"/>
                        <a:pt x="167" y="141"/>
                      </a:cubicBezTo>
                      <a:cubicBezTo>
                        <a:pt x="228" y="91"/>
                        <a:pt x="284" y="32"/>
                        <a:pt x="269" y="16"/>
                      </a:cubicBezTo>
                      <a:cubicBezTo>
                        <a:pt x="254" y="0"/>
                        <a:pt x="177" y="47"/>
                        <a:pt x="177" y="47"/>
                      </a:cubicBezTo>
                      <a:cubicBezTo>
                        <a:pt x="186" y="53"/>
                        <a:pt x="186" y="53"/>
                        <a:pt x="186" y="53"/>
                      </a:cubicBezTo>
                      <a:cubicBezTo>
                        <a:pt x="186" y="53"/>
                        <a:pt x="233" y="23"/>
                        <a:pt x="247" y="35"/>
                      </a:cubicBezTo>
                      <a:cubicBezTo>
                        <a:pt x="262" y="46"/>
                        <a:pt x="220" y="91"/>
                        <a:pt x="161" y="134"/>
                      </a:cubicBezTo>
                      <a:cubicBezTo>
                        <a:pt x="103" y="177"/>
                        <a:pt x="46" y="207"/>
                        <a:pt x="37" y="195"/>
                      </a:cubicBezTo>
                      <a:cubicBezTo>
                        <a:pt x="28" y="183"/>
                        <a:pt x="70" y="144"/>
                        <a:pt x="70" y="144"/>
                      </a:cubicBezTo>
                      <a:cubicBezTo>
                        <a:pt x="66" y="133"/>
                        <a:pt x="66" y="133"/>
                        <a:pt x="66" y="133"/>
                      </a:cubicBezTo>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8" name="任意多边形 101">
                  <a:extLst>
                    <a:ext uri="{FF2B5EF4-FFF2-40B4-BE49-F238E27FC236}">
                      <a16:creationId xmlns:a16="http://schemas.microsoft.com/office/drawing/2014/main" id="{F8749672-730B-4232-9549-A4D40D7072E7}"/>
                    </a:ext>
                  </a:extLst>
                </p:cNvPr>
                <p:cNvSpPr/>
                <p:nvPr/>
              </p:nvSpPr>
              <p:spPr bwMode="auto">
                <a:xfrm>
                  <a:off x="7138989" y="1768476"/>
                  <a:ext cx="80963" cy="285750"/>
                </a:xfrm>
                <a:custGeom>
                  <a:avLst/>
                  <a:gdLst>
                    <a:gd name="T0" fmla="*/ 29 w 30"/>
                    <a:gd name="T1" fmla="*/ 0 h 106"/>
                    <a:gd name="T2" fmla="*/ 16 w 30"/>
                    <a:gd name="T3" fmla="*/ 12 h 106"/>
                    <a:gd name="T4" fmla="*/ 6 w 30"/>
                    <a:gd name="T5" fmla="*/ 29 h 106"/>
                    <a:gd name="T6" fmla="*/ 1 w 30"/>
                    <a:gd name="T7" fmla="*/ 53 h 106"/>
                    <a:gd name="T8" fmla="*/ 5 w 30"/>
                    <a:gd name="T9" fmla="*/ 77 h 106"/>
                    <a:gd name="T10" fmla="*/ 14 w 30"/>
                    <a:gd name="T11" fmla="*/ 94 h 106"/>
                    <a:gd name="T12" fmla="*/ 27 w 30"/>
                    <a:gd name="T13" fmla="*/ 106 h 106"/>
                    <a:gd name="T14" fmla="*/ 27 w 30"/>
                    <a:gd name="T15" fmla="*/ 106 h 106"/>
                    <a:gd name="T16" fmla="*/ 17 w 30"/>
                    <a:gd name="T17" fmla="*/ 92 h 106"/>
                    <a:gd name="T18" fmla="*/ 7 w 30"/>
                    <a:gd name="T19" fmla="*/ 53 h 106"/>
                    <a:gd name="T20" fmla="*/ 19 w 30"/>
                    <a:gd name="T21" fmla="*/ 14 h 106"/>
                    <a:gd name="T22" fmla="*/ 29 w 30"/>
                    <a:gd name="T23" fmla="*/ 0 h 106"/>
                    <a:gd name="T24" fmla="*/ 29 w 30"/>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106">
                      <a:moveTo>
                        <a:pt x="29" y="0"/>
                      </a:moveTo>
                      <a:cubicBezTo>
                        <a:pt x="28" y="0"/>
                        <a:pt x="22" y="4"/>
                        <a:pt x="16" y="12"/>
                      </a:cubicBezTo>
                      <a:cubicBezTo>
                        <a:pt x="12" y="16"/>
                        <a:pt x="8" y="22"/>
                        <a:pt x="6" y="29"/>
                      </a:cubicBezTo>
                      <a:cubicBezTo>
                        <a:pt x="3" y="36"/>
                        <a:pt x="1" y="44"/>
                        <a:pt x="1" y="53"/>
                      </a:cubicBezTo>
                      <a:cubicBezTo>
                        <a:pt x="0" y="62"/>
                        <a:pt x="2" y="70"/>
                        <a:pt x="5" y="77"/>
                      </a:cubicBezTo>
                      <a:cubicBezTo>
                        <a:pt x="7" y="84"/>
                        <a:pt x="10" y="90"/>
                        <a:pt x="14" y="94"/>
                      </a:cubicBezTo>
                      <a:cubicBezTo>
                        <a:pt x="20" y="103"/>
                        <a:pt x="26" y="106"/>
                        <a:pt x="27" y="106"/>
                      </a:cubicBezTo>
                      <a:cubicBezTo>
                        <a:pt x="27" y="106"/>
                        <a:pt x="27" y="106"/>
                        <a:pt x="27" y="106"/>
                      </a:cubicBezTo>
                      <a:cubicBezTo>
                        <a:pt x="28" y="106"/>
                        <a:pt x="23" y="101"/>
                        <a:pt x="17" y="92"/>
                      </a:cubicBezTo>
                      <a:cubicBezTo>
                        <a:pt x="12" y="83"/>
                        <a:pt x="6" y="69"/>
                        <a:pt x="7" y="53"/>
                      </a:cubicBezTo>
                      <a:cubicBezTo>
                        <a:pt x="7" y="37"/>
                        <a:pt x="13" y="23"/>
                        <a:pt x="19" y="14"/>
                      </a:cubicBezTo>
                      <a:cubicBezTo>
                        <a:pt x="25" y="5"/>
                        <a:pt x="30" y="1"/>
                        <a:pt x="29" y="0"/>
                      </a:cubicBezTo>
                      <a:cubicBezTo>
                        <a:pt x="29" y="0"/>
                        <a:pt x="29" y="0"/>
                        <a:pt x="29" y="0"/>
                      </a:cubicBezTo>
                    </a:path>
                  </a:pathLst>
                </a:custGeom>
                <a:solidFill>
                  <a:srgbClr val="A37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39" name="组合 838">
                  <a:extLst>
                    <a:ext uri="{FF2B5EF4-FFF2-40B4-BE49-F238E27FC236}">
                      <a16:creationId xmlns:a16="http://schemas.microsoft.com/office/drawing/2014/main" id="{87D1CB1E-F1C1-4717-AB7F-039933057067}"/>
                    </a:ext>
                  </a:extLst>
                </p:cNvPr>
                <p:cNvGrpSpPr/>
                <p:nvPr/>
              </p:nvGrpSpPr>
              <p:grpSpPr>
                <a:xfrm>
                  <a:off x="7636670" y="2008188"/>
                  <a:ext cx="244475" cy="242888"/>
                  <a:chOff x="7658895" y="1978026"/>
                  <a:chExt cx="244475" cy="242888"/>
                </a:xfrm>
              </p:grpSpPr>
              <p:sp>
                <p:nvSpPr>
                  <p:cNvPr id="840" name="任意多边形 102">
                    <a:extLst>
                      <a:ext uri="{FF2B5EF4-FFF2-40B4-BE49-F238E27FC236}">
                        <a16:creationId xmlns:a16="http://schemas.microsoft.com/office/drawing/2014/main" id="{84D1742D-2CBB-4608-949C-7FB55B634142}"/>
                      </a:ext>
                    </a:extLst>
                  </p:cNvPr>
                  <p:cNvSpPr/>
                  <p:nvPr/>
                </p:nvSpPr>
                <p:spPr bwMode="auto">
                  <a:xfrm>
                    <a:off x="7658895" y="1978026"/>
                    <a:ext cx="244475" cy="242888"/>
                  </a:xfrm>
                  <a:custGeom>
                    <a:avLst/>
                    <a:gdLst>
                      <a:gd name="T0" fmla="*/ 1 w 91"/>
                      <a:gd name="T1" fmla="*/ 44 h 90"/>
                      <a:gd name="T2" fmla="*/ 47 w 91"/>
                      <a:gd name="T3" fmla="*/ 1 h 90"/>
                      <a:gd name="T4" fmla="*/ 90 w 91"/>
                      <a:gd name="T5" fmla="*/ 46 h 90"/>
                      <a:gd name="T6" fmla="*/ 44 w 91"/>
                      <a:gd name="T7" fmla="*/ 90 h 90"/>
                      <a:gd name="T8" fmla="*/ 1 w 91"/>
                      <a:gd name="T9" fmla="*/ 44 h 90"/>
                    </a:gdLst>
                    <a:ahLst/>
                    <a:cxnLst>
                      <a:cxn ang="0">
                        <a:pos x="T0" y="T1"/>
                      </a:cxn>
                      <a:cxn ang="0">
                        <a:pos x="T2" y="T3"/>
                      </a:cxn>
                      <a:cxn ang="0">
                        <a:pos x="T4" y="T5"/>
                      </a:cxn>
                      <a:cxn ang="0">
                        <a:pos x="T6" y="T7"/>
                      </a:cxn>
                      <a:cxn ang="0">
                        <a:pos x="T8" y="T9"/>
                      </a:cxn>
                    </a:cxnLst>
                    <a:rect l="0" t="0" r="r" b="b"/>
                    <a:pathLst>
                      <a:path w="91" h="90">
                        <a:moveTo>
                          <a:pt x="1" y="44"/>
                        </a:moveTo>
                        <a:cubicBezTo>
                          <a:pt x="1" y="19"/>
                          <a:pt x="22" y="0"/>
                          <a:pt x="47" y="1"/>
                        </a:cubicBezTo>
                        <a:cubicBezTo>
                          <a:pt x="71" y="1"/>
                          <a:pt x="91" y="22"/>
                          <a:pt x="90" y="46"/>
                        </a:cubicBezTo>
                        <a:cubicBezTo>
                          <a:pt x="89" y="71"/>
                          <a:pt x="69" y="90"/>
                          <a:pt x="44" y="90"/>
                        </a:cubicBezTo>
                        <a:cubicBezTo>
                          <a:pt x="20" y="89"/>
                          <a:pt x="0" y="69"/>
                          <a:pt x="1" y="44"/>
                        </a:cubicBezTo>
                      </a:path>
                    </a:pathLst>
                  </a:custGeom>
                  <a:solidFill>
                    <a:srgbClr val="804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841" name="任意多边形 103">
                    <a:extLst>
                      <a:ext uri="{FF2B5EF4-FFF2-40B4-BE49-F238E27FC236}">
                        <a16:creationId xmlns:a16="http://schemas.microsoft.com/office/drawing/2014/main" id="{9AA1C130-582C-45EC-A39F-9E1E2D1C5CC8}"/>
                      </a:ext>
                    </a:extLst>
                  </p:cNvPr>
                  <p:cNvSpPr/>
                  <p:nvPr/>
                </p:nvSpPr>
                <p:spPr bwMode="auto">
                  <a:xfrm>
                    <a:off x="7804151" y="2035176"/>
                    <a:ext cx="39688" cy="36513"/>
                  </a:xfrm>
                  <a:custGeom>
                    <a:avLst/>
                    <a:gdLst>
                      <a:gd name="T0" fmla="*/ 7 w 15"/>
                      <a:gd name="T1" fmla="*/ 0 h 14"/>
                      <a:gd name="T2" fmla="*/ 0 w 15"/>
                      <a:gd name="T3" fmla="*/ 7 h 14"/>
                      <a:gd name="T4" fmla="*/ 7 w 15"/>
                      <a:gd name="T5" fmla="*/ 14 h 14"/>
                      <a:gd name="T6" fmla="*/ 7 w 15"/>
                      <a:gd name="T7" fmla="*/ 14 h 14"/>
                      <a:gd name="T8" fmla="*/ 15 w 15"/>
                      <a:gd name="T9" fmla="*/ 7 h 14"/>
                      <a:gd name="T10" fmla="*/ 7 w 15"/>
                      <a:gd name="T11" fmla="*/ 0 h 14"/>
                      <a:gd name="T12" fmla="*/ 7 w 1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5" h="14">
                        <a:moveTo>
                          <a:pt x="7" y="0"/>
                        </a:moveTo>
                        <a:cubicBezTo>
                          <a:pt x="3" y="0"/>
                          <a:pt x="0" y="3"/>
                          <a:pt x="0" y="7"/>
                        </a:cubicBezTo>
                        <a:cubicBezTo>
                          <a:pt x="0" y="11"/>
                          <a:pt x="3" y="14"/>
                          <a:pt x="7" y="14"/>
                        </a:cubicBezTo>
                        <a:cubicBezTo>
                          <a:pt x="7" y="14"/>
                          <a:pt x="7" y="14"/>
                          <a:pt x="7" y="14"/>
                        </a:cubicBezTo>
                        <a:cubicBezTo>
                          <a:pt x="11" y="14"/>
                          <a:pt x="14" y="11"/>
                          <a:pt x="15" y="7"/>
                        </a:cubicBezTo>
                        <a:cubicBezTo>
                          <a:pt x="15" y="3"/>
                          <a:pt x="11" y="0"/>
                          <a:pt x="7" y="0"/>
                        </a:cubicBezTo>
                        <a:cubicBezTo>
                          <a:pt x="7" y="0"/>
                          <a:pt x="7" y="0"/>
                          <a:pt x="7" y="0"/>
                        </a:cubicBezTo>
                      </a:path>
                    </a:pathLst>
                  </a:custGeom>
                  <a:solidFill>
                    <a:srgbClr val="A37C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2" name="任意多边形 104">
                    <a:extLst>
                      <a:ext uri="{FF2B5EF4-FFF2-40B4-BE49-F238E27FC236}">
                        <a16:creationId xmlns:a16="http://schemas.microsoft.com/office/drawing/2014/main" id="{4529AFAA-846D-4C82-9512-B9CEEA7769A8}"/>
                      </a:ext>
                    </a:extLst>
                  </p:cNvPr>
                  <p:cNvSpPr/>
                  <p:nvPr/>
                </p:nvSpPr>
                <p:spPr bwMode="auto">
                  <a:xfrm>
                    <a:off x="7842251" y="2089151"/>
                    <a:ext cx="23813" cy="20638"/>
                  </a:xfrm>
                  <a:custGeom>
                    <a:avLst/>
                    <a:gdLst>
                      <a:gd name="T0" fmla="*/ 5 w 9"/>
                      <a:gd name="T1" fmla="*/ 0 h 8"/>
                      <a:gd name="T2" fmla="*/ 1 w 9"/>
                      <a:gd name="T3" fmla="*/ 4 h 8"/>
                      <a:gd name="T4" fmla="*/ 5 w 9"/>
                      <a:gd name="T5" fmla="*/ 8 h 8"/>
                      <a:gd name="T6" fmla="*/ 5 w 9"/>
                      <a:gd name="T7" fmla="*/ 8 h 8"/>
                      <a:gd name="T8" fmla="*/ 9 w 9"/>
                      <a:gd name="T9" fmla="*/ 4 h 8"/>
                      <a:gd name="T10" fmla="*/ 5 w 9"/>
                      <a:gd name="T11" fmla="*/ 0 h 8"/>
                      <a:gd name="T12" fmla="*/ 5 w 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5" y="0"/>
                        </a:moveTo>
                        <a:cubicBezTo>
                          <a:pt x="2" y="0"/>
                          <a:pt x="1" y="2"/>
                          <a:pt x="1" y="4"/>
                        </a:cubicBezTo>
                        <a:cubicBezTo>
                          <a:pt x="0" y="6"/>
                          <a:pt x="2" y="8"/>
                          <a:pt x="5" y="8"/>
                        </a:cubicBezTo>
                        <a:cubicBezTo>
                          <a:pt x="5" y="8"/>
                          <a:pt x="5" y="8"/>
                          <a:pt x="5" y="8"/>
                        </a:cubicBezTo>
                        <a:cubicBezTo>
                          <a:pt x="7" y="8"/>
                          <a:pt x="9" y="7"/>
                          <a:pt x="9" y="4"/>
                        </a:cubicBezTo>
                        <a:cubicBezTo>
                          <a:pt x="9" y="2"/>
                          <a:pt x="7" y="0"/>
                          <a:pt x="5" y="0"/>
                        </a:cubicBezTo>
                        <a:cubicBezTo>
                          <a:pt x="5" y="0"/>
                          <a:pt x="5" y="0"/>
                          <a:pt x="5" y="0"/>
                        </a:cubicBezTo>
                      </a:path>
                    </a:pathLst>
                  </a:custGeom>
                  <a:solidFill>
                    <a:srgbClr val="A37C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3" name="任意多边形 105">
                    <a:extLst>
                      <a:ext uri="{FF2B5EF4-FFF2-40B4-BE49-F238E27FC236}">
                        <a16:creationId xmlns:a16="http://schemas.microsoft.com/office/drawing/2014/main" id="{0B09B153-BE23-4B11-9AA6-B03CC1CA7D90}"/>
                      </a:ext>
                    </a:extLst>
                  </p:cNvPr>
                  <p:cNvSpPr/>
                  <p:nvPr/>
                </p:nvSpPr>
                <p:spPr bwMode="auto">
                  <a:xfrm>
                    <a:off x="7823201" y="2133601"/>
                    <a:ext cx="7938" cy="9525"/>
                  </a:xfrm>
                  <a:custGeom>
                    <a:avLst/>
                    <a:gdLst>
                      <a:gd name="T0" fmla="*/ 2 w 3"/>
                      <a:gd name="T1" fmla="*/ 0 h 3"/>
                      <a:gd name="T2" fmla="*/ 0 w 3"/>
                      <a:gd name="T3" fmla="*/ 2 h 3"/>
                      <a:gd name="T4" fmla="*/ 2 w 3"/>
                      <a:gd name="T5" fmla="*/ 3 h 3"/>
                      <a:gd name="T6" fmla="*/ 2 w 3"/>
                      <a:gd name="T7" fmla="*/ 3 h 3"/>
                      <a:gd name="T8" fmla="*/ 3 w 3"/>
                      <a:gd name="T9" fmla="*/ 2 h 3"/>
                      <a:gd name="T10" fmla="*/ 2 w 3"/>
                      <a:gd name="T11" fmla="*/ 0 h 3"/>
                      <a:gd name="T12" fmla="*/ 2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0"/>
                        </a:moveTo>
                        <a:cubicBezTo>
                          <a:pt x="1" y="0"/>
                          <a:pt x="0" y="1"/>
                          <a:pt x="0" y="2"/>
                        </a:cubicBezTo>
                        <a:cubicBezTo>
                          <a:pt x="0" y="2"/>
                          <a:pt x="1" y="3"/>
                          <a:pt x="2" y="3"/>
                        </a:cubicBezTo>
                        <a:cubicBezTo>
                          <a:pt x="2" y="3"/>
                          <a:pt x="2" y="3"/>
                          <a:pt x="2" y="3"/>
                        </a:cubicBezTo>
                        <a:cubicBezTo>
                          <a:pt x="3" y="3"/>
                          <a:pt x="3" y="2"/>
                          <a:pt x="3" y="2"/>
                        </a:cubicBezTo>
                        <a:cubicBezTo>
                          <a:pt x="3" y="1"/>
                          <a:pt x="3" y="0"/>
                          <a:pt x="2" y="0"/>
                        </a:cubicBezTo>
                        <a:cubicBezTo>
                          <a:pt x="2" y="0"/>
                          <a:pt x="2" y="0"/>
                          <a:pt x="2" y="0"/>
                        </a:cubicBezTo>
                      </a:path>
                    </a:pathLst>
                  </a:custGeom>
                  <a:solidFill>
                    <a:srgbClr val="A37CFF"/>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20" name="组合 419">
                <a:extLst>
                  <a:ext uri="{FF2B5EF4-FFF2-40B4-BE49-F238E27FC236}">
                    <a16:creationId xmlns:a16="http://schemas.microsoft.com/office/drawing/2014/main" id="{5BF3E0F2-2E86-489D-AC52-8DD9BCED59E3}"/>
                  </a:ext>
                </a:extLst>
              </p:cNvPr>
              <p:cNvGrpSpPr/>
              <p:nvPr/>
            </p:nvGrpSpPr>
            <p:grpSpPr>
              <a:xfrm>
                <a:off x="5149838" y="2131789"/>
                <a:ext cx="873125" cy="504825"/>
                <a:chOff x="4843464" y="2979738"/>
                <a:chExt cx="873125" cy="504825"/>
              </a:xfrm>
            </p:grpSpPr>
            <p:sp>
              <p:nvSpPr>
                <p:cNvPr id="812" name="任意多边形 124">
                  <a:extLst>
                    <a:ext uri="{FF2B5EF4-FFF2-40B4-BE49-F238E27FC236}">
                      <a16:creationId xmlns:a16="http://schemas.microsoft.com/office/drawing/2014/main" id="{87BC16EC-2278-4E77-959C-B2BD40DAF00B}"/>
                    </a:ext>
                  </a:extLst>
                </p:cNvPr>
                <p:cNvSpPr/>
                <p:nvPr/>
              </p:nvSpPr>
              <p:spPr bwMode="auto">
                <a:xfrm>
                  <a:off x="4843464" y="2979738"/>
                  <a:ext cx="873125" cy="504825"/>
                </a:xfrm>
                <a:custGeom>
                  <a:avLst/>
                  <a:gdLst>
                    <a:gd name="T0" fmla="*/ 0 w 550"/>
                    <a:gd name="T1" fmla="*/ 0 h 318"/>
                    <a:gd name="T2" fmla="*/ 19 w 550"/>
                    <a:gd name="T3" fmla="*/ 318 h 318"/>
                    <a:gd name="T4" fmla="*/ 550 w 550"/>
                    <a:gd name="T5" fmla="*/ 287 h 318"/>
                    <a:gd name="T6" fmla="*/ 0 w 550"/>
                    <a:gd name="T7" fmla="*/ 0 h 318"/>
                    <a:gd name="T8" fmla="*/ 88 w 550"/>
                    <a:gd name="T9" fmla="*/ 124 h 318"/>
                    <a:gd name="T10" fmla="*/ 317 w 550"/>
                    <a:gd name="T11" fmla="*/ 245 h 318"/>
                    <a:gd name="T12" fmla="*/ 97 w 550"/>
                    <a:gd name="T13" fmla="*/ 258 h 318"/>
                    <a:gd name="T14" fmla="*/ 88 w 550"/>
                    <a:gd name="T15" fmla="*/ 124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318">
                      <a:moveTo>
                        <a:pt x="0" y="0"/>
                      </a:moveTo>
                      <a:lnTo>
                        <a:pt x="19" y="318"/>
                      </a:lnTo>
                      <a:lnTo>
                        <a:pt x="550" y="287"/>
                      </a:lnTo>
                      <a:lnTo>
                        <a:pt x="0" y="0"/>
                      </a:lnTo>
                      <a:close/>
                      <a:moveTo>
                        <a:pt x="88" y="124"/>
                      </a:moveTo>
                      <a:lnTo>
                        <a:pt x="317" y="245"/>
                      </a:lnTo>
                      <a:lnTo>
                        <a:pt x="97" y="258"/>
                      </a:lnTo>
                      <a:lnTo>
                        <a:pt x="88" y="124"/>
                      </a:lnTo>
                      <a:close/>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3" name="任意多边形 125">
                  <a:extLst>
                    <a:ext uri="{FF2B5EF4-FFF2-40B4-BE49-F238E27FC236}">
                      <a16:creationId xmlns:a16="http://schemas.microsoft.com/office/drawing/2014/main" id="{651E7F24-6F67-4519-A059-52E8EC040F74}"/>
                    </a:ext>
                  </a:extLst>
                </p:cNvPr>
                <p:cNvSpPr/>
                <p:nvPr/>
              </p:nvSpPr>
              <p:spPr bwMode="auto">
                <a:xfrm>
                  <a:off x="4894264" y="3022601"/>
                  <a:ext cx="34925" cy="61913"/>
                </a:xfrm>
                <a:custGeom>
                  <a:avLst/>
                  <a:gdLst>
                    <a:gd name="T0" fmla="*/ 12 w 13"/>
                    <a:gd name="T1" fmla="*/ 0 h 23"/>
                    <a:gd name="T2" fmla="*/ 7 w 13"/>
                    <a:gd name="T3" fmla="*/ 12 h 23"/>
                    <a:gd name="T4" fmla="*/ 0 w 13"/>
                    <a:gd name="T5" fmla="*/ 23 h 23"/>
                    <a:gd name="T6" fmla="*/ 5 w 13"/>
                    <a:gd name="T7" fmla="*/ 11 h 23"/>
                    <a:gd name="T8" fmla="*/ 12 w 13"/>
                    <a:gd name="T9" fmla="*/ 0 h 23"/>
                  </a:gdLst>
                  <a:ahLst/>
                  <a:cxnLst>
                    <a:cxn ang="0">
                      <a:pos x="T0" y="T1"/>
                    </a:cxn>
                    <a:cxn ang="0">
                      <a:pos x="T2" y="T3"/>
                    </a:cxn>
                    <a:cxn ang="0">
                      <a:pos x="T4" y="T5"/>
                    </a:cxn>
                    <a:cxn ang="0">
                      <a:pos x="T6" y="T7"/>
                    </a:cxn>
                    <a:cxn ang="0">
                      <a:pos x="T8" y="T9"/>
                    </a:cxn>
                  </a:cxnLst>
                  <a:rect l="0" t="0" r="r" b="b"/>
                  <a:pathLst>
                    <a:path w="13" h="23">
                      <a:moveTo>
                        <a:pt x="12" y="0"/>
                      </a:moveTo>
                      <a:cubicBezTo>
                        <a:pt x="13" y="0"/>
                        <a:pt x="10" y="6"/>
                        <a:pt x="7" y="12"/>
                      </a:cubicBezTo>
                      <a:cubicBezTo>
                        <a:pt x="4" y="18"/>
                        <a:pt x="1" y="23"/>
                        <a:pt x="0" y="23"/>
                      </a:cubicBezTo>
                      <a:cubicBezTo>
                        <a:pt x="0" y="22"/>
                        <a:pt x="2" y="17"/>
                        <a:pt x="5" y="11"/>
                      </a:cubicBezTo>
                      <a:cubicBezTo>
                        <a:pt x="8" y="5"/>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4" name="任意多边形 126">
                  <a:extLst>
                    <a:ext uri="{FF2B5EF4-FFF2-40B4-BE49-F238E27FC236}">
                      <a16:creationId xmlns:a16="http://schemas.microsoft.com/office/drawing/2014/main" id="{AFEC2C74-DBF3-4009-B1D5-24D073F711C0}"/>
                    </a:ext>
                  </a:extLst>
                </p:cNvPr>
                <p:cNvSpPr/>
                <p:nvPr/>
              </p:nvSpPr>
              <p:spPr bwMode="auto">
                <a:xfrm>
                  <a:off x="5024439" y="3090863"/>
                  <a:ext cx="34925" cy="58738"/>
                </a:xfrm>
                <a:custGeom>
                  <a:avLst/>
                  <a:gdLst>
                    <a:gd name="T0" fmla="*/ 12 w 13"/>
                    <a:gd name="T1" fmla="*/ 0 h 22"/>
                    <a:gd name="T2" fmla="*/ 7 w 13"/>
                    <a:gd name="T3" fmla="*/ 11 h 22"/>
                    <a:gd name="T4" fmla="*/ 0 w 13"/>
                    <a:gd name="T5" fmla="*/ 22 h 22"/>
                    <a:gd name="T6" fmla="*/ 5 w 13"/>
                    <a:gd name="T7" fmla="*/ 10 h 22"/>
                    <a:gd name="T8" fmla="*/ 12 w 13"/>
                    <a:gd name="T9" fmla="*/ 0 h 22"/>
                  </a:gdLst>
                  <a:ahLst/>
                  <a:cxnLst>
                    <a:cxn ang="0">
                      <a:pos x="T0" y="T1"/>
                    </a:cxn>
                    <a:cxn ang="0">
                      <a:pos x="T2" y="T3"/>
                    </a:cxn>
                    <a:cxn ang="0">
                      <a:pos x="T4" y="T5"/>
                    </a:cxn>
                    <a:cxn ang="0">
                      <a:pos x="T6" y="T7"/>
                    </a:cxn>
                    <a:cxn ang="0">
                      <a:pos x="T8" y="T9"/>
                    </a:cxn>
                  </a:cxnLst>
                  <a:rect l="0" t="0" r="r" b="b"/>
                  <a:pathLst>
                    <a:path w="13" h="22">
                      <a:moveTo>
                        <a:pt x="12" y="0"/>
                      </a:moveTo>
                      <a:cubicBezTo>
                        <a:pt x="13" y="0"/>
                        <a:pt x="10" y="5"/>
                        <a:pt x="7" y="11"/>
                      </a:cubicBezTo>
                      <a:cubicBezTo>
                        <a:pt x="4" y="17"/>
                        <a:pt x="1" y="22"/>
                        <a:pt x="0" y="22"/>
                      </a:cubicBezTo>
                      <a:cubicBezTo>
                        <a:pt x="0" y="22"/>
                        <a:pt x="2" y="16"/>
                        <a:pt x="5" y="10"/>
                      </a:cubicBezTo>
                      <a:cubicBezTo>
                        <a:pt x="9" y="4"/>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5" name="任意多边形 127">
                  <a:extLst>
                    <a:ext uri="{FF2B5EF4-FFF2-40B4-BE49-F238E27FC236}">
                      <a16:creationId xmlns:a16="http://schemas.microsoft.com/office/drawing/2014/main" id="{E4598EB6-5ED8-43B3-AE40-601F9CE5F791}"/>
                    </a:ext>
                  </a:extLst>
                </p:cNvPr>
                <p:cNvSpPr/>
                <p:nvPr/>
              </p:nvSpPr>
              <p:spPr bwMode="auto">
                <a:xfrm>
                  <a:off x="5148264" y="3155951"/>
                  <a:ext cx="39688" cy="58738"/>
                </a:xfrm>
                <a:custGeom>
                  <a:avLst/>
                  <a:gdLst>
                    <a:gd name="T0" fmla="*/ 14 w 15"/>
                    <a:gd name="T1" fmla="*/ 1 h 22"/>
                    <a:gd name="T2" fmla="*/ 8 w 15"/>
                    <a:gd name="T3" fmla="*/ 12 h 22"/>
                    <a:gd name="T4" fmla="*/ 0 w 15"/>
                    <a:gd name="T5" fmla="*/ 21 h 22"/>
                    <a:gd name="T6" fmla="*/ 6 w 15"/>
                    <a:gd name="T7" fmla="*/ 10 h 22"/>
                    <a:gd name="T8" fmla="*/ 14 w 15"/>
                    <a:gd name="T9" fmla="*/ 1 h 22"/>
                  </a:gdLst>
                  <a:ahLst/>
                  <a:cxnLst>
                    <a:cxn ang="0">
                      <a:pos x="T0" y="T1"/>
                    </a:cxn>
                    <a:cxn ang="0">
                      <a:pos x="T2" y="T3"/>
                    </a:cxn>
                    <a:cxn ang="0">
                      <a:pos x="T4" y="T5"/>
                    </a:cxn>
                    <a:cxn ang="0">
                      <a:pos x="T6" y="T7"/>
                    </a:cxn>
                    <a:cxn ang="0">
                      <a:pos x="T8" y="T9"/>
                    </a:cxn>
                  </a:cxnLst>
                  <a:rect l="0" t="0" r="r" b="b"/>
                  <a:pathLst>
                    <a:path w="15" h="22">
                      <a:moveTo>
                        <a:pt x="14" y="1"/>
                      </a:moveTo>
                      <a:cubicBezTo>
                        <a:pt x="15" y="1"/>
                        <a:pt x="12" y="6"/>
                        <a:pt x="8" y="12"/>
                      </a:cubicBezTo>
                      <a:cubicBezTo>
                        <a:pt x="4" y="17"/>
                        <a:pt x="1" y="22"/>
                        <a:pt x="0" y="21"/>
                      </a:cubicBezTo>
                      <a:cubicBezTo>
                        <a:pt x="0" y="21"/>
                        <a:pt x="2" y="16"/>
                        <a:pt x="6" y="10"/>
                      </a:cubicBezTo>
                      <a:cubicBezTo>
                        <a:pt x="10" y="5"/>
                        <a:pt x="14" y="0"/>
                        <a:pt x="1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6" name="任意多边形 128">
                  <a:extLst>
                    <a:ext uri="{FF2B5EF4-FFF2-40B4-BE49-F238E27FC236}">
                      <a16:creationId xmlns:a16="http://schemas.microsoft.com/office/drawing/2014/main" id="{823AC64A-B702-41C2-970F-3CE54ED03974}"/>
                    </a:ext>
                  </a:extLst>
                </p:cNvPr>
                <p:cNvSpPr/>
                <p:nvPr/>
              </p:nvSpPr>
              <p:spPr bwMode="auto">
                <a:xfrm>
                  <a:off x="5275264" y="3225801"/>
                  <a:ext cx="39688" cy="58738"/>
                </a:xfrm>
                <a:custGeom>
                  <a:avLst/>
                  <a:gdLst>
                    <a:gd name="T0" fmla="*/ 14 w 15"/>
                    <a:gd name="T1" fmla="*/ 1 h 22"/>
                    <a:gd name="T2" fmla="*/ 8 w 15"/>
                    <a:gd name="T3" fmla="*/ 12 h 22"/>
                    <a:gd name="T4" fmla="*/ 1 w 15"/>
                    <a:gd name="T5" fmla="*/ 21 h 22"/>
                    <a:gd name="T6" fmla="*/ 7 w 15"/>
                    <a:gd name="T7" fmla="*/ 10 h 22"/>
                    <a:gd name="T8" fmla="*/ 14 w 15"/>
                    <a:gd name="T9" fmla="*/ 1 h 22"/>
                  </a:gdLst>
                  <a:ahLst/>
                  <a:cxnLst>
                    <a:cxn ang="0">
                      <a:pos x="T0" y="T1"/>
                    </a:cxn>
                    <a:cxn ang="0">
                      <a:pos x="T2" y="T3"/>
                    </a:cxn>
                    <a:cxn ang="0">
                      <a:pos x="T4" y="T5"/>
                    </a:cxn>
                    <a:cxn ang="0">
                      <a:pos x="T6" y="T7"/>
                    </a:cxn>
                    <a:cxn ang="0">
                      <a:pos x="T8" y="T9"/>
                    </a:cxn>
                  </a:cxnLst>
                  <a:rect l="0" t="0" r="r" b="b"/>
                  <a:pathLst>
                    <a:path w="15" h="22">
                      <a:moveTo>
                        <a:pt x="14" y="1"/>
                      </a:moveTo>
                      <a:cubicBezTo>
                        <a:pt x="15" y="1"/>
                        <a:pt x="12" y="6"/>
                        <a:pt x="8" y="12"/>
                      </a:cubicBezTo>
                      <a:cubicBezTo>
                        <a:pt x="5" y="17"/>
                        <a:pt x="1" y="22"/>
                        <a:pt x="1" y="21"/>
                      </a:cubicBezTo>
                      <a:cubicBezTo>
                        <a:pt x="0" y="21"/>
                        <a:pt x="3" y="16"/>
                        <a:pt x="7" y="10"/>
                      </a:cubicBezTo>
                      <a:cubicBezTo>
                        <a:pt x="10" y="5"/>
                        <a:pt x="14" y="0"/>
                        <a:pt x="14"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7" name="任意多边形 129">
                  <a:extLst>
                    <a:ext uri="{FF2B5EF4-FFF2-40B4-BE49-F238E27FC236}">
                      <a16:creationId xmlns:a16="http://schemas.microsoft.com/office/drawing/2014/main" id="{1E3B916B-189A-4663-B533-7022CEB7126C}"/>
                    </a:ext>
                  </a:extLst>
                </p:cNvPr>
                <p:cNvSpPr/>
                <p:nvPr/>
              </p:nvSpPr>
              <p:spPr bwMode="auto">
                <a:xfrm>
                  <a:off x="5408614" y="3295651"/>
                  <a:ext cx="38100" cy="58738"/>
                </a:xfrm>
                <a:custGeom>
                  <a:avLst/>
                  <a:gdLst>
                    <a:gd name="T0" fmla="*/ 14 w 14"/>
                    <a:gd name="T1" fmla="*/ 0 h 22"/>
                    <a:gd name="T2" fmla="*/ 8 w 14"/>
                    <a:gd name="T3" fmla="*/ 12 h 22"/>
                    <a:gd name="T4" fmla="*/ 1 w 14"/>
                    <a:gd name="T5" fmla="*/ 22 h 22"/>
                    <a:gd name="T6" fmla="*/ 6 w 14"/>
                    <a:gd name="T7" fmla="*/ 11 h 22"/>
                    <a:gd name="T8" fmla="*/ 14 w 14"/>
                    <a:gd name="T9" fmla="*/ 0 h 22"/>
                  </a:gdLst>
                  <a:ahLst/>
                  <a:cxnLst>
                    <a:cxn ang="0">
                      <a:pos x="T0" y="T1"/>
                    </a:cxn>
                    <a:cxn ang="0">
                      <a:pos x="T2" y="T3"/>
                    </a:cxn>
                    <a:cxn ang="0">
                      <a:pos x="T4" y="T5"/>
                    </a:cxn>
                    <a:cxn ang="0">
                      <a:pos x="T6" y="T7"/>
                    </a:cxn>
                    <a:cxn ang="0">
                      <a:pos x="T8" y="T9"/>
                    </a:cxn>
                  </a:cxnLst>
                  <a:rect l="0" t="0" r="r" b="b"/>
                  <a:pathLst>
                    <a:path w="14" h="22">
                      <a:moveTo>
                        <a:pt x="14" y="0"/>
                      </a:moveTo>
                      <a:cubicBezTo>
                        <a:pt x="14" y="0"/>
                        <a:pt x="12" y="6"/>
                        <a:pt x="8" y="12"/>
                      </a:cubicBezTo>
                      <a:cubicBezTo>
                        <a:pt x="5" y="18"/>
                        <a:pt x="1" y="22"/>
                        <a:pt x="1" y="22"/>
                      </a:cubicBezTo>
                      <a:cubicBezTo>
                        <a:pt x="0" y="22"/>
                        <a:pt x="3" y="17"/>
                        <a:pt x="6" y="11"/>
                      </a:cubicBezTo>
                      <a:cubicBezTo>
                        <a:pt x="10" y="4"/>
                        <a:pt x="13" y="0"/>
                        <a:pt x="14"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8" name="任意多边形 130">
                  <a:extLst>
                    <a:ext uri="{FF2B5EF4-FFF2-40B4-BE49-F238E27FC236}">
                      <a16:creationId xmlns:a16="http://schemas.microsoft.com/office/drawing/2014/main" id="{2D5AA1E2-B8F4-499D-B67B-9F20BEB78695}"/>
                    </a:ext>
                  </a:extLst>
                </p:cNvPr>
                <p:cNvSpPr/>
                <p:nvPr/>
              </p:nvSpPr>
              <p:spPr bwMode="auto">
                <a:xfrm>
                  <a:off x="5551489" y="3368676"/>
                  <a:ext cx="34925" cy="55563"/>
                </a:xfrm>
                <a:custGeom>
                  <a:avLst/>
                  <a:gdLst>
                    <a:gd name="T0" fmla="*/ 12 w 13"/>
                    <a:gd name="T1" fmla="*/ 0 h 21"/>
                    <a:gd name="T2" fmla="*/ 7 w 13"/>
                    <a:gd name="T3" fmla="*/ 11 h 21"/>
                    <a:gd name="T4" fmla="*/ 0 w 13"/>
                    <a:gd name="T5" fmla="*/ 21 h 21"/>
                    <a:gd name="T6" fmla="*/ 5 w 13"/>
                    <a:gd name="T7" fmla="*/ 10 h 21"/>
                    <a:gd name="T8" fmla="*/ 12 w 13"/>
                    <a:gd name="T9" fmla="*/ 0 h 21"/>
                  </a:gdLst>
                  <a:ahLst/>
                  <a:cxnLst>
                    <a:cxn ang="0">
                      <a:pos x="T0" y="T1"/>
                    </a:cxn>
                    <a:cxn ang="0">
                      <a:pos x="T2" y="T3"/>
                    </a:cxn>
                    <a:cxn ang="0">
                      <a:pos x="T4" y="T5"/>
                    </a:cxn>
                    <a:cxn ang="0">
                      <a:pos x="T6" y="T7"/>
                    </a:cxn>
                    <a:cxn ang="0">
                      <a:pos x="T8" y="T9"/>
                    </a:cxn>
                  </a:cxnLst>
                  <a:rect l="0" t="0" r="r" b="b"/>
                  <a:pathLst>
                    <a:path w="13" h="21">
                      <a:moveTo>
                        <a:pt x="12" y="0"/>
                      </a:moveTo>
                      <a:cubicBezTo>
                        <a:pt x="13" y="0"/>
                        <a:pt x="10" y="5"/>
                        <a:pt x="7" y="11"/>
                      </a:cubicBezTo>
                      <a:cubicBezTo>
                        <a:pt x="4" y="17"/>
                        <a:pt x="1" y="21"/>
                        <a:pt x="0" y="21"/>
                      </a:cubicBezTo>
                      <a:cubicBezTo>
                        <a:pt x="0" y="20"/>
                        <a:pt x="2" y="15"/>
                        <a:pt x="5" y="10"/>
                      </a:cubicBezTo>
                      <a:cubicBezTo>
                        <a:pt x="9" y="4"/>
                        <a:pt x="12" y="0"/>
                        <a:pt x="12"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9" name="任意多边形 131">
                  <a:extLst>
                    <a:ext uri="{FF2B5EF4-FFF2-40B4-BE49-F238E27FC236}">
                      <a16:creationId xmlns:a16="http://schemas.microsoft.com/office/drawing/2014/main" id="{93385B20-FB27-4AA6-B852-EF9070D99FCA}"/>
                    </a:ext>
                  </a:extLst>
                </p:cNvPr>
                <p:cNvSpPr/>
                <p:nvPr/>
              </p:nvSpPr>
              <p:spPr bwMode="auto">
                <a:xfrm>
                  <a:off x="4951414" y="3044826"/>
                  <a:ext cx="19050" cy="30163"/>
                </a:xfrm>
                <a:custGeom>
                  <a:avLst/>
                  <a:gdLst>
                    <a:gd name="T0" fmla="*/ 6 w 7"/>
                    <a:gd name="T1" fmla="*/ 0 h 11"/>
                    <a:gd name="T2" fmla="*/ 4 w 7"/>
                    <a:gd name="T3" fmla="*/ 6 h 11"/>
                    <a:gd name="T4" fmla="*/ 0 w 7"/>
                    <a:gd name="T5" fmla="*/ 11 h 11"/>
                    <a:gd name="T6" fmla="*/ 2 w 7"/>
                    <a:gd name="T7" fmla="*/ 5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7" y="0"/>
                        <a:pt x="6" y="3"/>
                        <a:pt x="4" y="6"/>
                      </a:cubicBezTo>
                      <a:cubicBezTo>
                        <a:pt x="2" y="9"/>
                        <a:pt x="1" y="11"/>
                        <a:pt x="0" y="11"/>
                      </a:cubicBezTo>
                      <a:cubicBezTo>
                        <a:pt x="0" y="11"/>
                        <a:pt x="1" y="8"/>
                        <a:pt x="2" y="5"/>
                      </a:cubicBezTo>
                      <a:cubicBezTo>
                        <a:pt x="4" y="2"/>
                        <a:pt x="6" y="0"/>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0" name="任意多边形 132">
                  <a:extLst>
                    <a:ext uri="{FF2B5EF4-FFF2-40B4-BE49-F238E27FC236}">
                      <a16:creationId xmlns:a16="http://schemas.microsoft.com/office/drawing/2014/main" id="{01B30C9F-4FD6-4A08-B840-7320EB220012}"/>
                    </a:ext>
                  </a:extLst>
                </p:cNvPr>
                <p:cNvSpPr/>
                <p:nvPr/>
              </p:nvSpPr>
              <p:spPr bwMode="auto">
                <a:xfrm>
                  <a:off x="4991101" y="3067051"/>
                  <a:ext cx="19050" cy="28575"/>
                </a:xfrm>
                <a:custGeom>
                  <a:avLst/>
                  <a:gdLst>
                    <a:gd name="T0" fmla="*/ 7 w 7"/>
                    <a:gd name="T1" fmla="*/ 0 h 11"/>
                    <a:gd name="T2" fmla="*/ 5 w 7"/>
                    <a:gd name="T3" fmla="*/ 6 h 11"/>
                    <a:gd name="T4" fmla="*/ 1 w 7"/>
                    <a:gd name="T5" fmla="*/ 11 h 11"/>
                    <a:gd name="T6" fmla="*/ 3 w 7"/>
                    <a:gd name="T7" fmla="*/ 5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cubicBezTo>
                        <a:pt x="7" y="0"/>
                        <a:pt x="6" y="3"/>
                        <a:pt x="5" y="6"/>
                      </a:cubicBezTo>
                      <a:cubicBezTo>
                        <a:pt x="3" y="9"/>
                        <a:pt x="1" y="11"/>
                        <a:pt x="1" y="11"/>
                      </a:cubicBezTo>
                      <a:cubicBezTo>
                        <a:pt x="0" y="11"/>
                        <a:pt x="1" y="8"/>
                        <a:pt x="3" y="5"/>
                      </a:cubicBezTo>
                      <a:cubicBezTo>
                        <a:pt x="5"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1" name="任意多边形 133">
                  <a:extLst>
                    <a:ext uri="{FF2B5EF4-FFF2-40B4-BE49-F238E27FC236}">
                      <a16:creationId xmlns:a16="http://schemas.microsoft.com/office/drawing/2014/main" id="{7D50F65E-6B8B-4340-AF06-121C20F1B472}"/>
                    </a:ext>
                  </a:extLst>
                </p:cNvPr>
                <p:cNvSpPr/>
                <p:nvPr/>
              </p:nvSpPr>
              <p:spPr bwMode="auto">
                <a:xfrm>
                  <a:off x="5086351" y="3114676"/>
                  <a:ext cx="19050" cy="31750"/>
                </a:xfrm>
                <a:custGeom>
                  <a:avLst/>
                  <a:gdLst>
                    <a:gd name="T0" fmla="*/ 7 w 7"/>
                    <a:gd name="T1" fmla="*/ 0 h 12"/>
                    <a:gd name="T2" fmla="*/ 5 w 7"/>
                    <a:gd name="T3" fmla="*/ 7 h 12"/>
                    <a:gd name="T4" fmla="*/ 1 w 7"/>
                    <a:gd name="T5" fmla="*/ 12 h 12"/>
                    <a:gd name="T6" fmla="*/ 3 w 7"/>
                    <a:gd name="T7" fmla="*/ 5 h 12"/>
                    <a:gd name="T8" fmla="*/ 7 w 7"/>
                    <a:gd name="T9" fmla="*/ 0 h 12"/>
                  </a:gdLst>
                  <a:ahLst/>
                  <a:cxnLst>
                    <a:cxn ang="0">
                      <a:pos x="T0" y="T1"/>
                    </a:cxn>
                    <a:cxn ang="0">
                      <a:pos x="T2" y="T3"/>
                    </a:cxn>
                    <a:cxn ang="0">
                      <a:pos x="T4" y="T5"/>
                    </a:cxn>
                    <a:cxn ang="0">
                      <a:pos x="T6" y="T7"/>
                    </a:cxn>
                    <a:cxn ang="0">
                      <a:pos x="T8" y="T9"/>
                    </a:cxn>
                  </a:cxnLst>
                  <a:rect l="0" t="0" r="r" b="b"/>
                  <a:pathLst>
                    <a:path w="7" h="12">
                      <a:moveTo>
                        <a:pt x="7" y="0"/>
                      </a:moveTo>
                      <a:cubicBezTo>
                        <a:pt x="7" y="1"/>
                        <a:pt x="7" y="3"/>
                        <a:pt x="5" y="7"/>
                      </a:cubicBezTo>
                      <a:cubicBezTo>
                        <a:pt x="3" y="10"/>
                        <a:pt x="1" y="12"/>
                        <a:pt x="1" y="12"/>
                      </a:cubicBezTo>
                      <a:cubicBezTo>
                        <a:pt x="0" y="11"/>
                        <a:pt x="1" y="9"/>
                        <a:pt x="3" y="5"/>
                      </a:cubicBezTo>
                      <a:cubicBezTo>
                        <a:pt x="5"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2" name="任意多边形 134">
                  <a:extLst>
                    <a:ext uri="{FF2B5EF4-FFF2-40B4-BE49-F238E27FC236}">
                      <a16:creationId xmlns:a16="http://schemas.microsoft.com/office/drawing/2014/main" id="{D238D137-AB59-4A00-9B89-D04017432EF2}"/>
                    </a:ext>
                  </a:extLst>
                </p:cNvPr>
                <p:cNvSpPr/>
                <p:nvPr/>
              </p:nvSpPr>
              <p:spPr bwMode="auto">
                <a:xfrm>
                  <a:off x="5129214" y="3136901"/>
                  <a:ext cx="19050" cy="31750"/>
                </a:xfrm>
                <a:custGeom>
                  <a:avLst/>
                  <a:gdLst>
                    <a:gd name="T0" fmla="*/ 7 w 7"/>
                    <a:gd name="T1" fmla="*/ 0 h 12"/>
                    <a:gd name="T2" fmla="*/ 5 w 7"/>
                    <a:gd name="T3" fmla="*/ 6 h 12"/>
                    <a:gd name="T4" fmla="*/ 1 w 7"/>
                    <a:gd name="T5" fmla="*/ 11 h 12"/>
                    <a:gd name="T6" fmla="*/ 3 w 7"/>
                    <a:gd name="T7" fmla="*/ 5 h 12"/>
                    <a:gd name="T8" fmla="*/ 7 w 7"/>
                    <a:gd name="T9" fmla="*/ 0 h 12"/>
                  </a:gdLst>
                  <a:ahLst/>
                  <a:cxnLst>
                    <a:cxn ang="0">
                      <a:pos x="T0" y="T1"/>
                    </a:cxn>
                    <a:cxn ang="0">
                      <a:pos x="T2" y="T3"/>
                    </a:cxn>
                    <a:cxn ang="0">
                      <a:pos x="T4" y="T5"/>
                    </a:cxn>
                    <a:cxn ang="0">
                      <a:pos x="T6" y="T7"/>
                    </a:cxn>
                    <a:cxn ang="0">
                      <a:pos x="T8" y="T9"/>
                    </a:cxn>
                  </a:cxnLst>
                  <a:rect l="0" t="0" r="r" b="b"/>
                  <a:pathLst>
                    <a:path w="7" h="12">
                      <a:moveTo>
                        <a:pt x="7" y="0"/>
                      </a:moveTo>
                      <a:cubicBezTo>
                        <a:pt x="7" y="1"/>
                        <a:pt x="6" y="3"/>
                        <a:pt x="5" y="6"/>
                      </a:cubicBezTo>
                      <a:cubicBezTo>
                        <a:pt x="3" y="9"/>
                        <a:pt x="1" y="12"/>
                        <a:pt x="1" y="11"/>
                      </a:cubicBezTo>
                      <a:cubicBezTo>
                        <a:pt x="0" y="11"/>
                        <a:pt x="1" y="8"/>
                        <a:pt x="3" y="5"/>
                      </a:cubicBezTo>
                      <a:cubicBezTo>
                        <a:pt x="4"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3" name="任意多边形 135">
                  <a:extLst>
                    <a:ext uri="{FF2B5EF4-FFF2-40B4-BE49-F238E27FC236}">
                      <a16:creationId xmlns:a16="http://schemas.microsoft.com/office/drawing/2014/main" id="{5AC68184-7822-424C-B676-D34E9EBA767D}"/>
                    </a:ext>
                  </a:extLst>
                </p:cNvPr>
                <p:cNvSpPr/>
                <p:nvPr/>
              </p:nvSpPr>
              <p:spPr bwMode="auto">
                <a:xfrm>
                  <a:off x="5214939" y="3184526"/>
                  <a:ext cx="19050" cy="33338"/>
                </a:xfrm>
                <a:custGeom>
                  <a:avLst/>
                  <a:gdLst>
                    <a:gd name="T0" fmla="*/ 6 w 7"/>
                    <a:gd name="T1" fmla="*/ 0 h 12"/>
                    <a:gd name="T2" fmla="*/ 4 w 7"/>
                    <a:gd name="T3" fmla="*/ 6 h 12"/>
                    <a:gd name="T4" fmla="*/ 0 w 7"/>
                    <a:gd name="T5" fmla="*/ 11 h 12"/>
                    <a:gd name="T6" fmla="*/ 2 w 7"/>
                    <a:gd name="T7" fmla="*/ 5 h 12"/>
                    <a:gd name="T8" fmla="*/ 6 w 7"/>
                    <a:gd name="T9" fmla="*/ 0 h 12"/>
                  </a:gdLst>
                  <a:ahLst/>
                  <a:cxnLst>
                    <a:cxn ang="0">
                      <a:pos x="T0" y="T1"/>
                    </a:cxn>
                    <a:cxn ang="0">
                      <a:pos x="T2" y="T3"/>
                    </a:cxn>
                    <a:cxn ang="0">
                      <a:pos x="T4" y="T5"/>
                    </a:cxn>
                    <a:cxn ang="0">
                      <a:pos x="T6" y="T7"/>
                    </a:cxn>
                    <a:cxn ang="0">
                      <a:pos x="T8" y="T9"/>
                    </a:cxn>
                  </a:cxnLst>
                  <a:rect l="0" t="0" r="r" b="b"/>
                  <a:pathLst>
                    <a:path w="7" h="12">
                      <a:moveTo>
                        <a:pt x="6" y="0"/>
                      </a:moveTo>
                      <a:cubicBezTo>
                        <a:pt x="7" y="0"/>
                        <a:pt x="6" y="3"/>
                        <a:pt x="4" y="6"/>
                      </a:cubicBezTo>
                      <a:cubicBezTo>
                        <a:pt x="3" y="9"/>
                        <a:pt x="1" y="12"/>
                        <a:pt x="0" y="11"/>
                      </a:cubicBezTo>
                      <a:cubicBezTo>
                        <a:pt x="0" y="11"/>
                        <a:pt x="1" y="8"/>
                        <a:pt x="2" y="5"/>
                      </a:cubicBezTo>
                      <a:cubicBezTo>
                        <a:pt x="4" y="2"/>
                        <a:pt x="6" y="0"/>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4" name="任意多边形 136">
                  <a:extLst>
                    <a:ext uri="{FF2B5EF4-FFF2-40B4-BE49-F238E27FC236}">
                      <a16:creationId xmlns:a16="http://schemas.microsoft.com/office/drawing/2014/main" id="{1EE1C05E-EA23-4124-A314-873D041441DF}"/>
                    </a:ext>
                  </a:extLst>
                </p:cNvPr>
                <p:cNvSpPr/>
                <p:nvPr/>
              </p:nvSpPr>
              <p:spPr bwMode="auto">
                <a:xfrm>
                  <a:off x="5256214" y="3206751"/>
                  <a:ext cx="19050" cy="28575"/>
                </a:xfrm>
                <a:custGeom>
                  <a:avLst/>
                  <a:gdLst>
                    <a:gd name="T0" fmla="*/ 6 w 7"/>
                    <a:gd name="T1" fmla="*/ 0 h 11"/>
                    <a:gd name="T2" fmla="*/ 4 w 7"/>
                    <a:gd name="T3" fmla="*/ 6 h 11"/>
                    <a:gd name="T4" fmla="*/ 0 w 7"/>
                    <a:gd name="T5" fmla="*/ 11 h 11"/>
                    <a:gd name="T6" fmla="*/ 2 w 7"/>
                    <a:gd name="T7" fmla="*/ 5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7" y="0"/>
                        <a:pt x="6" y="3"/>
                        <a:pt x="4" y="6"/>
                      </a:cubicBezTo>
                      <a:cubicBezTo>
                        <a:pt x="3" y="9"/>
                        <a:pt x="1" y="11"/>
                        <a:pt x="0" y="11"/>
                      </a:cubicBezTo>
                      <a:cubicBezTo>
                        <a:pt x="0" y="11"/>
                        <a:pt x="1" y="8"/>
                        <a:pt x="2" y="5"/>
                      </a:cubicBezTo>
                      <a:cubicBezTo>
                        <a:pt x="4" y="2"/>
                        <a:pt x="6" y="0"/>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5" name="任意多边形 137">
                  <a:extLst>
                    <a:ext uri="{FF2B5EF4-FFF2-40B4-BE49-F238E27FC236}">
                      <a16:creationId xmlns:a16="http://schemas.microsoft.com/office/drawing/2014/main" id="{0091666A-2717-41D1-828D-D1558FF977C1}"/>
                    </a:ext>
                  </a:extLst>
                </p:cNvPr>
                <p:cNvSpPr/>
                <p:nvPr/>
              </p:nvSpPr>
              <p:spPr bwMode="auto">
                <a:xfrm>
                  <a:off x="5341939" y="3249613"/>
                  <a:ext cx="19050" cy="31750"/>
                </a:xfrm>
                <a:custGeom>
                  <a:avLst/>
                  <a:gdLst>
                    <a:gd name="T0" fmla="*/ 7 w 7"/>
                    <a:gd name="T1" fmla="*/ 1 h 12"/>
                    <a:gd name="T2" fmla="*/ 5 w 7"/>
                    <a:gd name="T3" fmla="*/ 7 h 12"/>
                    <a:gd name="T4" fmla="*/ 1 w 7"/>
                    <a:gd name="T5" fmla="*/ 12 h 12"/>
                    <a:gd name="T6" fmla="*/ 3 w 7"/>
                    <a:gd name="T7" fmla="*/ 6 h 12"/>
                    <a:gd name="T8" fmla="*/ 7 w 7"/>
                    <a:gd name="T9" fmla="*/ 1 h 12"/>
                  </a:gdLst>
                  <a:ahLst/>
                  <a:cxnLst>
                    <a:cxn ang="0">
                      <a:pos x="T0" y="T1"/>
                    </a:cxn>
                    <a:cxn ang="0">
                      <a:pos x="T2" y="T3"/>
                    </a:cxn>
                    <a:cxn ang="0">
                      <a:pos x="T4" y="T5"/>
                    </a:cxn>
                    <a:cxn ang="0">
                      <a:pos x="T6" y="T7"/>
                    </a:cxn>
                    <a:cxn ang="0">
                      <a:pos x="T8" y="T9"/>
                    </a:cxn>
                  </a:cxnLst>
                  <a:rect l="0" t="0" r="r" b="b"/>
                  <a:pathLst>
                    <a:path w="7" h="12">
                      <a:moveTo>
                        <a:pt x="7" y="1"/>
                      </a:moveTo>
                      <a:cubicBezTo>
                        <a:pt x="7" y="1"/>
                        <a:pt x="6" y="4"/>
                        <a:pt x="5" y="7"/>
                      </a:cubicBezTo>
                      <a:cubicBezTo>
                        <a:pt x="3" y="10"/>
                        <a:pt x="1" y="12"/>
                        <a:pt x="1" y="12"/>
                      </a:cubicBezTo>
                      <a:cubicBezTo>
                        <a:pt x="0" y="12"/>
                        <a:pt x="1" y="9"/>
                        <a:pt x="3" y="6"/>
                      </a:cubicBezTo>
                      <a:cubicBezTo>
                        <a:pt x="5" y="3"/>
                        <a:pt x="6" y="0"/>
                        <a:pt x="7"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6" name="任意多边形 138">
                  <a:extLst>
                    <a:ext uri="{FF2B5EF4-FFF2-40B4-BE49-F238E27FC236}">
                      <a16:creationId xmlns:a16="http://schemas.microsoft.com/office/drawing/2014/main" id="{4F7785EE-97A1-4FE4-8B79-A8699E51CE29}"/>
                    </a:ext>
                  </a:extLst>
                </p:cNvPr>
                <p:cNvSpPr/>
                <p:nvPr/>
              </p:nvSpPr>
              <p:spPr bwMode="auto">
                <a:xfrm>
                  <a:off x="5391151" y="3276601"/>
                  <a:ext cx="17463" cy="30163"/>
                </a:xfrm>
                <a:custGeom>
                  <a:avLst/>
                  <a:gdLst>
                    <a:gd name="T0" fmla="*/ 6 w 7"/>
                    <a:gd name="T1" fmla="*/ 0 h 11"/>
                    <a:gd name="T2" fmla="*/ 4 w 7"/>
                    <a:gd name="T3" fmla="*/ 6 h 11"/>
                    <a:gd name="T4" fmla="*/ 0 w 7"/>
                    <a:gd name="T5" fmla="*/ 11 h 11"/>
                    <a:gd name="T6" fmla="*/ 2 w 7"/>
                    <a:gd name="T7" fmla="*/ 5 h 11"/>
                    <a:gd name="T8" fmla="*/ 6 w 7"/>
                    <a:gd name="T9" fmla="*/ 0 h 11"/>
                  </a:gdLst>
                  <a:ahLst/>
                  <a:cxnLst>
                    <a:cxn ang="0">
                      <a:pos x="T0" y="T1"/>
                    </a:cxn>
                    <a:cxn ang="0">
                      <a:pos x="T2" y="T3"/>
                    </a:cxn>
                    <a:cxn ang="0">
                      <a:pos x="T4" y="T5"/>
                    </a:cxn>
                    <a:cxn ang="0">
                      <a:pos x="T6" y="T7"/>
                    </a:cxn>
                    <a:cxn ang="0">
                      <a:pos x="T8" y="T9"/>
                    </a:cxn>
                  </a:cxnLst>
                  <a:rect l="0" t="0" r="r" b="b"/>
                  <a:pathLst>
                    <a:path w="7" h="11">
                      <a:moveTo>
                        <a:pt x="6" y="0"/>
                      </a:moveTo>
                      <a:cubicBezTo>
                        <a:pt x="7" y="0"/>
                        <a:pt x="6" y="3"/>
                        <a:pt x="4" y="6"/>
                      </a:cubicBezTo>
                      <a:cubicBezTo>
                        <a:pt x="3" y="9"/>
                        <a:pt x="1" y="11"/>
                        <a:pt x="0" y="11"/>
                      </a:cubicBezTo>
                      <a:cubicBezTo>
                        <a:pt x="0" y="11"/>
                        <a:pt x="1" y="8"/>
                        <a:pt x="2" y="5"/>
                      </a:cubicBezTo>
                      <a:cubicBezTo>
                        <a:pt x="4" y="2"/>
                        <a:pt x="6" y="0"/>
                        <a:pt x="6"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7" name="任意多边形 139">
                  <a:extLst>
                    <a:ext uri="{FF2B5EF4-FFF2-40B4-BE49-F238E27FC236}">
                      <a16:creationId xmlns:a16="http://schemas.microsoft.com/office/drawing/2014/main" id="{F152A835-CC69-4C52-94DB-10FD0C033072}"/>
                    </a:ext>
                  </a:extLst>
                </p:cNvPr>
                <p:cNvSpPr/>
                <p:nvPr/>
              </p:nvSpPr>
              <p:spPr bwMode="auto">
                <a:xfrm>
                  <a:off x="5473701" y="3319463"/>
                  <a:ext cx="19050" cy="31750"/>
                </a:xfrm>
                <a:custGeom>
                  <a:avLst/>
                  <a:gdLst>
                    <a:gd name="T0" fmla="*/ 7 w 7"/>
                    <a:gd name="T1" fmla="*/ 0 h 12"/>
                    <a:gd name="T2" fmla="*/ 5 w 7"/>
                    <a:gd name="T3" fmla="*/ 7 h 12"/>
                    <a:gd name="T4" fmla="*/ 1 w 7"/>
                    <a:gd name="T5" fmla="*/ 12 h 12"/>
                    <a:gd name="T6" fmla="*/ 3 w 7"/>
                    <a:gd name="T7" fmla="*/ 6 h 12"/>
                    <a:gd name="T8" fmla="*/ 7 w 7"/>
                    <a:gd name="T9" fmla="*/ 0 h 12"/>
                  </a:gdLst>
                  <a:ahLst/>
                  <a:cxnLst>
                    <a:cxn ang="0">
                      <a:pos x="T0" y="T1"/>
                    </a:cxn>
                    <a:cxn ang="0">
                      <a:pos x="T2" y="T3"/>
                    </a:cxn>
                    <a:cxn ang="0">
                      <a:pos x="T4" y="T5"/>
                    </a:cxn>
                    <a:cxn ang="0">
                      <a:pos x="T6" y="T7"/>
                    </a:cxn>
                    <a:cxn ang="0">
                      <a:pos x="T8" y="T9"/>
                    </a:cxn>
                  </a:cxnLst>
                  <a:rect l="0" t="0" r="r" b="b"/>
                  <a:pathLst>
                    <a:path w="7" h="12">
                      <a:moveTo>
                        <a:pt x="7" y="0"/>
                      </a:moveTo>
                      <a:cubicBezTo>
                        <a:pt x="7" y="1"/>
                        <a:pt x="6" y="4"/>
                        <a:pt x="5" y="7"/>
                      </a:cubicBezTo>
                      <a:cubicBezTo>
                        <a:pt x="3" y="10"/>
                        <a:pt x="1" y="12"/>
                        <a:pt x="1" y="12"/>
                      </a:cubicBezTo>
                      <a:cubicBezTo>
                        <a:pt x="0" y="11"/>
                        <a:pt x="1" y="9"/>
                        <a:pt x="3" y="6"/>
                      </a:cubicBezTo>
                      <a:cubicBezTo>
                        <a:pt x="4"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8" name="任意多边形 140">
                  <a:extLst>
                    <a:ext uri="{FF2B5EF4-FFF2-40B4-BE49-F238E27FC236}">
                      <a16:creationId xmlns:a16="http://schemas.microsoft.com/office/drawing/2014/main" id="{709E5CB2-178D-4791-A77A-DCA39576E3DC}"/>
                    </a:ext>
                  </a:extLst>
                </p:cNvPr>
                <p:cNvSpPr/>
                <p:nvPr/>
              </p:nvSpPr>
              <p:spPr bwMode="auto">
                <a:xfrm>
                  <a:off x="5522914" y="3346451"/>
                  <a:ext cx="19050" cy="30163"/>
                </a:xfrm>
                <a:custGeom>
                  <a:avLst/>
                  <a:gdLst>
                    <a:gd name="T0" fmla="*/ 7 w 7"/>
                    <a:gd name="T1" fmla="*/ 0 h 11"/>
                    <a:gd name="T2" fmla="*/ 5 w 7"/>
                    <a:gd name="T3" fmla="*/ 6 h 11"/>
                    <a:gd name="T4" fmla="*/ 1 w 7"/>
                    <a:gd name="T5" fmla="*/ 11 h 11"/>
                    <a:gd name="T6" fmla="*/ 3 w 7"/>
                    <a:gd name="T7" fmla="*/ 5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cubicBezTo>
                        <a:pt x="7" y="0"/>
                        <a:pt x="6" y="3"/>
                        <a:pt x="5" y="6"/>
                      </a:cubicBezTo>
                      <a:cubicBezTo>
                        <a:pt x="3" y="9"/>
                        <a:pt x="1" y="11"/>
                        <a:pt x="1" y="11"/>
                      </a:cubicBezTo>
                      <a:cubicBezTo>
                        <a:pt x="0" y="11"/>
                        <a:pt x="1" y="8"/>
                        <a:pt x="3" y="5"/>
                      </a:cubicBezTo>
                      <a:cubicBezTo>
                        <a:pt x="4" y="2"/>
                        <a:pt x="6" y="0"/>
                        <a:pt x="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1" name="组合 420">
                <a:extLst>
                  <a:ext uri="{FF2B5EF4-FFF2-40B4-BE49-F238E27FC236}">
                    <a16:creationId xmlns:a16="http://schemas.microsoft.com/office/drawing/2014/main" id="{3E0845EB-1C99-4C66-8D2F-C52F201EA67F}"/>
                  </a:ext>
                </a:extLst>
              </p:cNvPr>
              <p:cNvGrpSpPr/>
              <p:nvPr/>
            </p:nvGrpSpPr>
            <p:grpSpPr>
              <a:xfrm>
                <a:off x="5837004" y="1578145"/>
                <a:ext cx="638175" cy="484188"/>
                <a:chOff x="5684838" y="1060450"/>
                <a:chExt cx="638175" cy="484188"/>
              </a:xfrm>
            </p:grpSpPr>
            <p:sp>
              <p:nvSpPr>
                <p:cNvPr id="784" name="任意多边形 141">
                  <a:extLst>
                    <a:ext uri="{FF2B5EF4-FFF2-40B4-BE49-F238E27FC236}">
                      <a16:creationId xmlns:a16="http://schemas.microsoft.com/office/drawing/2014/main" id="{4AB00947-D6DF-40C9-AE85-39418E3D4DF2}"/>
                    </a:ext>
                  </a:extLst>
                </p:cNvPr>
                <p:cNvSpPr/>
                <p:nvPr/>
              </p:nvSpPr>
              <p:spPr bwMode="auto">
                <a:xfrm>
                  <a:off x="5684838" y="1158875"/>
                  <a:ext cx="384175" cy="385763"/>
                </a:xfrm>
                <a:custGeom>
                  <a:avLst/>
                  <a:gdLst>
                    <a:gd name="T0" fmla="*/ 142 w 143"/>
                    <a:gd name="T1" fmla="*/ 142 h 143"/>
                    <a:gd name="T2" fmla="*/ 142 w 143"/>
                    <a:gd name="T3" fmla="*/ 141 h 143"/>
                    <a:gd name="T4" fmla="*/ 142 w 143"/>
                    <a:gd name="T5" fmla="*/ 139 h 143"/>
                    <a:gd name="T6" fmla="*/ 142 w 143"/>
                    <a:gd name="T7" fmla="*/ 132 h 143"/>
                    <a:gd name="T8" fmla="*/ 142 w 143"/>
                    <a:gd name="T9" fmla="*/ 103 h 143"/>
                    <a:gd name="T10" fmla="*/ 141 w 143"/>
                    <a:gd name="T11" fmla="*/ 0 h 143"/>
                    <a:gd name="T12" fmla="*/ 142 w 143"/>
                    <a:gd name="T13" fmla="*/ 1 h 143"/>
                    <a:gd name="T14" fmla="*/ 0 w 143"/>
                    <a:gd name="T15" fmla="*/ 1 h 143"/>
                    <a:gd name="T16" fmla="*/ 0 w 143"/>
                    <a:gd name="T17" fmla="*/ 1 h 143"/>
                    <a:gd name="T18" fmla="*/ 1 w 143"/>
                    <a:gd name="T19" fmla="*/ 0 h 143"/>
                    <a:gd name="T20" fmla="*/ 1 w 143"/>
                    <a:gd name="T21" fmla="*/ 142 h 143"/>
                    <a:gd name="T22" fmla="*/ 0 w 143"/>
                    <a:gd name="T23" fmla="*/ 142 h 143"/>
                    <a:gd name="T24" fmla="*/ 103 w 143"/>
                    <a:gd name="T25" fmla="*/ 142 h 143"/>
                    <a:gd name="T26" fmla="*/ 132 w 143"/>
                    <a:gd name="T27" fmla="*/ 142 h 143"/>
                    <a:gd name="T28" fmla="*/ 139 w 143"/>
                    <a:gd name="T29" fmla="*/ 142 h 143"/>
                    <a:gd name="T30" fmla="*/ 141 w 143"/>
                    <a:gd name="T31" fmla="*/ 142 h 143"/>
                    <a:gd name="T32" fmla="*/ 142 w 143"/>
                    <a:gd name="T33" fmla="*/ 142 h 143"/>
                    <a:gd name="T34" fmla="*/ 141 w 143"/>
                    <a:gd name="T35" fmla="*/ 142 h 143"/>
                    <a:gd name="T36" fmla="*/ 139 w 143"/>
                    <a:gd name="T37" fmla="*/ 142 h 143"/>
                    <a:gd name="T38" fmla="*/ 132 w 143"/>
                    <a:gd name="T39" fmla="*/ 142 h 143"/>
                    <a:gd name="T40" fmla="*/ 103 w 143"/>
                    <a:gd name="T41" fmla="*/ 142 h 143"/>
                    <a:gd name="T42" fmla="*/ 0 w 143"/>
                    <a:gd name="T43" fmla="*/ 143 h 143"/>
                    <a:gd name="T44" fmla="*/ 0 w 143"/>
                    <a:gd name="T45" fmla="*/ 143 h 143"/>
                    <a:gd name="T46" fmla="*/ 0 w 143"/>
                    <a:gd name="T47" fmla="*/ 142 h 143"/>
                    <a:gd name="T48" fmla="*/ 0 w 143"/>
                    <a:gd name="T49" fmla="*/ 0 h 143"/>
                    <a:gd name="T50" fmla="*/ 0 w 143"/>
                    <a:gd name="T51" fmla="*/ 0 h 143"/>
                    <a:gd name="T52" fmla="*/ 0 w 143"/>
                    <a:gd name="T53" fmla="*/ 0 h 143"/>
                    <a:gd name="T54" fmla="*/ 0 w 143"/>
                    <a:gd name="T55" fmla="*/ 0 h 143"/>
                    <a:gd name="T56" fmla="*/ 142 w 143"/>
                    <a:gd name="T57" fmla="*/ 0 h 143"/>
                    <a:gd name="T58" fmla="*/ 143 w 143"/>
                    <a:gd name="T59" fmla="*/ 0 h 143"/>
                    <a:gd name="T60" fmla="*/ 143 w 143"/>
                    <a:gd name="T61" fmla="*/ 0 h 143"/>
                    <a:gd name="T62" fmla="*/ 142 w 143"/>
                    <a:gd name="T63" fmla="*/ 103 h 143"/>
                    <a:gd name="T64" fmla="*/ 142 w 143"/>
                    <a:gd name="T65" fmla="*/ 132 h 143"/>
                    <a:gd name="T66" fmla="*/ 142 w 143"/>
                    <a:gd name="T67" fmla="*/ 140 h 143"/>
                    <a:gd name="T68" fmla="*/ 142 w 143"/>
                    <a:gd name="T69" fmla="*/ 142 h 143"/>
                    <a:gd name="T70" fmla="*/ 142 w 143"/>
                    <a:gd name="T71"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 h="143">
                      <a:moveTo>
                        <a:pt x="142" y="142"/>
                      </a:moveTo>
                      <a:cubicBezTo>
                        <a:pt x="142" y="142"/>
                        <a:pt x="142" y="142"/>
                        <a:pt x="142" y="141"/>
                      </a:cubicBezTo>
                      <a:cubicBezTo>
                        <a:pt x="142" y="141"/>
                        <a:pt x="142" y="140"/>
                        <a:pt x="142" y="139"/>
                      </a:cubicBezTo>
                      <a:cubicBezTo>
                        <a:pt x="142" y="138"/>
                        <a:pt x="142" y="135"/>
                        <a:pt x="142" y="132"/>
                      </a:cubicBezTo>
                      <a:cubicBezTo>
                        <a:pt x="142" y="125"/>
                        <a:pt x="142" y="115"/>
                        <a:pt x="142" y="103"/>
                      </a:cubicBezTo>
                      <a:cubicBezTo>
                        <a:pt x="142" y="78"/>
                        <a:pt x="141" y="43"/>
                        <a:pt x="141" y="0"/>
                      </a:cubicBezTo>
                      <a:cubicBezTo>
                        <a:pt x="142" y="1"/>
                        <a:pt x="142" y="1"/>
                        <a:pt x="142" y="1"/>
                      </a:cubicBezTo>
                      <a:cubicBezTo>
                        <a:pt x="101" y="1"/>
                        <a:pt x="52" y="1"/>
                        <a:pt x="0" y="1"/>
                      </a:cubicBezTo>
                      <a:cubicBezTo>
                        <a:pt x="0" y="1"/>
                        <a:pt x="0" y="1"/>
                        <a:pt x="0" y="1"/>
                      </a:cubicBezTo>
                      <a:cubicBezTo>
                        <a:pt x="1" y="0"/>
                        <a:pt x="1" y="0"/>
                        <a:pt x="1" y="0"/>
                      </a:cubicBezTo>
                      <a:cubicBezTo>
                        <a:pt x="1" y="52"/>
                        <a:pt x="1" y="101"/>
                        <a:pt x="1" y="142"/>
                      </a:cubicBezTo>
                      <a:cubicBezTo>
                        <a:pt x="0" y="142"/>
                        <a:pt x="0" y="142"/>
                        <a:pt x="0" y="142"/>
                      </a:cubicBezTo>
                      <a:cubicBezTo>
                        <a:pt x="43" y="142"/>
                        <a:pt x="78" y="142"/>
                        <a:pt x="103" y="142"/>
                      </a:cubicBezTo>
                      <a:cubicBezTo>
                        <a:pt x="115" y="142"/>
                        <a:pt x="125" y="142"/>
                        <a:pt x="132" y="142"/>
                      </a:cubicBezTo>
                      <a:cubicBezTo>
                        <a:pt x="135" y="142"/>
                        <a:pt x="137" y="142"/>
                        <a:pt x="139" y="142"/>
                      </a:cubicBezTo>
                      <a:cubicBezTo>
                        <a:pt x="140" y="142"/>
                        <a:pt x="141" y="142"/>
                        <a:pt x="141" y="142"/>
                      </a:cubicBezTo>
                      <a:cubicBezTo>
                        <a:pt x="142" y="142"/>
                        <a:pt x="142" y="142"/>
                        <a:pt x="142" y="142"/>
                      </a:cubicBezTo>
                      <a:cubicBezTo>
                        <a:pt x="142" y="142"/>
                        <a:pt x="142" y="142"/>
                        <a:pt x="141" y="142"/>
                      </a:cubicBezTo>
                      <a:cubicBezTo>
                        <a:pt x="141" y="142"/>
                        <a:pt x="140" y="142"/>
                        <a:pt x="139" y="142"/>
                      </a:cubicBezTo>
                      <a:cubicBezTo>
                        <a:pt x="138" y="142"/>
                        <a:pt x="135" y="142"/>
                        <a:pt x="132" y="142"/>
                      </a:cubicBezTo>
                      <a:cubicBezTo>
                        <a:pt x="125" y="142"/>
                        <a:pt x="115" y="142"/>
                        <a:pt x="103" y="142"/>
                      </a:cubicBezTo>
                      <a:cubicBezTo>
                        <a:pt x="78" y="142"/>
                        <a:pt x="43" y="143"/>
                        <a:pt x="0" y="143"/>
                      </a:cubicBezTo>
                      <a:cubicBezTo>
                        <a:pt x="0" y="143"/>
                        <a:pt x="0" y="143"/>
                        <a:pt x="0" y="143"/>
                      </a:cubicBezTo>
                      <a:cubicBezTo>
                        <a:pt x="0" y="142"/>
                        <a:pt x="0" y="142"/>
                        <a:pt x="0" y="142"/>
                      </a:cubicBezTo>
                      <a:cubicBezTo>
                        <a:pt x="0" y="101"/>
                        <a:pt x="0" y="52"/>
                        <a:pt x="0" y="0"/>
                      </a:cubicBezTo>
                      <a:cubicBezTo>
                        <a:pt x="0" y="0"/>
                        <a:pt x="0" y="0"/>
                        <a:pt x="0" y="0"/>
                      </a:cubicBezTo>
                      <a:cubicBezTo>
                        <a:pt x="0" y="0"/>
                        <a:pt x="0" y="0"/>
                        <a:pt x="0" y="0"/>
                      </a:cubicBezTo>
                      <a:cubicBezTo>
                        <a:pt x="0" y="0"/>
                        <a:pt x="0" y="0"/>
                        <a:pt x="0" y="0"/>
                      </a:cubicBezTo>
                      <a:cubicBezTo>
                        <a:pt x="52" y="0"/>
                        <a:pt x="101" y="0"/>
                        <a:pt x="142" y="0"/>
                      </a:cubicBezTo>
                      <a:cubicBezTo>
                        <a:pt x="143" y="0"/>
                        <a:pt x="143" y="0"/>
                        <a:pt x="143" y="0"/>
                      </a:cubicBezTo>
                      <a:cubicBezTo>
                        <a:pt x="143" y="0"/>
                        <a:pt x="143" y="0"/>
                        <a:pt x="143" y="0"/>
                      </a:cubicBezTo>
                      <a:cubicBezTo>
                        <a:pt x="142" y="43"/>
                        <a:pt x="142" y="78"/>
                        <a:pt x="142" y="103"/>
                      </a:cubicBezTo>
                      <a:cubicBezTo>
                        <a:pt x="142" y="116"/>
                        <a:pt x="142" y="125"/>
                        <a:pt x="142" y="132"/>
                      </a:cubicBezTo>
                      <a:cubicBezTo>
                        <a:pt x="142" y="135"/>
                        <a:pt x="142" y="138"/>
                        <a:pt x="142" y="140"/>
                      </a:cubicBezTo>
                      <a:cubicBezTo>
                        <a:pt x="142" y="140"/>
                        <a:pt x="142" y="141"/>
                        <a:pt x="142" y="142"/>
                      </a:cubicBezTo>
                      <a:cubicBezTo>
                        <a:pt x="142" y="142"/>
                        <a:pt x="142" y="142"/>
                        <a:pt x="142" y="142"/>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5" name="任意多边形 142">
                  <a:extLst>
                    <a:ext uri="{FF2B5EF4-FFF2-40B4-BE49-F238E27FC236}">
                      <a16:creationId xmlns:a16="http://schemas.microsoft.com/office/drawing/2014/main" id="{067C5F6D-037A-499C-A887-03E41C21948B}"/>
                    </a:ext>
                  </a:extLst>
                </p:cNvPr>
                <p:cNvSpPr/>
                <p:nvPr/>
              </p:nvSpPr>
              <p:spPr bwMode="auto">
                <a:xfrm>
                  <a:off x="5684838" y="1060450"/>
                  <a:ext cx="554038" cy="481013"/>
                </a:xfrm>
                <a:custGeom>
                  <a:avLst/>
                  <a:gdLst>
                    <a:gd name="T0" fmla="*/ 142 w 206"/>
                    <a:gd name="T1" fmla="*/ 179 h 179"/>
                    <a:gd name="T2" fmla="*/ 143 w 206"/>
                    <a:gd name="T3" fmla="*/ 178 h 179"/>
                    <a:gd name="T4" fmla="*/ 146 w 206"/>
                    <a:gd name="T5" fmla="*/ 176 h 179"/>
                    <a:gd name="T6" fmla="*/ 159 w 206"/>
                    <a:gd name="T7" fmla="*/ 168 h 179"/>
                    <a:gd name="T8" fmla="*/ 205 w 206"/>
                    <a:gd name="T9" fmla="*/ 140 h 179"/>
                    <a:gd name="T10" fmla="*/ 205 w 206"/>
                    <a:gd name="T11" fmla="*/ 140 h 179"/>
                    <a:gd name="T12" fmla="*/ 205 w 206"/>
                    <a:gd name="T13" fmla="*/ 0 h 179"/>
                    <a:gd name="T14" fmla="*/ 205 w 206"/>
                    <a:gd name="T15" fmla="*/ 1 h 179"/>
                    <a:gd name="T16" fmla="*/ 205 w 206"/>
                    <a:gd name="T17" fmla="*/ 1 h 179"/>
                    <a:gd name="T18" fmla="*/ 65 w 206"/>
                    <a:gd name="T19" fmla="*/ 1 h 179"/>
                    <a:gd name="T20" fmla="*/ 65 w 206"/>
                    <a:gd name="T21" fmla="*/ 1 h 179"/>
                    <a:gd name="T22" fmla="*/ 18 w 206"/>
                    <a:gd name="T23" fmla="*/ 28 h 179"/>
                    <a:gd name="T24" fmla="*/ 5 w 206"/>
                    <a:gd name="T25" fmla="*/ 35 h 179"/>
                    <a:gd name="T26" fmla="*/ 1 w 206"/>
                    <a:gd name="T27" fmla="*/ 37 h 179"/>
                    <a:gd name="T28" fmla="*/ 0 w 206"/>
                    <a:gd name="T29" fmla="*/ 37 h 179"/>
                    <a:gd name="T30" fmla="*/ 1 w 206"/>
                    <a:gd name="T31" fmla="*/ 37 h 179"/>
                    <a:gd name="T32" fmla="*/ 5 w 206"/>
                    <a:gd name="T33" fmla="*/ 35 h 179"/>
                    <a:gd name="T34" fmla="*/ 18 w 206"/>
                    <a:gd name="T35" fmla="*/ 27 h 179"/>
                    <a:gd name="T36" fmla="*/ 65 w 206"/>
                    <a:gd name="T37" fmla="*/ 0 h 179"/>
                    <a:gd name="T38" fmla="*/ 65 w 206"/>
                    <a:gd name="T39" fmla="*/ 0 h 179"/>
                    <a:gd name="T40" fmla="*/ 65 w 206"/>
                    <a:gd name="T41" fmla="*/ 0 h 179"/>
                    <a:gd name="T42" fmla="*/ 205 w 206"/>
                    <a:gd name="T43" fmla="*/ 0 h 179"/>
                    <a:gd name="T44" fmla="*/ 205 w 206"/>
                    <a:gd name="T45" fmla="*/ 0 h 179"/>
                    <a:gd name="T46" fmla="*/ 206 w 206"/>
                    <a:gd name="T47" fmla="*/ 0 h 179"/>
                    <a:gd name="T48" fmla="*/ 206 w 206"/>
                    <a:gd name="T49" fmla="*/ 0 h 179"/>
                    <a:gd name="T50" fmla="*/ 206 w 206"/>
                    <a:gd name="T51" fmla="*/ 140 h 179"/>
                    <a:gd name="T52" fmla="*/ 206 w 206"/>
                    <a:gd name="T53" fmla="*/ 140 h 179"/>
                    <a:gd name="T54" fmla="*/ 206 w 206"/>
                    <a:gd name="T55" fmla="*/ 140 h 179"/>
                    <a:gd name="T56" fmla="*/ 159 w 206"/>
                    <a:gd name="T57" fmla="*/ 169 h 179"/>
                    <a:gd name="T58" fmla="*/ 146 w 206"/>
                    <a:gd name="T59" fmla="*/ 177 h 179"/>
                    <a:gd name="T60" fmla="*/ 143 w 206"/>
                    <a:gd name="T61" fmla="*/ 179 h 179"/>
                    <a:gd name="T62" fmla="*/ 142 w 206"/>
                    <a:gd name="T63"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179">
                      <a:moveTo>
                        <a:pt x="142" y="179"/>
                      </a:moveTo>
                      <a:cubicBezTo>
                        <a:pt x="142" y="179"/>
                        <a:pt x="142" y="179"/>
                        <a:pt x="143" y="178"/>
                      </a:cubicBezTo>
                      <a:cubicBezTo>
                        <a:pt x="144" y="178"/>
                        <a:pt x="145" y="177"/>
                        <a:pt x="146" y="176"/>
                      </a:cubicBezTo>
                      <a:cubicBezTo>
                        <a:pt x="149" y="174"/>
                        <a:pt x="153" y="172"/>
                        <a:pt x="159" y="168"/>
                      </a:cubicBezTo>
                      <a:cubicBezTo>
                        <a:pt x="170" y="162"/>
                        <a:pt x="186" y="152"/>
                        <a:pt x="205" y="140"/>
                      </a:cubicBezTo>
                      <a:cubicBezTo>
                        <a:pt x="205" y="140"/>
                        <a:pt x="205" y="140"/>
                        <a:pt x="205" y="140"/>
                      </a:cubicBezTo>
                      <a:cubicBezTo>
                        <a:pt x="205" y="103"/>
                        <a:pt x="205" y="54"/>
                        <a:pt x="205" y="0"/>
                      </a:cubicBezTo>
                      <a:cubicBezTo>
                        <a:pt x="205" y="1"/>
                        <a:pt x="205" y="1"/>
                        <a:pt x="205" y="1"/>
                      </a:cubicBezTo>
                      <a:cubicBezTo>
                        <a:pt x="205" y="1"/>
                        <a:pt x="205" y="1"/>
                        <a:pt x="205" y="1"/>
                      </a:cubicBezTo>
                      <a:cubicBezTo>
                        <a:pt x="151" y="1"/>
                        <a:pt x="102" y="1"/>
                        <a:pt x="65" y="1"/>
                      </a:cubicBezTo>
                      <a:cubicBezTo>
                        <a:pt x="65" y="1"/>
                        <a:pt x="65" y="1"/>
                        <a:pt x="65" y="1"/>
                      </a:cubicBezTo>
                      <a:cubicBezTo>
                        <a:pt x="45" y="12"/>
                        <a:pt x="29" y="21"/>
                        <a:pt x="18" y="28"/>
                      </a:cubicBezTo>
                      <a:cubicBezTo>
                        <a:pt x="12" y="31"/>
                        <a:pt x="8" y="33"/>
                        <a:pt x="5" y="35"/>
                      </a:cubicBezTo>
                      <a:cubicBezTo>
                        <a:pt x="3" y="36"/>
                        <a:pt x="2" y="36"/>
                        <a:pt x="1" y="37"/>
                      </a:cubicBezTo>
                      <a:cubicBezTo>
                        <a:pt x="1" y="37"/>
                        <a:pt x="0" y="37"/>
                        <a:pt x="0" y="37"/>
                      </a:cubicBezTo>
                      <a:cubicBezTo>
                        <a:pt x="0" y="37"/>
                        <a:pt x="1" y="37"/>
                        <a:pt x="1" y="37"/>
                      </a:cubicBezTo>
                      <a:cubicBezTo>
                        <a:pt x="2" y="36"/>
                        <a:pt x="3" y="36"/>
                        <a:pt x="5" y="35"/>
                      </a:cubicBezTo>
                      <a:cubicBezTo>
                        <a:pt x="8" y="33"/>
                        <a:pt x="12" y="30"/>
                        <a:pt x="18" y="27"/>
                      </a:cubicBezTo>
                      <a:cubicBezTo>
                        <a:pt x="29" y="21"/>
                        <a:pt x="45" y="11"/>
                        <a:pt x="65" y="0"/>
                      </a:cubicBezTo>
                      <a:cubicBezTo>
                        <a:pt x="65" y="0"/>
                        <a:pt x="65" y="0"/>
                        <a:pt x="65" y="0"/>
                      </a:cubicBezTo>
                      <a:cubicBezTo>
                        <a:pt x="65" y="0"/>
                        <a:pt x="65" y="0"/>
                        <a:pt x="65" y="0"/>
                      </a:cubicBezTo>
                      <a:cubicBezTo>
                        <a:pt x="102" y="0"/>
                        <a:pt x="151" y="0"/>
                        <a:pt x="205" y="0"/>
                      </a:cubicBezTo>
                      <a:cubicBezTo>
                        <a:pt x="205" y="0"/>
                        <a:pt x="205" y="0"/>
                        <a:pt x="205" y="0"/>
                      </a:cubicBezTo>
                      <a:cubicBezTo>
                        <a:pt x="206" y="0"/>
                        <a:pt x="206" y="0"/>
                        <a:pt x="206" y="0"/>
                      </a:cubicBezTo>
                      <a:cubicBezTo>
                        <a:pt x="206" y="0"/>
                        <a:pt x="206" y="0"/>
                        <a:pt x="206" y="0"/>
                      </a:cubicBezTo>
                      <a:cubicBezTo>
                        <a:pt x="206" y="54"/>
                        <a:pt x="206" y="103"/>
                        <a:pt x="206" y="140"/>
                      </a:cubicBezTo>
                      <a:cubicBezTo>
                        <a:pt x="206" y="140"/>
                        <a:pt x="206" y="140"/>
                        <a:pt x="206" y="140"/>
                      </a:cubicBezTo>
                      <a:cubicBezTo>
                        <a:pt x="206" y="140"/>
                        <a:pt x="206" y="140"/>
                        <a:pt x="206" y="140"/>
                      </a:cubicBezTo>
                      <a:cubicBezTo>
                        <a:pt x="186" y="152"/>
                        <a:pt x="170" y="162"/>
                        <a:pt x="159" y="169"/>
                      </a:cubicBezTo>
                      <a:cubicBezTo>
                        <a:pt x="154" y="172"/>
                        <a:pt x="149" y="175"/>
                        <a:pt x="146" y="177"/>
                      </a:cubicBezTo>
                      <a:cubicBezTo>
                        <a:pt x="145" y="177"/>
                        <a:pt x="144" y="178"/>
                        <a:pt x="143" y="179"/>
                      </a:cubicBezTo>
                      <a:cubicBezTo>
                        <a:pt x="142" y="179"/>
                        <a:pt x="142" y="179"/>
                        <a:pt x="142" y="179"/>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6" name="任意多边形 143">
                  <a:extLst>
                    <a:ext uri="{FF2B5EF4-FFF2-40B4-BE49-F238E27FC236}">
                      <a16:creationId xmlns:a16="http://schemas.microsoft.com/office/drawing/2014/main" id="{4A03F3F8-445A-4F19-B05F-782F445B49D0}"/>
                    </a:ext>
                  </a:extLst>
                </p:cNvPr>
                <p:cNvSpPr/>
                <p:nvPr/>
              </p:nvSpPr>
              <p:spPr bwMode="auto">
                <a:xfrm>
                  <a:off x="6067426" y="1060450"/>
                  <a:ext cx="168275" cy="101600"/>
                </a:xfrm>
                <a:custGeom>
                  <a:avLst/>
                  <a:gdLst>
                    <a:gd name="T0" fmla="*/ 63 w 63"/>
                    <a:gd name="T1" fmla="*/ 0 h 38"/>
                    <a:gd name="T2" fmla="*/ 32 w 63"/>
                    <a:gd name="T3" fmla="*/ 19 h 38"/>
                    <a:gd name="T4" fmla="*/ 0 w 63"/>
                    <a:gd name="T5" fmla="*/ 37 h 38"/>
                    <a:gd name="T6" fmla="*/ 31 w 63"/>
                    <a:gd name="T7" fmla="*/ 18 h 38"/>
                    <a:gd name="T8" fmla="*/ 63 w 63"/>
                    <a:gd name="T9" fmla="*/ 0 h 38"/>
                  </a:gdLst>
                  <a:ahLst/>
                  <a:cxnLst>
                    <a:cxn ang="0">
                      <a:pos x="T0" y="T1"/>
                    </a:cxn>
                    <a:cxn ang="0">
                      <a:pos x="T2" y="T3"/>
                    </a:cxn>
                    <a:cxn ang="0">
                      <a:pos x="T4" y="T5"/>
                    </a:cxn>
                    <a:cxn ang="0">
                      <a:pos x="T6" y="T7"/>
                    </a:cxn>
                    <a:cxn ang="0">
                      <a:pos x="T8" y="T9"/>
                    </a:cxn>
                  </a:cxnLst>
                  <a:rect l="0" t="0" r="r" b="b"/>
                  <a:pathLst>
                    <a:path w="63" h="38">
                      <a:moveTo>
                        <a:pt x="63" y="0"/>
                      </a:moveTo>
                      <a:cubicBezTo>
                        <a:pt x="63" y="1"/>
                        <a:pt x="49" y="9"/>
                        <a:pt x="32" y="19"/>
                      </a:cubicBezTo>
                      <a:cubicBezTo>
                        <a:pt x="14" y="30"/>
                        <a:pt x="0" y="38"/>
                        <a:pt x="0" y="37"/>
                      </a:cubicBezTo>
                      <a:cubicBezTo>
                        <a:pt x="0" y="37"/>
                        <a:pt x="14" y="29"/>
                        <a:pt x="31" y="18"/>
                      </a:cubicBezTo>
                      <a:cubicBezTo>
                        <a:pt x="49" y="8"/>
                        <a:pt x="63" y="0"/>
                        <a:pt x="63"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7" name="任意多边形 144">
                  <a:extLst>
                    <a:ext uri="{FF2B5EF4-FFF2-40B4-BE49-F238E27FC236}">
                      <a16:creationId xmlns:a16="http://schemas.microsoft.com/office/drawing/2014/main" id="{39F4CE02-9413-4F80-A502-38740CCAFBD0}"/>
                    </a:ext>
                  </a:extLst>
                </p:cNvPr>
                <p:cNvSpPr/>
                <p:nvPr/>
              </p:nvSpPr>
              <p:spPr bwMode="auto">
                <a:xfrm>
                  <a:off x="5684838" y="1525588"/>
                  <a:ext cx="19050" cy="11113"/>
                </a:xfrm>
                <a:custGeom>
                  <a:avLst/>
                  <a:gdLst>
                    <a:gd name="T0" fmla="*/ 7 w 7"/>
                    <a:gd name="T1" fmla="*/ 0 h 4"/>
                    <a:gd name="T2" fmla="*/ 4 w 7"/>
                    <a:gd name="T3" fmla="*/ 3 h 4"/>
                    <a:gd name="T4" fmla="*/ 0 w 7"/>
                    <a:gd name="T5" fmla="*/ 4 h 4"/>
                    <a:gd name="T6" fmla="*/ 3 w 7"/>
                    <a:gd name="T7" fmla="*/ 2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7" y="1"/>
                        <a:pt x="6" y="2"/>
                        <a:pt x="4" y="3"/>
                      </a:cubicBezTo>
                      <a:cubicBezTo>
                        <a:pt x="2" y="4"/>
                        <a:pt x="0" y="4"/>
                        <a:pt x="0" y="4"/>
                      </a:cubicBezTo>
                      <a:cubicBezTo>
                        <a:pt x="0" y="4"/>
                        <a:pt x="1" y="3"/>
                        <a:pt x="3" y="2"/>
                      </a:cubicBezTo>
                      <a:cubicBezTo>
                        <a:pt x="5" y="1"/>
                        <a:pt x="7" y="0"/>
                        <a:pt x="7"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8" name="任意多边形 145">
                  <a:extLst>
                    <a:ext uri="{FF2B5EF4-FFF2-40B4-BE49-F238E27FC236}">
                      <a16:creationId xmlns:a16="http://schemas.microsoft.com/office/drawing/2014/main" id="{88CC4F18-52DF-4736-A41E-C8F2DCA5E991}"/>
                    </a:ext>
                  </a:extLst>
                </p:cNvPr>
                <p:cNvSpPr/>
                <p:nvPr/>
              </p:nvSpPr>
              <p:spPr bwMode="auto">
                <a:xfrm>
                  <a:off x="5719763" y="1504950"/>
                  <a:ext cx="20638" cy="12700"/>
                </a:xfrm>
                <a:custGeom>
                  <a:avLst/>
                  <a:gdLst>
                    <a:gd name="T0" fmla="*/ 7 w 8"/>
                    <a:gd name="T1" fmla="*/ 1 h 5"/>
                    <a:gd name="T2" fmla="*/ 4 w 8"/>
                    <a:gd name="T3" fmla="*/ 3 h 5"/>
                    <a:gd name="T4" fmla="*/ 1 w 8"/>
                    <a:gd name="T5" fmla="*/ 4 h 5"/>
                    <a:gd name="T6" fmla="*/ 4 w 8"/>
                    <a:gd name="T7" fmla="*/ 2 h 5"/>
                    <a:gd name="T8" fmla="*/ 7 w 8"/>
                    <a:gd name="T9" fmla="*/ 1 h 5"/>
                  </a:gdLst>
                  <a:ahLst/>
                  <a:cxnLst>
                    <a:cxn ang="0">
                      <a:pos x="T0" y="T1"/>
                    </a:cxn>
                    <a:cxn ang="0">
                      <a:pos x="T2" y="T3"/>
                    </a:cxn>
                    <a:cxn ang="0">
                      <a:pos x="T4" y="T5"/>
                    </a:cxn>
                    <a:cxn ang="0">
                      <a:pos x="T6" y="T7"/>
                    </a:cxn>
                    <a:cxn ang="0">
                      <a:pos x="T8" y="T9"/>
                    </a:cxn>
                  </a:cxnLst>
                  <a:rect l="0" t="0" r="r" b="b"/>
                  <a:pathLst>
                    <a:path w="8" h="5">
                      <a:moveTo>
                        <a:pt x="7" y="1"/>
                      </a:moveTo>
                      <a:cubicBezTo>
                        <a:pt x="8" y="1"/>
                        <a:pt x="6" y="2"/>
                        <a:pt x="4" y="3"/>
                      </a:cubicBezTo>
                      <a:cubicBezTo>
                        <a:pt x="2" y="4"/>
                        <a:pt x="1" y="5"/>
                        <a:pt x="1" y="4"/>
                      </a:cubicBezTo>
                      <a:cubicBezTo>
                        <a:pt x="0" y="4"/>
                        <a:pt x="2" y="3"/>
                        <a:pt x="4" y="2"/>
                      </a:cubicBezTo>
                      <a:cubicBezTo>
                        <a:pt x="6" y="1"/>
                        <a:pt x="7" y="0"/>
                        <a:pt x="7" y="1"/>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9" name="任意多边形 146">
                  <a:extLst>
                    <a:ext uri="{FF2B5EF4-FFF2-40B4-BE49-F238E27FC236}">
                      <a16:creationId xmlns:a16="http://schemas.microsoft.com/office/drawing/2014/main" id="{CA5C6001-5A41-49E3-9D4E-3EAC6D78FF00}"/>
                    </a:ext>
                  </a:extLst>
                </p:cNvPr>
                <p:cNvSpPr/>
                <p:nvPr/>
              </p:nvSpPr>
              <p:spPr bwMode="auto">
                <a:xfrm>
                  <a:off x="5756276" y="1485900"/>
                  <a:ext cx="19050" cy="11113"/>
                </a:xfrm>
                <a:custGeom>
                  <a:avLst/>
                  <a:gdLst>
                    <a:gd name="T0" fmla="*/ 7 w 7"/>
                    <a:gd name="T1" fmla="*/ 0 h 4"/>
                    <a:gd name="T2" fmla="*/ 4 w 7"/>
                    <a:gd name="T3" fmla="*/ 2 h 4"/>
                    <a:gd name="T4" fmla="*/ 0 w 7"/>
                    <a:gd name="T5" fmla="*/ 4 h 4"/>
                    <a:gd name="T6" fmla="*/ 3 w 7"/>
                    <a:gd name="T7" fmla="*/ 1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7" y="0"/>
                        <a:pt x="6" y="1"/>
                        <a:pt x="4" y="2"/>
                      </a:cubicBezTo>
                      <a:cubicBezTo>
                        <a:pt x="2" y="3"/>
                        <a:pt x="0" y="4"/>
                        <a:pt x="0" y="4"/>
                      </a:cubicBezTo>
                      <a:cubicBezTo>
                        <a:pt x="0" y="3"/>
                        <a:pt x="1" y="2"/>
                        <a:pt x="3" y="1"/>
                      </a:cubicBezTo>
                      <a:cubicBezTo>
                        <a:pt x="5" y="0"/>
                        <a:pt x="7" y="0"/>
                        <a:pt x="7"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0" name="任意多边形 147">
                  <a:extLst>
                    <a:ext uri="{FF2B5EF4-FFF2-40B4-BE49-F238E27FC236}">
                      <a16:creationId xmlns:a16="http://schemas.microsoft.com/office/drawing/2014/main" id="{340F75CB-1638-4061-B4EB-369B00506378}"/>
                    </a:ext>
                  </a:extLst>
                </p:cNvPr>
                <p:cNvSpPr/>
                <p:nvPr/>
              </p:nvSpPr>
              <p:spPr bwMode="auto">
                <a:xfrm>
                  <a:off x="5792788" y="1463675"/>
                  <a:ext cx="17463" cy="11113"/>
                </a:xfrm>
                <a:custGeom>
                  <a:avLst/>
                  <a:gdLst>
                    <a:gd name="T0" fmla="*/ 7 w 7"/>
                    <a:gd name="T1" fmla="*/ 0 h 4"/>
                    <a:gd name="T2" fmla="*/ 4 w 7"/>
                    <a:gd name="T3" fmla="*/ 3 h 4"/>
                    <a:gd name="T4" fmla="*/ 1 w 7"/>
                    <a:gd name="T5" fmla="*/ 4 h 4"/>
                    <a:gd name="T6" fmla="*/ 4 w 7"/>
                    <a:gd name="T7" fmla="*/ 1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cubicBezTo>
                        <a:pt x="7" y="0"/>
                        <a:pt x="6" y="2"/>
                        <a:pt x="4" y="3"/>
                      </a:cubicBezTo>
                      <a:cubicBezTo>
                        <a:pt x="2" y="4"/>
                        <a:pt x="1" y="4"/>
                        <a:pt x="1" y="4"/>
                      </a:cubicBezTo>
                      <a:cubicBezTo>
                        <a:pt x="0" y="4"/>
                        <a:pt x="2" y="3"/>
                        <a:pt x="4" y="1"/>
                      </a:cubicBezTo>
                      <a:cubicBezTo>
                        <a:pt x="5" y="0"/>
                        <a:pt x="7" y="0"/>
                        <a:pt x="7"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1" name="任意多边形 148">
                  <a:extLst>
                    <a:ext uri="{FF2B5EF4-FFF2-40B4-BE49-F238E27FC236}">
                      <a16:creationId xmlns:a16="http://schemas.microsoft.com/office/drawing/2014/main" id="{6543D6AA-8FA3-437F-896F-8FA6FD6247EB}"/>
                    </a:ext>
                  </a:extLst>
                </p:cNvPr>
                <p:cNvSpPr/>
                <p:nvPr/>
              </p:nvSpPr>
              <p:spPr bwMode="auto">
                <a:xfrm>
                  <a:off x="5829301" y="1443038"/>
                  <a:ext cx="19050" cy="12700"/>
                </a:xfrm>
                <a:custGeom>
                  <a:avLst/>
                  <a:gdLst>
                    <a:gd name="T0" fmla="*/ 7 w 7"/>
                    <a:gd name="T1" fmla="*/ 0 h 5"/>
                    <a:gd name="T2" fmla="*/ 4 w 7"/>
                    <a:gd name="T3" fmla="*/ 3 h 5"/>
                    <a:gd name="T4" fmla="*/ 0 w 7"/>
                    <a:gd name="T5" fmla="*/ 4 h 5"/>
                    <a:gd name="T6" fmla="*/ 3 w 7"/>
                    <a:gd name="T7" fmla="*/ 2 h 5"/>
                    <a:gd name="T8" fmla="*/ 7 w 7"/>
                    <a:gd name="T9" fmla="*/ 0 h 5"/>
                  </a:gdLst>
                  <a:ahLst/>
                  <a:cxnLst>
                    <a:cxn ang="0">
                      <a:pos x="T0" y="T1"/>
                    </a:cxn>
                    <a:cxn ang="0">
                      <a:pos x="T2" y="T3"/>
                    </a:cxn>
                    <a:cxn ang="0">
                      <a:pos x="T4" y="T5"/>
                    </a:cxn>
                    <a:cxn ang="0">
                      <a:pos x="T6" y="T7"/>
                    </a:cxn>
                    <a:cxn ang="0">
                      <a:pos x="T8" y="T9"/>
                    </a:cxn>
                  </a:cxnLst>
                  <a:rect l="0" t="0" r="r" b="b"/>
                  <a:pathLst>
                    <a:path w="7" h="5">
                      <a:moveTo>
                        <a:pt x="7" y="0"/>
                      </a:moveTo>
                      <a:cubicBezTo>
                        <a:pt x="7" y="1"/>
                        <a:pt x="6" y="2"/>
                        <a:pt x="4" y="3"/>
                      </a:cubicBezTo>
                      <a:cubicBezTo>
                        <a:pt x="2" y="4"/>
                        <a:pt x="0" y="5"/>
                        <a:pt x="0" y="4"/>
                      </a:cubicBezTo>
                      <a:cubicBezTo>
                        <a:pt x="0" y="4"/>
                        <a:pt x="1" y="3"/>
                        <a:pt x="3" y="2"/>
                      </a:cubicBezTo>
                      <a:cubicBezTo>
                        <a:pt x="5" y="1"/>
                        <a:pt x="7" y="0"/>
                        <a:pt x="7"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2" name="椭圆 791">
                  <a:extLst>
                    <a:ext uri="{FF2B5EF4-FFF2-40B4-BE49-F238E27FC236}">
                      <a16:creationId xmlns:a16="http://schemas.microsoft.com/office/drawing/2014/main" id="{F77B1683-D53A-4A16-A43E-B2F487959411}"/>
                    </a:ext>
                  </a:extLst>
                </p:cNvPr>
                <p:cNvSpPr/>
                <p:nvPr/>
              </p:nvSpPr>
              <p:spPr bwMode="auto">
                <a:xfrm>
                  <a:off x="5854701" y="1408113"/>
                  <a:ext cx="4763" cy="20638"/>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3" name="椭圆 792">
                  <a:extLst>
                    <a:ext uri="{FF2B5EF4-FFF2-40B4-BE49-F238E27FC236}">
                      <a16:creationId xmlns:a16="http://schemas.microsoft.com/office/drawing/2014/main" id="{401F8C42-44B2-4599-8025-B540EB78B6FB}"/>
                    </a:ext>
                  </a:extLst>
                </p:cNvPr>
                <p:cNvSpPr/>
                <p:nvPr/>
              </p:nvSpPr>
              <p:spPr bwMode="auto">
                <a:xfrm>
                  <a:off x="5856288" y="1363663"/>
                  <a:ext cx="3175" cy="22225"/>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4" name="椭圆 793">
                  <a:extLst>
                    <a:ext uri="{FF2B5EF4-FFF2-40B4-BE49-F238E27FC236}">
                      <a16:creationId xmlns:a16="http://schemas.microsoft.com/office/drawing/2014/main" id="{77D272E3-63A6-4E06-841D-FEA1ED48F5E2}"/>
                    </a:ext>
                  </a:extLst>
                </p:cNvPr>
                <p:cNvSpPr/>
                <p:nvPr/>
              </p:nvSpPr>
              <p:spPr bwMode="auto">
                <a:xfrm>
                  <a:off x="5856288" y="1323975"/>
                  <a:ext cx="3175" cy="22225"/>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5" name="椭圆 794">
                  <a:extLst>
                    <a:ext uri="{FF2B5EF4-FFF2-40B4-BE49-F238E27FC236}">
                      <a16:creationId xmlns:a16="http://schemas.microsoft.com/office/drawing/2014/main" id="{64BDBA4E-2DFC-468F-848D-72D45C8C3EBD}"/>
                    </a:ext>
                  </a:extLst>
                </p:cNvPr>
                <p:cNvSpPr/>
                <p:nvPr/>
              </p:nvSpPr>
              <p:spPr bwMode="auto">
                <a:xfrm>
                  <a:off x="5856288" y="1281113"/>
                  <a:ext cx="3175" cy="20638"/>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6" name="椭圆 795">
                  <a:extLst>
                    <a:ext uri="{FF2B5EF4-FFF2-40B4-BE49-F238E27FC236}">
                      <a16:creationId xmlns:a16="http://schemas.microsoft.com/office/drawing/2014/main" id="{83F09D1C-2DF7-4ACE-BAB1-CDB22D712481}"/>
                    </a:ext>
                  </a:extLst>
                </p:cNvPr>
                <p:cNvSpPr/>
                <p:nvPr/>
              </p:nvSpPr>
              <p:spPr bwMode="auto">
                <a:xfrm>
                  <a:off x="5856288" y="1239838"/>
                  <a:ext cx="3175" cy="22225"/>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7" name="椭圆 796">
                  <a:extLst>
                    <a:ext uri="{FF2B5EF4-FFF2-40B4-BE49-F238E27FC236}">
                      <a16:creationId xmlns:a16="http://schemas.microsoft.com/office/drawing/2014/main" id="{04378A09-B7DB-41AC-8393-77E40539784B}"/>
                    </a:ext>
                  </a:extLst>
                </p:cNvPr>
                <p:cNvSpPr/>
                <p:nvPr/>
              </p:nvSpPr>
              <p:spPr bwMode="auto">
                <a:xfrm>
                  <a:off x="5856288" y="1196975"/>
                  <a:ext cx="3175" cy="22225"/>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8" name="任意多边形 155">
                  <a:extLst>
                    <a:ext uri="{FF2B5EF4-FFF2-40B4-BE49-F238E27FC236}">
                      <a16:creationId xmlns:a16="http://schemas.microsoft.com/office/drawing/2014/main" id="{41E78763-27E3-4FEB-B649-C8A3AED8E2C2}"/>
                    </a:ext>
                  </a:extLst>
                </p:cNvPr>
                <p:cNvSpPr/>
                <p:nvPr/>
              </p:nvSpPr>
              <p:spPr bwMode="auto">
                <a:xfrm>
                  <a:off x="5856288" y="1157288"/>
                  <a:ext cx="6350" cy="20638"/>
                </a:xfrm>
                <a:custGeom>
                  <a:avLst/>
                  <a:gdLst>
                    <a:gd name="T0" fmla="*/ 1 w 2"/>
                    <a:gd name="T1" fmla="*/ 0 h 8"/>
                    <a:gd name="T2" fmla="*/ 1 w 2"/>
                    <a:gd name="T3" fmla="*/ 4 h 8"/>
                    <a:gd name="T4" fmla="*/ 1 w 2"/>
                    <a:gd name="T5" fmla="*/ 8 h 8"/>
                    <a:gd name="T6" fmla="*/ 0 w 2"/>
                    <a:gd name="T7" fmla="*/ 4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cubicBezTo>
                        <a:pt x="1" y="0"/>
                        <a:pt x="2" y="2"/>
                        <a:pt x="1" y="4"/>
                      </a:cubicBezTo>
                      <a:cubicBezTo>
                        <a:pt x="1" y="6"/>
                        <a:pt x="1" y="8"/>
                        <a:pt x="1" y="8"/>
                      </a:cubicBezTo>
                      <a:cubicBezTo>
                        <a:pt x="0" y="8"/>
                        <a:pt x="0" y="6"/>
                        <a:pt x="0" y="4"/>
                      </a:cubicBezTo>
                      <a:cubicBezTo>
                        <a:pt x="0" y="2"/>
                        <a:pt x="0" y="0"/>
                        <a:pt x="1"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9" name="椭圆 798">
                  <a:extLst>
                    <a:ext uri="{FF2B5EF4-FFF2-40B4-BE49-F238E27FC236}">
                      <a16:creationId xmlns:a16="http://schemas.microsoft.com/office/drawing/2014/main" id="{AF38124D-181C-4CF9-8C6B-2C8D1B16E732}"/>
                    </a:ext>
                  </a:extLst>
                </p:cNvPr>
                <p:cNvSpPr/>
                <p:nvPr/>
              </p:nvSpPr>
              <p:spPr bwMode="auto">
                <a:xfrm>
                  <a:off x="5856288" y="1114425"/>
                  <a:ext cx="6350" cy="20638"/>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0" name="任意多边形 157">
                  <a:extLst>
                    <a:ext uri="{FF2B5EF4-FFF2-40B4-BE49-F238E27FC236}">
                      <a16:creationId xmlns:a16="http://schemas.microsoft.com/office/drawing/2014/main" id="{CC3D608B-DCE4-4484-A456-AAFE6BD1A610}"/>
                    </a:ext>
                  </a:extLst>
                </p:cNvPr>
                <p:cNvSpPr/>
                <p:nvPr/>
              </p:nvSpPr>
              <p:spPr bwMode="auto">
                <a:xfrm>
                  <a:off x="5856288" y="1073150"/>
                  <a:ext cx="6350" cy="22225"/>
                </a:xfrm>
                <a:custGeom>
                  <a:avLst/>
                  <a:gdLst>
                    <a:gd name="T0" fmla="*/ 1 w 2"/>
                    <a:gd name="T1" fmla="*/ 0 h 8"/>
                    <a:gd name="T2" fmla="*/ 2 w 2"/>
                    <a:gd name="T3" fmla="*/ 4 h 8"/>
                    <a:gd name="T4" fmla="*/ 1 w 2"/>
                    <a:gd name="T5" fmla="*/ 8 h 8"/>
                    <a:gd name="T6" fmla="*/ 0 w 2"/>
                    <a:gd name="T7" fmla="*/ 4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cubicBezTo>
                        <a:pt x="1" y="0"/>
                        <a:pt x="2" y="2"/>
                        <a:pt x="2" y="4"/>
                      </a:cubicBezTo>
                      <a:cubicBezTo>
                        <a:pt x="2" y="6"/>
                        <a:pt x="1" y="8"/>
                        <a:pt x="1" y="8"/>
                      </a:cubicBezTo>
                      <a:cubicBezTo>
                        <a:pt x="1" y="8"/>
                        <a:pt x="0" y="6"/>
                        <a:pt x="0" y="4"/>
                      </a:cubicBezTo>
                      <a:cubicBezTo>
                        <a:pt x="0" y="1"/>
                        <a:pt x="1" y="0"/>
                        <a:pt x="1" y="0"/>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1" name="椭圆 800">
                  <a:extLst>
                    <a:ext uri="{FF2B5EF4-FFF2-40B4-BE49-F238E27FC236}">
                      <a16:creationId xmlns:a16="http://schemas.microsoft.com/office/drawing/2014/main" id="{94423B6D-8E3B-49CE-B857-FAA146700A20}"/>
                    </a:ext>
                  </a:extLst>
                </p:cNvPr>
                <p:cNvSpPr/>
                <p:nvPr/>
              </p:nvSpPr>
              <p:spPr bwMode="auto">
                <a:xfrm>
                  <a:off x="6218238" y="1435100"/>
                  <a:ext cx="17463"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2" name="椭圆 801">
                  <a:extLst>
                    <a:ext uri="{FF2B5EF4-FFF2-40B4-BE49-F238E27FC236}">
                      <a16:creationId xmlns:a16="http://schemas.microsoft.com/office/drawing/2014/main" id="{3B4F3CC3-02DD-4131-91F0-ED0BA1F8D908}"/>
                    </a:ext>
                  </a:extLst>
                </p:cNvPr>
                <p:cNvSpPr/>
                <p:nvPr/>
              </p:nvSpPr>
              <p:spPr bwMode="auto">
                <a:xfrm>
                  <a:off x="6173788" y="1435100"/>
                  <a:ext cx="22225"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3" name="椭圆 802">
                  <a:extLst>
                    <a:ext uri="{FF2B5EF4-FFF2-40B4-BE49-F238E27FC236}">
                      <a16:creationId xmlns:a16="http://schemas.microsoft.com/office/drawing/2014/main" id="{B1D57450-3E9A-4B11-81D8-EA68BA9EEF5D}"/>
                    </a:ext>
                  </a:extLst>
                </p:cNvPr>
                <p:cNvSpPr/>
                <p:nvPr/>
              </p:nvSpPr>
              <p:spPr bwMode="auto">
                <a:xfrm>
                  <a:off x="6130926" y="1435100"/>
                  <a:ext cx="22225"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4" name="椭圆 803">
                  <a:extLst>
                    <a:ext uri="{FF2B5EF4-FFF2-40B4-BE49-F238E27FC236}">
                      <a16:creationId xmlns:a16="http://schemas.microsoft.com/office/drawing/2014/main" id="{09154DCD-27AA-481A-953D-23C1A3F816B2}"/>
                    </a:ext>
                  </a:extLst>
                </p:cNvPr>
                <p:cNvSpPr/>
                <p:nvPr/>
              </p:nvSpPr>
              <p:spPr bwMode="auto">
                <a:xfrm>
                  <a:off x="6091238" y="1435100"/>
                  <a:ext cx="20638"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5" name="椭圆 804">
                  <a:extLst>
                    <a:ext uri="{FF2B5EF4-FFF2-40B4-BE49-F238E27FC236}">
                      <a16:creationId xmlns:a16="http://schemas.microsoft.com/office/drawing/2014/main" id="{1BC41E17-DA81-4E4F-94C5-19A78BEF2975}"/>
                    </a:ext>
                  </a:extLst>
                </p:cNvPr>
                <p:cNvSpPr/>
                <p:nvPr/>
              </p:nvSpPr>
              <p:spPr bwMode="auto">
                <a:xfrm>
                  <a:off x="6048376" y="1435100"/>
                  <a:ext cx="20638"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6" name="椭圆 805">
                  <a:extLst>
                    <a:ext uri="{FF2B5EF4-FFF2-40B4-BE49-F238E27FC236}">
                      <a16:creationId xmlns:a16="http://schemas.microsoft.com/office/drawing/2014/main" id="{24F354A7-34DF-4992-884E-D3CFF0ED98B9}"/>
                    </a:ext>
                  </a:extLst>
                </p:cNvPr>
                <p:cNvSpPr/>
                <p:nvPr/>
              </p:nvSpPr>
              <p:spPr bwMode="auto">
                <a:xfrm>
                  <a:off x="6007101" y="1435100"/>
                  <a:ext cx="22225"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7" name="椭圆 806">
                  <a:extLst>
                    <a:ext uri="{FF2B5EF4-FFF2-40B4-BE49-F238E27FC236}">
                      <a16:creationId xmlns:a16="http://schemas.microsoft.com/office/drawing/2014/main" id="{C1AAC654-20E3-4269-93EA-9D7E5D933350}"/>
                    </a:ext>
                  </a:extLst>
                </p:cNvPr>
                <p:cNvSpPr/>
                <p:nvPr/>
              </p:nvSpPr>
              <p:spPr bwMode="auto">
                <a:xfrm>
                  <a:off x="5964238" y="1435100"/>
                  <a:ext cx="22225"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8" name="椭圆 807">
                  <a:extLst>
                    <a:ext uri="{FF2B5EF4-FFF2-40B4-BE49-F238E27FC236}">
                      <a16:creationId xmlns:a16="http://schemas.microsoft.com/office/drawing/2014/main" id="{5364808F-EC0E-4A78-AE45-07E646F5A9C1}"/>
                    </a:ext>
                  </a:extLst>
                </p:cNvPr>
                <p:cNvSpPr/>
                <p:nvPr/>
              </p:nvSpPr>
              <p:spPr bwMode="auto">
                <a:xfrm>
                  <a:off x="5924551" y="1435100"/>
                  <a:ext cx="20638"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9" name="椭圆 808">
                  <a:extLst>
                    <a:ext uri="{FF2B5EF4-FFF2-40B4-BE49-F238E27FC236}">
                      <a16:creationId xmlns:a16="http://schemas.microsoft.com/office/drawing/2014/main" id="{9008371D-E611-452B-B44E-9C98D9071E37}"/>
                    </a:ext>
                  </a:extLst>
                </p:cNvPr>
                <p:cNvSpPr/>
                <p:nvPr/>
              </p:nvSpPr>
              <p:spPr bwMode="auto">
                <a:xfrm>
                  <a:off x="5881688" y="1435100"/>
                  <a:ext cx="20638"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0" name="椭圆 809">
                  <a:extLst>
                    <a:ext uri="{FF2B5EF4-FFF2-40B4-BE49-F238E27FC236}">
                      <a16:creationId xmlns:a16="http://schemas.microsoft.com/office/drawing/2014/main" id="{C18B478B-B49F-40B8-B096-378008B3DA33}"/>
                    </a:ext>
                  </a:extLst>
                </p:cNvPr>
                <p:cNvSpPr/>
                <p:nvPr/>
              </p:nvSpPr>
              <p:spPr bwMode="auto">
                <a:xfrm>
                  <a:off x="5856288" y="1435100"/>
                  <a:ext cx="6350" cy="4763"/>
                </a:xfrm>
                <a:prstGeom prst="ellipse">
                  <a:avLst/>
                </a:pr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1" name="任意多边形 168">
                  <a:extLst>
                    <a:ext uri="{FF2B5EF4-FFF2-40B4-BE49-F238E27FC236}">
                      <a16:creationId xmlns:a16="http://schemas.microsoft.com/office/drawing/2014/main" id="{EBB0980F-D3E9-4FFE-8A73-F61937D73743}"/>
                    </a:ext>
                  </a:extLst>
                </p:cNvPr>
                <p:cNvSpPr/>
                <p:nvPr/>
              </p:nvSpPr>
              <p:spPr bwMode="auto">
                <a:xfrm>
                  <a:off x="6272213" y="1204913"/>
                  <a:ext cx="50800" cy="104775"/>
                </a:xfrm>
                <a:custGeom>
                  <a:avLst/>
                  <a:gdLst>
                    <a:gd name="T0" fmla="*/ 4 w 19"/>
                    <a:gd name="T1" fmla="*/ 39 h 39"/>
                    <a:gd name="T2" fmla="*/ 8 w 19"/>
                    <a:gd name="T3" fmla="*/ 39 h 39"/>
                    <a:gd name="T4" fmla="*/ 15 w 19"/>
                    <a:gd name="T5" fmla="*/ 33 h 39"/>
                    <a:gd name="T6" fmla="*/ 15 w 19"/>
                    <a:gd name="T7" fmla="*/ 20 h 39"/>
                    <a:gd name="T8" fmla="*/ 12 w 19"/>
                    <a:gd name="T9" fmla="*/ 17 h 39"/>
                    <a:gd name="T10" fmla="*/ 9 w 19"/>
                    <a:gd name="T11" fmla="*/ 18 h 39"/>
                    <a:gd name="T12" fmla="*/ 4 w 19"/>
                    <a:gd name="T13" fmla="*/ 26 h 39"/>
                    <a:gd name="T14" fmla="*/ 2 w 19"/>
                    <a:gd name="T15" fmla="*/ 36 h 39"/>
                    <a:gd name="T16" fmla="*/ 1 w 19"/>
                    <a:gd name="T17" fmla="*/ 36 h 39"/>
                    <a:gd name="T18" fmla="*/ 0 w 19"/>
                    <a:gd name="T19" fmla="*/ 10 h 39"/>
                    <a:gd name="T20" fmla="*/ 1 w 19"/>
                    <a:gd name="T21" fmla="*/ 2 h 39"/>
                    <a:gd name="T22" fmla="*/ 1 w 19"/>
                    <a:gd name="T23" fmla="*/ 0 h 39"/>
                    <a:gd name="T24" fmla="*/ 1 w 19"/>
                    <a:gd name="T25" fmla="*/ 2 h 39"/>
                    <a:gd name="T26" fmla="*/ 1 w 19"/>
                    <a:gd name="T27" fmla="*/ 10 h 39"/>
                    <a:gd name="T28" fmla="*/ 2 w 19"/>
                    <a:gd name="T29" fmla="*/ 35 h 39"/>
                    <a:gd name="T30" fmla="*/ 1 w 19"/>
                    <a:gd name="T31" fmla="*/ 35 h 39"/>
                    <a:gd name="T32" fmla="*/ 3 w 19"/>
                    <a:gd name="T33" fmla="*/ 25 h 39"/>
                    <a:gd name="T34" fmla="*/ 5 w 19"/>
                    <a:gd name="T35" fmla="*/ 21 h 39"/>
                    <a:gd name="T36" fmla="*/ 8 w 19"/>
                    <a:gd name="T37" fmla="*/ 17 h 39"/>
                    <a:gd name="T38" fmla="*/ 12 w 19"/>
                    <a:gd name="T39" fmla="*/ 16 h 39"/>
                    <a:gd name="T40" fmla="*/ 16 w 19"/>
                    <a:gd name="T41" fmla="*/ 19 h 39"/>
                    <a:gd name="T42" fmla="*/ 16 w 19"/>
                    <a:gd name="T43" fmla="*/ 34 h 39"/>
                    <a:gd name="T44" fmla="*/ 8 w 19"/>
                    <a:gd name="T45" fmla="*/ 39 h 39"/>
                    <a:gd name="T46" fmla="*/ 5 w 19"/>
                    <a:gd name="T47" fmla="*/ 39 h 39"/>
                    <a:gd name="T48" fmla="*/ 4 w 19"/>
                    <a:gd name="T4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9">
                      <a:moveTo>
                        <a:pt x="4" y="39"/>
                      </a:moveTo>
                      <a:cubicBezTo>
                        <a:pt x="4" y="39"/>
                        <a:pt x="6" y="39"/>
                        <a:pt x="8" y="39"/>
                      </a:cubicBezTo>
                      <a:cubicBezTo>
                        <a:pt x="10" y="38"/>
                        <a:pt x="13" y="37"/>
                        <a:pt x="15" y="33"/>
                      </a:cubicBezTo>
                      <a:cubicBezTo>
                        <a:pt x="17" y="30"/>
                        <a:pt x="17" y="24"/>
                        <a:pt x="15" y="20"/>
                      </a:cubicBezTo>
                      <a:cubicBezTo>
                        <a:pt x="14" y="19"/>
                        <a:pt x="13" y="18"/>
                        <a:pt x="12" y="17"/>
                      </a:cubicBezTo>
                      <a:cubicBezTo>
                        <a:pt x="11" y="17"/>
                        <a:pt x="10" y="18"/>
                        <a:pt x="9" y="18"/>
                      </a:cubicBezTo>
                      <a:cubicBezTo>
                        <a:pt x="6" y="20"/>
                        <a:pt x="5" y="23"/>
                        <a:pt x="4" y="26"/>
                      </a:cubicBezTo>
                      <a:cubicBezTo>
                        <a:pt x="3" y="29"/>
                        <a:pt x="2" y="32"/>
                        <a:pt x="2" y="36"/>
                      </a:cubicBezTo>
                      <a:cubicBezTo>
                        <a:pt x="1" y="36"/>
                        <a:pt x="1" y="36"/>
                        <a:pt x="1" y="36"/>
                      </a:cubicBezTo>
                      <a:cubicBezTo>
                        <a:pt x="1" y="25"/>
                        <a:pt x="0" y="16"/>
                        <a:pt x="0" y="10"/>
                      </a:cubicBezTo>
                      <a:cubicBezTo>
                        <a:pt x="0" y="7"/>
                        <a:pt x="1" y="4"/>
                        <a:pt x="1" y="2"/>
                      </a:cubicBezTo>
                      <a:cubicBezTo>
                        <a:pt x="1" y="1"/>
                        <a:pt x="1" y="0"/>
                        <a:pt x="1" y="0"/>
                      </a:cubicBezTo>
                      <a:cubicBezTo>
                        <a:pt x="1" y="0"/>
                        <a:pt x="1" y="1"/>
                        <a:pt x="1" y="2"/>
                      </a:cubicBezTo>
                      <a:cubicBezTo>
                        <a:pt x="1" y="4"/>
                        <a:pt x="1" y="7"/>
                        <a:pt x="1" y="10"/>
                      </a:cubicBezTo>
                      <a:cubicBezTo>
                        <a:pt x="2" y="16"/>
                        <a:pt x="2" y="25"/>
                        <a:pt x="2" y="35"/>
                      </a:cubicBezTo>
                      <a:cubicBezTo>
                        <a:pt x="1" y="35"/>
                        <a:pt x="1" y="35"/>
                        <a:pt x="1" y="35"/>
                      </a:cubicBezTo>
                      <a:cubicBezTo>
                        <a:pt x="1" y="32"/>
                        <a:pt x="2" y="29"/>
                        <a:pt x="3" y="25"/>
                      </a:cubicBezTo>
                      <a:cubicBezTo>
                        <a:pt x="3" y="24"/>
                        <a:pt x="4" y="22"/>
                        <a:pt x="5" y="21"/>
                      </a:cubicBezTo>
                      <a:cubicBezTo>
                        <a:pt x="5" y="20"/>
                        <a:pt x="6" y="18"/>
                        <a:pt x="8" y="17"/>
                      </a:cubicBezTo>
                      <a:cubicBezTo>
                        <a:pt x="9" y="16"/>
                        <a:pt x="11" y="16"/>
                        <a:pt x="12" y="16"/>
                      </a:cubicBezTo>
                      <a:cubicBezTo>
                        <a:pt x="14" y="16"/>
                        <a:pt x="15" y="18"/>
                        <a:pt x="16" y="19"/>
                      </a:cubicBezTo>
                      <a:cubicBezTo>
                        <a:pt x="19" y="24"/>
                        <a:pt x="18" y="30"/>
                        <a:pt x="16" y="34"/>
                      </a:cubicBezTo>
                      <a:cubicBezTo>
                        <a:pt x="14" y="37"/>
                        <a:pt x="10" y="39"/>
                        <a:pt x="8" y="39"/>
                      </a:cubicBezTo>
                      <a:cubicBezTo>
                        <a:pt x="7" y="39"/>
                        <a:pt x="6" y="39"/>
                        <a:pt x="5" y="39"/>
                      </a:cubicBezTo>
                      <a:cubicBezTo>
                        <a:pt x="5" y="39"/>
                        <a:pt x="4" y="39"/>
                        <a:pt x="4" y="39"/>
                      </a:cubicBezTo>
                      <a:close/>
                    </a:path>
                  </a:pathLst>
                </a:custGeom>
                <a:solidFill>
                  <a:srgbClr val="804AFF"/>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22" name="组合 421">
                <a:extLst>
                  <a:ext uri="{FF2B5EF4-FFF2-40B4-BE49-F238E27FC236}">
                    <a16:creationId xmlns:a16="http://schemas.microsoft.com/office/drawing/2014/main" id="{32AB2105-9577-49B9-A0BB-EBEB9A0F7579}"/>
                  </a:ext>
                </a:extLst>
              </p:cNvPr>
              <p:cNvGrpSpPr/>
              <p:nvPr/>
            </p:nvGrpSpPr>
            <p:grpSpPr>
              <a:xfrm>
                <a:off x="4886092" y="2961475"/>
                <a:ext cx="609600" cy="471488"/>
                <a:chOff x="4706144" y="3050383"/>
                <a:chExt cx="609600" cy="471488"/>
              </a:xfrm>
            </p:grpSpPr>
            <p:sp>
              <p:nvSpPr>
                <p:cNvPr id="776" name="任意多边形 169">
                  <a:extLst>
                    <a:ext uri="{FF2B5EF4-FFF2-40B4-BE49-F238E27FC236}">
                      <a16:creationId xmlns:a16="http://schemas.microsoft.com/office/drawing/2014/main" id="{FB759DE2-9FE0-4009-AB43-6E5D433490DD}"/>
                    </a:ext>
                  </a:extLst>
                </p:cNvPr>
                <p:cNvSpPr/>
                <p:nvPr/>
              </p:nvSpPr>
              <p:spPr bwMode="auto">
                <a:xfrm>
                  <a:off x="4706144" y="3050383"/>
                  <a:ext cx="609600" cy="471488"/>
                </a:xfrm>
                <a:custGeom>
                  <a:avLst/>
                  <a:gdLst>
                    <a:gd name="T0" fmla="*/ 161 w 226"/>
                    <a:gd name="T1" fmla="*/ 13 h 175"/>
                    <a:gd name="T2" fmla="*/ 163 w 226"/>
                    <a:gd name="T3" fmla="*/ 13 h 175"/>
                    <a:gd name="T4" fmla="*/ 168 w 226"/>
                    <a:gd name="T5" fmla="*/ 15 h 175"/>
                    <a:gd name="T6" fmla="*/ 185 w 226"/>
                    <a:gd name="T7" fmla="*/ 24 h 175"/>
                    <a:gd name="T8" fmla="*/ 207 w 226"/>
                    <a:gd name="T9" fmla="*/ 44 h 175"/>
                    <a:gd name="T10" fmla="*/ 224 w 226"/>
                    <a:gd name="T11" fmla="*/ 81 h 175"/>
                    <a:gd name="T12" fmla="*/ 218 w 226"/>
                    <a:gd name="T13" fmla="*/ 129 h 175"/>
                    <a:gd name="T14" fmla="*/ 202 w 226"/>
                    <a:gd name="T15" fmla="*/ 151 h 175"/>
                    <a:gd name="T16" fmla="*/ 191 w 226"/>
                    <a:gd name="T17" fmla="*/ 160 h 175"/>
                    <a:gd name="T18" fmla="*/ 184 w 226"/>
                    <a:gd name="T19" fmla="*/ 164 h 175"/>
                    <a:gd name="T20" fmla="*/ 178 w 226"/>
                    <a:gd name="T21" fmla="*/ 167 h 175"/>
                    <a:gd name="T22" fmla="*/ 116 w 226"/>
                    <a:gd name="T23" fmla="*/ 173 h 175"/>
                    <a:gd name="T24" fmla="*/ 84 w 226"/>
                    <a:gd name="T25" fmla="*/ 168 h 175"/>
                    <a:gd name="T26" fmla="*/ 51 w 226"/>
                    <a:gd name="T27" fmla="*/ 161 h 175"/>
                    <a:gd name="T28" fmla="*/ 21 w 226"/>
                    <a:gd name="T29" fmla="*/ 144 h 175"/>
                    <a:gd name="T30" fmla="*/ 10 w 226"/>
                    <a:gd name="T31" fmla="*/ 131 h 175"/>
                    <a:gd name="T32" fmla="*/ 4 w 226"/>
                    <a:gd name="T33" fmla="*/ 116 h 175"/>
                    <a:gd name="T34" fmla="*/ 0 w 226"/>
                    <a:gd name="T35" fmla="*/ 85 h 175"/>
                    <a:gd name="T36" fmla="*/ 9 w 226"/>
                    <a:gd name="T37" fmla="*/ 56 h 175"/>
                    <a:gd name="T38" fmla="*/ 49 w 226"/>
                    <a:gd name="T39" fmla="*/ 17 h 175"/>
                    <a:gd name="T40" fmla="*/ 95 w 226"/>
                    <a:gd name="T41" fmla="*/ 2 h 175"/>
                    <a:gd name="T42" fmla="*/ 136 w 226"/>
                    <a:gd name="T43" fmla="*/ 2 h 175"/>
                    <a:gd name="T44" fmla="*/ 166 w 226"/>
                    <a:gd name="T45" fmla="*/ 7 h 175"/>
                    <a:gd name="T46" fmla="*/ 184 w 226"/>
                    <a:gd name="T47" fmla="*/ 11 h 175"/>
                    <a:gd name="T48" fmla="*/ 189 w 226"/>
                    <a:gd name="T49" fmla="*/ 13 h 175"/>
                    <a:gd name="T50" fmla="*/ 191 w 226"/>
                    <a:gd name="T51" fmla="*/ 13 h 175"/>
                    <a:gd name="T52" fmla="*/ 189 w 226"/>
                    <a:gd name="T53" fmla="*/ 13 h 175"/>
                    <a:gd name="T54" fmla="*/ 184 w 226"/>
                    <a:gd name="T55" fmla="*/ 12 h 175"/>
                    <a:gd name="T56" fmla="*/ 166 w 226"/>
                    <a:gd name="T57" fmla="*/ 7 h 175"/>
                    <a:gd name="T58" fmla="*/ 136 w 226"/>
                    <a:gd name="T59" fmla="*/ 2 h 175"/>
                    <a:gd name="T60" fmla="*/ 95 w 226"/>
                    <a:gd name="T61" fmla="*/ 3 h 175"/>
                    <a:gd name="T62" fmla="*/ 49 w 226"/>
                    <a:gd name="T63" fmla="*/ 18 h 175"/>
                    <a:gd name="T64" fmla="*/ 10 w 226"/>
                    <a:gd name="T65" fmla="*/ 56 h 175"/>
                    <a:gd name="T66" fmla="*/ 2 w 226"/>
                    <a:gd name="T67" fmla="*/ 85 h 175"/>
                    <a:gd name="T68" fmla="*/ 5 w 226"/>
                    <a:gd name="T69" fmla="*/ 116 h 175"/>
                    <a:gd name="T70" fmla="*/ 12 w 226"/>
                    <a:gd name="T71" fmla="*/ 130 h 175"/>
                    <a:gd name="T72" fmla="*/ 22 w 226"/>
                    <a:gd name="T73" fmla="*/ 143 h 175"/>
                    <a:gd name="T74" fmla="*/ 51 w 226"/>
                    <a:gd name="T75" fmla="*/ 159 h 175"/>
                    <a:gd name="T76" fmla="*/ 84 w 226"/>
                    <a:gd name="T77" fmla="*/ 167 h 175"/>
                    <a:gd name="T78" fmla="*/ 116 w 226"/>
                    <a:gd name="T79" fmla="*/ 171 h 175"/>
                    <a:gd name="T80" fmla="*/ 177 w 226"/>
                    <a:gd name="T81" fmla="*/ 166 h 175"/>
                    <a:gd name="T82" fmla="*/ 216 w 226"/>
                    <a:gd name="T83" fmla="*/ 128 h 175"/>
                    <a:gd name="T84" fmla="*/ 223 w 226"/>
                    <a:gd name="T85" fmla="*/ 81 h 175"/>
                    <a:gd name="T86" fmla="*/ 206 w 226"/>
                    <a:gd name="T87" fmla="*/ 45 h 175"/>
                    <a:gd name="T88" fmla="*/ 184 w 226"/>
                    <a:gd name="T89" fmla="*/ 24 h 175"/>
                    <a:gd name="T90" fmla="*/ 167 w 226"/>
                    <a:gd name="T91" fmla="*/ 15 h 175"/>
                    <a:gd name="T92" fmla="*/ 163 w 226"/>
                    <a:gd name="T93" fmla="*/ 13 h 175"/>
                    <a:gd name="T94" fmla="*/ 161 w 226"/>
                    <a:gd name="T95" fmla="*/ 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175">
                      <a:moveTo>
                        <a:pt x="161" y="13"/>
                      </a:moveTo>
                      <a:cubicBezTo>
                        <a:pt x="161" y="13"/>
                        <a:pt x="162" y="13"/>
                        <a:pt x="163" y="13"/>
                      </a:cubicBezTo>
                      <a:cubicBezTo>
                        <a:pt x="164" y="14"/>
                        <a:pt x="166" y="14"/>
                        <a:pt x="168" y="15"/>
                      </a:cubicBezTo>
                      <a:cubicBezTo>
                        <a:pt x="172" y="16"/>
                        <a:pt x="178" y="19"/>
                        <a:pt x="185" y="24"/>
                      </a:cubicBezTo>
                      <a:cubicBezTo>
                        <a:pt x="192" y="28"/>
                        <a:pt x="200" y="35"/>
                        <a:pt x="207" y="44"/>
                      </a:cubicBezTo>
                      <a:cubicBezTo>
                        <a:pt x="214" y="54"/>
                        <a:pt x="221" y="66"/>
                        <a:pt x="224" y="81"/>
                      </a:cubicBezTo>
                      <a:cubicBezTo>
                        <a:pt x="226" y="96"/>
                        <a:pt x="225" y="113"/>
                        <a:pt x="218" y="129"/>
                      </a:cubicBezTo>
                      <a:cubicBezTo>
                        <a:pt x="214" y="137"/>
                        <a:pt x="209" y="145"/>
                        <a:pt x="202" y="151"/>
                      </a:cubicBezTo>
                      <a:cubicBezTo>
                        <a:pt x="199" y="155"/>
                        <a:pt x="195" y="158"/>
                        <a:pt x="191" y="160"/>
                      </a:cubicBezTo>
                      <a:cubicBezTo>
                        <a:pt x="189" y="161"/>
                        <a:pt x="187" y="163"/>
                        <a:pt x="184" y="164"/>
                      </a:cubicBezTo>
                      <a:cubicBezTo>
                        <a:pt x="182" y="165"/>
                        <a:pt x="180" y="166"/>
                        <a:pt x="178" y="167"/>
                      </a:cubicBezTo>
                      <a:cubicBezTo>
                        <a:pt x="159" y="174"/>
                        <a:pt x="138" y="175"/>
                        <a:pt x="116" y="173"/>
                      </a:cubicBezTo>
                      <a:cubicBezTo>
                        <a:pt x="105" y="172"/>
                        <a:pt x="95" y="170"/>
                        <a:pt x="84" y="168"/>
                      </a:cubicBezTo>
                      <a:cubicBezTo>
                        <a:pt x="73" y="167"/>
                        <a:pt x="62" y="164"/>
                        <a:pt x="51" y="161"/>
                      </a:cubicBezTo>
                      <a:cubicBezTo>
                        <a:pt x="40" y="157"/>
                        <a:pt x="30" y="152"/>
                        <a:pt x="21" y="144"/>
                      </a:cubicBezTo>
                      <a:cubicBezTo>
                        <a:pt x="17" y="140"/>
                        <a:pt x="14" y="136"/>
                        <a:pt x="10" y="131"/>
                      </a:cubicBezTo>
                      <a:cubicBezTo>
                        <a:pt x="8" y="127"/>
                        <a:pt x="5" y="122"/>
                        <a:pt x="4" y="116"/>
                      </a:cubicBezTo>
                      <a:cubicBezTo>
                        <a:pt x="0" y="106"/>
                        <a:pt x="0" y="95"/>
                        <a:pt x="0" y="85"/>
                      </a:cubicBezTo>
                      <a:cubicBezTo>
                        <a:pt x="2" y="75"/>
                        <a:pt x="5" y="65"/>
                        <a:pt x="9" y="56"/>
                      </a:cubicBezTo>
                      <a:cubicBezTo>
                        <a:pt x="19" y="38"/>
                        <a:pt x="33" y="25"/>
                        <a:pt x="49" y="17"/>
                      </a:cubicBezTo>
                      <a:cubicBezTo>
                        <a:pt x="64" y="8"/>
                        <a:pt x="80" y="4"/>
                        <a:pt x="95" y="2"/>
                      </a:cubicBezTo>
                      <a:cubicBezTo>
                        <a:pt x="110" y="0"/>
                        <a:pt x="124" y="0"/>
                        <a:pt x="136" y="2"/>
                      </a:cubicBezTo>
                      <a:cubicBezTo>
                        <a:pt x="147" y="3"/>
                        <a:pt x="157" y="5"/>
                        <a:pt x="166" y="7"/>
                      </a:cubicBezTo>
                      <a:cubicBezTo>
                        <a:pt x="174" y="8"/>
                        <a:pt x="180" y="10"/>
                        <a:pt x="184" y="11"/>
                      </a:cubicBezTo>
                      <a:cubicBezTo>
                        <a:pt x="186" y="12"/>
                        <a:pt x="188" y="12"/>
                        <a:pt x="189" y="13"/>
                      </a:cubicBezTo>
                      <a:cubicBezTo>
                        <a:pt x="190" y="13"/>
                        <a:pt x="191" y="13"/>
                        <a:pt x="191" y="13"/>
                      </a:cubicBezTo>
                      <a:cubicBezTo>
                        <a:pt x="191" y="13"/>
                        <a:pt x="190" y="13"/>
                        <a:pt x="189" y="13"/>
                      </a:cubicBezTo>
                      <a:cubicBezTo>
                        <a:pt x="188" y="12"/>
                        <a:pt x="186" y="12"/>
                        <a:pt x="184" y="12"/>
                      </a:cubicBezTo>
                      <a:cubicBezTo>
                        <a:pt x="180" y="10"/>
                        <a:pt x="174" y="9"/>
                        <a:pt x="166" y="7"/>
                      </a:cubicBezTo>
                      <a:cubicBezTo>
                        <a:pt x="157" y="5"/>
                        <a:pt x="147" y="4"/>
                        <a:pt x="136" y="2"/>
                      </a:cubicBezTo>
                      <a:cubicBezTo>
                        <a:pt x="124" y="1"/>
                        <a:pt x="110" y="1"/>
                        <a:pt x="95" y="3"/>
                      </a:cubicBezTo>
                      <a:cubicBezTo>
                        <a:pt x="81" y="5"/>
                        <a:pt x="65" y="9"/>
                        <a:pt x="49" y="18"/>
                      </a:cubicBezTo>
                      <a:cubicBezTo>
                        <a:pt x="34" y="26"/>
                        <a:pt x="20" y="39"/>
                        <a:pt x="10" y="56"/>
                      </a:cubicBezTo>
                      <a:cubicBezTo>
                        <a:pt x="6" y="65"/>
                        <a:pt x="3" y="75"/>
                        <a:pt x="2" y="85"/>
                      </a:cubicBezTo>
                      <a:cubicBezTo>
                        <a:pt x="1" y="95"/>
                        <a:pt x="2" y="106"/>
                        <a:pt x="5" y="116"/>
                      </a:cubicBezTo>
                      <a:cubicBezTo>
                        <a:pt x="7" y="121"/>
                        <a:pt x="9" y="126"/>
                        <a:pt x="12" y="130"/>
                      </a:cubicBezTo>
                      <a:cubicBezTo>
                        <a:pt x="15" y="135"/>
                        <a:pt x="18" y="139"/>
                        <a:pt x="22" y="143"/>
                      </a:cubicBezTo>
                      <a:cubicBezTo>
                        <a:pt x="30" y="150"/>
                        <a:pt x="41" y="156"/>
                        <a:pt x="51" y="159"/>
                      </a:cubicBezTo>
                      <a:cubicBezTo>
                        <a:pt x="62" y="163"/>
                        <a:pt x="73" y="165"/>
                        <a:pt x="84" y="167"/>
                      </a:cubicBezTo>
                      <a:cubicBezTo>
                        <a:pt x="95" y="168"/>
                        <a:pt x="106" y="170"/>
                        <a:pt x="116" y="171"/>
                      </a:cubicBezTo>
                      <a:cubicBezTo>
                        <a:pt x="138" y="173"/>
                        <a:pt x="159" y="173"/>
                        <a:pt x="177" y="166"/>
                      </a:cubicBezTo>
                      <a:cubicBezTo>
                        <a:pt x="196" y="159"/>
                        <a:pt x="209" y="144"/>
                        <a:pt x="216" y="128"/>
                      </a:cubicBezTo>
                      <a:cubicBezTo>
                        <a:pt x="224" y="112"/>
                        <a:pt x="225" y="96"/>
                        <a:pt x="223" y="81"/>
                      </a:cubicBezTo>
                      <a:cubicBezTo>
                        <a:pt x="220" y="66"/>
                        <a:pt x="214" y="54"/>
                        <a:pt x="206" y="45"/>
                      </a:cubicBezTo>
                      <a:cubicBezTo>
                        <a:pt x="199" y="35"/>
                        <a:pt x="191" y="29"/>
                        <a:pt x="184" y="24"/>
                      </a:cubicBezTo>
                      <a:cubicBezTo>
                        <a:pt x="177" y="20"/>
                        <a:pt x="172" y="17"/>
                        <a:pt x="167" y="15"/>
                      </a:cubicBezTo>
                      <a:cubicBezTo>
                        <a:pt x="165" y="14"/>
                        <a:pt x="164" y="14"/>
                        <a:pt x="163" y="13"/>
                      </a:cubicBezTo>
                      <a:cubicBezTo>
                        <a:pt x="162" y="13"/>
                        <a:pt x="161" y="13"/>
                        <a:pt x="161" y="13"/>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7" name="任意多边形 170">
                  <a:extLst>
                    <a:ext uri="{FF2B5EF4-FFF2-40B4-BE49-F238E27FC236}">
                      <a16:creationId xmlns:a16="http://schemas.microsoft.com/office/drawing/2014/main" id="{7E123EE5-6B3E-4B6E-B8CB-3E91D4884595}"/>
                    </a:ext>
                  </a:extLst>
                </p:cNvPr>
                <p:cNvSpPr/>
                <p:nvPr/>
              </p:nvSpPr>
              <p:spPr bwMode="auto">
                <a:xfrm>
                  <a:off x="4793457" y="3225008"/>
                  <a:ext cx="58738" cy="141288"/>
                </a:xfrm>
                <a:custGeom>
                  <a:avLst/>
                  <a:gdLst>
                    <a:gd name="T0" fmla="*/ 22 w 22"/>
                    <a:gd name="T1" fmla="*/ 51 h 52"/>
                    <a:gd name="T2" fmla="*/ 19 w 22"/>
                    <a:gd name="T3" fmla="*/ 51 h 52"/>
                    <a:gd name="T4" fmla="*/ 10 w 22"/>
                    <a:gd name="T5" fmla="*/ 52 h 52"/>
                    <a:gd name="T6" fmla="*/ 7 w 22"/>
                    <a:gd name="T7" fmla="*/ 52 h 52"/>
                    <a:gd name="T8" fmla="*/ 4 w 22"/>
                    <a:gd name="T9" fmla="*/ 52 h 52"/>
                    <a:gd name="T10" fmla="*/ 2 w 22"/>
                    <a:gd name="T11" fmla="*/ 51 h 52"/>
                    <a:gd name="T12" fmla="*/ 2 w 22"/>
                    <a:gd name="T13" fmla="*/ 49 h 52"/>
                    <a:gd name="T14" fmla="*/ 1 w 22"/>
                    <a:gd name="T15" fmla="*/ 45 h 52"/>
                    <a:gd name="T16" fmla="*/ 1 w 22"/>
                    <a:gd name="T17" fmla="*/ 29 h 52"/>
                    <a:gd name="T18" fmla="*/ 0 w 22"/>
                    <a:gd name="T19" fmla="*/ 13 h 52"/>
                    <a:gd name="T20" fmla="*/ 2 w 22"/>
                    <a:gd name="T21" fmla="*/ 5 h 52"/>
                    <a:gd name="T22" fmla="*/ 6 w 22"/>
                    <a:gd name="T23" fmla="*/ 1 h 52"/>
                    <a:gd name="T24" fmla="*/ 15 w 22"/>
                    <a:gd name="T25" fmla="*/ 0 h 52"/>
                    <a:gd name="T26" fmla="*/ 19 w 22"/>
                    <a:gd name="T27" fmla="*/ 1 h 52"/>
                    <a:gd name="T28" fmla="*/ 15 w 22"/>
                    <a:gd name="T29" fmla="*/ 1 h 52"/>
                    <a:gd name="T30" fmla="*/ 7 w 22"/>
                    <a:gd name="T31" fmla="*/ 2 h 52"/>
                    <a:gd name="T32" fmla="*/ 3 w 22"/>
                    <a:gd name="T33" fmla="*/ 6 h 52"/>
                    <a:gd name="T34" fmla="*/ 1 w 22"/>
                    <a:gd name="T35" fmla="*/ 13 h 52"/>
                    <a:gd name="T36" fmla="*/ 2 w 22"/>
                    <a:gd name="T37" fmla="*/ 29 h 52"/>
                    <a:gd name="T38" fmla="*/ 3 w 22"/>
                    <a:gd name="T39" fmla="*/ 45 h 52"/>
                    <a:gd name="T40" fmla="*/ 4 w 22"/>
                    <a:gd name="T41" fmla="*/ 51 h 52"/>
                    <a:gd name="T42" fmla="*/ 7 w 22"/>
                    <a:gd name="T43" fmla="*/ 51 h 52"/>
                    <a:gd name="T44" fmla="*/ 10 w 22"/>
                    <a:gd name="T45" fmla="*/ 51 h 52"/>
                    <a:gd name="T46" fmla="*/ 19 w 22"/>
                    <a:gd name="T47" fmla="*/ 51 h 52"/>
                    <a:gd name="T48" fmla="*/ 22 w 22"/>
                    <a:gd name="T49"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2">
                      <a:moveTo>
                        <a:pt x="22" y="51"/>
                      </a:moveTo>
                      <a:cubicBezTo>
                        <a:pt x="22" y="51"/>
                        <a:pt x="21" y="51"/>
                        <a:pt x="19" y="51"/>
                      </a:cubicBezTo>
                      <a:cubicBezTo>
                        <a:pt x="17" y="52"/>
                        <a:pt x="14" y="52"/>
                        <a:pt x="10" y="52"/>
                      </a:cubicBezTo>
                      <a:cubicBezTo>
                        <a:pt x="9" y="52"/>
                        <a:pt x="8" y="52"/>
                        <a:pt x="7" y="52"/>
                      </a:cubicBezTo>
                      <a:cubicBezTo>
                        <a:pt x="6" y="52"/>
                        <a:pt x="5" y="52"/>
                        <a:pt x="4" y="52"/>
                      </a:cubicBezTo>
                      <a:cubicBezTo>
                        <a:pt x="3" y="52"/>
                        <a:pt x="3" y="51"/>
                        <a:pt x="2" y="51"/>
                      </a:cubicBezTo>
                      <a:cubicBezTo>
                        <a:pt x="2" y="50"/>
                        <a:pt x="2" y="49"/>
                        <a:pt x="2" y="49"/>
                      </a:cubicBezTo>
                      <a:cubicBezTo>
                        <a:pt x="2" y="47"/>
                        <a:pt x="2" y="46"/>
                        <a:pt x="1" y="45"/>
                      </a:cubicBezTo>
                      <a:cubicBezTo>
                        <a:pt x="1" y="40"/>
                        <a:pt x="1" y="35"/>
                        <a:pt x="1" y="29"/>
                      </a:cubicBezTo>
                      <a:cubicBezTo>
                        <a:pt x="0" y="23"/>
                        <a:pt x="0" y="18"/>
                        <a:pt x="0" y="13"/>
                      </a:cubicBezTo>
                      <a:cubicBezTo>
                        <a:pt x="0" y="10"/>
                        <a:pt x="0" y="8"/>
                        <a:pt x="2" y="5"/>
                      </a:cubicBezTo>
                      <a:cubicBezTo>
                        <a:pt x="3" y="3"/>
                        <a:pt x="5" y="2"/>
                        <a:pt x="6" y="1"/>
                      </a:cubicBezTo>
                      <a:cubicBezTo>
                        <a:pt x="10" y="0"/>
                        <a:pt x="13" y="0"/>
                        <a:pt x="15" y="0"/>
                      </a:cubicBezTo>
                      <a:cubicBezTo>
                        <a:pt x="18" y="0"/>
                        <a:pt x="19" y="1"/>
                        <a:pt x="19" y="1"/>
                      </a:cubicBezTo>
                      <a:cubicBezTo>
                        <a:pt x="19" y="1"/>
                        <a:pt x="17" y="1"/>
                        <a:pt x="15" y="1"/>
                      </a:cubicBezTo>
                      <a:cubicBezTo>
                        <a:pt x="13" y="1"/>
                        <a:pt x="10" y="1"/>
                        <a:pt x="7" y="2"/>
                      </a:cubicBezTo>
                      <a:cubicBezTo>
                        <a:pt x="5" y="3"/>
                        <a:pt x="4" y="4"/>
                        <a:pt x="3" y="6"/>
                      </a:cubicBezTo>
                      <a:cubicBezTo>
                        <a:pt x="2" y="8"/>
                        <a:pt x="1" y="10"/>
                        <a:pt x="1" y="13"/>
                      </a:cubicBezTo>
                      <a:cubicBezTo>
                        <a:pt x="1" y="17"/>
                        <a:pt x="2" y="23"/>
                        <a:pt x="2" y="29"/>
                      </a:cubicBezTo>
                      <a:cubicBezTo>
                        <a:pt x="2" y="34"/>
                        <a:pt x="3" y="40"/>
                        <a:pt x="3" y="45"/>
                      </a:cubicBezTo>
                      <a:cubicBezTo>
                        <a:pt x="3" y="47"/>
                        <a:pt x="3" y="50"/>
                        <a:pt x="4" y="51"/>
                      </a:cubicBezTo>
                      <a:cubicBezTo>
                        <a:pt x="5" y="51"/>
                        <a:pt x="6" y="51"/>
                        <a:pt x="7" y="51"/>
                      </a:cubicBezTo>
                      <a:cubicBezTo>
                        <a:pt x="8" y="51"/>
                        <a:pt x="9" y="51"/>
                        <a:pt x="10" y="51"/>
                      </a:cubicBezTo>
                      <a:cubicBezTo>
                        <a:pt x="14" y="51"/>
                        <a:pt x="17" y="51"/>
                        <a:pt x="19" y="51"/>
                      </a:cubicBezTo>
                      <a:cubicBezTo>
                        <a:pt x="21" y="51"/>
                        <a:pt x="22" y="51"/>
                        <a:pt x="22" y="51"/>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8" name="任意多边形 171">
                  <a:extLst>
                    <a:ext uri="{FF2B5EF4-FFF2-40B4-BE49-F238E27FC236}">
                      <a16:creationId xmlns:a16="http://schemas.microsoft.com/office/drawing/2014/main" id="{2B350F83-4C05-4D0C-865C-010E36953B2F}"/>
                    </a:ext>
                  </a:extLst>
                </p:cNvPr>
                <p:cNvSpPr/>
                <p:nvPr/>
              </p:nvSpPr>
              <p:spPr bwMode="auto">
                <a:xfrm>
                  <a:off x="4795044" y="3290096"/>
                  <a:ext cx="46038" cy="4763"/>
                </a:xfrm>
                <a:custGeom>
                  <a:avLst/>
                  <a:gdLst>
                    <a:gd name="T0" fmla="*/ 17 w 17"/>
                    <a:gd name="T1" fmla="*/ 1 h 2"/>
                    <a:gd name="T2" fmla="*/ 9 w 17"/>
                    <a:gd name="T3" fmla="*/ 2 h 2"/>
                    <a:gd name="T4" fmla="*/ 0 w 17"/>
                    <a:gd name="T5" fmla="*/ 1 h 2"/>
                    <a:gd name="T6" fmla="*/ 9 w 17"/>
                    <a:gd name="T7" fmla="*/ 0 h 2"/>
                    <a:gd name="T8" fmla="*/ 17 w 17"/>
                    <a:gd name="T9" fmla="*/ 1 h 2"/>
                  </a:gdLst>
                  <a:ahLst/>
                  <a:cxnLst>
                    <a:cxn ang="0">
                      <a:pos x="T0" y="T1"/>
                    </a:cxn>
                    <a:cxn ang="0">
                      <a:pos x="T2" y="T3"/>
                    </a:cxn>
                    <a:cxn ang="0">
                      <a:pos x="T4" y="T5"/>
                    </a:cxn>
                    <a:cxn ang="0">
                      <a:pos x="T6" y="T7"/>
                    </a:cxn>
                    <a:cxn ang="0">
                      <a:pos x="T8" y="T9"/>
                    </a:cxn>
                  </a:cxnLst>
                  <a:rect l="0" t="0" r="r" b="b"/>
                  <a:pathLst>
                    <a:path w="17" h="2">
                      <a:moveTo>
                        <a:pt x="17" y="1"/>
                      </a:moveTo>
                      <a:cubicBezTo>
                        <a:pt x="17" y="1"/>
                        <a:pt x="13" y="2"/>
                        <a:pt x="9" y="2"/>
                      </a:cubicBezTo>
                      <a:cubicBezTo>
                        <a:pt x="4" y="2"/>
                        <a:pt x="0" y="2"/>
                        <a:pt x="0" y="1"/>
                      </a:cubicBezTo>
                      <a:cubicBezTo>
                        <a:pt x="0" y="1"/>
                        <a:pt x="4" y="0"/>
                        <a:pt x="9" y="0"/>
                      </a:cubicBezTo>
                      <a:cubicBezTo>
                        <a:pt x="13" y="0"/>
                        <a:pt x="17" y="0"/>
                        <a:pt x="17" y="1"/>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9" name="任意多边形 172">
                  <a:extLst>
                    <a:ext uri="{FF2B5EF4-FFF2-40B4-BE49-F238E27FC236}">
                      <a16:creationId xmlns:a16="http://schemas.microsoft.com/office/drawing/2014/main" id="{40B9DEB2-9FBB-49D5-9ADC-5E04CEA61DB1}"/>
                    </a:ext>
                  </a:extLst>
                </p:cNvPr>
                <p:cNvSpPr/>
                <p:nvPr/>
              </p:nvSpPr>
              <p:spPr bwMode="auto">
                <a:xfrm>
                  <a:off x="4883944" y="3267871"/>
                  <a:ext cx="69850" cy="9525"/>
                </a:xfrm>
                <a:custGeom>
                  <a:avLst/>
                  <a:gdLst>
                    <a:gd name="T0" fmla="*/ 26 w 26"/>
                    <a:gd name="T1" fmla="*/ 1 h 3"/>
                    <a:gd name="T2" fmla="*/ 13 w 26"/>
                    <a:gd name="T3" fmla="*/ 2 h 3"/>
                    <a:gd name="T4" fmla="*/ 0 w 26"/>
                    <a:gd name="T5" fmla="*/ 2 h 3"/>
                    <a:gd name="T6" fmla="*/ 13 w 26"/>
                    <a:gd name="T7" fmla="*/ 0 h 3"/>
                    <a:gd name="T8" fmla="*/ 26 w 26"/>
                    <a:gd name="T9" fmla="*/ 1 h 3"/>
                  </a:gdLst>
                  <a:ahLst/>
                  <a:cxnLst>
                    <a:cxn ang="0">
                      <a:pos x="T0" y="T1"/>
                    </a:cxn>
                    <a:cxn ang="0">
                      <a:pos x="T2" y="T3"/>
                    </a:cxn>
                    <a:cxn ang="0">
                      <a:pos x="T4" y="T5"/>
                    </a:cxn>
                    <a:cxn ang="0">
                      <a:pos x="T6" y="T7"/>
                    </a:cxn>
                    <a:cxn ang="0">
                      <a:pos x="T8" y="T9"/>
                    </a:cxn>
                  </a:cxnLst>
                  <a:rect l="0" t="0" r="r" b="b"/>
                  <a:pathLst>
                    <a:path w="26" h="3">
                      <a:moveTo>
                        <a:pt x="26" y="1"/>
                      </a:moveTo>
                      <a:cubicBezTo>
                        <a:pt x="26" y="2"/>
                        <a:pt x="20" y="2"/>
                        <a:pt x="13" y="2"/>
                      </a:cubicBezTo>
                      <a:cubicBezTo>
                        <a:pt x="6" y="2"/>
                        <a:pt x="0" y="3"/>
                        <a:pt x="0" y="2"/>
                      </a:cubicBezTo>
                      <a:cubicBezTo>
                        <a:pt x="0" y="2"/>
                        <a:pt x="6" y="1"/>
                        <a:pt x="13" y="0"/>
                      </a:cubicBezTo>
                      <a:cubicBezTo>
                        <a:pt x="20" y="0"/>
                        <a:pt x="26" y="1"/>
                        <a:pt x="26" y="1"/>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0" name="任意多边形 173">
                  <a:extLst>
                    <a:ext uri="{FF2B5EF4-FFF2-40B4-BE49-F238E27FC236}">
                      <a16:creationId xmlns:a16="http://schemas.microsoft.com/office/drawing/2014/main" id="{95E4B8CB-A3F2-4EAE-A28E-DA01B127C1BA}"/>
                    </a:ext>
                  </a:extLst>
                </p:cNvPr>
                <p:cNvSpPr/>
                <p:nvPr/>
              </p:nvSpPr>
              <p:spPr bwMode="auto">
                <a:xfrm>
                  <a:off x="4891882" y="3320258"/>
                  <a:ext cx="68263" cy="7938"/>
                </a:xfrm>
                <a:custGeom>
                  <a:avLst/>
                  <a:gdLst>
                    <a:gd name="T0" fmla="*/ 25 w 25"/>
                    <a:gd name="T1" fmla="*/ 2 h 3"/>
                    <a:gd name="T2" fmla="*/ 13 w 25"/>
                    <a:gd name="T3" fmla="*/ 2 h 3"/>
                    <a:gd name="T4" fmla="*/ 0 w 25"/>
                    <a:gd name="T5" fmla="*/ 1 h 3"/>
                    <a:gd name="T6" fmla="*/ 13 w 25"/>
                    <a:gd name="T7" fmla="*/ 1 h 3"/>
                    <a:gd name="T8" fmla="*/ 25 w 25"/>
                    <a:gd name="T9" fmla="*/ 2 h 3"/>
                  </a:gdLst>
                  <a:ahLst/>
                  <a:cxnLst>
                    <a:cxn ang="0">
                      <a:pos x="T0" y="T1"/>
                    </a:cxn>
                    <a:cxn ang="0">
                      <a:pos x="T2" y="T3"/>
                    </a:cxn>
                    <a:cxn ang="0">
                      <a:pos x="T4" y="T5"/>
                    </a:cxn>
                    <a:cxn ang="0">
                      <a:pos x="T6" y="T7"/>
                    </a:cxn>
                    <a:cxn ang="0">
                      <a:pos x="T8" y="T9"/>
                    </a:cxn>
                  </a:cxnLst>
                  <a:rect l="0" t="0" r="r" b="b"/>
                  <a:pathLst>
                    <a:path w="25" h="3">
                      <a:moveTo>
                        <a:pt x="25" y="2"/>
                      </a:moveTo>
                      <a:cubicBezTo>
                        <a:pt x="25" y="2"/>
                        <a:pt x="19" y="3"/>
                        <a:pt x="13" y="2"/>
                      </a:cubicBezTo>
                      <a:cubicBezTo>
                        <a:pt x="6" y="2"/>
                        <a:pt x="0" y="1"/>
                        <a:pt x="0" y="1"/>
                      </a:cubicBezTo>
                      <a:cubicBezTo>
                        <a:pt x="0" y="0"/>
                        <a:pt x="6" y="1"/>
                        <a:pt x="13" y="1"/>
                      </a:cubicBezTo>
                      <a:cubicBezTo>
                        <a:pt x="19" y="1"/>
                        <a:pt x="25" y="1"/>
                        <a:pt x="25" y="2"/>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1" name="任意多边形 174">
                  <a:extLst>
                    <a:ext uri="{FF2B5EF4-FFF2-40B4-BE49-F238E27FC236}">
                      <a16:creationId xmlns:a16="http://schemas.microsoft.com/office/drawing/2014/main" id="{533032EE-02FB-4CB6-B46D-D095675C45B7}"/>
                    </a:ext>
                  </a:extLst>
                </p:cNvPr>
                <p:cNvSpPr/>
                <p:nvPr/>
              </p:nvSpPr>
              <p:spPr bwMode="auto">
                <a:xfrm>
                  <a:off x="5037932" y="3271046"/>
                  <a:ext cx="104775" cy="95250"/>
                </a:xfrm>
                <a:custGeom>
                  <a:avLst/>
                  <a:gdLst>
                    <a:gd name="T0" fmla="*/ 38 w 39"/>
                    <a:gd name="T1" fmla="*/ 31 h 35"/>
                    <a:gd name="T2" fmla="*/ 38 w 39"/>
                    <a:gd name="T3" fmla="*/ 26 h 35"/>
                    <a:gd name="T4" fmla="*/ 36 w 39"/>
                    <a:gd name="T5" fmla="*/ 13 h 35"/>
                    <a:gd name="T6" fmla="*/ 31 w 39"/>
                    <a:gd name="T7" fmla="*/ 5 h 35"/>
                    <a:gd name="T8" fmla="*/ 27 w 39"/>
                    <a:gd name="T9" fmla="*/ 6 h 35"/>
                    <a:gd name="T10" fmla="*/ 23 w 39"/>
                    <a:gd name="T11" fmla="*/ 10 h 35"/>
                    <a:gd name="T12" fmla="*/ 19 w 39"/>
                    <a:gd name="T13" fmla="*/ 35 h 35"/>
                    <a:gd name="T14" fmla="*/ 18 w 39"/>
                    <a:gd name="T15" fmla="*/ 35 h 35"/>
                    <a:gd name="T16" fmla="*/ 18 w 39"/>
                    <a:gd name="T17" fmla="*/ 16 h 35"/>
                    <a:gd name="T18" fmla="*/ 17 w 39"/>
                    <a:gd name="T19" fmla="*/ 9 h 35"/>
                    <a:gd name="T20" fmla="*/ 13 w 39"/>
                    <a:gd name="T21" fmla="*/ 3 h 35"/>
                    <a:gd name="T22" fmla="*/ 7 w 39"/>
                    <a:gd name="T23" fmla="*/ 3 h 35"/>
                    <a:gd name="T24" fmla="*/ 4 w 39"/>
                    <a:gd name="T25" fmla="*/ 8 h 35"/>
                    <a:gd name="T26" fmla="*/ 3 w 39"/>
                    <a:gd name="T27" fmla="*/ 14 h 35"/>
                    <a:gd name="T28" fmla="*/ 2 w 39"/>
                    <a:gd name="T29" fmla="*/ 21 h 35"/>
                    <a:gd name="T30" fmla="*/ 2 w 39"/>
                    <a:gd name="T31" fmla="*/ 32 h 35"/>
                    <a:gd name="T32" fmla="*/ 1 w 39"/>
                    <a:gd name="T33" fmla="*/ 32 h 35"/>
                    <a:gd name="T34" fmla="*/ 0 w 39"/>
                    <a:gd name="T35" fmla="*/ 10 h 35"/>
                    <a:gd name="T36" fmla="*/ 0 w 39"/>
                    <a:gd name="T37" fmla="*/ 4 h 35"/>
                    <a:gd name="T38" fmla="*/ 0 w 39"/>
                    <a:gd name="T39" fmla="*/ 2 h 35"/>
                    <a:gd name="T40" fmla="*/ 0 w 39"/>
                    <a:gd name="T41" fmla="*/ 4 h 35"/>
                    <a:gd name="T42" fmla="*/ 1 w 39"/>
                    <a:gd name="T43" fmla="*/ 10 h 35"/>
                    <a:gd name="T44" fmla="*/ 2 w 39"/>
                    <a:gd name="T45" fmla="*/ 32 h 35"/>
                    <a:gd name="T46" fmla="*/ 1 w 39"/>
                    <a:gd name="T47" fmla="*/ 32 h 35"/>
                    <a:gd name="T48" fmla="*/ 1 w 39"/>
                    <a:gd name="T49" fmla="*/ 20 h 35"/>
                    <a:gd name="T50" fmla="*/ 1 w 39"/>
                    <a:gd name="T51" fmla="*/ 14 h 35"/>
                    <a:gd name="T52" fmla="*/ 2 w 39"/>
                    <a:gd name="T53" fmla="*/ 7 h 35"/>
                    <a:gd name="T54" fmla="*/ 7 w 39"/>
                    <a:gd name="T55" fmla="*/ 2 h 35"/>
                    <a:gd name="T56" fmla="*/ 10 w 39"/>
                    <a:gd name="T57" fmla="*/ 0 h 35"/>
                    <a:gd name="T58" fmla="*/ 14 w 39"/>
                    <a:gd name="T59" fmla="*/ 2 h 35"/>
                    <a:gd name="T60" fmla="*/ 18 w 39"/>
                    <a:gd name="T61" fmla="*/ 8 h 35"/>
                    <a:gd name="T62" fmla="*/ 19 w 39"/>
                    <a:gd name="T63" fmla="*/ 16 h 35"/>
                    <a:gd name="T64" fmla="*/ 19 w 39"/>
                    <a:gd name="T65" fmla="*/ 35 h 35"/>
                    <a:gd name="T66" fmla="*/ 18 w 39"/>
                    <a:gd name="T67" fmla="*/ 35 h 35"/>
                    <a:gd name="T68" fmla="*/ 22 w 39"/>
                    <a:gd name="T69" fmla="*/ 9 h 35"/>
                    <a:gd name="T70" fmla="*/ 26 w 39"/>
                    <a:gd name="T71" fmla="*/ 5 h 35"/>
                    <a:gd name="T72" fmla="*/ 32 w 39"/>
                    <a:gd name="T73" fmla="*/ 4 h 35"/>
                    <a:gd name="T74" fmla="*/ 37 w 39"/>
                    <a:gd name="T75" fmla="*/ 13 h 35"/>
                    <a:gd name="T76" fmla="*/ 39 w 39"/>
                    <a:gd name="T77" fmla="*/ 26 h 35"/>
                    <a:gd name="T78" fmla="*/ 39 w 39"/>
                    <a:gd name="T79" fmla="*/ 30 h 35"/>
                    <a:gd name="T80" fmla="*/ 38 w 39"/>
                    <a:gd name="T81"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 h="35">
                      <a:moveTo>
                        <a:pt x="38" y="31"/>
                      </a:moveTo>
                      <a:cubicBezTo>
                        <a:pt x="38" y="31"/>
                        <a:pt x="38" y="29"/>
                        <a:pt x="38" y="26"/>
                      </a:cubicBezTo>
                      <a:cubicBezTo>
                        <a:pt x="38" y="23"/>
                        <a:pt x="38" y="18"/>
                        <a:pt x="36" y="13"/>
                      </a:cubicBezTo>
                      <a:cubicBezTo>
                        <a:pt x="35" y="10"/>
                        <a:pt x="34" y="7"/>
                        <a:pt x="31" y="5"/>
                      </a:cubicBezTo>
                      <a:cubicBezTo>
                        <a:pt x="30" y="5"/>
                        <a:pt x="28" y="5"/>
                        <a:pt x="27" y="6"/>
                      </a:cubicBezTo>
                      <a:cubicBezTo>
                        <a:pt x="25" y="7"/>
                        <a:pt x="24" y="8"/>
                        <a:pt x="23" y="10"/>
                      </a:cubicBezTo>
                      <a:cubicBezTo>
                        <a:pt x="20" y="17"/>
                        <a:pt x="19" y="26"/>
                        <a:pt x="19" y="35"/>
                      </a:cubicBezTo>
                      <a:cubicBezTo>
                        <a:pt x="18" y="35"/>
                        <a:pt x="18" y="35"/>
                        <a:pt x="18" y="35"/>
                      </a:cubicBezTo>
                      <a:cubicBezTo>
                        <a:pt x="18" y="29"/>
                        <a:pt x="18" y="23"/>
                        <a:pt x="18" y="16"/>
                      </a:cubicBezTo>
                      <a:cubicBezTo>
                        <a:pt x="17" y="14"/>
                        <a:pt x="17" y="11"/>
                        <a:pt x="17" y="9"/>
                      </a:cubicBezTo>
                      <a:cubicBezTo>
                        <a:pt x="16" y="7"/>
                        <a:pt x="15" y="4"/>
                        <a:pt x="13" y="3"/>
                      </a:cubicBezTo>
                      <a:cubicBezTo>
                        <a:pt x="11" y="2"/>
                        <a:pt x="9" y="2"/>
                        <a:pt x="7" y="3"/>
                      </a:cubicBezTo>
                      <a:cubicBezTo>
                        <a:pt x="6" y="4"/>
                        <a:pt x="4" y="6"/>
                        <a:pt x="4" y="8"/>
                      </a:cubicBezTo>
                      <a:cubicBezTo>
                        <a:pt x="3" y="10"/>
                        <a:pt x="3" y="12"/>
                        <a:pt x="3" y="14"/>
                      </a:cubicBezTo>
                      <a:cubicBezTo>
                        <a:pt x="2" y="16"/>
                        <a:pt x="2" y="19"/>
                        <a:pt x="2" y="21"/>
                      </a:cubicBezTo>
                      <a:cubicBezTo>
                        <a:pt x="2" y="25"/>
                        <a:pt x="2" y="28"/>
                        <a:pt x="2" y="32"/>
                      </a:cubicBezTo>
                      <a:cubicBezTo>
                        <a:pt x="1" y="32"/>
                        <a:pt x="1" y="32"/>
                        <a:pt x="1" y="32"/>
                      </a:cubicBezTo>
                      <a:cubicBezTo>
                        <a:pt x="0" y="23"/>
                        <a:pt x="0" y="16"/>
                        <a:pt x="0" y="10"/>
                      </a:cubicBezTo>
                      <a:cubicBezTo>
                        <a:pt x="0" y="8"/>
                        <a:pt x="0" y="6"/>
                        <a:pt x="0" y="4"/>
                      </a:cubicBezTo>
                      <a:cubicBezTo>
                        <a:pt x="0" y="3"/>
                        <a:pt x="0" y="2"/>
                        <a:pt x="0" y="2"/>
                      </a:cubicBezTo>
                      <a:cubicBezTo>
                        <a:pt x="0" y="2"/>
                        <a:pt x="0" y="3"/>
                        <a:pt x="0" y="4"/>
                      </a:cubicBezTo>
                      <a:cubicBezTo>
                        <a:pt x="0" y="6"/>
                        <a:pt x="0" y="8"/>
                        <a:pt x="1" y="10"/>
                      </a:cubicBezTo>
                      <a:cubicBezTo>
                        <a:pt x="1" y="16"/>
                        <a:pt x="1" y="23"/>
                        <a:pt x="2" y="32"/>
                      </a:cubicBezTo>
                      <a:cubicBezTo>
                        <a:pt x="1" y="32"/>
                        <a:pt x="1" y="32"/>
                        <a:pt x="1" y="32"/>
                      </a:cubicBezTo>
                      <a:cubicBezTo>
                        <a:pt x="1" y="28"/>
                        <a:pt x="0" y="25"/>
                        <a:pt x="1" y="20"/>
                      </a:cubicBezTo>
                      <a:cubicBezTo>
                        <a:pt x="1" y="18"/>
                        <a:pt x="1" y="16"/>
                        <a:pt x="1" y="14"/>
                      </a:cubicBezTo>
                      <a:cubicBezTo>
                        <a:pt x="1" y="12"/>
                        <a:pt x="2" y="10"/>
                        <a:pt x="2" y="7"/>
                      </a:cubicBezTo>
                      <a:cubicBezTo>
                        <a:pt x="3" y="5"/>
                        <a:pt x="4" y="3"/>
                        <a:pt x="7" y="2"/>
                      </a:cubicBezTo>
                      <a:cubicBezTo>
                        <a:pt x="8" y="1"/>
                        <a:pt x="9" y="0"/>
                        <a:pt x="10" y="0"/>
                      </a:cubicBezTo>
                      <a:cubicBezTo>
                        <a:pt x="12" y="0"/>
                        <a:pt x="13" y="1"/>
                        <a:pt x="14" y="2"/>
                      </a:cubicBezTo>
                      <a:cubicBezTo>
                        <a:pt x="16" y="3"/>
                        <a:pt x="18" y="6"/>
                        <a:pt x="18" y="8"/>
                      </a:cubicBezTo>
                      <a:cubicBezTo>
                        <a:pt x="19" y="11"/>
                        <a:pt x="19" y="14"/>
                        <a:pt x="19" y="16"/>
                      </a:cubicBezTo>
                      <a:cubicBezTo>
                        <a:pt x="20" y="23"/>
                        <a:pt x="20" y="29"/>
                        <a:pt x="19" y="35"/>
                      </a:cubicBezTo>
                      <a:cubicBezTo>
                        <a:pt x="18" y="35"/>
                        <a:pt x="18" y="35"/>
                        <a:pt x="18" y="35"/>
                      </a:cubicBezTo>
                      <a:cubicBezTo>
                        <a:pt x="18" y="25"/>
                        <a:pt x="18" y="16"/>
                        <a:pt x="22" y="9"/>
                      </a:cubicBezTo>
                      <a:cubicBezTo>
                        <a:pt x="23" y="7"/>
                        <a:pt x="24" y="6"/>
                        <a:pt x="26" y="5"/>
                      </a:cubicBezTo>
                      <a:cubicBezTo>
                        <a:pt x="28" y="4"/>
                        <a:pt x="30" y="3"/>
                        <a:pt x="32" y="4"/>
                      </a:cubicBezTo>
                      <a:cubicBezTo>
                        <a:pt x="35" y="7"/>
                        <a:pt x="36" y="10"/>
                        <a:pt x="37" y="13"/>
                      </a:cubicBezTo>
                      <a:cubicBezTo>
                        <a:pt x="38" y="18"/>
                        <a:pt x="39" y="23"/>
                        <a:pt x="39" y="26"/>
                      </a:cubicBezTo>
                      <a:cubicBezTo>
                        <a:pt x="39" y="28"/>
                        <a:pt x="39" y="29"/>
                        <a:pt x="39" y="30"/>
                      </a:cubicBezTo>
                      <a:cubicBezTo>
                        <a:pt x="38" y="31"/>
                        <a:pt x="38" y="31"/>
                        <a:pt x="38" y="31"/>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2" name="任意多边形 175">
                  <a:extLst>
                    <a:ext uri="{FF2B5EF4-FFF2-40B4-BE49-F238E27FC236}">
                      <a16:creationId xmlns:a16="http://schemas.microsoft.com/office/drawing/2014/main" id="{AD5607E1-40A3-48C6-A7F1-D07364941781}"/>
                    </a:ext>
                  </a:extLst>
                </p:cNvPr>
                <p:cNvSpPr/>
                <p:nvPr/>
              </p:nvSpPr>
              <p:spPr bwMode="auto">
                <a:xfrm>
                  <a:off x="5168107" y="3271046"/>
                  <a:ext cx="66675" cy="84138"/>
                </a:xfrm>
                <a:custGeom>
                  <a:avLst/>
                  <a:gdLst>
                    <a:gd name="T0" fmla="*/ 25 w 25"/>
                    <a:gd name="T1" fmla="*/ 29 h 31"/>
                    <a:gd name="T2" fmla="*/ 23 w 25"/>
                    <a:gd name="T3" fmla="*/ 30 h 31"/>
                    <a:gd name="T4" fmla="*/ 17 w 25"/>
                    <a:gd name="T5" fmla="*/ 31 h 31"/>
                    <a:gd name="T6" fmla="*/ 8 w 25"/>
                    <a:gd name="T7" fmla="*/ 29 h 31"/>
                    <a:gd name="T8" fmla="*/ 1 w 25"/>
                    <a:gd name="T9" fmla="*/ 19 h 31"/>
                    <a:gd name="T10" fmla="*/ 3 w 25"/>
                    <a:gd name="T11" fmla="*/ 8 h 31"/>
                    <a:gd name="T12" fmla="*/ 10 w 25"/>
                    <a:gd name="T13" fmla="*/ 1 h 31"/>
                    <a:gd name="T14" fmla="*/ 16 w 25"/>
                    <a:gd name="T15" fmla="*/ 0 h 31"/>
                    <a:gd name="T16" fmla="*/ 18 w 25"/>
                    <a:gd name="T17" fmla="*/ 0 h 31"/>
                    <a:gd name="T18" fmla="*/ 10 w 25"/>
                    <a:gd name="T19" fmla="*/ 2 h 31"/>
                    <a:gd name="T20" fmla="*/ 4 w 25"/>
                    <a:gd name="T21" fmla="*/ 8 h 31"/>
                    <a:gd name="T22" fmla="*/ 3 w 25"/>
                    <a:gd name="T23" fmla="*/ 19 h 31"/>
                    <a:gd name="T24" fmla="*/ 9 w 25"/>
                    <a:gd name="T25" fmla="*/ 28 h 31"/>
                    <a:gd name="T26" fmla="*/ 17 w 25"/>
                    <a:gd name="T27" fmla="*/ 30 h 31"/>
                    <a:gd name="T28" fmla="*/ 25 w 25"/>
                    <a:gd name="T2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31">
                      <a:moveTo>
                        <a:pt x="25" y="29"/>
                      </a:moveTo>
                      <a:cubicBezTo>
                        <a:pt x="25" y="29"/>
                        <a:pt x="25" y="29"/>
                        <a:pt x="23" y="30"/>
                      </a:cubicBezTo>
                      <a:cubicBezTo>
                        <a:pt x="22" y="31"/>
                        <a:pt x="20" y="31"/>
                        <a:pt x="17" y="31"/>
                      </a:cubicBezTo>
                      <a:cubicBezTo>
                        <a:pt x="14" y="31"/>
                        <a:pt x="11" y="31"/>
                        <a:pt x="8" y="29"/>
                      </a:cubicBezTo>
                      <a:cubicBezTo>
                        <a:pt x="5" y="27"/>
                        <a:pt x="2" y="23"/>
                        <a:pt x="1" y="19"/>
                      </a:cubicBezTo>
                      <a:cubicBezTo>
                        <a:pt x="0" y="15"/>
                        <a:pt x="1" y="11"/>
                        <a:pt x="3" y="8"/>
                      </a:cubicBezTo>
                      <a:cubicBezTo>
                        <a:pt x="5" y="5"/>
                        <a:pt x="7" y="2"/>
                        <a:pt x="10" y="1"/>
                      </a:cubicBezTo>
                      <a:cubicBezTo>
                        <a:pt x="12" y="0"/>
                        <a:pt x="15" y="0"/>
                        <a:pt x="16" y="0"/>
                      </a:cubicBezTo>
                      <a:cubicBezTo>
                        <a:pt x="18" y="0"/>
                        <a:pt x="18" y="0"/>
                        <a:pt x="18" y="0"/>
                      </a:cubicBezTo>
                      <a:cubicBezTo>
                        <a:pt x="18" y="0"/>
                        <a:pt x="15" y="0"/>
                        <a:pt x="10" y="2"/>
                      </a:cubicBezTo>
                      <a:cubicBezTo>
                        <a:pt x="8" y="3"/>
                        <a:pt x="6" y="6"/>
                        <a:pt x="4" y="8"/>
                      </a:cubicBezTo>
                      <a:cubicBezTo>
                        <a:pt x="3" y="11"/>
                        <a:pt x="2" y="15"/>
                        <a:pt x="3" y="19"/>
                      </a:cubicBezTo>
                      <a:cubicBezTo>
                        <a:pt x="4" y="23"/>
                        <a:pt x="6" y="26"/>
                        <a:pt x="9" y="28"/>
                      </a:cubicBezTo>
                      <a:cubicBezTo>
                        <a:pt x="12" y="30"/>
                        <a:pt x="15" y="30"/>
                        <a:pt x="17" y="30"/>
                      </a:cubicBezTo>
                      <a:cubicBezTo>
                        <a:pt x="22" y="30"/>
                        <a:pt x="25" y="28"/>
                        <a:pt x="25" y="29"/>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3" name="任意多边形 176">
                  <a:extLst>
                    <a:ext uri="{FF2B5EF4-FFF2-40B4-BE49-F238E27FC236}">
                      <a16:creationId xmlns:a16="http://schemas.microsoft.com/office/drawing/2014/main" id="{2B5D776B-8432-40F4-BAEA-AB3E053AA4AF}"/>
                    </a:ext>
                  </a:extLst>
                </p:cNvPr>
                <p:cNvSpPr/>
                <p:nvPr/>
              </p:nvSpPr>
              <p:spPr bwMode="auto">
                <a:xfrm>
                  <a:off x="5203032" y="3151983"/>
                  <a:ext cx="58738" cy="84138"/>
                </a:xfrm>
                <a:custGeom>
                  <a:avLst/>
                  <a:gdLst>
                    <a:gd name="T0" fmla="*/ 22 w 22"/>
                    <a:gd name="T1" fmla="*/ 27 h 31"/>
                    <a:gd name="T2" fmla="*/ 4 w 22"/>
                    <a:gd name="T3" fmla="*/ 30 h 31"/>
                    <a:gd name="T4" fmla="*/ 1 w 22"/>
                    <a:gd name="T5" fmla="*/ 31 h 31"/>
                    <a:gd name="T6" fmla="*/ 3 w 22"/>
                    <a:gd name="T7" fmla="*/ 29 h 31"/>
                    <a:gd name="T8" fmla="*/ 13 w 22"/>
                    <a:gd name="T9" fmla="*/ 17 h 31"/>
                    <a:gd name="T10" fmla="*/ 15 w 22"/>
                    <a:gd name="T11" fmla="*/ 5 h 31"/>
                    <a:gd name="T12" fmla="*/ 12 w 22"/>
                    <a:gd name="T13" fmla="*/ 1 h 31"/>
                    <a:gd name="T14" fmla="*/ 8 w 22"/>
                    <a:gd name="T15" fmla="*/ 3 h 31"/>
                    <a:gd name="T16" fmla="*/ 2 w 22"/>
                    <a:gd name="T17" fmla="*/ 7 h 31"/>
                    <a:gd name="T18" fmla="*/ 1 w 22"/>
                    <a:gd name="T19" fmla="*/ 9 h 31"/>
                    <a:gd name="T20" fmla="*/ 2 w 22"/>
                    <a:gd name="T21" fmla="*/ 7 h 31"/>
                    <a:gd name="T22" fmla="*/ 7 w 22"/>
                    <a:gd name="T23" fmla="*/ 2 h 31"/>
                    <a:gd name="T24" fmla="*/ 12 w 22"/>
                    <a:gd name="T25" fmla="*/ 0 h 31"/>
                    <a:gd name="T26" fmla="*/ 15 w 22"/>
                    <a:gd name="T27" fmla="*/ 1 h 31"/>
                    <a:gd name="T28" fmla="*/ 17 w 22"/>
                    <a:gd name="T29" fmla="*/ 4 h 31"/>
                    <a:gd name="T30" fmla="*/ 15 w 22"/>
                    <a:gd name="T31" fmla="*/ 18 h 31"/>
                    <a:gd name="T32" fmla="*/ 4 w 22"/>
                    <a:gd name="T33" fmla="*/ 30 h 31"/>
                    <a:gd name="T34" fmla="*/ 4 w 22"/>
                    <a:gd name="T35" fmla="*/ 29 h 31"/>
                    <a:gd name="T36" fmla="*/ 17 w 22"/>
                    <a:gd name="T37" fmla="*/ 27 h 31"/>
                    <a:gd name="T38" fmla="*/ 22 w 22"/>
                    <a:gd name="T3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31">
                      <a:moveTo>
                        <a:pt x="22" y="27"/>
                      </a:moveTo>
                      <a:cubicBezTo>
                        <a:pt x="22" y="28"/>
                        <a:pt x="14" y="27"/>
                        <a:pt x="4" y="30"/>
                      </a:cubicBezTo>
                      <a:cubicBezTo>
                        <a:pt x="1" y="31"/>
                        <a:pt x="1" y="31"/>
                        <a:pt x="1" y="31"/>
                      </a:cubicBezTo>
                      <a:cubicBezTo>
                        <a:pt x="3" y="29"/>
                        <a:pt x="3" y="29"/>
                        <a:pt x="3" y="29"/>
                      </a:cubicBezTo>
                      <a:cubicBezTo>
                        <a:pt x="7" y="26"/>
                        <a:pt x="11" y="22"/>
                        <a:pt x="13" y="17"/>
                      </a:cubicBezTo>
                      <a:cubicBezTo>
                        <a:pt x="15" y="13"/>
                        <a:pt x="16" y="8"/>
                        <a:pt x="15" y="5"/>
                      </a:cubicBezTo>
                      <a:cubicBezTo>
                        <a:pt x="15" y="3"/>
                        <a:pt x="14" y="1"/>
                        <a:pt x="12" y="1"/>
                      </a:cubicBezTo>
                      <a:cubicBezTo>
                        <a:pt x="11" y="1"/>
                        <a:pt x="9" y="2"/>
                        <a:pt x="8" y="3"/>
                      </a:cubicBezTo>
                      <a:cubicBezTo>
                        <a:pt x="5" y="4"/>
                        <a:pt x="3" y="6"/>
                        <a:pt x="2" y="7"/>
                      </a:cubicBezTo>
                      <a:cubicBezTo>
                        <a:pt x="1" y="8"/>
                        <a:pt x="1" y="9"/>
                        <a:pt x="1" y="9"/>
                      </a:cubicBezTo>
                      <a:cubicBezTo>
                        <a:pt x="0" y="9"/>
                        <a:pt x="1" y="8"/>
                        <a:pt x="2" y="7"/>
                      </a:cubicBezTo>
                      <a:cubicBezTo>
                        <a:pt x="3" y="5"/>
                        <a:pt x="4" y="3"/>
                        <a:pt x="7" y="2"/>
                      </a:cubicBezTo>
                      <a:cubicBezTo>
                        <a:pt x="9" y="1"/>
                        <a:pt x="10" y="0"/>
                        <a:pt x="12" y="0"/>
                      </a:cubicBezTo>
                      <a:cubicBezTo>
                        <a:pt x="13" y="0"/>
                        <a:pt x="14" y="1"/>
                        <a:pt x="15" y="1"/>
                      </a:cubicBezTo>
                      <a:cubicBezTo>
                        <a:pt x="16" y="2"/>
                        <a:pt x="16" y="3"/>
                        <a:pt x="17" y="4"/>
                      </a:cubicBezTo>
                      <a:cubicBezTo>
                        <a:pt x="18" y="9"/>
                        <a:pt x="17" y="13"/>
                        <a:pt x="15" y="18"/>
                      </a:cubicBezTo>
                      <a:cubicBezTo>
                        <a:pt x="12" y="23"/>
                        <a:pt x="8" y="27"/>
                        <a:pt x="4" y="30"/>
                      </a:cubicBezTo>
                      <a:cubicBezTo>
                        <a:pt x="4" y="29"/>
                        <a:pt x="4" y="29"/>
                        <a:pt x="4" y="29"/>
                      </a:cubicBezTo>
                      <a:cubicBezTo>
                        <a:pt x="9" y="27"/>
                        <a:pt x="13" y="27"/>
                        <a:pt x="17" y="27"/>
                      </a:cubicBezTo>
                      <a:cubicBezTo>
                        <a:pt x="20" y="27"/>
                        <a:pt x="22" y="27"/>
                        <a:pt x="22" y="27"/>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23" name="组合 422">
                <a:extLst>
                  <a:ext uri="{FF2B5EF4-FFF2-40B4-BE49-F238E27FC236}">
                    <a16:creationId xmlns:a16="http://schemas.microsoft.com/office/drawing/2014/main" id="{CE93A438-1A93-4ABF-B968-29089A8F1602}"/>
                  </a:ext>
                </a:extLst>
              </p:cNvPr>
              <p:cNvGrpSpPr/>
              <p:nvPr/>
            </p:nvGrpSpPr>
            <p:grpSpPr>
              <a:xfrm>
                <a:off x="8112920" y="2928145"/>
                <a:ext cx="671513" cy="698500"/>
                <a:chOff x="14766928" y="2463802"/>
                <a:chExt cx="671513" cy="698500"/>
              </a:xfrm>
            </p:grpSpPr>
            <p:sp>
              <p:nvSpPr>
                <p:cNvPr id="757" name="任意多边形 962">
                  <a:extLst>
                    <a:ext uri="{FF2B5EF4-FFF2-40B4-BE49-F238E27FC236}">
                      <a16:creationId xmlns:a16="http://schemas.microsoft.com/office/drawing/2014/main" id="{65AB6B55-AB9D-4EB8-96CE-58E624A67037}"/>
                    </a:ext>
                  </a:extLst>
                </p:cNvPr>
                <p:cNvSpPr/>
                <p:nvPr/>
              </p:nvSpPr>
              <p:spPr bwMode="auto">
                <a:xfrm>
                  <a:off x="14779628" y="2544765"/>
                  <a:ext cx="566738" cy="617537"/>
                </a:xfrm>
                <a:custGeom>
                  <a:avLst/>
                  <a:gdLst>
                    <a:gd name="T0" fmla="*/ 4 w 210"/>
                    <a:gd name="T1" fmla="*/ 128 h 229"/>
                    <a:gd name="T2" fmla="*/ 0 w 210"/>
                    <a:gd name="T3" fmla="*/ 137 h 229"/>
                    <a:gd name="T4" fmla="*/ 82 w 210"/>
                    <a:gd name="T5" fmla="*/ 172 h 229"/>
                    <a:gd name="T6" fmla="*/ 85 w 210"/>
                    <a:gd name="T7" fmla="*/ 178 h 229"/>
                    <a:gd name="T8" fmla="*/ 97 w 210"/>
                    <a:gd name="T9" fmla="*/ 185 h 229"/>
                    <a:gd name="T10" fmla="*/ 105 w 210"/>
                    <a:gd name="T11" fmla="*/ 185 h 229"/>
                    <a:gd name="T12" fmla="*/ 163 w 210"/>
                    <a:gd name="T13" fmla="*/ 218 h 229"/>
                    <a:gd name="T14" fmla="*/ 172 w 210"/>
                    <a:gd name="T15" fmla="*/ 229 h 229"/>
                    <a:gd name="T16" fmla="*/ 210 w 210"/>
                    <a:gd name="T17" fmla="*/ 99 h 229"/>
                    <a:gd name="T18" fmla="*/ 83 w 210"/>
                    <a:gd name="T19" fmla="*/ 0 h 229"/>
                    <a:gd name="T20" fmla="*/ 4 w 210"/>
                    <a:gd name="T21" fmla="*/ 12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229">
                      <a:moveTo>
                        <a:pt x="4" y="128"/>
                      </a:moveTo>
                      <a:cubicBezTo>
                        <a:pt x="0" y="137"/>
                        <a:pt x="0" y="137"/>
                        <a:pt x="0" y="137"/>
                      </a:cubicBezTo>
                      <a:cubicBezTo>
                        <a:pt x="0" y="137"/>
                        <a:pt x="60" y="142"/>
                        <a:pt x="82" y="172"/>
                      </a:cubicBezTo>
                      <a:cubicBezTo>
                        <a:pt x="82" y="174"/>
                        <a:pt x="83" y="177"/>
                        <a:pt x="85" y="178"/>
                      </a:cubicBezTo>
                      <a:cubicBezTo>
                        <a:pt x="97" y="185"/>
                        <a:pt x="97" y="185"/>
                        <a:pt x="97" y="185"/>
                      </a:cubicBezTo>
                      <a:cubicBezTo>
                        <a:pt x="99" y="187"/>
                        <a:pt x="102" y="187"/>
                        <a:pt x="105" y="185"/>
                      </a:cubicBezTo>
                      <a:cubicBezTo>
                        <a:pt x="105" y="185"/>
                        <a:pt x="141" y="186"/>
                        <a:pt x="163" y="218"/>
                      </a:cubicBezTo>
                      <a:cubicBezTo>
                        <a:pt x="172" y="229"/>
                        <a:pt x="172" y="229"/>
                        <a:pt x="172" y="229"/>
                      </a:cubicBezTo>
                      <a:cubicBezTo>
                        <a:pt x="210" y="99"/>
                        <a:pt x="210" y="99"/>
                        <a:pt x="210" y="99"/>
                      </a:cubicBezTo>
                      <a:cubicBezTo>
                        <a:pt x="83" y="0"/>
                        <a:pt x="83" y="0"/>
                        <a:pt x="83" y="0"/>
                      </a:cubicBezTo>
                      <a:lnTo>
                        <a:pt x="4" y="12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8" name="任意多边形 963">
                  <a:extLst>
                    <a:ext uri="{FF2B5EF4-FFF2-40B4-BE49-F238E27FC236}">
                      <a16:creationId xmlns:a16="http://schemas.microsoft.com/office/drawing/2014/main" id="{325E8717-4943-4FDD-90F9-94881A7EFC88}"/>
                    </a:ext>
                  </a:extLst>
                </p:cNvPr>
                <p:cNvSpPr/>
                <p:nvPr/>
              </p:nvSpPr>
              <p:spPr bwMode="auto">
                <a:xfrm>
                  <a:off x="14766928" y="2792415"/>
                  <a:ext cx="339725" cy="234950"/>
                </a:xfrm>
                <a:custGeom>
                  <a:avLst/>
                  <a:gdLst>
                    <a:gd name="T0" fmla="*/ 8 w 126"/>
                    <a:gd name="T1" fmla="*/ 18 h 87"/>
                    <a:gd name="T2" fmla="*/ 0 w 126"/>
                    <a:gd name="T3" fmla="*/ 35 h 87"/>
                    <a:gd name="T4" fmla="*/ 97 w 126"/>
                    <a:gd name="T5" fmla="*/ 87 h 87"/>
                    <a:gd name="T6" fmla="*/ 126 w 126"/>
                    <a:gd name="T7" fmla="*/ 0 h 87"/>
                    <a:gd name="T8" fmla="*/ 8 w 126"/>
                    <a:gd name="T9" fmla="*/ 18 h 87"/>
                  </a:gdLst>
                  <a:ahLst/>
                  <a:cxnLst>
                    <a:cxn ang="0">
                      <a:pos x="T0" y="T1"/>
                    </a:cxn>
                    <a:cxn ang="0">
                      <a:pos x="T2" y="T3"/>
                    </a:cxn>
                    <a:cxn ang="0">
                      <a:pos x="T4" y="T5"/>
                    </a:cxn>
                    <a:cxn ang="0">
                      <a:pos x="T6" y="T7"/>
                    </a:cxn>
                    <a:cxn ang="0">
                      <a:pos x="T8" y="T9"/>
                    </a:cxn>
                  </a:cxnLst>
                  <a:rect l="0" t="0" r="r" b="b"/>
                  <a:pathLst>
                    <a:path w="126" h="87">
                      <a:moveTo>
                        <a:pt x="8" y="18"/>
                      </a:moveTo>
                      <a:cubicBezTo>
                        <a:pt x="0" y="35"/>
                        <a:pt x="0" y="35"/>
                        <a:pt x="0" y="35"/>
                      </a:cubicBezTo>
                      <a:cubicBezTo>
                        <a:pt x="0" y="35"/>
                        <a:pt x="64" y="31"/>
                        <a:pt x="97" y="87"/>
                      </a:cubicBezTo>
                      <a:cubicBezTo>
                        <a:pt x="126" y="0"/>
                        <a:pt x="126" y="0"/>
                        <a:pt x="126" y="0"/>
                      </a:cubicBezTo>
                      <a:cubicBezTo>
                        <a:pt x="126" y="0"/>
                        <a:pt x="20" y="3"/>
                        <a:pt x="8" y="18"/>
                      </a:cubicBez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9" name="任意多边形 964">
                  <a:extLst>
                    <a:ext uri="{FF2B5EF4-FFF2-40B4-BE49-F238E27FC236}">
                      <a16:creationId xmlns:a16="http://schemas.microsoft.com/office/drawing/2014/main" id="{DD99AE39-E4EB-4504-9D7A-446ABCF0AAF5}"/>
                    </a:ext>
                  </a:extLst>
                </p:cNvPr>
                <p:cNvSpPr/>
                <p:nvPr/>
              </p:nvSpPr>
              <p:spPr bwMode="auto">
                <a:xfrm>
                  <a:off x="14770103" y="2463802"/>
                  <a:ext cx="414338" cy="563562"/>
                </a:xfrm>
                <a:custGeom>
                  <a:avLst/>
                  <a:gdLst>
                    <a:gd name="T0" fmla="*/ 60 w 154"/>
                    <a:gd name="T1" fmla="*/ 15 h 209"/>
                    <a:gd name="T2" fmla="*/ 154 w 154"/>
                    <a:gd name="T3" fmla="*/ 86 h 209"/>
                    <a:gd name="T4" fmla="*/ 96 w 154"/>
                    <a:gd name="T5" fmla="*/ 209 h 209"/>
                    <a:gd name="T6" fmla="*/ 0 w 154"/>
                    <a:gd name="T7" fmla="*/ 141 h 209"/>
                    <a:gd name="T8" fmla="*/ 60 w 154"/>
                    <a:gd name="T9" fmla="*/ 15 h 209"/>
                  </a:gdLst>
                  <a:ahLst/>
                  <a:cxnLst>
                    <a:cxn ang="0">
                      <a:pos x="T0" y="T1"/>
                    </a:cxn>
                    <a:cxn ang="0">
                      <a:pos x="T2" y="T3"/>
                    </a:cxn>
                    <a:cxn ang="0">
                      <a:pos x="T4" y="T5"/>
                    </a:cxn>
                    <a:cxn ang="0">
                      <a:pos x="T6" y="T7"/>
                    </a:cxn>
                    <a:cxn ang="0">
                      <a:pos x="T8" y="T9"/>
                    </a:cxn>
                  </a:cxnLst>
                  <a:rect l="0" t="0" r="r" b="b"/>
                  <a:pathLst>
                    <a:path w="154" h="209">
                      <a:moveTo>
                        <a:pt x="60" y="15"/>
                      </a:moveTo>
                      <a:cubicBezTo>
                        <a:pt x="60" y="15"/>
                        <a:pt x="142" y="0"/>
                        <a:pt x="154" y="86"/>
                      </a:cubicBezTo>
                      <a:cubicBezTo>
                        <a:pt x="96" y="209"/>
                        <a:pt x="96" y="209"/>
                        <a:pt x="96" y="209"/>
                      </a:cubicBezTo>
                      <a:cubicBezTo>
                        <a:pt x="96" y="209"/>
                        <a:pt x="71" y="127"/>
                        <a:pt x="0" y="141"/>
                      </a:cubicBezTo>
                      <a:lnTo>
                        <a:pt x="60" y="15"/>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0" name="任意多边形 965">
                  <a:extLst>
                    <a:ext uri="{FF2B5EF4-FFF2-40B4-BE49-F238E27FC236}">
                      <a16:creationId xmlns:a16="http://schemas.microsoft.com/office/drawing/2014/main" id="{D7075BEE-6D59-44B9-B7C4-0612449120E2}"/>
                    </a:ext>
                  </a:extLst>
                </p:cNvPr>
                <p:cNvSpPr/>
                <p:nvPr/>
              </p:nvSpPr>
              <p:spPr bwMode="auto">
                <a:xfrm>
                  <a:off x="15028866" y="2706690"/>
                  <a:ext cx="355600" cy="444500"/>
                </a:xfrm>
                <a:custGeom>
                  <a:avLst/>
                  <a:gdLst>
                    <a:gd name="T0" fmla="*/ 0 w 132"/>
                    <a:gd name="T1" fmla="*/ 119 h 165"/>
                    <a:gd name="T2" fmla="*/ 86 w 132"/>
                    <a:gd name="T3" fmla="*/ 165 h 165"/>
                    <a:gd name="T4" fmla="*/ 132 w 132"/>
                    <a:gd name="T5" fmla="*/ 50 h 165"/>
                    <a:gd name="T6" fmla="*/ 56 w 132"/>
                    <a:gd name="T7" fmla="*/ 0 h 165"/>
                    <a:gd name="T8" fmla="*/ 0 w 132"/>
                    <a:gd name="T9" fmla="*/ 119 h 165"/>
                  </a:gdLst>
                  <a:ahLst/>
                  <a:cxnLst>
                    <a:cxn ang="0">
                      <a:pos x="T0" y="T1"/>
                    </a:cxn>
                    <a:cxn ang="0">
                      <a:pos x="T2" y="T3"/>
                    </a:cxn>
                    <a:cxn ang="0">
                      <a:pos x="T4" y="T5"/>
                    </a:cxn>
                    <a:cxn ang="0">
                      <a:pos x="T6" y="T7"/>
                    </a:cxn>
                    <a:cxn ang="0">
                      <a:pos x="T8" y="T9"/>
                    </a:cxn>
                  </a:cxnLst>
                  <a:rect l="0" t="0" r="r" b="b"/>
                  <a:pathLst>
                    <a:path w="132" h="165">
                      <a:moveTo>
                        <a:pt x="0" y="119"/>
                      </a:moveTo>
                      <a:cubicBezTo>
                        <a:pt x="0" y="119"/>
                        <a:pt x="67" y="112"/>
                        <a:pt x="86" y="165"/>
                      </a:cubicBezTo>
                      <a:cubicBezTo>
                        <a:pt x="132" y="50"/>
                        <a:pt x="132" y="50"/>
                        <a:pt x="132" y="50"/>
                      </a:cubicBezTo>
                      <a:cubicBezTo>
                        <a:pt x="56" y="0"/>
                        <a:pt x="56" y="0"/>
                        <a:pt x="56" y="0"/>
                      </a:cubicBezTo>
                      <a:lnTo>
                        <a:pt x="0" y="119"/>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1" name="任意多边形 966">
                  <a:extLst>
                    <a:ext uri="{FF2B5EF4-FFF2-40B4-BE49-F238E27FC236}">
                      <a16:creationId xmlns:a16="http://schemas.microsoft.com/office/drawing/2014/main" id="{232F1879-9BA6-42FB-81EB-1B852992484C}"/>
                    </a:ext>
                  </a:extLst>
                </p:cNvPr>
                <p:cNvSpPr/>
                <p:nvPr/>
              </p:nvSpPr>
              <p:spPr bwMode="auto">
                <a:xfrm>
                  <a:off x="15028866" y="2614615"/>
                  <a:ext cx="409575" cy="417512"/>
                </a:xfrm>
                <a:custGeom>
                  <a:avLst/>
                  <a:gdLst>
                    <a:gd name="T0" fmla="*/ 57 w 152"/>
                    <a:gd name="T1" fmla="*/ 30 h 155"/>
                    <a:gd name="T2" fmla="*/ 130 w 152"/>
                    <a:gd name="T3" fmla="*/ 23 h 155"/>
                    <a:gd name="T4" fmla="*/ 152 w 152"/>
                    <a:gd name="T5" fmla="*/ 38 h 155"/>
                    <a:gd name="T6" fmla="*/ 108 w 152"/>
                    <a:gd name="T7" fmla="*/ 155 h 155"/>
                    <a:gd name="T8" fmla="*/ 0 w 152"/>
                    <a:gd name="T9" fmla="*/ 153 h 155"/>
                    <a:gd name="T10" fmla="*/ 57 w 152"/>
                    <a:gd name="T11" fmla="*/ 30 h 155"/>
                  </a:gdLst>
                  <a:ahLst/>
                  <a:cxnLst>
                    <a:cxn ang="0">
                      <a:pos x="T0" y="T1"/>
                    </a:cxn>
                    <a:cxn ang="0">
                      <a:pos x="T2" y="T3"/>
                    </a:cxn>
                    <a:cxn ang="0">
                      <a:pos x="T4" y="T5"/>
                    </a:cxn>
                    <a:cxn ang="0">
                      <a:pos x="T6" y="T7"/>
                    </a:cxn>
                    <a:cxn ang="0">
                      <a:pos x="T8" y="T9"/>
                    </a:cxn>
                    <a:cxn ang="0">
                      <a:pos x="T10" y="T11"/>
                    </a:cxn>
                  </a:cxnLst>
                  <a:rect l="0" t="0" r="r" b="b"/>
                  <a:pathLst>
                    <a:path w="152" h="155">
                      <a:moveTo>
                        <a:pt x="57" y="30"/>
                      </a:moveTo>
                      <a:cubicBezTo>
                        <a:pt x="57" y="30"/>
                        <a:pt x="95" y="0"/>
                        <a:pt x="130" y="23"/>
                      </a:cubicBezTo>
                      <a:cubicBezTo>
                        <a:pt x="152" y="38"/>
                        <a:pt x="152" y="38"/>
                        <a:pt x="152" y="38"/>
                      </a:cubicBezTo>
                      <a:cubicBezTo>
                        <a:pt x="108" y="155"/>
                        <a:pt x="108" y="155"/>
                        <a:pt x="108" y="155"/>
                      </a:cubicBezTo>
                      <a:cubicBezTo>
                        <a:pt x="108" y="155"/>
                        <a:pt x="53" y="119"/>
                        <a:pt x="0" y="153"/>
                      </a:cubicBezTo>
                      <a:lnTo>
                        <a:pt x="57" y="3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2" name="任意多边形 967">
                  <a:extLst>
                    <a:ext uri="{FF2B5EF4-FFF2-40B4-BE49-F238E27FC236}">
                      <a16:creationId xmlns:a16="http://schemas.microsoft.com/office/drawing/2014/main" id="{9BD6B7C3-0ED5-4519-933D-C4E84403825A}"/>
                    </a:ext>
                  </a:extLst>
                </p:cNvPr>
                <p:cNvSpPr/>
                <p:nvPr/>
              </p:nvSpPr>
              <p:spPr bwMode="auto">
                <a:xfrm>
                  <a:off x="15028866" y="2695577"/>
                  <a:ext cx="152400" cy="331787"/>
                </a:xfrm>
                <a:custGeom>
                  <a:avLst/>
                  <a:gdLst>
                    <a:gd name="T0" fmla="*/ 0 w 57"/>
                    <a:gd name="T1" fmla="*/ 123 h 123"/>
                    <a:gd name="T2" fmla="*/ 2 w 57"/>
                    <a:gd name="T3" fmla="*/ 118 h 123"/>
                    <a:gd name="T4" fmla="*/ 8 w 57"/>
                    <a:gd name="T5" fmla="*/ 104 h 123"/>
                    <a:gd name="T6" fmla="*/ 28 w 57"/>
                    <a:gd name="T7" fmla="*/ 61 h 123"/>
                    <a:gd name="T8" fmla="*/ 48 w 57"/>
                    <a:gd name="T9" fmla="*/ 18 h 123"/>
                    <a:gd name="T10" fmla="*/ 54 w 57"/>
                    <a:gd name="T11" fmla="*/ 4 h 123"/>
                    <a:gd name="T12" fmla="*/ 56 w 57"/>
                    <a:gd name="T13" fmla="*/ 0 h 123"/>
                    <a:gd name="T14" fmla="*/ 55 w 57"/>
                    <a:gd name="T15" fmla="*/ 5 h 123"/>
                    <a:gd name="T16" fmla="*/ 49 w 57"/>
                    <a:gd name="T17" fmla="*/ 18 h 123"/>
                    <a:gd name="T18" fmla="*/ 30 w 57"/>
                    <a:gd name="T19" fmla="*/ 62 h 123"/>
                    <a:gd name="T20" fmla="*/ 9 w 57"/>
                    <a:gd name="T21" fmla="*/ 105 h 123"/>
                    <a:gd name="T22" fmla="*/ 3 w 57"/>
                    <a:gd name="T23" fmla="*/ 118 h 123"/>
                    <a:gd name="T24" fmla="*/ 0 w 57"/>
                    <a:gd name="T25"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123">
                      <a:moveTo>
                        <a:pt x="0" y="123"/>
                      </a:moveTo>
                      <a:cubicBezTo>
                        <a:pt x="0" y="123"/>
                        <a:pt x="1" y="121"/>
                        <a:pt x="2" y="118"/>
                      </a:cubicBezTo>
                      <a:cubicBezTo>
                        <a:pt x="4" y="114"/>
                        <a:pt x="6" y="110"/>
                        <a:pt x="8" y="104"/>
                      </a:cubicBezTo>
                      <a:cubicBezTo>
                        <a:pt x="13" y="93"/>
                        <a:pt x="20" y="78"/>
                        <a:pt x="28" y="61"/>
                      </a:cubicBezTo>
                      <a:cubicBezTo>
                        <a:pt x="36" y="44"/>
                        <a:pt x="43" y="29"/>
                        <a:pt x="48" y="18"/>
                      </a:cubicBezTo>
                      <a:cubicBezTo>
                        <a:pt x="50" y="12"/>
                        <a:pt x="52" y="8"/>
                        <a:pt x="54" y="4"/>
                      </a:cubicBezTo>
                      <a:cubicBezTo>
                        <a:pt x="55" y="1"/>
                        <a:pt x="56" y="0"/>
                        <a:pt x="56" y="0"/>
                      </a:cubicBezTo>
                      <a:cubicBezTo>
                        <a:pt x="57" y="0"/>
                        <a:pt x="56" y="2"/>
                        <a:pt x="55" y="5"/>
                      </a:cubicBezTo>
                      <a:cubicBezTo>
                        <a:pt x="54" y="8"/>
                        <a:pt x="52" y="13"/>
                        <a:pt x="49" y="18"/>
                      </a:cubicBezTo>
                      <a:cubicBezTo>
                        <a:pt x="45" y="29"/>
                        <a:pt x="38" y="45"/>
                        <a:pt x="30" y="62"/>
                      </a:cubicBezTo>
                      <a:cubicBezTo>
                        <a:pt x="22" y="79"/>
                        <a:pt x="15" y="94"/>
                        <a:pt x="9" y="105"/>
                      </a:cubicBezTo>
                      <a:cubicBezTo>
                        <a:pt x="7" y="111"/>
                        <a:pt x="4" y="115"/>
                        <a:pt x="3" y="118"/>
                      </a:cubicBezTo>
                      <a:cubicBezTo>
                        <a:pt x="1" y="121"/>
                        <a:pt x="0" y="123"/>
                        <a:pt x="0" y="123"/>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3" name="任意多边形 968">
                  <a:extLst>
                    <a:ext uri="{FF2B5EF4-FFF2-40B4-BE49-F238E27FC236}">
                      <a16:creationId xmlns:a16="http://schemas.microsoft.com/office/drawing/2014/main" id="{8708036E-A73D-4E56-BC08-401145F9DF6C}"/>
                    </a:ext>
                  </a:extLst>
                </p:cNvPr>
                <p:cNvSpPr/>
                <p:nvPr/>
              </p:nvSpPr>
              <p:spPr bwMode="auto">
                <a:xfrm>
                  <a:off x="15187616" y="2708277"/>
                  <a:ext cx="190500" cy="41275"/>
                </a:xfrm>
                <a:custGeom>
                  <a:avLst/>
                  <a:gdLst>
                    <a:gd name="T0" fmla="*/ 71 w 71"/>
                    <a:gd name="T1" fmla="*/ 15 h 15"/>
                    <a:gd name="T2" fmla="*/ 61 w 71"/>
                    <a:gd name="T3" fmla="*/ 9 h 15"/>
                    <a:gd name="T4" fmla="*/ 36 w 71"/>
                    <a:gd name="T5" fmla="*/ 3 h 15"/>
                    <a:gd name="T6" fmla="*/ 10 w 71"/>
                    <a:gd name="T7" fmla="*/ 6 h 15"/>
                    <a:gd name="T8" fmla="*/ 0 w 71"/>
                    <a:gd name="T9" fmla="*/ 9 h 15"/>
                    <a:gd name="T10" fmla="*/ 2 w 71"/>
                    <a:gd name="T11" fmla="*/ 8 h 15"/>
                    <a:gd name="T12" fmla="*/ 10 w 71"/>
                    <a:gd name="T13" fmla="*/ 4 h 15"/>
                    <a:gd name="T14" fmla="*/ 36 w 71"/>
                    <a:gd name="T15" fmla="*/ 0 h 15"/>
                    <a:gd name="T16" fmla="*/ 62 w 71"/>
                    <a:gd name="T17" fmla="*/ 8 h 15"/>
                    <a:gd name="T18" fmla="*/ 69 w 71"/>
                    <a:gd name="T19" fmla="*/ 13 h 15"/>
                    <a:gd name="T20" fmla="*/ 71 w 71"/>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5">
                      <a:moveTo>
                        <a:pt x="71" y="15"/>
                      </a:moveTo>
                      <a:cubicBezTo>
                        <a:pt x="71" y="15"/>
                        <a:pt x="67" y="12"/>
                        <a:pt x="61" y="9"/>
                      </a:cubicBezTo>
                      <a:cubicBezTo>
                        <a:pt x="55" y="6"/>
                        <a:pt x="46" y="3"/>
                        <a:pt x="36" y="3"/>
                      </a:cubicBezTo>
                      <a:cubicBezTo>
                        <a:pt x="26" y="2"/>
                        <a:pt x="17" y="4"/>
                        <a:pt x="10" y="6"/>
                      </a:cubicBezTo>
                      <a:cubicBezTo>
                        <a:pt x="4" y="8"/>
                        <a:pt x="0" y="10"/>
                        <a:pt x="0" y="9"/>
                      </a:cubicBezTo>
                      <a:cubicBezTo>
                        <a:pt x="0" y="9"/>
                        <a:pt x="1" y="9"/>
                        <a:pt x="2" y="8"/>
                      </a:cubicBezTo>
                      <a:cubicBezTo>
                        <a:pt x="4" y="7"/>
                        <a:pt x="6" y="5"/>
                        <a:pt x="10" y="4"/>
                      </a:cubicBezTo>
                      <a:cubicBezTo>
                        <a:pt x="16" y="2"/>
                        <a:pt x="26" y="0"/>
                        <a:pt x="36" y="0"/>
                      </a:cubicBezTo>
                      <a:cubicBezTo>
                        <a:pt x="47" y="1"/>
                        <a:pt x="56" y="5"/>
                        <a:pt x="62" y="8"/>
                      </a:cubicBezTo>
                      <a:cubicBezTo>
                        <a:pt x="65" y="10"/>
                        <a:pt x="67" y="11"/>
                        <a:pt x="69" y="13"/>
                      </a:cubicBezTo>
                      <a:cubicBezTo>
                        <a:pt x="70" y="14"/>
                        <a:pt x="71" y="15"/>
                        <a:pt x="71"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4" name="任意多边形 969">
                  <a:extLst>
                    <a:ext uri="{FF2B5EF4-FFF2-40B4-BE49-F238E27FC236}">
                      <a16:creationId xmlns:a16="http://schemas.microsoft.com/office/drawing/2014/main" id="{F95B0734-9A05-4EEB-83D5-B446E0BECF35}"/>
                    </a:ext>
                  </a:extLst>
                </p:cNvPr>
                <p:cNvSpPr/>
                <p:nvPr/>
              </p:nvSpPr>
              <p:spPr bwMode="auto">
                <a:xfrm>
                  <a:off x="15176503" y="2746377"/>
                  <a:ext cx="193675" cy="41275"/>
                </a:xfrm>
                <a:custGeom>
                  <a:avLst/>
                  <a:gdLst>
                    <a:gd name="T0" fmla="*/ 72 w 72"/>
                    <a:gd name="T1" fmla="*/ 15 h 15"/>
                    <a:gd name="T2" fmla="*/ 62 w 72"/>
                    <a:gd name="T3" fmla="*/ 10 h 15"/>
                    <a:gd name="T4" fmla="*/ 37 w 72"/>
                    <a:gd name="T5" fmla="*/ 3 h 15"/>
                    <a:gd name="T6" fmla="*/ 11 w 72"/>
                    <a:gd name="T7" fmla="*/ 6 h 15"/>
                    <a:gd name="T8" fmla="*/ 0 w 72"/>
                    <a:gd name="T9" fmla="*/ 9 h 15"/>
                    <a:gd name="T10" fmla="*/ 3 w 72"/>
                    <a:gd name="T11" fmla="*/ 8 h 15"/>
                    <a:gd name="T12" fmla="*/ 10 w 72"/>
                    <a:gd name="T13" fmla="*/ 4 h 15"/>
                    <a:gd name="T14" fmla="*/ 37 w 72"/>
                    <a:gd name="T15" fmla="*/ 1 h 15"/>
                    <a:gd name="T16" fmla="*/ 63 w 72"/>
                    <a:gd name="T17" fmla="*/ 8 h 15"/>
                    <a:gd name="T18" fmla="*/ 70 w 72"/>
                    <a:gd name="T19" fmla="*/ 13 h 15"/>
                    <a:gd name="T20" fmla="*/ 72 w 7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5">
                      <a:moveTo>
                        <a:pt x="72" y="15"/>
                      </a:moveTo>
                      <a:cubicBezTo>
                        <a:pt x="71" y="15"/>
                        <a:pt x="68" y="13"/>
                        <a:pt x="62" y="10"/>
                      </a:cubicBezTo>
                      <a:cubicBezTo>
                        <a:pt x="56" y="7"/>
                        <a:pt x="47" y="4"/>
                        <a:pt x="37" y="3"/>
                      </a:cubicBezTo>
                      <a:cubicBezTo>
                        <a:pt x="27" y="2"/>
                        <a:pt x="17" y="4"/>
                        <a:pt x="11" y="6"/>
                      </a:cubicBezTo>
                      <a:cubicBezTo>
                        <a:pt x="4" y="8"/>
                        <a:pt x="1" y="10"/>
                        <a:pt x="0" y="9"/>
                      </a:cubicBezTo>
                      <a:cubicBezTo>
                        <a:pt x="0" y="9"/>
                        <a:pt x="1" y="9"/>
                        <a:pt x="3" y="8"/>
                      </a:cubicBezTo>
                      <a:cubicBezTo>
                        <a:pt x="5" y="7"/>
                        <a:pt x="7" y="5"/>
                        <a:pt x="10" y="4"/>
                      </a:cubicBezTo>
                      <a:cubicBezTo>
                        <a:pt x="17" y="2"/>
                        <a:pt x="26" y="0"/>
                        <a:pt x="37" y="1"/>
                      </a:cubicBezTo>
                      <a:cubicBezTo>
                        <a:pt x="48" y="1"/>
                        <a:pt x="57" y="5"/>
                        <a:pt x="63" y="8"/>
                      </a:cubicBezTo>
                      <a:cubicBezTo>
                        <a:pt x="66" y="10"/>
                        <a:pt x="68" y="11"/>
                        <a:pt x="70" y="13"/>
                      </a:cubicBezTo>
                      <a:cubicBezTo>
                        <a:pt x="71" y="14"/>
                        <a:pt x="72" y="15"/>
                        <a:pt x="72"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5" name="任意多边形 970">
                  <a:extLst>
                    <a:ext uri="{FF2B5EF4-FFF2-40B4-BE49-F238E27FC236}">
                      <a16:creationId xmlns:a16="http://schemas.microsoft.com/office/drawing/2014/main" id="{7787B7EE-748E-445B-9609-B9285CD6CBF1}"/>
                    </a:ext>
                  </a:extLst>
                </p:cNvPr>
                <p:cNvSpPr/>
                <p:nvPr/>
              </p:nvSpPr>
              <p:spPr bwMode="auto">
                <a:xfrm>
                  <a:off x="15160628" y="2784477"/>
                  <a:ext cx="190500" cy="39687"/>
                </a:xfrm>
                <a:custGeom>
                  <a:avLst/>
                  <a:gdLst>
                    <a:gd name="T0" fmla="*/ 71 w 71"/>
                    <a:gd name="T1" fmla="*/ 15 h 15"/>
                    <a:gd name="T2" fmla="*/ 62 w 71"/>
                    <a:gd name="T3" fmla="*/ 10 h 15"/>
                    <a:gd name="T4" fmla="*/ 37 w 71"/>
                    <a:gd name="T5" fmla="*/ 3 h 15"/>
                    <a:gd name="T6" fmla="*/ 11 w 71"/>
                    <a:gd name="T7" fmla="*/ 6 h 15"/>
                    <a:gd name="T8" fmla="*/ 0 w 71"/>
                    <a:gd name="T9" fmla="*/ 10 h 15"/>
                    <a:gd name="T10" fmla="*/ 3 w 71"/>
                    <a:gd name="T11" fmla="*/ 8 h 15"/>
                    <a:gd name="T12" fmla="*/ 10 w 71"/>
                    <a:gd name="T13" fmla="*/ 4 h 15"/>
                    <a:gd name="T14" fmla="*/ 37 w 71"/>
                    <a:gd name="T15" fmla="*/ 1 h 15"/>
                    <a:gd name="T16" fmla="*/ 62 w 71"/>
                    <a:gd name="T17" fmla="*/ 8 h 15"/>
                    <a:gd name="T18" fmla="*/ 69 w 71"/>
                    <a:gd name="T19" fmla="*/ 13 h 15"/>
                    <a:gd name="T20" fmla="*/ 71 w 71"/>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5">
                      <a:moveTo>
                        <a:pt x="71" y="15"/>
                      </a:moveTo>
                      <a:cubicBezTo>
                        <a:pt x="71" y="15"/>
                        <a:pt x="68" y="13"/>
                        <a:pt x="62" y="10"/>
                      </a:cubicBezTo>
                      <a:cubicBezTo>
                        <a:pt x="56" y="7"/>
                        <a:pt x="47" y="4"/>
                        <a:pt x="37" y="3"/>
                      </a:cubicBezTo>
                      <a:cubicBezTo>
                        <a:pt x="26" y="2"/>
                        <a:pt x="17" y="4"/>
                        <a:pt x="11" y="6"/>
                      </a:cubicBezTo>
                      <a:cubicBezTo>
                        <a:pt x="4" y="8"/>
                        <a:pt x="0" y="10"/>
                        <a:pt x="0" y="10"/>
                      </a:cubicBezTo>
                      <a:cubicBezTo>
                        <a:pt x="0" y="9"/>
                        <a:pt x="1" y="9"/>
                        <a:pt x="3" y="8"/>
                      </a:cubicBezTo>
                      <a:cubicBezTo>
                        <a:pt x="4" y="7"/>
                        <a:pt x="7" y="6"/>
                        <a:pt x="10" y="4"/>
                      </a:cubicBezTo>
                      <a:cubicBezTo>
                        <a:pt x="16" y="2"/>
                        <a:pt x="26" y="0"/>
                        <a:pt x="37" y="1"/>
                      </a:cubicBezTo>
                      <a:cubicBezTo>
                        <a:pt x="47" y="1"/>
                        <a:pt x="56" y="5"/>
                        <a:pt x="62" y="8"/>
                      </a:cubicBezTo>
                      <a:cubicBezTo>
                        <a:pt x="65" y="10"/>
                        <a:pt x="68" y="12"/>
                        <a:pt x="69" y="13"/>
                      </a:cubicBezTo>
                      <a:cubicBezTo>
                        <a:pt x="71" y="14"/>
                        <a:pt x="71" y="15"/>
                        <a:pt x="71"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6" name="任意多边形 971">
                  <a:extLst>
                    <a:ext uri="{FF2B5EF4-FFF2-40B4-BE49-F238E27FC236}">
                      <a16:creationId xmlns:a16="http://schemas.microsoft.com/office/drawing/2014/main" id="{888F356D-9464-4795-81B4-46CBA33FD9D5}"/>
                    </a:ext>
                  </a:extLst>
                </p:cNvPr>
                <p:cNvSpPr/>
                <p:nvPr/>
              </p:nvSpPr>
              <p:spPr bwMode="auto">
                <a:xfrm>
                  <a:off x="15149516" y="2822577"/>
                  <a:ext cx="193675" cy="39687"/>
                </a:xfrm>
                <a:custGeom>
                  <a:avLst/>
                  <a:gdLst>
                    <a:gd name="T0" fmla="*/ 71 w 72"/>
                    <a:gd name="T1" fmla="*/ 15 h 15"/>
                    <a:gd name="T2" fmla="*/ 62 w 72"/>
                    <a:gd name="T3" fmla="*/ 10 h 15"/>
                    <a:gd name="T4" fmla="*/ 37 w 72"/>
                    <a:gd name="T5" fmla="*/ 3 h 15"/>
                    <a:gd name="T6" fmla="*/ 11 w 72"/>
                    <a:gd name="T7" fmla="*/ 6 h 15"/>
                    <a:gd name="T8" fmla="*/ 0 w 72"/>
                    <a:gd name="T9" fmla="*/ 10 h 15"/>
                    <a:gd name="T10" fmla="*/ 3 w 72"/>
                    <a:gd name="T11" fmla="*/ 8 h 15"/>
                    <a:gd name="T12" fmla="*/ 10 w 72"/>
                    <a:gd name="T13" fmla="*/ 4 h 15"/>
                    <a:gd name="T14" fmla="*/ 37 w 72"/>
                    <a:gd name="T15" fmla="*/ 1 h 15"/>
                    <a:gd name="T16" fmla="*/ 63 w 72"/>
                    <a:gd name="T17" fmla="*/ 8 h 15"/>
                    <a:gd name="T18" fmla="*/ 69 w 72"/>
                    <a:gd name="T19" fmla="*/ 13 h 15"/>
                    <a:gd name="T20" fmla="*/ 71 w 7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5">
                      <a:moveTo>
                        <a:pt x="71" y="15"/>
                      </a:moveTo>
                      <a:cubicBezTo>
                        <a:pt x="71" y="15"/>
                        <a:pt x="68" y="13"/>
                        <a:pt x="62" y="10"/>
                      </a:cubicBezTo>
                      <a:cubicBezTo>
                        <a:pt x="56" y="7"/>
                        <a:pt x="47" y="4"/>
                        <a:pt x="37" y="3"/>
                      </a:cubicBezTo>
                      <a:cubicBezTo>
                        <a:pt x="26" y="2"/>
                        <a:pt x="17" y="4"/>
                        <a:pt x="11" y="6"/>
                      </a:cubicBezTo>
                      <a:cubicBezTo>
                        <a:pt x="4" y="8"/>
                        <a:pt x="0" y="10"/>
                        <a:pt x="0" y="10"/>
                      </a:cubicBezTo>
                      <a:cubicBezTo>
                        <a:pt x="0" y="9"/>
                        <a:pt x="1" y="9"/>
                        <a:pt x="3" y="8"/>
                      </a:cubicBezTo>
                      <a:cubicBezTo>
                        <a:pt x="4" y="7"/>
                        <a:pt x="7" y="6"/>
                        <a:pt x="10" y="4"/>
                      </a:cubicBezTo>
                      <a:cubicBezTo>
                        <a:pt x="17" y="2"/>
                        <a:pt x="26" y="0"/>
                        <a:pt x="37" y="1"/>
                      </a:cubicBezTo>
                      <a:cubicBezTo>
                        <a:pt x="47" y="1"/>
                        <a:pt x="57" y="5"/>
                        <a:pt x="63" y="8"/>
                      </a:cubicBezTo>
                      <a:cubicBezTo>
                        <a:pt x="66" y="10"/>
                        <a:pt x="68" y="12"/>
                        <a:pt x="69" y="13"/>
                      </a:cubicBezTo>
                      <a:cubicBezTo>
                        <a:pt x="71" y="14"/>
                        <a:pt x="72" y="15"/>
                        <a:pt x="71"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7" name="任意多边形 972">
                  <a:extLst>
                    <a:ext uri="{FF2B5EF4-FFF2-40B4-BE49-F238E27FC236}">
                      <a16:creationId xmlns:a16="http://schemas.microsoft.com/office/drawing/2014/main" id="{40EC2A0F-BFF3-45BA-B8CD-930379319975}"/>
                    </a:ext>
                  </a:extLst>
                </p:cNvPr>
                <p:cNvSpPr/>
                <p:nvPr/>
              </p:nvSpPr>
              <p:spPr bwMode="auto">
                <a:xfrm>
                  <a:off x="15138403" y="2862265"/>
                  <a:ext cx="195263" cy="41275"/>
                </a:xfrm>
                <a:custGeom>
                  <a:avLst/>
                  <a:gdLst>
                    <a:gd name="T0" fmla="*/ 72 w 72"/>
                    <a:gd name="T1" fmla="*/ 15 h 15"/>
                    <a:gd name="T2" fmla="*/ 62 w 72"/>
                    <a:gd name="T3" fmla="*/ 10 h 15"/>
                    <a:gd name="T4" fmla="*/ 37 w 72"/>
                    <a:gd name="T5" fmla="*/ 3 h 15"/>
                    <a:gd name="T6" fmla="*/ 11 w 72"/>
                    <a:gd name="T7" fmla="*/ 6 h 15"/>
                    <a:gd name="T8" fmla="*/ 0 w 72"/>
                    <a:gd name="T9" fmla="*/ 10 h 15"/>
                    <a:gd name="T10" fmla="*/ 3 w 72"/>
                    <a:gd name="T11" fmla="*/ 8 h 15"/>
                    <a:gd name="T12" fmla="*/ 10 w 72"/>
                    <a:gd name="T13" fmla="*/ 4 h 15"/>
                    <a:gd name="T14" fmla="*/ 37 w 72"/>
                    <a:gd name="T15" fmla="*/ 1 h 15"/>
                    <a:gd name="T16" fmla="*/ 63 w 72"/>
                    <a:gd name="T17" fmla="*/ 8 h 15"/>
                    <a:gd name="T18" fmla="*/ 69 w 72"/>
                    <a:gd name="T19" fmla="*/ 13 h 15"/>
                    <a:gd name="T20" fmla="*/ 72 w 7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5">
                      <a:moveTo>
                        <a:pt x="72" y="15"/>
                      </a:moveTo>
                      <a:cubicBezTo>
                        <a:pt x="71" y="15"/>
                        <a:pt x="68" y="13"/>
                        <a:pt x="62" y="10"/>
                      </a:cubicBezTo>
                      <a:cubicBezTo>
                        <a:pt x="56" y="7"/>
                        <a:pt x="47" y="4"/>
                        <a:pt x="37" y="3"/>
                      </a:cubicBezTo>
                      <a:cubicBezTo>
                        <a:pt x="26" y="2"/>
                        <a:pt x="17" y="4"/>
                        <a:pt x="11" y="6"/>
                      </a:cubicBezTo>
                      <a:cubicBezTo>
                        <a:pt x="4" y="8"/>
                        <a:pt x="1" y="10"/>
                        <a:pt x="0" y="10"/>
                      </a:cubicBezTo>
                      <a:cubicBezTo>
                        <a:pt x="0" y="9"/>
                        <a:pt x="1" y="9"/>
                        <a:pt x="3" y="8"/>
                      </a:cubicBezTo>
                      <a:cubicBezTo>
                        <a:pt x="4" y="7"/>
                        <a:pt x="7" y="6"/>
                        <a:pt x="10" y="4"/>
                      </a:cubicBezTo>
                      <a:cubicBezTo>
                        <a:pt x="17" y="2"/>
                        <a:pt x="26" y="0"/>
                        <a:pt x="37" y="1"/>
                      </a:cubicBezTo>
                      <a:cubicBezTo>
                        <a:pt x="47" y="1"/>
                        <a:pt x="57" y="5"/>
                        <a:pt x="63" y="8"/>
                      </a:cubicBezTo>
                      <a:cubicBezTo>
                        <a:pt x="66" y="10"/>
                        <a:pt x="68" y="12"/>
                        <a:pt x="69" y="13"/>
                      </a:cubicBezTo>
                      <a:cubicBezTo>
                        <a:pt x="71" y="14"/>
                        <a:pt x="72" y="15"/>
                        <a:pt x="72"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8" name="任意多边形 973">
                  <a:extLst>
                    <a:ext uri="{FF2B5EF4-FFF2-40B4-BE49-F238E27FC236}">
                      <a16:creationId xmlns:a16="http://schemas.microsoft.com/office/drawing/2014/main" id="{515EED4A-A2EB-4C94-B99F-FA42CA578047}"/>
                    </a:ext>
                  </a:extLst>
                </p:cNvPr>
                <p:cNvSpPr/>
                <p:nvPr/>
              </p:nvSpPr>
              <p:spPr bwMode="auto">
                <a:xfrm>
                  <a:off x="15111416" y="2905127"/>
                  <a:ext cx="211138" cy="44450"/>
                </a:xfrm>
                <a:custGeom>
                  <a:avLst/>
                  <a:gdLst>
                    <a:gd name="T0" fmla="*/ 78 w 78"/>
                    <a:gd name="T1" fmla="*/ 16 h 16"/>
                    <a:gd name="T2" fmla="*/ 67 w 78"/>
                    <a:gd name="T3" fmla="*/ 10 h 16"/>
                    <a:gd name="T4" fmla="*/ 55 w 78"/>
                    <a:gd name="T5" fmla="*/ 6 h 16"/>
                    <a:gd name="T6" fmla="*/ 40 w 78"/>
                    <a:gd name="T7" fmla="*/ 3 h 16"/>
                    <a:gd name="T8" fmla="*/ 24 w 78"/>
                    <a:gd name="T9" fmla="*/ 2 h 16"/>
                    <a:gd name="T10" fmla="*/ 11 w 78"/>
                    <a:gd name="T11" fmla="*/ 4 h 16"/>
                    <a:gd name="T12" fmla="*/ 0 w 78"/>
                    <a:gd name="T13" fmla="*/ 8 h 16"/>
                    <a:gd name="T14" fmla="*/ 3 w 78"/>
                    <a:gd name="T15" fmla="*/ 6 h 16"/>
                    <a:gd name="T16" fmla="*/ 6 w 78"/>
                    <a:gd name="T17" fmla="*/ 5 h 16"/>
                    <a:gd name="T18" fmla="*/ 11 w 78"/>
                    <a:gd name="T19" fmla="*/ 3 h 16"/>
                    <a:gd name="T20" fmla="*/ 24 w 78"/>
                    <a:gd name="T21" fmla="*/ 0 h 16"/>
                    <a:gd name="T22" fmla="*/ 40 w 78"/>
                    <a:gd name="T23" fmla="*/ 0 h 16"/>
                    <a:gd name="T24" fmla="*/ 56 w 78"/>
                    <a:gd name="T25" fmla="*/ 4 h 16"/>
                    <a:gd name="T26" fmla="*/ 68 w 78"/>
                    <a:gd name="T27" fmla="*/ 9 h 16"/>
                    <a:gd name="T28" fmla="*/ 72 w 78"/>
                    <a:gd name="T29" fmla="*/ 11 h 16"/>
                    <a:gd name="T30" fmla="*/ 75 w 78"/>
                    <a:gd name="T31" fmla="*/ 14 h 16"/>
                    <a:gd name="T32" fmla="*/ 78 w 78"/>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6">
                      <a:moveTo>
                        <a:pt x="78" y="16"/>
                      </a:moveTo>
                      <a:cubicBezTo>
                        <a:pt x="77" y="16"/>
                        <a:pt x="74" y="13"/>
                        <a:pt x="67" y="10"/>
                      </a:cubicBezTo>
                      <a:cubicBezTo>
                        <a:pt x="64" y="9"/>
                        <a:pt x="60" y="7"/>
                        <a:pt x="55" y="6"/>
                      </a:cubicBezTo>
                      <a:cubicBezTo>
                        <a:pt x="50" y="4"/>
                        <a:pt x="45" y="3"/>
                        <a:pt x="40" y="3"/>
                      </a:cubicBezTo>
                      <a:cubicBezTo>
                        <a:pt x="34" y="2"/>
                        <a:pt x="29" y="2"/>
                        <a:pt x="24" y="2"/>
                      </a:cubicBezTo>
                      <a:cubicBezTo>
                        <a:pt x="19" y="3"/>
                        <a:pt x="15" y="3"/>
                        <a:pt x="11" y="4"/>
                      </a:cubicBezTo>
                      <a:cubicBezTo>
                        <a:pt x="4" y="6"/>
                        <a:pt x="0" y="9"/>
                        <a:pt x="0" y="8"/>
                      </a:cubicBezTo>
                      <a:cubicBezTo>
                        <a:pt x="0" y="8"/>
                        <a:pt x="1" y="7"/>
                        <a:pt x="3" y="6"/>
                      </a:cubicBezTo>
                      <a:cubicBezTo>
                        <a:pt x="3" y="6"/>
                        <a:pt x="5" y="5"/>
                        <a:pt x="6" y="5"/>
                      </a:cubicBezTo>
                      <a:cubicBezTo>
                        <a:pt x="7" y="4"/>
                        <a:pt x="9" y="3"/>
                        <a:pt x="11" y="3"/>
                      </a:cubicBezTo>
                      <a:cubicBezTo>
                        <a:pt x="14" y="2"/>
                        <a:pt x="19" y="1"/>
                        <a:pt x="24" y="0"/>
                      </a:cubicBezTo>
                      <a:cubicBezTo>
                        <a:pt x="29" y="0"/>
                        <a:pt x="34" y="0"/>
                        <a:pt x="40" y="0"/>
                      </a:cubicBezTo>
                      <a:cubicBezTo>
                        <a:pt x="46" y="1"/>
                        <a:pt x="51" y="2"/>
                        <a:pt x="56" y="4"/>
                      </a:cubicBezTo>
                      <a:cubicBezTo>
                        <a:pt x="60" y="5"/>
                        <a:pt x="65" y="7"/>
                        <a:pt x="68" y="9"/>
                      </a:cubicBezTo>
                      <a:cubicBezTo>
                        <a:pt x="70" y="10"/>
                        <a:pt x="71" y="11"/>
                        <a:pt x="72" y="11"/>
                      </a:cubicBezTo>
                      <a:cubicBezTo>
                        <a:pt x="73" y="12"/>
                        <a:pt x="75" y="13"/>
                        <a:pt x="75" y="14"/>
                      </a:cubicBezTo>
                      <a:cubicBezTo>
                        <a:pt x="77" y="15"/>
                        <a:pt x="78" y="16"/>
                        <a:pt x="78" y="16"/>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9" name="任意多边形 974">
                  <a:extLst>
                    <a:ext uri="{FF2B5EF4-FFF2-40B4-BE49-F238E27FC236}">
                      <a16:creationId xmlns:a16="http://schemas.microsoft.com/office/drawing/2014/main" id="{1D91C687-98A5-4811-B173-9F245F5F5963}"/>
                    </a:ext>
                  </a:extLst>
                </p:cNvPr>
                <p:cNvSpPr/>
                <p:nvPr/>
              </p:nvSpPr>
              <p:spPr bwMode="auto">
                <a:xfrm>
                  <a:off x="15095541" y="2940052"/>
                  <a:ext cx="211138" cy="44450"/>
                </a:xfrm>
                <a:custGeom>
                  <a:avLst/>
                  <a:gdLst>
                    <a:gd name="T0" fmla="*/ 78 w 78"/>
                    <a:gd name="T1" fmla="*/ 15 h 16"/>
                    <a:gd name="T2" fmla="*/ 67 w 78"/>
                    <a:gd name="T3" fmla="*/ 10 h 16"/>
                    <a:gd name="T4" fmla="*/ 55 w 78"/>
                    <a:gd name="T5" fmla="*/ 5 h 16"/>
                    <a:gd name="T6" fmla="*/ 40 w 78"/>
                    <a:gd name="T7" fmla="*/ 3 h 16"/>
                    <a:gd name="T8" fmla="*/ 24 w 78"/>
                    <a:gd name="T9" fmla="*/ 3 h 16"/>
                    <a:gd name="T10" fmla="*/ 11 w 78"/>
                    <a:gd name="T11" fmla="*/ 5 h 16"/>
                    <a:gd name="T12" fmla="*/ 0 w 78"/>
                    <a:gd name="T13" fmla="*/ 9 h 16"/>
                    <a:gd name="T14" fmla="*/ 2 w 78"/>
                    <a:gd name="T15" fmla="*/ 7 h 16"/>
                    <a:gd name="T16" fmla="*/ 6 w 78"/>
                    <a:gd name="T17" fmla="*/ 6 h 16"/>
                    <a:gd name="T18" fmla="*/ 11 w 78"/>
                    <a:gd name="T19" fmla="*/ 4 h 16"/>
                    <a:gd name="T20" fmla="*/ 24 w 78"/>
                    <a:gd name="T21" fmla="*/ 1 h 16"/>
                    <a:gd name="T22" fmla="*/ 40 w 78"/>
                    <a:gd name="T23" fmla="*/ 1 h 16"/>
                    <a:gd name="T24" fmla="*/ 56 w 78"/>
                    <a:gd name="T25" fmla="*/ 3 h 16"/>
                    <a:gd name="T26" fmla="*/ 68 w 78"/>
                    <a:gd name="T27" fmla="*/ 8 h 16"/>
                    <a:gd name="T28" fmla="*/ 73 w 78"/>
                    <a:gd name="T29" fmla="*/ 11 h 16"/>
                    <a:gd name="T30" fmla="*/ 76 w 78"/>
                    <a:gd name="T31" fmla="*/ 13 h 16"/>
                    <a:gd name="T32" fmla="*/ 78 w 78"/>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6">
                      <a:moveTo>
                        <a:pt x="78" y="15"/>
                      </a:moveTo>
                      <a:cubicBezTo>
                        <a:pt x="78" y="16"/>
                        <a:pt x="74" y="13"/>
                        <a:pt x="67" y="10"/>
                      </a:cubicBezTo>
                      <a:cubicBezTo>
                        <a:pt x="64" y="8"/>
                        <a:pt x="60" y="7"/>
                        <a:pt x="55" y="5"/>
                      </a:cubicBezTo>
                      <a:cubicBezTo>
                        <a:pt x="51" y="4"/>
                        <a:pt x="45" y="3"/>
                        <a:pt x="40" y="3"/>
                      </a:cubicBezTo>
                      <a:cubicBezTo>
                        <a:pt x="34" y="2"/>
                        <a:pt x="29" y="3"/>
                        <a:pt x="24" y="3"/>
                      </a:cubicBezTo>
                      <a:cubicBezTo>
                        <a:pt x="19" y="4"/>
                        <a:pt x="15" y="4"/>
                        <a:pt x="11" y="5"/>
                      </a:cubicBezTo>
                      <a:cubicBezTo>
                        <a:pt x="4" y="7"/>
                        <a:pt x="0" y="10"/>
                        <a:pt x="0" y="9"/>
                      </a:cubicBezTo>
                      <a:cubicBezTo>
                        <a:pt x="0" y="9"/>
                        <a:pt x="1" y="8"/>
                        <a:pt x="2" y="7"/>
                      </a:cubicBezTo>
                      <a:cubicBezTo>
                        <a:pt x="3" y="7"/>
                        <a:pt x="5" y="6"/>
                        <a:pt x="6" y="6"/>
                      </a:cubicBezTo>
                      <a:cubicBezTo>
                        <a:pt x="7" y="5"/>
                        <a:pt x="9" y="4"/>
                        <a:pt x="11" y="4"/>
                      </a:cubicBezTo>
                      <a:cubicBezTo>
                        <a:pt x="14" y="3"/>
                        <a:pt x="19" y="2"/>
                        <a:pt x="24" y="1"/>
                      </a:cubicBezTo>
                      <a:cubicBezTo>
                        <a:pt x="29" y="0"/>
                        <a:pt x="34" y="0"/>
                        <a:pt x="40" y="1"/>
                      </a:cubicBezTo>
                      <a:cubicBezTo>
                        <a:pt x="46" y="1"/>
                        <a:pt x="51" y="2"/>
                        <a:pt x="56" y="3"/>
                      </a:cubicBezTo>
                      <a:cubicBezTo>
                        <a:pt x="61" y="5"/>
                        <a:pt x="65" y="6"/>
                        <a:pt x="68" y="8"/>
                      </a:cubicBezTo>
                      <a:cubicBezTo>
                        <a:pt x="70" y="9"/>
                        <a:pt x="71" y="10"/>
                        <a:pt x="73" y="11"/>
                      </a:cubicBezTo>
                      <a:cubicBezTo>
                        <a:pt x="74" y="12"/>
                        <a:pt x="75" y="12"/>
                        <a:pt x="76" y="13"/>
                      </a:cubicBezTo>
                      <a:cubicBezTo>
                        <a:pt x="77" y="14"/>
                        <a:pt x="78" y="15"/>
                        <a:pt x="78" y="15"/>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0" name="任意多边形 975">
                  <a:extLst>
                    <a:ext uri="{FF2B5EF4-FFF2-40B4-BE49-F238E27FC236}">
                      <a16:creationId xmlns:a16="http://schemas.microsoft.com/office/drawing/2014/main" id="{9CD8D67D-BABF-49DC-83C1-FE3BB0440D64}"/>
                    </a:ext>
                  </a:extLst>
                </p:cNvPr>
                <p:cNvSpPr/>
                <p:nvPr/>
              </p:nvSpPr>
              <p:spPr bwMode="auto">
                <a:xfrm>
                  <a:off x="14863766" y="2781302"/>
                  <a:ext cx="161925" cy="138112"/>
                </a:xfrm>
                <a:custGeom>
                  <a:avLst/>
                  <a:gdLst>
                    <a:gd name="T0" fmla="*/ 60 w 60"/>
                    <a:gd name="T1" fmla="*/ 51 h 51"/>
                    <a:gd name="T2" fmla="*/ 56 w 60"/>
                    <a:gd name="T3" fmla="*/ 39 h 51"/>
                    <a:gd name="T4" fmla="*/ 39 w 60"/>
                    <a:gd name="T5" fmla="*/ 16 h 51"/>
                    <a:gd name="T6" fmla="*/ 12 w 60"/>
                    <a:gd name="T7" fmla="*/ 2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7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7" y="23"/>
                        <a:pt x="39" y="16"/>
                      </a:cubicBezTo>
                      <a:cubicBezTo>
                        <a:pt x="30" y="8"/>
                        <a:pt x="20" y="4"/>
                        <a:pt x="12" y="2"/>
                      </a:cubicBezTo>
                      <a:cubicBezTo>
                        <a:pt x="5" y="1"/>
                        <a:pt x="0" y="1"/>
                        <a:pt x="0" y="0"/>
                      </a:cubicBezTo>
                      <a:cubicBezTo>
                        <a:pt x="0" y="0"/>
                        <a:pt x="1" y="0"/>
                        <a:pt x="4" y="0"/>
                      </a:cubicBezTo>
                      <a:cubicBezTo>
                        <a:pt x="6" y="0"/>
                        <a:pt x="9" y="0"/>
                        <a:pt x="13" y="1"/>
                      </a:cubicBezTo>
                      <a:cubicBezTo>
                        <a:pt x="20" y="2"/>
                        <a:pt x="31" y="6"/>
                        <a:pt x="40" y="14"/>
                      </a:cubicBezTo>
                      <a:cubicBezTo>
                        <a:pt x="49" y="22"/>
                        <a:pt x="55" y="31"/>
                        <a:pt x="57" y="39"/>
                      </a:cubicBezTo>
                      <a:cubicBezTo>
                        <a:pt x="59" y="42"/>
                        <a:pt x="59" y="45"/>
                        <a:pt x="60" y="47"/>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1" name="任意多边形 976">
                  <a:extLst>
                    <a:ext uri="{FF2B5EF4-FFF2-40B4-BE49-F238E27FC236}">
                      <a16:creationId xmlns:a16="http://schemas.microsoft.com/office/drawing/2014/main" id="{B205ED3B-5821-4D3D-BBF6-1B018907FC94}"/>
                    </a:ext>
                  </a:extLst>
                </p:cNvPr>
                <p:cNvSpPr/>
                <p:nvPr/>
              </p:nvSpPr>
              <p:spPr bwMode="auto">
                <a:xfrm>
                  <a:off x="14882816" y="2738440"/>
                  <a:ext cx="161925" cy="138112"/>
                </a:xfrm>
                <a:custGeom>
                  <a:avLst/>
                  <a:gdLst>
                    <a:gd name="T0" fmla="*/ 60 w 60"/>
                    <a:gd name="T1" fmla="*/ 51 h 51"/>
                    <a:gd name="T2" fmla="*/ 56 w 60"/>
                    <a:gd name="T3" fmla="*/ 39 h 51"/>
                    <a:gd name="T4" fmla="*/ 39 w 60"/>
                    <a:gd name="T5" fmla="*/ 16 h 51"/>
                    <a:gd name="T6" fmla="*/ 13 w 60"/>
                    <a:gd name="T7" fmla="*/ 2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7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8" y="23"/>
                        <a:pt x="39" y="16"/>
                      </a:cubicBezTo>
                      <a:cubicBezTo>
                        <a:pt x="30" y="8"/>
                        <a:pt x="20" y="4"/>
                        <a:pt x="13" y="2"/>
                      </a:cubicBezTo>
                      <a:cubicBezTo>
                        <a:pt x="5" y="1"/>
                        <a:pt x="0" y="1"/>
                        <a:pt x="0" y="0"/>
                      </a:cubicBezTo>
                      <a:cubicBezTo>
                        <a:pt x="0" y="0"/>
                        <a:pt x="2" y="0"/>
                        <a:pt x="4" y="0"/>
                      </a:cubicBezTo>
                      <a:cubicBezTo>
                        <a:pt x="6" y="0"/>
                        <a:pt x="9" y="0"/>
                        <a:pt x="13" y="1"/>
                      </a:cubicBezTo>
                      <a:cubicBezTo>
                        <a:pt x="20" y="2"/>
                        <a:pt x="31" y="6"/>
                        <a:pt x="40" y="14"/>
                      </a:cubicBezTo>
                      <a:cubicBezTo>
                        <a:pt x="49" y="22"/>
                        <a:pt x="55" y="31"/>
                        <a:pt x="57" y="39"/>
                      </a:cubicBezTo>
                      <a:cubicBezTo>
                        <a:pt x="59" y="42"/>
                        <a:pt x="59" y="45"/>
                        <a:pt x="60" y="47"/>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2" name="任意多边形 977">
                  <a:extLst>
                    <a:ext uri="{FF2B5EF4-FFF2-40B4-BE49-F238E27FC236}">
                      <a16:creationId xmlns:a16="http://schemas.microsoft.com/office/drawing/2014/main" id="{6D129FFD-B663-42FC-A10C-DD7FC1CDF838}"/>
                    </a:ext>
                  </a:extLst>
                </p:cNvPr>
                <p:cNvSpPr/>
                <p:nvPr/>
              </p:nvSpPr>
              <p:spPr bwMode="auto">
                <a:xfrm>
                  <a:off x="14901866" y="2695577"/>
                  <a:ext cx="161925" cy="138112"/>
                </a:xfrm>
                <a:custGeom>
                  <a:avLst/>
                  <a:gdLst>
                    <a:gd name="T0" fmla="*/ 60 w 60"/>
                    <a:gd name="T1" fmla="*/ 51 h 51"/>
                    <a:gd name="T2" fmla="*/ 56 w 60"/>
                    <a:gd name="T3" fmla="*/ 39 h 51"/>
                    <a:gd name="T4" fmla="*/ 39 w 60"/>
                    <a:gd name="T5" fmla="*/ 16 h 51"/>
                    <a:gd name="T6" fmla="*/ 13 w 60"/>
                    <a:gd name="T7" fmla="*/ 2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8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8" y="23"/>
                        <a:pt x="39" y="16"/>
                      </a:cubicBezTo>
                      <a:cubicBezTo>
                        <a:pt x="30" y="8"/>
                        <a:pt x="20" y="4"/>
                        <a:pt x="13" y="2"/>
                      </a:cubicBezTo>
                      <a:cubicBezTo>
                        <a:pt x="5" y="1"/>
                        <a:pt x="0" y="1"/>
                        <a:pt x="0" y="0"/>
                      </a:cubicBezTo>
                      <a:cubicBezTo>
                        <a:pt x="0" y="0"/>
                        <a:pt x="2" y="0"/>
                        <a:pt x="4" y="0"/>
                      </a:cubicBezTo>
                      <a:cubicBezTo>
                        <a:pt x="6" y="0"/>
                        <a:pt x="9" y="0"/>
                        <a:pt x="13" y="1"/>
                      </a:cubicBezTo>
                      <a:cubicBezTo>
                        <a:pt x="20" y="2"/>
                        <a:pt x="31" y="6"/>
                        <a:pt x="40" y="14"/>
                      </a:cubicBezTo>
                      <a:cubicBezTo>
                        <a:pt x="49" y="22"/>
                        <a:pt x="55" y="31"/>
                        <a:pt x="57" y="39"/>
                      </a:cubicBezTo>
                      <a:cubicBezTo>
                        <a:pt x="59" y="42"/>
                        <a:pt x="59" y="45"/>
                        <a:pt x="60" y="48"/>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3" name="任意多边形 978">
                  <a:extLst>
                    <a:ext uri="{FF2B5EF4-FFF2-40B4-BE49-F238E27FC236}">
                      <a16:creationId xmlns:a16="http://schemas.microsoft.com/office/drawing/2014/main" id="{D70D9CF3-92FD-42F0-965E-893345FFF4F7}"/>
                    </a:ext>
                  </a:extLst>
                </p:cNvPr>
                <p:cNvSpPr/>
                <p:nvPr/>
              </p:nvSpPr>
              <p:spPr bwMode="auto">
                <a:xfrm>
                  <a:off x="14920916" y="2652715"/>
                  <a:ext cx="161925" cy="136525"/>
                </a:xfrm>
                <a:custGeom>
                  <a:avLst/>
                  <a:gdLst>
                    <a:gd name="T0" fmla="*/ 60 w 60"/>
                    <a:gd name="T1" fmla="*/ 51 h 51"/>
                    <a:gd name="T2" fmla="*/ 56 w 60"/>
                    <a:gd name="T3" fmla="*/ 39 h 51"/>
                    <a:gd name="T4" fmla="*/ 39 w 60"/>
                    <a:gd name="T5" fmla="*/ 16 h 51"/>
                    <a:gd name="T6" fmla="*/ 13 w 60"/>
                    <a:gd name="T7" fmla="*/ 3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8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8" y="23"/>
                        <a:pt x="39" y="16"/>
                      </a:cubicBezTo>
                      <a:cubicBezTo>
                        <a:pt x="30" y="8"/>
                        <a:pt x="20" y="4"/>
                        <a:pt x="13" y="3"/>
                      </a:cubicBezTo>
                      <a:cubicBezTo>
                        <a:pt x="5" y="1"/>
                        <a:pt x="0" y="1"/>
                        <a:pt x="0" y="0"/>
                      </a:cubicBezTo>
                      <a:cubicBezTo>
                        <a:pt x="0" y="0"/>
                        <a:pt x="2" y="0"/>
                        <a:pt x="4" y="0"/>
                      </a:cubicBezTo>
                      <a:cubicBezTo>
                        <a:pt x="6" y="0"/>
                        <a:pt x="9" y="0"/>
                        <a:pt x="13" y="1"/>
                      </a:cubicBezTo>
                      <a:cubicBezTo>
                        <a:pt x="20" y="2"/>
                        <a:pt x="31" y="6"/>
                        <a:pt x="40" y="14"/>
                      </a:cubicBezTo>
                      <a:cubicBezTo>
                        <a:pt x="49" y="22"/>
                        <a:pt x="55" y="31"/>
                        <a:pt x="57" y="39"/>
                      </a:cubicBezTo>
                      <a:cubicBezTo>
                        <a:pt x="59" y="42"/>
                        <a:pt x="59" y="45"/>
                        <a:pt x="60" y="48"/>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4" name="任意多边形 979">
                  <a:extLst>
                    <a:ext uri="{FF2B5EF4-FFF2-40B4-BE49-F238E27FC236}">
                      <a16:creationId xmlns:a16="http://schemas.microsoft.com/office/drawing/2014/main" id="{2BFC6AE8-E43B-4B9B-9E96-A45D5021AADF}"/>
                    </a:ext>
                  </a:extLst>
                </p:cNvPr>
                <p:cNvSpPr/>
                <p:nvPr/>
              </p:nvSpPr>
              <p:spPr bwMode="auto">
                <a:xfrm>
                  <a:off x="14939966" y="2608265"/>
                  <a:ext cx="160338" cy="138112"/>
                </a:xfrm>
                <a:custGeom>
                  <a:avLst/>
                  <a:gdLst>
                    <a:gd name="T0" fmla="*/ 60 w 60"/>
                    <a:gd name="T1" fmla="*/ 51 h 51"/>
                    <a:gd name="T2" fmla="*/ 56 w 60"/>
                    <a:gd name="T3" fmla="*/ 39 h 51"/>
                    <a:gd name="T4" fmla="*/ 39 w 60"/>
                    <a:gd name="T5" fmla="*/ 16 h 51"/>
                    <a:gd name="T6" fmla="*/ 13 w 60"/>
                    <a:gd name="T7" fmla="*/ 3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8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8" y="23"/>
                        <a:pt x="39" y="16"/>
                      </a:cubicBezTo>
                      <a:cubicBezTo>
                        <a:pt x="30" y="8"/>
                        <a:pt x="20" y="4"/>
                        <a:pt x="13" y="3"/>
                      </a:cubicBezTo>
                      <a:cubicBezTo>
                        <a:pt x="5" y="1"/>
                        <a:pt x="0" y="1"/>
                        <a:pt x="0" y="0"/>
                      </a:cubicBezTo>
                      <a:cubicBezTo>
                        <a:pt x="0" y="0"/>
                        <a:pt x="2" y="0"/>
                        <a:pt x="4" y="0"/>
                      </a:cubicBezTo>
                      <a:cubicBezTo>
                        <a:pt x="6" y="0"/>
                        <a:pt x="9" y="0"/>
                        <a:pt x="13" y="1"/>
                      </a:cubicBezTo>
                      <a:cubicBezTo>
                        <a:pt x="21" y="2"/>
                        <a:pt x="31" y="6"/>
                        <a:pt x="40" y="14"/>
                      </a:cubicBezTo>
                      <a:cubicBezTo>
                        <a:pt x="49" y="22"/>
                        <a:pt x="55" y="31"/>
                        <a:pt x="57" y="39"/>
                      </a:cubicBezTo>
                      <a:cubicBezTo>
                        <a:pt x="59" y="42"/>
                        <a:pt x="60" y="45"/>
                        <a:pt x="60" y="48"/>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5" name="任意多边形 980">
                  <a:extLst>
                    <a:ext uri="{FF2B5EF4-FFF2-40B4-BE49-F238E27FC236}">
                      <a16:creationId xmlns:a16="http://schemas.microsoft.com/office/drawing/2014/main" id="{ECE178AD-956C-4340-9EDC-5C3129FFE084}"/>
                    </a:ext>
                  </a:extLst>
                </p:cNvPr>
                <p:cNvSpPr/>
                <p:nvPr/>
              </p:nvSpPr>
              <p:spPr bwMode="auto">
                <a:xfrm>
                  <a:off x="14957428" y="2565402"/>
                  <a:ext cx="161925" cy="138112"/>
                </a:xfrm>
                <a:custGeom>
                  <a:avLst/>
                  <a:gdLst>
                    <a:gd name="T0" fmla="*/ 60 w 60"/>
                    <a:gd name="T1" fmla="*/ 51 h 51"/>
                    <a:gd name="T2" fmla="*/ 56 w 60"/>
                    <a:gd name="T3" fmla="*/ 39 h 51"/>
                    <a:gd name="T4" fmla="*/ 39 w 60"/>
                    <a:gd name="T5" fmla="*/ 16 h 51"/>
                    <a:gd name="T6" fmla="*/ 13 w 60"/>
                    <a:gd name="T7" fmla="*/ 3 h 51"/>
                    <a:gd name="T8" fmla="*/ 0 w 60"/>
                    <a:gd name="T9" fmla="*/ 0 h 51"/>
                    <a:gd name="T10" fmla="*/ 4 w 60"/>
                    <a:gd name="T11" fmla="*/ 0 h 51"/>
                    <a:gd name="T12" fmla="*/ 13 w 60"/>
                    <a:gd name="T13" fmla="*/ 1 h 51"/>
                    <a:gd name="T14" fmla="*/ 40 w 60"/>
                    <a:gd name="T15" fmla="*/ 14 h 51"/>
                    <a:gd name="T16" fmla="*/ 57 w 60"/>
                    <a:gd name="T17" fmla="*/ 39 h 51"/>
                    <a:gd name="T18" fmla="*/ 60 w 60"/>
                    <a:gd name="T19" fmla="*/ 48 h 51"/>
                    <a:gd name="T20" fmla="*/ 60 w 60"/>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51">
                      <a:moveTo>
                        <a:pt x="60" y="51"/>
                      </a:moveTo>
                      <a:cubicBezTo>
                        <a:pt x="60" y="51"/>
                        <a:pt x="59" y="46"/>
                        <a:pt x="56" y="39"/>
                      </a:cubicBezTo>
                      <a:cubicBezTo>
                        <a:pt x="53" y="32"/>
                        <a:pt x="48" y="23"/>
                        <a:pt x="39" y="16"/>
                      </a:cubicBezTo>
                      <a:cubicBezTo>
                        <a:pt x="30" y="8"/>
                        <a:pt x="20" y="4"/>
                        <a:pt x="13" y="3"/>
                      </a:cubicBezTo>
                      <a:cubicBezTo>
                        <a:pt x="5" y="1"/>
                        <a:pt x="0" y="1"/>
                        <a:pt x="0" y="0"/>
                      </a:cubicBezTo>
                      <a:cubicBezTo>
                        <a:pt x="0" y="0"/>
                        <a:pt x="2" y="0"/>
                        <a:pt x="4" y="0"/>
                      </a:cubicBezTo>
                      <a:cubicBezTo>
                        <a:pt x="6" y="0"/>
                        <a:pt x="9" y="0"/>
                        <a:pt x="13" y="1"/>
                      </a:cubicBezTo>
                      <a:cubicBezTo>
                        <a:pt x="21" y="2"/>
                        <a:pt x="31" y="6"/>
                        <a:pt x="40" y="14"/>
                      </a:cubicBezTo>
                      <a:cubicBezTo>
                        <a:pt x="49" y="22"/>
                        <a:pt x="55" y="31"/>
                        <a:pt x="57" y="39"/>
                      </a:cubicBezTo>
                      <a:cubicBezTo>
                        <a:pt x="59" y="42"/>
                        <a:pt x="60" y="45"/>
                        <a:pt x="60" y="48"/>
                      </a:cubicBezTo>
                      <a:cubicBezTo>
                        <a:pt x="60" y="50"/>
                        <a:pt x="60" y="51"/>
                        <a:pt x="60" y="51"/>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4" name="组合 423">
                <a:extLst>
                  <a:ext uri="{FF2B5EF4-FFF2-40B4-BE49-F238E27FC236}">
                    <a16:creationId xmlns:a16="http://schemas.microsoft.com/office/drawing/2014/main" id="{D14A34BD-27A7-4AA3-B23C-A7CBA6BB2673}"/>
                  </a:ext>
                </a:extLst>
              </p:cNvPr>
              <p:cNvGrpSpPr/>
              <p:nvPr/>
            </p:nvGrpSpPr>
            <p:grpSpPr>
              <a:xfrm>
                <a:off x="8126556" y="2028826"/>
                <a:ext cx="482600" cy="539750"/>
                <a:chOff x="16082966" y="2587627"/>
                <a:chExt cx="482600" cy="539750"/>
              </a:xfrm>
            </p:grpSpPr>
            <p:sp>
              <p:nvSpPr>
                <p:cNvPr id="751" name="任意多边形 1090">
                  <a:extLst>
                    <a:ext uri="{FF2B5EF4-FFF2-40B4-BE49-F238E27FC236}">
                      <a16:creationId xmlns:a16="http://schemas.microsoft.com/office/drawing/2014/main" id="{8AD2337A-51B3-4B4F-A902-176900307879}"/>
                    </a:ext>
                  </a:extLst>
                </p:cNvPr>
                <p:cNvSpPr/>
                <p:nvPr/>
              </p:nvSpPr>
              <p:spPr bwMode="auto">
                <a:xfrm>
                  <a:off x="16082966" y="2587627"/>
                  <a:ext cx="479425" cy="539750"/>
                </a:xfrm>
                <a:custGeom>
                  <a:avLst/>
                  <a:gdLst>
                    <a:gd name="T0" fmla="*/ 124 w 178"/>
                    <a:gd name="T1" fmla="*/ 0 h 200"/>
                    <a:gd name="T2" fmla="*/ 126 w 178"/>
                    <a:gd name="T3" fmla="*/ 14 h 200"/>
                    <a:gd name="T4" fmla="*/ 119 w 178"/>
                    <a:gd name="T5" fmla="*/ 29 h 200"/>
                    <a:gd name="T6" fmla="*/ 13 w 178"/>
                    <a:gd name="T7" fmla="*/ 109 h 200"/>
                    <a:gd name="T8" fmla="*/ 12 w 178"/>
                    <a:gd name="T9" fmla="*/ 147 h 200"/>
                    <a:gd name="T10" fmla="*/ 69 w 178"/>
                    <a:gd name="T11" fmla="*/ 190 h 200"/>
                    <a:gd name="T12" fmla="*/ 108 w 178"/>
                    <a:gd name="T13" fmla="*/ 178 h 200"/>
                    <a:gd name="T14" fmla="*/ 153 w 178"/>
                    <a:gd name="T15" fmla="*/ 53 h 200"/>
                    <a:gd name="T16" fmla="*/ 166 w 178"/>
                    <a:gd name="T17" fmla="*/ 43 h 200"/>
                    <a:gd name="T18" fmla="*/ 178 w 178"/>
                    <a:gd name="T19" fmla="*/ 41 h 200"/>
                    <a:gd name="T20" fmla="*/ 124 w 178"/>
                    <a:gd name="T2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200">
                      <a:moveTo>
                        <a:pt x="124" y="0"/>
                      </a:moveTo>
                      <a:cubicBezTo>
                        <a:pt x="126" y="14"/>
                        <a:pt x="126" y="14"/>
                        <a:pt x="126" y="14"/>
                      </a:cubicBezTo>
                      <a:cubicBezTo>
                        <a:pt x="126" y="20"/>
                        <a:pt x="124" y="26"/>
                        <a:pt x="119" y="29"/>
                      </a:cubicBezTo>
                      <a:cubicBezTo>
                        <a:pt x="13" y="109"/>
                        <a:pt x="13" y="109"/>
                        <a:pt x="13" y="109"/>
                      </a:cubicBezTo>
                      <a:cubicBezTo>
                        <a:pt x="0" y="118"/>
                        <a:pt x="0" y="138"/>
                        <a:pt x="12" y="147"/>
                      </a:cubicBezTo>
                      <a:cubicBezTo>
                        <a:pt x="69" y="190"/>
                        <a:pt x="69" y="190"/>
                        <a:pt x="69" y="190"/>
                      </a:cubicBezTo>
                      <a:cubicBezTo>
                        <a:pt x="83" y="200"/>
                        <a:pt x="102" y="194"/>
                        <a:pt x="108" y="178"/>
                      </a:cubicBezTo>
                      <a:cubicBezTo>
                        <a:pt x="153" y="53"/>
                        <a:pt x="153" y="53"/>
                        <a:pt x="153" y="53"/>
                      </a:cubicBezTo>
                      <a:cubicBezTo>
                        <a:pt x="155" y="48"/>
                        <a:pt x="160" y="43"/>
                        <a:pt x="166" y="43"/>
                      </a:cubicBezTo>
                      <a:cubicBezTo>
                        <a:pt x="178" y="41"/>
                        <a:pt x="178" y="41"/>
                        <a:pt x="178" y="41"/>
                      </a:cubicBezTo>
                      <a:cubicBezTo>
                        <a:pt x="124" y="0"/>
                        <a:pt x="124" y="0"/>
                        <a:pt x="124"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2" name="任意多边形 1091">
                  <a:extLst>
                    <a:ext uri="{FF2B5EF4-FFF2-40B4-BE49-F238E27FC236}">
                      <a16:creationId xmlns:a16="http://schemas.microsoft.com/office/drawing/2014/main" id="{2338B7DE-A2CF-47CA-8825-8E8E5693AD6E}"/>
                    </a:ext>
                  </a:extLst>
                </p:cNvPr>
                <p:cNvSpPr/>
                <p:nvPr/>
              </p:nvSpPr>
              <p:spPr bwMode="auto">
                <a:xfrm>
                  <a:off x="16084553" y="2587627"/>
                  <a:ext cx="481013" cy="525462"/>
                </a:xfrm>
                <a:custGeom>
                  <a:avLst/>
                  <a:gdLst>
                    <a:gd name="T0" fmla="*/ 178 w 178"/>
                    <a:gd name="T1" fmla="*/ 40 h 195"/>
                    <a:gd name="T2" fmla="*/ 178 w 178"/>
                    <a:gd name="T3" fmla="*/ 41 h 195"/>
                    <a:gd name="T4" fmla="*/ 163 w 178"/>
                    <a:gd name="T5" fmla="*/ 43 h 195"/>
                    <a:gd name="T6" fmla="*/ 152 w 178"/>
                    <a:gd name="T7" fmla="*/ 54 h 195"/>
                    <a:gd name="T8" fmla="*/ 131 w 178"/>
                    <a:gd name="T9" fmla="*/ 112 h 195"/>
                    <a:gd name="T10" fmla="*/ 110 w 178"/>
                    <a:gd name="T11" fmla="*/ 172 h 195"/>
                    <a:gd name="T12" fmla="*/ 107 w 178"/>
                    <a:gd name="T13" fmla="*/ 180 h 195"/>
                    <a:gd name="T14" fmla="*/ 101 w 178"/>
                    <a:gd name="T15" fmla="*/ 188 h 195"/>
                    <a:gd name="T16" fmla="*/ 100 w 178"/>
                    <a:gd name="T17" fmla="*/ 189 h 195"/>
                    <a:gd name="T18" fmla="*/ 97 w 178"/>
                    <a:gd name="T19" fmla="*/ 191 h 195"/>
                    <a:gd name="T20" fmla="*/ 67 w 178"/>
                    <a:gd name="T21" fmla="*/ 190 h 195"/>
                    <a:gd name="T22" fmla="*/ 11 w 178"/>
                    <a:gd name="T23" fmla="*/ 148 h 195"/>
                    <a:gd name="T24" fmla="*/ 7 w 178"/>
                    <a:gd name="T25" fmla="*/ 112 h 195"/>
                    <a:gd name="T26" fmla="*/ 11 w 178"/>
                    <a:gd name="T27" fmla="*/ 108 h 195"/>
                    <a:gd name="T28" fmla="*/ 26 w 178"/>
                    <a:gd name="T29" fmla="*/ 97 h 195"/>
                    <a:gd name="T30" fmla="*/ 78 w 178"/>
                    <a:gd name="T31" fmla="*/ 59 h 195"/>
                    <a:gd name="T32" fmla="*/ 116 w 178"/>
                    <a:gd name="T33" fmla="*/ 30 h 195"/>
                    <a:gd name="T34" fmla="*/ 121 w 178"/>
                    <a:gd name="T35" fmla="*/ 26 h 195"/>
                    <a:gd name="T36" fmla="*/ 124 w 178"/>
                    <a:gd name="T37" fmla="*/ 17 h 195"/>
                    <a:gd name="T38" fmla="*/ 124 w 178"/>
                    <a:gd name="T39" fmla="*/ 5 h 195"/>
                    <a:gd name="T40" fmla="*/ 124 w 178"/>
                    <a:gd name="T41" fmla="*/ 5 h 195"/>
                    <a:gd name="T42" fmla="*/ 125 w 178"/>
                    <a:gd name="T43" fmla="*/ 17 h 195"/>
                    <a:gd name="T44" fmla="*/ 121 w 178"/>
                    <a:gd name="T45" fmla="*/ 26 h 195"/>
                    <a:gd name="T46" fmla="*/ 117 w 178"/>
                    <a:gd name="T47" fmla="*/ 31 h 195"/>
                    <a:gd name="T48" fmla="*/ 78 w 178"/>
                    <a:gd name="T49" fmla="*/ 59 h 195"/>
                    <a:gd name="T50" fmla="*/ 26 w 178"/>
                    <a:gd name="T51" fmla="*/ 98 h 195"/>
                    <a:gd name="T52" fmla="*/ 7 w 178"/>
                    <a:gd name="T53" fmla="*/ 113 h 195"/>
                    <a:gd name="T54" fmla="*/ 12 w 178"/>
                    <a:gd name="T55" fmla="*/ 147 h 195"/>
                    <a:gd name="T56" fmla="*/ 68 w 178"/>
                    <a:gd name="T57" fmla="*/ 189 h 195"/>
                    <a:gd name="T58" fmla="*/ 96 w 178"/>
                    <a:gd name="T59" fmla="*/ 190 h 195"/>
                    <a:gd name="T60" fmla="*/ 99 w 178"/>
                    <a:gd name="T61" fmla="*/ 188 h 195"/>
                    <a:gd name="T62" fmla="*/ 101 w 178"/>
                    <a:gd name="T63" fmla="*/ 187 h 195"/>
                    <a:gd name="T64" fmla="*/ 106 w 178"/>
                    <a:gd name="T65" fmla="*/ 179 h 195"/>
                    <a:gd name="T66" fmla="*/ 109 w 178"/>
                    <a:gd name="T67" fmla="*/ 172 h 195"/>
                    <a:gd name="T68" fmla="*/ 130 w 178"/>
                    <a:gd name="T69" fmla="*/ 112 h 195"/>
                    <a:gd name="T70" fmla="*/ 151 w 178"/>
                    <a:gd name="T71" fmla="*/ 54 h 195"/>
                    <a:gd name="T72" fmla="*/ 163 w 178"/>
                    <a:gd name="T73" fmla="*/ 43 h 195"/>
                    <a:gd name="T74" fmla="*/ 177 w 178"/>
                    <a:gd name="T75" fmla="*/ 40 h 195"/>
                    <a:gd name="T76" fmla="*/ 123 w 178"/>
                    <a:gd name="T7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 h="195">
                      <a:moveTo>
                        <a:pt x="123" y="0"/>
                      </a:moveTo>
                      <a:cubicBezTo>
                        <a:pt x="125" y="1"/>
                        <a:pt x="144" y="15"/>
                        <a:pt x="178" y="40"/>
                      </a:cubicBezTo>
                      <a:cubicBezTo>
                        <a:pt x="178" y="41"/>
                        <a:pt x="178" y="41"/>
                        <a:pt x="178" y="41"/>
                      </a:cubicBezTo>
                      <a:cubicBezTo>
                        <a:pt x="178" y="41"/>
                        <a:pt x="178" y="41"/>
                        <a:pt x="178" y="41"/>
                      </a:cubicBezTo>
                      <a:cubicBezTo>
                        <a:pt x="174" y="41"/>
                        <a:pt x="171" y="42"/>
                        <a:pt x="168" y="42"/>
                      </a:cubicBezTo>
                      <a:cubicBezTo>
                        <a:pt x="166" y="43"/>
                        <a:pt x="165" y="43"/>
                        <a:pt x="163" y="43"/>
                      </a:cubicBezTo>
                      <a:cubicBezTo>
                        <a:pt x="161" y="44"/>
                        <a:pt x="160" y="44"/>
                        <a:pt x="158" y="45"/>
                      </a:cubicBezTo>
                      <a:cubicBezTo>
                        <a:pt x="155" y="47"/>
                        <a:pt x="153" y="50"/>
                        <a:pt x="152" y="54"/>
                      </a:cubicBezTo>
                      <a:cubicBezTo>
                        <a:pt x="151" y="57"/>
                        <a:pt x="149" y="61"/>
                        <a:pt x="148" y="65"/>
                      </a:cubicBezTo>
                      <a:cubicBezTo>
                        <a:pt x="143" y="79"/>
                        <a:pt x="137" y="95"/>
                        <a:pt x="131" y="112"/>
                      </a:cubicBezTo>
                      <a:cubicBezTo>
                        <a:pt x="125" y="129"/>
                        <a:pt x="119" y="147"/>
                        <a:pt x="112" y="165"/>
                      </a:cubicBezTo>
                      <a:cubicBezTo>
                        <a:pt x="111" y="168"/>
                        <a:pt x="110" y="170"/>
                        <a:pt x="110" y="172"/>
                      </a:cubicBezTo>
                      <a:cubicBezTo>
                        <a:pt x="109" y="174"/>
                        <a:pt x="109" y="175"/>
                        <a:pt x="108" y="176"/>
                      </a:cubicBezTo>
                      <a:cubicBezTo>
                        <a:pt x="108" y="177"/>
                        <a:pt x="107" y="178"/>
                        <a:pt x="107" y="180"/>
                      </a:cubicBezTo>
                      <a:cubicBezTo>
                        <a:pt x="106" y="182"/>
                        <a:pt x="104" y="184"/>
                        <a:pt x="103" y="186"/>
                      </a:cubicBezTo>
                      <a:cubicBezTo>
                        <a:pt x="101" y="188"/>
                        <a:pt x="101" y="188"/>
                        <a:pt x="101" y="188"/>
                      </a:cubicBezTo>
                      <a:cubicBezTo>
                        <a:pt x="101" y="188"/>
                        <a:pt x="101" y="188"/>
                        <a:pt x="101" y="188"/>
                      </a:cubicBezTo>
                      <a:cubicBezTo>
                        <a:pt x="100" y="189"/>
                        <a:pt x="100" y="189"/>
                        <a:pt x="100" y="189"/>
                      </a:cubicBezTo>
                      <a:cubicBezTo>
                        <a:pt x="99" y="190"/>
                        <a:pt x="99" y="190"/>
                        <a:pt x="99" y="190"/>
                      </a:cubicBezTo>
                      <a:cubicBezTo>
                        <a:pt x="97" y="191"/>
                        <a:pt x="97" y="191"/>
                        <a:pt x="97" y="191"/>
                      </a:cubicBezTo>
                      <a:cubicBezTo>
                        <a:pt x="92" y="194"/>
                        <a:pt x="87" y="195"/>
                        <a:pt x="82" y="195"/>
                      </a:cubicBezTo>
                      <a:cubicBezTo>
                        <a:pt x="76" y="195"/>
                        <a:pt x="71" y="193"/>
                        <a:pt x="67" y="190"/>
                      </a:cubicBezTo>
                      <a:cubicBezTo>
                        <a:pt x="52" y="178"/>
                        <a:pt x="37" y="167"/>
                        <a:pt x="22" y="156"/>
                      </a:cubicBezTo>
                      <a:cubicBezTo>
                        <a:pt x="18" y="153"/>
                        <a:pt x="15" y="150"/>
                        <a:pt x="11" y="148"/>
                      </a:cubicBezTo>
                      <a:cubicBezTo>
                        <a:pt x="8" y="145"/>
                        <a:pt x="5" y="141"/>
                        <a:pt x="3" y="137"/>
                      </a:cubicBezTo>
                      <a:cubicBezTo>
                        <a:pt x="0" y="129"/>
                        <a:pt x="2" y="119"/>
                        <a:pt x="7" y="112"/>
                      </a:cubicBezTo>
                      <a:cubicBezTo>
                        <a:pt x="8" y="112"/>
                        <a:pt x="8" y="111"/>
                        <a:pt x="9" y="110"/>
                      </a:cubicBezTo>
                      <a:cubicBezTo>
                        <a:pt x="10" y="109"/>
                        <a:pt x="11" y="109"/>
                        <a:pt x="11" y="108"/>
                      </a:cubicBezTo>
                      <a:cubicBezTo>
                        <a:pt x="13" y="107"/>
                        <a:pt x="15" y="106"/>
                        <a:pt x="16" y="104"/>
                      </a:cubicBezTo>
                      <a:cubicBezTo>
                        <a:pt x="20" y="102"/>
                        <a:pt x="23" y="100"/>
                        <a:pt x="26" y="97"/>
                      </a:cubicBezTo>
                      <a:cubicBezTo>
                        <a:pt x="32" y="93"/>
                        <a:pt x="39" y="88"/>
                        <a:pt x="45" y="84"/>
                      </a:cubicBezTo>
                      <a:cubicBezTo>
                        <a:pt x="56" y="75"/>
                        <a:pt x="68" y="66"/>
                        <a:pt x="78" y="59"/>
                      </a:cubicBezTo>
                      <a:cubicBezTo>
                        <a:pt x="88" y="51"/>
                        <a:pt x="97" y="45"/>
                        <a:pt x="105" y="39"/>
                      </a:cubicBezTo>
                      <a:cubicBezTo>
                        <a:pt x="109" y="36"/>
                        <a:pt x="113" y="33"/>
                        <a:pt x="116" y="30"/>
                      </a:cubicBezTo>
                      <a:cubicBezTo>
                        <a:pt x="117" y="30"/>
                        <a:pt x="118" y="29"/>
                        <a:pt x="119" y="28"/>
                      </a:cubicBezTo>
                      <a:cubicBezTo>
                        <a:pt x="120" y="28"/>
                        <a:pt x="120" y="27"/>
                        <a:pt x="121" y="26"/>
                      </a:cubicBezTo>
                      <a:cubicBezTo>
                        <a:pt x="122" y="25"/>
                        <a:pt x="123" y="23"/>
                        <a:pt x="124" y="21"/>
                      </a:cubicBezTo>
                      <a:cubicBezTo>
                        <a:pt x="124" y="20"/>
                        <a:pt x="124" y="18"/>
                        <a:pt x="124" y="17"/>
                      </a:cubicBezTo>
                      <a:cubicBezTo>
                        <a:pt x="125" y="15"/>
                        <a:pt x="124" y="14"/>
                        <a:pt x="124" y="12"/>
                      </a:cubicBezTo>
                      <a:cubicBezTo>
                        <a:pt x="124" y="10"/>
                        <a:pt x="124" y="7"/>
                        <a:pt x="124" y="5"/>
                      </a:cubicBezTo>
                      <a:cubicBezTo>
                        <a:pt x="123" y="2"/>
                        <a:pt x="123" y="0"/>
                        <a:pt x="123" y="0"/>
                      </a:cubicBezTo>
                      <a:cubicBezTo>
                        <a:pt x="123" y="0"/>
                        <a:pt x="123" y="2"/>
                        <a:pt x="124" y="5"/>
                      </a:cubicBezTo>
                      <a:cubicBezTo>
                        <a:pt x="124" y="7"/>
                        <a:pt x="124" y="10"/>
                        <a:pt x="124" y="12"/>
                      </a:cubicBezTo>
                      <a:cubicBezTo>
                        <a:pt x="125" y="14"/>
                        <a:pt x="125" y="15"/>
                        <a:pt x="125" y="17"/>
                      </a:cubicBezTo>
                      <a:cubicBezTo>
                        <a:pt x="125" y="18"/>
                        <a:pt x="124" y="20"/>
                        <a:pt x="124" y="22"/>
                      </a:cubicBezTo>
                      <a:cubicBezTo>
                        <a:pt x="123" y="23"/>
                        <a:pt x="122" y="25"/>
                        <a:pt x="121" y="26"/>
                      </a:cubicBezTo>
                      <a:cubicBezTo>
                        <a:pt x="120" y="27"/>
                        <a:pt x="120" y="28"/>
                        <a:pt x="119" y="29"/>
                      </a:cubicBezTo>
                      <a:cubicBezTo>
                        <a:pt x="118" y="29"/>
                        <a:pt x="117" y="30"/>
                        <a:pt x="117" y="31"/>
                      </a:cubicBezTo>
                      <a:cubicBezTo>
                        <a:pt x="113" y="33"/>
                        <a:pt x="109" y="36"/>
                        <a:pt x="105" y="39"/>
                      </a:cubicBezTo>
                      <a:cubicBezTo>
                        <a:pt x="97" y="45"/>
                        <a:pt x="88" y="52"/>
                        <a:pt x="78" y="59"/>
                      </a:cubicBezTo>
                      <a:cubicBezTo>
                        <a:pt x="68" y="67"/>
                        <a:pt x="57" y="75"/>
                        <a:pt x="45" y="84"/>
                      </a:cubicBezTo>
                      <a:cubicBezTo>
                        <a:pt x="39" y="89"/>
                        <a:pt x="33" y="93"/>
                        <a:pt x="26" y="98"/>
                      </a:cubicBezTo>
                      <a:cubicBezTo>
                        <a:pt x="23" y="100"/>
                        <a:pt x="20" y="103"/>
                        <a:pt x="17" y="105"/>
                      </a:cubicBezTo>
                      <a:cubicBezTo>
                        <a:pt x="14" y="108"/>
                        <a:pt x="10" y="110"/>
                        <a:pt x="7" y="113"/>
                      </a:cubicBezTo>
                      <a:cubicBezTo>
                        <a:pt x="2" y="119"/>
                        <a:pt x="1" y="129"/>
                        <a:pt x="4" y="137"/>
                      </a:cubicBezTo>
                      <a:cubicBezTo>
                        <a:pt x="6" y="141"/>
                        <a:pt x="8" y="144"/>
                        <a:pt x="12" y="147"/>
                      </a:cubicBezTo>
                      <a:cubicBezTo>
                        <a:pt x="15" y="150"/>
                        <a:pt x="19" y="152"/>
                        <a:pt x="23" y="155"/>
                      </a:cubicBezTo>
                      <a:cubicBezTo>
                        <a:pt x="37" y="166"/>
                        <a:pt x="52" y="177"/>
                        <a:pt x="68" y="189"/>
                      </a:cubicBezTo>
                      <a:cubicBezTo>
                        <a:pt x="72" y="192"/>
                        <a:pt x="77" y="194"/>
                        <a:pt x="82" y="194"/>
                      </a:cubicBezTo>
                      <a:cubicBezTo>
                        <a:pt x="87" y="194"/>
                        <a:pt x="92" y="193"/>
                        <a:pt x="96" y="190"/>
                      </a:cubicBezTo>
                      <a:cubicBezTo>
                        <a:pt x="98" y="189"/>
                        <a:pt x="98" y="189"/>
                        <a:pt x="98" y="189"/>
                      </a:cubicBezTo>
                      <a:cubicBezTo>
                        <a:pt x="99" y="188"/>
                        <a:pt x="99" y="188"/>
                        <a:pt x="99" y="188"/>
                      </a:cubicBezTo>
                      <a:cubicBezTo>
                        <a:pt x="100" y="188"/>
                        <a:pt x="100" y="188"/>
                        <a:pt x="100" y="188"/>
                      </a:cubicBezTo>
                      <a:cubicBezTo>
                        <a:pt x="101" y="187"/>
                        <a:pt x="101" y="187"/>
                        <a:pt x="101" y="187"/>
                      </a:cubicBezTo>
                      <a:cubicBezTo>
                        <a:pt x="102" y="186"/>
                        <a:pt x="102" y="186"/>
                        <a:pt x="102" y="186"/>
                      </a:cubicBezTo>
                      <a:cubicBezTo>
                        <a:pt x="104" y="184"/>
                        <a:pt x="105" y="182"/>
                        <a:pt x="106" y="179"/>
                      </a:cubicBezTo>
                      <a:cubicBezTo>
                        <a:pt x="107" y="178"/>
                        <a:pt x="107" y="177"/>
                        <a:pt x="107" y="176"/>
                      </a:cubicBezTo>
                      <a:cubicBezTo>
                        <a:pt x="108" y="175"/>
                        <a:pt x="108" y="173"/>
                        <a:pt x="109" y="172"/>
                      </a:cubicBezTo>
                      <a:cubicBezTo>
                        <a:pt x="110" y="170"/>
                        <a:pt x="110" y="167"/>
                        <a:pt x="111" y="165"/>
                      </a:cubicBezTo>
                      <a:cubicBezTo>
                        <a:pt x="118" y="146"/>
                        <a:pt x="124" y="129"/>
                        <a:pt x="130" y="112"/>
                      </a:cubicBezTo>
                      <a:cubicBezTo>
                        <a:pt x="137" y="95"/>
                        <a:pt x="142" y="79"/>
                        <a:pt x="148" y="64"/>
                      </a:cubicBezTo>
                      <a:cubicBezTo>
                        <a:pt x="149" y="61"/>
                        <a:pt x="150" y="57"/>
                        <a:pt x="151" y="54"/>
                      </a:cubicBezTo>
                      <a:cubicBezTo>
                        <a:pt x="153" y="50"/>
                        <a:pt x="155" y="47"/>
                        <a:pt x="158" y="45"/>
                      </a:cubicBezTo>
                      <a:cubicBezTo>
                        <a:pt x="159" y="44"/>
                        <a:pt x="161" y="43"/>
                        <a:pt x="163" y="43"/>
                      </a:cubicBezTo>
                      <a:cubicBezTo>
                        <a:pt x="164" y="42"/>
                        <a:pt x="166" y="42"/>
                        <a:pt x="168" y="42"/>
                      </a:cubicBezTo>
                      <a:cubicBezTo>
                        <a:pt x="171" y="41"/>
                        <a:pt x="174" y="41"/>
                        <a:pt x="177" y="40"/>
                      </a:cubicBezTo>
                      <a:cubicBezTo>
                        <a:pt x="177" y="41"/>
                        <a:pt x="177" y="41"/>
                        <a:pt x="177" y="41"/>
                      </a:cubicBezTo>
                      <a:cubicBezTo>
                        <a:pt x="143" y="15"/>
                        <a:pt x="125" y="1"/>
                        <a:pt x="12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3" name="任意多边形 1092">
                  <a:extLst>
                    <a:ext uri="{FF2B5EF4-FFF2-40B4-BE49-F238E27FC236}">
                      <a16:creationId xmlns:a16="http://schemas.microsoft.com/office/drawing/2014/main" id="{ADE1BA36-834D-4233-A087-008F9CDC0B3B}"/>
                    </a:ext>
                  </a:extLst>
                </p:cNvPr>
                <p:cNvSpPr/>
                <p:nvPr/>
              </p:nvSpPr>
              <p:spPr bwMode="auto">
                <a:xfrm>
                  <a:off x="16106778" y="2749552"/>
                  <a:ext cx="327025" cy="350837"/>
                </a:xfrm>
                <a:custGeom>
                  <a:avLst/>
                  <a:gdLst>
                    <a:gd name="T0" fmla="*/ 121 w 121"/>
                    <a:gd name="T1" fmla="*/ 43 h 130"/>
                    <a:gd name="T2" fmla="*/ 105 w 121"/>
                    <a:gd name="T3" fmla="*/ 30 h 130"/>
                    <a:gd name="T4" fmla="*/ 94 w 121"/>
                    <a:gd name="T5" fmla="*/ 12 h 130"/>
                    <a:gd name="T6" fmla="*/ 78 w 121"/>
                    <a:gd name="T7" fmla="*/ 0 h 130"/>
                    <a:gd name="T8" fmla="*/ 11 w 121"/>
                    <a:gd name="T9" fmla="*/ 52 h 130"/>
                    <a:gd name="T10" fmla="*/ 11 w 121"/>
                    <a:gd name="T11" fmla="*/ 84 h 130"/>
                    <a:gd name="T12" fmla="*/ 62 w 121"/>
                    <a:gd name="T13" fmla="*/ 122 h 130"/>
                    <a:gd name="T14" fmla="*/ 93 w 121"/>
                    <a:gd name="T15" fmla="*/ 113 h 130"/>
                    <a:gd name="T16" fmla="*/ 121 w 121"/>
                    <a:gd name="T17" fmla="*/ 4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30">
                      <a:moveTo>
                        <a:pt x="121" y="43"/>
                      </a:moveTo>
                      <a:cubicBezTo>
                        <a:pt x="115" y="40"/>
                        <a:pt x="109" y="35"/>
                        <a:pt x="105" y="30"/>
                      </a:cubicBezTo>
                      <a:cubicBezTo>
                        <a:pt x="100" y="24"/>
                        <a:pt x="98" y="18"/>
                        <a:pt x="94" y="12"/>
                      </a:cubicBezTo>
                      <a:cubicBezTo>
                        <a:pt x="90" y="6"/>
                        <a:pt x="84" y="1"/>
                        <a:pt x="78" y="0"/>
                      </a:cubicBezTo>
                      <a:cubicBezTo>
                        <a:pt x="11" y="52"/>
                        <a:pt x="11" y="52"/>
                        <a:pt x="11" y="52"/>
                      </a:cubicBezTo>
                      <a:cubicBezTo>
                        <a:pt x="0" y="60"/>
                        <a:pt x="0" y="76"/>
                        <a:pt x="11" y="84"/>
                      </a:cubicBezTo>
                      <a:cubicBezTo>
                        <a:pt x="62" y="122"/>
                        <a:pt x="62" y="122"/>
                        <a:pt x="62" y="122"/>
                      </a:cubicBezTo>
                      <a:cubicBezTo>
                        <a:pt x="72" y="130"/>
                        <a:pt x="88" y="126"/>
                        <a:pt x="93" y="113"/>
                      </a:cubicBezTo>
                      <a:cubicBezTo>
                        <a:pt x="121" y="43"/>
                        <a:pt x="121" y="43"/>
                        <a:pt x="121" y="43"/>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4" name="任意多边形 1093">
                  <a:extLst>
                    <a:ext uri="{FF2B5EF4-FFF2-40B4-BE49-F238E27FC236}">
                      <a16:creationId xmlns:a16="http://schemas.microsoft.com/office/drawing/2014/main" id="{FEE6B6AD-CCE3-4A24-A264-907989E57993}"/>
                    </a:ext>
                  </a:extLst>
                </p:cNvPr>
                <p:cNvSpPr/>
                <p:nvPr/>
              </p:nvSpPr>
              <p:spPr bwMode="auto">
                <a:xfrm>
                  <a:off x="16416341" y="2587627"/>
                  <a:ext cx="142875" cy="111125"/>
                </a:xfrm>
                <a:custGeom>
                  <a:avLst/>
                  <a:gdLst>
                    <a:gd name="T0" fmla="*/ 53 w 53"/>
                    <a:gd name="T1" fmla="*/ 41 h 41"/>
                    <a:gd name="T2" fmla="*/ 50 w 53"/>
                    <a:gd name="T3" fmla="*/ 41 h 41"/>
                    <a:gd name="T4" fmla="*/ 47 w 53"/>
                    <a:gd name="T5" fmla="*/ 40 h 41"/>
                    <a:gd name="T6" fmla="*/ 43 w 53"/>
                    <a:gd name="T7" fmla="*/ 39 h 41"/>
                    <a:gd name="T8" fmla="*/ 38 w 53"/>
                    <a:gd name="T9" fmla="*/ 37 h 41"/>
                    <a:gd name="T10" fmla="*/ 33 w 53"/>
                    <a:gd name="T11" fmla="*/ 34 h 41"/>
                    <a:gd name="T12" fmla="*/ 21 w 53"/>
                    <a:gd name="T13" fmla="*/ 27 h 41"/>
                    <a:gd name="T14" fmla="*/ 12 w 53"/>
                    <a:gd name="T15" fmla="*/ 18 h 41"/>
                    <a:gd name="T16" fmla="*/ 8 w 53"/>
                    <a:gd name="T17" fmla="*/ 13 h 41"/>
                    <a:gd name="T18" fmla="*/ 5 w 53"/>
                    <a:gd name="T19" fmla="*/ 9 h 41"/>
                    <a:gd name="T20" fmla="*/ 3 w 53"/>
                    <a:gd name="T21" fmla="*/ 6 h 41"/>
                    <a:gd name="T22" fmla="*/ 1 w 53"/>
                    <a:gd name="T23" fmla="*/ 3 h 41"/>
                    <a:gd name="T24" fmla="*/ 0 w 53"/>
                    <a:gd name="T25" fmla="*/ 0 h 41"/>
                    <a:gd name="T26" fmla="*/ 1 w 53"/>
                    <a:gd name="T27" fmla="*/ 3 h 41"/>
                    <a:gd name="T28" fmla="*/ 3 w 53"/>
                    <a:gd name="T29" fmla="*/ 5 h 41"/>
                    <a:gd name="T30" fmla="*/ 5 w 53"/>
                    <a:gd name="T31" fmla="*/ 9 h 41"/>
                    <a:gd name="T32" fmla="*/ 8 w 53"/>
                    <a:gd name="T33" fmla="*/ 13 h 41"/>
                    <a:gd name="T34" fmla="*/ 12 w 53"/>
                    <a:gd name="T35" fmla="*/ 17 h 41"/>
                    <a:gd name="T36" fmla="*/ 22 w 53"/>
                    <a:gd name="T37" fmla="*/ 26 h 41"/>
                    <a:gd name="T38" fmla="*/ 33 w 53"/>
                    <a:gd name="T39" fmla="*/ 34 h 41"/>
                    <a:gd name="T40" fmla="*/ 38 w 53"/>
                    <a:gd name="T41" fmla="*/ 36 h 41"/>
                    <a:gd name="T42" fmla="*/ 43 w 53"/>
                    <a:gd name="T43" fmla="*/ 38 h 41"/>
                    <a:gd name="T44" fmla="*/ 47 w 53"/>
                    <a:gd name="T45" fmla="*/ 39 h 41"/>
                    <a:gd name="T46" fmla="*/ 50 w 53"/>
                    <a:gd name="T47" fmla="*/ 40 h 41"/>
                    <a:gd name="T48" fmla="*/ 53 w 53"/>
                    <a:gd name="T4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41">
                      <a:moveTo>
                        <a:pt x="53" y="41"/>
                      </a:moveTo>
                      <a:cubicBezTo>
                        <a:pt x="53" y="41"/>
                        <a:pt x="52" y="41"/>
                        <a:pt x="50" y="41"/>
                      </a:cubicBezTo>
                      <a:cubicBezTo>
                        <a:pt x="49" y="40"/>
                        <a:pt x="48" y="40"/>
                        <a:pt x="47" y="40"/>
                      </a:cubicBezTo>
                      <a:cubicBezTo>
                        <a:pt x="46" y="39"/>
                        <a:pt x="44" y="39"/>
                        <a:pt x="43" y="39"/>
                      </a:cubicBezTo>
                      <a:cubicBezTo>
                        <a:pt x="41" y="38"/>
                        <a:pt x="40" y="38"/>
                        <a:pt x="38" y="37"/>
                      </a:cubicBezTo>
                      <a:cubicBezTo>
                        <a:pt x="36" y="36"/>
                        <a:pt x="35" y="35"/>
                        <a:pt x="33" y="34"/>
                      </a:cubicBezTo>
                      <a:cubicBezTo>
                        <a:pt x="29" y="32"/>
                        <a:pt x="25" y="30"/>
                        <a:pt x="21" y="27"/>
                      </a:cubicBezTo>
                      <a:cubicBezTo>
                        <a:pt x="18" y="24"/>
                        <a:pt x="14" y="21"/>
                        <a:pt x="12" y="18"/>
                      </a:cubicBezTo>
                      <a:cubicBezTo>
                        <a:pt x="10" y="16"/>
                        <a:pt x="9" y="15"/>
                        <a:pt x="8" y="13"/>
                      </a:cubicBezTo>
                      <a:cubicBezTo>
                        <a:pt x="7" y="12"/>
                        <a:pt x="6" y="11"/>
                        <a:pt x="5" y="9"/>
                      </a:cubicBezTo>
                      <a:cubicBezTo>
                        <a:pt x="4" y="8"/>
                        <a:pt x="3" y="7"/>
                        <a:pt x="3" y="6"/>
                      </a:cubicBezTo>
                      <a:cubicBezTo>
                        <a:pt x="2" y="5"/>
                        <a:pt x="2" y="4"/>
                        <a:pt x="1" y="3"/>
                      </a:cubicBezTo>
                      <a:cubicBezTo>
                        <a:pt x="0" y="1"/>
                        <a:pt x="0" y="0"/>
                        <a:pt x="0" y="0"/>
                      </a:cubicBezTo>
                      <a:cubicBezTo>
                        <a:pt x="0" y="0"/>
                        <a:pt x="1" y="1"/>
                        <a:pt x="1" y="3"/>
                      </a:cubicBezTo>
                      <a:cubicBezTo>
                        <a:pt x="2" y="3"/>
                        <a:pt x="2" y="4"/>
                        <a:pt x="3" y="5"/>
                      </a:cubicBezTo>
                      <a:cubicBezTo>
                        <a:pt x="4" y="6"/>
                        <a:pt x="4" y="8"/>
                        <a:pt x="5" y="9"/>
                      </a:cubicBezTo>
                      <a:cubicBezTo>
                        <a:pt x="6" y="10"/>
                        <a:pt x="7" y="12"/>
                        <a:pt x="8" y="13"/>
                      </a:cubicBezTo>
                      <a:cubicBezTo>
                        <a:pt x="9" y="14"/>
                        <a:pt x="11" y="16"/>
                        <a:pt x="12" y="17"/>
                      </a:cubicBezTo>
                      <a:cubicBezTo>
                        <a:pt x="15" y="20"/>
                        <a:pt x="18" y="23"/>
                        <a:pt x="22" y="26"/>
                      </a:cubicBezTo>
                      <a:cubicBezTo>
                        <a:pt x="26" y="29"/>
                        <a:pt x="30" y="32"/>
                        <a:pt x="33" y="34"/>
                      </a:cubicBezTo>
                      <a:cubicBezTo>
                        <a:pt x="35" y="35"/>
                        <a:pt x="37" y="35"/>
                        <a:pt x="38" y="36"/>
                      </a:cubicBezTo>
                      <a:cubicBezTo>
                        <a:pt x="40" y="37"/>
                        <a:pt x="42" y="37"/>
                        <a:pt x="43" y="38"/>
                      </a:cubicBezTo>
                      <a:cubicBezTo>
                        <a:pt x="45" y="39"/>
                        <a:pt x="46" y="39"/>
                        <a:pt x="47" y="39"/>
                      </a:cubicBezTo>
                      <a:cubicBezTo>
                        <a:pt x="48" y="40"/>
                        <a:pt x="49" y="40"/>
                        <a:pt x="50" y="40"/>
                      </a:cubicBezTo>
                      <a:cubicBezTo>
                        <a:pt x="52" y="41"/>
                        <a:pt x="53" y="41"/>
                        <a:pt x="53" y="4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5" name="任意多边形 1094">
                  <a:extLst>
                    <a:ext uri="{FF2B5EF4-FFF2-40B4-BE49-F238E27FC236}">
                      <a16:creationId xmlns:a16="http://schemas.microsoft.com/office/drawing/2014/main" id="{13FC320F-FDD3-4A7A-B4A5-1C23F717344C}"/>
                    </a:ext>
                  </a:extLst>
                </p:cNvPr>
                <p:cNvSpPr/>
                <p:nvPr/>
              </p:nvSpPr>
              <p:spPr bwMode="auto">
                <a:xfrm>
                  <a:off x="16152816" y="2781302"/>
                  <a:ext cx="166688" cy="192087"/>
                </a:xfrm>
                <a:custGeom>
                  <a:avLst/>
                  <a:gdLst>
                    <a:gd name="T0" fmla="*/ 62 w 62"/>
                    <a:gd name="T1" fmla="*/ 0 h 71"/>
                    <a:gd name="T2" fmla="*/ 22 w 62"/>
                    <a:gd name="T3" fmla="*/ 30 h 71"/>
                    <a:gd name="T4" fmla="*/ 7 w 62"/>
                    <a:gd name="T5" fmla="*/ 42 h 71"/>
                    <a:gd name="T6" fmla="*/ 2 w 62"/>
                    <a:gd name="T7" fmla="*/ 50 h 71"/>
                    <a:gd name="T8" fmla="*/ 0 w 62"/>
                    <a:gd name="T9" fmla="*/ 57 h 71"/>
                    <a:gd name="T10" fmla="*/ 2 w 62"/>
                    <a:gd name="T11" fmla="*/ 68 h 71"/>
                    <a:gd name="T12" fmla="*/ 5 w 62"/>
                    <a:gd name="T13" fmla="*/ 71 h 71"/>
                    <a:gd name="T14" fmla="*/ 5 w 62"/>
                    <a:gd name="T15" fmla="*/ 71 h 71"/>
                    <a:gd name="T16" fmla="*/ 4 w 62"/>
                    <a:gd name="T17" fmla="*/ 67 h 71"/>
                    <a:gd name="T18" fmla="*/ 3 w 62"/>
                    <a:gd name="T19" fmla="*/ 58 h 71"/>
                    <a:gd name="T20" fmla="*/ 6 w 62"/>
                    <a:gd name="T21" fmla="*/ 51 h 71"/>
                    <a:gd name="T22" fmla="*/ 10 w 62"/>
                    <a:gd name="T23" fmla="*/ 45 h 71"/>
                    <a:gd name="T24" fmla="*/ 25 w 62"/>
                    <a:gd name="T25" fmla="*/ 33 h 71"/>
                    <a:gd name="T26" fmla="*/ 62 w 62"/>
                    <a:gd name="T27" fmla="*/ 0 h 71"/>
                    <a:gd name="T28" fmla="*/ 62 w 62"/>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71">
                      <a:moveTo>
                        <a:pt x="62" y="0"/>
                      </a:moveTo>
                      <a:cubicBezTo>
                        <a:pt x="60" y="0"/>
                        <a:pt x="43" y="13"/>
                        <a:pt x="22" y="30"/>
                      </a:cubicBezTo>
                      <a:cubicBezTo>
                        <a:pt x="17" y="34"/>
                        <a:pt x="12" y="38"/>
                        <a:pt x="7" y="42"/>
                      </a:cubicBezTo>
                      <a:cubicBezTo>
                        <a:pt x="5" y="45"/>
                        <a:pt x="4" y="47"/>
                        <a:pt x="2" y="50"/>
                      </a:cubicBezTo>
                      <a:cubicBezTo>
                        <a:pt x="1" y="52"/>
                        <a:pt x="1" y="55"/>
                        <a:pt x="0" y="57"/>
                      </a:cubicBezTo>
                      <a:cubicBezTo>
                        <a:pt x="0" y="62"/>
                        <a:pt x="1" y="66"/>
                        <a:pt x="2" y="68"/>
                      </a:cubicBezTo>
                      <a:cubicBezTo>
                        <a:pt x="4" y="70"/>
                        <a:pt x="5" y="71"/>
                        <a:pt x="5" y="71"/>
                      </a:cubicBezTo>
                      <a:cubicBezTo>
                        <a:pt x="5" y="71"/>
                        <a:pt x="5" y="71"/>
                        <a:pt x="5" y="71"/>
                      </a:cubicBezTo>
                      <a:cubicBezTo>
                        <a:pt x="6" y="71"/>
                        <a:pt x="5" y="70"/>
                        <a:pt x="4" y="67"/>
                      </a:cubicBezTo>
                      <a:cubicBezTo>
                        <a:pt x="3" y="65"/>
                        <a:pt x="2" y="62"/>
                        <a:pt x="3" y="58"/>
                      </a:cubicBezTo>
                      <a:cubicBezTo>
                        <a:pt x="4" y="56"/>
                        <a:pt x="4" y="53"/>
                        <a:pt x="6" y="51"/>
                      </a:cubicBezTo>
                      <a:cubicBezTo>
                        <a:pt x="7" y="49"/>
                        <a:pt x="8" y="47"/>
                        <a:pt x="10" y="45"/>
                      </a:cubicBezTo>
                      <a:cubicBezTo>
                        <a:pt x="14" y="41"/>
                        <a:pt x="20" y="37"/>
                        <a:pt x="25" y="33"/>
                      </a:cubicBezTo>
                      <a:cubicBezTo>
                        <a:pt x="46" y="16"/>
                        <a:pt x="62" y="1"/>
                        <a:pt x="62" y="0"/>
                      </a:cubicBezTo>
                      <a:cubicBezTo>
                        <a:pt x="62" y="0"/>
                        <a:pt x="62" y="0"/>
                        <a:pt x="6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6" name="任意多边形 1095">
                  <a:extLst>
                    <a:ext uri="{FF2B5EF4-FFF2-40B4-BE49-F238E27FC236}">
                      <a16:creationId xmlns:a16="http://schemas.microsoft.com/office/drawing/2014/main" id="{0E8DB190-5E00-446B-AA8A-01863335603B}"/>
                    </a:ext>
                  </a:extLst>
                </p:cNvPr>
                <p:cNvSpPr/>
                <p:nvPr/>
              </p:nvSpPr>
              <p:spPr bwMode="auto">
                <a:xfrm>
                  <a:off x="16292516" y="2787652"/>
                  <a:ext cx="115888" cy="98425"/>
                </a:xfrm>
                <a:custGeom>
                  <a:avLst/>
                  <a:gdLst>
                    <a:gd name="T0" fmla="*/ 43 w 43"/>
                    <a:gd name="T1" fmla="*/ 37 h 37"/>
                    <a:gd name="T2" fmla="*/ 41 w 43"/>
                    <a:gd name="T3" fmla="*/ 36 h 37"/>
                    <a:gd name="T4" fmla="*/ 35 w 43"/>
                    <a:gd name="T5" fmla="*/ 34 h 37"/>
                    <a:gd name="T6" fmla="*/ 26 w 43"/>
                    <a:gd name="T7" fmla="*/ 30 h 37"/>
                    <a:gd name="T8" fmla="*/ 22 w 43"/>
                    <a:gd name="T9" fmla="*/ 27 h 37"/>
                    <a:gd name="T10" fmla="*/ 19 w 43"/>
                    <a:gd name="T11" fmla="*/ 22 h 37"/>
                    <a:gd name="T12" fmla="*/ 13 w 43"/>
                    <a:gd name="T13" fmla="*/ 11 h 37"/>
                    <a:gd name="T14" fmla="*/ 7 w 43"/>
                    <a:gd name="T15" fmla="*/ 4 h 37"/>
                    <a:gd name="T16" fmla="*/ 2 w 43"/>
                    <a:gd name="T17" fmla="*/ 1 h 37"/>
                    <a:gd name="T18" fmla="*/ 0 w 43"/>
                    <a:gd name="T19" fmla="*/ 0 h 37"/>
                    <a:gd name="T20" fmla="*/ 1 w 43"/>
                    <a:gd name="T21" fmla="*/ 0 h 37"/>
                    <a:gd name="T22" fmla="*/ 2 w 43"/>
                    <a:gd name="T23" fmla="*/ 0 h 37"/>
                    <a:gd name="T24" fmla="*/ 8 w 43"/>
                    <a:gd name="T25" fmla="*/ 4 h 37"/>
                    <a:gd name="T26" fmla="*/ 14 w 43"/>
                    <a:gd name="T27" fmla="*/ 11 h 37"/>
                    <a:gd name="T28" fmla="*/ 19 w 43"/>
                    <a:gd name="T29" fmla="*/ 21 h 37"/>
                    <a:gd name="T30" fmla="*/ 23 w 43"/>
                    <a:gd name="T31" fmla="*/ 26 h 37"/>
                    <a:gd name="T32" fmla="*/ 27 w 43"/>
                    <a:gd name="T33" fmla="*/ 30 h 37"/>
                    <a:gd name="T34" fmla="*/ 35 w 43"/>
                    <a:gd name="T35" fmla="*/ 34 h 37"/>
                    <a:gd name="T36" fmla="*/ 41 w 43"/>
                    <a:gd name="T37" fmla="*/ 36 h 37"/>
                    <a:gd name="T38" fmla="*/ 43 w 43"/>
                    <a:gd name="T3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37">
                      <a:moveTo>
                        <a:pt x="43" y="37"/>
                      </a:moveTo>
                      <a:cubicBezTo>
                        <a:pt x="43" y="37"/>
                        <a:pt x="43" y="37"/>
                        <a:pt x="41" y="36"/>
                      </a:cubicBezTo>
                      <a:cubicBezTo>
                        <a:pt x="40" y="36"/>
                        <a:pt x="38" y="35"/>
                        <a:pt x="35" y="34"/>
                      </a:cubicBezTo>
                      <a:cubicBezTo>
                        <a:pt x="32" y="34"/>
                        <a:pt x="29" y="32"/>
                        <a:pt x="26" y="30"/>
                      </a:cubicBezTo>
                      <a:cubicBezTo>
                        <a:pt x="25" y="29"/>
                        <a:pt x="23" y="28"/>
                        <a:pt x="22" y="27"/>
                      </a:cubicBezTo>
                      <a:cubicBezTo>
                        <a:pt x="21" y="25"/>
                        <a:pt x="20" y="24"/>
                        <a:pt x="19" y="22"/>
                      </a:cubicBezTo>
                      <a:cubicBezTo>
                        <a:pt x="16" y="18"/>
                        <a:pt x="15" y="15"/>
                        <a:pt x="13" y="11"/>
                      </a:cubicBezTo>
                      <a:cubicBezTo>
                        <a:pt x="11" y="8"/>
                        <a:pt x="9" y="6"/>
                        <a:pt x="7" y="4"/>
                      </a:cubicBezTo>
                      <a:cubicBezTo>
                        <a:pt x="6" y="2"/>
                        <a:pt x="4" y="1"/>
                        <a:pt x="2" y="1"/>
                      </a:cubicBezTo>
                      <a:cubicBezTo>
                        <a:pt x="1" y="0"/>
                        <a:pt x="0" y="0"/>
                        <a:pt x="0" y="0"/>
                      </a:cubicBezTo>
                      <a:cubicBezTo>
                        <a:pt x="0" y="0"/>
                        <a:pt x="0" y="0"/>
                        <a:pt x="1" y="0"/>
                      </a:cubicBezTo>
                      <a:cubicBezTo>
                        <a:pt x="1" y="0"/>
                        <a:pt x="2" y="0"/>
                        <a:pt x="2" y="0"/>
                      </a:cubicBezTo>
                      <a:cubicBezTo>
                        <a:pt x="4" y="1"/>
                        <a:pt x="6" y="2"/>
                        <a:pt x="8" y="4"/>
                      </a:cubicBezTo>
                      <a:cubicBezTo>
                        <a:pt x="10" y="5"/>
                        <a:pt x="12" y="8"/>
                        <a:pt x="14" y="11"/>
                      </a:cubicBezTo>
                      <a:cubicBezTo>
                        <a:pt x="16" y="14"/>
                        <a:pt x="17" y="18"/>
                        <a:pt x="19" y="21"/>
                      </a:cubicBezTo>
                      <a:cubicBezTo>
                        <a:pt x="20" y="23"/>
                        <a:pt x="21" y="25"/>
                        <a:pt x="23" y="26"/>
                      </a:cubicBezTo>
                      <a:cubicBezTo>
                        <a:pt x="24" y="28"/>
                        <a:pt x="25" y="29"/>
                        <a:pt x="27" y="30"/>
                      </a:cubicBezTo>
                      <a:cubicBezTo>
                        <a:pt x="30" y="32"/>
                        <a:pt x="33" y="33"/>
                        <a:pt x="35" y="34"/>
                      </a:cubicBezTo>
                      <a:cubicBezTo>
                        <a:pt x="38" y="35"/>
                        <a:pt x="40" y="35"/>
                        <a:pt x="41" y="36"/>
                      </a:cubicBezTo>
                      <a:cubicBezTo>
                        <a:pt x="43" y="36"/>
                        <a:pt x="43" y="37"/>
                        <a:pt x="43" y="37"/>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5" name="组合 424">
                <a:extLst>
                  <a:ext uri="{FF2B5EF4-FFF2-40B4-BE49-F238E27FC236}">
                    <a16:creationId xmlns:a16="http://schemas.microsoft.com/office/drawing/2014/main" id="{A6151876-F994-4481-AAF0-44C69ABE4087}"/>
                  </a:ext>
                </a:extLst>
              </p:cNvPr>
              <p:cNvGrpSpPr/>
              <p:nvPr/>
            </p:nvGrpSpPr>
            <p:grpSpPr>
              <a:xfrm>
                <a:off x="4882235" y="3716340"/>
                <a:ext cx="401638" cy="360362"/>
                <a:chOff x="4882235" y="3716340"/>
                <a:chExt cx="401638" cy="360362"/>
              </a:xfrm>
            </p:grpSpPr>
            <p:sp>
              <p:nvSpPr>
                <p:cNvPr id="742" name="任意多边形 1772">
                  <a:extLst>
                    <a:ext uri="{FF2B5EF4-FFF2-40B4-BE49-F238E27FC236}">
                      <a16:creationId xmlns:a16="http://schemas.microsoft.com/office/drawing/2014/main" id="{A42CC6BF-8AE4-4DBD-9C76-5A457DE9F7A8}"/>
                    </a:ext>
                  </a:extLst>
                </p:cNvPr>
                <p:cNvSpPr/>
                <p:nvPr/>
              </p:nvSpPr>
              <p:spPr bwMode="auto">
                <a:xfrm flipH="1">
                  <a:off x="5047335" y="3784602"/>
                  <a:ext cx="236538" cy="236537"/>
                </a:xfrm>
                <a:custGeom>
                  <a:avLst/>
                  <a:gdLst>
                    <a:gd name="T0" fmla="*/ 71 w 91"/>
                    <a:gd name="T1" fmla="*/ 81 h 91"/>
                    <a:gd name="T2" fmla="*/ 70 w 91"/>
                    <a:gd name="T3" fmla="*/ 80 h 91"/>
                    <a:gd name="T4" fmla="*/ 46 w 91"/>
                    <a:gd name="T5" fmla="*/ 87 h 91"/>
                    <a:gd name="T6" fmla="*/ 12 w 91"/>
                    <a:gd name="T7" fmla="*/ 70 h 91"/>
                    <a:gd name="T8" fmla="*/ 4 w 91"/>
                    <a:gd name="T9" fmla="*/ 46 h 91"/>
                    <a:gd name="T10" fmla="*/ 21 w 91"/>
                    <a:gd name="T11" fmla="*/ 12 h 91"/>
                    <a:gd name="T12" fmla="*/ 45 w 91"/>
                    <a:gd name="T13" fmla="*/ 4 h 91"/>
                    <a:gd name="T14" fmla="*/ 79 w 91"/>
                    <a:gd name="T15" fmla="*/ 22 h 91"/>
                    <a:gd name="T16" fmla="*/ 87 w 91"/>
                    <a:gd name="T17" fmla="*/ 46 h 91"/>
                    <a:gd name="T18" fmla="*/ 70 w 91"/>
                    <a:gd name="T19" fmla="*/ 80 h 91"/>
                    <a:gd name="T20" fmla="*/ 71 w 91"/>
                    <a:gd name="T21" fmla="*/ 81 h 91"/>
                    <a:gd name="T22" fmla="*/ 72 w 91"/>
                    <a:gd name="T23" fmla="*/ 83 h 91"/>
                    <a:gd name="T24" fmla="*/ 91 w 91"/>
                    <a:gd name="T25" fmla="*/ 46 h 91"/>
                    <a:gd name="T26" fmla="*/ 83 w 91"/>
                    <a:gd name="T27" fmla="*/ 19 h 91"/>
                    <a:gd name="T28" fmla="*/ 45 w 91"/>
                    <a:gd name="T29" fmla="*/ 0 h 91"/>
                    <a:gd name="T30" fmla="*/ 19 w 91"/>
                    <a:gd name="T31" fmla="*/ 9 h 91"/>
                    <a:gd name="T32" fmla="*/ 0 w 91"/>
                    <a:gd name="T33" fmla="*/ 46 h 91"/>
                    <a:gd name="T34" fmla="*/ 8 w 91"/>
                    <a:gd name="T35" fmla="*/ 72 h 91"/>
                    <a:gd name="T36" fmla="*/ 46 w 91"/>
                    <a:gd name="T37" fmla="*/ 91 h 91"/>
                    <a:gd name="T38" fmla="*/ 72 w 91"/>
                    <a:gd name="T39" fmla="*/ 83 h 91"/>
                    <a:gd name="T40" fmla="*/ 71 w 91"/>
                    <a:gd name="T41"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91">
                      <a:moveTo>
                        <a:pt x="71" y="81"/>
                      </a:moveTo>
                      <a:cubicBezTo>
                        <a:pt x="70" y="80"/>
                        <a:pt x="70" y="80"/>
                        <a:pt x="70" y="80"/>
                      </a:cubicBezTo>
                      <a:cubicBezTo>
                        <a:pt x="62" y="85"/>
                        <a:pt x="54" y="87"/>
                        <a:pt x="46" y="87"/>
                      </a:cubicBezTo>
                      <a:cubicBezTo>
                        <a:pt x="33" y="87"/>
                        <a:pt x="20" y="81"/>
                        <a:pt x="12" y="70"/>
                      </a:cubicBezTo>
                      <a:cubicBezTo>
                        <a:pt x="6" y="63"/>
                        <a:pt x="4" y="54"/>
                        <a:pt x="4" y="46"/>
                      </a:cubicBezTo>
                      <a:cubicBezTo>
                        <a:pt x="4" y="33"/>
                        <a:pt x="10" y="20"/>
                        <a:pt x="21" y="12"/>
                      </a:cubicBezTo>
                      <a:cubicBezTo>
                        <a:pt x="29" y="7"/>
                        <a:pt x="37" y="4"/>
                        <a:pt x="45" y="4"/>
                      </a:cubicBezTo>
                      <a:cubicBezTo>
                        <a:pt x="58" y="4"/>
                        <a:pt x="71" y="10"/>
                        <a:pt x="79" y="22"/>
                      </a:cubicBezTo>
                      <a:cubicBezTo>
                        <a:pt x="85" y="29"/>
                        <a:pt x="87" y="37"/>
                        <a:pt x="87" y="46"/>
                      </a:cubicBezTo>
                      <a:cubicBezTo>
                        <a:pt x="87" y="59"/>
                        <a:pt x="81" y="71"/>
                        <a:pt x="70" y="80"/>
                      </a:cubicBezTo>
                      <a:cubicBezTo>
                        <a:pt x="71" y="81"/>
                        <a:pt x="71" y="81"/>
                        <a:pt x="71" y="81"/>
                      </a:cubicBezTo>
                      <a:cubicBezTo>
                        <a:pt x="72" y="83"/>
                        <a:pt x="72" y="83"/>
                        <a:pt x="72" y="83"/>
                      </a:cubicBezTo>
                      <a:cubicBezTo>
                        <a:pt x="85" y="74"/>
                        <a:pt x="91" y="60"/>
                        <a:pt x="91" y="46"/>
                      </a:cubicBezTo>
                      <a:cubicBezTo>
                        <a:pt x="91" y="37"/>
                        <a:pt x="88" y="27"/>
                        <a:pt x="83" y="19"/>
                      </a:cubicBezTo>
                      <a:cubicBezTo>
                        <a:pt x="74" y="7"/>
                        <a:pt x="60" y="0"/>
                        <a:pt x="45" y="0"/>
                      </a:cubicBezTo>
                      <a:cubicBezTo>
                        <a:pt x="36" y="0"/>
                        <a:pt x="27" y="3"/>
                        <a:pt x="19" y="9"/>
                      </a:cubicBezTo>
                      <a:cubicBezTo>
                        <a:pt x="7" y="18"/>
                        <a:pt x="0" y="32"/>
                        <a:pt x="0" y="46"/>
                      </a:cubicBezTo>
                      <a:cubicBezTo>
                        <a:pt x="0" y="55"/>
                        <a:pt x="3" y="64"/>
                        <a:pt x="8" y="72"/>
                      </a:cubicBezTo>
                      <a:cubicBezTo>
                        <a:pt x="17" y="85"/>
                        <a:pt x="31" y="91"/>
                        <a:pt x="46" y="91"/>
                      </a:cubicBezTo>
                      <a:cubicBezTo>
                        <a:pt x="55" y="91"/>
                        <a:pt x="64" y="89"/>
                        <a:pt x="72" y="83"/>
                      </a:cubicBezTo>
                      <a:lnTo>
                        <a:pt x="71" y="81"/>
                      </a:ln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3" name="任意多边形 1773">
                  <a:extLst>
                    <a:ext uri="{FF2B5EF4-FFF2-40B4-BE49-F238E27FC236}">
                      <a16:creationId xmlns:a16="http://schemas.microsoft.com/office/drawing/2014/main" id="{9E50E105-5D21-430A-BAF6-3F88A4C254A7}"/>
                    </a:ext>
                  </a:extLst>
                </p:cNvPr>
                <p:cNvSpPr/>
                <p:nvPr/>
              </p:nvSpPr>
              <p:spPr bwMode="auto">
                <a:xfrm flipH="1">
                  <a:off x="4882235" y="3814765"/>
                  <a:ext cx="261938" cy="261937"/>
                </a:xfrm>
                <a:custGeom>
                  <a:avLst/>
                  <a:gdLst>
                    <a:gd name="T0" fmla="*/ 79 w 101"/>
                    <a:gd name="T1" fmla="*/ 90 h 101"/>
                    <a:gd name="T2" fmla="*/ 78 w 101"/>
                    <a:gd name="T3" fmla="*/ 89 h 101"/>
                    <a:gd name="T4" fmla="*/ 51 w 101"/>
                    <a:gd name="T5" fmla="*/ 97 h 101"/>
                    <a:gd name="T6" fmla="*/ 13 w 101"/>
                    <a:gd name="T7" fmla="*/ 78 h 101"/>
                    <a:gd name="T8" fmla="*/ 4 w 101"/>
                    <a:gd name="T9" fmla="*/ 51 h 101"/>
                    <a:gd name="T10" fmla="*/ 24 w 101"/>
                    <a:gd name="T11" fmla="*/ 13 h 101"/>
                    <a:gd name="T12" fmla="*/ 51 w 101"/>
                    <a:gd name="T13" fmla="*/ 4 h 101"/>
                    <a:gd name="T14" fmla="*/ 89 w 101"/>
                    <a:gd name="T15" fmla="*/ 24 h 101"/>
                    <a:gd name="T16" fmla="*/ 97 w 101"/>
                    <a:gd name="T17" fmla="*/ 51 h 101"/>
                    <a:gd name="T18" fmla="*/ 78 w 101"/>
                    <a:gd name="T19" fmla="*/ 89 h 101"/>
                    <a:gd name="T20" fmla="*/ 79 w 101"/>
                    <a:gd name="T21" fmla="*/ 90 h 101"/>
                    <a:gd name="T22" fmla="*/ 80 w 101"/>
                    <a:gd name="T23" fmla="*/ 92 h 101"/>
                    <a:gd name="T24" fmla="*/ 101 w 101"/>
                    <a:gd name="T25" fmla="*/ 51 h 101"/>
                    <a:gd name="T26" fmla="*/ 92 w 101"/>
                    <a:gd name="T27" fmla="*/ 21 h 101"/>
                    <a:gd name="T28" fmla="*/ 51 w 101"/>
                    <a:gd name="T29" fmla="*/ 0 h 101"/>
                    <a:gd name="T30" fmla="*/ 21 w 101"/>
                    <a:gd name="T31" fmla="*/ 10 h 101"/>
                    <a:gd name="T32" fmla="*/ 0 w 101"/>
                    <a:gd name="T33" fmla="*/ 51 h 101"/>
                    <a:gd name="T34" fmla="*/ 10 w 101"/>
                    <a:gd name="T35" fmla="*/ 80 h 101"/>
                    <a:gd name="T36" fmla="*/ 51 w 101"/>
                    <a:gd name="T37" fmla="*/ 101 h 101"/>
                    <a:gd name="T38" fmla="*/ 80 w 101"/>
                    <a:gd name="T39" fmla="*/ 92 h 101"/>
                    <a:gd name="T40" fmla="*/ 79 w 101"/>
                    <a:gd name="T41" fmla="*/ 9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79" y="90"/>
                      </a:moveTo>
                      <a:cubicBezTo>
                        <a:pt x="78" y="89"/>
                        <a:pt x="78" y="89"/>
                        <a:pt x="78" y="89"/>
                      </a:cubicBezTo>
                      <a:cubicBezTo>
                        <a:pt x="70" y="94"/>
                        <a:pt x="60" y="97"/>
                        <a:pt x="51" y="97"/>
                      </a:cubicBezTo>
                      <a:cubicBezTo>
                        <a:pt x="36" y="97"/>
                        <a:pt x="22" y="91"/>
                        <a:pt x="13" y="78"/>
                      </a:cubicBezTo>
                      <a:cubicBezTo>
                        <a:pt x="7" y="70"/>
                        <a:pt x="4" y="60"/>
                        <a:pt x="4" y="51"/>
                      </a:cubicBezTo>
                      <a:cubicBezTo>
                        <a:pt x="4" y="36"/>
                        <a:pt x="11" y="22"/>
                        <a:pt x="24" y="13"/>
                      </a:cubicBezTo>
                      <a:cubicBezTo>
                        <a:pt x="32" y="7"/>
                        <a:pt x="41" y="4"/>
                        <a:pt x="51" y="4"/>
                      </a:cubicBezTo>
                      <a:cubicBezTo>
                        <a:pt x="65" y="4"/>
                        <a:pt x="79" y="11"/>
                        <a:pt x="89" y="24"/>
                      </a:cubicBezTo>
                      <a:cubicBezTo>
                        <a:pt x="94" y="32"/>
                        <a:pt x="97" y="41"/>
                        <a:pt x="97" y="51"/>
                      </a:cubicBezTo>
                      <a:cubicBezTo>
                        <a:pt x="97" y="65"/>
                        <a:pt x="91" y="80"/>
                        <a:pt x="78" y="89"/>
                      </a:cubicBezTo>
                      <a:cubicBezTo>
                        <a:pt x="79" y="90"/>
                        <a:pt x="79" y="90"/>
                        <a:pt x="79" y="90"/>
                      </a:cubicBezTo>
                      <a:cubicBezTo>
                        <a:pt x="80" y="92"/>
                        <a:pt x="80" y="92"/>
                        <a:pt x="80" y="92"/>
                      </a:cubicBezTo>
                      <a:cubicBezTo>
                        <a:pt x="94" y="82"/>
                        <a:pt x="101" y="67"/>
                        <a:pt x="101" y="51"/>
                      </a:cubicBezTo>
                      <a:cubicBezTo>
                        <a:pt x="101" y="41"/>
                        <a:pt x="98" y="30"/>
                        <a:pt x="92" y="21"/>
                      </a:cubicBezTo>
                      <a:cubicBezTo>
                        <a:pt x="82" y="8"/>
                        <a:pt x="66" y="0"/>
                        <a:pt x="51" y="0"/>
                      </a:cubicBezTo>
                      <a:cubicBezTo>
                        <a:pt x="41" y="0"/>
                        <a:pt x="30" y="4"/>
                        <a:pt x="21" y="10"/>
                      </a:cubicBezTo>
                      <a:cubicBezTo>
                        <a:pt x="8" y="20"/>
                        <a:pt x="0" y="35"/>
                        <a:pt x="0" y="51"/>
                      </a:cubicBezTo>
                      <a:cubicBezTo>
                        <a:pt x="0" y="61"/>
                        <a:pt x="3" y="71"/>
                        <a:pt x="10" y="80"/>
                      </a:cubicBezTo>
                      <a:cubicBezTo>
                        <a:pt x="20" y="94"/>
                        <a:pt x="35" y="101"/>
                        <a:pt x="51" y="101"/>
                      </a:cubicBezTo>
                      <a:cubicBezTo>
                        <a:pt x="61" y="101"/>
                        <a:pt x="71" y="98"/>
                        <a:pt x="80" y="92"/>
                      </a:cubicBezTo>
                      <a:lnTo>
                        <a:pt x="79" y="90"/>
                      </a:ln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4" name="任意多边形 1774">
                  <a:extLst>
                    <a:ext uri="{FF2B5EF4-FFF2-40B4-BE49-F238E27FC236}">
                      <a16:creationId xmlns:a16="http://schemas.microsoft.com/office/drawing/2014/main" id="{D0DC146E-1B86-4CC8-ABAF-78D1FB62A46A}"/>
                    </a:ext>
                  </a:extLst>
                </p:cNvPr>
                <p:cNvSpPr/>
                <p:nvPr/>
              </p:nvSpPr>
              <p:spPr bwMode="auto">
                <a:xfrm flipH="1">
                  <a:off x="5055273" y="3851277"/>
                  <a:ext cx="65088" cy="28575"/>
                </a:xfrm>
                <a:custGeom>
                  <a:avLst/>
                  <a:gdLst>
                    <a:gd name="T0" fmla="*/ 22 w 25"/>
                    <a:gd name="T1" fmla="*/ 0 h 11"/>
                    <a:gd name="T2" fmla="*/ 2 w 25"/>
                    <a:gd name="T3" fmla="*/ 7 h 11"/>
                    <a:gd name="T4" fmla="*/ 0 w 25"/>
                    <a:gd name="T5" fmla="*/ 10 h 11"/>
                    <a:gd name="T6" fmla="*/ 3 w 25"/>
                    <a:gd name="T7" fmla="*/ 11 h 11"/>
                    <a:gd name="T8" fmla="*/ 23 w 25"/>
                    <a:gd name="T9" fmla="*/ 4 h 11"/>
                    <a:gd name="T10" fmla="*/ 24 w 25"/>
                    <a:gd name="T11" fmla="*/ 1 h 11"/>
                    <a:gd name="T12" fmla="*/ 22 w 2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5" h="11">
                      <a:moveTo>
                        <a:pt x="22" y="0"/>
                      </a:moveTo>
                      <a:cubicBezTo>
                        <a:pt x="2" y="7"/>
                        <a:pt x="2" y="7"/>
                        <a:pt x="2" y="7"/>
                      </a:cubicBezTo>
                      <a:cubicBezTo>
                        <a:pt x="0" y="8"/>
                        <a:pt x="0" y="9"/>
                        <a:pt x="0" y="10"/>
                      </a:cubicBezTo>
                      <a:cubicBezTo>
                        <a:pt x="1" y="11"/>
                        <a:pt x="2" y="11"/>
                        <a:pt x="3" y="11"/>
                      </a:cubicBezTo>
                      <a:cubicBezTo>
                        <a:pt x="23" y="4"/>
                        <a:pt x="23" y="4"/>
                        <a:pt x="23" y="4"/>
                      </a:cubicBezTo>
                      <a:cubicBezTo>
                        <a:pt x="24" y="3"/>
                        <a:pt x="25" y="2"/>
                        <a:pt x="24" y="1"/>
                      </a:cubicBezTo>
                      <a:cubicBezTo>
                        <a:pt x="24" y="0"/>
                        <a:pt x="23" y="0"/>
                        <a:pt x="22" y="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5" name="任意多边形 1775">
                  <a:extLst>
                    <a:ext uri="{FF2B5EF4-FFF2-40B4-BE49-F238E27FC236}">
                      <a16:creationId xmlns:a16="http://schemas.microsoft.com/office/drawing/2014/main" id="{99A4CD77-B6A5-458F-8102-545B00F5FE11}"/>
                    </a:ext>
                  </a:extLst>
                </p:cNvPr>
                <p:cNvSpPr/>
                <p:nvPr/>
              </p:nvSpPr>
              <p:spPr bwMode="auto">
                <a:xfrm flipH="1">
                  <a:off x="5050511" y="3871915"/>
                  <a:ext cx="85725" cy="39687"/>
                </a:xfrm>
                <a:custGeom>
                  <a:avLst/>
                  <a:gdLst>
                    <a:gd name="T0" fmla="*/ 30 w 33"/>
                    <a:gd name="T1" fmla="*/ 0 h 15"/>
                    <a:gd name="T2" fmla="*/ 2 w 33"/>
                    <a:gd name="T3" fmla="*/ 11 h 15"/>
                    <a:gd name="T4" fmla="*/ 0 w 33"/>
                    <a:gd name="T5" fmla="*/ 13 h 15"/>
                    <a:gd name="T6" fmla="*/ 3 w 33"/>
                    <a:gd name="T7" fmla="*/ 14 h 15"/>
                    <a:gd name="T8" fmla="*/ 32 w 33"/>
                    <a:gd name="T9" fmla="*/ 4 h 15"/>
                    <a:gd name="T10" fmla="*/ 33 w 33"/>
                    <a:gd name="T11" fmla="*/ 1 h 15"/>
                    <a:gd name="T12" fmla="*/ 30 w 3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30" y="0"/>
                      </a:moveTo>
                      <a:cubicBezTo>
                        <a:pt x="2" y="11"/>
                        <a:pt x="2" y="11"/>
                        <a:pt x="2" y="11"/>
                      </a:cubicBezTo>
                      <a:cubicBezTo>
                        <a:pt x="0" y="11"/>
                        <a:pt x="0" y="12"/>
                        <a:pt x="0" y="13"/>
                      </a:cubicBezTo>
                      <a:cubicBezTo>
                        <a:pt x="1" y="14"/>
                        <a:pt x="2" y="15"/>
                        <a:pt x="3" y="14"/>
                      </a:cubicBezTo>
                      <a:cubicBezTo>
                        <a:pt x="32" y="4"/>
                        <a:pt x="32" y="4"/>
                        <a:pt x="32" y="4"/>
                      </a:cubicBezTo>
                      <a:cubicBezTo>
                        <a:pt x="33" y="4"/>
                        <a:pt x="33" y="2"/>
                        <a:pt x="33" y="1"/>
                      </a:cubicBezTo>
                      <a:cubicBezTo>
                        <a:pt x="33" y="0"/>
                        <a:pt x="31" y="0"/>
                        <a:pt x="30" y="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6" name="任意多边形 1776">
                  <a:extLst>
                    <a:ext uri="{FF2B5EF4-FFF2-40B4-BE49-F238E27FC236}">
                      <a16:creationId xmlns:a16="http://schemas.microsoft.com/office/drawing/2014/main" id="{30F672F0-A938-478B-BF38-DCC9FAB6E064}"/>
                    </a:ext>
                  </a:extLst>
                </p:cNvPr>
                <p:cNvSpPr/>
                <p:nvPr/>
              </p:nvSpPr>
              <p:spPr bwMode="auto">
                <a:xfrm flipH="1">
                  <a:off x="5047335" y="3898902"/>
                  <a:ext cx="93663" cy="42862"/>
                </a:xfrm>
                <a:custGeom>
                  <a:avLst/>
                  <a:gdLst>
                    <a:gd name="T0" fmla="*/ 33 w 36"/>
                    <a:gd name="T1" fmla="*/ 0 h 17"/>
                    <a:gd name="T2" fmla="*/ 1 w 36"/>
                    <a:gd name="T3" fmla="*/ 13 h 17"/>
                    <a:gd name="T4" fmla="*/ 0 w 36"/>
                    <a:gd name="T5" fmla="*/ 15 h 17"/>
                    <a:gd name="T6" fmla="*/ 3 w 36"/>
                    <a:gd name="T7" fmla="*/ 16 h 17"/>
                    <a:gd name="T8" fmla="*/ 35 w 36"/>
                    <a:gd name="T9" fmla="*/ 4 h 17"/>
                    <a:gd name="T10" fmla="*/ 36 w 36"/>
                    <a:gd name="T11" fmla="*/ 1 h 17"/>
                    <a:gd name="T12" fmla="*/ 33 w 36"/>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6" h="17">
                      <a:moveTo>
                        <a:pt x="33" y="0"/>
                      </a:moveTo>
                      <a:cubicBezTo>
                        <a:pt x="1" y="13"/>
                        <a:pt x="1" y="13"/>
                        <a:pt x="1" y="13"/>
                      </a:cubicBezTo>
                      <a:cubicBezTo>
                        <a:pt x="0" y="13"/>
                        <a:pt x="0" y="14"/>
                        <a:pt x="0" y="15"/>
                      </a:cubicBezTo>
                      <a:cubicBezTo>
                        <a:pt x="0" y="16"/>
                        <a:pt x="2" y="17"/>
                        <a:pt x="3" y="16"/>
                      </a:cubicBezTo>
                      <a:cubicBezTo>
                        <a:pt x="35" y="4"/>
                        <a:pt x="35" y="4"/>
                        <a:pt x="35" y="4"/>
                      </a:cubicBezTo>
                      <a:cubicBezTo>
                        <a:pt x="36" y="4"/>
                        <a:pt x="36" y="2"/>
                        <a:pt x="36" y="1"/>
                      </a:cubicBezTo>
                      <a:cubicBezTo>
                        <a:pt x="36" y="0"/>
                        <a:pt x="34" y="0"/>
                        <a:pt x="33" y="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7" name="任意多边形 1777">
                  <a:extLst>
                    <a:ext uri="{FF2B5EF4-FFF2-40B4-BE49-F238E27FC236}">
                      <a16:creationId xmlns:a16="http://schemas.microsoft.com/office/drawing/2014/main" id="{4E44079C-897B-4464-ABA1-403DA30C9C26}"/>
                    </a:ext>
                  </a:extLst>
                </p:cNvPr>
                <p:cNvSpPr/>
                <p:nvPr/>
              </p:nvSpPr>
              <p:spPr bwMode="auto">
                <a:xfrm flipH="1">
                  <a:off x="5053685" y="3932240"/>
                  <a:ext cx="87313" cy="46037"/>
                </a:xfrm>
                <a:custGeom>
                  <a:avLst/>
                  <a:gdLst>
                    <a:gd name="T0" fmla="*/ 31 w 34"/>
                    <a:gd name="T1" fmla="*/ 1 h 18"/>
                    <a:gd name="T2" fmla="*/ 2 w 34"/>
                    <a:gd name="T3" fmla="*/ 14 h 18"/>
                    <a:gd name="T4" fmla="*/ 1 w 34"/>
                    <a:gd name="T5" fmla="*/ 17 h 18"/>
                    <a:gd name="T6" fmla="*/ 3 w 34"/>
                    <a:gd name="T7" fmla="*/ 18 h 18"/>
                    <a:gd name="T8" fmla="*/ 33 w 34"/>
                    <a:gd name="T9" fmla="*/ 5 h 18"/>
                    <a:gd name="T10" fmla="*/ 34 w 34"/>
                    <a:gd name="T11" fmla="*/ 2 h 18"/>
                    <a:gd name="T12" fmla="*/ 31 w 34"/>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34" h="18">
                      <a:moveTo>
                        <a:pt x="31" y="1"/>
                      </a:moveTo>
                      <a:cubicBezTo>
                        <a:pt x="2" y="14"/>
                        <a:pt x="2" y="14"/>
                        <a:pt x="2" y="14"/>
                      </a:cubicBezTo>
                      <a:cubicBezTo>
                        <a:pt x="1" y="15"/>
                        <a:pt x="0" y="16"/>
                        <a:pt x="1" y="17"/>
                      </a:cubicBezTo>
                      <a:cubicBezTo>
                        <a:pt x="1" y="18"/>
                        <a:pt x="2" y="18"/>
                        <a:pt x="3" y="18"/>
                      </a:cubicBezTo>
                      <a:cubicBezTo>
                        <a:pt x="33" y="5"/>
                        <a:pt x="33" y="5"/>
                        <a:pt x="33" y="5"/>
                      </a:cubicBezTo>
                      <a:cubicBezTo>
                        <a:pt x="34" y="4"/>
                        <a:pt x="34" y="3"/>
                        <a:pt x="34" y="2"/>
                      </a:cubicBezTo>
                      <a:cubicBezTo>
                        <a:pt x="33" y="1"/>
                        <a:pt x="32" y="0"/>
                        <a:pt x="31" y="1"/>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8" name="任意多边形 1778">
                  <a:extLst>
                    <a:ext uri="{FF2B5EF4-FFF2-40B4-BE49-F238E27FC236}">
                      <a16:creationId xmlns:a16="http://schemas.microsoft.com/office/drawing/2014/main" id="{49FD4CC7-6216-47F0-A633-BE51674B273B}"/>
                    </a:ext>
                  </a:extLst>
                </p:cNvPr>
                <p:cNvSpPr/>
                <p:nvPr/>
              </p:nvSpPr>
              <p:spPr bwMode="auto">
                <a:xfrm flipH="1">
                  <a:off x="5066386" y="3960815"/>
                  <a:ext cx="69850" cy="36512"/>
                </a:xfrm>
                <a:custGeom>
                  <a:avLst/>
                  <a:gdLst>
                    <a:gd name="T0" fmla="*/ 24 w 27"/>
                    <a:gd name="T1" fmla="*/ 0 h 14"/>
                    <a:gd name="T2" fmla="*/ 2 w 27"/>
                    <a:gd name="T3" fmla="*/ 10 h 14"/>
                    <a:gd name="T4" fmla="*/ 0 w 27"/>
                    <a:gd name="T5" fmla="*/ 12 h 14"/>
                    <a:gd name="T6" fmla="*/ 3 w 27"/>
                    <a:gd name="T7" fmla="*/ 13 h 14"/>
                    <a:gd name="T8" fmla="*/ 25 w 27"/>
                    <a:gd name="T9" fmla="*/ 4 h 14"/>
                    <a:gd name="T10" fmla="*/ 27 w 27"/>
                    <a:gd name="T11" fmla="*/ 1 h 14"/>
                    <a:gd name="T12" fmla="*/ 24 w 2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4" y="0"/>
                      </a:moveTo>
                      <a:cubicBezTo>
                        <a:pt x="2" y="10"/>
                        <a:pt x="2" y="10"/>
                        <a:pt x="2" y="10"/>
                      </a:cubicBezTo>
                      <a:cubicBezTo>
                        <a:pt x="1" y="10"/>
                        <a:pt x="0" y="11"/>
                        <a:pt x="0" y="12"/>
                      </a:cubicBezTo>
                      <a:cubicBezTo>
                        <a:pt x="1" y="13"/>
                        <a:pt x="2" y="14"/>
                        <a:pt x="3" y="13"/>
                      </a:cubicBezTo>
                      <a:cubicBezTo>
                        <a:pt x="25" y="4"/>
                        <a:pt x="25" y="4"/>
                        <a:pt x="25" y="4"/>
                      </a:cubicBezTo>
                      <a:cubicBezTo>
                        <a:pt x="26" y="4"/>
                        <a:pt x="27" y="3"/>
                        <a:pt x="27" y="1"/>
                      </a:cubicBezTo>
                      <a:cubicBezTo>
                        <a:pt x="26" y="0"/>
                        <a:pt x="25" y="0"/>
                        <a:pt x="24" y="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9" name="任意多边形 1779">
                  <a:extLst>
                    <a:ext uri="{FF2B5EF4-FFF2-40B4-BE49-F238E27FC236}">
                      <a16:creationId xmlns:a16="http://schemas.microsoft.com/office/drawing/2014/main" id="{91DAD7EB-264B-4341-945D-BEF2D751C91D}"/>
                    </a:ext>
                  </a:extLst>
                </p:cNvPr>
                <p:cNvSpPr/>
                <p:nvPr/>
              </p:nvSpPr>
              <p:spPr bwMode="auto">
                <a:xfrm flipH="1">
                  <a:off x="5098135" y="3716340"/>
                  <a:ext cx="61913" cy="55562"/>
                </a:xfrm>
                <a:custGeom>
                  <a:avLst/>
                  <a:gdLst>
                    <a:gd name="T0" fmla="*/ 21 w 24"/>
                    <a:gd name="T1" fmla="*/ 5 h 21"/>
                    <a:gd name="T2" fmla="*/ 19 w 24"/>
                    <a:gd name="T3" fmla="*/ 3 h 21"/>
                    <a:gd name="T4" fmla="*/ 11 w 24"/>
                    <a:gd name="T5" fmla="*/ 0 h 21"/>
                    <a:gd name="T6" fmla="*/ 4 w 24"/>
                    <a:gd name="T7" fmla="*/ 2 h 21"/>
                    <a:gd name="T8" fmla="*/ 1 w 24"/>
                    <a:gd name="T9" fmla="*/ 9 h 21"/>
                    <a:gd name="T10" fmla="*/ 0 w 24"/>
                    <a:gd name="T11" fmla="*/ 10 h 21"/>
                    <a:gd name="T12" fmla="*/ 2 w 24"/>
                    <a:gd name="T13" fmla="*/ 15 h 21"/>
                    <a:gd name="T14" fmla="*/ 6 w 24"/>
                    <a:gd name="T15" fmla="*/ 16 h 21"/>
                    <a:gd name="T16" fmla="*/ 16 w 24"/>
                    <a:gd name="T17" fmla="*/ 13 h 21"/>
                    <a:gd name="T18" fmla="*/ 23 w 24"/>
                    <a:gd name="T19" fmla="*/ 7 h 21"/>
                    <a:gd name="T20" fmla="*/ 22 w 24"/>
                    <a:gd name="T21" fmla="*/ 6 h 21"/>
                    <a:gd name="T22" fmla="*/ 20 w 24"/>
                    <a:gd name="T23" fmla="*/ 4 h 21"/>
                    <a:gd name="T24" fmla="*/ 17 w 24"/>
                    <a:gd name="T25" fmla="*/ 9 h 21"/>
                    <a:gd name="T26" fmla="*/ 15 w 24"/>
                    <a:gd name="T27" fmla="*/ 13 h 21"/>
                    <a:gd name="T28" fmla="*/ 14 w 24"/>
                    <a:gd name="T29" fmla="*/ 17 h 21"/>
                    <a:gd name="T30" fmla="*/ 15 w 24"/>
                    <a:gd name="T31" fmla="*/ 19 h 21"/>
                    <a:gd name="T32" fmla="*/ 16 w 24"/>
                    <a:gd name="T33" fmla="*/ 20 h 21"/>
                    <a:gd name="T34" fmla="*/ 19 w 24"/>
                    <a:gd name="T35" fmla="*/ 20 h 21"/>
                    <a:gd name="T36" fmla="*/ 18 w 24"/>
                    <a:gd name="T37" fmla="*/ 17 h 21"/>
                    <a:gd name="T38" fmla="*/ 18 w 24"/>
                    <a:gd name="T39" fmla="*/ 17 h 21"/>
                    <a:gd name="T40" fmla="*/ 18 w 24"/>
                    <a:gd name="T41" fmla="*/ 17 h 21"/>
                    <a:gd name="T42" fmla="*/ 18 w 24"/>
                    <a:gd name="T43" fmla="*/ 17 h 21"/>
                    <a:gd name="T44" fmla="*/ 18 w 24"/>
                    <a:gd name="T45" fmla="*/ 17 h 21"/>
                    <a:gd name="T46" fmla="*/ 18 w 24"/>
                    <a:gd name="T47" fmla="*/ 17 h 21"/>
                    <a:gd name="T48" fmla="*/ 18 w 24"/>
                    <a:gd name="T49" fmla="*/ 17 h 21"/>
                    <a:gd name="T50" fmla="*/ 18 w 24"/>
                    <a:gd name="T51" fmla="*/ 17 h 21"/>
                    <a:gd name="T52" fmla="*/ 19 w 24"/>
                    <a:gd name="T53" fmla="*/ 14 h 21"/>
                    <a:gd name="T54" fmla="*/ 22 w 24"/>
                    <a:gd name="T55" fmla="*/ 9 h 21"/>
                    <a:gd name="T56" fmla="*/ 23 w 24"/>
                    <a:gd name="T57" fmla="*/ 7 h 21"/>
                    <a:gd name="T58" fmla="*/ 23 w 24"/>
                    <a:gd name="T59" fmla="*/ 7 h 21"/>
                    <a:gd name="T60" fmla="*/ 23 w 24"/>
                    <a:gd name="T61" fmla="*/ 4 h 21"/>
                    <a:gd name="T62" fmla="*/ 20 w 24"/>
                    <a:gd name="T63" fmla="*/ 4 h 21"/>
                    <a:gd name="T64" fmla="*/ 14 w 24"/>
                    <a:gd name="T65" fmla="*/ 10 h 21"/>
                    <a:gd name="T66" fmla="*/ 6 w 24"/>
                    <a:gd name="T67" fmla="*/ 12 h 21"/>
                    <a:gd name="T68" fmla="*/ 5 w 24"/>
                    <a:gd name="T69" fmla="*/ 12 h 21"/>
                    <a:gd name="T70" fmla="*/ 4 w 24"/>
                    <a:gd name="T71" fmla="*/ 10 h 21"/>
                    <a:gd name="T72" fmla="*/ 5 w 24"/>
                    <a:gd name="T73" fmla="*/ 9 h 21"/>
                    <a:gd name="T74" fmla="*/ 7 w 24"/>
                    <a:gd name="T75" fmla="*/ 5 h 21"/>
                    <a:gd name="T76" fmla="*/ 11 w 24"/>
                    <a:gd name="T77" fmla="*/ 4 h 21"/>
                    <a:gd name="T78" fmla="*/ 15 w 24"/>
                    <a:gd name="T79" fmla="*/ 5 h 21"/>
                    <a:gd name="T80" fmla="*/ 16 w 24"/>
                    <a:gd name="T81" fmla="*/ 6 h 21"/>
                    <a:gd name="T82" fmla="*/ 17 w 24"/>
                    <a:gd name="T83" fmla="*/ 6 h 21"/>
                    <a:gd name="T84" fmla="*/ 17 w 24"/>
                    <a:gd name="T85" fmla="*/ 6 h 21"/>
                    <a:gd name="T86" fmla="*/ 19 w 24"/>
                    <a:gd name="T87" fmla="*/ 7 h 21"/>
                    <a:gd name="T88" fmla="*/ 21 w 24"/>
                    <a:gd name="T8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 h="21">
                      <a:moveTo>
                        <a:pt x="21" y="5"/>
                      </a:moveTo>
                      <a:cubicBezTo>
                        <a:pt x="20" y="4"/>
                        <a:pt x="20" y="3"/>
                        <a:pt x="19" y="3"/>
                      </a:cubicBezTo>
                      <a:cubicBezTo>
                        <a:pt x="17" y="1"/>
                        <a:pt x="14" y="0"/>
                        <a:pt x="11" y="0"/>
                      </a:cubicBezTo>
                      <a:cubicBezTo>
                        <a:pt x="9" y="0"/>
                        <a:pt x="6" y="1"/>
                        <a:pt x="4" y="2"/>
                      </a:cubicBezTo>
                      <a:cubicBezTo>
                        <a:pt x="2" y="3"/>
                        <a:pt x="1" y="6"/>
                        <a:pt x="1" y="9"/>
                      </a:cubicBezTo>
                      <a:cubicBezTo>
                        <a:pt x="0" y="10"/>
                        <a:pt x="0" y="10"/>
                        <a:pt x="0" y="10"/>
                      </a:cubicBezTo>
                      <a:cubicBezTo>
                        <a:pt x="0" y="12"/>
                        <a:pt x="1" y="14"/>
                        <a:pt x="2" y="15"/>
                      </a:cubicBezTo>
                      <a:cubicBezTo>
                        <a:pt x="3" y="16"/>
                        <a:pt x="5" y="16"/>
                        <a:pt x="6" y="16"/>
                      </a:cubicBezTo>
                      <a:cubicBezTo>
                        <a:pt x="9" y="16"/>
                        <a:pt x="13" y="15"/>
                        <a:pt x="16" y="13"/>
                      </a:cubicBezTo>
                      <a:cubicBezTo>
                        <a:pt x="19" y="11"/>
                        <a:pt x="22" y="9"/>
                        <a:pt x="23" y="7"/>
                      </a:cubicBezTo>
                      <a:cubicBezTo>
                        <a:pt x="22" y="6"/>
                        <a:pt x="22" y="6"/>
                        <a:pt x="22" y="6"/>
                      </a:cubicBezTo>
                      <a:cubicBezTo>
                        <a:pt x="20" y="4"/>
                        <a:pt x="20" y="4"/>
                        <a:pt x="20" y="4"/>
                      </a:cubicBezTo>
                      <a:cubicBezTo>
                        <a:pt x="20" y="4"/>
                        <a:pt x="19" y="6"/>
                        <a:pt x="17" y="9"/>
                      </a:cubicBezTo>
                      <a:cubicBezTo>
                        <a:pt x="17" y="10"/>
                        <a:pt x="16" y="11"/>
                        <a:pt x="15" y="13"/>
                      </a:cubicBezTo>
                      <a:cubicBezTo>
                        <a:pt x="15" y="14"/>
                        <a:pt x="14" y="15"/>
                        <a:pt x="14" y="17"/>
                      </a:cubicBezTo>
                      <a:cubicBezTo>
                        <a:pt x="14" y="17"/>
                        <a:pt x="14" y="18"/>
                        <a:pt x="15" y="19"/>
                      </a:cubicBezTo>
                      <a:cubicBezTo>
                        <a:pt x="15" y="19"/>
                        <a:pt x="16" y="20"/>
                        <a:pt x="16" y="20"/>
                      </a:cubicBezTo>
                      <a:cubicBezTo>
                        <a:pt x="17" y="21"/>
                        <a:pt x="18" y="20"/>
                        <a:pt x="19" y="20"/>
                      </a:cubicBezTo>
                      <a:cubicBezTo>
                        <a:pt x="19" y="19"/>
                        <a:pt x="19" y="17"/>
                        <a:pt x="18" y="17"/>
                      </a:cubicBezTo>
                      <a:cubicBezTo>
                        <a:pt x="18" y="17"/>
                        <a:pt x="18" y="17"/>
                        <a:pt x="18" y="17"/>
                      </a:cubicBezTo>
                      <a:cubicBezTo>
                        <a:pt x="18" y="17"/>
                        <a:pt x="18" y="17"/>
                        <a:pt x="18" y="17"/>
                      </a:cubicBezTo>
                      <a:cubicBezTo>
                        <a:pt x="18" y="17"/>
                        <a:pt x="18" y="17"/>
                        <a:pt x="18" y="17"/>
                      </a:cubicBezTo>
                      <a:cubicBezTo>
                        <a:pt x="18" y="17"/>
                        <a:pt x="18" y="17"/>
                        <a:pt x="18" y="17"/>
                      </a:cubicBezTo>
                      <a:cubicBezTo>
                        <a:pt x="18" y="17"/>
                        <a:pt x="18" y="17"/>
                        <a:pt x="18" y="17"/>
                      </a:cubicBezTo>
                      <a:cubicBezTo>
                        <a:pt x="18" y="17"/>
                        <a:pt x="18" y="17"/>
                        <a:pt x="18" y="17"/>
                      </a:cubicBezTo>
                      <a:cubicBezTo>
                        <a:pt x="18" y="17"/>
                        <a:pt x="18" y="17"/>
                        <a:pt x="18" y="17"/>
                      </a:cubicBezTo>
                      <a:cubicBezTo>
                        <a:pt x="18" y="16"/>
                        <a:pt x="19" y="15"/>
                        <a:pt x="19" y="14"/>
                      </a:cubicBezTo>
                      <a:cubicBezTo>
                        <a:pt x="20" y="12"/>
                        <a:pt x="21" y="11"/>
                        <a:pt x="22" y="9"/>
                      </a:cubicBezTo>
                      <a:cubicBezTo>
                        <a:pt x="22" y="8"/>
                        <a:pt x="23" y="8"/>
                        <a:pt x="23" y="7"/>
                      </a:cubicBezTo>
                      <a:cubicBezTo>
                        <a:pt x="23" y="7"/>
                        <a:pt x="23" y="7"/>
                        <a:pt x="23" y="7"/>
                      </a:cubicBezTo>
                      <a:cubicBezTo>
                        <a:pt x="24" y="6"/>
                        <a:pt x="24" y="5"/>
                        <a:pt x="23" y="4"/>
                      </a:cubicBezTo>
                      <a:cubicBezTo>
                        <a:pt x="22" y="3"/>
                        <a:pt x="21" y="3"/>
                        <a:pt x="20" y="4"/>
                      </a:cubicBezTo>
                      <a:cubicBezTo>
                        <a:pt x="19" y="6"/>
                        <a:pt x="17" y="8"/>
                        <a:pt x="14" y="10"/>
                      </a:cubicBezTo>
                      <a:cubicBezTo>
                        <a:pt x="11" y="11"/>
                        <a:pt x="8" y="12"/>
                        <a:pt x="6" y="12"/>
                      </a:cubicBezTo>
                      <a:cubicBezTo>
                        <a:pt x="6" y="12"/>
                        <a:pt x="5" y="12"/>
                        <a:pt x="5" y="12"/>
                      </a:cubicBezTo>
                      <a:cubicBezTo>
                        <a:pt x="5" y="12"/>
                        <a:pt x="5" y="11"/>
                        <a:pt x="4" y="10"/>
                      </a:cubicBezTo>
                      <a:cubicBezTo>
                        <a:pt x="5" y="9"/>
                        <a:pt x="5" y="9"/>
                        <a:pt x="5" y="9"/>
                      </a:cubicBezTo>
                      <a:cubicBezTo>
                        <a:pt x="5" y="7"/>
                        <a:pt x="5" y="6"/>
                        <a:pt x="7" y="5"/>
                      </a:cubicBezTo>
                      <a:cubicBezTo>
                        <a:pt x="8" y="4"/>
                        <a:pt x="9" y="4"/>
                        <a:pt x="11" y="4"/>
                      </a:cubicBezTo>
                      <a:cubicBezTo>
                        <a:pt x="12" y="4"/>
                        <a:pt x="14" y="4"/>
                        <a:pt x="15" y="5"/>
                      </a:cubicBezTo>
                      <a:cubicBezTo>
                        <a:pt x="16" y="5"/>
                        <a:pt x="16" y="5"/>
                        <a:pt x="16" y="6"/>
                      </a:cubicBezTo>
                      <a:cubicBezTo>
                        <a:pt x="17" y="6"/>
                        <a:pt x="17" y="6"/>
                        <a:pt x="17" y="6"/>
                      </a:cubicBezTo>
                      <a:cubicBezTo>
                        <a:pt x="17" y="6"/>
                        <a:pt x="17" y="6"/>
                        <a:pt x="17" y="6"/>
                      </a:cubicBezTo>
                      <a:cubicBezTo>
                        <a:pt x="17" y="7"/>
                        <a:pt x="18" y="8"/>
                        <a:pt x="19" y="7"/>
                      </a:cubicBezTo>
                      <a:cubicBezTo>
                        <a:pt x="20" y="7"/>
                        <a:pt x="21" y="6"/>
                        <a:pt x="21" y="5"/>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0" name="任意多边形 1780">
                  <a:extLst>
                    <a:ext uri="{FF2B5EF4-FFF2-40B4-BE49-F238E27FC236}">
                      <a16:creationId xmlns:a16="http://schemas.microsoft.com/office/drawing/2014/main" id="{BA17B195-3DE2-4522-AFC8-54F9EB07D6CD}"/>
                    </a:ext>
                  </a:extLst>
                </p:cNvPr>
                <p:cNvSpPr/>
                <p:nvPr/>
              </p:nvSpPr>
              <p:spPr bwMode="auto">
                <a:xfrm flipH="1">
                  <a:off x="4891760" y="3757615"/>
                  <a:ext cx="55563" cy="80962"/>
                </a:xfrm>
                <a:custGeom>
                  <a:avLst/>
                  <a:gdLst>
                    <a:gd name="T0" fmla="*/ 13 w 21"/>
                    <a:gd name="T1" fmla="*/ 2 h 31"/>
                    <a:gd name="T2" fmla="*/ 1 w 21"/>
                    <a:gd name="T3" fmla="*/ 28 h 31"/>
                    <a:gd name="T4" fmla="*/ 2 w 21"/>
                    <a:gd name="T5" fmla="*/ 30 h 31"/>
                    <a:gd name="T6" fmla="*/ 4 w 21"/>
                    <a:gd name="T7" fmla="*/ 29 h 31"/>
                    <a:gd name="T8" fmla="*/ 4 w 21"/>
                    <a:gd name="T9" fmla="*/ 29 h 31"/>
                    <a:gd name="T10" fmla="*/ 8 w 21"/>
                    <a:gd name="T11" fmla="*/ 23 h 31"/>
                    <a:gd name="T12" fmla="*/ 12 w 21"/>
                    <a:gd name="T13" fmla="*/ 20 h 31"/>
                    <a:gd name="T14" fmla="*/ 15 w 21"/>
                    <a:gd name="T15" fmla="*/ 19 h 31"/>
                    <a:gd name="T16" fmla="*/ 15 w 21"/>
                    <a:gd name="T17" fmla="*/ 19 h 31"/>
                    <a:gd name="T18" fmla="*/ 17 w 21"/>
                    <a:gd name="T19" fmla="*/ 20 h 31"/>
                    <a:gd name="T20" fmla="*/ 17 w 21"/>
                    <a:gd name="T21" fmla="*/ 21 h 31"/>
                    <a:gd name="T22" fmla="*/ 16 w 21"/>
                    <a:gd name="T23" fmla="*/ 24 h 31"/>
                    <a:gd name="T24" fmla="*/ 12 w 21"/>
                    <a:gd name="T25" fmla="*/ 26 h 31"/>
                    <a:gd name="T26" fmla="*/ 9 w 21"/>
                    <a:gd name="T27" fmla="*/ 25 h 31"/>
                    <a:gd name="T28" fmla="*/ 6 w 21"/>
                    <a:gd name="T29" fmla="*/ 26 h 31"/>
                    <a:gd name="T30" fmla="*/ 7 w 21"/>
                    <a:gd name="T31" fmla="*/ 28 h 31"/>
                    <a:gd name="T32" fmla="*/ 12 w 21"/>
                    <a:gd name="T33" fmla="*/ 30 h 31"/>
                    <a:gd name="T34" fmla="*/ 19 w 21"/>
                    <a:gd name="T35" fmla="*/ 27 h 31"/>
                    <a:gd name="T36" fmla="*/ 21 w 21"/>
                    <a:gd name="T37" fmla="*/ 21 h 31"/>
                    <a:gd name="T38" fmla="*/ 20 w 21"/>
                    <a:gd name="T39" fmla="*/ 17 h 31"/>
                    <a:gd name="T40" fmla="*/ 16 w 21"/>
                    <a:gd name="T41" fmla="*/ 15 h 31"/>
                    <a:gd name="T42" fmla="*/ 15 w 21"/>
                    <a:gd name="T43" fmla="*/ 15 h 31"/>
                    <a:gd name="T44" fmla="*/ 9 w 21"/>
                    <a:gd name="T45" fmla="*/ 17 h 31"/>
                    <a:gd name="T46" fmla="*/ 3 w 21"/>
                    <a:gd name="T47" fmla="*/ 24 h 31"/>
                    <a:gd name="T48" fmla="*/ 1 w 21"/>
                    <a:gd name="T49" fmla="*/ 28 h 31"/>
                    <a:gd name="T50" fmla="*/ 0 w 21"/>
                    <a:gd name="T51" fmla="*/ 29 h 31"/>
                    <a:gd name="T52" fmla="*/ 2 w 21"/>
                    <a:gd name="T53" fmla="*/ 30 h 31"/>
                    <a:gd name="T54" fmla="*/ 3 w 21"/>
                    <a:gd name="T55" fmla="*/ 30 h 31"/>
                    <a:gd name="T56" fmla="*/ 4 w 21"/>
                    <a:gd name="T57" fmla="*/ 29 h 31"/>
                    <a:gd name="T58" fmla="*/ 17 w 21"/>
                    <a:gd name="T59" fmla="*/ 3 h 31"/>
                    <a:gd name="T60" fmla="*/ 16 w 21"/>
                    <a:gd name="T61" fmla="*/ 1 h 31"/>
                    <a:gd name="T62" fmla="*/ 13 w 21"/>
                    <a:gd name="T63"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 h="31">
                      <a:moveTo>
                        <a:pt x="13" y="2"/>
                      </a:moveTo>
                      <a:cubicBezTo>
                        <a:pt x="1" y="28"/>
                        <a:pt x="1" y="28"/>
                        <a:pt x="1" y="28"/>
                      </a:cubicBezTo>
                      <a:cubicBezTo>
                        <a:pt x="0" y="29"/>
                        <a:pt x="1" y="30"/>
                        <a:pt x="2" y="30"/>
                      </a:cubicBezTo>
                      <a:cubicBezTo>
                        <a:pt x="3" y="31"/>
                        <a:pt x="4" y="30"/>
                        <a:pt x="4" y="29"/>
                      </a:cubicBezTo>
                      <a:cubicBezTo>
                        <a:pt x="4" y="29"/>
                        <a:pt x="4" y="29"/>
                        <a:pt x="4" y="29"/>
                      </a:cubicBezTo>
                      <a:cubicBezTo>
                        <a:pt x="5" y="28"/>
                        <a:pt x="6" y="25"/>
                        <a:pt x="8" y="23"/>
                      </a:cubicBezTo>
                      <a:cubicBezTo>
                        <a:pt x="9" y="22"/>
                        <a:pt x="11" y="20"/>
                        <a:pt x="12" y="20"/>
                      </a:cubicBezTo>
                      <a:cubicBezTo>
                        <a:pt x="13" y="19"/>
                        <a:pt x="14" y="19"/>
                        <a:pt x="15" y="19"/>
                      </a:cubicBezTo>
                      <a:cubicBezTo>
                        <a:pt x="15" y="19"/>
                        <a:pt x="15" y="19"/>
                        <a:pt x="15" y="19"/>
                      </a:cubicBezTo>
                      <a:cubicBezTo>
                        <a:pt x="16" y="19"/>
                        <a:pt x="17" y="19"/>
                        <a:pt x="17" y="20"/>
                      </a:cubicBezTo>
                      <a:cubicBezTo>
                        <a:pt x="17" y="20"/>
                        <a:pt x="17" y="20"/>
                        <a:pt x="17" y="21"/>
                      </a:cubicBezTo>
                      <a:cubicBezTo>
                        <a:pt x="17" y="22"/>
                        <a:pt x="17" y="23"/>
                        <a:pt x="16" y="24"/>
                      </a:cubicBezTo>
                      <a:cubicBezTo>
                        <a:pt x="15" y="25"/>
                        <a:pt x="14" y="26"/>
                        <a:pt x="12" y="26"/>
                      </a:cubicBezTo>
                      <a:cubicBezTo>
                        <a:pt x="11" y="26"/>
                        <a:pt x="10" y="26"/>
                        <a:pt x="9" y="25"/>
                      </a:cubicBezTo>
                      <a:cubicBezTo>
                        <a:pt x="8" y="24"/>
                        <a:pt x="7" y="25"/>
                        <a:pt x="6" y="26"/>
                      </a:cubicBezTo>
                      <a:cubicBezTo>
                        <a:pt x="6" y="27"/>
                        <a:pt x="6" y="28"/>
                        <a:pt x="7" y="28"/>
                      </a:cubicBezTo>
                      <a:cubicBezTo>
                        <a:pt x="9" y="29"/>
                        <a:pt x="11" y="30"/>
                        <a:pt x="12" y="30"/>
                      </a:cubicBezTo>
                      <a:cubicBezTo>
                        <a:pt x="15" y="30"/>
                        <a:pt x="17" y="29"/>
                        <a:pt x="19" y="27"/>
                      </a:cubicBezTo>
                      <a:cubicBezTo>
                        <a:pt x="21" y="25"/>
                        <a:pt x="21" y="23"/>
                        <a:pt x="21" y="21"/>
                      </a:cubicBezTo>
                      <a:cubicBezTo>
                        <a:pt x="21" y="20"/>
                        <a:pt x="21" y="18"/>
                        <a:pt x="20" y="17"/>
                      </a:cubicBezTo>
                      <a:cubicBezTo>
                        <a:pt x="19" y="16"/>
                        <a:pt x="18" y="15"/>
                        <a:pt x="16" y="15"/>
                      </a:cubicBezTo>
                      <a:cubicBezTo>
                        <a:pt x="15" y="15"/>
                        <a:pt x="15" y="15"/>
                        <a:pt x="15" y="15"/>
                      </a:cubicBezTo>
                      <a:cubicBezTo>
                        <a:pt x="12" y="15"/>
                        <a:pt x="10" y="16"/>
                        <a:pt x="9" y="17"/>
                      </a:cubicBezTo>
                      <a:cubicBezTo>
                        <a:pt x="6" y="19"/>
                        <a:pt x="4" y="21"/>
                        <a:pt x="3" y="24"/>
                      </a:cubicBezTo>
                      <a:cubicBezTo>
                        <a:pt x="1" y="26"/>
                        <a:pt x="1" y="28"/>
                        <a:pt x="1" y="28"/>
                      </a:cubicBezTo>
                      <a:cubicBezTo>
                        <a:pt x="0" y="28"/>
                        <a:pt x="0" y="29"/>
                        <a:pt x="0" y="29"/>
                      </a:cubicBezTo>
                      <a:cubicBezTo>
                        <a:pt x="1" y="30"/>
                        <a:pt x="1" y="30"/>
                        <a:pt x="2" y="30"/>
                      </a:cubicBezTo>
                      <a:cubicBezTo>
                        <a:pt x="2" y="31"/>
                        <a:pt x="3" y="31"/>
                        <a:pt x="3" y="30"/>
                      </a:cubicBezTo>
                      <a:cubicBezTo>
                        <a:pt x="4" y="30"/>
                        <a:pt x="4" y="30"/>
                        <a:pt x="4" y="29"/>
                      </a:cubicBezTo>
                      <a:cubicBezTo>
                        <a:pt x="17" y="3"/>
                        <a:pt x="17" y="3"/>
                        <a:pt x="17" y="3"/>
                      </a:cubicBezTo>
                      <a:cubicBezTo>
                        <a:pt x="17" y="2"/>
                        <a:pt x="17" y="1"/>
                        <a:pt x="16" y="1"/>
                      </a:cubicBezTo>
                      <a:cubicBezTo>
                        <a:pt x="15" y="0"/>
                        <a:pt x="14" y="1"/>
                        <a:pt x="13" y="2"/>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26" name="组合 425">
                <a:extLst>
                  <a:ext uri="{FF2B5EF4-FFF2-40B4-BE49-F238E27FC236}">
                    <a16:creationId xmlns:a16="http://schemas.microsoft.com/office/drawing/2014/main" id="{740F979B-1891-4A62-B9B8-4096DB71F107}"/>
                  </a:ext>
                </a:extLst>
              </p:cNvPr>
              <p:cNvGrpSpPr/>
              <p:nvPr/>
            </p:nvGrpSpPr>
            <p:grpSpPr>
              <a:xfrm>
                <a:off x="8795945" y="2826883"/>
                <a:ext cx="503504" cy="366258"/>
                <a:chOff x="8795945" y="2826883"/>
                <a:chExt cx="503504" cy="366258"/>
              </a:xfrm>
            </p:grpSpPr>
            <p:sp>
              <p:nvSpPr>
                <p:cNvPr id="427" name="任意多边形 1797">
                  <a:extLst>
                    <a:ext uri="{FF2B5EF4-FFF2-40B4-BE49-F238E27FC236}">
                      <a16:creationId xmlns:a16="http://schemas.microsoft.com/office/drawing/2014/main" id="{8EA06641-23B5-4432-834E-F89A209453ED}"/>
                    </a:ext>
                  </a:extLst>
                </p:cNvPr>
                <p:cNvSpPr/>
                <p:nvPr/>
              </p:nvSpPr>
              <p:spPr bwMode="auto">
                <a:xfrm rot="16926750" flipH="1">
                  <a:off x="8880082" y="2841758"/>
                  <a:ext cx="227013" cy="395287"/>
                </a:xfrm>
                <a:custGeom>
                  <a:avLst/>
                  <a:gdLst>
                    <a:gd name="T0" fmla="*/ 7 w 88"/>
                    <a:gd name="T1" fmla="*/ 4 h 152"/>
                    <a:gd name="T2" fmla="*/ 17 w 88"/>
                    <a:gd name="T3" fmla="*/ 14 h 152"/>
                    <a:gd name="T4" fmla="*/ 20 w 88"/>
                    <a:gd name="T5" fmla="*/ 27 h 152"/>
                    <a:gd name="T6" fmla="*/ 10 w 88"/>
                    <a:gd name="T7" fmla="*/ 63 h 152"/>
                    <a:gd name="T8" fmla="*/ 1 w 88"/>
                    <a:gd name="T9" fmla="*/ 98 h 152"/>
                    <a:gd name="T10" fmla="*/ 8 w 88"/>
                    <a:gd name="T11" fmla="*/ 115 h 152"/>
                    <a:gd name="T12" fmla="*/ 34 w 88"/>
                    <a:gd name="T13" fmla="*/ 125 h 152"/>
                    <a:gd name="T14" fmla="*/ 62 w 88"/>
                    <a:gd name="T15" fmla="*/ 132 h 152"/>
                    <a:gd name="T16" fmla="*/ 63 w 88"/>
                    <a:gd name="T17" fmla="*/ 132 h 152"/>
                    <a:gd name="T18" fmla="*/ 76 w 88"/>
                    <a:gd name="T19" fmla="*/ 134 h 152"/>
                    <a:gd name="T20" fmla="*/ 82 w 88"/>
                    <a:gd name="T21" fmla="*/ 139 h 152"/>
                    <a:gd name="T22" fmla="*/ 84 w 88"/>
                    <a:gd name="T23" fmla="*/ 149 h 152"/>
                    <a:gd name="T24" fmla="*/ 84 w 88"/>
                    <a:gd name="T25" fmla="*/ 150 h 152"/>
                    <a:gd name="T26" fmla="*/ 86 w 88"/>
                    <a:gd name="T27" fmla="*/ 152 h 152"/>
                    <a:gd name="T28" fmla="*/ 88 w 88"/>
                    <a:gd name="T29" fmla="*/ 150 h 152"/>
                    <a:gd name="T30" fmla="*/ 88 w 88"/>
                    <a:gd name="T31" fmla="*/ 149 h 152"/>
                    <a:gd name="T32" fmla="*/ 85 w 88"/>
                    <a:gd name="T33" fmla="*/ 137 h 152"/>
                    <a:gd name="T34" fmla="*/ 74 w 88"/>
                    <a:gd name="T35" fmla="*/ 129 h 152"/>
                    <a:gd name="T36" fmla="*/ 63 w 88"/>
                    <a:gd name="T37" fmla="*/ 128 h 152"/>
                    <a:gd name="T38" fmla="*/ 63 w 88"/>
                    <a:gd name="T39" fmla="*/ 130 h 152"/>
                    <a:gd name="T40" fmla="*/ 63 w 88"/>
                    <a:gd name="T41" fmla="*/ 128 h 152"/>
                    <a:gd name="T42" fmla="*/ 45 w 88"/>
                    <a:gd name="T43" fmla="*/ 123 h 152"/>
                    <a:gd name="T44" fmla="*/ 17 w 88"/>
                    <a:gd name="T45" fmla="*/ 116 h 152"/>
                    <a:gd name="T46" fmla="*/ 8 w 88"/>
                    <a:gd name="T47" fmla="*/ 109 h 152"/>
                    <a:gd name="T48" fmla="*/ 5 w 88"/>
                    <a:gd name="T49" fmla="*/ 98 h 152"/>
                    <a:gd name="T50" fmla="*/ 14 w 88"/>
                    <a:gd name="T51" fmla="*/ 64 h 152"/>
                    <a:gd name="T52" fmla="*/ 24 w 88"/>
                    <a:gd name="T53" fmla="*/ 27 h 152"/>
                    <a:gd name="T54" fmla="*/ 20 w 88"/>
                    <a:gd name="T55" fmla="*/ 12 h 152"/>
                    <a:gd name="T56" fmla="*/ 9 w 88"/>
                    <a:gd name="T57" fmla="*/ 0 h 152"/>
                    <a:gd name="T58" fmla="*/ 6 w 88"/>
                    <a:gd name="T59" fmla="*/ 1 h 152"/>
                    <a:gd name="T60" fmla="*/ 7 w 88"/>
                    <a:gd name="T61" fmla="*/ 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52">
                      <a:moveTo>
                        <a:pt x="7" y="4"/>
                      </a:moveTo>
                      <a:cubicBezTo>
                        <a:pt x="12" y="7"/>
                        <a:pt x="15" y="10"/>
                        <a:pt x="17" y="14"/>
                      </a:cubicBezTo>
                      <a:cubicBezTo>
                        <a:pt x="19" y="18"/>
                        <a:pt x="20" y="22"/>
                        <a:pt x="20" y="27"/>
                      </a:cubicBezTo>
                      <a:cubicBezTo>
                        <a:pt x="20" y="37"/>
                        <a:pt x="15" y="50"/>
                        <a:pt x="10" y="63"/>
                      </a:cubicBezTo>
                      <a:cubicBezTo>
                        <a:pt x="6" y="75"/>
                        <a:pt x="1" y="87"/>
                        <a:pt x="1" y="98"/>
                      </a:cubicBezTo>
                      <a:cubicBezTo>
                        <a:pt x="0" y="105"/>
                        <a:pt x="3" y="111"/>
                        <a:pt x="8" y="115"/>
                      </a:cubicBezTo>
                      <a:cubicBezTo>
                        <a:pt x="14" y="121"/>
                        <a:pt x="24" y="123"/>
                        <a:pt x="34" y="125"/>
                      </a:cubicBezTo>
                      <a:cubicBezTo>
                        <a:pt x="44" y="127"/>
                        <a:pt x="55" y="129"/>
                        <a:pt x="62" y="132"/>
                      </a:cubicBezTo>
                      <a:cubicBezTo>
                        <a:pt x="63" y="132"/>
                        <a:pt x="63" y="132"/>
                        <a:pt x="63" y="132"/>
                      </a:cubicBezTo>
                      <a:cubicBezTo>
                        <a:pt x="66" y="132"/>
                        <a:pt x="72" y="132"/>
                        <a:pt x="76" y="134"/>
                      </a:cubicBezTo>
                      <a:cubicBezTo>
                        <a:pt x="79" y="135"/>
                        <a:pt x="80" y="137"/>
                        <a:pt x="82" y="139"/>
                      </a:cubicBezTo>
                      <a:cubicBezTo>
                        <a:pt x="83" y="141"/>
                        <a:pt x="84" y="145"/>
                        <a:pt x="84" y="149"/>
                      </a:cubicBezTo>
                      <a:cubicBezTo>
                        <a:pt x="84" y="150"/>
                        <a:pt x="84" y="150"/>
                        <a:pt x="84" y="150"/>
                      </a:cubicBezTo>
                      <a:cubicBezTo>
                        <a:pt x="84" y="151"/>
                        <a:pt x="85" y="152"/>
                        <a:pt x="86" y="152"/>
                      </a:cubicBezTo>
                      <a:cubicBezTo>
                        <a:pt x="87" y="152"/>
                        <a:pt x="88" y="151"/>
                        <a:pt x="88" y="150"/>
                      </a:cubicBezTo>
                      <a:cubicBezTo>
                        <a:pt x="88" y="149"/>
                        <a:pt x="88" y="149"/>
                        <a:pt x="88" y="149"/>
                      </a:cubicBezTo>
                      <a:cubicBezTo>
                        <a:pt x="88" y="144"/>
                        <a:pt x="87" y="140"/>
                        <a:pt x="85" y="137"/>
                      </a:cubicBezTo>
                      <a:cubicBezTo>
                        <a:pt x="83" y="132"/>
                        <a:pt x="78" y="130"/>
                        <a:pt x="74" y="129"/>
                      </a:cubicBezTo>
                      <a:cubicBezTo>
                        <a:pt x="70" y="128"/>
                        <a:pt x="65" y="128"/>
                        <a:pt x="63" y="128"/>
                      </a:cubicBezTo>
                      <a:cubicBezTo>
                        <a:pt x="63" y="130"/>
                        <a:pt x="63" y="130"/>
                        <a:pt x="63" y="130"/>
                      </a:cubicBezTo>
                      <a:cubicBezTo>
                        <a:pt x="63" y="128"/>
                        <a:pt x="63" y="128"/>
                        <a:pt x="63" y="128"/>
                      </a:cubicBezTo>
                      <a:cubicBezTo>
                        <a:pt x="58" y="126"/>
                        <a:pt x="52" y="125"/>
                        <a:pt x="45" y="123"/>
                      </a:cubicBezTo>
                      <a:cubicBezTo>
                        <a:pt x="35" y="122"/>
                        <a:pt x="25" y="120"/>
                        <a:pt x="17" y="116"/>
                      </a:cubicBezTo>
                      <a:cubicBezTo>
                        <a:pt x="13" y="114"/>
                        <a:pt x="10" y="112"/>
                        <a:pt x="8" y="109"/>
                      </a:cubicBezTo>
                      <a:cubicBezTo>
                        <a:pt x="6" y="106"/>
                        <a:pt x="5" y="103"/>
                        <a:pt x="5" y="98"/>
                      </a:cubicBezTo>
                      <a:cubicBezTo>
                        <a:pt x="4" y="89"/>
                        <a:pt x="9" y="77"/>
                        <a:pt x="14" y="64"/>
                      </a:cubicBezTo>
                      <a:cubicBezTo>
                        <a:pt x="19" y="51"/>
                        <a:pt x="24" y="38"/>
                        <a:pt x="24" y="27"/>
                      </a:cubicBezTo>
                      <a:cubicBezTo>
                        <a:pt x="24" y="21"/>
                        <a:pt x="23" y="16"/>
                        <a:pt x="20" y="12"/>
                      </a:cubicBezTo>
                      <a:cubicBezTo>
                        <a:pt x="18" y="7"/>
                        <a:pt x="14" y="4"/>
                        <a:pt x="9" y="0"/>
                      </a:cubicBezTo>
                      <a:cubicBezTo>
                        <a:pt x="8" y="0"/>
                        <a:pt x="6" y="0"/>
                        <a:pt x="6" y="1"/>
                      </a:cubicBezTo>
                      <a:cubicBezTo>
                        <a:pt x="5" y="2"/>
                        <a:pt x="6" y="3"/>
                        <a:pt x="7" y="4"/>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8" name="任意多边形 1798">
                  <a:extLst>
                    <a:ext uri="{FF2B5EF4-FFF2-40B4-BE49-F238E27FC236}">
                      <a16:creationId xmlns:a16="http://schemas.microsoft.com/office/drawing/2014/main" id="{48B2E688-A9B3-4D67-8FED-46E9E6EF10ED}"/>
                    </a:ext>
                  </a:extLst>
                </p:cNvPr>
                <p:cNvSpPr/>
                <p:nvPr/>
              </p:nvSpPr>
              <p:spPr bwMode="auto">
                <a:xfrm rot="16926750" flipH="1">
                  <a:off x="8966074" y="2768070"/>
                  <a:ext cx="242888" cy="423862"/>
                </a:xfrm>
                <a:custGeom>
                  <a:avLst/>
                  <a:gdLst>
                    <a:gd name="T0" fmla="*/ 0 w 94"/>
                    <a:gd name="T1" fmla="*/ 3 h 163"/>
                    <a:gd name="T2" fmla="*/ 10 w 94"/>
                    <a:gd name="T3" fmla="*/ 21 h 163"/>
                    <a:gd name="T4" fmla="*/ 39 w 94"/>
                    <a:gd name="T5" fmla="*/ 30 h 163"/>
                    <a:gd name="T6" fmla="*/ 68 w 94"/>
                    <a:gd name="T7" fmla="*/ 33 h 163"/>
                    <a:gd name="T8" fmla="*/ 85 w 94"/>
                    <a:gd name="T9" fmla="*/ 44 h 163"/>
                    <a:gd name="T10" fmla="*/ 90 w 94"/>
                    <a:gd name="T11" fmla="*/ 60 h 163"/>
                    <a:gd name="T12" fmla="*/ 84 w 94"/>
                    <a:gd name="T13" fmla="*/ 86 h 163"/>
                    <a:gd name="T14" fmla="*/ 73 w 94"/>
                    <a:gd name="T15" fmla="*/ 110 h 163"/>
                    <a:gd name="T16" fmla="*/ 64 w 94"/>
                    <a:gd name="T17" fmla="*/ 141 h 163"/>
                    <a:gd name="T18" fmla="*/ 72 w 94"/>
                    <a:gd name="T19" fmla="*/ 162 h 163"/>
                    <a:gd name="T20" fmla="*/ 75 w 94"/>
                    <a:gd name="T21" fmla="*/ 162 h 163"/>
                    <a:gd name="T22" fmla="*/ 75 w 94"/>
                    <a:gd name="T23" fmla="*/ 159 h 163"/>
                    <a:gd name="T24" fmla="*/ 68 w 94"/>
                    <a:gd name="T25" fmla="*/ 141 h 163"/>
                    <a:gd name="T26" fmla="*/ 77 w 94"/>
                    <a:gd name="T27" fmla="*/ 111 h 163"/>
                    <a:gd name="T28" fmla="*/ 88 w 94"/>
                    <a:gd name="T29" fmla="*/ 87 h 163"/>
                    <a:gd name="T30" fmla="*/ 94 w 94"/>
                    <a:gd name="T31" fmla="*/ 60 h 163"/>
                    <a:gd name="T32" fmla="*/ 88 w 94"/>
                    <a:gd name="T33" fmla="*/ 42 h 163"/>
                    <a:gd name="T34" fmla="*/ 70 w 94"/>
                    <a:gd name="T35" fmla="*/ 29 h 163"/>
                    <a:gd name="T36" fmla="*/ 29 w 94"/>
                    <a:gd name="T37" fmla="*/ 25 h 163"/>
                    <a:gd name="T38" fmla="*/ 13 w 94"/>
                    <a:gd name="T39" fmla="*/ 18 h 163"/>
                    <a:gd name="T40" fmla="*/ 4 w 94"/>
                    <a:gd name="T41" fmla="*/ 2 h 163"/>
                    <a:gd name="T42" fmla="*/ 1 w 94"/>
                    <a:gd name="T43" fmla="*/ 1 h 163"/>
                    <a:gd name="T44" fmla="*/ 0 w 94"/>
                    <a:gd name="T45" fmla="*/ 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63">
                      <a:moveTo>
                        <a:pt x="0" y="3"/>
                      </a:moveTo>
                      <a:cubicBezTo>
                        <a:pt x="1" y="11"/>
                        <a:pt x="5" y="18"/>
                        <a:pt x="10" y="21"/>
                      </a:cubicBezTo>
                      <a:cubicBezTo>
                        <a:pt x="18" y="27"/>
                        <a:pt x="28" y="29"/>
                        <a:pt x="39" y="30"/>
                      </a:cubicBezTo>
                      <a:cubicBezTo>
                        <a:pt x="49" y="30"/>
                        <a:pt x="60" y="31"/>
                        <a:pt x="68" y="33"/>
                      </a:cubicBezTo>
                      <a:cubicBezTo>
                        <a:pt x="77" y="36"/>
                        <a:pt x="82" y="40"/>
                        <a:pt x="85" y="44"/>
                      </a:cubicBezTo>
                      <a:cubicBezTo>
                        <a:pt x="88" y="49"/>
                        <a:pt x="90" y="54"/>
                        <a:pt x="90" y="60"/>
                      </a:cubicBezTo>
                      <a:cubicBezTo>
                        <a:pt x="90" y="68"/>
                        <a:pt x="87" y="77"/>
                        <a:pt x="84" y="86"/>
                      </a:cubicBezTo>
                      <a:cubicBezTo>
                        <a:pt x="81" y="94"/>
                        <a:pt x="76" y="103"/>
                        <a:pt x="73" y="110"/>
                      </a:cubicBezTo>
                      <a:cubicBezTo>
                        <a:pt x="69" y="119"/>
                        <a:pt x="64" y="130"/>
                        <a:pt x="64" y="141"/>
                      </a:cubicBezTo>
                      <a:cubicBezTo>
                        <a:pt x="64" y="148"/>
                        <a:pt x="66" y="156"/>
                        <a:pt x="72" y="162"/>
                      </a:cubicBezTo>
                      <a:cubicBezTo>
                        <a:pt x="73" y="163"/>
                        <a:pt x="74" y="163"/>
                        <a:pt x="75" y="162"/>
                      </a:cubicBezTo>
                      <a:cubicBezTo>
                        <a:pt x="75" y="161"/>
                        <a:pt x="76" y="160"/>
                        <a:pt x="75" y="159"/>
                      </a:cubicBezTo>
                      <a:cubicBezTo>
                        <a:pt x="70" y="154"/>
                        <a:pt x="68" y="148"/>
                        <a:pt x="68" y="141"/>
                      </a:cubicBezTo>
                      <a:cubicBezTo>
                        <a:pt x="68" y="131"/>
                        <a:pt x="72" y="120"/>
                        <a:pt x="77" y="111"/>
                      </a:cubicBezTo>
                      <a:cubicBezTo>
                        <a:pt x="80" y="104"/>
                        <a:pt x="84" y="96"/>
                        <a:pt x="88" y="87"/>
                      </a:cubicBezTo>
                      <a:cubicBezTo>
                        <a:pt x="91" y="78"/>
                        <a:pt x="94" y="69"/>
                        <a:pt x="94" y="60"/>
                      </a:cubicBezTo>
                      <a:cubicBezTo>
                        <a:pt x="94" y="54"/>
                        <a:pt x="92" y="47"/>
                        <a:pt x="88" y="42"/>
                      </a:cubicBezTo>
                      <a:cubicBezTo>
                        <a:pt x="85" y="37"/>
                        <a:pt x="78" y="32"/>
                        <a:pt x="70" y="29"/>
                      </a:cubicBezTo>
                      <a:cubicBezTo>
                        <a:pt x="57" y="26"/>
                        <a:pt x="42" y="27"/>
                        <a:pt x="29" y="25"/>
                      </a:cubicBezTo>
                      <a:cubicBezTo>
                        <a:pt x="23" y="23"/>
                        <a:pt x="17" y="22"/>
                        <a:pt x="13" y="18"/>
                      </a:cubicBezTo>
                      <a:cubicBezTo>
                        <a:pt x="8" y="15"/>
                        <a:pt x="5" y="10"/>
                        <a:pt x="4" y="2"/>
                      </a:cubicBezTo>
                      <a:cubicBezTo>
                        <a:pt x="3" y="1"/>
                        <a:pt x="2" y="0"/>
                        <a:pt x="1" y="1"/>
                      </a:cubicBezTo>
                      <a:cubicBezTo>
                        <a:pt x="0" y="1"/>
                        <a:pt x="0" y="2"/>
                        <a:pt x="0" y="3"/>
                      </a:cubicBezTo>
                      <a:close/>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9" name="任意多边形 1799">
                  <a:extLst>
                    <a:ext uri="{FF2B5EF4-FFF2-40B4-BE49-F238E27FC236}">
                      <a16:creationId xmlns:a16="http://schemas.microsoft.com/office/drawing/2014/main" id="{505B35C3-B3C8-4335-97F7-67FB89B90E3E}"/>
                    </a:ext>
                  </a:extLst>
                </p:cNvPr>
                <p:cNvSpPr/>
                <p:nvPr/>
              </p:nvSpPr>
              <p:spPr bwMode="auto">
                <a:xfrm rot="16926750" flipH="1">
                  <a:off x="8826444" y="2834027"/>
                  <a:ext cx="119063" cy="104775"/>
                </a:xfrm>
                <a:custGeom>
                  <a:avLst/>
                  <a:gdLst>
                    <a:gd name="T0" fmla="*/ 3 w 46"/>
                    <a:gd name="T1" fmla="*/ 39 h 40"/>
                    <a:gd name="T2" fmla="*/ 45 w 46"/>
                    <a:gd name="T3" fmla="*/ 4 h 40"/>
                    <a:gd name="T4" fmla="*/ 45 w 46"/>
                    <a:gd name="T5" fmla="*/ 1 h 40"/>
                    <a:gd name="T6" fmla="*/ 42 w 46"/>
                    <a:gd name="T7" fmla="*/ 1 h 40"/>
                    <a:gd name="T8" fmla="*/ 1 w 46"/>
                    <a:gd name="T9" fmla="*/ 36 h 40"/>
                    <a:gd name="T10" fmla="*/ 0 w 46"/>
                    <a:gd name="T11" fmla="*/ 39 h 40"/>
                    <a:gd name="T12" fmla="*/ 3 w 46"/>
                    <a:gd name="T13" fmla="*/ 39 h 40"/>
                  </a:gdLst>
                  <a:ahLst/>
                  <a:cxnLst>
                    <a:cxn ang="0">
                      <a:pos x="T0" y="T1"/>
                    </a:cxn>
                    <a:cxn ang="0">
                      <a:pos x="T2" y="T3"/>
                    </a:cxn>
                    <a:cxn ang="0">
                      <a:pos x="T4" y="T5"/>
                    </a:cxn>
                    <a:cxn ang="0">
                      <a:pos x="T6" y="T7"/>
                    </a:cxn>
                    <a:cxn ang="0">
                      <a:pos x="T8" y="T9"/>
                    </a:cxn>
                    <a:cxn ang="0">
                      <a:pos x="T10" y="T11"/>
                    </a:cxn>
                    <a:cxn ang="0">
                      <a:pos x="T12" y="T13"/>
                    </a:cxn>
                  </a:cxnLst>
                  <a:rect l="0" t="0" r="r" b="b"/>
                  <a:pathLst>
                    <a:path w="46" h="40">
                      <a:moveTo>
                        <a:pt x="3" y="39"/>
                      </a:moveTo>
                      <a:cubicBezTo>
                        <a:pt x="45" y="4"/>
                        <a:pt x="45" y="4"/>
                        <a:pt x="45" y="4"/>
                      </a:cubicBezTo>
                      <a:cubicBezTo>
                        <a:pt x="46" y="4"/>
                        <a:pt x="46" y="2"/>
                        <a:pt x="45" y="1"/>
                      </a:cubicBezTo>
                      <a:cubicBezTo>
                        <a:pt x="44" y="1"/>
                        <a:pt x="43" y="0"/>
                        <a:pt x="42" y="1"/>
                      </a:cubicBezTo>
                      <a:cubicBezTo>
                        <a:pt x="1" y="36"/>
                        <a:pt x="1" y="36"/>
                        <a:pt x="1" y="36"/>
                      </a:cubicBezTo>
                      <a:cubicBezTo>
                        <a:pt x="0" y="36"/>
                        <a:pt x="0" y="38"/>
                        <a:pt x="0" y="39"/>
                      </a:cubicBezTo>
                      <a:cubicBezTo>
                        <a:pt x="1" y="39"/>
                        <a:pt x="2" y="40"/>
                        <a:pt x="3" y="39"/>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0" name="任意多边形 1800">
                  <a:extLst>
                    <a:ext uri="{FF2B5EF4-FFF2-40B4-BE49-F238E27FC236}">
                      <a16:creationId xmlns:a16="http://schemas.microsoft.com/office/drawing/2014/main" id="{8FC5BA65-6B3C-48F4-9A12-EBC95550CF49}"/>
                    </a:ext>
                  </a:extLst>
                </p:cNvPr>
                <p:cNvSpPr/>
                <p:nvPr/>
              </p:nvSpPr>
              <p:spPr bwMode="auto">
                <a:xfrm rot="16926750" flipH="1">
                  <a:off x="8869624" y="2881701"/>
                  <a:ext cx="93663" cy="80962"/>
                </a:xfrm>
                <a:custGeom>
                  <a:avLst/>
                  <a:gdLst>
                    <a:gd name="T0" fmla="*/ 3 w 36"/>
                    <a:gd name="T1" fmla="*/ 30 h 31"/>
                    <a:gd name="T2" fmla="*/ 35 w 36"/>
                    <a:gd name="T3" fmla="*/ 4 h 31"/>
                    <a:gd name="T4" fmla="*/ 35 w 36"/>
                    <a:gd name="T5" fmla="*/ 1 h 31"/>
                    <a:gd name="T6" fmla="*/ 32 w 36"/>
                    <a:gd name="T7" fmla="*/ 1 h 31"/>
                    <a:gd name="T8" fmla="*/ 1 w 36"/>
                    <a:gd name="T9" fmla="*/ 27 h 31"/>
                    <a:gd name="T10" fmla="*/ 1 w 36"/>
                    <a:gd name="T11" fmla="*/ 30 h 31"/>
                    <a:gd name="T12" fmla="*/ 3 w 36"/>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3" y="30"/>
                      </a:moveTo>
                      <a:cubicBezTo>
                        <a:pt x="35" y="4"/>
                        <a:pt x="35" y="4"/>
                        <a:pt x="35" y="4"/>
                      </a:cubicBezTo>
                      <a:cubicBezTo>
                        <a:pt x="36" y="3"/>
                        <a:pt x="36" y="2"/>
                        <a:pt x="35" y="1"/>
                      </a:cubicBezTo>
                      <a:cubicBezTo>
                        <a:pt x="34" y="1"/>
                        <a:pt x="33" y="0"/>
                        <a:pt x="32" y="1"/>
                      </a:cubicBezTo>
                      <a:cubicBezTo>
                        <a:pt x="1" y="27"/>
                        <a:pt x="1" y="27"/>
                        <a:pt x="1" y="27"/>
                      </a:cubicBezTo>
                      <a:cubicBezTo>
                        <a:pt x="0" y="28"/>
                        <a:pt x="0" y="29"/>
                        <a:pt x="1" y="30"/>
                      </a:cubicBezTo>
                      <a:cubicBezTo>
                        <a:pt x="1" y="31"/>
                        <a:pt x="3" y="31"/>
                        <a:pt x="3" y="3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1" name="任意多边形 1801">
                  <a:extLst>
                    <a:ext uri="{FF2B5EF4-FFF2-40B4-BE49-F238E27FC236}">
                      <a16:creationId xmlns:a16="http://schemas.microsoft.com/office/drawing/2014/main" id="{FE58FDCD-A247-4A16-B47E-57A1AD3FD29E}"/>
                    </a:ext>
                  </a:extLst>
                </p:cNvPr>
                <p:cNvSpPr/>
                <p:nvPr/>
              </p:nvSpPr>
              <p:spPr bwMode="auto">
                <a:xfrm rot="16926750" flipH="1">
                  <a:off x="8942149" y="2944431"/>
                  <a:ext cx="80963" cy="65087"/>
                </a:xfrm>
                <a:custGeom>
                  <a:avLst/>
                  <a:gdLst>
                    <a:gd name="T0" fmla="*/ 4 w 31"/>
                    <a:gd name="T1" fmla="*/ 25 h 25"/>
                    <a:gd name="T2" fmla="*/ 30 w 31"/>
                    <a:gd name="T3" fmla="*/ 4 h 25"/>
                    <a:gd name="T4" fmla="*/ 31 w 31"/>
                    <a:gd name="T5" fmla="*/ 1 h 25"/>
                    <a:gd name="T6" fmla="*/ 28 w 31"/>
                    <a:gd name="T7" fmla="*/ 1 h 25"/>
                    <a:gd name="T8" fmla="*/ 1 w 31"/>
                    <a:gd name="T9" fmla="*/ 21 h 25"/>
                    <a:gd name="T10" fmla="*/ 1 w 31"/>
                    <a:gd name="T11" fmla="*/ 24 h 25"/>
                    <a:gd name="T12" fmla="*/ 4 w 31"/>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1" h="25">
                      <a:moveTo>
                        <a:pt x="4" y="25"/>
                      </a:moveTo>
                      <a:cubicBezTo>
                        <a:pt x="30" y="4"/>
                        <a:pt x="30" y="4"/>
                        <a:pt x="30" y="4"/>
                      </a:cubicBezTo>
                      <a:cubicBezTo>
                        <a:pt x="31" y="3"/>
                        <a:pt x="31" y="2"/>
                        <a:pt x="31" y="1"/>
                      </a:cubicBezTo>
                      <a:cubicBezTo>
                        <a:pt x="30" y="0"/>
                        <a:pt x="29" y="0"/>
                        <a:pt x="28" y="1"/>
                      </a:cubicBezTo>
                      <a:cubicBezTo>
                        <a:pt x="1" y="21"/>
                        <a:pt x="1" y="21"/>
                        <a:pt x="1" y="21"/>
                      </a:cubicBezTo>
                      <a:cubicBezTo>
                        <a:pt x="0" y="22"/>
                        <a:pt x="0" y="23"/>
                        <a:pt x="1" y="24"/>
                      </a:cubicBezTo>
                      <a:cubicBezTo>
                        <a:pt x="2" y="25"/>
                        <a:pt x="3" y="25"/>
                        <a:pt x="4" y="25"/>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8" name="任意多边形 1802">
                  <a:extLst>
                    <a:ext uri="{FF2B5EF4-FFF2-40B4-BE49-F238E27FC236}">
                      <a16:creationId xmlns:a16="http://schemas.microsoft.com/office/drawing/2014/main" id="{7251F1AE-92A7-4F32-9FDC-D6242E75CBB3}"/>
                    </a:ext>
                  </a:extLst>
                </p:cNvPr>
                <p:cNvSpPr/>
                <p:nvPr/>
              </p:nvSpPr>
              <p:spPr bwMode="auto">
                <a:xfrm rot="16926750" flipH="1">
                  <a:off x="8962872" y="2955520"/>
                  <a:ext cx="146050" cy="106362"/>
                </a:xfrm>
                <a:custGeom>
                  <a:avLst/>
                  <a:gdLst>
                    <a:gd name="T0" fmla="*/ 3 w 56"/>
                    <a:gd name="T1" fmla="*/ 41 h 41"/>
                    <a:gd name="T2" fmla="*/ 55 w 56"/>
                    <a:gd name="T3" fmla="*/ 3 h 41"/>
                    <a:gd name="T4" fmla="*/ 55 w 56"/>
                    <a:gd name="T5" fmla="*/ 1 h 41"/>
                    <a:gd name="T6" fmla="*/ 53 w 56"/>
                    <a:gd name="T7" fmla="*/ 0 h 41"/>
                    <a:gd name="T8" fmla="*/ 1 w 56"/>
                    <a:gd name="T9" fmla="*/ 37 h 41"/>
                    <a:gd name="T10" fmla="*/ 0 w 56"/>
                    <a:gd name="T11" fmla="*/ 40 h 41"/>
                    <a:gd name="T12" fmla="*/ 3 w 56"/>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6" h="41">
                      <a:moveTo>
                        <a:pt x="3" y="41"/>
                      </a:moveTo>
                      <a:cubicBezTo>
                        <a:pt x="55" y="3"/>
                        <a:pt x="55" y="3"/>
                        <a:pt x="55" y="3"/>
                      </a:cubicBezTo>
                      <a:cubicBezTo>
                        <a:pt x="56" y="3"/>
                        <a:pt x="56" y="2"/>
                        <a:pt x="55" y="1"/>
                      </a:cubicBezTo>
                      <a:cubicBezTo>
                        <a:pt x="55" y="0"/>
                        <a:pt x="54" y="0"/>
                        <a:pt x="53" y="0"/>
                      </a:cubicBezTo>
                      <a:cubicBezTo>
                        <a:pt x="1" y="37"/>
                        <a:pt x="1" y="37"/>
                        <a:pt x="1" y="37"/>
                      </a:cubicBezTo>
                      <a:cubicBezTo>
                        <a:pt x="0" y="38"/>
                        <a:pt x="0" y="39"/>
                        <a:pt x="0" y="40"/>
                      </a:cubicBezTo>
                      <a:cubicBezTo>
                        <a:pt x="1" y="41"/>
                        <a:pt x="2" y="41"/>
                        <a:pt x="3" y="41"/>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39" name="任意多边形 1803">
                  <a:extLst>
                    <a:ext uri="{FF2B5EF4-FFF2-40B4-BE49-F238E27FC236}">
                      <a16:creationId xmlns:a16="http://schemas.microsoft.com/office/drawing/2014/main" id="{74C97F5D-9B95-49E0-823E-D00B05B53AA0}"/>
                    </a:ext>
                  </a:extLst>
                </p:cNvPr>
                <p:cNvSpPr/>
                <p:nvPr/>
              </p:nvSpPr>
              <p:spPr bwMode="auto">
                <a:xfrm rot="16926750" flipH="1">
                  <a:off x="9029029" y="3009480"/>
                  <a:ext cx="103188" cy="80962"/>
                </a:xfrm>
                <a:custGeom>
                  <a:avLst/>
                  <a:gdLst>
                    <a:gd name="T0" fmla="*/ 3 w 40"/>
                    <a:gd name="T1" fmla="*/ 30 h 31"/>
                    <a:gd name="T2" fmla="*/ 39 w 40"/>
                    <a:gd name="T3" fmla="*/ 4 h 31"/>
                    <a:gd name="T4" fmla="*/ 40 w 40"/>
                    <a:gd name="T5" fmla="*/ 1 h 31"/>
                    <a:gd name="T6" fmla="*/ 37 w 40"/>
                    <a:gd name="T7" fmla="*/ 1 h 31"/>
                    <a:gd name="T8" fmla="*/ 1 w 40"/>
                    <a:gd name="T9" fmla="*/ 27 h 31"/>
                    <a:gd name="T10" fmla="*/ 0 w 40"/>
                    <a:gd name="T11" fmla="*/ 30 h 31"/>
                    <a:gd name="T12" fmla="*/ 3 w 40"/>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40" h="31">
                      <a:moveTo>
                        <a:pt x="3" y="30"/>
                      </a:moveTo>
                      <a:cubicBezTo>
                        <a:pt x="39" y="4"/>
                        <a:pt x="39" y="4"/>
                        <a:pt x="39" y="4"/>
                      </a:cubicBezTo>
                      <a:cubicBezTo>
                        <a:pt x="40" y="3"/>
                        <a:pt x="40" y="2"/>
                        <a:pt x="40" y="1"/>
                      </a:cubicBezTo>
                      <a:cubicBezTo>
                        <a:pt x="39" y="0"/>
                        <a:pt x="38" y="0"/>
                        <a:pt x="37" y="1"/>
                      </a:cubicBezTo>
                      <a:cubicBezTo>
                        <a:pt x="1" y="27"/>
                        <a:pt x="1" y="27"/>
                        <a:pt x="1" y="27"/>
                      </a:cubicBezTo>
                      <a:cubicBezTo>
                        <a:pt x="0" y="28"/>
                        <a:pt x="0" y="29"/>
                        <a:pt x="0" y="30"/>
                      </a:cubicBezTo>
                      <a:cubicBezTo>
                        <a:pt x="1" y="31"/>
                        <a:pt x="2" y="31"/>
                        <a:pt x="3" y="3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0" name="任意多边形 1804">
                  <a:extLst>
                    <a:ext uri="{FF2B5EF4-FFF2-40B4-BE49-F238E27FC236}">
                      <a16:creationId xmlns:a16="http://schemas.microsoft.com/office/drawing/2014/main" id="{8011888D-1337-4B9E-A58B-F1BEC727DC59}"/>
                    </a:ext>
                  </a:extLst>
                </p:cNvPr>
                <p:cNvSpPr/>
                <p:nvPr/>
              </p:nvSpPr>
              <p:spPr bwMode="auto">
                <a:xfrm rot="16926750" flipH="1">
                  <a:off x="9133538" y="3074873"/>
                  <a:ext cx="130175" cy="106362"/>
                </a:xfrm>
                <a:custGeom>
                  <a:avLst/>
                  <a:gdLst>
                    <a:gd name="T0" fmla="*/ 4 w 50"/>
                    <a:gd name="T1" fmla="*/ 40 h 41"/>
                    <a:gd name="T2" fmla="*/ 49 w 50"/>
                    <a:gd name="T3" fmla="*/ 4 h 41"/>
                    <a:gd name="T4" fmla="*/ 49 w 50"/>
                    <a:gd name="T5" fmla="*/ 1 h 41"/>
                    <a:gd name="T6" fmla="*/ 46 w 50"/>
                    <a:gd name="T7" fmla="*/ 1 h 41"/>
                    <a:gd name="T8" fmla="*/ 1 w 50"/>
                    <a:gd name="T9" fmla="*/ 37 h 41"/>
                    <a:gd name="T10" fmla="*/ 1 w 50"/>
                    <a:gd name="T11" fmla="*/ 40 h 41"/>
                    <a:gd name="T12" fmla="*/ 4 w 50"/>
                    <a:gd name="T13" fmla="*/ 40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4" y="40"/>
                      </a:moveTo>
                      <a:cubicBezTo>
                        <a:pt x="49" y="4"/>
                        <a:pt x="49" y="4"/>
                        <a:pt x="49" y="4"/>
                      </a:cubicBezTo>
                      <a:cubicBezTo>
                        <a:pt x="49" y="3"/>
                        <a:pt x="50" y="2"/>
                        <a:pt x="49" y="1"/>
                      </a:cubicBezTo>
                      <a:cubicBezTo>
                        <a:pt x="48" y="0"/>
                        <a:pt x="47" y="0"/>
                        <a:pt x="46" y="1"/>
                      </a:cubicBezTo>
                      <a:cubicBezTo>
                        <a:pt x="1" y="37"/>
                        <a:pt x="1" y="37"/>
                        <a:pt x="1" y="37"/>
                      </a:cubicBezTo>
                      <a:cubicBezTo>
                        <a:pt x="0" y="38"/>
                        <a:pt x="0" y="39"/>
                        <a:pt x="1" y="40"/>
                      </a:cubicBezTo>
                      <a:cubicBezTo>
                        <a:pt x="1" y="41"/>
                        <a:pt x="3" y="41"/>
                        <a:pt x="4" y="40"/>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1" name="任意多边形 1805">
                  <a:extLst>
                    <a:ext uri="{FF2B5EF4-FFF2-40B4-BE49-F238E27FC236}">
                      <a16:creationId xmlns:a16="http://schemas.microsoft.com/office/drawing/2014/main" id="{F170E995-FA8F-418D-B1AE-8AA037180FA2}"/>
                    </a:ext>
                  </a:extLst>
                </p:cNvPr>
                <p:cNvSpPr/>
                <p:nvPr/>
              </p:nvSpPr>
              <p:spPr bwMode="auto">
                <a:xfrm rot="16926750" flipH="1">
                  <a:off x="9105067" y="3067111"/>
                  <a:ext cx="88900" cy="65087"/>
                </a:xfrm>
                <a:custGeom>
                  <a:avLst/>
                  <a:gdLst>
                    <a:gd name="T0" fmla="*/ 4 w 34"/>
                    <a:gd name="T1" fmla="*/ 25 h 25"/>
                    <a:gd name="T2" fmla="*/ 33 w 34"/>
                    <a:gd name="T3" fmla="*/ 4 h 25"/>
                    <a:gd name="T4" fmla="*/ 33 w 34"/>
                    <a:gd name="T5" fmla="*/ 1 h 25"/>
                    <a:gd name="T6" fmla="*/ 31 w 34"/>
                    <a:gd name="T7" fmla="*/ 1 h 25"/>
                    <a:gd name="T8" fmla="*/ 1 w 34"/>
                    <a:gd name="T9" fmla="*/ 21 h 25"/>
                    <a:gd name="T10" fmla="*/ 1 w 34"/>
                    <a:gd name="T11" fmla="*/ 24 h 25"/>
                    <a:gd name="T12" fmla="*/ 4 w 3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4" h="25">
                      <a:moveTo>
                        <a:pt x="4" y="25"/>
                      </a:moveTo>
                      <a:cubicBezTo>
                        <a:pt x="33" y="4"/>
                        <a:pt x="33" y="4"/>
                        <a:pt x="33" y="4"/>
                      </a:cubicBezTo>
                      <a:cubicBezTo>
                        <a:pt x="34" y="3"/>
                        <a:pt x="34" y="2"/>
                        <a:pt x="33" y="1"/>
                      </a:cubicBezTo>
                      <a:cubicBezTo>
                        <a:pt x="33" y="0"/>
                        <a:pt x="32" y="0"/>
                        <a:pt x="31" y="1"/>
                      </a:cubicBezTo>
                      <a:cubicBezTo>
                        <a:pt x="1" y="21"/>
                        <a:pt x="1" y="21"/>
                        <a:pt x="1" y="21"/>
                      </a:cubicBezTo>
                      <a:cubicBezTo>
                        <a:pt x="0" y="22"/>
                        <a:pt x="0" y="23"/>
                        <a:pt x="1" y="24"/>
                      </a:cubicBezTo>
                      <a:cubicBezTo>
                        <a:pt x="1" y="25"/>
                        <a:pt x="3" y="25"/>
                        <a:pt x="4" y="25"/>
                      </a:cubicBezTo>
                    </a:path>
                  </a:pathLst>
                </a:custGeom>
                <a:solidFill>
                  <a:srgbClr val="455A64"/>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4" name="组合 353">
              <a:extLst>
                <a:ext uri="{FF2B5EF4-FFF2-40B4-BE49-F238E27FC236}">
                  <a16:creationId xmlns:a16="http://schemas.microsoft.com/office/drawing/2014/main" id="{73BE55F3-95E9-477F-A5F9-6A40C7183A50}"/>
                </a:ext>
              </a:extLst>
            </p:cNvPr>
            <p:cNvGrpSpPr/>
            <p:nvPr/>
          </p:nvGrpSpPr>
          <p:grpSpPr>
            <a:xfrm flipH="1">
              <a:off x="3984853" y="2352051"/>
              <a:ext cx="3363912" cy="3423274"/>
              <a:chOff x="5508626" y="2352051"/>
              <a:chExt cx="3363912" cy="3423274"/>
            </a:xfrm>
          </p:grpSpPr>
          <p:sp>
            <p:nvSpPr>
              <p:cNvPr id="360" name="任意多边形 177">
                <a:extLst>
                  <a:ext uri="{FF2B5EF4-FFF2-40B4-BE49-F238E27FC236}">
                    <a16:creationId xmlns:a16="http://schemas.microsoft.com/office/drawing/2014/main" id="{41E527CF-4E21-4DBF-BDD2-FD8EE4ECA8A7}"/>
                  </a:ext>
                </a:extLst>
              </p:cNvPr>
              <p:cNvSpPr/>
              <p:nvPr/>
            </p:nvSpPr>
            <p:spPr bwMode="auto">
              <a:xfrm>
                <a:off x="6223001" y="3802063"/>
                <a:ext cx="958850" cy="546100"/>
              </a:xfrm>
              <a:custGeom>
                <a:avLst/>
                <a:gdLst>
                  <a:gd name="T0" fmla="*/ 41 w 604"/>
                  <a:gd name="T1" fmla="*/ 29 h 344"/>
                  <a:gd name="T2" fmla="*/ 185 w 604"/>
                  <a:gd name="T3" fmla="*/ 0 h 344"/>
                  <a:gd name="T4" fmla="*/ 461 w 604"/>
                  <a:gd name="T5" fmla="*/ 64 h 344"/>
                  <a:gd name="T6" fmla="*/ 602 w 604"/>
                  <a:gd name="T7" fmla="*/ 93 h 344"/>
                  <a:gd name="T8" fmla="*/ 604 w 604"/>
                  <a:gd name="T9" fmla="*/ 285 h 344"/>
                  <a:gd name="T10" fmla="*/ 292 w 604"/>
                  <a:gd name="T11" fmla="*/ 344 h 344"/>
                  <a:gd name="T12" fmla="*/ 80 w 604"/>
                  <a:gd name="T13" fmla="*/ 281 h 344"/>
                  <a:gd name="T14" fmla="*/ 0 w 604"/>
                  <a:gd name="T15" fmla="*/ 163 h 344"/>
                  <a:gd name="T16" fmla="*/ 41 w 604"/>
                  <a:gd name="T17" fmla="*/ 29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344">
                    <a:moveTo>
                      <a:pt x="41" y="29"/>
                    </a:moveTo>
                    <a:lnTo>
                      <a:pt x="185" y="0"/>
                    </a:lnTo>
                    <a:lnTo>
                      <a:pt x="461" y="64"/>
                    </a:lnTo>
                    <a:lnTo>
                      <a:pt x="602" y="93"/>
                    </a:lnTo>
                    <a:lnTo>
                      <a:pt x="604" y="285"/>
                    </a:lnTo>
                    <a:lnTo>
                      <a:pt x="292" y="344"/>
                    </a:lnTo>
                    <a:lnTo>
                      <a:pt x="80" y="281"/>
                    </a:lnTo>
                    <a:lnTo>
                      <a:pt x="0" y="163"/>
                    </a:lnTo>
                    <a:lnTo>
                      <a:pt x="41" y="29"/>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任意多边形 178">
                <a:extLst>
                  <a:ext uri="{FF2B5EF4-FFF2-40B4-BE49-F238E27FC236}">
                    <a16:creationId xmlns:a16="http://schemas.microsoft.com/office/drawing/2014/main" id="{5B1ADE75-76E1-4938-B582-8571876AACD1}"/>
                  </a:ext>
                </a:extLst>
              </p:cNvPr>
              <p:cNvSpPr/>
              <p:nvPr/>
            </p:nvSpPr>
            <p:spPr bwMode="auto">
              <a:xfrm>
                <a:off x="5737226" y="3825876"/>
                <a:ext cx="1762125" cy="1928813"/>
              </a:xfrm>
              <a:custGeom>
                <a:avLst/>
                <a:gdLst>
                  <a:gd name="T0" fmla="*/ 143 w 654"/>
                  <a:gd name="T1" fmla="*/ 19 h 716"/>
                  <a:gd name="T2" fmla="*/ 224 w 654"/>
                  <a:gd name="T3" fmla="*/ 0 h 716"/>
                  <a:gd name="T4" fmla="*/ 421 w 654"/>
                  <a:gd name="T5" fmla="*/ 168 h 716"/>
                  <a:gd name="T6" fmla="*/ 535 w 654"/>
                  <a:gd name="T7" fmla="*/ 46 h 716"/>
                  <a:gd name="T8" fmla="*/ 619 w 654"/>
                  <a:gd name="T9" fmla="*/ 61 h 716"/>
                  <a:gd name="T10" fmla="*/ 616 w 654"/>
                  <a:gd name="T11" fmla="*/ 422 h 716"/>
                  <a:gd name="T12" fmla="*/ 555 w 654"/>
                  <a:gd name="T13" fmla="*/ 716 h 716"/>
                  <a:gd name="T14" fmla="*/ 0 w 654"/>
                  <a:gd name="T15" fmla="*/ 716 h 716"/>
                  <a:gd name="T16" fmla="*/ 143 w 654"/>
                  <a:gd name="T17" fmla="*/ 1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4" h="716">
                    <a:moveTo>
                      <a:pt x="143" y="19"/>
                    </a:moveTo>
                    <a:cubicBezTo>
                      <a:pt x="224" y="0"/>
                      <a:pt x="224" y="0"/>
                      <a:pt x="224" y="0"/>
                    </a:cubicBezTo>
                    <a:cubicBezTo>
                      <a:pt x="224" y="0"/>
                      <a:pt x="280" y="176"/>
                      <a:pt x="421" y="168"/>
                    </a:cubicBezTo>
                    <a:cubicBezTo>
                      <a:pt x="535" y="162"/>
                      <a:pt x="535" y="46"/>
                      <a:pt x="535" y="46"/>
                    </a:cubicBezTo>
                    <a:cubicBezTo>
                      <a:pt x="619" y="61"/>
                      <a:pt x="619" y="61"/>
                      <a:pt x="619" y="61"/>
                    </a:cubicBezTo>
                    <a:cubicBezTo>
                      <a:pt x="619" y="61"/>
                      <a:pt x="654" y="273"/>
                      <a:pt x="616" y="422"/>
                    </a:cubicBezTo>
                    <a:cubicBezTo>
                      <a:pt x="584" y="546"/>
                      <a:pt x="555" y="716"/>
                      <a:pt x="555" y="716"/>
                    </a:cubicBezTo>
                    <a:cubicBezTo>
                      <a:pt x="0" y="716"/>
                      <a:pt x="0" y="716"/>
                      <a:pt x="0" y="716"/>
                    </a:cubicBezTo>
                    <a:cubicBezTo>
                      <a:pt x="143" y="19"/>
                      <a:pt x="143" y="19"/>
                      <a:pt x="143" y="19"/>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62" name="任意多边形 179">
                <a:extLst>
                  <a:ext uri="{FF2B5EF4-FFF2-40B4-BE49-F238E27FC236}">
                    <a16:creationId xmlns:a16="http://schemas.microsoft.com/office/drawing/2014/main" id="{A5B3817D-AF09-40B2-B6E9-6B4EBC39FB22}"/>
                  </a:ext>
                </a:extLst>
              </p:cNvPr>
              <p:cNvSpPr/>
              <p:nvPr/>
            </p:nvSpPr>
            <p:spPr bwMode="auto">
              <a:xfrm>
                <a:off x="7305676" y="3971926"/>
                <a:ext cx="1012825" cy="1535113"/>
              </a:xfrm>
              <a:custGeom>
                <a:avLst/>
                <a:gdLst>
                  <a:gd name="T0" fmla="*/ 376 w 376"/>
                  <a:gd name="T1" fmla="*/ 509 h 570"/>
                  <a:gd name="T2" fmla="*/ 106 w 376"/>
                  <a:gd name="T3" fmla="*/ 56 h 570"/>
                  <a:gd name="T4" fmla="*/ 25 w 376"/>
                  <a:gd name="T5" fmla="*/ 6 h 570"/>
                  <a:gd name="T6" fmla="*/ 0 w 376"/>
                  <a:gd name="T7" fmla="*/ 277 h 570"/>
                  <a:gd name="T8" fmla="*/ 195 w 376"/>
                  <a:gd name="T9" fmla="*/ 553 h 570"/>
                  <a:gd name="T10" fmla="*/ 242 w 376"/>
                  <a:gd name="T11" fmla="*/ 570 h 570"/>
                  <a:gd name="T12" fmla="*/ 376 w 376"/>
                  <a:gd name="T13" fmla="*/ 509 h 570"/>
                </a:gdLst>
                <a:ahLst/>
                <a:cxnLst>
                  <a:cxn ang="0">
                    <a:pos x="T0" y="T1"/>
                  </a:cxn>
                  <a:cxn ang="0">
                    <a:pos x="T2" y="T3"/>
                  </a:cxn>
                  <a:cxn ang="0">
                    <a:pos x="T4" y="T5"/>
                  </a:cxn>
                  <a:cxn ang="0">
                    <a:pos x="T6" y="T7"/>
                  </a:cxn>
                  <a:cxn ang="0">
                    <a:pos x="T8" y="T9"/>
                  </a:cxn>
                  <a:cxn ang="0">
                    <a:pos x="T10" y="T11"/>
                  </a:cxn>
                  <a:cxn ang="0">
                    <a:pos x="T12" y="T13"/>
                  </a:cxn>
                </a:cxnLst>
                <a:rect l="0" t="0" r="r" b="b"/>
                <a:pathLst>
                  <a:path w="376" h="570">
                    <a:moveTo>
                      <a:pt x="376" y="509"/>
                    </a:moveTo>
                    <a:cubicBezTo>
                      <a:pt x="376" y="509"/>
                      <a:pt x="147" y="108"/>
                      <a:pt x="106" y="56"/>
                    </a:cubicBezTo>
                    <a:cubicBezTo>
                      <a:pt x="61" y="0"/>
                      <a:pt x="25" y="6"/>
                      <a:pt x="25" y="6"/>
                    </a:cubicBezTo>
                    <a:cubicBezTo>
                      <a:pt x="0" y="277"/>
                      <a:pt x="0" y="277"/>
                      <a:pt x="0" y="277"/>
                    </a:cubicBezTo>
                    <a:cubicBezTo>
                      <a:pt x="195" y="553"/>
                      <a:pt x="195" y="553"/>
                      <a:pt x="195" y="553"/>
                    </a:cubicBezTo>
                    <a:cubicBezTo>
                      <a:pt x="242" y="570"/>
                      <a:pt x="242" y="570"/>
                      <a:pt x="242" y="570"/>
                    </a:cubicBezTo>
                    <a:cubicBezTo>
                      <a:pt x="376" y="509"/>
                      <a:pt x="376" y="509"/>
                      <a:pt x="376" y="509"/>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任意多边形 180">
                <a:extLst>
                  <a:ext uri="{FF2B5EF4-FFF2-40B4-BE49-F238E27FC236}">
                    <a16:creationId xmlns:a16="http://schemas.microsoft.com/office/drawing/2014/main" id="{A2CC87E1-88B2-43BC-AC7C-50598887E741}"/>
                  </a:ext>
                </a:extLst>
              </p:cNvPr>
              <p:cNvSpPr/>
              <p:nvPr/>
            </p:nvSpPr>
            <p:spPr bwMode="auto">
              <a:xfrm>
                <a:off x="5508626" y="3871913"/>
                <a:ext cx="714375" cy="1747838"/>
              </a:xfrm>
              <a:custGeom>
                <a:avLst/>
                <a:gdLst>
                  <a:gd name="T0" fmla="*/ 238 w 265"/>
                  <a:gd name="T1" fmla="*/ 0 h 649"/>
                  <a:gd name="T2" fmla="*/ 61 w 265"/>
                  <a:gd name="T3" fmla="*/ 224 h 649"/>
                  <a:gd name="T4" fmla="*/ 5 w 265"/>
                  <a:gd name="T5" fmla="*/ 509 h 649"/>
                  <a:gd name="T6" fmla="*/ 89 w 265"/>
                  <a:gd name="T7" fmla="*/ 629 h 649"/>
                  <a:gd name="T8" fmla="*/ 158 w 265"/>
                  <a:gd name="T9" fmla="*/ 642 h 649"/>
                  <a:gd name="T10" fmla="*/ 241 w 265"/>
                  <a:gd name="T11" fmla="*/ 587 h 649"/>
                  <a:gd name="T12" fmla="*/ 265 w 265"/>
                  <a:gd name="T13" fmla="*/ 491 h 649"/>
                  <a:gd name="T14" fmla="*/ 203 w 265"/>
                  <a:gd name="T15" fmla="*/ 470 h 649"/>
                  <a:gd name="T16" fmla="*/ 217 w 265"/>
                  <a:gd name="T17" fmla="*/ 183 h 649"/>
                  <a:gd name="T18" fmla="*/ 238 w 265"/>
                  <a:gd name="T19"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649">
                    <a:moveTo>
                      <a:pt x="238" y="0"/>
                    </a:moveTo>
                    <a:cubicBezTo>
                      <a:pt x="238" y="0"/>
                      <a:pt x="107" y="10"/>
                      <a:pt x="61" y="224"/>
                    </a:cubicBezTo>
                    <a:cubicBezTo>
                      <a:pt x="40" y="320"/>
                      <a:pt x="13" y="433"/>
                      <a:pt x="5" y="509"/>
                    </a:cubicBezTo>
                    <a:cubicBezTo>
                      <a:pt x="0" y="564"/>
                      <a:pt x="34" y="622"/>
                      <a:pt x="89" y="629"/>
                    </a:cubicBezTo>
                    <a:cubicBezTo>
                      <a:pt x="158" y="642"/>
                      <a:pt x="158" y="642"/>
                      <a:pt x="158" y="642"/>
                    </a:cubicBezTo>
                    <a:cubicBezTo>
                      <a:pt x="196" y="649"/>
                      <a:pt x="232" y="625"/>
                      <a:pt x="241" y="587"/>
                    </a:cubicBezTo>
                    <a:cubicBezTo>
                      <a:pt x="265" y="491"/>
                      <a:pt x="265" y="491"/>
                      <a:pt x="265" y="491"/>
                    </a:cubicBezTo>
                    <a:cubicBezTo>
                      <a:pt x="203" y="470"/>
                      <a:pt x="203" y="470"/>
                      <a:pt x="203" y="470"/>
                    </a:cubicBezTo>
                    <a:cubicBezTo>
                      <a:pt x="217" y="183"/>
                      <a:pt x="217" y="183"/>
                      <a:pt x="217" y="183"/>
                    </a:cubicBezTo>
                    <a:lnTo>
                      <a:pt x="238" y="0"/>
                    </a:lnTo>
                    <a:close/>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任意多边形 181">
                <a:extLst>
                  <a:ext uri="{FF2B5EF4-FFF2-40B4-BE49-F238E27FC236}">
                    <a16:creationId xmlns:a16="http://schemas.microsoft.com/office/drawing/2014/main" id="{1C2C95FC-BB69-4B02-866E-592758817109}"/>
                  </a:ext>
                </a:extLst>
              </p:cNvPr>
              <p:cNvSpPr/>
              <p:nvPr/>
            </p:nvSpPr>
            <p:spPr bwMode="auto">
              <a:xfrm>
                <a:off x="7343776" y="4391026"/>
                <a:ext cx="107950" cy="792163"/>
              </a:xfrm>
              <a:custGeom>
                <a:avLst/>
                <a:gdLst>
                  <a:gd name="T0" fmla="*/ 34 w 40"/>
                  <a:gd name="T1" fmla="*/ 0 h 294"/>
                  <a:gd name="T2" fmla="*/ 34 w 40"/>
                  <a:gd name="T3" fmla="*/ 3 h 294"/>
                  <a:gd name="T4" fmla="*/ 36 w 40"/>
                  <a:gd name="T5" fmla="*/ 12 h 294"/>
                  <a:gd name="T6" fmla="*/ 36 w 40"/>
                  <a:gd name="T7" fmla="*/ 18 h 294"/>
                  <a:gd name="T8" fmla="*/ 37 w 40"/>
                  <a:gd name="T9" fmla="*/ 25 h 294"/>
                  <a:gd name="T10" fmla="*/ 39 w 40"/>
                  <a:gd name="T11" fmla="*/ 44 h 294"/>
                  <a:gd name="T12" fmla="*/ 39 w 40"/>
                  <a:gd name="T13" fmla="*/ 91 h 294"/>
                  <a:gd name="T14" fmla="*/ 33 w 40"/>
                  <a:gd name="T15" fmla="*/ 149 h 294"/>
                  <a:gd name="T16" fmla="*/ 23 w 40"/>
                  <a:gd name="T17" fmla="*/ 206 h 294"/>
                  <a:gd name="T18" fmla="*/ 12 w 40"/>
                  <a:gd name="T19" fmla="*/ 252 h 294"/>
                  <a:gd name="T20" fmla="*/ 4 w 40"/>
                  <a:gd name="T21" fmla="*/ 283 h 294"/>
                  <a:gd name="T22" fmla="*/ 1 w 40"/>
                  <a:gd name="T23" fmla="*/ 292 h 294"/>
                  <a:gd name="T24" fmla="*/ 0 w 40"/>
                  <a:gd name="T25" fmla="*/ 294 h 294"/>
                  <a:gd name="T26" fmla="*/ 1 w 40"/>
                  <a:gd name="T27" fmla="*/ 291 h 294"/>
                  <a:gd name="T28" fmla="*/ 3 w 40"/>
                  <a:gd name="T29" fmla="*/ 283 h 294"/>
                  <a:gd name="T30" fmla="*/ 10 w 40"/>
                  <a:gd name="T31" fmla="*/ 252 h 294"/>
                  <a:gd name="T32" fmla="*/ 21 w 40"/>
                  <a:gd name="T33" fmla="*/ 206 h 294"/>
                  <a:gd name="T34" fmla="*/ 31 w 40"/>
                  <a:gd name="T35" fmla="*/ 149 h 294"/>
                  <a:gd name="T36" fmla="*/ 37 w 40"/>
                  <a:gd name="T37" fmla="*/ 91 h 294"/>
                  <a:gd name="T38" fmla="*/ 37 w 40"/>
                  <a:gd name="T39" fmla="*/ 44 h 294"/>
                  <a:gd name="T40" fmla="*/ 36 w 40"/>
                  <a:gd name="T41" fmla="*/ 26 h 294"/>
                  <a:gd name="T42" fmla="*/ 35 w 40"/>
                  <a:gd name="T43" fmla="*/ 18 h 294"/>
                  <a:gd name="T44" fmla="*/ 35 w 40"/>
                  <a:gd name="T45" fmla="*/ 12 h 294"/>
                  <a:gd name="T46" fmla="*/ 34 w 40"/>
                  <a:gd name="T47" fmla="*/ 3 h 294"/>
                  <a:gd name="T48" fmla="*/ 34 w 40"/>
                  <a:gd name="T4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294">
                    <a:moveTo>
                      <a:pt x="34" y="0"/>
                    </a:moveTo>
                    <a:cubicBezTo>
                      <a:pt x="34" y="0"/>
                      <a:pt x="34" y="1"/>
                      <a:pt x="34" y="3"/>
                    </a:cubicBezTo>
                    <a:cubicBezTo>
                      <a:pt x="35" y="5"/>
                      <a:pt x="35" y="8"/>
                      <a:pt x="36" y="12"/>
                    </a:cubicBezTo>
                    <a:cubicBezTo>
                      <a:pt x="36" y="14"/>
                      <a:pt x="36" y="16"/>
                      <a:pt x="36" y="18"/>
                    </a:cubicBezTo>
                    <a:cubicBezTo>
                      <a:pt x="37" y="20"/>
                      <a:pt x="37" y="23"/>
                      <a:pt x="37" y="25"/>
                    </a:cubicBezTo>
                    <a:cubicBezTo>
                      <a:pt x="38" y="31"/>
                      <a:pt x="38" y="37"/>
                      <a:pt x="39" y="44"/>
                    </a:cubicBezTo>
                    <a:cubicBezTo>
                      <a:pt x="40" y="57"/>
                      <a:pt x="40" y="73"/>
                      <a:pt x="39" y="91"/>
                    </a:cubicBezTo>
                    <a:cubicBezTo>
                      <a:pt x="38" y="109"/>
                      <a:pt x="36" y="129"/>
                      <a:pt x="33" y="149"/>
                    </a:cubicBezTo>
                    <a:cubicBezTo>
                      <a:pt x="30" y="169"/>
                      <a:pt x="26" y="189"/>
                      <a:pt x="23" y="206"/>
                    </a:cubicBezTo>
                    <a:cubicBezTo>
                      <a:pt x="19" y="224"/>
                      <a:pt x="15" y="239"/>
                      <a:pt x="12" y="252"/>
                    </a:cubicBezTo>
                    <a:cubicBezTo>
                      <a:pt x="8" y="265"/>
                      <a:pt x="6" y="276"/>
                      <a:pt x="4" y="283"/>
                    </a:cubicBezTo>
                    <a:cubicBezTo>
                      <a:pt x="3" y="287"/>
                      <a:pt x="2" y="289"/>
                      <a:pt x="1" y="292"/>
                    </a:cubicBezTo>
                    <a:cubicBezTo>
                      <a:pt x="1" y="294"/>
                      <a:pt x="1" y="294"/>
                      <a:pt x="0" y="294"/>
                    </a:cubicBezTo>
                    <a:cubicBezTo>
                      <a:pt x="0" y="294"/>
                      <a:pt x="1" y="293"/>
                      <a:pt x="1" y="291"/>
                    </a:cubicBezTo>
                    <a:cubicBezTo>
                      <a:pt x="1" y="289"/>
                      <a:pt x="2" y="287"/>
                      <a:pt x="3" y="283"/>
                    </a:cubicBezTo>
                    <a:cubicBezTo>
                      <a:pt x="5" y="275"/>
                      <a:pt x="7" y="265"/>
                      <a:pt x="10" y="252"/>
                    </a:cubicBezTo>
                    <a:cubicBezTo>
                      <a:pt x="13" y="239"/>
                      <a:pt x="17" y="223"/>
                      <a:pt x="21" y="206"/>
                    </a:cubicBezTo>
                    <a:cubicBezTo>
                      <a:pt x="24" y="188"/>
                      <a:pt x="28" y="169"/>
                      <a:pt x="31" y="149"/>
                    </a:cubicBezTo>
                    <a:cubicBezTo>
                      <a:pt x="34" y="128"/>
                      <a:pt x="36" y="109"/>
                      <a:pt x="37" y="91"/>
                    </a:cubicBezTo>
                    <a:cubicBezTo>
                      <a:pt x="38" y="73"/>
                      <a:pt x="38" y="57"/>
                      <a:pt x="37" y="44"/>
                    </a:cubicBezTo>
                    <a:cubicBezTo>
                      <a:pt x="37" y="37"/>
                      <a:pt x="36" y="31"/>
                      <a:pt x="36" y="26"/>
                    </a:cubicBezTo>
                    <a:cubicBezTo>
                      <a:pt x="36" y="23"/>
                      <a:pt x="36" y="20"/>
                      <a:pt x="35" y="18"/>
                    </a:cubicBezTo>
                    <a:cubicBezTo>
                      <a:pt x="35" y="16"/>
                      <a:pt x="35" y="14"/>
                      <a:pt x="35" y="12"/>
                    </a:cubicBezTo>
                    <a:cubicBezTo>
                      <a:pt x="34" y="8"/>
                      <a:pt x="34" y="5"/>
                      <a:pt x="34" y="3"/>
                    </a:cubicBezTo>
                    <a:cubicBezTo>
                      <a:pt x="34" y="1"/>
                      <a:pt x="34" y="0"/>
                      <a:pt x="34"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任意多边形 182">
                <a:extLst>
                  <a:ext uri="{FF2B5EF4-FFF2-40B4-BE49-F238E27FC236}">
                    <a16:creationId xmlns:a16="http://schemas.microsoft.com/office/drawing/2014/main" id="{D7D11B50-BF1D-4E0B-9598-0D6D6E7BC76D}"/>
                  </a:ext>
                </a:extLst>
              </p:cNvPr>
              <p:cNvSpPr/>
              <p:nvPr/>
            </p:nvSpPr>
            <p:spPr bwMode="auto">
              <a:xfrm>
                <a:off x="6026151" y="4429126"/>
                <a:ext cx="212725" cy="792163"/>
              </a:xfrm>
              <a:custGeom>
                <a:avLst/>
                <a:gdLst>
                  <a:gd name="T0" fmla="*/ 79 w 79"/>
                  <a:gd name="T1" fmla="*/ 294 h 294"/>
                  <a:gd name="T2" fmla="*/ 78 w 79"/>
                  <a:gd name="T3" fmla="*/ 293 h 294"/>
                  <a:gd name="T4" fmla="*/ 76 w 79"/>
                  <a:gd name="T5" fmla="*/ 288 h 294"/>
                  <a:gd name="T6" fmla="*/ 74 w 79"/>
                  <a:gd name="T7" fmla="*/ 279 h 294"/>
                  <a:gd name="T8" fmla="*/ 69 w 79"/>
                  <a:gd name="T9" fmla="*/ 269 h 294"/>
                  <a:gd name="T10" fmla="*/ 57 w 79"/>
                  <a:gd name="T11" fmla="*/ 262 h 294"/>
                  <a:gd name="T12" fmla="*/ 41 w 79"/>
                  <a:gd name="T13" fmla="*/ 257 h 294"/>
                  <a:gd name="T14" fmla="*/ 1 w 79"/>
                  <a:gd name="T15" fmla="*/ 253 h 294"/>
                  <a:gd name="T16" fmla="*/ 0 w 79"/>
                  <a:gd name="T17" fmla="*/ 253 h 294"/>
                  <a:gd name="T18" fmla="*/ 0 w 79"/>
                  <a:gd name="T19" fmla="*/ 252 h 294"/>
                  <a:gd name="T20" fmla="*/ 12 w 79"/>
                  <a:gd name="T21" fmla="*/ 175 h 294"/>
                  <a:gd name="T22" fmla="*/ 31 w 79"/>
                  <a:gd name="T23" fmla="*/ 51 h 294"/>
                  <a:gd name="T24" fmla="*/ 37 w 79"/>
                  <a:gd name="T25" fmla="*/ 14 h 294"/>
                  <a:gd name="T26" fmla="*/ 39 w 79"/>
                  <a:gd name="T27" fmla="*/ 3 h 294"/>
                  <a:gd name="T28" fmla="*/ 40 w 79"/>
                  <a:gd name="T29" fmla="*/ 1 h 294"/>
                  <a:gd name="T30" fmla="*/ 40 w 79"/>
                  <a:gd name="T31" fmla="*/ 0 h 294"/>
                  <a:gd name="T32" fmla="*/ 40 w 79"/>
                  <a:gd name="T33" fmla="*/ 1 h 294"/>
                  <a:gd name="T34" fmla="*/ 39 w 79"/>
                  <a:gd name="T35" fmla="*/ 4 h 294"/>
                  <a:gd name="T36" fmla="*/ 38 w 79"/>
                  <a:gd name="T37" fmla="*/ 14 h 294"/>
                  <a:gd name="T38" fmla="*/ 33 w 79"/>
                  <a:gd name="T39" fmla="*/ 51 h 294"/>
                  <a:gd name="T40" fmla="*/ 14 w 79"/>
                  <a:gd name="T41" fmla="*/ 175 h 294"/>
                  <a:gd name="T42" fmla="*/ 2 w 79"/>
                  <a:gd name="T43" fmla="*/ 252 h 294"/>
                  <a:gd name="T44" fmla="*/ 1 w 79"/>
                  <a:gd name="T45" fmla="*/ 251 h 294"/>
                  <a:gd name="T46" fmla="*/ 41 w 79"/>
                  <a:gd name="T47" fmla="*/ 255 h 294"/>
                  <a:gd name="T48" fmla="*/ 58 w 79"/>
                  <a:gd name="T49" fmla="*/ 260 h 294"/>
                  <a:gd name="T50" fmla="*/ 70 w 79"/>
                  <a:gd name="T51" fmla="*/ 268 h 294"/>
                  <a:gd name="T52" fmla="*/ 73 w 79"/>
                  <a:gd name="T53" fmla="*/ 274 h 294"/>
                  <a:gd name="T54" fmla="*/ 75 w 79"/>
                  <a:gd name="T55" fmla="*/ 279 h 294"/>
                  <a:gd name="T56" fmla="*/ 77 w 79"/>
                  <a:gd name="T57" fmla="*/ 287 h 294"/>
                  <a:gd name="T58" fmla="*/ 78 w 79"/>
                  <a:gd name="T59" fmla="*/ 293 h 294"/>
                  <a:gd name="T60" fmla="*/ 79 w 79"/>
                  <a:gd name="T61"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9" h="294">
                    <a:moveTo>
                      <a:pt x="79" y="294"/>
                    </a:moveTo>
                    <a:cubicBezTo>
                      <a:pt x="79" y="294"/>
                      <a:pt x="78" y="294"/>
                      <a:pt x="78" y="293"/>
                    </a:cubicBezTo>
                    <a:cubicBezTo>
                      <a:pt x="78" y="291"/>
                      <a:pt x="77" y="290"/>
                      <a:pt x="76" y="288"/>
                    </a:cubicBezTo>
                    <a:cubicBezTo>
                      <a:pt x="76" y="285"/>
                      <a:pt x="75" y="282"/>
                      <a:pt x="74" y="279"/>
                    </a:cubicBezTo>
                    <a:cubicBezTo>
                      <a:pt x="73" y="276"/>
                      <a:pt x="72" y="272"/>
                      <a:pt x="69" y="269"/>
                    </a:cubicBezTo>
                    <a:cubicBezTo>
                      <a:pt x="66" y="266"/>
                      <a:pt x="62" y="263"/>
                      <a:pt x="57" y="262"/>
                    </a:cubicBezTo>
                    <a:cubicBezTo>
                      <a:pt x="52" y="260"/>
                      <a:pt x="47" y="258"/>
                      <a:pt x="41" y="257"/>
                    </a:cubicBezTo>
                    <a:cubicBezTo>
                      <a:pt x="29" y="255"/>
                      <a:pt x="16" y="253"/>
                      <a:pt x="1" y="253"/>
                    </a:cubicBezTo>
                    <a:cubicBezTo>
                      <a:pt x="0" y="253"/>
                      <a:pt x="0" y="253"/>
                      <a:pt x="0" y="253"/>
                    </a:cubicBezTo>
                    <a:cubicBezTo>
                      <a:pt x="0" y="252"/>
                      <a:pt x="0" y="252"/>
                      <a:pt x="0" y="252"/>
                    </a:cubicBezTo>
                    <a:cubicBezTo>
                      <a:pt x="3" y="229"/>
                      <a:pt x="7" y="203"/>
                      <a:pt x="12" y="175"/>
                    </a:cubicBezTo>
                    <a:cubicBezTo>
                      <a:pt x="19" y="127"/>
                      <a:pt x="26" y="83"/>
                      <a:pt x="31" y="51"/>
                    </a:cubicBezTo>
                    <a:cubicBezTo>
                      <a:pt x="34" y="35"/>
                      <a:pt x="36" y="23"/>
                      <a:pt x="37" y="14"/>
                    </a:cubicBezTo>
                    <a:cubicBezTo>
                      <a:pt x="38" y="9"/>
                      <a:pt x="39" y="6"/>
                      <a:pt x="39" y="3"/>
                    </a:cubicBezTo>
                    <a:cubicBezTo>
                      <a:pt x="39" y="2"/>
                      <a:pt x="39" y="2"/>
                      <a:pt x="40" y="1"/>
                    </a:cubicBezTo>
                    <a:cubicBezTo>
                      <a:pt x="40" y="0"/>
                      <a:pt x="40" y="0"/>
                      <a:pt x="40" y="0"/>
                    </a:cubicBezTo>
                    <a:cubicBezTo>
                      <a:pt x="40" y="0"/>
                      <a:pt x="40" y="0"/>
                      <a:pt x="40" y="1"/>
                    </a:cubicBezTo>
                    <a:cubicBezTo>
                      <a:pt x="40" y="2"/>
                      <a:pt x="40" y="2"/>
                      <a:pt x="39" y="4"/>
                    </a:cubicBezTo>
                    <a:cubicBezTo>
                      <a:pt x="39" y="6"/>
                      <a:pt x="39" y="9"/>
                      <a:pt x="38" y="14"/>
                    </a:cubicBezTo>
                    <a:cubicBezTo>
                      <a:pt x="37" y="23"/>
                      <a:pt x="35" y="36"/>
                      <a:pt x="33" y="51"/>
                    </a:cubicBezTo>
                    <a:cubicBezTo>
                      <a:pt x="28" y="83"/>
                      <a:pt x="21" y="127"/>
                      <a:pt x="14" y="175"/>
                    </a:cubicBezTo>
                    <a:cubicBezTo>
                      <a:pt x="9" y="203"/>
                      <a:pt x="5" y="229"/>
                      <a:pt x="2" y="252"/>
                    </a:cubicBezTo>
                    <a:cubicBezTo>
                      <a:pt x="1" y="251"/>
                      <a:pt x="1" y="251"/>
                      <a:pt x="1" y="251"/>
                    </a:cubicBezTo>
                    <a:cubicBezTo>
                      <a:pt x="16" y="251"/>
                      <a:pt x="29" y="253"/>
                      <a:pt x="41" y="255"/>
                    </a:cubicBezTo>
                    <a:cubicBezTo>
                      <a:pt x="47" y="257"/>
                      <a:pt x="53" y="258"/>
                      <a:pt x="58" y="260"/>
                    </a:cubicBezTo>
                    <a:cubicBezTo>
                      <a:pt x="63" y="262"/>
                      <a:pt x="67" y="265"/>
                      <a:pt x="70" y="268"/>
                    </a:cubicBezTo>
                    <a:cubicBezTo>
                      <a:pt x="72" y="270"/>
                      <a:pt x="73" y="272"/>
                      <a:pt x="73" y="274"/>
                    </a:cubicBezTo>
                    <a:cubicBezTo>
                      <a:pt x="74" y="276"/>
                      <a:pt x="74" y="277"/>
                      <a:pt x="75" y="279"/>
                    </a:cubicBezTo>
                    <a:cubicBezTo>
                      <a:pt x="76" y="282"/>
                      <a:pt x="76" y="285"/>
                      <a:pt x="77" y="287"/>
                    </a:cubicBezTo>
                    <a:cubicBezTo>
                      <a:pt x="78" y="290"/>
                      <a:pt x="78" y="291"/>
                      <a:pt x="78" y="293"/>
                    </a:cubicBezTo>
                    <a:cubicBezTo>
                      <a:pt x="79" y="294"/>
                      <a:pt x="79" y="294"/>
                      <a:pt x="79" y="29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任意多边形 183">
                <a:extLst>
                  <a:ext uri="{FF2B5EF4-FFF2-40B4-BE49-F238E27FC236}">
                    <a16:creationId xmlns:a16="http://schemas.microsoft.com/office/drawing/2014/main" id="{8A262090-E9AD-4F7B-BAC3-2ECCAA73B1F2}"/>
                  </a:ext>
                </a:extLst>
              </p:cNvPr>
              <p:cNvSpPr/>
              <p:nvPr/>
            </p:nvSpPr>
            <p:spPr bwMode="auto">
              <a:xfrm>
                <a:off x="5754689" y="5105401"/>
                <a:ext cx="276225" cy="204788"/>
              </a:xfrm>
              <a:custGeom>
                <a:avLst/>
                <a:gdLst>
                  <a:gd name="T0" fmla="*/ 0 w 103"/>
                  <a:gd name="T1" fmla="*/ 76 h 76"/>
                  <a:gd name="T2" fmla="*/ 1 w 103"/>
                  <a:gd name="T3" fmla="*/ 71 h 76"/>
                  <a:gd name="T4" fmla="*/ 6 w 103"/>
                  <a:gd name="T5" fmla="*/ 57 h 76"/>
                  <a:gd name="T6" fmla="*/ 37 w 103"/>
                  <a:gd name="T7" fmla="*/ 19 h 76"/>
                  <a:gd name="T8" fmla="*/ 83 w 103"/>
                  <a:gd name="T9" fmla="*/ 1 h 76"/>
                  <a:gd name="T10" fmla="*/ 98 w 103"/>
                  <a:gd name="T11" fmla="*/ 1 h 76"/>
                  <a:gd name="T12" fmla="*/ 103 w 103"/>
                  <a:gd name="T13" fmla="*/ 1 h 76"/>
                  <a:gd name="T14" fmla="*/ 83 w 103"/>
                  <a:gd name="T15" fmla="*/ 2 h 76"/>
                  <a:gd name="T16" fmla="*/ 39 w 103"/>
                  <a:gd name="T17" fmla="*/ 20 h 76"/>
                  <a:gd name="T18" fmla="*/ 8 w 103"/>
                  <a:gd name="T19" fmla="*/ 57 h 76"/>
                  <a:gd name="T20" fmla="*/ 0 w 103"/>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76">
                    <a:moveTo>
                      <a:pt x="0" y="76"/>
                    </a:moveTo>
                    <a:cubicBezTo>
                      <a:pt x="0" y="76"/>
                      <a:pt x="1" y="74"/>
                      <a:pt x="1" y="71"/>
                    </a:cubicBezTo>
                    <a:cubicBezTo>
                      <a:pt x="2" y="67"/>
                      <a:pt x="4" y="62"/>
                      <a:pt x="6" y="57"/>
                    </a:cubicBezTo>
                    <a:cubicBezTo>
                      <a:pt x="12" y="45"/>
                      <a:pt x="22" y="30"/>
                      <a:pt x="37" y="19"/>
                    </a:cubicBezTo>
                    <a:cubicBezTo>
                      <a:pt x="53" y="7"/>
                      <a:pt x="70" y="2"/>
                      <a:pt x="83" y="1"/>
                    </a:cubicBezTo>
                    <a:cubicBezTo>
                      <a:pt x="89" y="0"/>
                      <a:pt x="94" y="0"/>
                      <a:pt x="98" y="1"/>
                    </a:cubicBezTo>
                    <a:cubicBezTo>
                      <a:pt x="101" y="1"/>
                      <a:pt x="103" y="1"/>
                      <a:pt x="103" y="1"/>
                    </a:cubicBezTo>
                    <a:cubicBezTo>
                      <a:pt x="103" y="2"/>
                      <a:pt x="95" y="1"/>
                      <a:pt x="83" y="2"/>
                    </a:cubicBezTo>
                    <a:cubicBezTo>
                      <a:pt x="71" y="4"/>
                      <a:pt x="54" y="9"/>
                      <a:pt x="39" y="20"/>
                    </a:cubicBezTo>
                    <a:cubicBezTo>
                      <a:pt x="23" y="32"/>
                      <a:pt x="13" y="46"/>
                      <a:pt x="8" y="57"/>
                    </a:cubicBezTo>
                    <a:cubicBezTo>
                      <a:pt x="2" y="68"/>
                      <a:pt x="1" y="76"/>
                      <a:pt x="0" y="7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任意多边形 184">
                <a:extLst>
                  <a:ext uri="{FF2B5EF4-FFF2-40B4-BE49-F238E27FC236}">
                    <a16:creationId xmlns:a16="http://schemas.microsoft.com/office/drawing/2014/main" id="{F4672F20-3889-4D0A-818F-8A2EEC16FE0F}"/>
                  </a:ext>
                </a:extLst>
              </p:cNvPr>
              <p:cNvSpPr/>
              <p:nvPr/>
            </p:nvSpPr>
            <p:spPr bwMode="auto">
              <a:xfrm>
                <a:off x="5835651" y="5021263"/>
                <a:ext cx="195263" cy="84138"/>
              </a:xfrm>
              <a:custGeom>
                <a:avLst/>
                <a:gdLst>
                  <a:gd name="T0" fmla="*/ 0 w 73"/>
                  <a:gd name="T1" fmla="*/ 1 h 31"/>
                  <a:gd name="T2" fmla="*/ 4 w 73"/>
                  <a:gd name="T3" fmla="*/ 0 h 31"/>
                  <a:gd name="T4" fmla="*/ 12 w 73"/>
                  <a:gd name="T5" fmla="*/ 1 h 31"/>
                  <a:gd name="T6" fmla="*/ 40 w 73"/>
                  <a:gd name="T7" fmla="*/ 8 h 31"/>
                  <a:gd name="T8" fmla="*/ 64 w 73"/>
                  <a:gd name="T9" fmla="*/ 22 h 31"/>
                  <a:gd name="T10" fmla="*/ 70 w 73"/>
                  <a:gd name="T11" fmla="*/ 28 h 31"/>
                  <a:gd name="T12" fmla="*/ 72 w 73"/>
                  <a:gd name="T13" fmla="*/ 30 h 31"/>
                  <a:gd name="T14" fmla="*/ 63 w 73"/>
                  <a:gd name="T15" fmla="*/ 23 h 31"/>
                  <a:gd name="T16" fmla="*/ 39 w 73"/>
                  <a:gd name="T17" fmla="*/ 10 h 31"/>
                  <a:gd name="T18" fmla="*/ 12 w 73"/>
                  <a:gd name="T19" fmla="*/ 2 h 31"/>
                  <a:gd name="T20" fmla="*/ 0 w 73"/>
                  <a:gd name="T2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31">
                    <a:moveTo>
                      <a:pt x="0" y="1"/>
                    </a:moveTo>
                    <a:cubicBezTo>
                      <a:pt x="0" y="1"/>
                      <a:pt x="2" y="1"/>
                      <a:pt x="4" y="0"/>
                    </a:cubicBezTo>
                    <a:cubicBezTo>
                      <a:pt x="6" y="0"/>
                      <a:pt x="9" y="0"/>
                      <a:pt x="12" y="1"/>
                    </a:cubicBezTo>
                    <a:cubicBezTo>
                      <a:pt x="19" y="2"/>
                      <a:pt x="29" y="4"/>
                      <a:pt x="40" y="8"/>
                    </a:cubicBezTo>
                    <a:cubicBezTo>
                      <a:pt x="50" y="12"/>
                      <a:pt x="58" y="18"/>
                      <a:pt x="64" y="22"/>
                    </a:cubicBezTo>
                    <a:cubicBezTo>
                      <a:pt x="67" y="24"/>
                      <a:pt x="69" y="26"/>
                      <a:pt x="70" y="28"/>
                    </a:cubicBezTo>
                    <a:cubicBezTo>
                      <a:pt x="72" y="29"/>
                      <a:pt x="73" y="30"/>
                      <a:pt x="72" y="30"/>
                    </a:cubicBezTo>
                    <a:cubicBezTo>
                      <a:pt x="72" y="31"/>
                      <a:pt x="69" y="28"/>
                      <a:pt x="63" y="23"/>
                    </a:cubicBezTo>
                    <a:cubicBezTo>
                      <a:pt x="57" y="19"/>
                      <a:pt x="49" y="14"/>
                      <a:pt x="39" y="10"/>
                    </a:cubicBezTo>
                    <a:cubicBezTo>
                      <a:pt x="29" y="6"/>
                      <a:pt x="19" y="3"/>
                      <a:pt x="12" y="2"/>
                    </a:cubicBezTo>
                    <a:cubicBezTo>
                      <a:pt x="5" y="1"/>
                      <a:pt x="0" y="1"/>
                      <a:pt x="0" y="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任意多边形 185">
                <a:extLst>
                  <a:ext uri="{FF2B5EF4-FFF2-40B4-BE49-F238E27FC236}">
                    <a16:creationId xmlns:a16="http://schemas.microsoft.com/office/drawing/2014/main" id="{21825ACA-6CEC-4449-853C-D3E2A411EE08}"/>
                  </a:ext>
                </a:extLst>
              </p:cNvPr>
              <p:cNvSpPr/>
              <p:nvPr/>
            </p:nvSpPr>
            <p:spPr bwMode="auto">
              <a:xfrm>
                <a:off x="6096001" y="3910013"/>
                <a:ext cx="104775" cy="368300"/>
              </a:xfrm>
              <a:custGeom>
                <a:avLst/>
                <a:gdLst>
                  <a:gd name="T0" fmla="*/ 38 w 39"/>
                  <a:gd name="T1" fmla="*/ 137 h 137"/>
                  <a:gd name="T2" fmla="*/ 38 w 39"/>
                  <a:gd name="T3" fmla="*/ 132 h 137"/>
                  <a:gd name="T4" fmla="*/ 37 w 39"/>
                  <a:gd name="T5" fmla="*/ 116 h 137"/>
                  <a:gd name="T6" fmla="*/ 29 w 39"/>
                  <a:gd name="T7" fmla="*/ 66 h 137"/>
                  <a:gd name="T8" fmla="*/ 10 w 39"/>
                  <a:gd name="T9" fmla="*/ 19 h 137"/>
                  <a:gd name="T10" fmla="*/ 2 w 39"/>
                  <a:gd name="T11" fmla="*/ 5 h 137"/>
                  <a:gd name="T12" fmla="*/ 0 w 39"/>
                  <a:gd name="T13" fmla="*/ 0 h 137"/>
                  <a:gd name="T14" fmla="*/ 3 w 39"/>
                  <a:gd name="T15" fmla="*/ 5 h 137"/>
                  <a:gd name="T16" fmla="*/ 11 w 39"/>
                  <a:gd name="T17" fmla="*/ 18 h 137"/>
                  <a:gd name="T18" fmla="*/ 31 w 39"/>
                  <a:gd name="T19" fmla="*/ 65 h 137"/>
                  <a:gd name="T20" fmla="*/ 39 w 39"/>
                  <a:gd name="T21" fmla="*/ 116 h 137"/>
                  <a:gd name="T22" fmla="*/ 39 w 39"/>
                  <a:gd name="T23" fmla="*/ 132 h 137"/>
                  <a:gd name="T24" fmla="*/ 38 w 39"/>
                  <a:gd name="T2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137">
                    <a:moveTo>
                      <a:pt x="38" y="137"/>
                    </a:moveTo>
                    <a:cubicBezTo>
                      <a:pt x="38" y="137"/>
                      <a:pt x="38" y="135"/>
                      <a:pt x="38" y="132"/>
                    </a:cubicBezTo>
                    <a:cubicBezTo>
                      <a:pt x="38" y="128"/>
                      <a:pt x="38" y="123"/>
                      <a:pt x="37" y="116"/>
                    </a:cubicBezTo>
                    <a:cubicBezTo>
                      <a:pt x="36" y="103"/>
                      <a:pt x="34" y="85"/>
                      <a:pt x="29" y="66"/>
                    </a:cubicBezTo>
                    <a:cubicBezTo>
                      <a:pt x="23" y="47"/>
                      <a:pt x="16" y="30"/>
                      <a:pt x="10" y="19"/>
                    </a:cubicBezTo>
                    <a:cubicBezTo>
                      <a:pt x="7" y="13"/>
                      <a:pt x="4" y="8"/>
                      <a:pt x="2" y="5"/>
                    </a:cubicBezTo>
                    <a:cubicBezTo>
                      <a:pt x="1" y="2"/>
                      <a:pt x="0" y="0"/>
                      <a:pt x="0" y="0"/>
                    </a:cubicBezTo>
                    <a:cubicBezTo>
                      <a:pt x="0" y="0"/>
                      <a:pt x="1" y="1"/>
                      <a:pt x="3" y="5"/>
                    </a:cubicBezTo>
                    <a:cubicBezTo>
                      <a:pt x="5" y="8"/>
                      <a:pt x="8" y="12"/>
                      <a:pt x="11" y="18"/>
                    </a:cubicBezTo>
                    <a:cubicBezTo>
                      <a:pt x="18" y="29"/>
                      <a:pt x="25" y="46"/>
                      <a:pt x="31" y="65"/>
                    </a:cubicBezTo>
                    <a:cubicBezTo>
                      <a:pt x="36" y="85"/>
                      <a:pt x="38" y="103"/>
                      <a:pt x="39" y="116"/>
                    </a:cubicBezTo>
                    <a:cubicBezTo>
                      <a:pt x="39" y="123"/>
                      <a:pt x="39" y="128"/>
                      <a:pt x="39" y="132"/>
                    </a:cubicBezTo>
                    <a:cubicBezTo>
                      <a:pt x="39" y="135"/>
                      <a:pt x="38" y="137"/>
                      <a:pt x="38" y="13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任意多边形 186">
                <a:extLst>
                  <a:ext uri="{FF2B5EF4-FFF2-40B4-BE49-F238E27FC236}">
                    <a16:creationId xmlns:a16="http://schemas.microsoft.com/office/drawing/2014/main" id="{846A5D52-507D-4BD3-A91D-B3107932DF41}"/>
                  </a:ext>
                </a:extLst>
              </p:cNvPr>
              <p:cNvSpPr/>
              <p:nvPr/>
            </p:nvSpPr>
            <p:spPr bwMode="auto">
              <a:xfrm>
                <a:off x="7418389" y="4367213"/>
                <a:ext cx="88900" cy="503238"/>
              </a:xfrm>
              <a:custGeom>
                <a:avLst/>
                <a:gdLst>
                  <a:gd name="T0" fmla="*/ 5 w 33"/>
                  <a:gd name="T1" fmla="*/ 0 h 187"/>
                  <a:gd name="T2" fmla="*/ 6 w 33"/>
                  <a:gd name="T3" fmla="*/ 10 h 187"/>
                  <a:gd name="T4" fmla="*/ 6 w 33"/>
                  <a:gd name="T5" fmla="*/ 12 h 187"/>
                  <a:gd name="T6" fmla="*/ 8 w 33"/>
                  <a:gd name="T7" fmla="*/ 21 h 187"/>
                  <a:gd name="T8" fmla="*/ 8 w 33"/>
                  <a:gd name="T9" fmla="*/ 27 h 187"/>
                  <a:gd name="T10" fmla="*/ 9 w 33"/>
                  <a:gd name="T11" fmla="*/ 34 h 187"/>
                  <a:gd name="T12" fmla="*/ 11 w 33"/>
                  <a:gd name="T13" fmla="*/ 53 h 187"/>
                  <a:gd name="T14" fmla="*/ 11 w 33"/>
                  <a:gd name="T15" fmla="*/ 100 h 187"/>
                  <a:gd name="T16" fmla="*/ 5 w 33"/>
                  <a:gd name="T17" fmla="*/ 158 h 187"/>
                  <a:gd name="T18" fmla="*/ 0 w 33"/>
                  <a:gd name="T19" fmla="*/ 187 h 187"/>
                  <a:gd name="T20" fmla="*/ 5 w 33"/>
                  <a:gd name="T2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87">
                    <a:moveTo>
                      <a:pt x="5" y="0"/>
                    </a:moveTo>
                    <a:cubicBezTo>
                      <a:pt x="5" y="4"/>
                      <a:pt x="5" y="7"/>
                      <a:pt x="6" y="10"/>
                    </a:cubicBezTo>
                    <a:cubicBezTo>
                      <a:pt x="6" y="10"/>
                      <a:pt x="6" y="11"/>
                      <a:pt x="6" y="12"/>
                    </a:cubicBezTo>
                    <a:cubicBezTo>
                      <a:pt x="7" y="14"/>
                      <a:pt x="7" y="17"/>
                      <a:pt x="8" y="21"/>
                    </a:cubicBezTo>
                    <a:cubicBezTo>
                      <a:pt x="8" y="23"/>
                      <a:pt x="8" y="25"/>
                      <a:pt x="8" y="27"/>
                    </a:cubicBezTo>
                    <a:cubicBezTo>
                      <a:pt x="9" y="29"/>
                      <a:pt x="9" y="32"/>
                      <a:pt x="9" y="34"/>
                    </a:cubicBezTo>
                    <a:cubicBezTo>
                      <a:pt x="10" y="40"/>
                      <a:pt x="10" y="46"/>
                      <a:pt x="11" y="53"/>
                    </a:cubicBezTo>
                    <a:cubicBezTo>
                      <a:pt x="12" y="66"/>
                      <a:pt x="12" y="82"/>
                      <a:pt x="11" y="100"/>
                    </a:cubicBezTo>
                    <a:cubicBezTo>
                      <a:pt x="10" y="118"/>
                      <a:pt x="8" y="138"/>
                      <a:pt x="5" y="158"/>
                    </a:cubicBezTo>
                    <a:cubicBezTo>
                      <a:pt x="4" y="168"/>
                      <a:pt x="2" y="178"/>
                      <a:pt x="0" y="187"/>
                    </a:cubicBezTo>
                    <a:cubicBezTo>
                      <a:pt x="33" y="131"/>
                      <a:pt x="33" y="59"/>
                      <a:pt x="5" y="0"/>
                    </a:cubicBezTo>
                  </a:path>
                </a:pathLst>
              </a:custGeom>
              <a:solidFill>
                <a:srgbClr val="FBD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任意多边形 187">
                <a:extLst>
                  <a:ext uri="{FF2B5EF4-FFF2-40B4-BE49-F238E27FC236}">
                    <a16:creationId xmlns:a16="http://schemas.microsoft.com/office/drawing/2014/main" id="{78EDE74E-2895-44B6-8448-457031D3FB09}"/>
                  </a:ext>
                </a:extLst>
              </p:cNvPr>
              <p:cNvSpPr/>
              <p:nvPr/>
            </p:nvSpPr>
            <p:spPr bwMode="auto">
              <a:xfrm>
                <a:off x="7415214" y="4394201"/>
                <a:ext cx="38100" cy="479425"/>
              </a:xfrm>
              <a:custGeom>
                <a:avLst/>
                <a:gdLst>
                  <a:gd name="T0" fmla="*/ 7 w 14"/>
                  <a:gd name="T1" fmla="*/ 0 h 178"/>
                  <a:gd name="T2" fmla="*/ 0 w 14"/>
                  <a:gd name="T3" fmla="*/ 178 h 178"/>
                  <a:gd name="T4" fmla="*/ 1 w 14"/>
                  <a:gd name="T5" fmla="*/ 178 h 178"/>
                  <a:gd name="T6" fmla="*/ 1 w 14"/>
                  <a:gd name="T7" fmla="*/ 177 h 178"/>
                  <a:gd name="T8" fmla="*/ 6 w 14"/>
                  <a:gd name="T9" fmla="*/ 148 h 178"/>
                  <a:gd name="T10" fmla="*/ 12 w 14"/>
                  <a:gd name="T11" fmla="*/ 90 h 178"/>
                  <a:gd name="T12" fmla="*/ 12 w 14"/>
                  <a:gd name="T13" fmla="*/ 43 h 178"/>
                  <a:gd name="T14" fmla="*/ 10 w 14"/>
                  <a:gd name="T15" fmla="*/ 24 h 178"/>
                  <a:gd name="T16" fmla="*/ 9 w 14"/>
                  <a:gd name="T17" fmla="*/ 17 h 178"/>
                  <a:gd name="T18" fmla="*/ 9 w 14"/>
                  <a:gd name="T19" fmla="*/ 11 h 178"/>
                  <a:gd name="T20" fmla="*/ 7 w 14"/>
                  <a:gd name="T21" fmla="*/ 2 h 178"/>
                  <a:gd name="T22" fmla="*/ 7 w 14"/>
                  <a:gd name="T23"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78">
                    <a:moveTo>
                      <a:pt x="7" y="0"/>
                    </a:moveTo>
                    <a:cubicBezTo>
                      <a:pt x="14" y="59"/>
                      <a:pt x="13" y="120"/>
                      <a:pt x="0" y="178"/>
                    </a:cubicBezTo>
                    <a:cubicBezTo>
                      <a:pt x="1" y="178"/>
                      <a:pt x="1" y="178"/>
                      <a:pt x="1" y="178"/>
                    </a:cubicBezTo>
                    <a:cubicBezTo>
                      <a:pt x="1" y="178"/>
                      <a:pt x="1" y="178"/>
                      <a:pt x="1" y="177"/>
                    </a:cubicBezTo>
                    <a:cubicBezTo>
                      <a:pt x="3" y="168"/>
                      <a:pt x="5" y="158"/>
                      <a:pt x="6" y="148"/>
                    </a:cubicBezTo>
                    <a:cubicBezTo>
                      <a:pt x="9" y="128"/>
                      <a:pt x="11" y="108"/>
                      <a:pt x="12" y="90"/>
                    </a:cubicBezTo>
                    <a:cubicBezTo>
                      <a:pt x="13" y="72"/>
                      <a:pt x="13" y="56"/>
                      <a:pt x="12" y="43"/>
                    </a:cubicBezTo>
                    <a:cubicBezTo>
                      <a:pt x="11" y="36"/>
                      <a:pt x="11" y="30"/>
                      <a:pt x="10" y="24"/>
                    </a:cubicBezTo>
                    <a:cubicBezTo>
                      <a:pt x="10" y="22"/>
                      <a:pt x="10" y="19"/>
                      <a:pt x="9" y="17"/>
                    </a:cubicBezTo>
                    <a:cubicBezTo>
                      <a:pt x="9" y="15"/>
                      <a:pt x="9" y="13"/>
                      <a:pt x="9" y="11"/>
                    </a:cubicBezTo>
                    <a:cubicBezTo>
                      <a:pt x="8" y="7"/>
                      <a:pt x="8" y="4"/>
                      <a:pt x="7" y="2"/>
                    </a:cubicBezTo>
                    <a:cubicBezTo>
                      <a:pt x="7" y="1"/>
                      <a:pt x="7" y="0"/>
                      <a:pt x="7"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任意多边形 190">
                <a:extLst>
                  <a:ext uri="{FF2B5EF4-FFF2-40B4-BE49-F238E27FC236}">
                    <a16:creationId xmlns:a16="http://schemas.microsoft.com/office/drawing/2014/main" id="{888A4F76-5A2D-4F51-81A6-F1D03C56AB04}"/>
                  </a:ext>
                </a:extLst>
              </p:cNvPr>
              <p:cNvSpPr/>
              <p:nvPr/>
            </p:nvSpPr>
            <p:spPr bwMode="auto">
              <a:xfrm>
                <a:off x="5737226" y="5554663"/>
                <a:ext cx="377825" cy="42863"/>
              </a:xfrm>
              <a:custGeom>
                <a:avLst/>
                <a:gdLst>
                  <a:gd name="T0" fmla="*/ 140 w 140"/>
                  <a:gd name="T1" fmla="*/ 0 h 16"/>
                  <a:gd name="T2" fmla="*/ 139 w 140"/>
                  <a:gd name="T3" fmla="*/ 1 h 16"/>
                  <a:gd name="T4" fmla="*/ 136 w 140"/>
                  <a:gd name="T5" fmla="*/ 4 h 16"/>
                  <a:gd name="T6" fmla="*/ 122 w 140"/>
                  <a:gd name="T7" fmla="*/ 11 h 16"/>
                  <a:gd name="T8" fmla="*/ 99 w 140"/>
                  <a:gd name="T9" fmla="*/ 15 h 16"/>
                  <a:gd name="T10" fmla="*/ 71 w 140"/>
                  <a:gd name="T11" fmla="*/ 14 h 16"/>
                  <a:gd name="T12" fmla="*/ 20 w 140"/>
                  <a:gd name="T13" fmla="*/ 8 h 16"/>
                  <a:gd name="T14" fmla="*/ 5 w 140"/>
                  <a:gd name="T15" fmla="*/ 5 h 16"/>
                  <a:gd name="T16" fmla="*/ 0 w 140"/>
                  <a:gd name="T17" fmla="*/ 3 h 16"/>
                  <a:gd name="T18" fmla="*/ 5 w 140"/>
                  <a:gd name="T19" fmla="*/ 4 h 16"/>
                  <a:gd name="T20" fmla="*/ 21 w 140"/>
                  <a:gd name="T21" fmla="*/ 6 h 16"/>
                  <a:gd name="T22" fmla="*/ 71 w 140"/>
                  <a:gd name="T23" fmla="*/ 12 h 16"/>
                  <a:gd name="T24" fmla="*/ 99 w 140"/>
                  <a:gd name="T25" fmla="*/ 14 h 16"/>
                  <a:gd name="T26" fmla="*/ 121 w 140"/>
                  <a:gd name="T27" fmla="*/ 10 h 16"/>
                  <a:gd name="T28" fmla="*/ 140 w 140"/>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6">
                    <a:moveTo>
                      <a:pt x="140" y="0"/>
                    </a:moveTo>
                    <a:cubicBezTo>
                      <a:pt x="140" y="0"/>
                      <a:pt x="140" y="1"/>
                      <a:pt x="139" y="1"/>
                    </a:cubicBezTo>
                    <a:cubicBezTo>
                      <a:pt x="138" y="2"/>
                      <a:pt x="137" y="3"/>
                      <a:pt x="136" y="4"/>
                    </a:cubicBezTo>
                    <a:cubicBezTo>
                      <a:pt x="133" y="6"/>
                      <a:pt x="128" y="9"/>
                      <a:pt x="122" y="11"/>
                    </a:cubicBezTo>
                    <a:cubicBezTo>
                      <a:pt x="116" y="14"/>
                      <a:pt x="108" y="15"/>
                      <a:pt x="99" y="15"/>
                    </a:cubicBezTo>
                    <a:cubicBezTo>
                      <a:pt x="90" y="16"/>
                      <a:pt x="81" y="15"/>
                      <a:pt x="71" y="14"/>
                    </a:cubicBezTo>
                    <a:cubicBezTo>
                      <a:pt x="51" y="13"/>
                      <a:pt x="33" y="10"/>
                      <a:pt x="20" y="8"/>
                    </a:cubicBezTo>
                    <a:cubicBezTo>
                      <a:pt x="14" y="6"/>
                      <a:pt x="9" y="5"/>
                      <a:pt x="5" y="5"/>
                    </a:cubicBezTo>
                    <a:cubicBezTo>
                      <a:pt x="1" y="4"/>
                      <a:pt x="0" y="3"/>
                      <a:pt x="0" y="3"/>
                    </a:cubicBezTo>
                    <a:cubicBezTo>
                      <a:pt x="0" y="3"/>
                      <a:pt x="2" y="3"/>
                      <a:pt x="5" y="4"/>
                    </a:cubicBezTo>
                    <a:cubicBezTo>
                      <a:pt x="9" y="4"/>
                      <a:pt x="14" y="5"/>
                      <a:pt x="21" y="6"/>
                    </a:cubicBezTo>
                    <a:cubicBezTo>
                      <a:pt x="33" y="8"/>
                      <a:pt x="51" y="11"/>
                      <a:pt x="71" y="12"/>
                    </a:cubicBezTo>
                    <a:cubicBezTo>
                      <a:pt x="81" y="13"/>
                      <a:pt x="90" y="14"/>
                      <a:pt x="99" y="14"/>
                    </a:cubicBezTo>
                    <a:cubicBezTo>
                      <a:pt x="108" y="13"/>
                      <a:pt x="115" y="12"/>
                      <a:pt x="121" y="10"/>
                    </a:cubicBezTo>
                    <a:cubicBezTo>
                      <a:pt x="134" y="6"/>
                      <a:pt x="140" y="0"/>
                      <a:pt x="14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直接连接符 371">
                <a:extLst>
                  <a:ext uri="{FF2B5EF4-FFF2-40B4-BE49-F238E27FC236}">
                    <a16:creationId xmlns:a16="http://schemas.microsoft.com/office/drawing/2014/main" id="{9B4F7C23-1D8A-4C40-968C-9B756FBBB9C3}"/>
                  </a:ext>
                </a:extLst>
              </p:cNvPr>
              <p:cNvSpPr/>
              <p:nvPr/>
            </p:nvSpPr>
            <p:spPr bwMode="auto">
              <a:xfrm>
                <a:off x="7054851" y="40433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直接连接符 372">
                <a:extLst>
                  <a:ext uri="{FF2B5EF4-FFF2-40B4-BE49-F238E27FC236}">
                    <a16:creationId xmlns:a16="http://schemas.microsoft.com/office/drawing/2014/main" id="{21F7A8BF-2F9E-404A-9D81-1ED2FE411421}"/>
                  </a:ext>
                </a:extLst>
              </p:cNvPr>
              <p:cNvSpPr/>
              <p:nvPr/>
            </p:nvSpPr>
            <p:spPr bwMode="auto">
              <a:xfrm>
                <a:off x="7054851" y="40433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任意多边形 194">
                <a:extLst>
                  <a:ext uri="{FF2B5EF4-FFF2-40B4-BE49-F238E27FC236}">
                    <a16:creationId xmlns:a16="http://schemas.microsoft.com/office/drawing/2014/main" id="{D92D6D3B-77D1-42D5-B811-D75A8755885D}"/>
                  </a:ext>
                </a:extLst>
              </p:cNvPr>
              <p:cNvSpPr/>
              <p:nvPr/>
            </p:nvSpPr>
            <p:spPr bwMode="auto">
              <a:xfrm>
                <a:off x="6491681" y="2625729"/>
                <a:ext cx="928265" cy="1402435"/>
              </a:xfrm>
              <a:custGeom>
                <a:avLst/>
                <a:gdLst>
                  <a:gd name="T0" fmla="*/ 345 w 350"/>
                  <a:gd name="T1" fmla="*/ 184 h 599"/>
                  <a:gd name="T2" fmla="*/ 202 w 350"/>
                  <a:gd name="T3" fmla="*/ 11 h 599"/>
                  <a:gd name="T4" fmla="*/ 22 w 350"/>
                  <a:gd name="T5" fmla="*/ 155 h 599"/>
                  <a:gd name="T6" fmla="*/ 1 w 350"/>
                  <a:gd name="T7" fmla="*/ 515 h 599"/>
                  <a:gd name="T8" fmla="*/ 6 w 350"/>
                  <a:gd name="T9" fmla="*/ 534 h 599"/>
                  <a:gd name="T10" fmla="*/ 100 w 350"/>
                  <a:gd name="T11" fmla="*/ 594 h 599"/>
                  <a:gd name="T12" fmla="*/ 195 w 350"/>
                  <a:gd name="T13" fmla="*/ 574 h 599"/>
                  <a:gd name="T14" fmla="*/ 210 w 350"/>
                  <a:gd name="T15" fmla="*/ 548 h 599"/>
                  <a:gd name="T16" fmla="*/ 212 w 350"/>
                  <a:gd name="T17" fmla="*/ 467 h 599"/>
                  <a:gd name="T18" fmla="*/ 212 w 350"/>
                  <a:gd name="T19" fmla="*/ 467 h 599"/>
                  <a:gd name="T20" fmla="*/ 235 w 350"/>
                  <a:gd name="T21" fmla="*/ 466 h 599"/>
                  <a:gd name="T22" fmla="*/ 328 w 350"/>
                  <a:gd name="T23" fmla="*/ 361 h 599"/>
                  <a:gd name="T24" fmla="*/ 345 w 350"/>
                  <a:gd name="T25" fmla="*/ 184 h 599"/>
                  <a:gd name="connsiteX0" fmla="*/ 9836 w 9844"/>
                  <a:gd name="connsiteY0" fmla="*/ 2909 h 9776"/>
                  <a:gd name="connsiteX1" fmla="*/ 5750 w 9844"/>
                  <a:gd name="connsiteY1" fmla="*/ 21 h 9776"/>
                  <a:gd name="connsiteX2" fmla="*/ 608 w 9844"/>
                  <a:gd name="connsiteY2" fmla="*/ 2425 h 9776"/>
                  <a:gd name="connsiteX3" fmla="*/ 8 w 9844"/>
                  <a:gd name="connsiteY3" fmla="*/ 8435 h 9776"/>
                  <a:gd name="connsiteX4" fmla="*/ 150 w 9844"/>
                  <a:gd name="connsiteY4" fmla="*/ 8752 h 9776"/>
                  <a:gd name="connsiteX5" fmla="*/ 2836 w 9844"/>
                  <a:gd name="connsiteY5" fmla="*/ 9754 h 9776"/>
                  <a:gd name="connsiteX6" fmla="*/ 5550 w 9844"/>
                  <a:gd name="connsiteY6" fmla="*/ 9420 h 9776"/>
                  <a:gd name="connsiteX7" fmla="*/ 5979 w 9844"/>
                  <a:gd name="connsiteY7" fmla="*/ 8986 h 9776"/>
                  <a:gd name="connsiteX8" fmla="*/ 6036 w 9844"/>
                  <a:gd name="connsiteY8" fmla="*/ 7633 h 9776"/>
                  <a:gd name="connsiteX9" fmla="*/ 6036 w 9844"/>
                  <a:gd name="connsiteY9" fmla="*/ 7633 h 9776"/>
                  <a:gd name="connsiteX10" fmla="*/ 6693 w 9844"/>
                  <a:gd name="connsiteY10" fmla="*/ 7617 h 9776"/>
                  <a:gd name="connsiteX11" fmla="*/ 9350 w 9844"/>
                  <a:gd name="connsiteY11" fmla="*/ 5864 h 9776"/>
                  <a:gd name="connsiteX12" fmla="*/ 9836 w 9844"/>
                  <a:gd name="connsiteY12" fmla="*/ 2909 h 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44" h="9776">
                    <a:moveTo>
                      <a:pt x="9836" y="2909"/>
                    </a:moveTo>
                    <a:cubicBezTo>
                      <a:pt x="9979" y="1490"/>
                      <a:pt x="8208" y="188"/>
                      <a:pt x="5750" y="21"/>
                    </a:cubicBezTo>
                    <a:cubicBezTo>
                      <a:pt x="3150" y="-163"/>
                      <a:pt x="836" y="939"/>
                      <a:pt x="608" y="2425"/>
                    </a:cubicBezTo>
                    <a:lnTo>
                      <a:pt x="8" y="8435"/>
                    </a:lnTo>
                    <a:cubicBezTo>
                      <a:pt x="-21" y="8552"/>
                      <a:pt x="36" y="8652"/>
                      <a:pt x="150" y="8752"/>
                    </a:cubicBezTo>
                    <a:cubicBezTo>
                      <a:pt x="750" y="9269"/>
                      <a:pt x="1865" y="9670"/>
                      <a:pt x="2836" y="9754"/>
                    </a:cubicBezTo>
                    <a:cubicBezTo>
                      <a:pt x="3779" y="9837"/>
                      <a:pt x="4722" y="9687"/>
                      <a:pt x="5550" y="9420"/>
                    </a:cubicBezTo>
                    <a:cubicBezTo>
                      <a:pt x="5808" y="9336"/>
                      <a:pt x="5979" y="9169"/>
                      <a:pt x="5979" y="8986"/>
                    </a:cubicBezTo>
                    <a:lnTo>
                      <a:pt x="6036" y="7633"/>
                    </a:lnTo>
                    <a:lnTo>
                      <a:pt x="6036" y="7633"/>
                    </a:lnTo>
                    <a:cubicBezTo>
                      <a:pt x="6179" y="7633"/>
                      <a:pt x="6550" y="7633"/>
                      <a:pt x="6693" y="7617"/>
                    </a:cubicBezTo>
                    <a:cubicBezTo>
                      <a:pt x="7293" y="7533"/>
                      <a:pt x="8836" y="7183"/>
                      <a:pt x="9350" y="5864"/>
                    </a:cubicBezTo>
                    <a:cubicBezTo>
                      <a:pt x="9676" y="4543"/>
                      <a:pt x="9722" y="4161"/>
                      <a:pt x="9836" y="2909"/>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任意多边形 195">
                <a:extLst>
                  <a:ext uri="{FF2B5EF4-FFF2-40B4-BE49-F238E27FC236}">
                    <a16:creationId xmlns:a16="http://schemas.microsoft.com/office/drawing/2014/main" id="{4280C40B-442E-436B-BC97-5D6DCAB086A4}"/>
                  </a:ext>
                </a:extLst>
              </p:cNvPr>
              <p:cNvSpPr/>
              <p:nvPr/>
            </p:nvSpPr>
            <p:spPr bwMode="auto">
              <a:xfrm>
                <a:off x="7097714" y="3089269"/>
                <a:ext cx="104775" cy="320675"/>
              </a:xfrm>
              <a:custGeom>
                <a:avLst/>
                <a:gdLst>
                  <a:gd name="T0" fmla="*/ 1 w 39"/>
                  <a:gd name="T1" fmla="*/ 117 h 119"/>
                  <a:gd name="T2" fmla="*/ 24 w 39"/>
                  <a:gd name="T3" fmla="*/ 115 h 119"/>
                  <a:gd name="T4" fmla="*/ 32 w 39"/>
                  <a:gd name="T5" fmla="*/ 112 h 119"/>
                  <a:gd name="T6" fmla="*/ 30 w 39"/>
                  <a:gd name="T7" fmla="*/ 101 h 119"/>
                  <a:gd name="T8" fmla="*/ 21 w 39"/>
                  <a:gd name="T9" fmla="*/ 73 h 119"/>
                  <a:gd name="T10" fmla="*/ 2 w 39"/>
                  <a:gd name="T11" fmla="*/ 0 h 119"/>
                  <a:gd name="T12" fmla="*/ 27 w 39"/>
                  <a:gd name="T13" fmla="*/ 71 h 119"/>
                  <a:gd name="T14" fmla="*/ 36 w 39"/>
                  <a:gd name="T15" fmla="*/ 99 h 119"/>
                  <a:gd name="T16" fmla="*/ 37 w 39"/>
                  <a:gd name="T17" fmla="*/ 113 h 119"/>
                  <a:gd name="T18" fmla="*/ 30 w 39"/>
                  <a:gd name="T19" fmla="*/ 118 h 119"/>
                  <a:gd name="T20" fmla="*/ 24 w 39"/>
                  <a:gd name="T21" fmla="*/ 119 h 119"/>
                  <a:gd name="T22" fmla="*/ 1 w 39"/>
                  <a:gd name="T23" fmla="*/ 11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19">
                    <a:moveTo>
                      <a:pt x="1" y="117"/>
                    </a:moveTo>
                    <a:cubicBezTo>
                      <a:pt x="1" y="116"/>
                      <a:pt x="10" y="115"/>
                      <a:pt x="24" y="115"/>
                    </a:cubicBezTo>
                    <a:cubicBezTo>
                      <a:pt x="28" y="114"/>
                      <a:pt x="31" y="114"/>
                      <a:pt x="32" y="112"/>
                    </a:cubicBezTo>
                    <a:cubicBezTo>
                      <a:pt x="33" y="109"/>
                      <a:pt x="32" y="105"/>
                      <a:pt x="30" y="101"/>
                    </a:cubicBezTo>
                    <a:cubicBezTo>
                      <a:pt x="27" y="92"/>
                      <a:pt x="24" y="83"/>
                      <a:pt x="21" y="73"/>
                    </a:cubicBezTo>
                    <a:cubicBezTo>
                      <a:pt x="9" y="33"/>
                      <a:pt x="0" y="1"/>
                      <a:pt x="2" y="0"/>
                    </a:cubicBezTo>
                    <a:cubicBezTo>
                      <a:pt x="3" y="0"/>
                      <a:pt x="15" y="32"/>
                      <a:pt x="27" y="71"/>
                    </a:cubicBezTo>
                    <a:cubicBezTo>
                      <a:pt x="30" y="81"/>
                      <a:pt x="33" y="90"/>
                      <a:pt x="36" y="99"/>
                    </a:cubicBezTo>
                    <a:cubicBezTo>
                      <a:pt x="37" y="104"/>
                      <a:pt x="39" y="108"/>
                      <a:pt x="37" y="113"/>
                    </a:cubicBezTo>
                    <a:cubicBezTo>
                      <a:pt x="36" y="116"/>
                      <a:pt x="33" y="118"/>
                      <a:pt x="30" y="118"/>
                    </a:cubicBezTo>
                    <a:cubicBezTo>
                      <a:pt x="28" y="119"/>
                      <a:pt x="26" y="119"/>
                      <a:pt x="24" y="119"/>
                    </a:cubicBezTo>
                    <a:cubicBezTo>
                      <a:pt x="10" y="118"/>
                      <a:pt x="1" y="118"/>
                      <a:pt x="1" y="11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任意多边形 196">
                <a:extLst>
                  <a:ext uri="{FF2B5EF4-FFF2-40B4-BE49-F238E27FC236}">
                    <a16:creationId xmlns:a16="http://schemas.microsoft.com/office/drawing/2014/main" id="{F5AB753D-C1EF-4317-AAC9-49A3546CFDCE}"/>
                  </a:ext>
                </a:extLst>
              </p:cNvPr>
              <p:cNvSpPr/>
              <p:nvPr/>
            </p:nvSpPr>
            <p:spPr bwMode="auto">
              <a:xfrm>
                <a:off x="7219951" y="3127369"/>
                <a:ext cx="136525" cy="46038"/>
              </a:xfrm>
              <a:custGeom>
                <a:avLst/>
                <a:gdLst>
                  <a:gd name="T0" fmla="*/ 51 w 51"/>
                  <a:gd name="T1" fmla="*/ 16 h 17"/>
                  <a:gd name="T2" fmla="*/ 26 w 51"/>
                  <a:gd name="T3" fmla="*/ 9 h 17"/>
                  <a:gd name="T4" fmla="*/ 1 w 51"/>
                  <a:gd name="T5" fmla="*/ 14 h 17"/>
                  <a:gd name="T6" fmla="*/ 6 w 51"/>
                  <a:gd name="T7" fmla="*/ 7 h 17"/>
                  <a:gd name="T8" fmla="*/ 26 w 51"/>
                  <a:gd name="T9" fmla="*/ 0 h 17"/>
                  <a:gd name="T10" fmla="*/ 46 w 51"/>
                  <a:gd name="T11" fmla="*/ 8 h 17"/>
                  <a:gd name="T12" fmla="*/ 51 w 5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51" h="17">
                    <a:moveTo>
                      <a:pt x="51" y="16"/>
                    </a:moveTo>
                    <a:cubicBezTo>
                      <a:pt x="49" y="17"/>
                      <a:pt x="40" y="9"/>
                      <a:pt x="26" y="9"/>
                    </a:cubicBezTo>
                    <a:cubicBezTo>
                      <a:pt x="12" y="8"/>
                      <a:pt x="2" y="16"/>
                      <a:pt x="1" y="14"/>
                    </a:cubicBezTo>
                    <a:cubicBezTo>
                      <a:pt x="0" y="13"/>
                      <a:pt x="2" y="10"/>
                      <a:pt x="6" y="7"/>
                    </a:cubicBezTo>
                    <a:cubicBezTo>
                      <a:pt x="11" y="3"/>
                      <a:pt x="18" y="0"/>
                      <a:pt x="26" y="0"/>
                    </a:cubicBezTo>
                    <a:cubicBezTo>
                      <a:pt x="35" y="1"/>
                      <a:pt x="42" y="4"/>
                      <a:pt x="46" y="8"/>
                    </a:cubicBezTo>
                    <a:cubicBezTo>
                      <a:pt x="50" y="12"/>
                      <a:pt x="51" y="15"/>
                      <a:pt x="51" y="1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任意多边形 197">
                <a:extLst>
                  <a:ext uri="{FF2B5EF4-FFF2-40B4-BE49-F238E27FC236}">
                    <a16:creationId xmlns:a16="http://schemas.microsoft.com/office/drawing/2014/main" id="{8A795F36-38EE-4A5A-9EC4-A3A8C83FCDA4}"/>
                  </a:ext>
                </a:extLst>
              </p:cNvPr>
              <p:cNvSpPr/>
              <p:nvPr/>
            </p:nvSpPr>
            <p:spPr bwMode="auto">
              <a:xfrm>
                <a:off x="6837364" y="3130544"/>
                <a:ext cx="150813" cy="53975"/>
              </a:xfrm>
              <a:custGeom>
                <a:avLst/>
                <a:gdLst>
                  <a:gd name="T0" fmla="*/ 55 w 56"/>
                  <a:gd name="T1" fmla="*/ 18 h 20"/>
                  <a:gd name="T2" fmla="*/ 29 w 56"/>
                  <a:gd name="T3" fmla="*/ 10 h 20"/>
                  <a:gd name="T4" fmla="*/ 1 w 56"/>
                  <a:gd name="T5" fmla="*/ 13 h 20"/>
                  <a:gd name="T6" fmla="*/ 7 w 56"/>
                  <a:gd name="T7" fmla="*/ 6 h 20"/>
                  <a:gd name="T8" fmla="*/ 30 w 56"/>
                  <a:gd name="T9" fmla="*/ 1 h 20"/>
                  <a:gd name="T10" fmla="*/ 51 w 56"/>
                  <a:gd name="T11" fmla="*/ 10 h 20"/>
                  <a:gd name="T12" fmla="*/ 55 w 56"/>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56" h="20">
                    <a:moveTo>
                      <a:pt x="55" y="18"/>
                    </a:moveTo>
                    <a:cubicBezTo>
                      <a:pt x="53" y="20"/>
                      <a:pt x="44" y="11"/>
                      <a:pt x="29" y="10"/>
                    </a:cubicBezTo>
                    <a:cubicBezTo>
                      <a:pt x="14" y="8"/>
                      <a:pt x="3" y="15"/>
                      <a:pt x="1" y="13"/>
                    </a:cubicBezTo>
                    <a:cubicBezTo>
                      <a:pt x="0" y="12"/>
                      <a:pt x="2" y="9"/>
                      <a:pt x="7" y="6"/>
                    </a:cubicBezTo>
                    <a:cubicBezTo>
                      <a:pt x="12" y="3"/>
                      <a:pt x="20" y="0"/>
                      <a:pt x="30" y="1"/>
                    </a:cubicBezTo>
                    <a:cubicBezTo>
                      <a:pt x="39" y="2"/>
                      <a:pt x="46" y="6"/>
                      <a:pt x="51" y="10"/>
                    </a:cubicBezTo>
                    <a:cubicBezTo>
                      <a:pt x="55" y="14"/>
                      <a:pt x="56" y="17"/>
                      <a:pt x="55" y="1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任意多边形 198">
                <a:extLst>
                  <a:ext uri="{FF2B5EF4-FFF2-40B4-BE49-F238E27FC236}">
                    <a16:creationId xmlns:a16="http://schemas.microsoft.com/office/drawing/2014/main" id="{5A2A2F5A-9025-4828-8F89-F03402840EAA}"/>
                  </a:ext>
                </a:extLst>
              </p:cNvPr>
              <p:cNvSpPr/>
              <p:nvPr/>
            </p:nvSpPr>
            <p:spPr bwMode="auto">
              <a:xfrm>
                <a:off x="6734176" y="3736063"/>
                <a:ext cx="327025" cy="196850"/>
              </a:xfrm>
              <a:custGeom>
                <a:avLst/>
                <a:gdLst>
                  <a:gd name="T0" fmla="*/ 121 w 121"/>
                  <a:gd name="T1" fmla="*/ 45 h 73"/>
                  <a:gd name="T2" fmla="*/ 0 w 121"/>
                  <a:gd name="T3" fmla="*/ 0 h 73"/>
                  <a:gd name="T4" fmla="*/ 120 w 121"/>
                  <a:gd name="T5" fmla="*/ 71 h 73"/>
                  <a:gd name="T6" fmla="*/ 121 w 121"/>
                  <a:gd name="T7" fmla="*/ 45 h 73"/>
                </a:gdLst>
                <a:ahLst/>
                <a:cxnLst>
                  <a:cxn ang="0">
                    <a:pos x="T0" y="T1"/>
                  </a:cxn>
                  <a:cxn ang="0">
                    <a:pos x="T2" y="T3"/>
                  </a:cxn>
                  <a:cxn ang="0">
                    <a:pos x="T4" y="T5"/>
                  </a:cxn>
                  <a:cxn ang="0">
                    <a:pos x="T6" y="T7"/>
                  </a:cxn>
                </a:cxnLst>
                <a:rect l="0" t="0" r="r" b="b"/>
                <a:pathLst>
                  <a:path w="121" h="73">
                    <a:moveTo>
                      <a:pt x="121" y="45"/>
                    </a:moveTo>
                    <a:cubicBezTo>
                      <a:pt x="121" y="45"/>
                      <a:pt x="65" y="45"/>
                      <a:pt x="0" y="0"/>
                    </a:cubicBezTo>
                    <a:cubicBezTo>
                      <a:pt x="0" y="0"/>
                      <a:pt x="17" y="73"/>
                      <a:pt x="120" y="71"/>
                    </a:cubicBezTo>
                    <a:lnTo>
                      <a:pt x="121" y="45"/>
                    </a:ln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任意多边形 200">
                <a:extLst>
                  <a:ext uri="{FF2B5EF4-FFF2-40B4-BE49-F238E27FC236}">
                    <a16:creationId xmlns:a16="http://schemas.microsoft.com/office/drawing/2014/main" id="{1B9523E0-2CE8-4DC8-B59F-1435D9688A98}"/>
                  </a:ext>
                </a:extLst>
              </p:cNvPr>
              <p:cNvSpPr/>
              <p:nvPr/>
            </p:nvSpPr>
            <p:spPr bwMode="auto">
              <a:xfrm>
                <a:off x="6977064" y="3424231"/>
                <a:ext cx="123825" cy="115888"/>
              </a:xfrm>
              <a:custGeom>
                <a:avLst/>
                <a:gdLst>
                  <a:gd name="T0" fmla="*/ 3 w 46"/>
                  <a:gd name="T1" fmla="*/ 0 h 43"/>
                  <a:gd name="T2" fmla="*/ 17 w 46"/>
                  <a:gd name="T3" fmla="*/ 27 h 43"/>
                  <a:gd name="T4" fmla="*/ 46 w 46"/>
                  <a:gd name="T5" fmla="*/ 40 h 43"/>
                  <a:gd name="T6" fmla="*/ 35 w 46"/>
                  <a:gd name="T7" fmla="*/ 42 h 43"/>
                  <a:gd name="T8" fmla="*/ 11 w 46"/>
                  <a:gd name="T9" fmla="*/ 32 h 43"/>
                  <a:gd name="T10" fmla="*/ 1 w 46"/>
                  <a:gd name="T11" fmla="*/ 10 h 43"/>
                  <a:gd name="T12" fmla="*/ 3 w 46"/>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6" h="43">
                    <a:moveTo>
                      <a:pt x="3" y="0"/>
                    </a:moveTo>
                    <a:cubicBezTo>
                      <a:pt x="6" y="0"/>
                      <a:pt x="5" y="15"/>
                      <a:pt x="17" y="27"/>
                    </a:cubicBezTo>
                    <a:cubicBezTo>
                      <a:pt x="30" y="38"/>
                      <a:pt x="46" y="38"/>
                      <a:pt x="46" y="40"/>
                    </a:cubicBezTo>
                    <a:cubicBezTo>
                      <a:pt x="46" y="41"/>
                      <a:pt x="42" y="43"/>
                      <a:pt x="35" y="42"/>
                    </a:cubicBezTo>
                    <a:cubicBezTo>
                      <a:pt x="29" y="42"/>
                      <a:pt x="19" y="39"/>
                      <a:pt x="11" y="32"/>
                    </a:cubicBezTo>
                    <a:cubicBezTo>
                      <a:pt x="4" y="25"/>
                      <a:pt x="1" y="16"/>
                      <a:pt x="1" y="10"/>
                    </a:cubicBezTo>
                    <a:cubicBezTo>
                      <a:pt x="0" y="3"/>
                      <a:pt x="2" y="0"/>
                      <a:pt x="3"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任意多边形 201">
                <a:extLst>
                  <a:ext uri="{FF2B5EF4-FFF2-40B4-BE49-F238E27FC236}">
                    <a16:creationId xmlns:a16="http://schemas.microsoft.com/office/drawing/2014/main" id="{662D3D71-2ED0-426A-9194-B6BDBDC3C65C}"/>
                  </a:ext>
                </a:extLst>
              </p:cNvPr>
              <p:cNvSpPr/>
              <p:nvPr/>
            </p:nvSpPr>
            <p:spPr bwMode="auto">
              <a:xfrm>
                <a:off x="6815139" y="2992431"/>
                <a:ext cx="177800" cy="52388"/>
              </a:xfrm>
              <a:custGeom>
                <a:avLst/>
                <a:gdLst>
                  <a:gd name="T0" fmla="*/ 65 w 66"/>
                  <a:gd name="T1" fmla="*/ 13 h 19"/>
                  <a:gd name="T2" fmla="*/ 33 w 66"/>
                  <a:gd name="T3" fmla="*/ 15 h 19"/>
                  <a:gd name="T4" fmla="*/ 0 w 66"/>
                  <a:gd name="T5" fmla="*/ 15 h 19"/>
                  <a:gd name="T6" fmla="*/ 8 w 66"/>
                  <a:gd name="T7" fmla="*/ 7 h 19"/>
                  <a:gd name="T8" fmla="*/ 32 w 66"/>
                  <a:gd name="T9" fmla="*/ 1 h 19"/>
                  <a:gd name="T10" fmla="*/ 57 w 66"/>
                  <a:gd name="T11" fmla="*/ 5 h 19"/>
                  <a:gd name="T12" fmla="*/ 65 w 66"/>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66" h="19">
                    <a:moveTo>
                      <a:pt x="65" y="13"/>
                    </a:moveTo>
                    <a:cubicBezTo>
                      <a:pt x="64" y="17"/>
                      <a:pt x="50" y="14"/>
                      <a:pt x="33" y="15"/>
                    </a:cubicBezTo>
                    <a:cubicBezTo>
                      <a:pt x="16" y="15"/>
                      <a:pt x="2" y="19"/>
                      <a:pt x="0" y="15"/>
                    </a:cubicBezTo>
                    <a:cubicBezTo>
                      <a:pt x="0" y="14"/>
                      <a:pt x="2" y="10"/>
                      <a:pt x="8" y="7"/>
                    </a:cubicBezTo>
                    <a:cubicBezTo>
                      <a:pt x="13" y="4"/>
                      <a:pt x="22" y="1"/>
                      <a:pt x="32" y="1"/>
                    </a:cubicBezTo>
                    <a:cubicBezTo>
                      <a:pt x="42" y="0"/>
                      <a:pt x="51" y="3"/>
                      <a:pt x="57" y="5"/>
                    </a:cubicBezTo>
                    <a:cubicBezTo>
                      <a:pt x="63" y="8"/>
                      <a:pt x="66" y="12"/>
                      <a:pt x="65"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任意多边形 202">
                <a:extLst>
                  <a:ext uri="{FF2B5EF4-FFF2-40B4-BE49-F238E27FC236}">
                    <a16:creationId xmlns:a16="http://schemas.microsoft.com/office/drawing/2014/main" id="{BA65A2A5-A385-4121-A4B7-D82DB3B0DA28}"/>
                  </a:ext>
                </a:extLst>
              </p:cNvPr>
              <p:cNvSpPr/>
              <p:nvPr/>
            </p:nvSpPr>
            <p:spPr bwMode="auto">
              <a:xfrm>
                <a:off x="7208839" y="2998781"/>
                <a:ext cx="158750" cy="46038"/>
              </a:xfrm>
              <a:custGeom>
                <a:avLst/>
                <a:gdLst>
                  <a:gd name="T0" fmla="*/ 57 w 59"/>
                  <a:gd name="T1" fmla="*/ 14 h 17"/>
                  <a:gd name="T2" fmla="*/ 30 w 59"/>
                  <a:gd name="T3" fmla="*/ 14 h 17"/>
                  <a:gd name="T4" fmla="*/ 2 w 59"/>
                  <a:gd name="T5" fmla="*/ 13 h 17"/>
                  <a:gd name="T6" fmla="*/ 7 w 59"/>
                  <a:gd name="T7" fmla="*/ 5 h 17"/>
                  <a:gd name="T8" fmla="*/ 30 w 59"/>
                  <a:gd name="T9" fmla="*/ 0 h 17"/>
                  <a:gd name="T10" fmla="*/ 52 w 59"/>
                  <a:gd name="T11" fmla="*/ 6 h 17"/>
                  <a:gd name="T12" fmla="*/ 57 w 59"/>
                  <a:gd name="T13" fmla="*/ 14 h 17"/>
                </a:gdLst>
                <a:ahLst/>
                <a:cxnLst>
                  <a:cxn ang="0">
                    <a:pos x="T0" y="T1"/>
                  </a:cxn>
                  <a:cxn ang="0">
                    <a:pos x="T2" y="T3"/>
                  </a:cxn>
                  <a:cxn ang="0">
                    <a:pos x="T4" y="T5"/>
                  </a:cxn>
                  <a:cxn ang="0">
                    <a:pos x="T6" y="T7"/>
                  </a:cxn>
                  <a:cxn ang="0">
                    <a:pos x="T8" y="T9"/>
                  </a:cxn>
                  <a:cxn ang="0">
                    <a:pos x="T10" y="T11"/>
                  </a:cxn>
                  <a:cxn ang="0">
                    <a:pos x="T12" y="T13"/>
                  </a:cxn>
                </a:cxnLst>
                <a:rect l="0" t="0" r="r" b="b"/>
                <a:pathLst>
                  <a:path w="59" h="17">
                    <a:moveTo>
                      <a:pt x="57" y="14"/>
                    </a:moveTo>
                    <a:cubicBezTo>
                      <a:pt x="55" y="17"/>
                      <a:pt x="43" y="14"/>
                      <a:pt x="30" y="14"/>
                    </a:cubicBezTo>
                    <a:cubicBezTo>
                      <a:pt x="16" y="14"/>
                      <a:pt x="4" y="16"/>
                      <a:pt x="2" y="13"/>
                    </a:cubicBezTo>
                    <a:cubicBezTo>
                      <a:pt x="0" y="11"/>
                      <a:pt x="2" y="8"/>
                      <a:pt x="7" y="5"/>
                    </a:cubicBezTo>
                    <a:cubicBezTo>
                      <a:pt x="12" y="2"/>
                      <a:pt x="21" y="0"/>
                      <a:pt x="30" y="0"/>
                    </a:cubicBezTo>
                    <a:cubicBezTo>
                      <a:pt x="39" y="0"/>
                      <a:pt x="47" y="3"/>
                      <a:pt x="52" y="6"/>
                    </a:cubicBezTo>
                    <a:cubicBezTo>
                      <a:pt x="57" y="9"/>
                      <a:pt x="59" y="13"/>
                      <a:pt x="57" y="1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任意多边形 206">
                <a:extLst>
                  <a:ext uri="{FF2B5EF4-FFF2-40B4-BE49-F238E27FC236}">
                    <a16:creationId xmlns:a16="http://schemas.microsoft.com/office/drawing/2014/main" id="{27463158-451D-47CD-8CE7-0A120D0F905D}"/>
                  </a:ext>
                </a:extLst>
              </p:cNvPr>
              <p:cNvSpPr/>
              <p:nvPr/>
            </p:nvSpPr>
            <p:spPr bwMode="auto">
              <a:xfrm>
                <a:off x="7256464" y="3211506"/>
                <a:ext cx="65088" cy="61913"/>
              </a:xfrm>
              <a:custGeom>
                <a:avLst/>
                <a:gdLst>
                  <a:gd name="T0" fmla="*/ 24 w 24"/>
                  <a:gd name="T1" fmla="*/ 11 h 23"/>
                  <a:gd name="T2" fmla="*/ 13 w 24"/>
                  <a:gd name="T3" fmla="*/ 23 h 23"/>
                  <a:gd name="T4" fmla="*/ 0 w 24"/>
                  <a:gd name="T5" fmla="*/ 12 h 23"/>
                  <a:gd name="T6" fmla="*/ 12 w 24"/>
                  <a:gd name="T7" fmla="*/ 0 h 23"/>
                  <a:gd name="T8" fmla="*/ 24 w 24"/>
                  <a:gd name="T9" fmla="*/ 11 h 23"/>
                </a:gdLst>
                <a:ahLst/>
                <a:cxnLst>
                  <a:cxn ang="0">
                    <a:pos x="T0" y="T1"/>
                  </a:cxn>
                  <a:cxn ang="0">
                    <a:pos x="T2" y="T3"/>
                  </a:cxn>
                  <a:cxn ang="0">
                    <a:pos x="T4" y="T5"/>
                  </a:cxn>
                  <a:cxn ang="0">
                    <a:pos x="T6" y="T7"/>
                  </a:cxn>
                  <a:cxn ang="0">
                    <a:pos x="T8" y="T9"/>
                  </a:cxn>
                </a:cxnLst>
                <a:rect l="0" t="0" r="r" b="b"/>
                <a:pathLst>
                  <a:path w="24" h="23">
                    <a:moveTo>
                      <a:pt x="24" y="11"/>
                    </a:moveTo>
                    <a:cubicBezTo>
                      <a:pt x="24" y="17"/>
                      <a:pt x="19" y="22"/>
                      <a:pt x="13" y="23"/>
                    </a:cubicBezTo>
                    <a:cubicBezTo>
                      <a:pt x="6" y="23"/>
                      <a:pt x="1" y="19"/>
                      <a:pt x="0" y="12"/>
                    </a:cubicBezTo>
                    <a:cubicBezTo>
                      <a:pt x="0" y="6"/>
                      <a:pt x="5" y="0"/>
                      <a:pt x="12" y="0"/>
                    </a:cubicBezTo>
                    <a:cubicBezTo>
                      <a:pt x="18" y="0"/>
                      <a:pt x="24" y="4"/>
                      <a:pt x="24"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任意多边形 207">
                <a:extLst>
                  <a:ext uri="{FF2B5EF4-FFF2-40B4-BE49-F238E27FC236}">
                    <a16:creationId xmlns:a16="http://schemas.microsoft.com/office/drawing/2014/main" id="{9ED4884B-8225-4FA4-BFB0-8725E8144C32}"/>
                  </a:ext>
                </a:extLst>
              </p:cNvPr>
              <p:cNvSpPr/>
              <p:nvPr/>
            </p:nvSpPr>
            <p:spPr bwMode="auto">
              <a:xfrm>
                <a:off x="6900864" y="3211506"/>
                <a:ext cx="68263" cy="63500"/>
              </a:xfrm>
              <a:custGeom>
                <a:avLst/>
                <a:gdLst>
                  <a:gd name="T0" fmla="*/ 24 w 25"/>
                  <a:gd name="T1" fmla="*/ 11 h 24"/>
                  <a:gd name="T2" fmla="*/ 13 w 25"/>
                  <a:gd name="T3" fmla="*/ 24 h 24"/>
                  <a:gd name="T4" fmla="*/ 0 w 25"/>
                  <a:gd name="T5" fmla="*/ 13 h 24"/>
                  <a:gd name="T6" fmla="*/ 12 w 25"/>
                  <a:gd name="T7" fmla="*/ 1 h 24"/>
                  <a:gd name="T8" fmla="*/ 24 w 25"/>
                  <a:gd name="T9" fmla="*/ 11 h 24"/>
                </a:gdLst>
                <a:ahLst/>
                <a:cxnLst>
                  <a:cxn ang="0">
                    <a:pos x="T0" y="T1"/>
                  </a:cxn>
                  <a:cxn ang="0">
                    <a:pos x="T2" y="T3"/>
                  </a:cxn>
                  <a:cxn ang="0">
                    <a:pos x="T4" y="T5"/>
                  </a:cxn>
                  <a:cxn ang="0">
                    <a:pos x="T6" y="T7"/>
                  </a:cxn>
                  <a:cxn ang="0">
                    <a:pos x="T8" y="T9"/>
                  </a:cxn>
                </a:cxnLst>
                <a:rect l="0" t="0" r="r" b="b"/>
                <a:pathLst>
                  <a:path w="25" h="24">
                    <a:moveTo>
                      <a:pt x="24" y="11"/>
                    </a:moveTo>
                    <a:cubicBezTo>
                      <a:pt x="25" y="18"/>
                      <a:pt x="20" y="23"/>
                      <a:pt x="13" y="24"/>
                    </a:cubicBezTo>
                    <a:cubicBezTo>
                      <a:pt x="6" y="24"/>
                      <a:pt x="1" y="19"/>
                      <a:pt x="0" y="13"/>
                    </a:cubicBezTo>
                    <a:cubicBezTo>
                      <a:pt x="0" y="7"/>
                      <a:pt x="5" y="1"/>
                      <a:pt x="12" y="1"/>
                    </a:cubicBezTo>
                    <a:cubicBezTo>
                      <a:pt x="18" y="0"/>
                      <a:pt x="24" y="5"/>
                      <a:pt x="24"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任意多边形 211">
                <a:extLst>
                  <a:ext uri="{FF2B5EF4-FFF2-40B4-BE49-F238E27FC236}">
                    <a16:creationId xmlns:a16="http://schemas.microsoft.com/office/drawing/2014/main" id="{A5FC3E30-DB97-4BE3-96A9-7A0F48F38E8F}"/>
                  </a:ext>
                </a:extLst>
              </p:cNvPr>
              <p:cNvSpPr/>
              <p:nvPr/>
            </p:nvSpPr>
            <p:spPr bwMode="auto">
              <a:xfrm>
                <a:off x="7175501" y="3068631"/>
                <a:ext cx="307975" cy="312738"/>
              </a:xfrm>
              <a:custGeom>
                <a:avLst/>
                <a:gdLst>
                  <a:gd name="T0" fmla="*/ 0 w 114"/>
                  <a:gd name="T1" fmla="*/ 59 h 116"/>
                  <a:gd name="T2" fmla="*/ 2 w 114"/>
                  <a:gd name="T3" fmla="*/ 45 h 116"/>
                  <a:gd name="T4" fmla="*/ 22 w 114"/>
                  <a:gd name="T5" fmla="*/ 14 h 116"/>
                  <a:gd name="T6" fmla="*/ 46 w 114"/>
                  <a:gd name="T7" fmla="*/ 3 h 116"/>
                  <a:gd name="T8" fmla="*/ 75 w 114"/>
                  <a:gd name="T9" fmla="*/ 5 h 116"/>
                  <a:gd name="T10" fmla="*/ 89 w 114"/>
                  <a:gd name="T11" fmla="*/ 13 h 116"/>
                  <a:gd name="T12" fmla="*/ 101 w 114"/>
                  <a:gd name="T13" fmla="*/ 24 h 116"/>
                  <a:gd name="T14" fmla="*/ 112 w 114"/>
                  <a:gd name="T15" fmla="*/ 57 h 116"/>
                  <a:gd name="T16" fmla="*/ 102 w 114"/>
                  <a:gd name="T17" fmla="*/ 90 h 116"/>
                  <a:gd name="T18" fmla="*/ 90 w 114"/>
                  <a:gd name="T19" fmla="*/ 102 h 116"/>
                  <a:gd name="T20" fmla="*/ 76 w 114"/>
                  <a:gd name="T21" fmla="*/ 110 h 116"/>
                  <a:gd name="T22" fmla="*/ 47 w 114"/>
                  <a:gd name="T23" fmla="*/ 113 h 116"/>
                  <a:gd name="T24" fmla="*/ 24 w 114"/>
                  <a:gd name="T25" fmla="*/ 103 h 116"/>
                  <a:gd name="T26" fmla="*/ 3 w 114"/>
                  <a:gd name="T27" fmla="*/ 72 h 116"/>
                  <a:gd name="T28" fmla="*/ 0 w 114"/>
                  <a:gd name="T29" fmla="*/ 59 h 116"/>
                  <a:gd name="T30" fmla="*/ 0 w 114"/>
                  <a:gd name="T31" fmla="*/ 60 h 116"/>
                  <a:gd name="T32" fmla="*/ 0 w 114"/>
                  <a:gd name="T33" fmla="*/ 62 h 116"/>
                  <a:gd name="T34" fmla="*/ 1 w 114"/>
                  <a:gd name="T35" fmla="*/ 67 h 116"/>
                  <a:gd name="T36" fmla="*/ 2 w 114"/>
                  <a:gd name="T37" fmla="*/ 73 h 116"/>
                  <a:gd name="T38" fmla="*/ 23 w 114"/>
                  <a:gd name="T39" fmla="*/ 104 h 116"/>
                  <a:gd name="T40" fmla="*/ 47 w 114"/>
                  <a:gd name="T41" fmla="*/ 114 h 116"/>
                  <a:gd name="T42" fmla="*/ 77 w 114"/>
                  <a:gd name="T43" fmla="*/ 112 h 116"/>
                  <a:gd name="T44" fmla="*/ 92 w 114"/>
                  <a:gd name="T45" fmla="*/ 103 h 116"/>
                  <a:gd name="T46" fmla="*/ 104 w 114"/>
                  <a:gd name="T47" fmla="*/ 91 h 116"/>
                  <a:gd name="T48" fmla="*/ 114 w 114"/>
                  <a:gd name="T49" fmla="*/ 57 h 116"/>
                  <a:gd name="T50" fmla="*/ 102 w 114"/>
                  <a:gd name="T51" fmla="*/ 23 h 116"/>
                  <a:gd name="T52" fmla="*/ 90 w 114"/>
                  <a:gd name="T53" fmla="*/ 11 h 116"/>
                  <a:gd name="T54" fmla="*/ 75 w 114"/>
                  <a:gd name="T55" fmla="*/ 4 h 116"/>
                  <a:gd name="T56" fmla="*/ 45 w 114"/>
                  <a:gd name="T57" fmla="*/ 2 h 116"/>
                  <a:gd name="T58" fmla="*/ 21 w 114"/>
                  <a:gd name="T59" fmla="*/ 13 h 116"/>
                  <a:gd name="T60" fmla="*/ 1 w 114"/>
                  <a:gd name="T61" fmla="*/ 45 h 116"/>
                  <a:gd name="T62" fmla="*/ 0 w 114"/>
                  <a:gd name="T63" fmla="*/ 51 h 116"/>
                  <a:gd name="T64" fmla="*/ 0 w 114"/>
                  <a:gd name="T65" fmla="*/ 55 h 116"/>
                  <a:gd name="T66" fmla="*/ 0 w 114"/>
                  <a:gd name="T67" fmla="*/ 58 h 116"/>
                  <a:gd name="T68" fmla="*/ 0 w 114"/>
                  <a:gd name="T69"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116">
                    <a:moveTo>
                      <a:pt x="0" y="59"/>
                    </a:moveTo>
                    <a:cubicBezTo>
                      <a:pt x="0" y="59"/>
                      <a:pt x="0" y="54"/>
                      <a:pt x="2" y="45"/>
                    </a:cubicBezTo>
                    <a:cubicBezTo>
                      <a:pt x="4" y="36"/>
                      <a:pt x="10" y="24"/>
                      <a:pt x="22" y="14"/>
                    </a:cubicBezTo>
                    <a:cubicBezTo>
                      <a:pt x="28" y="9"/>
                      <a:pt x="36" y="5"/>
                      <a:pt x="46" y="3"/>
                    </a:cubicBezTo>
                    <a:cubicBezTo>
                      <a:pt x="55" y="2"/>
                      <a:pt x="65" y="2"/>
                      <a:pt x="75" y="5"/>
                    </a:cubicBezTo>
                    <a:cubicBezTo>
                      <a:pt x="80" y="7"/>
                      <a:pt x="84" y="10"/>
                      <a:pt x="89" y="13"/>
                    </a:cubicBezTo>
                    <a:cubicBezTo>
                      <a:pt x="93" y="16"/>
                      <a:pt x="97" y="20"/>
                      <a:pt x="101" y="24"/>
                    </a:cubicBezTo>
                    <a:cubicBezTo>
                      <a:pt x="108" y="33"/>
                      <a:pt x="112" y="45"/>
                      <a:pt x="112" y="57"/>
                    </a:cubicBezTo>
                    <a:cubicBezTo>
                      <a:pt x="112" y="69"/>
                      <a:pt x="109" y="81"/>
                      <a:pt x="102" y="90"/>
                    </a:cubicBezTo>
                    <a:cubicBezTo>
                      <a:pt x="99" y="95"/>
                      <a:pt x="95" y="99"/>
                      <a:pt x="90" y="102"/>
                    </a:cubicBezTo>
                    <a:cubicBezTo>
                      <a:pt x="86" y="105"/>
                      <a:pt x="81" y="108"/>
                      <a:pt x="76" y="110"/>
                    </a:cubicBezTo>
                    <a:cubicBezTo>
                      <a:pt x="67" y="114"/>
                      <a:pt x="56" y="114"/>
                      <a:pt x="47" y="113"/>
                    </a:cubicBezTo>
                    <a:cubicBezTo>
                      <a:pt x="38" y="111"/>
                      <a:pt x="30" y="107"/>
                      <a:pt x="24" y="103"/>
                    </a:cubicBezTo>
                    <a:cubicBezTo>
                      <a:pt x="11" y="93"/>
                      <a:pt x="5" y="81"/>
                      <a:pt x="3" y="72"/>
                    </a:cubicBezTo>
                    <a:cubicBezTo>
                      <a:pt x="0" y="64"/>
                      <a:pt x="0" y="59"/>
                      <a:pt x="0" y="59"/>
                    </a:cubicBezTo>
                    <a:cubicBezTo>
                      <a:pt x="0" y="59"/>
                      <a:pt x="0" y="59"/>
                      <a:pt x="0" y="60"/>
                    </a:cubicBezTo>
                    <a:cubicBezTo>
                      <a:pt x="0" y="60"/>
                      <a:pt x="0" y="61"/>
                      <a:pt x="0" y="62"/>
                    </a:cubicBezTo>
                    <a:cubicBezTo>
                      <a:pt x="0" y="64"/>
                      <a:pt x="0" y="65"/>
                      <a:pt x="1" y="67"/>
                    </a:cubicBezTo>
                    <a:cubicBezTo>
                      <a:pt x="1" y="68"/>
                      <a:pt x="1" y="70"/>
                      <a:pt x="2" y="73"/>
                    </a:cubicBezTo>
                    <a:cubicBezTo>
                      <a:pt x="4" y="81"/>
                      <a:pt x="10" y="94"/>
                      <a:pt x="23" y="104"/>
                    </a:cubicBezTo>
                    <a:cubicBezTo>
                      <a:pt x="29" y="109"/>
                      <a:pt x="37" y="113"/>
                      <a:pt x="47" y="114"/>
                    </a:cubicBezTo>
                    <a:cubicBezTo>
                      <a:pt x="56" y="116"/>
                      <a:pt x="67" y="115"/>
                      <a:pt x="77" y="112"/>
                    </a:cubicBezTo>
                    <a:cubicBezTo>
                      <a:pt x="82" y="110"/>
                      <a:pt x="87" y="107"/>
                      <a:pt x="92" y="103"/>
                    </a:cubicBezTo>
                    <a:cubicBezTo>
                      <a:pt x="96" y="100"/>
                      <a:pt x="100" y="96"/>
                      <a:pt x="104" y="91"/>
                    </a:cubicBezTo>
                    <a:cubicBezTo>
                      <a:pt x="110" y="82"/>
                      <a:pt x="114" y="69"/>
                      <a:pt x="114" y="57"/>
                    </a:cubicBezTo>
                    <a:cubicBezTo>
                      <a:pt x="114" y="44"/>
                      <a:pt x="110" y="32"/>
                      <a:pt x="102" y="23"/>
                    </a:cubicBezTo>
                    <a:cubicBezTo>
                      <a:pt x="99" y="18"/>
                      <a:pt x="95" y="14"/>
                      <a:pt x="90" y="11"/>
                    </a:cubicBezTo>
                    <a:cubicBezTo>
                      <a:pt x="85" y="8"/>
                      <a:pt x="80" y="5"/>
                      <a:pt x="75" y="4"/>
                    </a:cubicBezTo>
                    <a:cubicBezTo>
                      <a:pt x="65" y="0"/>
                      <a:pt x="55" y="0"/>
                      <a:pt x="45" y="2"/>
                    </a:cubicBezTo>
                    <a:cubicBezTo>
                      <a:pt x="36" y="4"/>
                      <a:pt x="28" y="8"/>
                      <a:pt x="21" y="13"/>
                    </a:cubicBezTo>
                    <a:cubicBezTo>
                      <a:pt x="8" y="23"/>
                      <a:pt x="3" y="36"/>
                      <a:pt x="1" y="45"/>
                    </a:cubicBezTo>
                    <a:cubicBezTo>
                      <a:pt x="1" y="47"/>
                      <a:pt x="1" y="49"/>
                      <a:pt x="0" y="51"/>
                    </a:cubicBezTo>
                    <a:cubicBezTo>
                      <a:pt x="0" y="52"/>
                      <a:pt x="0" y="54"/>
                      <a:pt x="0" y="55"/>
                    </a:cubicBezTo>
                    <a:cubicBezTo>
                      <a:pt x="0" y="56"/>
                      <a:pt x="0" y="57"/>
                      <a:pt x="0" y="58"/>
                    </a:cubicBezTo>
                    <a:cubicBezTo>
                      <a:pt x="0" y="58"/>
                      <a:pt x="0" y="59"/>
                      <a:pt x="0" y="59"/>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任意多边形 212">
                <a:extLst>
                  <a:ext uri="{FF2B5EF4-FFF2-40B4-BE49-F238E27FC236}">
                    <a16:creationId xmlns:a16="http://schemas.microsoft.com/office/drawing/2014/main" id="{A27C095E-1732-4D9D-8ABC-991821F9D557}"/>
                  </a:ext>
                </a:extLst>
              </p:cNvPr>
              <p:cNvSpPr/>
              <p:nvPr/>
            </p:nvSpPr>
            <p:spPr bwMode="auto">
              <a:xfrm>
                <a:off x="6759576" y="3073394"/>
                <a:ext cx="309563" cy="312738"/>
              </a:xfrm>
              <a:custGeom>
                <a:avLst/>
                <a:gdLst>
                  <a:gd name="T0" fmla="*/ 1 w 115"/>
                  <a:gd name="T1" fmla="*/ 59 h 116"/>
                  <a:gd name="T2" fmla="*/ 2 w 115"/>
                  <a:gd name="T3" fmla="*/ 45 h 116"/>
                  <a:gd name="T4" fmla="*/ 23 w 115"/>
                  <a:gd name="T5" fmla="*/ 15 h 116"/>
                  <a:gd name="T6" fmla="*/ 46 w 115"/>
                  <a:gd name="T7" fmla="*/ 4 h 116"/>
                  <a:gd name="T8" fmla="*/ 75 w 115"/>
                  <a:gd name="T9" fmla="*/ 6 h 116"/>
                  <a:gd name="T10" fmla="*/ 89 w 115"/>
                  <a:gd name="T11" fmla="*/ 13 h 116"/>
                  <a:gd name="T12" fmla="*/ 101 w 115"/>
                  <a:gd name="T13" fmla="*/ 25 h 116"/>
                  <a:gd name="T14" fmla="*/ 113 w 115"/>
                  <a:gd name="T15" fmla="*/ 57 h 116"/>
                  <a:gd name="T16" fmla="*/ 102 w 115"/>
                  <a:gd name="T17" fmla="*/ 90 h 116"/>
                  <a:gd name="T18" fmla="*/ 91 w 115"/>
                  <a:gd name="T19" fmla="*/ 102 h 116"/>
                  <a:gd name="T20" fmla="*/ 77 w 115"/>
                  <a:gd name="T21" fmla="*/ 110 h 116"/>
                  <a:gd name="T22" fmla="*/ 48 w 115"/>
                  <a:gd name="T23" fmla="*/ 113 h 116"/>
                  <a:gd name="T24" fmla="*/ 24 w 115"/>
                  <a:gd name="T25" fmla="*/ 103 h 116"/>
                  <a:gd name="T26" fmla="*/ 3 w 115"/>
                  <a:gd name="T27" fmla="*/ 73 h 116"/>
                  <a:gd name="T28" fmla="*/ 1 w 115"/>
                  <a:gd name="T29" fmla="*/ 59 h 116"/>
                  <a:gd name="T30" fmla="*/ 1 w 115"/>
                  <a:gd name="T31" fmla="*/ 60 h 116"/>
                  <a:gd name="T32" fmla="*/ 1 w 115"/>
                  <a:gd name="T33" fmla="*/ 63 h 116"/>
                  <a:gd name="T34" fmla="*/ 1 w 115"/>
                  <a:gd name="T35" fmla="*/ 67 h 116"/>
                  <a:gd name="T36" fmla="*/ 2 w 115"/>
                  <a:gd name="T37" fmla="*/ 73 h 116"/>
                  <a:gd name="T38" fmla="*/ 23 w 115"/>
                  <a:gd name="T39" fmla="*/ 104 h 116"/>
                  <a:gd name="T40" fmla="*/ 47 w 115"/>
                  <a:gd name="T41" fmla="*/ 115 h 116"/>
                  <a:gd name="T42" fmla="*/ 77 w 115"/>
                  <a:gd name="T43" fmla="*/ 112 h 116"/>
                  <a:gd name="T44" fmla="*/ 92 w 115"/>
                  <a:gd name="T45" fmla="*/ 104 h 116"/>
                  <a:gd name="T46" fmla="*/ 104 w 115"/>
                  <a:gd name="T47" fmla="*/ 92 h 116"/>
                  <a:gd name="T48" fmla="*/ 115 w 115"/>
                  <a:gd name="T49" fmla="*/ 57 h 116"/>
                  <a:gd name="T50" fmla="*/ 103 w 115"/>
                  <a:gd name="T51" fmla="*/ 24 h 116"/>
                  <a:gd name="T52" fmla="*/ 90 w 115"/>
                  <a:gd name="T53" fmla="*/ 12 h 116"/>
                  <a:gd name="T54" fmla="*/ 76 w 115"/>
                  <a:gd name="T55" fmla="*/ 4 h 116"/>
                  <a:gd name="T56" fmla="*/ 46 w 115"/>
                  <a:gd name="T57" fmla="*/ 2 h 116"/>
                  <a:gd name="T58" fmla="*/ 22 w 115"/>
                  <a:gd name="T59" fmla="*/ 13 h 116"/>
                  <a:gd name="T60" fmla="*/ 2 w 115"/>
                  <a:gd name="T61" fmla="*/ 45 h 116"/>
                  <a:gd name="T62" fmla="*/ 1 w 115"/>
                  <a:gd name="T63" fmla="*/ 51 h 116"/>
                  <a:gd name="T64" fmla="*/ 0 w 115"/>
                  <a:gd name="T65" fmla="*/ 56 h 116"/>
                  <a:gd name="T66" fmla="*/ 0 w 115"/>
                  <a:gd name="T67" fmla="*/ 58 h 116"/>
                  <a:gd name="T68" fmla="*/ 1 w 115"/>
                  <a:gd name="T69" fmla="*/ 5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6">
                    <a:moveTo>
                      <a:pt x="1" y="59"/>
                    </a:moveTo>
                    <a:cubicBezTo>
                      <a:pt x="1" y="59"/>
                      <a:pt x="0" y="54"/>
                      <a:pt x="2" y="45"/>
                    </a:cubicBezTo>
                    <a:cubicBezTo>
                      <a:pt x="5" y="37"/>
                      <a:pt x="10" y="24"/>
                      <a:pt x="23" y="15"/>
                    </a:cubicBezTo>
                    <a:cubicBezTo>
                      <a:pt x="29" y="10"/>
                      <a:pt x="37" y="6"/>
                      <a:pt x="46" y="4"/>
                    </a:cubicBezTo>
                    <a:cubicBezTo>
                      <a:pt x="55" y="2"/>
                      <a:pt x="65" y="2"/>
                      <a:pt x="75" y="6"/>
                    </a:cubicBezTo>
                    <a:cubicBezTo>
                      <a:pt x="80" y="7"/>
                      <a:pt x="85" y="10"/>
                      <a:pt x="89" y="13"/>
                    </a:cubicBezTo>
                    <a:cubicBezTo>
                      <a:pt x="94" y="16"/>
                      <a:pt x="98" y="20"/>
                      <a:pt x="101" y="25"/>
                    </a:cubicBezTo>
                    <a:cubicBezTo>
                      <a:pt x="108" y="34"/>
                      <a:pt x="112" y="45"/>
                      <a:pt x="113" y="57"/>
                    </a:cubicBezTo>
                    <a:cubicBezTo>
                      <a:pt x="113" y="69"/>
                      <a:pt x="109" y="81"/>
                      <a:pt x="102" y="90"/>
                    </a:cubicBezTo>
                    <a:cubicBezTo>
                      <a:pt x="99" y="95"/>
                      <a:pt x="95" y="99"/>
                      <a:pt x="91" y="102"/>
                    </a:cubicBezTo>
                    <a:cubicBezTo>
                      <a:pt x="86" y="106"/>
                      <a:pt x="82" y="108"/>
                      <a:pt x="77" y="110"/>
                    </a:cubicBezTo>
                    <a:cubicBezTo>
                      <a:pt x="67" y="114"/>
                      <a:pt x="57" y="115"/>
                      <a:pt x="48" y="113"/>
                    </a:cubicBezTo>
                    <a:cubicBezTo>
                      <a:pt x="38" y="112"/>
                      <a:pt x="30" y="108"/>
                      <a:pt x="24" y="103"/>
                    </a:cubicBezTo>
                    <a:cubicBezTo>
                      <a:pt x="11" y="94"/>
                      <a:pt x="5" y="81"/>
                      <a:pt x="3" y="73"/>
                    </a:cubicBezTo>
                    <a:cubicBezTo>
                      <a:pt x="1" y="64"/>
                      <a:pt x="1" y="59"/>
                      <a:pt x="1" y="59"/>
                    </a:cubicBezTo>
                    <a:cubicBezTo>
                      <a:pt x="1" y="59"/>
                      <a:pt x="1" y="60"/>
                      <a:pt x="1" y="60"/>
                    </a:cubicBezTo>
                    <a:cubicBezTo>
                      <a:pt x="1" y="61"/>
                      <a:pt x="1" y="62"/>
                      <a:pt x="1" y="63"/>
                    </a:cubicBezTo>
                    <a:cubicBezTo>
                      <a:pt x="1" y="64"/>
                      <a:pt x="1" y="66"/>
                      <a:pt x="1" y="67"/>
                    </a:cubicBezTo>
                    <a:cubicBezTo>
                      <a:pt x="1" y="69"/>
                      <a:pt x="1" y="71"/>
                      <a:pt x="2" y="73"/>
                    </a:cubicBezTo>
                    <a:cubicBezTo>
                      <a:pt x="4" y="82"/>
                      <a:pt x="10" y="95"/>
                      <a:pt x="23" y="104"/>
                    </a:cubicBezTo>
                    <a:cubicBezTo>
                      <a:pt x="30" y="109"/>
                      <a:pt x="38" y="113"/>
                      <a:pt x="47" y="115"/>
                    </a:cubicBezTo>
                    <a:cubicBezTo>
                      <a:pt x="57" y="116"/>
                      <a:pt x="67" y="116"/>
                      <a:pt x="77" y="112"/>
                    </a:cubicBezTo>
                    <a:cubicBezTo>
                      <a:pt x="83" y="110"/>
                      <a:pt x="87" y="107"/>
                      <a:pt x="92" y="104"/>
                    </a:cubicBezTo>
                    <a:cubicBezTo>
                      <a:pt x="96" y="101"/>
                      <a:pt x="101" y="96"/>
                      <a:pt x="104" y="92"/>
                    </a:cubicBezTo>
                    <a:cubicBezTo>
                      <a:pt x="111" y="82"/>
                      <a:pt x="115" y="70"/>
                      <a:pt x="115" y="57"/>
                    </a:cubicBezTo>
                    <a:cubicBezTo>
                      <a:pt x="114" y="45"/>
                      <a:pt x="110" y="33"/>
                      <a:pt x="103" y="24"/>
                    </a:cubicBezTo>
                    <a:cubicBezTo>
                      <a:pt x="99" y="19"/>
                      <a:pt x="95" y="15"/>
                      <a:pt x="90" y="12"/>
                    </a:cubicBezTo>
                    <a:cubicBezTo>
                      <a:pt x="86" y="8"/>
                      <a:pt x="81" y="6"/>
                      <a:pt x="76" y="4"/>
                    </a:cubicBezTo>
                    <a:cubicBezTo>
                      <a:pt x="66" y="0"/>
                      <a:pt x="55" y="0"/>
                      <a:pt x="46" y="2"/>
                    </a:cubicBezTo>
                    <a:cubicBezTo>
                      <a:pt x="36" y="4"/>
                      <a:pt x="28" y="8"/>
                      <a:pt x="22" y="13"/>
                    </a:cubicBezTo>
                    <a:cubicBezTo>
                      <a:pt x="9" y="24"/>
                      <a:pt x="4" y="37"/>
                      <a:pt x="2" y="45"/>
                    </a:cubicBezTo>
                    <a:cubicBezTo>
                      <a:pt x="1" y="48"/>
                      <a:pt x="1" y="50"/>
                      <a:pt x="1" y="51"/>
                    </a:cubicBezTo>
                    <a:cubicBezTo>
                      <a:pt x="0" y="53"/>
                      <a:pt x="0" y="54"/>
                      <a:pt x="0" y="56"/>
                    </a:cubicBezTo>
                    <a:cubicBezTo>
                      <a:pt x="0" y="57"/>
                      <a:pt x="0" y="58"/>
                      <a:pt x="0" y="58"/>
                    </a:cubicBezTo>
                    <a:cubicBezTo>
                      <a:pt x="0" y="59"/>
                      <a:pt x="1" y="59"/>
                      <a:pt x="1" y="59"/>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任意多边形 213">
                <a:extLst>
                  <a:ext uri="{FF2B5EF4-FFF2-40B4-BE49-F238E27FC236}">
                    <a16:creationId xmlns:a16="http://schemas.microsoft.com/office/drawing/2014/main" id="{A024A685-6C6C-4811-B53A-3C3515658344}"/>
                  </a:ext>
                </a:extLst>
              </p:cNvPr>
              <p:cNvSpPr/>
              <p:nvPr/>
            </p:nvSpPr>
            <p:spPr bwMode="auto">
              <a:xfrm>
                <a:off x="7058026" y="3184519"/>
                <a:ext cx="123825" cy="38100"/>
              </a:xfrm>
              <a:custGeom>
                <a:avLst/>
                <a:gdLst>
                  <a:gd name="T0" fmla="*/ 0 w 46"/>
                  <a:gd name="T1" fmla="*/ 14 h 14"/>
                  <a:gd name="T2" fmla="*/ 6 w 46"/>
                  <a:gd name="T3" fmla="*/ 9 h 14"/>
                  <a:gd name="T4" fmla="*/ 23 w 46"/>
                  <a:gd name="T5" fmla="*/ 2 h 14"/>
                  <a:gd name="T6" fmla="*/ 40 w 46"/>
                  <a:gd name="T7" fmla="*/ 8 h 14"/>
                  <a:gd name="T8" fmla="*/ 46 w 46"/>
                  <a:gd name="T9" fmla="*/ 13 h 14"/>
                  <a:gd name="T10" fmla="*/ 41 w 46"/>
                  <a:gd name="T11" fmla="*/ 7 h 14"/>
                  <a:gd name="T12" fmla="*/ 22 w 46"/>
                  <a:gd name="T13" fmla="*/ 0 h 14"/>
                  <a:gd name="T14" fmla="*/ 5 w 46"/>
                  <a:gd name="T15" fmla="*/ 8 h 14"/>
                  <a:gd name="T16" fmla="*/ 0 w 4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4">
                    <a:moveTo>
                      <a:pt x="0" y="14"/>
                    </a:moveTo>
                    <a:cubicBezTo>
                      <a:pt x="0" y="14"/>
                      <a:pt x="2" y="12"/>
                      <a:pt x="6" y="9"/>
                    </a:cubicBezTo>
                    <a:cubicBezTo>
                      <a:pt x="9" y="6"/>
                      <a:pt x="15" y="2"/>
                      <a:pt x="23" y="2"/>
                    </a:cubicBezTo>
                    <a:cubicBezTo>
                      <a:pt x="30" y="2"/>
                      <a:pt x="36" y="5"/>
                      <a:pt x="40" y="8"/>
                    </a:cubicBezTo>
                    <a:cubicBezTo>
                      <a:pt x="44" y="11"/>
                      <a:pt x="45" y="13"/>
                      <a:pt x="46" y="13"/>
                    </a:cubicBezTo>
                    <a:cubicBezTo>
                      <a:pt x="46" y="13"/>
                      <a:pt x="44" y="10"/>
                      <a:pt x="41" y="7"/>
                    </a:cubicBezTo>
                    <a:cubicBezTo>
                      <a:pt x="37" y="4"/>
                      <a:pt x="30" y="0"/>
                      <a:pt x="22" y="0"/>
                    </a:cubicBezTo>
                    <a:cubicBezTo>
                      <a:pt x="15" y="0"/>
                      <a:pt x="8" y="4"/>
                      <a:pt x="5" y="8"/>
                    </a:cubicBezTo>
                    <a:cubicBezTo>
                      <a:pt x="1" y="11"/>
                      <a:pt x="0" y="14"/>
                      <a:pt x="0" y="14"/>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任意多边形 214">
                <a:extLst>
                  <a:ext uri="{FF2B5EF4-FFF2-40B4-BE49-F238E27FC236}">
                    <a16:creationId xmlns:a16="http://schemas.microsoft.com/office/drawing/2014/main" id="{932D8BD8-3CA1-4F71-8137-1B15A2E772B2}"/>
                  </a:ext>
                </a:extLst>
              </p:cNvPr>
              <p:cNvSpPr/>
              <p:nvPr/>
            </p:nvSpPr>
            <p:spPr bwMode="auto">
              <a:xfrm>
                <a:off x="6551614" y="3170231"/>
                <a:ext cx="209550" cy="26988"/>
              </a:xfrm>
              <a:custGeom>
                <a:avLst/>
                <a:gdLst>
                  <a:gd name="T0" fmla="*/ 0 w 78"/>
                  <a:gd name="T1" fmla="*/ 1 h 10"/>
                  <a:gd name="T2" fmla="*/ 12 w 78"/>
                  <a:gd name="T3" fmla="*/ 3 h 10"/>
                  <a:gd name="T4" fmla="*/ 39 w 78"/>
                  <a:gd name="T5" fmla="*/ 6 h 10"/>
                  <a:gd name="T6" fmla="*/ 67 w 78"/>
                  <a:gd name="T7" fmla="*/ 9 h 10"/>
                  <a:gd name="T8" fmla="*/ 78 w 78"/>
                  <a:gd name="T9" fmla="*/ 10 h 10"/>
                  <a:gd name="T10" fmla="*/ 67 w 78"/>
                  <a:gd name="T11" fmla="*/ 7 h 10"/>
                  <a:gd name="T12" fmla="*/ 39 w 78"/>
                  <a:gd name="T13" fmla="*/ 4 h 10"/>
                  <a:gd name="T14" fmla="*/ 12 w 78"/>
                  <a:gd name="T15" fmla="*/ 2 h 10"/>
                  <a:gd name="T16" fmla="*/ 0 w 7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0">
                    <a:moveTo>
                      <a:pt x="0" y="1"/>
                    </a:moveTo>
                    <a:cubicBezTo>
                      <a:pt x="0" y="1"/>
                      <a:pt x="5" y="2"/>
                      <a:pt x="12" y="3"/>
                    </a:cubicBezTo>
                    <a:cubicBezTo>
                      <a:pt x="19" y="4"/>
                      <a:pt x="28" y="5"/>
                      <a:pt x="39" y="6"/>
                    </a:cubicBezTo>
                    <a:cubicBezTo>
                      <a:pt x="50" y="7"/>
                      <a:pt x="59" y="8"/>
                      <a:pt x="67" y="9"/>
                    </a:cubicBezTo>
                    <a:cubicBezTo>
                      <a:pt x="74" y="9"/>
                      <a:pt x="78" y="10"/>
                      <a:pt x="78" y="10"/>
                    </a:cubicBezTo>
                    <a:cubicBezTo>
                      <a:pt x="78" y="9"/>
                      <a:pt x="74" y="8"/>
                      <a:pt x="67" y="7"/>
                    </a:cubicBezTo>
                    <a:cubicBezTo>
                      <a:pt x="60" y="6"/>
                      <a:pt x="50" y="5"/>
                      <a:pt x="39" y="4"/>
                    </a:cubicBezTo>
                    <a:cubicBezTo>
                      <a:pt x="29" y="3"/>
                      <a:pt x="20" y="2"/>
                      <a:pt x="12" y="2"/>
                    </a:cubicBezTo>
                    <a:cubicBezTo>
                      <a:pt x="5" y="1"/>
                      <a:pt x="0" y="0"/>
                      <a:pt x="0" y="1"/>
                    </a:cubicBez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任意多边形 215">
                <a:extLst>
                  <a:ext uri="{FF2B5EF4-FFF2-40B4-BE49-F238E27FC236}">
                    <a16:creationId xmlns:a16="http://schemas.microsoft.com/office/drawing/2014/main" id="{A73A63AB-D7F5-49BF-96FC-1C99135CEA35}"/>
                  </a:ext>
                </a:extLst>
              </p:cNvPr>
              <p:cNvSpPr/>
              <p:nvPr/>
            </p:nvSpPr>
            <p:spPr bwMode="auto">
              <a:xfrm>
                <a:off x="7415214" y="3205156"/>
                <a:ext cx="46038" cy="115888"/>
              </a:xfrm>
              <a:custGeom>
                <a:avLst/>
                <a:gdLst>
                  <a:gd name="T0" fmla="*/ 0 w 17"/>
                  <a:gd name="T1" fmla="*/ 42 h 43"/>
                  <a:gd name="T2" fmla="*/ 12 w 17"/>
                  <a:gd name="T3" fmla="*/ 23 h 43"/>
                  <a:gd name="T4" fmla="*/ 16 w 17"/>
                  <a:gd name="T5" fmla="*/ 1 h 43"/>
                  <a:gd name="T6" fmla="*/ 17 w 17"/>
                  <a:gd name="T7" fmla="*/ 7 h 43"/>
                  <a:gd name="T8" fmla="*/ 14 w 17"/>
                  <a:gd name="T9" fmla="*/ 24 h 43"/>
                  <a:gd name="T10" fmla="*/ 6 w 17"/>
                  <a:gd name="T11" fmla="*/ 38 h 43"/>
                  <a:gd name="T12" fmla="*/ 0 w 17"/>
                  <a:gd name="T13" fmla="*/ 42 h 43"/>
                </a:gdLst>
                <a:ahLst/>
                <a:cxnLst>
                  <a:cxn ang="0">
                    <a:pos x="T0" y="T1"/>
                  </a:cxn>
                  <a:cxn ang="0">
                    <a:pos x="T2" y="T3"/>
                  </a:cxn>
                  <a:cxn ang="0">
                    <a:pos x="T4" y="T5"/>
                  </a:cxn>
                  <a:cxn ang="0">
                    <a:pos x="T6" y="T7"/>
                  </a:cxn>
                  <a:cxn ang="0">
                    <a:pos x="T8" y="T9"/>
                  </a:cxn>
                  <a:cxn ang="0">
                    <a:pos x="T10" y="T11"/>
                  </a:cxn>
                  <a:cxn ang="0">
                    <a:pos x="T12" y="T13"/>
                  </a:cxn>
                </a:cxnLst>
                <a:rect l="0" t="0" r="r" b="b"/>
                <a:pathLst>
                  <a:path w="17" h="43">
                    <a:moveTo>
                      <a:pt x="0" y="42"/>
                    </a:moveTo>
                    <a:cubicBezTo>
                      <a:pt x="0" y="42"/>
                      <a:pt x="8" y="35"/>
                      <a:pt x="12" y="23"/>
                    </a:cubicBezTo>
                    <a:cubicBezTo>
                      <a:pt x="17" y="11"/>
                      <a:pt x="15" y="1"/>
                      <a:pt x="16" y="1"/>
                    </a:cubicBezTo>
                    <a:cubicBezTo>
                      <a:pt x="16" y="0"/>
                      <a:pt x="17" y="3"/>
                      <a:pt x="17" y="7"/>
                    </a:cubicBezTo>
                    <a:cubicBezTo>
                      <a:pt x="17" y="12"/>
                      <a:pt x="17" y="18"/>
                      <a:pt x="14" y="24"/>
                    </a:cubicBezTo>
                    <a:cubicBezTo>
                      <a:pt x="12" y="30"/>
                      <a:pt x="9" y="35"/>
                      <a:pt x="6" y="38"/>
                    </a:cubicBezTo>
                    <a:cubicBezTo>
                      <a:pt x="3" y="41"/>
                      <a:pt x="1" y="43"/>
                      <a:pt x="0"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任意多边形 216">
                <a:extLst>
                  <a:ext uri="{FF2B5EF4-FFF2-40B4-BE49-F238E27FC236}">
                    <a16:creationId xmlns:a16="http://schemas.microsoft.com/office/drawing/2014/main" id="{11B682C8-1A03-4CD8-9E66-96504F9FB5EC}"/>
                  </a:ext>
                </a:extLst>
              </p:cNvPr>
              <p:cNvSpPr/>
              <p:nvPr/>
            </p:nvSpPr>
            <p:spPr bwMode="auto">
              <a:xfrm>
                <a:off x="7442201" y="3149594"/>
                <a:ext cx="14288" cy="23813"/>
              </a:xfrm>
              <a:custGeom>
                <a:avLst/>
                <a:gdLst>
                  <a:gd name="T0" fmla="*/ 0 w 5"/>
                  <a:gd name="T1" fmla="*/ 0 h 9"/>
                  <a:gd name="T2" fmla="*/ 4 w 5"/>
                  <a:gd name="T3" fmla="*/ 4 h 9"/>
                  <a:gd name="T4" fmla="*/ 4 w 5"/>
                  <a:gd name="T5" fmla="*/ 9 h 9"/>
                  <a:gd name="T6" fmla="*/ 2 w 5"/>
                  <a:gd name="T7" fmla="*/ 4 h 9"/>
                  <a:gd name="T8" fmla="*/ 0 w 5"/>
                  <a:gd name="T9" fmla="*/ 0 h 9"/>
                </a:gdLst>
                <a:ahLst/>
                <a:cxnLst>
                  <a:cxn ang="0">
                    <a:pos x="T0" y="T1"/>
                  </a:cxn>
                  <a:cxn ang="0">
                    <a:pos x="T2" y="T3"/>
                  </a:cxn>
                  <a:cxn ang="0">
                    <a:pos x="T4" y="T5"/>
                  </a:cxn>
                  <a:cxn ang="0">
                    <a:pos x="T6" y="T7"/>
                  </a:cxn>
                  <a:cxn ang="0">
                    <a:pos x="T8" y="T9"/>
                  </a:cxn>
                </a:cxnLst>
                <a:rect l="0" t="0" r="r" b="b"/>
                <a:pathLst>
                  <a:path w="5" h="9">
                    <a:moveTo>
                      <a:pt x="0" y="0"/>
                    </a:moveTo>
                    <a:cubicBezTo>
                      <a:pt x="0" y="0"/>
                      <a:pt x="3" y="1"/>
                      <a:pt x="4" y="4"/>
                    </a:cubicBezTo>
                    <a:cubicBezTo>
                      <a:pt x="5" y="6"/>
                      <a:pt x="5" y="9"/>
                      <a:pt x="4" y="9"/>
                    </a:cubicBezTo>
                    <a:cubicBezTo>
                      <a:pt x="4" y="9"/>
                      <a:pt x="3" y="7"/>
                      <a:pt x="2" y="4"/>
                    </a:cubicBezTo>
                    <a:cubicBezTo>
                      <a:pt x="1" y="2"/>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任意多边形 217">
                <a:extLst>
                  <a:ext uri="{FF2B5EF4-FFF2-40B4-BE49-F238E27FC236}">
                    <a16:creationId xmlns:a16="http://schemas.microsoft.com/office/drawing/2014/main" id="{DAD7000C-40B1-40B7-BE35-7346300FE29E}"/>
                  </a:ext>
                </a:extLst>
              </p:cNvPr>
              <p:cNvSpPr/>
              <p:nvPr/>
            </p:nvSpPr>
            <p:spPr bwMode="auto">
              <a:xfrm>
                <a:off x="7008814" y="3138481"/>
                <a:ext cx="41275" cy="147638"/>
              </a:xfrm>
              <a:custGeom>
                <a:avLst/>
                <a:gdLst>
                  <a:gd name="T0" fmla="*/ 10 w 15"/>
                  <a:gd name="T1" fmla="*/ 55 h 55"/>
                  <a:gd name="T2" fmla="*/ 12 w 15"/>
                  <a:gd name="T3" fmla="*/ 47 h 55"/>
                  <a:gd name="T4" fmla="*/ 12 w 15"/>
                  <a:gd name="T5" fmla="*/ 27 h 55"/>
                  <a:gd name="T6" fmla="*/ 5 w 15"/>
                  <a:gd name="T7" fmla="*/ 8 h 55"/>
                  <a:gd name="T8" fmla="*/ 0 w 15"/>
                  <a:gd name="T9" fmla="*/ 0 h 55"/>
                  <a:gd name="T10" fmla="*/ 6 w 15"/>
                  <a:gd name="T11" fmla="*/ 7 h 55"/>
                  <a:gd name="T12" fmla="*/ 14 w 15"/>
                  <a:gd name="T13" fmla="*/ 26 h 55"/>
                  <a:gd name="T14" fmla="*/ 13 w 15"/>
                  <a:gd name="T15" fmla="*/ 47 h 55"/>
                  <a:gd name="T16" fmla="*/ 10 w 15"/>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55">
                    <a:moveTo>
                      <a:pt x="10" y="55"/>
                    </a:moveTo>
                    <a:cubicBezTo>
                      <a:pt x="10" y="55"/>
                      <a:pt x="11" y="52"/>
                      <a:pt x="12" y="47"/>
                    </a:cubicBezTo>
                    <a:cubicBezTo>
                      <a:pt x="13" y="42"/>
                      <a:pt x="13" y="34"/>
                      <a:pt x="12" y="27"/>
                    </a:cubicBezTo>
                    <a:cubicBezTo>
                      <a:pt x="10" y="19"/>
                      <a:pt x="7" y="12"/>
                      <a:pt x="5" y="8"/>
                    </a:cubicBezTo>
                    <a:cubicBezTo>
                      <a:pt x="2" y="3"/>
                      <a:pt x="0" y="1"/>
                      <a:pt x="0" y="0"/>
                    </a:cubicBezTo>
                    <a:cubicBezTo>
                      <a:pt x="0" y="0"/>
                      <a:pt x="3" y="2"/>
                      <a:pt x="6" y="7"/>
                    </a:cubicBezTo>
                    <a:cubicBezTo>
                      <a:pt x="9" y="11"/>
                      <a:pt x="12" y="18"/>
                      <a:pt x="14" y="26"/>
                    </a:cubicBezTo>
                    <a:cubicBezTo>
                      <a:pt x="15" y="34"/>
                      <a:pt x="15" y="42"/>
                      <a:pt x="13" y="47"/>
                    </a:cubicBezTo>
                    <a:cubicBezTo>
                      <a:pt x="12" y="52"/>
                      <a:pt x="10" y="55"/>
                      <a:pt x="10"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任意多边形 220">
                <a:extLst>
                  <a:ext uri="{FF2B5EF4-FFF2-40B4-BE49-F238E27FC236}">
                    <a16:creationId xmlns:a16="http://schemas.microsoft.com/office/drawing/2014/main" id="{D69C184F-90A1-4CC9-AC83-71ADDF7771EC}"/>
                  </a:ext>
                </a:extLst>
              </p:cNvPr>
              <p:cNvSpPr/>
              <p:nvPr/>
            </p:nvSpPr>
            <p:spPr bwMode="auto">
              <a:xfrm>
                <a:off x="6003926" y="5151438"/>
                <a:ext cx="1355725" cy="573088"/>
              </a:xfrm>
              <a:custGeom>
                <a:avLst/>
                <a:gdLst>
                  <a:gd name="T0" fmla="*/ 286 w 503"/>
                  <a:gd name="T1" fmla="*/ 173 h 213"/>
                  <a:gd name="T2" fmla="*/ 346 w 503"/>
                  <a:gd name="T3" fmla="*/ 191 h 213"/>
                  <a:gd name="T4" fmla="*/ 394 w 503"/>
                  <a:gd name="T5" fmla="*/ 209 h 213"/>
                  <a:gd name="T6" fmla="*/ 428 w 503"/>
                  <a:gd name="T7" fmla="*/ 196 h 213"/>
                  <a:gd name="T8" fmla="*/ 414 w 503"/>
                  <a:gd name="T9" fmla="*/ 183 h 213"/>
                  <a:gd name="T10" fmla="*/ 376 w 503"/>
                  <a:gd name="T11" fmla="*/ 166 h 213"/>
                  <a:gd name="T12" fmla="*/ 354 w 503"/>
                  <a:gd name="T13" fmla="*/ 142 h 213"/>
                  <a:gd name="T14" fmla="*/ 376 w 503"/>
                  <a:gd name="T15" fmla="*/ 145 h 213"/>
                  <a:gd name="T16" fmla="*/ 437 w 503"/>
                  <a:gd name="T17" fmla="*/ 186 h 213"/>
                  <a:gd name="T18" fmla="*/ 459 w 503"/>
                  <a:gd name="T19" fmla="*/ 174 h 213"/>
                  <a:gd name="T20" fmla="*/ 409 w 503"/>
                  <a:gd name="T21" fmla="*/ 117 h 213"/>
                  <a:gd name="T22" fmla="*/ 467 w 503"/>
                  <a:gd name="T23" fmla="*/ 156 h 213"/>
                  <a:gd name="T24" fmla="*/ 492 w 503"/>
                  <a:gd name="T25" fmla="*/ 162 h 213"/>
                  <a:gd name="T26" fmla="*/ 492 w 503"/>
                  <a:gd name="T27" fmla="*/ 135 h 213"/>
                  <a:gd name="T28" fmla="*/ 393 w 503"/>
                  <a:gd name="T29" fmla="*/ 55 h 213"/>
                  <a:gd name="T30" fmla="*/ 417 w 503"/>
                  <a:gd name="T31" fmla="*/ 50 h 213"/>
                  <a:gd name="T32" fmla="*/ 444 w 503"/>
                  <a:gd name="T33" fmla="*/ 61 h 213"/>
                  <a:gd name="T34" fmla="*/ 455 w 503"/>
                  <a:gd name="T35" fmla="*/ 86 h 213"/>
                  <a:gd name="T36" fmla="*/ 481 w 503"/>
                  <a:gd name="T37" fmla="*/ 86 h 213"/>
                  <a:gd name="T38" fmla="*/ 471 w 503"/>
                  <a:gd name="T39" fmla="*/ 33 h 213"/>
                  <a:gd name="T40" fmla="*/ 419 w 503"/>
                  <a:gd name="T41" fmla="*/ 0 h 213"/>
                  <a:gd name="T42" fmla="*/ 357 w 503"/>
                  <a:gd name="T43" fmla="*/ 10 h 213"/>
                  <a:gd name="T44" fmla="*/ 340 w 503"/>
                  <a:gd name="T45" fmla="*/ 29 h 213"/>
                  <a:gd name="T46" fmla="*/ 325 w 503"/>
                  <a:gd name="T47" fmla="*/ 35 h 213"/>
                  <a:gd name="T48" fmla="*/ 296 w 503"/>
                  <a:gd name="T49" fmla="*/ 65 h 213"/>
                  <a:gd name="T50" fmla="*/ 75 w 503"/>
                  <a:gd name="T51" fmla="*/ 24 h 213"/>
                  <a:gd name="T52" fmla="*/ 56 w 503"/>
                  <a:gd name="T53" fmla="*/ 19 h 213"/>
                  <a:gd name="T54" fmla="*/ 6 w 503"/>
                  <a:gd name="T55" fmla="*/ 119 h 213"/>
                  <a:gd name="T56" fmla="*/ 6 w 503"/>
                  <a:gd name="T57" fmla="*/ 146 h 213"/>
                  <a:gd name="T58" fmla="*/ 286 w 503"/>
                  <a:gd name="T59" fmla="*/ 17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3" h="213">
                    <a:moveTo>
                      <a:pt x="286" y="173"/>
                    </a:moveTo>
                    <a:cubicBezTo>
                      <a:pt x="346" y="191"/>
                      <a:pt x="346" y="191"/>
                      <a:pt x="346" y="191"/>
                    </a:cubicBezTo>
                    <a:cubicBezTo>
                      <a:pt x="346" y="191"/>
                      <a:pt x="378" y="205"/>
                      <a:pt x="394" y="209"/>
                    </a:cubicBezTo>
                    <a:cubicBezTo>
                      <a:pt x="414" y="213"/>
                      <a:pt x="428" y="207"/>
                      <a:pt x="428" y="196"/>
                    </a:cubicBezTo>
                    <a:cubicBezTo>
                      <a:pt x="429" y="185"/>
                      <a:pt x="414" y="183"/>
                      <a:pt x="414" y="183"/>
                    </a:cubicBezTo>
                    <a:cubicBezTo>
                      <a:pt x="414" y="183"/>
                      <a:pt x="389" y="174"/>
                      <a:pt x="376" y="166"/>
                    </a:cubicBezTo>
                    <a:cubicBezTo>
                      <a:pt x="362" y="158"/>
                      <a:pt x="354" y="142"/>
                      <a:pt x="354" y="142"/>
                    </a:cubicBezTo>
                    <a:cubicBezTo>
                      <a:pt x="376" y="145"/>
                      <a:pt x="376" y="145"/>
                      <a:pt x="376" y="145"/>
                    </a:cubicBezTo>
                    <a:cubicBezTo>
                      <a:pt x="376" y="145"/>
                      <a:pt x="420" y="177"/>
                      <a:pt x="437" y="186"/>
                    </a:cubicBezTo>
                    <a:cubicBezTo>
                      <a:pt x="454" y="196"/>
                      <a:pt x="458" y="179"/>
                      <a:pt x="459" y="174"/>
                    </a:cubicBezTo>
                    <a:cubicBezTo>
                      <a:pt x="460" y="169"/>
                      <a:pt x="409" y="117"/>
                      <a:pt x="409" y="117"/>
                    </a:cubicBezTo>
                    <a:cubicBezTo>
                      <a:pt x="409" y="117"/>
                      <a:pt x="458" y="148"/>
                      <a:pt x="467" y="156"/>
                    </a:cubicBezTo>
                    <a:cubicBezTo>
                      <a:pt x="476" y="164"/>
                      <a:pt x="489" y="167"/>
                      <a:pt x="492" y="162"/>
                    </a:cubicBezTo>
                    <a:cubicBezTo>
                      <a:pt x="495" y="156"/>
                      <a:pt x="503" y="156"/>
                      <a:pt x="492" y="135"/>
                    </a:cubicBezTo>
                    <a:cubicBezTo>
                      <a:pt x="481" y="113"/>
                      <a:pt x="393" y="55"/>
                      <a:pt x="393" y="55"/>
                    </a:cubicBezTo>
                    <a:cubicBezTo>
                      <a:pt x="417" y="50"/>
                      <a:pt x="417" y="50"/>
                      <a:pt x="417" y="50"/>
                    </a:cubicBezTo>
                    <a:cubicBezTo>
                      <a:pt x="444" y="61"/>
                      <a:pt x="444" y="61"/>
                      <a:pt x="444" y="61"/>
                    </a:cubicBezTo>
                    <a:cubicBezTo>
                      <a:pt x="444" y="61"/>
                      <a:pt x="445" y="72"/>
                      <a:pt x="455" y="86"/>
                    </a:cubicBezTo>
                    <a:cubicBezTo>
                      <a:pt x="464" y="101"/>
                      <a:pt x="481" y="86"/>
                      <a:pt x="481" y="86"/>
                    </a:cubicBezTo>
                    <a:cubicBezTo>
                      <a:pt x="471" y="33"/>
                      <a:pt x="471" y="33"/>
                      <a:pt x="471" y="33"/>
                    </a:cubicBezTo>
                    <a:cubicBezTo>
                      <a:pt x="419" y="0"/>
                      <a:pt x="419" y="0"/>
                      <a:pt x="419" y="0"/>
                    </a:cubicBezTo>
                    <a:cubicBezTo>
                      <a:pt x="419" y="0"/>
                      <a:pt x="365" y="7"/>
                      <a:pt x="357" y="10"/>
                    </a:cubicBezTo>
                    <a:cubicBezTo>
                      <a:pt x="349" y="14"/>
                      <a:pt x="340" y="29"/>
                      <a:pt x="340" y="29"/>
                    </a:cubicBezTo>
                    <a:cubicBezTo>
                      <a:pt x="325" y="35"/>
                      <a:pt x="325" y="35"/>
                      <a:pt x="325" y="35"/>
                    </a:cubicBezTo>
                    <a:cubicBezTo>
                      <a:pt x="303" y="42"/>
                      <a:pt x="303" y="64"/>
                      <a:pt x="296" y="65"/>
                    </a:cubicBezTo>
                    <a:cubicBezTo>
                      <a:pt x="289" y="66"/>
                      <a:pt x="75" y="24"/>
                      <a:pt x="75" y="24"/>
                    </a:cubicBezTo>
                    <a:cubicBezTo>
                      <a:pt x="56" y="19"/>
                      <a:pt x="56" y="19"/>
                      <a:pt x="56" y="19"/>
                    </a:cubicBezTo>
                    <a:cubicBezTo>
                      <a:pt x="24" y="43"/>
                      <a:pt x="11" y="84"/>
                      <a:pt x="6" y="119"/>
                    </a:cubicBezTo>
                    <a:cubicBezTo>
                      <a:pt x="6" y="119"/>
                      <a:pt x="0" y="136"/>
                      <a:pt x="6" y="146"/>
                    </a:cubicBezTo>
                    <a:lnTo>
                      <a:pt x="286" y="173"/>
                    </a:ln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任意多边形 221">
                <a:extLst>
                  <a:ext uri="{FF2B5EF4-FFF2-40B4-BE49-F238E27FC236}">
                    <a16:creationId xmlns:a16="http://schemas.microsoft.com/office/drawing/2014/main" id="{A5947791-343D-4367-8BFE-F91A33C02B76}"/>
                  </a:ext>
                </a:extLst>
              </p:cNvPr>
              <p:cNvSpPr/>
              <p:nvPr/>
            </p:nvSpPr>
            <p:spPr bwMode="auto">
              <a:xfrm>
                <a:off x="6670676" y="5326063"/>
                <a:ext cx="131763" cy="188913"/>
              </a:xfrm>
              <a:custGeom>
                <a:avLst/>
                <a:gdLst>
                  <a:gd name="T0" fmla="*/ 0 w 49"/>
                  <a:gd name="T1" fmla="*/ 70 h 70"/>
                  <a:gd name="T2" fmla="*/ 0 w 49"/>
                  <a:gd name="T3" fmla="*/ 67 h 70"/>
                  <a:gd name="T4" fmla="*/ 1 w 49"/>
                  <a:gd name="T5" fmla="*/ 63 h 70"/>
                  <a:gd name="T6" fmla="*/ 2 w 49"/>
                  <a:gd name="T7" fmla="*/ 57 h 70"/>
                  <a:gd name="T8" fmla="*/ 17 w 49"/>
                  <a:gd name="T9" fmla="*/ 30 h 70"/>
                  <a:gd name="T10" fmla="*/ 39 w 49"/>
                  <a:gd name="T11" fmla="*/ 8 h 70"/>
                  <a:gd name="T12" fmla="*/ 49 w 49"/>
                  <a:gd name="T13" fmla="*/ 0 h 70"/>
                  <a:gd name="T14" fmla="*/ 40 w 49"/>
                  <a:gd name="T15" fmla="*/ 9 h 70"/>
                  <a:gd name="T16" fmla="*/ 18 w 49"/>
                  <a:gd name="T17" fmla="*/ 31 h 70"/>
                  <a:gd name="T18" fmla="*/ 3 w 49"/>
                  <a:gd name="T19" fmla="*/ 58 h 70"/>
                  <a:gd name="T20" fmla="*/ 0 w 49"/>
                  <a:gd name="T2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70">
                    <a:moveTo>
                      <a:pt x="0" y="70"/>
                    </a:moveTo>
                    <a:cubicBezTo>
                      <a:pt x="0" y="70"/>
                      <a:pt x="0" y="69"/>
                      <a:pt x="0" y="67"/>
                    </a:cubicBezTo>
                    <a:cubicBezTo>
                      <a:pt x="0" y="66"/>
                      <a:pt x="0" y="64"/>
                      <a:pt x="1" y="63"/>
                    </a:cubicBezTo>
                    <a:cubicBezTo>
                      <a:pt x="1" y="61"/>
                      <a:pt x="1" y="59"/>
                      <a:pt x="2" y="57"/>
                    </a:cubicBezTo>
                    <a:cubicBezTo>
                      <a:pt x="4" y="50"/>
                      <a:pt x="9" y="39"/>
                      <a:pt x="17" y="30"/>
                    </a:cubicBezTo>
                    <a:cubicBezTo>
                      <a:pt x="24" y="20"/>
                      <a:pt x="32" y="13"/>
                      <a:pt x="39" y="8"/>
                    </a:cubicBezTo>
                    <a:cubicBezTo>
                      <a:pt x="45" y="3"/>
                      <a:pt x="49" y="0"/>
                      <a:pt x="49" y="0"/>
                    </a:cubicBezTo>
                    <a:cubicBezTo>
                      <a:pt x="49" y="0"/>
                      <a:pt x="45" y="4"/>
                      <a:pt x="40" y="9"/>
                    </a:cubicBezTo>
                    <a:cubicBezTo>
                      <a:pt x="34" y="14"/>
                      <a:pt x="26" y="22"/>
                      <a:pt x="18" y="31"/>
                    </a:cubicBezTo>
                    <a:cubicBezTo>
                      <a:pt x="11" y="41"/>
                      <a:pt x="5" y="50"/>
                      <a:pt x="3" y="58"/>
                    </a:cubicBezTo>
                    <a:cubicBezTo>
                      <a:pt x="1" y="65"/>
                      <a:pt x="1" y="70"/>
                      <a:pt x="0" y="7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任意多边形 223">
                <a:extLst>
                  <a:ext uri="{FF2B5EF4-FFF2-40B4-BE49-F238E27FC236}">
                    <a16:creationId xmlns:a16="http://schemas.microsoft.com/office/drawing/2014/main" id="{14BB13EA-1730-484F-953F-9655C696761A}"/>
                  </a:ext>
                </a:extLst>
              </p:cNvPr>
              <p:cNvSpPr/>
              <p:nvPr/>
            </p:nvSpPr>
            <p:spPr bwMode="auto">
              <a:xfrm>
                <a:off x="6981826" y="5267326"/>
                <a:ext cx="76200" cy="28575"/>
              </a:xfrm>
              <a:custGeom>
                <a:avLst/>
                <a:gdLst>
                  <a:gd name="T0" fmla="*/ 28 w 28"/>
                  <a:gd name="T1" fmla="*/ 10 h 11"/>
                  <a:gd name="T2" fmla="*/ 13 w 28"/>
                  <a:gd name="T3" fmla="*/ 8 h 11"/>
                  <a:gd name="T4" fmla="*/ 0 w 28"/>
                  <a:gd name="T5" fmla="*/ 0 h 11"/>
                  <a:gd name="T6" fmla="*/ 14 w 28"/>
                  <a:gd name="T7" fmla="*/ 7 h 11"/>
                  <a:gd name="T8" fmla="*/ 28 w 28"/>
                  <a:gd name="T9" fmla="*/ 10 h 11"/>
                </a:gdLst>
                <a:ahLst/>
                <a:cxnLst>
                  <a:cxn ang="0">
                    <a:pos x="T0" y="T1"/>
                  </a:cxn>
                  <a:cxn ang="0">
                    <a:pos x="T2" y="T3"/>
                  </a:cxn>
                  <a:cxn ang="0">
                    <a:pos x="T4" y="T5"/>
                  </a:cxn>
                  <a:cxn ang="0">
                    <a:pos x="T6" y="T7"/>
                  </a:cxn>
                  <a:cxn ang="0">
                    <a:pos x="T8" y="T9"/>
                  </a:cxn>
                </a:cxnLst>
                <a:rect l="0" t="0" r="r" b="b"/>
                <a:pathLst>
                  <a:path w="28" h="11">
                    <a:moveTo>
                      <a:pt x="28" y="10"/>
                    </a:moveTo>
                    <a:cubicBezTo>
                      <a:pt x="28" y="11"/>
                      <a:pt x="21" y="11"/>
                      <a:pt x="13" y="8"/>
                    </a:cubicBezTo>
                    <a:cubicBezTo>
                      <a:pt x="5" y="6"/>
                      <a:pt x="0" y="1"/>
                      <a:pt x="0" y="0"/>
                    </a:cubicBezTo>
                    <a:cubicBezTo>
                      <a:pt x="1" y="0"/>
                      <a:pt x="6" y="4"/>
                      <a:pt x="14" y="7"/>
                    </a:cubicBezTo>
                    <a:cubicBezTo>
                      <a:pt x="21" y="9"/>
                      <a:pt x="28" y="9"/>
                      <a:pt x="28" y="1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任意多边形 224">
                <a:extLst>
                  <a:ext uri="{FF2B5EF4-FFF2-40B4-BE49-F238E27FC236}">
                    <a16:creationId xmlns:a16="http://schemas.microsoft.com/office/drawing/2014/main" id="{78464B4A-02E0-41B9-A66E-95BA0B942F4B}"/>
                  </a:ext>
                </a:extLst>
              </p:cNvPr>
              <p:cNvSpPr/>
              <p:nvPr/>
            </p:nvSpPr>
            <p:spPr bwMode="auto">
              <a:xfrm>
                <a:off x="6977064" y="5402263"/>
                <a:ext cx="119063" cy="52388"/>
              </a:xfrm>
              <a:custGeom>
                <a:avLst/>
                <a:gdLst>
                  <a:gd name="T0" fmla="*/ 44 w 44"/>
                  <a:gd name="T1" fmla="*/ 19 h 20"/>
                  <a:gd name="T2" fmla="*/ 21 w 44"/>
                  <a:gd name="T3" fmla="*/ 11 h 20"/>
                  <a:gd name="T4" fmla="*/ 0 w 44"/>
                  <a:gd name="T5" fmla="*/ 0 h 20"/>
                  <a:gd name="T6" fmla="*/ 22 w 44"/>
                  <a:gd name="T7" fmla="*/ 9 h 20"/>
                  <a:gd name="T8" fmla="*/ 44 w 44"/>
                  <a:gd name="T9" fmla="*/ 19 h 20"/>
                </a:gdLst>
                <a:ahLst/>
                <a:cxnLst>
                  <a:cxn ang="0">
                    <a:pos x="T0" y="T1"/>
                  </a:cxn>
                  <a:cxn ang="0">
                    <a:pos x="T2" y="T3"/>
                  </a:cxn>
                  <a:cxn ang="0">
                    <a:pos x="T4" y="T5"/>
                  </a:cxn>
                  <a:cxn ang="0">
                    <a:pos x="T6" y="T7"/>
                  </a:cxn>
                  <a:cxn ang="0">
                    <a:pos x="T8" y="T9"/>
                  </a:cxn>
                </a:cxnLst>
                <a:rect l="0" t="0" r="r" b="b"/>
                <a:pathLst>
                  <a:path w="44" h="20">
                    <a:moveTo>
                      <a:pt x="44" y="19"/>
                    </a:moveTo>
                    <a:cubicBezTo>
                      <a:pt x="44" y="20"/>
                      <a:pt x="34" y="16"/>
                      <a:pt x="21" y="11"/>
                    </a:cubicBezTo>
                    <a:cubicBezTo>
                      <a:pt x="9" y="5"/>
                      <a:pt x="0" y="1"/>
                      <a:pt x="0" y="0"/>
                    </a:cubicBezTo>
                    <a:cubicBezTo>
                      <a:pt x="0" y="0"/>
                      <a:pt x="10" y="3"/>
                      <a:pt x="22" y="9"/>
                    </a:cubicBezTo>
                    <a:cubicBezTo>
                      <a:pt x="34" y="14"/>
                      <a:pt x="44" y="19"/>
                      <a:pt x="44" y="19"/>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任意多边形 225">
                <a:extLst>
                  <a:ext uri="{FF2B5EF4-FFF2-40B4-BE49-F238E27FC236}">
                    <a16:creationId xmlns:a16="http://schemas.microsoft.com/office/drawing/2014/main" id="{1F278542-2C60-42EA-BD18-046D98052DF6}"/>
                  </a:ext>
                </a:extLst>
              </p:cNvPr>
              <p:cNvSpPr/>
              <p:nvPr/>
            </p:nvSpPr>
            <p:spPr bwMode="auto">
              <a:xfrm>
                <a:off x="6904039" y="5503863"/>
                <a:ext cx="61913" cy="30163"/>
              </a:xfrm>
              <a:custGeom>
                <a:avLst/>
                <a:gdLst>
                  <a:gd name="T0" fmla="*/ 23 w 23"/>
                  <a:gd name="T1" fmla="*/ 10 h 11"/>
                  <a:gd name="T2" fmla="*/ 11 w 23"/>
                  <a:gd name="T3" fmla="*/ 6 h 11"/>
                  <a:gd name="T4" fmla="*/ 0 w 23"/>
                  <a:gd name="T5" fmla="*/ 1 h 11"/>
                  <a:gd name="T6" fmla="*/ 12 w 23"/>
                  <a:gd name="T7" fmla="*/ 4 h 11"/>
                  <a:gd name="T8" fmla="*/ 23 w 23"/>
                  <a:gd name="T9" fmla="*/ 10 h 11"/>
                </a:gdLst>
                <a:ahLst/>
                <a:cxnLst>
                  <a:cxn ang="0">
                    <a:pos x="T0" y="T1"/>
                  </a:cxn>
                  <a:cxn ang="0">
                    <a:pos x="T2" y="T3"/>
                  </a:cxn>
                  <a:cxn ang="0">
                    <a:pos x="T4" y="T5"/>
                  </a:cxn>
                  <a:cxn ang="0">
                    <a:pos x="T6" y="T7"/>
                  </a:cxn>
                  <a:cxn ang="0">
                    <a:pos x="T8" y="T9"/>
                  </a:cxn>
                </a:cxnLst>
                <a:rect l="0" t="0" r="r" b="b"/>
                <a:pathLst>
                  <a:path w="23" h="11">
                    <a:moveTo>
                      <a:pt x="23" y="10"/>
                    </a:moveTo>
                    <a:cubicBezTo>
                      <a:pt x="22" y="11"/>
                      <a:pt x="17" y="9"/>
                      <a:pt x="11" y="6"/>
                    </a:cubicBezTo>
                    <a:cubicBezTo>
                      <a:pt x="5" y="4"/>
                      <a:pt x="0" y="2"/>
                      <a:pt x="0" y="1"/>
                    </a:cubicBezTo>
                    <a:cubicBezTo>
                      <a:pt x="0" y="0"/>
                      <a:pt x="6" y="2"/>
                      <a:pt x="12" y="4"/>
                    </a:cubicBezTo>
                    <a:cubicBezTo>
                      <a:pt x="18" y="7"/>
                      <a:pt x="23" y="10"/>
                      <a:pt x="23" y="1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任意多边形 226">
                <a:extLst>
                  <a:ext uri="{FF2B5EF4-FFF2-40B4-BE49-F238E27FC236}">
                    <a16:creationId xmlns:a16="http://schemas.microsoft.com/office/drawing/2014/main" id="{12D4CC7C-43F8-471A-9153-B57360FD98F7}"/>
                  </a:ext>
                </a:extLst>
              </p:cNvPr>
              <p:cNvSpPr/>
              <p:nvPr/>
            </p:nvSpPr>
            <p:spPr bwMode="auto">
              <a:xfrm>
                <a:off x="7035801" y="5464176"/>
                <a:ext cx="41275" cy="47625"/>
              </a:xfrm>
              <a:custGeom>
                <a:avLst/>
                <a:gdLst>
                  <a:gd name="T0" fmla="*/ 14 w 15"/>
                  <a:gd name="T1" fmla="*/ 0 h 18"/>
                  <a:gd name="T2" fmla="*/ 6 w 15"/>
                  <a:gd name="T3" fmla="*/ 7 h 18"/>
                  <a:gd name="T4" fmla="*/ 0 w 15"/>
                  <a:gd name="T5" fmla="*/ 18 h 18"/>
                  <a:gd name="T6" fmla="*/ 0 w 15"/>
                  <a:gd name="T7" fmla="*/ 14 h 18"/>
                  <a:gd name="T8" fmla="*/ 4 w 15"/>
                  <a:gd name="T9" fmla="*/ 6 h 18"/>
                  <a:gd name="T10" fmla="*/ 11 w 15"/>
                  <a:gd name="T11" fmla="*/ 1 h 18"/>
                  <a:gd name="T12" fmla="*/ 14 w 1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14" y="0"/>
                    </a:moveTo>
                    <a:cubicBezTo>
                      <a:pt x="15" y="1"/>
                      <a:pt x="10" y="2"/>
                      <a:pt x="6" y="7"/>
                    </a:cubicBezTo>
                    <a:cubicBezTo>
                      <a:pt x="2" y="12"/>
                      <a:pt x="1" y="18"/>
                      <a:pt x="0" y="18"/>
                    </a:cubicBezTo>
                    <a:cubicBezTo>
                      <a:pt x="0" y="18"/>
                      <a:pt x="0" y="16"/>
                      <a:pt x="0" y="14"/>
                    </a:cubicBezTo>
                    <a:cubicBezTo>
                      <a:pt x="1" y="12"/>
                      <a:pt x="2" y="9"/>
                      <a:pt x="4" y="6"/>
                    </a:cubicBezTo>
                    <a:cubicBezTo>
                      <a:pt x="6" y="3"/>
                      <a:pt x="9" y="2"/>
                      <a:pt x="11" y="1"/>
                    </a:cubicBezTo>
                    <a:cubicBezTo>
                      <a:pt x="13" y="0"/>
                      <a:pt x="14" y="0"/>
                      <a:pt x="14" y="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任意多边形 3">
                <a:extLst>
                  <a:ext uri="{FF2B5EF4-FFF2-40B4-BE49-F238E27FC236}">
                    <a16:creationId xmlns:a16="http://schemas.microsoft.com/office/drawing/2014/main" id="{6191770D-E9AF-4E8F-B319-794D087AD68E}"/>
                  </a:ext>
                </a:extLst>
              </p:cNvPr>
              <p:cNvSpPr/>
              <p:nvPr/>
            </p:nvSpPr>
            <p:spPr bwMode="auto">
              <a:xfrm>
                <a:off x="7104063" y="5375275"/>
                <a:ext cx="28575" cy="44450"/>
              </a:xfrm>
              <a:custGeom>
                <a:avLst/>
                <a:gdLst>
                  <a:gd name="T0" fmla="*/ 11 w 11"/>
                  <a:gd name="T1" fmla="*/ 1 h 17"/>
                  <a:gd name="T2" fmla="*/ 5 w 11"/>
                  <a:gd name="T3" fmla="*/ 8 h 17"/>
                  <a:gd name="T4" fmla="*/ 1 w 11"/>
                  <a:gd name="T5" fmla="*/ 16 h 17"/>
                  <a:gd name="T6" fmla="*/ 3 w 11"/>
                  <a:gd name="T7" fmla="*/ 6 h 17"/>
                  <a:gd name="T8" fmla="*/ 11 w 11"/>
                  <a:gd name="T9" fmla="*/ 1 h 17"/>
                </a:gdLst>
                <a:ahLst/>
                <a:cxnLst>
                  <a:cxn ang="0">
                    <a:pos x="T0" y="T1"/>
                  </a:cxn>
                  <a:cxn ang="0">
                    <a:pos x="T2" y="T3"/>
                  </a:cxn>
                  <a:cxn ang="0">
                    <a:pos x="T4" y="T5"/>
                  </a:cxn>
                  <a:cxn ang="0">
                    <a:pos x="T6" y="T7"/>
                  </a:cxn>
                  <a:cxn ang="0">
                    <a:pos x="T8" y="T9"/>
                  </a:cxn>
                </a:cxnLst>
                <a:rect l="0" t="0" r="r" b="b"/>
                <a:pathLst>
                  <a:path w="11" h="17">
                    <a:moveTo>
                      <a:pt x="11" y="1"/>
                    </a:moveTo>
                    <a:cubicBezTo>
                      <a:pt x="11" y="1"/>
                      <a:pt x="7" y="3"/>
                      <a:pt x="5" y="8"/>
                    </a:cubicBezTo>
                    <a:cubicBezTo>
                      <a:pt x="2" y="12"/>
                      <a:pt x="2" y="16"/>
                      <a:pt x="1" y="16"/>
                    </a:cubicBezTo>
                    <a:cubicBezTo>
                      <a:pt x="1" y="17"/>
                      <a:pt x="0" y="12"/>
                      <a:pt x="3" y="6"/>
                    </a:cubicBezTo>
                    <a:cubicBezTo>
                      <a:pt x="6" y="1"/>
                      <a:pt x="11" y="0"/>
                      <a:pt x="11" y="1"/>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任意多边形 4">
                <a:extLst>
                  <a:ext uri="{FF2B5EF4-FFF2-40B4-BE49-F238E27FC236}">
                    <a16:creationId xmlns:a16="http://schemas.microsoft.com/office/drawing/2014/main" id="{A95FE186-081C-408F-A89B-F18A4FA94D2C}"/>
                  </a:ext>
                </a:extLst>
              </p:cNvPr>
              <p:cNvSpPr/>
              <p:nvPr/>
            </p:nvSpPr>
            <p:spPr bwMode="auto">
              <a:xfrm>
                <a:off x="7108826" y="5164138"/>
                <a:ext cx="22225" cy="53975"/>
              </a:xfrm>
              <a:custGeom>
                <a:avLst/>
                <a:gdLst>
                  <a:gd name="T0" fmla="*/ 3 w 8"/>
                  <a:gd name="T1" fmla="*/ 20 h 20"/>
                  <a:gd name="T2" fmla="*/ 1 w 8"/>
                  <a:gd name="T3" fmla="*/ 17 h 20"/>
                  <a:gd name="T4" fmla="*/ 1 w 8"/>
                  <a:gd name="T5" fmla="*/ 9 h 20"/>
                  <a:gd name="T6" fmla="*/ 5 w 8"/>
                  <a:gd name="T7" fmla="*/ 2 h 20"/>
                  <a:gd name="T8" fmla="*/ 8 w 8"/>
                  <a:gd name="T9" fmla="*/ 1 h 20"/>
                  <a:gd name="T10" fmla="*/ 3 w 8"/>
                  <a:gd name="T11" fmla="*/ 10 h 20"/>
                  <a:gd name="T12" fmla="*/ 3 w 8"/>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3" y="20"/>
                    </a:moveTo>
                    <a:cubicBezTo>
                      <a:pt x="3" y="20"/>
                      <a:pt x="2" y="19"/>
                      <a:pt x="1" y="17"/>
                    </a:cubicBezTo>
                    <a:cubicBezTo>
                      <a:pt x="1" y="15"/>
                      <a:pt x="0" y="12"/>
                      <a:pt x="1" y="9"/>
                    </a:cubicBezTo>
                    <a:cubicBezTo>
                      <a:pt x="2" y="6"/>
                      <a:pt x="4" y="4"/>
                      <a:pt x="5" y="2"/>
                    </a:cubicBezTo>
                    <a:cubicBezTo>
                      <a:pt x="7" y="1"/>
                      <a:pt x="8" y="0"/>
                      <a:pt x="8" y="1"/>
                    </a:cubicBezTo>
                    <a:cubicBezTo>
                      <a:pt x="8" y="1"/>
                      <a:pt x="5" y="4"/>
                      <a:pt x="3" y="10"/>
                    </a:cubicBezTo>
                    <a:cubicBezTo>
                      <a:pt x="2" y="15"/>
                      <a:pt x="3" y="20"/>
                      <a:pt x="3" y="20"/>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任意多边形 5">
                <a:extLst>
                  <a:ext uri="{FF2B5EF4-FFF2-40B4-BE49-F238E27FC236}">
                    <a16:creationId xmlns:a16="http://schemas.microsoft.com/office/drawing/2014/main" id="{CDC4DA13-C63F-48C8-A929-51F9345C2839}"/>
                  </a:ext>
                </a:extLst>
              </p:cNvPr>
              <p:cNvSpPr/>
              <p:nvPr/>
            </p:nvSpPr>
            <p:spPr bwMode="auto">
              <a:xfrm>
                <a:off x="7007226" y="4948238"/>
                <a:ext cx="1811338" cy="806450"/>
              </a:xfrm>
              <a:custGeom>
                <a:avLst/>
                <a:gdLst>
                  <a:gd name="T0" fmla="*/ 473 w 673"/>
                  <a:gd name="T1" fmla="*/ 118 h 299"/>
                  <a:gd name="T2" fmla="*/ 416 w 673"/>
                  <a:gd name="T3" fmla="*/ 55 h 299"/>
                  <a:gd name="T4" fmla="*/ 267 w 673"/>
                  <a:gd name="T5" fmla="*/ 90 h 299"/>
                  <a:gd name="T6" fmla="*/ 0 w 673"/>
                  <a:gd name="T7" fmla="*/ 276 h 299"/>
                  <a:gd name="T8" fmla="*/ 8 w 673"/>
                  <a:gd name="T9" fmla="*/ 299 h 299"/>
                  <a:gd name="T10" fmla="*/ 279 w 673"/>
                  <a:gd name="T11" fmla="*/ 261 h 299"/>
                  <a:gd name="T12" fmla="*/ 303 w 673"/>
                  <a:gd name="T13" fmla="*/ 271 h 299"/>
                  <a:gd name="T14" fmla="*/ 494 w 673"/>
                  <a:gd name="T15" fmla="*/ 146 h 299"/>
                  <a:gd name="T16" fmla="*/ 673 w 673"/>
                  <a:gd name="T17" fmla="*/ 16 h 299"/>
                  <a:gd name="T18" fmla="*/ 653 w 673"/>
                  <a:gd name="T19" fmla="*/ 0 h 299"/>
                  <a:gd name="T20" fmla="*/ 570 w 673"/>
                  <a:gd name="T21" fmla="*/ 50 h 299"/>
                  <a:gd name="T22" fmla="*/ 473 w 673"/>
                  <a:gd name="T23" fmla="*/ 11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3" h="299">
                    <a:moveTo>
                      <a:pt x="473" y="118"/>
                    </a:moveTo>
                    <a:cubicBezTo>
                      <a:pt x="473" y="118"/>
                      <a:pt x="471" y="66"/>
                      <a:pt x="416" y="55"/>
                    </a:cubicBezTo>
                    <a:cubicBezTo>
                      <a:pt x="362" y="44"/>
                      <a:pt x="267" y="90"/>
                      <a:pt x="267" y="90"/>
                    </a:cubicBezTo>
                    <a:cubicBezTo>
                      <a:pt x="0" y="276"/>
                      <a:pt x="0" y="276"/>
                      <a:pt x="0" y="276"/>
                    </a:cubicBezTo>
                    <a:cubicBezTo>
                      <a:pt x="8" y="299"/>
                      <a:pt x="8" y="299"/>
                      <a:pt x="8" y="299"/>
                    </a:cubicBezTo>
                    <a:cubicBezTo>
                      <a:pt x="279" y="261"/>
                      <a:pt x="279" y="261"/>
                      <a:pt x="279" y="261"/>
                    </a:cubicBezTo>
                    <a:cubicBezTo>
                      <a:pt x="303" y="271"/>
                      <a:pt x="303" y="271"/>
                      <a:pt x="303" y="271"/>
                    </a:cubicBezTo>
                    <a:cubicBezTo>
                      <a:pt x="494" y="146"/>
                      <a:pt x="494" y="146"/>
                      <a:pt x="494" y="146"/>
                    </a:cubicBezTo>
                    <a:cubicBezTo>
                      <a:pt x="673" y="16"/>
                      <a:pt x="673" y="16"/>
                      <a:pt x="673" y="16"/>
                    </a:cubicBezTo>
                    <a:cubicBezTo>
                      <a:pt x="653" y="0"/>
                      <a:pt x="653" y="0"/>
                      <a:pt x="653" y="0"/>
                    </a:cubicBezTo>
                    <a:cubicBezTo>
                      <a:pt x="653" y="0"/>
                      <a:pt x="603" y="35"/>
                      <a:pt x="570" y="50"/>
                    </a:cubicBezTo>
                    <a:cubicBezTo>
                      <a:pt x="537" y="65"/>
                      <a:pt x="488" y="91"/>
                      <a:pt x="473" y="1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任意多边形 6">
                <a:extLst>
                  <a:ext uri="{FF2B5EF4-FFF2-40B4-BE49-F238E27FC236}">
                    <a16:creationId xmlns:a16="http://schemas.microsoft.com/office/drawing/2014/main" id="{6C5B4F4A-7EAF-4D7A-9759-DEA08D320276}"/>
                  </a:ext>
                </a:extLst>
              </p:cNvPr>
              <p:cNvSpPr/>
              <p:nvPr/>
            </p:nvSpPr>
            <p:spPr bwMode="auto">
              <a:xfrm>
                <a:off x="6992938" y="4962525"/>
                <a:ext cx="1879600" cy="812800"/>
              </a:xfrm>
              <a:custGeom>
                <a:avLst/>
                <a:gdLst>
                  <a:gd name="T0" fmla="*/ 0 w 698"/>
                  <a:gd name="T1" fmla="*/ 302 h 302"/>
                  <a:gd name="T2" fmla="*/ 226 w 698"/>
                  <a:gd name="T3" fmla="*/ 161 h 302"/>
                  <a:gd name="T4" fmla="*/ 465 w 698"/>
                  <a:gd name="T5" fmla="*/ 123 h 302"/>
                  <a:gd name="T6" fmla="*/ 498 w 698"/>
                  <a:gd name="T7" fmla="*/ 136 h 302"/>
                  <a:gd name="T8" fmla="*/ 694 w 698"/>
                  <a:gd name="T9" fmla="*/ 0 h 302"/>
                  <a:gd name="T10" fmla="*/ 698 w 698"/>
                  <a:gd name="T11" fmla="*/ 9 h 302"/>
                  <a:gd name="T12" fmla="*/ 317 w 698"/>
                  <a:gd name="T13" fmla="*/ 276 h 302"/>
                  <a:gd name="T14" fmla="*/ 284 w 698"/>
                  <a:gd name="T15" fmla="*/ 270 h 302"/>
                  <a:gd name="T16" fmla="*/ 0 w 698"/>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 h="302">
                    <a:moveTo>
                      <a:pt x="0" y="302"/>
                    </a:moveTo>
                    <a:cubicBezTo>
                      <a:pt x="226" y="161"/>
                      <a:pt x="226" y="161"/>
                      <a:pt x="226" y="161"/>
                    </a:cubicBezTo>
                    <a:cubicBezTo>
                      <a:pt x="465" y="123"/>
                      <a:pt x="465" y="123"/>
                      <a:pt x="465" y="123"/>
                    </a:cubicBezTo>
                    <a:cubicBezTo>
                      <a:pt x="465" y="123"/>
                      <a:pt x="477" y="140"/>
                      <a:pt x="498" y="136"/>
                    </a:cubicBezTo>
                    <a:cubicBezTo>
                      <a:pt x="694" y="0"/>
                      <a:pt x="694" y="0"/>
                      <a:pt x="694" y="0"/>
                    </a:cubicBezTo>
                    <a:cubicBezTo>
                      <a:pt x="698" y="9"/>
                      <a:pt x="698" y="9"/>
                      <a:pt x="698" y="9"/>
                    </a:cubicBezTo>
                    <a:cubicBezTo>
                      <a:pt x="317" y="276"/>
                      <a:pt x="317" y="276"/>
                      <a:pt x="317" y="276"/>
                    </a:cubicBezTo>
                    <a:cubicBezTo>
                      <a:pt x="303" y="280"/>
                      <a:pt x="292" y="277"/>
                      <a:pt x="284" y="270"/>
                    </a:cubicBezTo>
                    <a:lnTo>
                      <a:pt x="0" y="302"/>
                    </a:lnTo>
                    <a:close/>
                  </a:path>
                </a:pathLst>
              </a:custGeom>
              <a:solidFill>
                <a:srgbClr val="45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任意多边形 7">
                <a:extLst>
                  <a:ext uri="{FF2B5EF4-FFF2-40B4-BE49-F238E27FC236}">
                    <a16:creationId xmlns:a16="http://schemas.microsoft.com/office/drawing/2014/main" id="{FDC037DA-821F-493A-B9A8-B6119D8DD4E8}"/>
                  </a:ext>
                </a:extLst>
              </p:cNvPr>
              <p:cNvSpPr/>
              <p:nvPr/>
            </p:nvSpPr>
            <p:spPr bwMode="auto">
              <a:xfrm>
                <a:off x="7758113" y="5294313"/>
                <a:ext cx="487363" cy="395288"/>
              </a:xfrm>
              <a:custGeom>
                <a:avLst/>
                <a:gdLst>
                  <a:gd name="T0" fmla="*/ 181 w 181"/>
                  <a:gd name="T1" fmla="*/ 0 h 147"/>
                  <a:gd name="T2" fmla="*/ 179 w 181"/>
                  <a:gd name="T3" fmla="*/ 2 h 147"/>
                  <a:gd name="T4" fmla="*/ 174 w 181"/>
                  <a:gd name="T5" fmla="*/ 6 h 147"/>
                  <a:gd name="T6" fmla="*/ 154 w 181"/>
                  <a:gd name="T7" fmla="*/ 20 h 147"/>
                  <a:gd name="T8" fmla="*/ 89 w 181"/>
                  <a:gd name="T9" fmla="*/ 71 h 147"/>
                  <a:gd name="T10" fmla="*/ 26 w 181"/>
                  <a:gd name="T11" fmla="*/ 124 h 147"/>
                  <a:gd name="T12" fmla="*/ 7 w 181"/>
                  <a:gd name="T13" fmla="*/ 141 h 147"/>
                  <a:gd name="T14" fmla="*/ 1 w 181"/>
                  <a:gd name="T15" fmla="*/ 145 h 147"/>
                  <a:gd name="T16" fmla="*/ 0 w 181"/>
                  <a:gd name="T17" fmla="*/ 147 h 147"/>
                  <a:gd name="T18" fmla="*/ 1 w 181"/>
                  <a:gd name="T19" fmla="*/ 145 h 147"/>
                  <a:gd name="T20" fmla="*/ 6 w 181"/>
                  <a:gd name="T21" fmla="*/ 140 h 147"/>
                  <a:gd name="T22" fmla="*/ 25 w 181"/>
                  <a:gd name="T23" fmla="*/ 123 h 147"/>
                  <a:gd name="T24" fmla="*/ 88 w 181"/>
                  <a:gd name="T25" fmla="*/ 70 h 147"/>
                  <a:gd name="T26" fmla="*/ 153 w 181"/>
                  <a:gd name="T27" fmla="*/ 19 h 147"/>
                  <a:gd name="T28" fmla="*/ 173 w 181"/>
                  <a:gd name="T29" fmla="*/ 5 h 147"/>
                  <a:gd name="T30" fmla="*/ 179 w 181"/>
                  <a:gd name="T31" fmla="*/ 1 h 147"/>
                  <a:gd name="T32" fmla="*/ 181 w 181"/>
                  <a:gd name="T3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147">
                    <a:moveTo>
                      <a:pt x="181" y="0"/>
                    </a:moveTo>
                    <a:cubicBezTo>
                      <a:pt x="181" y="0"/>
                      <a:pt x="181" y="1"/>
                      <a:pt x="179" y="2"/>
                    </a:cubicBezTo>
                    <a:cubicBezTo>
                      <a:pt x="178" y="3"/>
                      <a:pt x="176" y="4"/>
                      <a:pt x="174" y="6"/>
                    </a:cubicBezTo>
                    <a:cubicBezTo>
                      <a:pt x="169" y="9"/>
                      <a:pt x="162" y="14"/>
                      <a:pt x="154" y="20"/>
                    </a:cubicBezTo>
                    <a:cubicBezTo>
                      <a:pt x="137" y="33"/>
                      <a:pt x="114" y="51"/>
                      <a:pt x="89" y="71"/>
                    </a:cubicBezTo>
                    <a:cubicBezTo>
                      <a:pt x="64" y="92"/>
                      <a:pt x="42" y="111"/>
                      <a:pt x="26" y="124"/>
                    </a:cubicBezTo>
                    <a:cubicBezTo>
                      <a:pt x="18" y="131"/>
                      <a:pt x="11" y="137"/>
                      <a:pt x="7" y="141"/>
                    </a:cubicBezTo>
                    <a:cubicBezTo>
                      <a:pt x="5" y="143"/>
                      <a:pt x="3" y="144"/>
                      <a:pt x="1" y="145"/>
                    </a:cubicBezTo>
                    <a:cubicBezTo>
                      <a:pt x="0" y="146"/>
                      <a:pt x="0" y="147"/>
                      <a:pt x="0" y="147"/>
                    </a:cubicBezTo>
                    <a:cubicBezTo>
                      <a:pt x="0" y="146"/>
                      <a:pt x="0" y="146"/>
                      <a:pt x="1" y="145"/>
                    </a:cubicBezTo>
                    <a:cubicBezTo>
                      <a:pt x="2" y="144"/>
                      <a:pt x="4" y="142"/>
                      <a:pt x="6" y="140"/>
                    </a:cubicBezTo>
                    <a:cubicBezTo>
                      <a:pt x="10" y="136"/>
                      <a:pt x="17" y="130"/>
                      <a:pt x="25" y="123"/>
                    </a:cubicBezTo>
                    <a:cubicBezTo>
                      <a:pt x="40" y="109"/>
                      <a:pt x="63" y="90"/>
                      <a:pt x="88" y="70"/>
                    </a:cubicBezTo>
                    <a:cubicBezTo>
                      <a:pt x="113" y="49"/>
                      <a:pt x="136" y="32"/>
                      <a:pt x="153" y="19"/>
                    </a:cubicBezTo>
                    <a:cubicBezTo>
                      <a:pt x="161" y="13"/>
                      <a:pt x="168" y="8"/>
                      <a:pt x="173" y="5"/>
                    </a:cubicBezTo>
                    <a:cubicBezTo>
                      <a:pt x="176" y="3"/>
                      <a:pt x="178" y="2"/>
                      <a:pt x="179" y="1"/>
                    </a:cubicBezTo>
                    <a:cubicBezTo>
                      <a:pt x="180" y="0"/>
                      <a:pt x="181" y="0"/>
                      <a:pt x="181"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任意多边形 8">
                <a:extLst>
                  <a:ext uri="{FF2B5EF4-FFF2-40B4-BE49-F238E27FC236}">
                    <a16:creationId xmlns:a16="http://schemas.microsoft.com/office/drawing/2014/main" id="{1A9AF346-7A59-41D3-B3FA-992F5987EDF4}"/>
                  </a:ext>
                </a:extLst>
              </p:cNvPr>
              <p:cNvSpPr/>
              <p:nvPr/>
            </p:nvSpPr>
            <p:spPr bwMode="auto">
              <a:xfrm>
                <a:off x="7015163" y="5129213"/>
                <a:ext cx="1225550" cy="606425"/>
              </a:xfrm>
              <a:custGeom>
                <a:avLst/>
                <a:gdLst>
                  <a:gd name="T0" fmla="*/ 455 w 455"/>
                  <a:gd name="T1" fmla="*/ 32 h 225"/>
                  <a:gd name="T2" fmla="*/ 367 w 455"/>
                  <a:gd name="T3" fmla="*/ 3 h 225"/>
                  <a:gd name="T4" fmla="*/ 276 w 455"/>
                  <a:gd name="T5" fmla="*/ 29 h 225"/>
                  <a:gd name="T6" fmla="*/ 0 w 455"/>
                  <a:gd name="T7" fmla="*/ 218 h 225"/>
                  <a:gd name="T8" fmla="*/ 2 w 455"/>
                  <a:gd name="T9" fmla="*/ 225 h 225"/>
                  <a:gd name="T10" fmla="*/ 280 w 455"/>
                  <a:gd name="T11" fmla="*/ 37 h 225"/>
                  <a:gd name="T12" fmla="*/ 370 w 455"/>
                  <a:gd name="T13" fmla="*/ 14 h 225"/>
                  <a:gd name="T14" fmla="*/ 455 w 455"/>
                  <a:gd name="T15" fmla="*/ 32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225">
                    <a:moveTo>
                      <a:pt x="455" y="32"/>
                    </a:moveTo>
                    <a:cubicBezTo>
                      <a:pt x="433" y="9"/>
                      <a:pt x="399" y="0"/>
                      <a:pt x="367" y="3"/>
                    </a:cubicBezTo>
                    <a:cubicBezTo>
                      <a:pt x="336" y="5"/>
                      <a:pt x="306" y="17"/>
                      <a:pt x="276" y="29"/>
                    </a:cubicBezTo>
                    <a:cubicBezTo>
                      <a:pt x="0" y="218"/>
                      <a:pt x="0" y="218"/>
                      <a:pt x="0" y="218"/>
                    </a:cubicBezTo>
                    <a:cubicBezTo>
                      <a:pt x="2" y="225"/>
                      <a:pt x="2" y="225"/>
                      <a:pt x="2" y="225"/>
                    </a:cubicBezTo>
                    <a:cubicBezTo>
                      <a:pt x="280" y="37"/>
                      <a:pt x="280" y="37"/>
                      <a:pt x="280" y="37"/>
                    </a:cubicBezTo>
                    <a:cubicBezTo>
                      <a:pt x="280" y="37"/>
                      <a:pt x="342" y="17"/>
                      <a:pt x="370" y="14"/>
                    </a:cubicBezTo>
                    <a:cubicBezTo>
                      <a:pt x="416" y="8"/>
                      <a:pt x="455" y="32"/>
                      <a:pt x="455" y="3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任意多边形 9">
                <a:extLst>
                  <a:ext uri="{FF2B5EF4-FFF2-40B4-BE49-F238E27FC236}">
                    <a16:creationId xmlns:a16="http://schemas.microsoft.com/office/drawing/2014/main" id="{99228CB0-3275-43BD-9136-BCD82173C69A}"/>
                  </a:ext>
                </a:extLst>
              </p:cNvPr>
              <p:cNvSpPr/>
              <p:nvPr/>
            </p:nvSpPr>
            <p:spPr bwMode="auto">
              <a:xfrm>
                <a:off x="8356601" y="5040313"/>
                <a:ext cx="357188" cy="242888"/>
              </a:xfrm>
              <a:custGeom>
                <a:avLst/>
                <a:gdLst>
                  <a:gd name="T0" fmla="*/ 0 w 133"/>
                  <a:gd name="T1" fmla="*/ 90 h 90"/>
                  <a:gd name="T2" fmla="*/ 133 w 133"/>
                  <a:gd name="T3" fmla="*/ 0 h 90"/>
                  <a:gd name="T4" fmla="*/ 0 w 133"/>
                  <a:gd name="T5" fmla="*/ 90 h 90"/>
                </a:gdLst>
                <a:ahLst/>
                <a:cxnLst>
                  <a:cxn ang="0">
                    <a:pos x="T0" y="T1"/>
                  </a:cxn>
                  <a:cxn ang="0">
                    <a:pos x="T2" y="T3"/>
                  </a:cxn>
                  <a:cxn ang="0">
                    <a:pos x="T4" y="T5"/>
                  </a:cxn>
                </a:cxnLst>
                <a:rect l="0" t="0" r="r" b="b"/>
                <a:pathLst>
                  <a:path w="133" h="90">
                    <a:moveTo>
                      <a:pt x="0" y="90"/>
                    </a:moveTo>
                    <a:cubicBezTo>
                      <a:pt x="133" y="0"/>
                      <a:pt x="133" y="0"/>
                      <a:pt x="133" y="0"/>
                    </a:cubicBezTo>
                    <a:cubicBezTo>
                      <a:pt x="133" y="0"/>
                      <a:pt x="24" y="57"/>
                      <a:pt x="0" y="90"/>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任意多边形 10">
                <a:extLst>
                  <a:ext uri="{FF2B5EF4-FFF2-40B4-BE49-F238E27FC236}">
                    <a16:creationId xmlns:a16="http://schemas.microsoft.com/office/drawing/2014/main" id="{88C42CE9-141E-40A4-9F86-8A2113A5E5F1}"/>
                  </a:ext>
                </a:extLst>
              </p:cNvPr>
              <p:cNvSpPr/>
              <p:nvPr/>
            </p:nvSpPr>
            <p:spPr bwMode="auto">
              <a:xfrm>
                <a:off x="7015163" y="5126038"/>
                <a:ext cx="1262063" cy="590550"/>
              </a:xfrm>
              <a:custGeom>
                <a:avLst/>
                <a:gdLst>
                  <a:gd name="T0" fmla="*/ 0 w 469"/>
                  <a:gd name="T1" fmla="*/ 219 h 219"/>
                  <a:gd name="T2" fmla="*/ 1 w 469"/>
                  <a:gd name="T3" fmla="*/ 218 h 219"/>
                  <a:gd name="T4" fmla="*/ 4 w 469"/>
                  <a:gd name="T5" fmla="*/ 216 h 219"/>
                  <a:gd name="T6" fmla="*/ 18 w 469"/>
                  <a:gd name="T7" fmla="*/ 206 h 219"/>
                  <a:gd name="T8" fmla="*/ 67 w 469"/>
                  <a:gd name="T9" fmla="*/ 172 h 219"/>
                  <a:gd name="T10" fmla="*/ 229 w 469"/>
                  <a:gd name="T11" fmla="*/ 61 h 219"/>
                  <a:gd name="T12" fmla="*/ 276 w 469"/>
                  <a:gd name="T13" fmla="*/ 29 h 219"/>
                  <a:gd name="T14" fmla="*/ 276 w 469"/>
                  <a:gd name="T15" fmla="*/ 29 h 219"/>
                  <a:gd name="T16" fmla="*/ 276 w 469"/>
                  <a:gd name="T17" fmla="*/ 29 h 219"/>
                  <a:gd name="T18" fmla="*/ 360 w 469"/>
                  <a:gd name="T19" fmla="*/ 4 h 219"/>
                  <a:gd name="T20" fmla="*/ 429 w 469"/>
                  <a:gd name="T21" fmla="*/ 13 h 219"/>
                  <a:gd name="T22" fmla="*/ 451 w 469"/>
                  <a:gd name="T23" fmla="*/ 28 h 219"/>
                  <a:gd name="T24" fmla="*/ 463 w 469"/>
                  <a:gd name="T25" fmla="*/ 44 h 219"/>
                  <a:gd name="T26" fmla="*/ 468 w 469"/>
                  <a:gd name="T27" fmla="*/ 55 h 219"/>
                  <a:gd name="T28" fmla="*/ 469 w 469"/>
                  <a:gd name="T29" fmla="*/ 59 h 219"/>
                  <a:gd name="T30" fmla="*/ 469 w 469"/>
                  <a:gd name="T31" fmla="*/ 60 h 219"/>
                  <a:gd name="T32" fmla="*/ 462 w 469"/>
                  <a:gd name="T33" fmla="*/ 44 h 219"/>
                  <a:gd name="T34" fmla="*/ 450 w 469"/>
                  <a:gd name="T35" fmla="*/ 29 h 219"/>
                  <a:gd name="T36" fmla="*/ 428 w 469"/>
                  <a:gd name="T37" fmla="*/ 15 h 219"/>
                  <a:gd name="T38" fmla="*/ 360 w 469"/>
                  <a:gd name="T39" fmla="*/ 5 h 219"/>
                  <a:gd name="T40" fmla="*/ 277 w 469"/>
                  <a:gd name="T41" fmla="*/ 31 h 219"/>
                  <a:gd name="T42" fmla="*/ 277 w 469"/>
                  <a:gd name="T43" fmla="*/ 31 h 219"/>
                  <a:gd name="T44" fmla="*/ 230 w 469"/>
                  <a:gd name="T45" fmla="*/ 63 h 219"/>
                  <a:gd name="T46" fmla="*/ 67 w 469"/>
                  <a:gd name="T47" fmla="*/ 174 h 219"/>
                  <a:gd name="T48" fmla="*/ 18 w 469"/>
                  <a:gd name="T49" fmla="*/ 207 h 219"/>
                  <a:gd name="T50" fmla="*/ 5 w 469"/>
                  <a:gd name="T51" fmla="*/ 216 h 219"/>
                  <a:gd name="T52" fmla="*/ 1 w 469"/>
                  <a:gd name="T53" fmla="*/ 218 h 219"/>
                  <a:gd name="T54" fmla="*/ 0 w 469"/>
                  <a:gd name="T5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9" h="219">
                    <a:moveTo>
                      <a:pt x="0" y="219"/>
                    </a:moveTo>
                    <a:cubicBezTo>
                      <a:pt x="0" y="219"/>
                      <a:pt x="0" y="219"/>
                      <a:pt x="1" y="218"/>
                    </a:cubicBezTo>
                    <a:cubicBezTo>
                      <a:pt x="2" y="217"/>
                      <a:pt x="3" y="217"/>
                      <a:pt x="4" y="216"/>
                    </a:cubicBezTo>
                    <a:cubicBezTo>
                      <a:pt x="7" y="213"/>
                      <a:pt x="12" y="210"/>
                      <a:pt x="18" y="206"/>
                    </a:cubicBezTo>
                    <a:cubicBezTo>
                      <a:pt x="29" y="198"/>
                      <a:pt x="46" y="187"/>
                      <a:pt x="67" y="172"/>
                    </a:cubicBezTo>
                    <a:cubicBezTo>
                      <a:pt x="108" y="144"/>
                      <a:pt x="165" y="105"/>
                      <a:pt x="229" y="61"/>
                    </a:cubicBezTo>
                    <a:cubicBezTo>
                      <a:pt x="245" y="50"/>
                      <a:pt x="260" y="39"/>
                      <a:pt x="276" y="29"/>
                    </a:cubicBezTo>
                    <a:cubicBezTo>
                      <a:pt x="276" y="29"/>
                      <a:pt x="276" y="29"/>
                      <a:pt x="276" y="29"/>
                    </a:cubicBezTo>
                    <a:cubicBezTo>
                      <a:pt x="276" y="29"/>
                      <a:pt x="276" y="29"/>
                      <a:pt x="276" y="29"/>
                    </a:cubicBezTo>
                    <a:cubicBezTo>
                      <a:pt x="305" y="16"/>
                      <a:pt x="333" y="7"/>
                      <a:pt x="360" y="4"/>
                    </a:cubicBezTo>
                    <a:cubicBezTo>
                      <a:pt x="386" y="0"/>
                      <a:pt x="411" y="5"/>
                      <a:pt x="429" y="13"/>
                    </a:cubicBezTo>
                    <a:cubicBezTo>
                      <a:pt x="438" y="18"/>
                      <a:pt x="445" y="23"/>
                      <a:pt x="451" y="28"/>
                    </a:cubicBezTo>
                    <a:cubicBezTo>
                      <a:pt x="456" y="34"/>
                      <a:pt x="460" y="39"/>
                      <a:pt x="463" y="44"/>
                    </a:cubicBezTo>
                    <a:cubicBezTo>
                      <a:pt x="466" y="49"/>
                      <a:pt x="467" y="53"/>
                      <a:pt x="468" y="55"/>
                    </a:cubicBezTo>
                    <a:cubicBezTo>
                      <a:pt x="468" y="57"/>
                      <a:pt x="468" y="58"/>
                      <a:pt x="469" y="59"/>
                    </a:cubicBezTo>
                    <a:cubicBezTo>
                      <a:pt x="469" y="59"/>
                      <a:pt x="469" y="60"/>
                      <a:pt x="469" y="60"/>
                    </a:cubicBezTo>
                    <a:cubicBezTo>
                      <a:pt x="468" y="60"/>
                      <a:pt x="468" y="54"/>
                      <a:pt x="462" y="44"/>
                    </a:cubicBezTo>
                    <a:cubicBezTo>
                      <a:pt x="460" y="40"/>
                      <a:pt x="456" y="34"/>
                      <a:pt x="450" y="29"/>
                    </a:cubicBezTo>
                    <a:cubicBezTo>
                      <a:pt x="444" y="24"/>
                      <a:pt x="437" y="19"/>
                      <a:pt x="428" y="15"/>
                    </a:cubicBezTo>
                    <a:cubicBezTo>
                      <a:pt x="410" y="6"/>
                      <a:pt x="386" y="2"/>
                      <a:pt x="360" y="5"/>
                    </a:cubicBezTo>
                    <a:cubicBezTo>
                      <a:pt x="334" y="9"/>
                      <a:pt x="305" y="18"/>
                      <a:pt x="277" y="31"/>
                    </a:cubicBezTo>
                    <a:cubicBezTo>
                      <a:pt x="277" y="31"/>
                      <a:pt x="277" y="31"/>
                      <a:pt x="277" y="31"/>
                    </a:cubicBezTo>
                    <a:cubicBezTo>
                      <a:pt x="262" y="41"/>
                      <a:pt x="246" y="52"/>
                      <a:pt x="230" y="63"/>
                    </a:cubicBezTo>
                    <a:cubicBezTo>
                      <a:pt x="166" y="106"/>
                      <a:pt x="109" y="145"/>
                      <a:pt x="67" y="174"/>
                    </a:cubicBezTo>
                    <a:cubicBezTo>
                      <a:pt x="47" y="188"/>
                      <a:pt x="30" y="199"/>
                      <a:pt x="18" y="207"/>
                    </a:cubicBezTo>
                    <a:cubicBezTo>
                      <a:pt x="12" y="211"/>
                      <a:pt x="8" y="214"/>
                      <a:pt x="5" y="216"/>
                    </a:cubicBezTo>
                    <a:cubicBezTo>
                      <a:pt x="3" y="217"/>
                      <a:pt x="2" y="218"/>
                      <a:pt x="1" y="218"/>
                    </a:cubicBezTo>
                    <a:cubicBezTo>
                      <a:pt x="0" y="219"/>
                      <a:pt x="0" y="219"/>
                      <a:pt x="0" y="21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任意多边形 11">
                <a:extLst>
                  <a:ext uri="{FF2B5EF4-FFF2-40B4-BE49-F238E27FC236}">
                    <a16:creationId xmlns:a16="http://schemas.microsoft.com/office/drawing/2014/main" id="{56C703AE-0ECD-4DB9-B6F0-5B11D031D343}"/>
                  </a:ext>
                </a:extLst>
              </p:cNvPr>
              <p:cNvSpPr/>
              <p:nvPr/>
            </p:nvSpPr>
            <p:spPr bwMode="auto">
              <a:xfrm>
                <a:off x="7666038" y="5210175"/>
                <a:ext cx="611188" cy="120650"/>
              </a:xfrm>
              <a:custGeom>
                <a:avLst/>
                <a:gdLst>
                  <a:gd name="T0" fmla="*/ 0 w 227"/>
                  <a:gd name="T1" fmla="*/ 45 h 45"/>
                  <a:gd name="T2" fmla="*/ 2 w 227"/>
                  <a:gd name="T3" fmla="*/ 44 h 45"/>
                  <a:gd name="T4" fmla="*/ 8 w 227"/>
                  <a:gd name="T5" fmla="*/ 40 h 45"/>
                  <a:gd name="T6" fmla="*/ 31 w 227"/>
                  <a:gd name="T7" fmla="*/ 29 h 45"/>
                  <a:gd name="T8" fmla="*/ 112 w 227"/>
                  <a:gd name="T9" fmla="*/ 4 h 45"/>
                  <a:gd name="T10" fmla="*/ 196 w 227"/>
                  <a:gd name="T11" fmla="*/ 12 h 45"/>
                  <a:gd name="T12" fmla="*/ 220 w 227"/>
                  <a:gd name="T13" fmla="*/ 23 h 45"/>
                  <a:gd name="T14" fmla="*/ 225 w 227"/>
                  <a:gd name="T15" fmla="*/ 27 h 45"/>
                  <a:gd name="T16" fmla="*/ 227 w 227"/>
                  <a:gd name="T17" fmla="*/ 29 h 45"/>
                  <a:gd name="T18" fmla="*/ 219 w 227"/>
                  <a:gd name="T19" fmla="*/ 24 h 45"/>
                  <a:gd name="T20" fmla="*/ 196 w 227"/>
                  <a:gd name="T21" fmla="*/ 14 h 45"/>
                  <a:gd name="T22" fmla="*/ 112 w 227"/>
                  <a:gd name="T23" fmla="*/ 6 h 45"/>
                  <a:gd name="T24" fmla="*/ 32 w 227"/>
                  <a:gd name="T25" fmla="*/ 31 h 45"/>
                  <a:gd name="T26" fmla="*/ 8 w 227"/>
                  <a:gd name="T27" fmla="*/ 41 h 45"/>
                  <a:gd name="T28" fmla="*/ 2 w 227"/>
                  <a:gd name="T29" fmla="*/ 44 h 45"/>
                  <a:gd name="T30" fmla="*/ 0 w 227"/>
                  <a:gd name="T3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7" h="45">
                    <a:moveTo>
                      <a:pt x="0" y="45"/>
                    </a:moveTo>
                    <a:cubicBezTo>
                      <a:pt x="0" y="45"/>
                      <a:pt x="0" y="45"/>
                      <a:pt x="2" y="44"/>
                    </a:cubicBezTo>
                    <a:cubicBezTo>
                      <a:pt x="3" y="43"/>
                      <a:pt x="5" y="42"/>
                      <a:pt x="8" y="40"/>
                    </a:cubicBezTo>
                    <a:cubicBezTo>
                      <a:pt x="13" y="38"/>
                      <a:pt x="21" y="34"/>
                      <a:pt x="31" y="29"/>
                    </a:cubicBezTo>
                    <a:cubicBezTo>
                      <a:pt x="51" y="20"/>
                      <a:pt x="79" y="9"/>
                      <a:pt x="112" y="4"/>
                    </a:cubicBezTo>
                    <a:cubicBezTo>
                      <a:pt x="145" y="0"/>
                      <a:pt x="176" y="4"/>
                      <a:pt x="196" y="12"/>
                    </a:cubicBezTo>
                    <a:cubicBezTo>
                      <a:pt x="207" y="16"/>
                      <a:pt x="214" y="20"/>
                      <a:pt x="220" y="23"/>
                    </a:cubicBezTo>
                    <a:cubicBezTo>
                      <a:pt x="222" y="25"/>
                      <a:pt x="224" y="26"/>
                      <a:pt x="225" y="27"/>
                    </a:cubicBezTo>
                    <a:cubicBezTo>
                      <a:pt x="227" y="28"/>
                      <a:pt x="227" y="29"/>
                      <a:pt x="227" y="29"/>
                    </a:cubicBezTo>
                    <a:cubicBezTo>
                      <a:pt x="227" y="29"/>
                      <a:pt x="224" y="27"/>
                      <a:pt x="219" y="24"/>
                    </a:cubicBezTo>
                    <a:cubicBezTo>
                      <a:pt x="214" y="21"/>
                      <a:pt x="206" y="17"/>
                      <a:pt x="196" y="14"/>
                    </a:cubicBezTo>
                    <a:cubicBezTo>
                      <a:pt x="176" y="6"/>
                      <a:pt x="145" y="2"/>
                      <a:pt x="112" y="6"/>
                    </a:cubicBezTo>
                    <a:cubicBezTo>
                      <a:pt x="80" y="11"/>
                      <a:pt x="52" y="22"/>
                      <a:pt x="32" y="31"/>
                    </a:cubicBezTo>
                    <a:cubicBezTo>
                      <a:pt x="22" y="35"/>
                      <a:pt x="14" y="39"/>
                      <a:pt x="8" y="41"/>
                    </a:cubicBezTo>
                    <a:cubicBezTo>
                      <a:pt x="6" y="42"/>
                      <a:pt x="4" y="43"/>
                      <a:pt x="2" y="44"/>
                    </a:cubicBezTo>
                    <a:cubicBezTo>
                      <a:pt x="0" y="45"/>
                      <a:pt x="0" y="45"/>
                      <a:pt x="0" y="4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任意多边形 12">
                <a:extLst>
                  <a:ext uri="{FF2B5EF4-FFF2-40B4-BE49-F238E27FC236}">
                    <a16:creationId xmlns:a16="http://schemas.microsoft.com/office/drawing/2014/main" id="{CA72B536-8BA9-4400-B8C7-84FA38E22576}"/>
                  </a:ext>
                </a:extLst>
              </p:cNvPr>
              <p:cNvSpPr/>
              <p:nvPr/>
            </p:nvSpPr>
            <p:spPr bwMode="auto">
              <a:xfrm>
                <a:off x="8321676" y="4975225"/>
                <a:ext cx="479425" cy="315913"/>
              </a:xfrm>
              <a:custGeom>
                <a:avLst/>
                <a:gdLst>
                  <a:gd name="T0" fmla="*/ 178 w 178"/>
                  <a:gd name="T1" fmla="*/ 0 h 117"/>
                  <a:gd name="T2" fmla="*/ 176 w 178"/>
                  <a:gd name="T3" fmla="*/ 2 h 117"/>
                  <a:gd name="T4" fmla="*/ 171 w 178"/>
                  <a:gd name="T5" fmla="*/ 5 h 117"/>
                  <a:gd name="T6" fmla="*/ 152 w 178"/>
                  <a:gd name="T7" fmla="*/ 18 h 117"/>
                  <a:gd name="T8" fmla="*/ 89 w 178"/>
                  <a:gd name="T9" fmla="*/ 58 h 117"/>
                  <a:gd name="T10" fmla="*/ 26 w 178"/>
                  <a:gd name="T11" fmla="*/ 100 h 117"/>
                  <a:gd name="T12" fmla="*/ 8 w 178"/>
                  <a:gd name="T13" fmla="*/ 113 h 117"/>
                  <a:gd name="T14" fmla="*/ 2 w 178"/>
                  <a:gd name="T15" fmla="*/ 116 h 117"/>
                  <a:gd name="T16" fmla="*/ 0 w 178"/>
                  <a:gd name="T17" fmla="*/ 117 h 117"/>
                  <a:gd name="T18" fmla="*/ 2 w 178"/>
                  <a:gd name="T19" fmla="*/ 116 h 117"/>
                  <a:gd name="T20" fmla="*/ 7 w 178"/>
                  <a:gd name="T21" fmla="*/ 112 h 117"/>
                  <a:gd name="T22" fmla="*/ 26 w 178"/>
                  <a:gd name="T23" fmla="*/ 99 h 117"/>
                  <a:gd name="T24" fmla="*/ 88 w 178"/>
                  <a:gd name="T25" fmla="*/ 57 h 117"/>
                  <a:gd name="T26" fmla="*/ 151 w 178"/>
                  <a:gd name="T27" fmla="*/ 16 h 117"/>
                  <a:gd name="T28" fmla="*/ 171 w 178"/>
                  <a:gd name="T29" fmla="*/ 5 h 117"/>
                  <a:gd name="T30" fmla="*/ 176 w 178"/>
                  <a:gd name="T31" fmla="*/ 1 h 117"/>
                  <a:gd name="T32" fmla="*/ 178 w 178"/>
                  <a:gd name="T3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8" h="117">
                    <a:moveTo>
                      <a:pt x="178" y="0"/>
                    </a:moveTo>
                    <a:cubicBezTo>
                      <a:pt x="178" y="1"/>
                      <a:pt x="178" y="1"/>
                      <a:pt x="176" y="2"/>
                    </a:cubicBezTo>
                    <a:cubicBezTo>
                      <a:pt x="175" y="3"/>
                      <a:pt x="173" y="4"/>
                      <a:pt x="171" y="5"/>
                    </a:cubicBezTo>
                    <a:cubicBezTo>
                      <a:pt x="166" y="8"/>
                      <a:pt x="160" y="12"/>
                      <a:pt x="152" y="18"/>
                    </a:cubicBezTo>
                    <a:cubicBezTo>
                      <a:pt x="136" y="28"/>
                      <a:pt x="114" y="42"/>
                      <a:pt x="89" y="58"/>
                    </a:cubicBezTo>
                    <a:cubicBezTo>
                      <a:pt x="64" y="75"/>
                      <a:pt x="42" y="89"/>
                      <a:pt x="26" y="100"/>
                    </a:cubicBezTo>
                    <a:cubicBezTo>
                      <a:pt x="19" y="105"/>
                      <a:pt x="12" y="110"/>
                      <a:pt x="8" y="113"/>
                    </a:cubicBezTo>
                    <a:cubicBezTo>
                      <a:pt x="5" y="114"/>
                      <a:pt x="4" y="115"/>
                      <a:pt x="2" y="116"/>
                    </a:cubicBezTo>
                    <a:cubicBezTo>
                      <a:pt x="1" y="117"/>
                      <a:pt x="0" y="117"/>
                      <a:pt x="0" y="117"/>
                    </a:cubicBezTo>
                    <a:cubicBezTo>
                      <a:pt x="0" y="117"/>
                      <a:pt x="1" y="117"/>
                      <a:pt x="2" y="116"/>
                    </a:cubicBezTo>
                    <a:cubicBezTo>
                      <a:pt x="3" y="115"/>
                      <a:pt x="5" y="114"/>
                      <a:pt x="7" y="112"/>
                    </a:cubicBezTo>
                    <a:cubicBezTo>
                      <a:pt x="11" y="109"/>
                      <a:pt x="18" y="105"/>
                      <a:pt x="26" y="99"/>
                    </a:cubicBezTo>
                    <a:cubicBezTo>
                      <a:pt x="41" y="88"/>
                      <a:pt x="63" y="73"/>
                      <a:pt x="88" y="57"/>
                    </a:cubicBezTo>
                    <a:cubicBezTo>
                      <a:pt x="112" y="41"/>
                      <a:pt x="135" y="26"/>
                      <a:pt x="151" y="16"/>
                    </a:cubicBezTo>
                    <a:cubicBezTo>
                      <a:pt x="160" y="11"/>
                      <a:pt x="166" y="7"/>
                      <a:pt x="171" y="5"/>
                    </a:cubicBezTo>
                    <a:cubicBezTo>
                      <a:pt x="173" y="3"/>
                      <a:pt x="175" y="2"/>
                      <a:pt x="176" y="1"/>
                    </a:cubicBezTo>
                    <a:cubicBezTo>
                      <a:pt x="177" y="1"/>
                      <a:pt x="178" y="0"/>
                      <a:pt x="178"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任意多边形 13">
                <a:extLst>
                  <a:ext uri="{FF2B5EF4-FFF2-40B4-BE49-F238E27FC236}">
                    <a16:creationId xmlns:a16="http://schemas.microsoft.com/office/drawing/2014/main" id="{874A838F-1307-4F49-B249-B9A3E5877713}"/>
                  </a:ext>
                </a:extLst>
              </p:cNvPr>
              <p:cNvSpPr/>
              <p:nvPr/>
            </p:nvSpPr>
            <p:spPr bwMode="auto">
              <a:xfrm>
                <a:off x="7700963" y="5191125"/>
                <a:ext cx="904875" cy="528638"/>
              </a:xfrm>
              <a:custGeom>
                <a:avLst/>
                <a:gdLst>
                  <a:gd name="T0" fmla="*/ 287 w 336"/>
                  <a:gd name="T1" fmla="*/ 64 h 196"/>
                  <a:gd name="T2" fmla="*/ 277 w 336"/>
                  <a:gd name="T3" fmla="*/ 83 h 196"/>
                  <a:gd name="T4" fmla="*/ 254 w 336"/>
                  <a:gd name="T5" fmla="*/ 109 h 196"/>
                  <a:gd name="T6" fmla="*/ 237 w 336"/>
                  <a:gd name="T7" fmla="*/ 168 h 196"/>
                  <a:gd name="T8" fmla="*/ 194 w 336"/>
                  <a:gd name="T9" fmla="*/ 196 h 196"/>
                  <a:gd name="T10" fmla="*/ 123 w 336"/>
                  <a:gd name="T11" fmla="*/ 189 h 196"/>
                  <a:gd name="T12" fmla="*/ 9 w 336"/>
                  <a:gd name="T13" fmla="*/ 144 h 196"/>
                  <a:gd name="T14" fmla="*/ 2 w 336"/>
                  <a:gd name="T15" fmla="*/ 132 h 196"/>
                  <a:gd name="T16" fmla="*/ 14 w 336"/>
                  <a:gd name="T17" fmla="*/ 122 h 196"/>
                  <a:gd name="T18" fmla="*/ 16 w 336"/>
                  <a:gd name="T19" fmla="*/ 121 h 196"/>
                  <a:gd name="T20" fmla="*/ 19 w 336"/>
                  <a:gd name="T21" fmla="*/ 106 h 196"/>
                  <a:gd name="T22" fmla="*/ 53 w 336"/>
                  <a:gd name="T23" fmla="*/ 106 h 196"/>
                  <a:gd name="T24" fmla="*/ 123 w 336"/>
                  <a:gd name="T25" fmla="*/ 134 h 196"/>
                  <a:gd name="T26" fmla="*/ 137 w 336"/>
                  <a:gd name="T27" fmla="*/ 139 h 196"/>
                  <a:gd name="T28" fmla="*/ 70 w 336"/>
                  <a:gd name="T29" fmla="*/ 89 h 196"/>
                  <a:gd name="T30" fmla="*/ 77 w 336"/>
                  <a:gd name="T31" fmla="*/ 74 h 196"/>
                  <a:gd name="T32" fmla="*/ 111 w 336"/>
                  <a:gd name="T33" fmla="*/ 79 h 196"/>
                  <a:gd name="T34" fmla="*/ 180 w 336"/>
                  <a:gd name="T35" fmla="*/ 113 h 196"/>
                  <a:gd name="T36" fmla="*/ 181 w 336"/>
                  <a:gd name="T37" fmla="*/ 105 h 196"/>
                  <a:gd name="T38" fmla="*/ 155 w 336"/>
                  <a:gd name="T39" fmla="*/ 69 h 196"/>
                  <a:gd name="T40" fmla="*/ 154 w 336"/>
                  <a:gd name="T41" fmla="*/ 58 h 196"/>
                  <a:gd name="T42" fmla="*/ 181 w 336"/>
                  <a:gd name="T43" fmla="*/ 59 h 196"/>
                  <a:gd name="T44" fmla="*/ 211 w 336"/>
                  <a:gd name="T45" fmla="*/ 81 h 196"/>
                  <a:gd name="T46" fmla="*/ 322 w 336"/>
                  <a:gd name="T47" fmla="*/ 1 h 196"/>
                  <a:gd name="T48" fmla="*/ 331 w 336"/>
                  <a:gd name="T49" fmla="*/ 19 h 196"/>
                  <a:gd name="T50" fmla="*/ 287 w 336"/>
                  <a:gd name="T51" fmla="*/ 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6" h="196">
                    <a:moveTo>
                      <a:pt x="287" y="64"/>
                    </a:moveTo>
                    <a:cubicBezTo>
                      <a:pt x="287" y="64"/>
                      <a:pt x="282" y="77"/>
                      <a:pt x="277" y="83"/>
                    </a:cubicBezTo>
                    <a:cubicBezTo>
                      <a:pt x="272" y="89"/>
                      <a:pt x="255" y="97"/>
                      <a:pt x="254" y="109"/>
                    </a:cubicBezTo>
                    <a:cubicBezTo>
                      <a:pt x="252" y="120"/>
                      <a:pt x="255" y="148"/>
                      <a:pt x="237" y="168"/>
                    </a:cubicBezTo>
                    <a:cubicBezTo>
                      <a:pt x="219" y="189"/>
                      <a:pt x="194" y="196"/>
                      <a:pt x="194" y="196"/>
                    </a:cubicBezTo>
                    <a:cubicBezTo>
                      <a:pt x="123" y="189"/>
                      <a:pt x="123" y="189"/>
                      <a:pt x="123" y="189"/>
                    </a:cubicBezTo>
                    <a:cubicBezTo>
                      <a:pt x="9" y="144"/>
                      <a:pt x="9" y="144"/>
                      <a:pt x="9" y="144"/>
                    </a:cubicBezTo>
                    <a:cubicBezTo>
                      <a:pt x="9" y="144"/>
                      <a:pt x="0" y="142"/>
                      <a:pt x="2" y="132"/>
                    </a:cubicBezTo>
                    <a:cubicBezTo>
                      <a:pt x="3" y="127"/>
                      <a:pt x="8" y="122"/>
                      <a:pt x="14" y="122"/>
                    </a:cubicBezTo>
                    <a:cubicBezTo>
                      <a:pt x="16" y="121"/>
                      <a:pt x="16" y="121"/>
                      <a:pt x="16" y="121"/>
                    </a:cubicBezTo>
                    <a:cubicBezTo>
                      <a:pt x="16" y="121"/>
                      <a:pt x="10" y="116"/>
                      <a:pt x="19" y="106"/>
                    </a:cubicBezTo>
                    <a:cubicBezTo>
                      <a:pt x="27" y="98"/>
                      <a:pt x="44" y="103"/>
                      <a:pt x="53" y="106"/>
                    </a:cubicBezTo>
                    <a:cubicBezTo>
                      <a:pt x="62" y="109"/>
                      <a:pt x="114" y="130"/>
                      <a:pt x="123" y="134"/>
                    </a:cubicBezTo>
                    <a:cubicBezTo>
                      <a:pt x="131" y="137"/>
                      <a:pt x="137" y="139"/>
                      <a:pt x="137" y="139"/>
                    </a:cubicBezTo>
                    <a:cubicBezTo>
                      <a:pt x="137" y="139"/>
                      <a:pt x="71" y="95"/>
                      <a:pt x="70" y="89"/>
                    </a:cubicBezTo>
                    <a:cubicBezTo>
                      <a:pt x="69" y="82"/>
                      <a:pt x="70" y="79"/>
                      <a:pt x="77" y="74"/>
                    </a:cubicBezTo>
                    <a:cubicBezTo>
                      <a:pt x="85" y="68"/>
                      <a:pt x="98" y="74"/>
                      <a:pt x="111" y="79"/>
                    </a:cubicBezTo>
                    <a:cubicBezTo>
                      <a:pt x="120" y="83"/>
                      <a:pt x="180" y="113"/>
                      <a:pt x="180" y="113"/>
                    </a:cubicBezTo>
                    <a:cubicBezTo>
                      <a:pt x="180" y="113"/>
                      <a:pt x="183" y="111"/>
                      <a:pt x="181" y="105"/>
                    </a:cubicBezTo>
                    <a:cubicBezTo>
                      <a:pt x="178" y="100"/>
                      <a:pt x="158" y="74"/>
                      <a:pt x="155" y="69"/>
                    </a:cubicBezTo>
                    <a:cubicBezTo>
                      <a:pt x="152" y="65"/>
                      <a:pt x="151" y="62"/>
                      <a:pt x="154" y="58"/>
                    </a:cubicBezTo>
                    <a:cubicBezTo>
                      <a:pt x="158" y="52"/>
                      <a:pt x="170" y="49"/>
                      <a:pt x="181" y="59"/>
                    </a:cubicBezTo>
                    <a:cubicBezTo>
                      <a:pt x="187" y="65"/>
                      <a:pt x="211" y="81"/>
                      <a:pt x="211" y="81"/>
                    </a:cubicBezTo>
                    <a:cubicBezTo>
                      <a:pt x="322" y="1"/>
                      <a:pt x="322" y="1"/>
                      <a:pt x="322" y="1"/>
                    </a:cubicBezTo>
                    <a:cubicBezTo>
                      <a:pt x="322" y="1"/>
                      <a:pt x="336" y="0"/>
                      <a:pt x="331" y="19"/>
                    </a:cubicBezTo>
                    <a:cubicBezTo>
                      <a:pt x="326" y="39"/>
                      <a:pt x="287" y="64"/>
                      <a:pt x="287" y="64"/>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任意多边形 14">
                <a:extLst>
                  <a:ext uri="{FF2B5EF4-FFF2-40B4-BE49-F238E27FC236}">
                    <a16:creationId xmlns:a16="http://schemas.microsoft.com/office/drawing/2014/main" id="{1755F7BE-CB08-4667-8611-06B562C73091}"/>
                  </a:ext>
                </a:extLst>
              </p:cNvPr>
              <p:cNvSpPr/>
              <p:nvPr/>
            </p:nvSpPr>
            <p:spPr bwMode="auto">
              <a:xfrm>
                <a:off x="8197851" y="5500688"/>
                <a:ext cx="55563" cy="46038"/>
              </a:xfrm>
              <a:custGeom>
                <a:avLst/>
                <a:gdLst>
                  <a:gd name="T0" fmla="*/ 21 w 21"/>
                  <a:gd name="T1" fmla="*/ 17 h 17"/>
                  <a:gd name="T2" fmla="*/ 9 w 21"/>
                  <a:gd name="T3" fmla="*/ 11 h 17"/>
                  <a:gd name="T4" fmla="*/ 1 w 21"/>
                  <a:gd name="T5" fmla="*/ 0 h 17"/>
                  <a:gd name="T6" fmla="*/ 10 w 21"/>
                  <a:gd name="T7" fmla="*/ 9 h 17"/>
                  <a:gd name="T8" fmla="*/ 21 w 21"/>
                  <a:gd name="T9" fmla="*/ 17 h 17"/>
                </a:gdLst>
                <a:ahLst/>
                <a:cxnLst>
                  <a:cxn ang="0">
                    <a:pos x="T0" y="T1"/>
                  </a:cxn>
                  <a:cxn ang="0">
                    <a:pos x="T2" y="T3"/>
                  </a:cxn>
                  <a:cxn ang="0">
                    <a:pos x="T4" y="T5"/>
                  </a:cxn>
                  <a:cxn ang="0">
                    <a:pos x="T6" y="T7"/>
                  </a:cxn>
                  <a:cxn ang="0">
                    <a:pos x="T8" y="T9"/>
                  </a:cxn>
                </a:cxnLst>
                <a:rect l="0" t="0" r="r" b="b"/>
                <a:pathLst>
                  <a:path w="21" h="17">
                    <a:moveTo>
                      <a:pt x="21" y="17"/>
                    </a:moveTo>
                    <a:cubicBezTo>
                      <a:pt x="20" y="17"/>
                      <a:pt x="14" y="16"/>
                      <a:pt x="9" y="11"/>
                    </a:cubicBezTo>
                    <a:cubicBezTo>
                      <a:pt x="3" y="6"/>
                      <a:pt x="0" y="0"/>
                      <a:pt x="1" y="0"/>
                    </a:cubicBezTo>
                    <a:cubicBezTo>
                      <a:pt x="1" y="0"/>
                      <a:pt x="4" y="5"/>
                      <a:pt x="10" y="9"/>
                    </a:cubicBezTo>
                    <a:cubicBezTo>
                      <a:pt x="15" y="14"/>
                      <a:pt x="21" y="16"/>
                      <a:pt x="21" y="17"/>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任意多边形 16">
                <a:extLst>
                  <a:ext uri="{FF2B5EF4-FFF2-40B4-BE49-F238E27FC236}">
                    <a16:creationId xmlns:a16="http://schemas.microsoft.com/office/drawing/2014/main" id="{F441661C-EE28-43F9-97ED-C8FDC517889E}"/>
                  </a:ext>
                </a:extLst>
              </p:cNvPr>
              <p:cNvSpPr/>
              <p:nvPr/>
            </p:nvSpPr>
            <p:spPr bwMode="auto">
              <a:xfrm>
                <a:off x="8267701" y="5407025"/>
                <a:ext cx="26988" cy="69850"/>
              </a:xfrm>
              <a:custGeom>
                <a:avLst/>
                <a:gdLst>
                  <a:gd name="T0" fmla="*/ 9 w 10"/>
                  <a:gd name="T1" fmla="*/ 26 h 26"/>
                  <a:gd name="T2" fmla="*/ 6 w 10"/>
                  <a:gd name="T3" fmla="*/ 13 h 26"/>
                  <a:gd name="T4" fmla="*/ 0 w 10"/>
                  <a:gd name="T5" fmla="*/ 1 h 26"/>
                  <a:gd name="T6" fmla="*/ 8 w 10"/>
                  <a:gd name="T7" fmla="*/ 12 h 26"/>
                  <a:gd name="T8" fmla="*/ 9 w 10"/>
                  <a:gd name="T9" fmla="*/ 26 h 26"/>
                </a:gdLst>
                <a:ahLst/>
                <a:cxnLst>
                  <a:cxn ang="0">
                    <a:pos x="T0" y="T1"/>
                  </a:cxn>
                  <a:cxn ang="0">
                    <a:pos x="T2" y="T3"/>
                  </a:cxn>
                  <a:cxn ang="0">
                    <a:pos x="T4" y="T5"/>
                  </a:cxn>
                  <a:cxn ang="0">
                    <a:pos x="T6" y="T7"/>
                  </a:cxn>
                  <a:cxn ang="0">
                    <a:pos x="T8" y="T9"/>
                  </a:cxn>
                </a:cxnLst>
                <a:rect l="0" t="0" r="r" b="b"/>
                <a:pathLst>
                  <a:path w="10" h="26">
                    <a:moveTo>
                      <a:pt x="9" y="26"/>
                    </a:moveTo>
                    <a:cubicBezTo>
                      <a:pt x="8" y="26"/>
                      <a:pt x="8" y="20"/>
                      <a:pt x="6" y="13"/>
                    </a:cubicBezTo>
                    <a:cubicBezTo>
                      <a:pt x="3" y="6"/>
                      <a:pt x="0" y="1"/>
                      <a:pt x="0" y="1"/>
                    </a:cubicBezTo>
                    <a:cubicBezTo>
                      <a:pt x="1" y="0"/>
                      <a:pt x="5" y="5"/>
                      <a:pt x="8" y="12"/>
                    </a:cubicBezTo>
                    <a:cubicBezTo>
                      <a:pt x="10" y="20"/>
                      <a:pt x="9" y="26"/>
                      <a:pt x="9" y="26"/>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任意多边形 17">
                <a:extLst>
                  <a:ext uri="{FF2B5EF4-FFF2-40B4-BE49-F238E27FC236}">
                    <a16:creationId xmlns:a16="http://schemas.microsoft.com/office/drawing/2014/main" id="{18D1A146-B854-4FE7-96BE-9404B01A9E5B}"/>
                  </a:ext>
                </a:extLst>
              </p:cNvPr>
              <p:cNvSpPr/>
              <p:nvPr/>
            </p:nvSpPr>
            <p:spPr bwMode="auto">
              <a:xfrm>
                <a:off x="8450263" y="5286375"/>
                <a:ext cx="19050" cy="63500"/>
              </a:xfrm>
              <a:custGeom>
                <a:avLst/>
                <a:gdLst>
                  <a:gd name="T0" fmla="*/ 7 w 7"/>
                  <a:gd name="T1" fmla="*/ 24 h 24"/>
                  <a:gd name="T2" fmla="*/ 4 w 7"/>
                  <a:gd name="T3" fmla="*/ 21 h 24"/>
                  <a:gd name="T4" fmla="*/ 0 w 7"/>
                  <a:gd name="T5" fmla="*/ 12 h 24"/>
                  <a:gd name="T6" fmla="*/ 2 w 7"/>
                  <a:gd name="T7" fmla="*/ 3 h 24"/>
                  <a:gd name="T8" fmla="*/ 4 w 7"/>
                  <a:gd name="T9" fmla="*/ 0 h 24"/>
                  <a:gd name="T10" fmla="*/ 3 w 7"/>
                  <a:gd name="T11" fmla="*/ 12 h 24"/>
                  <a:gd name="T12" fmla="*/ 7 w 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7" h="24">
                    <a:moveTo>
                      <a:pt x="7" y="24"/>
                    </a:moveTo>
                    <a:cubicBezTo>
                      <a:pt x="6" y="24"/>
                      <a:pt x="5" y="23"/>
                      <a:pt x="4" y="21"/>
                    </a:cubicBezTo>
                    <a:cubicBezTo>
                      <a:pt x="2" y="19"/>
                      <a:pt x="1" y="16"/>
                      <a:pt x="0" y="12"/>
                    </a:cubicBezTo>
                    <a:cubicBezTo>
                      <a:pt x="0" y="9"/>
                      <a:pt x="1" y="5"/>
                      <a:pt x="2" y="3"/>
                    </a:cubicBezTo>
                    <a:cubicBezTo>
                      <a:pt x="3" y="1"/>
                      <a:pt x="4" y="0"/>
                      <a:pt x="4" y="0"/>
                    </a:cubicBezTo>
                    <a:cubicBezTo>
                      <a:pt x="5" y="0"/>
                      <a:pt x="2" y="5"/>
                      <a:pt x="3" y="12"/>
                    </a:cubicBezTo>
                    <a:cubicBezTo>
                      <a:pt x="3" y="19"/>
                      <a:pt x="7" y="23"/>
                      <a:pt x="7" y="24"/>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任意多边形 18">
                <a:extLst>
                  <a:ext uri="{FF2B5EF4-FFF2-40B4-BE49-F238E27FC236}">
                    <a16:creationId xmlns:a16="http://schemas.microsoft.com/office/drawing/2014/main" id="{D0CBB49A-1ED5-4F8C-8296-8699A32595F0}"/>
                  </a:ext>
                </a:extLst>
              </p:cNvPr>
              <p:cNvSpPr/>
              <p:nvPr/>
            </p:nvSpPr>
            <p:spPr bwMode="auto">
              <a:xfrm>
                <a:off x="8072438" y="5557838"/>
                <a:ext cx="125413" cy="65088"/>
              </a:xfrm>
              <a:custGeom>
                <a:avLst/>
                <a:gdLst>
                  <a:gd name="T0" fmla="*/ 46 w 46"/>
                  <a:gd name="T1" fmla="*/ 24 h 24"/>
                  <a:gd name="T2" fmla="*/ 38 w 46"/>
                  <a:gd name="T3" fmla="*/ 24 h 24"/>
                  <a:gd name="T4" fmla="*/ 21 w 46"/>
                  <a:gd name="T5" fmla="*/ 17 h 24"/>
                  <a:gd name="T6" fmla="*/ 6 w 46"/>
                  <a:gd name="T7" fmla="*/ 6 h 24"/>
                  <a:gd name="T8" fmla="*/ 0 w 46"/>
                  <a:gd name="T9" fmla="*/ 1 h 24"/>
                  <a:gd name="T10" fmla="*/ 7 w 46"/>
                  <a:gd name="T11" fmla="*/ 5 h 24"/>
                  <a:gd name="T12" fmla="*/ 22 w 46"/>
                  <a:gd name="T13" fmla="*/ 15 h 24"/>
                  <a:gd name="T14" fmla="*/ 39 w 46"/>
                  <a:gd name="T15" fmla="*/ 22 h 24"/>
                  <a:gd name="T16" fmla="*/ 46 w 4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4">
                    <a:moveTo>
                      <a:pt x="46" y="24"/>
                    </a:moveTo>
                    <a:cubicBezTo>
                      <a:pt x="46" y="24"/>
                      <a:pt x="43" y="24"/>
                      <a:pt x="38" y="24"/>
                    </a:cubicBezTo>
                    <a:cubicBezTo>
                      <a:pt x="34" y="23"/>
                      <a:pt x="27" y="21"/>
                      <a:pt x="21" y="17"/>
                    </a:cubicBezTo>
                    <a:cubicBezTo>
                      <a:pt x="14" y="13"/>
                      <a:pt x="9" y="9"/>
                      <a:pt x="6" y="6"/>
                    </a:cubicBezTo>
                    <a:cubicBezTo>
                      <a:pt x="2" y="3"/>
                      <a:pt x="0" y="1"/>
                      <a:pt x="0" y="1"/>
                    </a:cubicBezTo>
                    <a:cubicBezTo>
                      <a:pt x="0" y="0"/>
                      <a:pt x="3" y="2"/>
                      <a:pt x="7" y="5"/>
                    </a:cubicBezTo>
                    <a:cubicBezTo>
                      <a:pt x="10" y="8"/>
                      <a:pt x="16" y="12"/>
                      <a:pt x="22" y="15"/>
                    </a:cubicBezTo>
                    <a:cubicBezTo>
                      <a:pt x="28" y="19"/>
                      <a:pt x="34" y="21"/>
                      <a:pt x="39" y="22"/>
                    </a:cubicBezTo>
                    <a:cubicBezTo>
                      <a:pt x="43" y="23"/>
                      <a:pt x="46" y="23"/>
                      <a:pt x="46" y="24"/>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任意多边形 21">
                <a:extLst>
                  <a:ext uri="{FF2B5EF4-FFF2-40B4-BE49-F238E27FC236}">
                    <a16:creationId xmlns:a16="http://schemas.microsoft.com/office/drawing/2014/main" id="{B7D81CA0-26FD-4E9A-9AAD-CE98D5351939}"/>
                  </a:ext>
                </a:extLst>
              </p:cNvPr>
              <p:cNvSpPr/>
              <p:nvPr/>
            </p:nvSpPr>
            <p:spPr bwMode="auto">
              <a:xfrm>
                <a:off x="7743826" y="5519738"/>
                <a:ext cx="319088" cy="139700"/>
              </a:xfrm>
              <a:custGeom>
                <a:avLst/>
                <a:gdLst>
                  <a:gd name="T0" fmla="*/ 118 w 118"/>
                  <a:gd name="T1" fmla="*/ 52 h 52"/>
                  <a:gd name="T2" fmla="*/ 59 w 118"/>
                  <a:gd name="T3" fmla="*/ 27 h 52"/>
                  <a:gd name="T4" fmla="*/ 0 w 118"/>
                  <a:gd name="T5" fmla="*/ 0 h 52"/>
                  <a:gd name="T6" fmla="*/ 60 w 118"/>
                  <a:gd name="T7" fmla="*/ 25 h 52"/>
                  <a:gd name="T8" fmla="*/ 118 w 118"/>
                  <a:gd name="T9" fmla="*/ 52 h 52"/>
                </a:gdLst>
                <a:ahLst/>
                <a:cxnLst>
                  <a:cxn ang="0">
                    <a:pos x="T0" y="T1"/>
                  </a:cxn>
                  <a:cxn ang="0">
                    <a:pos x="T2" y="T3"/>
                  </a:cxn>
                  <a:cxn ang="0">
                    <a:pos x="T4" y="T5"/>
                  </a:cxn>
                  <a:cxn ang="0">
                    <a:pos x="T6" y="T7"/>
                  </a:cxn>
                  <a:cxn ang="0">
                    <a:pos x="T8" y="T9"/>
                  </a:cxn>
                </a:cxnLst>
                <a:rect l="0" t="0" r="r" b="b"/>
                <a:pathLst>
                  <a:path w="118" h="52">
                    <a:moveTo>
                      <a:pt x="118" y="52"/>
                    </a:moveTo>
                    <a:cubicBezTo>
                      <a:pt x="118" y="52"/>
                      <a:pt x="91" y="41"/>
                      <a:pt x="59" y="27"/>
                    </a:cubicBezTo>
                    <a:cubicBezTo>
                      <a:pt x="26" y="13"/>
                      <a:pt x="0" y="1"/>
                      <a:pt x="0" y="0"/>
                    </a:cubicBezTo>
                    <a:cubicBezTo>
                      <a:pt x="1" y="0"/>
                      <a:pt x="27" y="11"/>
                      <a:pt x="60" y="25"/>
                    </a:cubicBezTo>
                    <a:cubicBezTo>
                      <a:pt x="92" y="39"/>
                      <a:pt x="118" y="51"/>
                      <a:pt x="118" y="52"/>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任意多边形 1333">
                <a:extLst>
                  <a:ext uri="{FF2B5EF4-FFF2-40B4-BE49-F238E27FC236}">
                    <a16:creationId xmlns:a16="http://schemas.microsoft.com/office/drawing/2014/main" id="{ACAA0EBB-E7D8-4B83-B41D-AFBD5C8D346A}"/>
                  </a:ext>
                </a:extLst>
              </p:cNvPr>
              <p:cNvSpPr/>
              <p:nvPr/>
            </p:nvSpPr>
            <p:spPr bwMode="auto">
              <a:xfrm flipH="1">
                <a:off x="6337444" y="2352051"/>
                <a:ext cx="1216755" cy="1096612"/>
              </a:xfrm>
              <a:custGeom>
                <a:avLst/>
                <a:gdLst>
                  <a:gd name="T0" fmla="*/ 291 w 291"/>
                  <a:gd name="T1" fmla="*/ 112 h 262"/>
                  <a:gd name="T2" fmla="*/ 226 w 291"/>
                  <a:gd name="T3" fmla="*/ 34 h 262"/>
                  <a:gd name="T4" fmla="*/ 128 w 291"/>
                  <a:gd name="T5" fmla="*/ 9 h 262"/>
                  <a:gd name="T6" fmla="*/ 1 w 291"/>
                  <a:gd name="T7" fmla="*/ 140 h 262"/>
                  <a:gd name="T8" fmla="*/ 0 w 291"/>
                  <a:gd name="T9" fmla="*/ 142 h 262"/>
                  <a:gd name="T10" fmla="*/ 25 w 291"/>
                  <a:gd name="T11" fmla="*/ 136 h 262"/>
                  <a:gd name="T12" fmla="*/ 15 w 291"/>
                  <a:gd name="T13" fmla="*/ 157 h 262"/>
                  <a:gd name="T14" fmla="*/ 28 w 291"/>
                  <a:gd name="T15" fmla="*/ 166 h 262"/>
                  <a:gd name="T16" fmla="*/ 25 w 291"/>
                  <a:gd name="T17" fmla="*/ 169 h 262"/>
                  <a:gd name="T18" fmla="*/ 40 w 291"/>
                  <a:gd name="T19" fmla="*/ 184 h 262"/>
                  <a:gd name="T20" fmla="*/ 35 w 291"/>
                  <a:gd name="T21" fmla="*/ 157 h 262"/>
                  <a:gd name="T22" fmla="*/ 58 w 291"/>
                  <a:gd name="T23" fmla="*/ 115 h 262"/>
                  <a:gd name="T24" fmla="*/ 45 w 291"/>
                  <a:gd name="T25" fmla="*/ 148 h 262"/>
                  <a:gd name="T26" fmla="*/ 101 w 291"/>
                  <a:gd name="T27" fmla="*/ 108 h 262"/>
                  <a:gd name="T28" fmla="*/ 77 w 291"/>
                  <a:gd name="T29" fmla="*/ 145 h 262"/>
                  <a:gd name="T30" fmla="*/ 149 w 291"/>
                  <a:gd name="T31" fmla="*/ 109 h 262"/>
                  <a:gd name="T32" fmla="*/ 185 w 291"/>
                  <a:gd name="T33" fmla="*/ 156 h 262"/>
                  <a:gd name="T34" fmla="*/ 201 w 291"/>
                  <a:gd name="T35" fmla="*/ 186 h 262"/>
                  <a:gd name="T36" fmla="*/ 237 w 291"/>
                  <a:gd name="T37" fmla="*/ 236 h 262"/>
                  <a:gd name="T38" fmla="*/ 256 w 291"/>
                  <a:gd name="T39" fmla="*/ 262 h 262"/>
                  <a:gd name="T40" fmla="*/ 291 w 291"/>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1" h="262">
                    <a:moveTo>
                      <a:pt x="291" y="112"/>
                    </a:moveTo>
                    <a:cubicBezTo>
                      <a:pt x="291" y="88"/>
                      <a:pt x="268" y="39"/>
                      <a:pt x="226" y="34"/>
                    </a:cubicBezTo>
                    <a:cubicBezTo>
                      <a:pt x="203" y="9"/>
                      <a:pt x="169" y="0"/>
                      <a:pt x="128" y="9"/>
                    </a:cubicBezTo>
                    <a:cubicBezTo>
                      <a:pt x="34" y="31"/>
                      <a:pt x="5" y="124"/>
                      <a:pt x="1" y="140"/>
                    </a:cubicBezTo>
                    <a:cubicBezTo>
                      <a:pt x="0" y="141"/>
                      <a:pt x="0" y="142"/>
                      <a:pt x="0" y="142"/>
                    </a:cubicBezTo>
                    <a:cubicBezTo>
                      <a:pt x="25" y="136"/>
                      <a:pt x="25" y="136"/>
                      <a:pt x="25" y="136"/>
                    </a:cubicBezTo>
                    <a:cubicBezTo>
                      <a:pt x="15" y="157"/>
                      <a:pt x="15" y="157"/>
                      <a:pt x="15" y="157"/>
                    </a:cubicBezTo>
                    <a:cubicBezTo>
                      <a:pt x="28" y="166"/>
                      <a:pt x="28" y="166"/>
                      <a:pt x="28" y="166"/>
                    </a:cubicBezTo>
                    <a:cubicBezTo>
                      <a:pt x="25" y="169"/>
                      <a:pt x="25" y="169"/>
                      <a:pt x="25" y="169"/>
                    </a:cubicBezTo>
                    <a:cubicBezTo>
                      <a:pt x="40" y="184"/>
                      <a:pt x="40" y="184"/>
                      <a:pt x="40" y="184"/>
                    </a:cubicBezTo>
                    <a:cubicBezTo>
                      <a:pt x="35" y="157"/>
                      <a:pt x="35" y="157"/>
                      <a:pt x="35" y="157"/>
                    </a:cubicBezTo>
                    <a:cubicBezTo>
                      <a:pt x="38" y="139"/>
                      <a:pt x="58" y="115"/>
                      <a:pt x="58" y="115"/>
                    </a:cubicBezTo>
                    <a:cubicBezTo>
                      <a:pt x="47" y="129"/>
                      <a:pt x="45" y="148"/>
                      <a:pt x="45" y="148"/>
                    </a:cubicBezTo>
                    <a:cubicBezTo>
                      <a:pt x="53" y="127"/>
                      <a:pt x="101" y="108"/>
                      <a:pt x="101" y="108"/>
                    </a:cubicBezTo>
                    <a:cubicBezTo>
                      <a:pt x="86" y="121"/>
                      <a:pt x="77" y="145"/>
                      <a:pt x="77" y="145"/>
                    </a:cubicBezTo>
                    <a:cubicBezTo>
                      <a:pt x="92" y="127"/>
                      <a:pt x="127" y="115"/>
                      <a:pt x="149" y="109"/>
                    </a:cubicBezTo>
                    <a:cubicBezTo>
                      <a:pt x="157" y="127"/>
                      <a:pt x="168" y="146"/>
                      <a:pt x="185" y="156"/>
                    </a:cubicBezTo>
                    <a:cubicBezTo>
                      <a:pt x="201" y="166"/>
                      <a:pt x="201" y="186"/>
                      <a:pt x="201" y="186"/>
                    </a:cubicBezTo>
                    <a:cubicBezTo>
                      <a:pt x="229" y="205"/>
                      <a:pt x="237" y="236"/>
                      <a:pt x="237" y="236"/>
                    </a:cubicBezTo>
                    <a:cubicBezTo>
                      <a:pt x="256" y="262"/>
                      <a:pt x="256" y="262"/>
                      <a:pt x="256" y="262"/>
                    </a:cubicBezTo>
                    <a:cubicBezTo>
                      <a:pt x="256" y="262"/>
                      <a:pt x="291" y="219"/>
                      <a:pt x="291"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14" name="组合 413">
                <a:extLst>
                  <a:ext uri="{FF2B5EF4-FFF2-40B4-BE49-F238E27FC236}">
                    <a16:creationId xmlns:a16="http://schemas.microsoft.com/office/drawing/2014/main" id="{4D87058A-A2DC-427B-879E-6B9459008212}"/>
                  </a:ext>
                </a:extLst>
              </p:cNvPr>
              <p:cNvGrpSpPr/>
              <p:nvPr/>
            </p:nvGrpSpPr>
            <p:grpSpPr>
              <a:xfrm>
                <a:off x="6474947" y="3163882"/>
                <a:ext cx="180975" cy="328613"/>
                <a:chOff x="8999539" y="2978151"/>
                <a:chExt cx="180975" cy="328613"/>
              </a:xfrm>
            </p:grpSpPr>
            <p:sp>
              <p:nvSpPr>
                <p:cNvPr id="415" name="任意多边形 1402">
                  <a:extLst>
                    <a:ext uri="{FF2B5EF4-FFF2-40B4-BE49-F238E27FC236}">
                      <a16:creationId xmlns:a16="http://schemas.microsoft.com/office/drawing/2014/main" id="{4F749D21-19E8-49CC-A12F-23214965E9FF}"/>
                    </a:ext>
                  </a:extLst>
                </p:cNvPr>
                <p:cNvSpPr/>
                <p:nvPr/>
              </p:nvSpPr>
              <p:spPr bwMode="auto">
                <a:xfrm>
                  <a:off x="8999539" y="2978151"/>
                  <a:ext cx="180975" cy="328613"/>
                </a:xfrm>
                <a:custGeom>
                  <a:avLst/>
                  <a:gdLst>
                    <a:gd name="T0" fmla="*/ 67 w 67"/>
                    <a:gd name="T1" fmla="*/ 24 h 122"/>
                    <a:gd name="T2" fmla="*/ 4 w 67"/>
                    <a:gd name="T3" fmla="*/ 61 h 122"/>
                    <a:gd name="T4" fmla="*/ 63 w 67"/>
                    <a:gd name="T5" fmla="*/ 112 h 122"/>
                    <a:gd name="T6" fmla="*/ 67 w 67"/>
                    <a:gd name="T7" fmla="*/ 24 h 122"/>
                  </a:gdLst>
                  <a:ahLst/>
                  <a:cxnLst>
                    <a:cxn ang="0">
                      <a:pos x="T0" y="T1"/>
                    </a:cxn>
                    <a:cxn ang="0">
                      <a:pos x="T2" y="T3"/>
                    </a:cxn>
                    <a:cxn ang="0">
                      <a:pos x="T4" y="T5"/>
                    </a:cxn>
                    <a:cxn ang="0">
                      <a:pos x="T6" y="T7"/>
                    </a:cxn>
                  </a:cxnLst>
                  <a:rect l="0" t="0" r="r" b="b"/>
                  <a:pathLst>
                    <a:path w="67" h="122">
                      <a:moveTo>
                        <a:pt x="67" y="24"/>
                      </a:moveTo>
                      <a:cubicBezTo>
                        <a:pt x="66" y="23"/>
                        <a:pt x="8" y="0"/>
                        <a:pt x="4" y="61"/>
                      </a:cubicBezTo>
                      <a:cubicBezTo>
                        <a:pt x="0" y="122"/>
                        <a:pt x="62" y="113"/>
                        <a:pt x="63" y="112"/>
                      </a:cubicBezTo>
                      <a:cubicBezTo>
                        <a:pt x="63" y="110"/>
                        <a:pt x="67" y="24"/>
                        <a:pt x="67" y="24"/>
                      </a:cubicBezTo>
                      <a:close/>
                    </a:path>
                  </a:pathLst>
                </a:custGeom>
                <a:solidFill>
                  <a:srgbClr val="FFB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任意多边形 1403">
                  <a:extLst>
                    <a:ext uri="{FF2B5EF4-FFF2-40B4-BE49-F238E27FC236}">
                      <a16:creationId xmlns:a16="http://schemas.microsoft.com/office/drawing/2014/main" id="{7BC5801A-5BEC-47E8-9B1D-DE2E5091AC57}"/>
                    </a:ext>
                  </a:extLst>
                </p:cNvPr>
                <p:cNvSpPr/>
                <p:nvPr/>
              </p:nvSpPr>
              <p:spPr bwMode="auto">
                <a:xfrm>
                  <a:off x="9050339" y="3081339"/>
                  <a:ext cx="73025" cy="147638"/>
                </a:xfrm>
                <a:custGeom>
                  <a:avLst/>
                  <a:gdLst>
                    <a:gd name="T0" fmla="*/ 26 w 27"/>
                    <a:gd name="T1" fmla="*/ 49 h 55"/>
                    <a:gd name="T2" fmla="*/ 23 w 27"/>
                    <a:gd name="T3" fmla="*/ 51 h 55"/>
                    <a:gd name="T4" fmla="*/ 15 w 27"/>
                    <a:gd name="T5" fmla="*/ 50 h 55"/>
                    <a:gd name="T6" fmla="*/ 5 w 27"/>
                    <a:gd name="T7" fmla="*/ 26 h 55"/>
                    <a:gd name="T8" fmla="*/ 9 w 27"/>
                    <a:gd name="T9" fmla="*/ 11 h 55"/>
                    <a:gd name="T10" fmla="*/ 17 w 27"/>
                    <a:gd name="T11" fmla="*/ 3 h 55"/>
                    <a:gd name="T12" fmla="*/ 23 w 27"/>
                    <a:gd name="T13" fmla="*/ 6 h 55"/>
                    <a:gd name="T14" fmla="*/ 24 w 27"/>
                    <a:gd name="T15" fmla="*/ 10 h 55"/>
                    <a:gd name="T16" fmla="*/ 25 w 27"/>
                    <a:gd name="T17" fmla="*/ 6 h 55"/>
                    <a:gd name="T18" fmla="*/ 23 w 27"/>
                    <a:gd name="T19" fmla="*/ 2 h 55"/>
                    <a:gd name="T20" fmla="*/ 17 w 27"/>
                    <a:gd name="T21" fmla="*/ 0 h 55"/>
                    <a:gd name="T22" fmla="*/ 5 w 27"/>
                    <a:gd name="T23" fmla="*/ 9 h 55"/>
                    <a:gd name="T24" fmla="*/ 0 w 27"/>
                    <a:gd name="T25" fmla="*/ 26 h 55"/>
                    <a:gd name="T26" fmla="*/ 14 w 27"/>
                    <a:gd name="T27" fmla="*/ 53 h 55"/>
                    <a:gd name="T28" fmla="*/ 24 w 27"/>
                    <a:gd name="T29" fmla="*/ 52 h 55"/>
                    <a:gd name="T30" fmla="*/ 26 w 27"/>
                    <a:gd name="T3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55">
                      <a:moveTo>
                        <a:pt x="26" y="49"/>
                      </a:moveTo>
                      <a:cubicBezTo>
                        <a:pt x="26" y="49"/>
                        <a:pt x="25" y="50"/>
                        <a:pt x="23" y="51"/>
                      </a:cubicBezTo>
                      <a:cubicBezTo>
                        <a:pt x="22" y="51"/>
                        <a:pt x="19" y="52"/>
                        <a:pt x="15" y="50"/>
                      </a:cubicBezTo>
                      <a:cubicBezTo>
                        <a:pt x="9" y="48"/>
                        <a:pt x="4" y="37"/>
                        <a:pt x="5" y="26"/>
                      </a:cubicBezTo>
                      <a:cubicBezTo>
                        <a:pt x="5" y="20"/>
                        <a:pt x="6" y="15"/>
                        <a:pt x="9" y="11"/>
                      </a:cubicBezTo>
                      <a:cubicBezTo>
                        <a:pt x="11" y="7"/>
                        <a:pt x="14" y="4"/>
                        <a:pt x="17" y="3"/>
                      </a:cubicBezTo>
                      <a:cubicBezTo>
                        <a:pt x="20" y="3"/>
                        <a:pt x="23" y="5"/>
                        <a:pt x="23" y="6"/>
                      </a:cubicBezTo>
                      <a:cubicBezTo>
                        <a:pt x="24" y="8"/>
                        <a:pt x="23" y="9"/>
                        <a:pt x="24" y="10"/>
                      </a:cubicBezTo>
                      <a:cubicBezTo>
                        <a:pt x="24" y="10"/>
                        <a:pt x="25" y="9"/>
                        <a:pt x="25" y="6"/>
                      </a:cubicBezTo>
                      <a:cubicBezTo>
                        <a:pt x="25" y="5"/>
                        <a:pt x="24" y="3"/>
                        <a:pt x="23" y="2"/>
                      </a:cubicBezTo>
                      <a:cubicBezTo>
                        <a:pt x="21" y="1"/>
                        <a:pt x="19" y="0"/>
                        <a:pt x="17" y="0"/>
                      </a:cubicBezTo>
                      <a:cubicBezTo>
                        <a:pt x="12" y="0"/>
                        <a:pt x="8" y="4"/>
                        <a:pt x="5" y="9"/>
                      </a:cubicBezTo>
                      <a:cubicBezTo>
                        <a:pt x="2" y="14"/>
                        <a:pt x="1" y="20"/>
                        <a:pt x="0" y="26"/>
                      </a:cubicBezTo>
                      <a:cubicBezTo>
                        <a:pt x="0" y="38"/>
                        <a:pt x="6" y="50"/>
                        <a:pt x="14" y="53"/>
                      </a:cubicBezTo>
                      <a:cubicBezTo>
                        <a:pt x="19" y="55"/>
                        <a:pt x="22" y="54"/>
                        <a:pt x="24" y="52"/>
                      </a:cubicBezTo>
                      <a:cubicBezTo>
                        <a:pt x="26" y="51"/>
                        <a:pt x="27" y="49"/>
                        <a:pt x="26" y="49"/>
                      </a:cubicBezTo>
                      <a:close/>
                    </a:path>
                  </a:pathLst>
                </a:custGeom>
                <a:solidFill>
                  <a:srgbClr val="EB9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5" name="组合 354">
              <a:extLst>
                <a:ext uri="{FF2B5EF4-FFF2-40B4-BE49-F238E27FC236}">
                  <a16:creationId xmlns:a16="http://schemas.microsoft.com/office/drawing/2014/main" id="{5229D9F3-54EF-4BC5-8F9F-DEF910C86FD3}"/>
                </a:ext>
              </a:extLst>
            </p:cNvPr>
            <p:cNvGrpSpPr/>
            <p:nvPr/>
          </p:nvGrpSpPr>
          <p:grpSpPr>
            <a:xfrm flipH="1">
              <a:off x="6015265" y="4552950"/>
              <a:ext cx="2314575" cy="1203325"/>
              <a:chOff x="4600576" y="4552950"/>
              <a:chExt cx="2314575" cy="1203325"/>
            </a:xfrm>
          </p:grpSpPr>
          <p:sp>
            <p:nvSpPr>
              <p:cNvPr id="356" name="任意多边形 23">
                <a:extLst>
                  <a:ext uri="{FF2B5EF4-FFF2-40B4-BE49-F238E27FC236}">
                    <a16:creationId xmlns:a16="http://schemas.microsoft.com/office/drawing/2014/main" id="{39D684F8-1155-47EC-ACEF-D65C14DBC1C9}"/>
                  </a:ext>
                </a:extLst>
              </p:cNvPr>
              <p:cNvSpPr/>
              <p:nvPr/>
            </p:nvSpPr>
            <p:spPr bwMode="auto">
              <a:xfrm>
                <a:off x="4600576" y="4552950"/>
                <a:ext cx="2311400" cy="1201738"/>
              </a:xfrm>
              <a:custGeom>
                <a:avLst/>
                <a:gdLst>
                  <a:gd name="T0" fmla="*/ 2 w 858"/>
                  <a:gd name="T1" fmla="*/ 20 h 446"/>
                  <a:gd name="T2" fmla="*/ 89 w 858"/>
                  <a:gd name="T3" fmla="*/ 446 h 446"/>
                  <a:gd name="T4" fmla="*/ 691 w 858"/>
                  <a:gd name="T5" fmla="*/ 446 h 446"/>
                  <a:gd name="T6" fmla="*/ 843 w 858"/>
                  <a:gd name="T7" fmla="*/ 446 h 446"/>
                  <a:gd name="T8" fmla="*/ 858 w 858"/>
                  <a:gd name="T9" fmla="*/ 431 h 446"/>
                  <a:gd name="T10" fmla="*/ 843 w 858"/>
                  <a:gd name="T11" fmla="*/ 416 h 446"/>
                  <a:gd name="T12" fmla="*/ 691 w 858"/>
                  <a:gd name="T13" fmla="*/ 416 h 446"/>
                  <a:gd name="T14" fmla="*/ 610 w 858"/>
                  <a:gd name="T15" fmla="*/ 20 h 446"/>
                  <a:gd name="T16" fmla="*/ 595 w 858"/>
                  <a:gd name="T17" fmla="*/ 7 h 446"/>
                  <a:gd name="T18" fmla="*/ 19 w 858"/>
                  <a:gd name="T19" fmla="*/ 0 h 446"/>
                  <a:gd name="T20" fmla="*/ 2 w 858"/>
                  <a:gd name="T21" fmla="*/ 2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8" h="446">
                    <a:moveTo>
                      <a:pt x="2" y="20"/>
                    </a:moveTo>
                    <a:cubicBezTo>
                      <a:pt x="89" y="446"/>
                      <a:pt x="89" y="446"/>
                      <a:pt x="89" y="446"/>
                    </a:cubicBezTo>
                    <a:cubicBezTo>
                      <a:pt x="691" y="446"/>
                      <a:pt x="691" y="446"/>
                      <a:pt x="691" y="446"/>
                    </a:cubicBezTo>
                    <a:cubicBezTo>
                      <a:pt x="843" y="446"/>
                      <a:pt x="843" y="446"/>
                      <a:pt x="843" y="446"/>
                    </a:cubicBezTo>
                    <a:cubicBezTo>
                      <a:pt x="851" y="446"/>
                      <a:pt x="858" y="440"/>
                      <a:pt x="858" y="431"/>
                    </a:cubicBezTo>
                    <a:cubicBezTo>
                      <a:pt x="858" y="423"/>
                      <a:pt x="851" y="416"/>
                      <a:pt x="843" y="416"/>
                    </a:cubicBezTo>
                    <a:cubicBezTo>
                      <a:pt x="691" y="416"/>
                      <a:pt x="691" y="416"/>
                      <a:pt x="691" y="416"/>
                    </a:cubicBezTo>
                    <a:cubicBezTo>
                      <a:pt x="610" y="20"/>
                      <a:pt x="610" y="20"/>
                      <a:pt x="610" y="20"/>
                    </a:cubicBezTo>
                    <a:cubicBezTo>
                      <a:pt x="609" y="12"/>
                      <a:pt x="602" y="7"/>
                      <a:pt x="595" y="7"/>
                    </a:cubicBezTo>
                    <a:cubicBezTo>
                      <a:pt x="19" y="0"/>
                      <a:pt x="19" y="0"/>
                      <a:pt x="19" y="0"/>
                    </a:cubicBezTo>
                    <a:cubicBezTo>
                      <a:pt x="8" y="0"/>
                      <a:pt x="0" y="10"/>
                      <a:pt x="2" y="20"/>
                    </a:cubicBezTo>
                    <a:close/>
                  </a:path>
                </a:pathLst>
              </a:custGeom>
              <a:solidFill>
                <a:srgbClr val="CED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任意多边形 24">
                <a:extLst>
                  <a:ext uri="{FF2B5EF4-FFF2-40B4-BE49-F238E27FC236}">
                    <a16:creationId xmlns:a16="http://schemas.microsoft.com/office/drawing/2014/main" id="{27AC4852-5C57-4727-8108-F8B2E8FA6813}"/>
                  </a:ext>
                </a:extLst>
              </p:cNvPr>
              <p:cNvSpPr/>
              <p:nvPr/>
            </p:nvSpPr>
            <p:spPr bwMode="auto">
              <a:xfrm>
                <a:off x="4606926" y="4552950"/>
                <a:ext cx="2308225" cy="1203325"/>
              </a:xfrm>
              <a:custGeom>
                <a:avLst/>
                <a:gdLst>
                  <a:gd name="T0" fmla="*/ 0 w 857"/>
                  <a:gd name="T1" fmla="*/ 19 h 447"/>
                  <a:gd name="T2" fmla="*/ 8 w 857"/>
                  <a:gd name="T3" fmla="*/ 3 h 447"/>
                  <a:gd name="T4" fmla="*/ 19 w 857"/>
                  <a:gd name="T5" fmla="*/ 0 h 447"/>
                  <a:gd name="T6" fmla="*/ 66 w 857"/>
                  <a:gd name="T7" fmla="*/ 1 h 447"/>
                  <a:gd name="T8" fmla="*/ 436 w 857"/>
                  <a:gd name="T9" fmla="*/ 4 h 447"/>
                  <a:gd name="T10" fmla="*/ 566 w 857"/>
                  <a:gd name="T11" fmla="*/ 6 h 447"/>
                  <a:gd name="T12" fmla="*/ 594 w 857"/>
                  <a:gd name="T13" fmla="*/ 6 h 447"/>
                  <a:gd name="T14" fmla="*/ 608 w 857"/>
                  <a:gd name="T15" fmla="*/ 16 h 447"/>
                  <a:gd name="T16" fmla="*/ 611 w 857"/>
                  <a:gd name="T17" fmla="*/ 28 h 447"/>
                  <a:gd name="T18" fmla="*/ 618 w 857"/>
                  <a:gd name="T19" fmla="*/ 63 h 447"/>
                  <a:gd name="T20" fmla="*/ 648 w 857"/>
                  <a:gd name="T21" fmla="*/ 208 h 447"/>
                  <a:gd name="T22" fmla="*/ 689 w 857"/>
                  <a:gd name="T23" fmla="*/ 415 h 447"/>
                  <a:gd name="T24" fmla="*/ 821 w 857"/>
                  <a:gd name="T25" fmla="*/ 415 h 447"/>
                  <a:gd name="T26" fmla="*/ 838 w 857"/>
                  <a:gd name="T27" fmla="*/ 415 h 447"/>
                  <a:gd name="T28" fmla="*/ 854 w 857"/>
                  <a:gd name="T29" fmla="*/ 422 h 447"/>
                  <a:gd name="T30" fmla="*/ 848 w 857"/>
                  <a:gd name="T31" fmla="*/ 445 h 447"/>
                  <a:gd name="T32" fmla="*/ 834 w 857"/>
                  <a:gd name="T33" fmla="*/ 447 h 447"/>
                  <a:gd name="T34" fmla="*/ 752 w 857"/>
                  <a:gd name="T35" fmla="*/ 447 h 447"/>
                  <a:gd name="T36" fmla="*/ 441 w 857"/>
                  <a:gd name="T37" fmla="*/ 447 h 447"/>
                  <a:gd name="T38" fmla="*/ 87 w 857"/>
                  <a:gd name="T39" fmla="*/ 447 h 447"/>
                  <a:gd name="T40" fmla="*/ 23 w 857"/>
                  <a:gd name="T41" fmla="*/ 135 h 447"/>
                  <a:gd name="T42" fmla="*/ 2 w 857"/>
                  <a:gd name="T43" fmla="*/ 28 h 447"/>
                  <a:gd name="T44" fmla="*/ 2 w 857"/>
                  <a:gd name="T45" fmla="*/ 28 h 447"/>
                  <a:gd name="T46" fmla="*/ 24 w 857"/>
                  <a:gd name="T47" fmla="*/ 135 h 447"/>
                  <a:gd name="T48" fmla="*/ 87 w 857"/>
                  <a:gd name="T49" fmla="*/ 446 h 447"/>
                  <a:gd name="T50" fmla="*/ 645 w 857"/>
                  <a:gd name="T51" fmla="*/ 445 h 447"/>
                  <a:gd name="T52" fmla="*/ 807 w 857"/>
                  <a:gd name="T53" fmla="*/ 445 h 447"/>
                  <a:gd name="T54" fmla="*/ 841 w 857"/>
                  <a:gd name="T55" fmla="*/ 445 h 447"/>
                  <a:gd name="T56" fmla="*/ 854 w 857"/>
                  <a:gd name="T57" fmla="*/ 433 h 447"/>
                  <a:gd name="T58" fmla="*/ 844 w 857"/>
                  <a:gd name="T59" fmla="*/ 418 h 447"/>
                  <a:gd name="T60" fmla="*/ 832 w 857"/>
                  <a:gd name="T61" fmla="*/ 417 h 447"/>
                  <a:gd name="T62" fmla="*/ 776 w 857"/>
                  <a:gd name="T63" fmla="*/ 417 h 447"/>
                  <a:gd name="T64" fmla="*/ 688 w 857"/>
                  <a:gd name="T65" fmla="*/ 417 h 447"/>
                  <a:gd name="T66" fmla="*/ 646 w 857"/>
                  <a:gd name="T67" fmla="*/ 209 h 447"/>
                  <a:gd name="T68" fmla="*/ 616 w 857"/>
                  <a:gd name="T69" fmla="*/ 63 h 447"/>
                  <a:gd name="T70" fmla="*/ 609 w 857"/>
                  <a:gd name="T71" fmla="*/ 28 h 447"/>
                  <a:gd name="T72" fmla="*/ 607 w 857"/>
                  <a:gd name="T73" fmla="*/ 17 h 447"/>
                  <a:gd name="T74" fmla="*/ 594 w 857"/>
                  <a:gd name="T75" fmla="*/ 8 h 447"/>
                  <a:gd name="T76" fmla="*/ 566 w 857"/>
                  <a:gd name="T77" fmla="*/ 7 h 447"/>
                  <a:gd name="T78" fmla="*/ 436 w 857"/>
                  <a:gd name="T79" fmla="*/ 6 h 447"/>
                  <a:gd name="T80" fmla="*/ 66 w 857"/>
                  <a:gd name="T81" fmla="*/ 1 h 447"/>
                  <a:gd name="T82" fmla="*/ 19 w 857"/>
                  <a:gd name="T83" fmla="*/ 1 h 447"/>
                  <a:gd name="T84" fmla="*/ 8 w 857"/>
                  <a:gd name="T85" fmla="*/ 3 h 447"/>
                  <a:gd name="T86" fmla="*/ 0 w 857"/>
                  <a:gd name="T87" fmla="*/ 2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7" h="447">
                    <a:moveTo>
                      <a:pt x="0" y="20"/>
                    </a:moveTo>
                    <a:cubicBezTo>
                      <a:pt x="0" y="20"/>
                      <a:pt x="0" y="20"/>
                      <a:pt x="0" y="19"/>
                    </a:cubicBezTo>
                    <a:cubicBezTo>
                      <a:pt x="0" y="18"/>
                      <a:pt x="0" y="17"/>
                      <a:pt x="0" y="15"/>
                    </a:cubicBezTo>
                    <a:cubicBezTo>
                      <a:pt x="0" y="12"/>
                      <a:pt x="2" y="6"/>
                      <a:pt x="8" y="3"/>
                    </a:cubicBezTo>
                    <a:cubicBezTo>
                      <a:pt x="10" y="2"/>
                      <a:pt x="11" y="1"/>
                      <a:pt x="13" y="1"/>
                    </a:cubicBezTo>
                    <a:cubicBezTo>
                      <a:pt x="15" y="0"/>
                      <a:pt x="17" y="0"/>
                      <a:pt x="19" y="0"/>
                    </a:cubicBezTo>
                    <a:cubicBezTo>
                      <a:pt x="23" y="0"/>
                      <a:pt x="28" y="0"/>
                      <a:pt x="33" y="0"/>
                    </a:cubicBezTo>
                    <a:cubicBezTo>
                      <a:pt x="42" y="0"/>
                      <a:pt x="54" y="1"/>
                      <a:pt x="66" y="1"/>
                    </a:cubicBezTo>
                    <a:cubicBezTo>
                      <a:pt x="118" y="1"/>
                      <a:pt x="192" y="2"/>
                      <a:pt x="284" y="3"/>
                    </a:cubicBezTo>
                    <a:cubicBezTo>
                      <a:pt x="330" y="3"/>
                      <a:pt x="381" y="4"/>
                      <a:pt x="436" y="4"/>
                    </a:cubicBezTo>
                    <a:cubicBezTo>
                      <a:pt x="463" y="5"/>
                      <a:pt x="492" y="5"/>
                      <a:pt x="521" y="5"/>
                    </a:cubicBezTo>
                    <a:cubicBezTo>
                      <a:pt x="536" y="5"/>
                      <a:pt x="550" y="5"/>
                      <a:pt x="566" y="6"/>
                    </a:cubicBezTo>
                    <a:cubicBezTo>
                      <a:pt x="573" y="6"/>
                      <a:pt x="581" y="6"/>
                      <a:pt x="588" y="6"/>
                    </a:cubicBezTo>
                    <a:cubicBezTo>
                      <a:pt x="590" y="6"/>
                      <a:pt x="592" y="6"/>
                      <a:pt x="594" y="6"/>
                    </a:cubicBezTo>
                    <a:cubicBezTo>
                      <a:pt x="596" y="6"/>
                      <a:pt x="598" y="7"/>
                      <a:pt x="600" y="8"/>
                    </a:cubicBezTo>
                    <a:cubicBezTo>
                      <a:pt x="604" y="9"/>
                      <a:pt x="607" y="13"/>
                      <a:pt x="608" y="16"/>
                    </a:cubicBezTo>
                    <a:cubicBezTo>
                      <a:pt x="609" y="18"/>
                      <a:pt x="609" y="20"/>
                      <a:pt x="610" y="22"/>
                    </a:cubicBezTo>
                    <a:cubicBezTo>
                      <a:pt x="611" y="28"/>
                      <a:pt x="611" y="28"/>
                      <a:pt x="611" y="28"/>
                    </a:cubicBezTo>
                    <a:cubicBezTo>
                      <a:pt x="612" y="32"/>
                      <a:pt x="613" y="36"/>
                      <a:pt x="613" y="39"/>
                    </a:cubicBezTo>
                    <a:cubicBezTo>
                      <a:pt x="615" y="47"/>
                      <a:pt x="617" y="55"/>
                      <a:pt x="618" y="63"/>
                    </a:cubicBezTo>
                    <a:cubicBezTo>
                      <a:pt x="621" y="78"/>
                      <a:pt x="625" y="94"/>
                      <a:pt x="628" y="110"/>
                    </a:cubicBezTo>
                    <a:cubicBezTo>
                      <a:pt x="634" y="142"/>
                      <a:pt x="641" y="175"/>
                      <a:pt x="648" y="208"/>
                    </a:cubicBezTo>
                    <a:cubicBezTo>
                      <a:pt x="661" y="275"/>
                      <a:pt x="675" y="344"/>
                      <a:pt x="690" y="416"/>
                    </a:cubicBezTo>
                    <a:cubicBezTo>
                      <a:pt x="689" y="415"/>
                      <a:pt x="689" y="415"/>
                      <a:pt x="689" y="415"/>
                    </a:cubicBezTo>
                    <a:cubicBezTo>
                      <a:pt x="717" y="415"/>
                      <a:pt x="747" y="415"/>
                      <a:pt x="776" y="415"/>
                    </a:cubicBezTo>
                    <a:cubicBezTo>
                      <a:pt x="791" y="415"/>
                      <a:pt x="806" y="415"/>
                      <a:pt x="821" y="415"/>
                    </a:cubicBezTo>
                    <a:cubicBezTo>
                      <a:pt x="832" y="415"/>
                      <a:pt x="832" y="415"/>
                      <a:pt x="832" y="415"/>
                    </a:cubicBezTo>
                    <a:cubicBezTo>
                      <a:pt x="838" y="415"/>
                      <a:pt x="838" y="415"/>
                      <a:pt x="838" y="415"/>
                    </a:cubicBezTo>
                    <a:cubicBezTo>
                      <a:pt x="840" y="415"/>
                      <a:pt x="842" y="415"/>
                      <a:pt x="844" y="416"/>
                    </a:cubicBezTo>
                    <a:cubicBezTo>
                      <a:pt x="848" y="416"/>
                      <a:pt x="852" y="419"/>
                      <a:pt x="854" y="422"/>
                    </a:cubicBezTo>
                    <a:cubicBezTo>
                      <a:pt x="856" y="425"/>
                      <a:pt x="857" y="430"/>
                      <a:pt x="857" y="434"/>
                    </a:cubicBezTo>
                    <a:cubicBezTo>
                      <a:pt x="856" y="439"/>
                      <a:pt x="853" y="443"/>
                      <a:pt x="848" y="445"/>
                    </a:cubicBezTo>
                    <a:cubicBezTo>
                      <a:pt x="846" y="447"/>
                      <a:pt x="844" y="447"/>
                      <a:pt x="841" y="447"/>
                    </a:cubicBezTo>
                    <a:cubicBezTo>
                      <a:pt x="834" y="447"/>
                      <a:pt x="834" y="447"/>
                      <a:pt x="834" y="447"/>
                    </a:cubicBezTo>
                    <a:cubicBezTo>
                      <a:pt x="825" y="447"/>
                      <a:pt x="816" y="447"/>
                      <a:pt x="807" y="447"/>
                    </a:cubicBezTo>
                    <a:cubicBezTo>
                      <a:pt x="788" y="447"/>
                      <a:pt x="770" y="447"/>
                      <a:pt x="752" y="447"/>
                    </a:cubicBezTo>
                    <a:cubicBezTo>
                      <a:pt x="716" y="447"/>
                      <a:pt x="680" y="447"/>
                      <a:pt x="645" y="447"/>
                    </a:cubicBezTo>
                    <a:cubicBezTo>
                      <a:pt x="575" y="447"/>
                      <a:pt x="506" y="447"/>
                      <a:pt x="441" y="447"/>
                    </a:cubicBezTo>
                    <a:cubicBezTo>
                      <a:pt x="310" y="447"/>
                      <a:pt x="191" y="447"/>
                      <a:pt x="87" y="447"/>
                    </a:cubicBezTo>
                    <a:cubicBezTo>
                      <a:pt x="87" y="447"/>
                      <a:pt x="87" y="447"/>
                      <a:pt x="87" y="447"/>
                    </a:cubicBezTo>
                    <a:cubicBezTo>
                      <a:pt x="86" y="446"/>
                      <a:pt x="86" y="446"/>
                      <a:pt x="86" y="446"/>
                    </a:cubicBezTo>
                    <a:cubicBezTo>
                      <a:pt x="60" y="316"/>
                      <a:pt x="38" y="209"/>
                      <a:pt x="23" y="135"/>
                    </a:cubicBezTo>
                    <a:cubicBezTo>
                      <a:pt x="16" y="98"/>
                      <a:pt x="10" y="70"/>
                      <a:pt x="6" y="50"/>
                    </a:cubicBezTo>
                    <a:cubicBezTo>
                      <a:pt x="4" y="40"/>
                      <a:pt x="3" y="33"/>
                      <a:pt x="2" y="28"/>
                    </a:cubicBezTo>
                    <a:cubicBezTo>
                      <a:pt x="1" y="23"/>
                      <a:pt x="0" y="20"/>
                      <a:pt x="0" y="20"/>
                    </a:cubicBezTo>
                    <a:cubicBezTo>
                      <a:pt x="0" y="20"/>
                      <a:pt x="1" y="23"/>
                      <a:pt x="2" y="28"/>
                    </a:cubicBezTo>
                    <a:cubicBezTo>
                      <a:pt x="3" y="33"/>
                      <a:pt x="5" y="40"/>
                      <a:pt x="7" y="50"/>
                    </a:cubicBezTo>
                    <a:cubicBezTo>
                      <a:pt x="11" y="69"/>
                      <a:pt x="17" y="98"/>
                      <a:pt x="24" y="135"/>
                    </a:cubicBezTo>
                    <a:cubicBezTo>
                      <a:pt x="39" y="209"/>
                      <a:pt x="61" y="315"/>
                      <a:pt x="88" y="446"/>
                    </a:cubicBezTo>
                    <a:cubicBezTo>
                      <a:pt x="87" y="446"/>
                      <a:pt x="87" y="446"/>
                      <a:pt x="87" y="446"/>
                    </a:cubicBezTo>
                    <a:cubicBezTo>
                      <a:pt x="191" y="445"/>
                      <a:pt x="310" y="445"/>
                      <a:pt x="441" y="445"/>
                    </a:cubicBezTo>
                    <a:cubicBezTo>
                      <a:pt x="506" y="445"/>
                      <a:pt x="575" y="445"/>
                      <a:pt x="645" y="445"/>
                    </a:cubicBezTo>
                    <a:cubicBezTo>
                      <a:pt x="680" y="445"/>
                      <a:pt x="716" y="445"/>
                      <a:pt x="752" y="445"/>
                    </a:cubicBezTo>
                    <a:cubicBezTo>
                      <a:pt x="770" y="445"/>
                      <a:pt x="788" y="445"/>
                      <a:pt x="807" y="445"/>
                    </a:cubicBezTo>
                    <a:cubicBezTo>
                      <a:pt x="816" y="445"/>
                      <a:pt x="825" y="445"/>
                      <a:pt x="834" y="445"/>
                    </a:cubicBezTo>
                    <a:cubicBezTo>
                      <a:pt x="841" y="445"/>
                      <a:pt x="841" y="445"/>
                      <a:pt x="841" y="445"/>
                    </a:cubicBezTo>
                    <a:cubicBezTo>
                      <a:pt x="843" y="445"/>
                      <a:pt x="845" y="445"/>
                      <a:pt x="847" y="444"/>
                    </a:cubicBezTo>
                    <a:cubicBezTo>
                      <a:pt x="851" y="442"/>
                      <a:pt x="854" y="438"/>
                      <a:pt x="854" y="433"/>
                    </a:cubicBezTo>
                    <a:cubicBezTo>
                      <a:pt x="855" y="430"/>
                      <a:pt x="854" y="426"/>
                      <a:pt x="852" y="423"/>
                    </a:cubicBezTo>
                    <a:cubicBezTo>
                      <a:pt x="850" y="420"/>
                      <a:pt x="847" y="418"/>
                      <a:pt x="844" y="418"/>
                    </a:cubicBezTo>
                    <a:cubicBezTo>
                      <a:pt x="842" y="417"/>
                      <a:pt x="840" y="417"/>
                      <a:pt x="838" y="417"/>
                    </a:cubicBezTo>
                    <a:cubicBezTo>
                      <a:pt x="832" y="417"/>
                      <a:pt x="832" y="417"/>
                      <a:pt x="832" y="417"/>
                    </a:cubicBezTo>
                    <a:cubicBezTo>
                      <a:pt x="821" y="417"/>
                      <a:pt x="821" y="417"/>
                      <a:pt x="821" y="417"/>
                    </a:cubicBezTo>
                    <a:cubicBezTo>
                      <a:pt x="806" y="417"/>
                      <a:pt x="791" y="417"/>
                      <a:pt x="776" y="417"/>
                    </a:cubicBezTo>
                    <a:cubicBezTo>
                      <a:pt x="747" y="417"/>
                      <a:pt x="717" y="417"/>
                      <a:pt x="689" y="417"/>
                    </a:cubicBezTo>
                    <a:cubicBezTo>
                      <a:pt x="688" y="417"/>
                      <a:pt x="688" y="417"/>
                      <a:pt x="688" y="417"/>
                    </a:cubicBezTo>
                    <a:cubicBezTo>
                      <a:pt x="688" y="416"/>
                      <a:pt x="688" y="416"/>
                      <a:pt x="688" y="416"/>
                    </a:cubicBezTo>
                    <a:cubicBezTo>
                      <a:pt x="673" y="345"/>
                      <a:pt x="659" y="275"/>
                      <a:pt x="646" y="209"/>
                    </a:cubicBezTo>
                    <a:cubicBezTo>
                      <a:pt x="639" y="175"/>
                      <a:pt x="632" y="142"/>
                      <a:pt x="626" y="110"/>
                    </a:cubicBezTo>
                    <a:cubicBezTo>
                      <a:pt x="623" y="94"/>
                      <a:pt x="619" y="79"/>
                      <a:pt x="616" y="63"/>
                    </a:cubicBezTo>
                    <a:cubicBezTo>
                      <a:pt x="615" y="55"/>
                      <a:pt x="613" y="47"/>
                      <a:pt x="612" y="40"/>
                    </a:cubicBezTo>
                    <a:cubicBezTo>
                      <a:pt x="611" y="36"/>
                      <a:pt x="610" y="32"/>
                      <a:pt x="609" y="28"/>
                    </a:cubicBezTo>
                    <a:cubicBezTo>
                      <a:pt x="608" y="22"/>
                      <a:pt x="608" y="22"/>
                      <a:pt x="608" y="22"/>
                    </a:cubicBezTo>
                    <a:cubicBezTo>
                      <a:pt x="608" y="21"/>
                      <a:pt x="607" y="19"/>
                      <a:pt x="607" y="17"/>
                    </a:cubicBezTo>
                    <a:cubicBezTo>
                      <a:pt x="605" y="14"/>
                      <a:pt x="602" y="11"/>
                      <a:pt x="599" y="9"/>
                    </a:cubicBezTo>
                    <a:cubicBezTo>
                      <a:pt x="598" y="8"/>
                      <a:pt x="596" y="8"/>
                      <a:pt x="594" y="8"/>
                    </a:cubicBezTo>
                    <a:cubicBezTo>
                      <a:pt x="592" y="8"/>
                      <a:pt x="590" y="8"/>
                      <a:pt x="588" y="8"/>
                    </a:cubicBezTo>
                    <a:cubicBezTo>
                      <a:pt x="581" y="8"/>
                      <a:pt x="573" y="7"/>
                      <a:pt x="566" y="7"/>
                    </a:cubicBezTo>
                    <a:cubicBezTo>
                      <a:pt x="550" y="7"/>
                      <a:pt x="536" y="7"/>
                      <a:pt x="521" y="7"/>
                    </a:cubicBezTo>
                    <a:cubicBezTo>
                      <a:pt x="492" y="7"/>
                      <a:pt x="463" y="6"/>
                      <a:pt x="436" y="6"/>
                    </a:cubicBezTo>
                    <a:cubicBezTo>
                      <a:pt x="381" y="5"/>
                      <a:pt x="330" y="5"/>
                      <a:pt x="284" y="4"/>
                    </a:cubicBezTo>
                    <a:cubicBezTo>
                      <a:pt x="192" y="3"/>
                      <a:pt x="118" y="2"/>
                      <a:pt x="66" y="1"/>
                    </a:cubicBezTo>
                    <a:cubicBezTo>
                      <a:pt x="54" y="1"/>
                      <a:pt x="42" y="1"/>
                      <a:pt x="33" y="1"/>
                    </a:cubicBezTo>
                    <a:cubicBezTo>
                      <a:pt x="28" y="1"/>
                      <a:pt x="23" y="1"/>
                      <a:pt x="19" y="1"/>
                    </a:cubicBezTo>
                    <a:cubicBezTo>
                      <a:pt x="17" y="1"/>
                      <a:pt x="15" y="1"/>
                      <a:pt x="13" y="1"/>
                    </a:cubicBezTo>
                    <a:cubicBezTo>
                      <a:pt x="11" y="1"/>
                      <a:pt x="10" y="2"/>
                      <a:pt x="8" y="3"/>
                    </a:cubicBezTo>
                    <a:cubicBezTo>
                      <a:pt x="3" y="6"/>
                      <a:pt x="1" y="12"/>
                      <a:pt x="0" y="15"/>
                    </a:cubicBezTo>
                    <a:cubicBezTo>
                      <a:pt x="0" y="18"/>
                      <a:pt x="1" y="20"/>
                      <a:pt x="0"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椭圆 357">
                <a:extLst>
                  <a:ext uri="{FF2B5EF4-FFF2-40B4-BE49-F238E27FC236}">
                    <a16:creationId xmlns:a16="http://schemas.microsoft.com/office/drawing/2014/main" id="{E7EE5249-AFC5-401B-8D98-0362321B4C4B}"/>
                  </a:ext>
                </a:extLst>
              </p:cNvPr>
              <p:cNvSpPr/>
              <p:nvPr/>
            </p:nvSpPr>
            <p:spPr bwMode="auto">
              <a:xfrm>
                <a:off x="5408613" y="5064125"/>
                <a:ext cx="134938" cy="1349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任意多边形 26">
                <a:extLst>
                  <a:ext uri="{FF2B5EF4-FFF2-40B4-BE49-F238E27FC236}">
                    <a16:creationId xmlns:a16="http://schemas.microsoft.com/office/drawing/2014/main" id="{A1B24625-6B93-4427-BB6D-D99CEAA563E1}"/>
                  </a:ext>
                </a:extLst>
              </p:cNvPr>
              <p:cNvSpPr/>
              <p:nvPr/>
            </p:nvSpPr>
            <p:spPr bwMode="auto">
              <a:xfrm>
                <a:off x="4610101" y="4618038"/>
                <a:ext cx="1795463" cy="1136650"/>
              </a:xfrm>
              <a:custGeom>
                <a:avLst/>
                <a:gdLst>
                  <a:gd name="T0" fmla="*/ 0 w 667"/>
                  <a:gd name="T1" fmla="*/ 0 h 422"/>
                  <a:gd name="T2" fmla="*/ 3 w 667"/>
                  <a:gd name="T3" fmla="*/ 0 h 422"/>
                  <a:gd name="T4" fmla="*/ 10 w 667"/>
                  <a:gd name="T5" fmla="*/ 0 h 422"/>
                  <a:gd name="T6" fmla="*/ 40 w 667"/>
                  <a:gd name="T7" fmla="*/ 0 h 422"/>
                  <a:gd name="T8" fmla="*/ 147 w 667"/>
                  <a:gd name="T9" fmla="*/ 0 h 422"/>
                  <a:gd name="T10" fmla="*/ 503 w 667"/>
                  <a:gd name="T11" fmla="*/ 3 h 422"/>
                  <a:gd name="T12" fmla="*/ 554 w 667"/>
                  <a:gd name="T13" fmla="*/ 3 h 422"/>
                  <a:gd name="T14" fmla="*/ 567 w 667"/>
                  <a:gd name="T15" fmla="*/ 3 h 422"/>
                  <a:gd name="T16" fmla="*/ 573 w 667"/>
                  <a:gd name="T17" fmla="*/ 4 h 422"/>
                  <a:gd name="T18" fmla="*/ 579 w 667"/>
                  <a:gd name="T19" fmla="*/ 6 h 422"/>
                  <a:gd name="T20" fmla="*/ 587 w 667"/>
                  <a:gd name="T21" fmla="*/ 16 h 422"/>
                  <a:gd name="T22" fmla="*/ 589 w 667"/>
                  <a:gd name="T23" fmla="*/ 29 h 422"/>
                  <a:gd name="T24" fmla="*/ 608 w 667"/>
                  <a:gd name="T25" fmla="*/ 121 h 422"/>
                  <a:gd name="T26" fmla="*/ 639 w 667"/>
                  <a:gd name="T27" fmla="*/ 278 h 422"/>
                  <a:gd name="T28" fmla="*/ 660 w 667"/>
                  <a:gd name="T29" fmla="*/ 384 h 422"/>
                  <a:gd name="T30" fmla="*/ 665 w 667"/>
                  <a:gd name="T31" fmla="*/ 412 h 422"/>
                  <a:gd name="T32" fmla="*/ 666 w 667"/>
                  <a:gd name="T33" fmla="*/ 420 h 422"/>
                  <a:gd name="T34" fmla="*/ 667 w 667"/>
                  <a:gd name="T35" fmla="*/ 422 h 422"/>
                  <a:gd name="T36" fmla="*/ 666 w 667"/>
                  <a:gd name="T37" fmla="*/ 420 h 422"/>
                  <a:gd name="T38" fmla="*/ 665 w 667"/>
                  <a:gd name="T39" fmla="*/ 412 h 422"/>
                  <a:gd name="T40" fmla="*/ 659 w 667"/>
                  <a:gd name="T41" fmla="*/ 384 h 422"/>
                  <a:gd name="T42" fmla="*/ 637 w 667"/>
                  <a:gd name="T43" fmla="*/ 278 h 422"/>
                  <a:gd name="T44" fmla="*/ 606 w 667"/>
                  <a:gd name="T45" fmla="*/ 121 h 422"/>
                  <a:gd name="T46" fmla="*/ 587 w 667"/>
                  <a:gd name="T47" fmla="*/ 29 h 422"/>
                  <a:gd name="T48" fmla="*/ 585 w 667"/>
                  <a:gd name="T49" fmla="*/ 17 h 422"/>
                  <a:gd name="T50" fmla="*/ 578 w 667"/>
                  <a:gd name="T51" fmla="*/ 8 h 422"/>
                  <a:gd name="T52" fmla="*/ 573 w 667"/>
                  <a:gd name="T53" fmla="*/ 6 h 422"/>
                  <a:gd name="T54" fmla="*/ 567 w 667"/>
                  <a:gd name="T55" fmla="*/ 5 h 422"/>
                  <a:gd name="T56" fmla="*/ 554 w 667"/>
                  <a:gd name="T57" fmla="*/ 5 h 422"/>
                  <a:gd name="T58" fmla="*/ 503 w 667"/>
                  <a:gd name="T59" fmla="*/ 5 h 422"/>
                  <a:gd name="T60" fmla="*/ 147 w 667"/>
                  <a:gd name="T61" fmla="*/ 2 h 422"/>
                  <a:gd name="T62" fmla="*/ 40 w 667"/>
                  <a:gd name="T63" fmla="*/ 0 h 422"/>
                  <a:gd name="T64" fmla="*/ 10 w 667"/>
                  <a:gd name="T65" fmla="*/ 0 h 422"/>
                  <a:gd name="T66" fmla="*/ 3 w 667"/>
                  <a:gd name="T67" fmla="*/ 0 h 422"/>
                  <a:gd name="T68" fmla="*/ 0 w 667"/>
                  <a:gd name="T6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7" h="422">
                    <a:moveTo>
                      <a:pt x="0" y="0"/>
                    </a:moveTo>
                    <a:cubicBezTo>
                      <a:pt x="0" y="0"/>
                      <a:pt x="1" y="0"/>
                      <a:pt x="3" y="0"/>
                    </a:cubicBezTo>
                    <a:cubicBezTo>
                      <a:pt x="5" y="0"/>
                      <a:pt x="7" y="0"/>
                      <a:pt x="10" y="0"/>
                    </a:cubicBezTo>
                    <a:cubicBezTo>
                      <a:pt x="17" y="0"/>
                      <a:pt x="27" y="0"/>
                      <a:pt x="40" y="0"/>
                    </a:cubicBezTo>
                    <a:cubicBezTo>
                      <a:pt x="65" y="0"/>
                      <a:pt x="102" y="0"/>
                      <a:pt x="147" y="0"/>
                    </a:cubicBezTo>
                    <a:cubicBezTo>
                      <a:pt x="238" y="1"/>
                      <a:pt x="364" y="2"/>
                      <a:pt x="503" y="3"/>
                    </a:cubicBezTo>
                    <a:cubicBezTo>
                      <a:pt x="520" y="3"/>
                      <a:pt x="537" y="3"/>
                      <a:pt x="554" y="3"/>
                    </a:cubicBezTo>
                    <a:cubicBezTo>
                      <a:pt x="558" y="3"/>
                      <a:pt x="563" y="3"/>
                      <a:pt x="567" y="3"/>
                    </a:cubicBezTo>
                    <a:cubicBezTo>
                      <a:pt x="569" y="3"/>
                      <a:pt x="571" y="3"/>
                      <a:pt x="573" y="4"/>
                    </a:cubicBezTo>
                    <a:cubicBezTo>
                      <a:pt x="575" y="4"/>
                      <a:pt x="578" y="5"/>
                      <a:pt x="579" y="6"/>
                    </a:cubicBezTo>
                    <a:cubicBezTo>
                      <a:pt x="583" y="8"/>
                      <a:pt x="586" y="12"/>
                      <a:pt x="587" y="16"/>
                    </a:cubicBezTo>
                    <a:cubicBezTo>
                      <a:pt x="588" y="21"/>
                      <a:pt x="589" y="24"/>
                      <a:pt x="589" y="29"/>
                    </a:cubicBezTo>
                    <a:cubicBezTo>
                      <a:pt x="596" y="61"/>
                      <a:pt x="602" y="92"/>
                      <a:pt x="608" y="121"/>
                    </a:cubicBezTo>
                    <a:cubicBezTo>
                      <a:pt x="619" y="180"/>
                      <a:pt x="630" y="233"/>
                      <a:pt x="639" y="278"/>
                    </a:cubicBezTo>
                    <a:cubicBezTo>
                      <a:pt x="648" y="322"/>
                      <a:pt x="655" y="358"/>
                      <a:pt x="660" y="384"/>
                    </a:cubicBezTo>
                    <a:cubicBezTo>
                      <a:pt x="662" y="396"/>
                      <a:pt x="664" y="406"/>
                      <a:pt x="665" y="412"/>
                    </a:cubicBezTo>
                    <a:cubicBezTo>
                      <a:pt x="666" y="416"/>
                      <a:pt x="666" y="418"/>
                      <a:pt x="666" y="420"/>
                    </a:cubicBezTo>
                    <a:cubicBezTo>
                      <a:pt x="667" y="421"/>
                      <a:pt x="667" y="422"/>
                      <a:pt x="667" y="422"/>
                    </a:cubicBezTo>
                    <a:cubicBezTo>
                      <a:pt x="667" y="422"/>
                      <a:pt x="667" y="421"/>
                      <a:pt x="666" y="420"/>
                    </a:cubicBezTo>
                    <a:cubicBezTo>
                      <a:pt x="666" y="418"/>
                      <a:pt x="665" y="416"/>
                      <a:pt x="665" y="412"/>
                    </a:cubicBezTo>
                    <a:cubicBezTo>
                      <a:pt x="663" y="406"/>
                      <a:pt x="661" y="396"/>
                      <a:pt x="659" y="384"/>
                    </a:cubicBezTo>
                    <a:cubicBezTo>
                      <a:pt x="654" y="359"/>
                      <a:pt x="646" y="323"/>
                      <a:pt x="637" y="278"/>
                    </a:cubicBezTo>
                    <a:cubicBezTo>
                      <a:pt x="628" y="233"/>
                      <a:pt x="618" y="180"/>
                      <a:pt x="606" y="121"/>
                    </a:cubicBezTo>
                    <a:cubicBezTo>
                      <a:pt x="600" y="92"/>
                      <a:pt x="594" y="61"/>
                      <a:pt x="587" y="29"/>
                    </a:cubicBezTo>
                    <a:cubicBezTo>
                      <a:pt x="587" y="25"/>
                      <a:pt x="586" y="21"/>
                      <a:pt x="585" y="17"/>
                    </a:cubicBezTo>
                    <a:cubicBezTo>
                      <a:pt x="584" y="13"/>
                      <a:pt x="582" y="10"/>
                      <a:pt x="578" y="8"/>
                    </a:cubicBezTo>
                    <a:cubicBezTo>
                      <a:pt x="577" y="7"/>
                      <a:pt x="575" y="6"/>
                      <a:pt x="573" y="6"/>
                    </a:cubicBezTo>
                    <a:cubicBezTo>
                      <a:pt x="571" y="5"/>
                      <a:pt x="569" y="5"/>
                      <a:pt x="567" y="5"/>
                    </a:cubicBezTo>
                    <a:cubicBezTo>
                      <a:pt x="563" y="5"/>
                      <a:pt x="558" y="5"/>
                      <a:pt x="554" y="5"/>
                    </a:cubicBezTo>
                    <a:cubicBezTo>
                      <a:pt x="537" y="5"/>
                      <a:pt x="520" y="5"/>
                      <a:pt x="503" y="5"/>
                    </a:cubicBezTo>
                    <a:cubicBezTo>
                      <a:pt x="364" y="3"/>
                      <a:pt x="238" y="2"/>
                      <a:pt x="147" y="2"/>
                    </a:cubicBezTo>
                    <a:cubicBezTo>
                      <a:pt x="102" y="1"/>
                      <a:pt x="65" y="1"/>
                      <a:pt x="40" y="0"/>
                    </a:cubicBezTo>
                    <a:cubicBezTo>
                      <a:pt x="27" y="0"/>
                      <a:pt x="17" y="0"/>
                      <a:pt x="10" y="0"/>
                    </a:cubicBezTo>
                    <a:cubicBezTo>
                      <a:pt x="7" y="0"/>
                      <a:pt x="5" y="0"/>
                      <a:pt x="3" y="0"/>
                    </a:cubicBezTo>
                    <a:cubicBezTo>
                      <a:pt x="1" y="0"/>
                      <a:pt x="0" y="0"/>
                      <a:pt x="0"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4842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2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400"/>
                                        <p:tgtEl>
                                          <p:spTgt spid="89"/>
                                        </p:tgtEl>
                                      </p:cBhvr>
                                    </p:animEffect>
                                    <p:anim calcmode="lin" valueType="num">
                                      <p:cBhvr>
                                        <p:cTn id="8" dur="1400" fill="hold"/>
                                        <p:tgtEl>
                                          <p:spTgt spid="89"/>
                                        </p:tgtEl>
                                        <p:attrNameLst>
                                          <p:attrName>ppt_x</p:attrName>
                                        </p:attrNameLst>
                                      </p:cBhvr>
                                      <p:tavLst>
                                        <p:tav tm="0">
                                          <p:val>
                                            <p:strVal val="#ppt_x"/>
                                          </p:val>
                                        </p:tav>
                                        <p:tav tm="100000">
                                          <p:val>
                                            <p:strVal val="#ppt_x"/>
                                          </p:val>
                                        </p:tav>
                                      </p:tavLst>
                                    </p:anim>
                                    <p:anim calcmode="lin" valueType="num">
                                      <p:cBhvr>
                                        <p:cTn id="9" dur="1400" fill="hold"/>
                                        <p:tgtEl>
                                          <p:spTgt spid="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1300"/>
                                        <p:tgtEl>
                                          <p:spTgt spid="90"/>
                                        </p:tgtEl>
                                      </p:cBhvr>
                                    </p:animEffect>
                                    <p:anim calcmode="lin" valueType="num">
                                      <p:cBhvr>
                                        <p:cTn id="13" dur="1300" fill="hold"/>
                                        <p:tgtEl>
                                          <p:spTgt spid="90"/>
                                        </p:tgtEl>
                                        <p:attrNameLst>
                                          <p:attrName>ppt_x</p:attrName>
                                        </p:attrNameLst>
                                      </p:cBhvr>
                                      <p:tavLst>
                                        <p:tav tm="0">
                                          <p:val>
                                            <p:strVal val="#ppt_x"/>
                                          </p:val>
                                        </p:tav>
                                        <p:tav tm="100000">
                                          <p:val>
                                            <p:strVal val="#ppt_x"/>
                                          </p:val>
                                        </p:tav>
                                      </p:tavLst>
                                    </p:anim>
                                    <p:anim calcmode="lin" valueType="num">
                                      <p:cBhvr>
                                        <p:cTn id="14" dur="1300" fill="hold"/>
                                        <p:tgtEl>
                                          <p:spTgt spid="90"/>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200"/>
                                  </p:stCondLst>
                                  <p:childTnLst>
                                    <p:set>
                                      <p:cBhvr>
                                        <p:cTn id="16" dur="1" fill="hold">
                                          <p:stCondLst>
                                            <p:cond delay="0"/>
                                          </p:stCondLst>
                                        </p:cTn>
                                        <p:tgtEl>
                                          <p:spTgt spid="335"/>
                                        </p:tgtEl>
                                        <p:attrNameLst>
                                          <p:attrName>style.visibility</p:attrName>
                                        </p:attrNameLst>
                                      </p:cBhvr>
                                      <p:to>
                                        <p:strVal val="visible"/>
                                      </p:to>
                                    </p:set>
                                    <p:anim calcmode="lin" valueType="num">
                                      <p:cBhvr additive="base">
                                        <p:cTn id="17" dur="1000" fill="hold"/>
                                        <p:tgtEl>
                                          <p:spTgt spid="335"/>
                                        </p:tgtEl>
                                        <p:attrNameLst>
                                          <p:attrName>ppt_x</p:attrName>
                                        </p:attrNameLst>
                                      </p:cBhvr>
                                      <p:tavLst>
                                        <p:tav tm="0">
                                          <p:val>
                                            <p:strVal val="0-#ppt_w/2"/>
                                          </p:val>
                                        </p:tav>
                                        <p:tav tm="100000">
                                          <p:val>
                                            <p:strVal val="#ppt_x"/>
                                          </p:val>
                                        </p:tav>
                                      </p:tavLst>
                                    </p:anim>
                                    <p:anim calcmode="lin" valueType="num">
                                      <p:cBhvr additive="base">
                                        <p:cTn id="18" dur="1000" fill="hold"/>
                                        <p:tgtEl>
                                          <p:spTgt spid="33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50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1000" fill="hold"/>
                                        <p:tgtEl>
                                          <p:spTgt spid="2"/>
                                        </p:tgtEl>
                                        <p:attrNameLst>
                                          <p:attrName>ppt_x</p:attrName>
                                        </p:attrNameLst>
                                      </p:cBhvr>
                                      <p:tavLst>
                                        <p:tav tm="0">
                                          <p:val>
                                            <p:strVal val="0-#ppt_w/2"/>
                                          </p:val>
                                        </p:tav>
                                        <p:tav tm="100000">
                                          <p:val>
                                            <p:strVal val="#ppt_x"/>
                                          </p:val>
                                        </p:tav>
                                      </p:tavLst>
                                    </p:anim>
                                    <p:anim calcmode="lin" valueType="num">
                                      <p:cBhvr additive="base">
                                        <p:cTn id="22" dur="1000" fill="hold"/>
                                        <p:tgtEl>
                                          <p:spTgt spid="2"/>
                                        </p:tgtEl>
                                        <p:attrNameLst>
                                          <p:attrName>ppt_y</p:attrName>
                                        </p:attrNameLst>
                                      </p:cBhvr>
                                      <p:tavLst>
                                        <p:tav tm="0">
                                          <p:val>
                                            <p:strVal val="#ppt_y"/>
                                          </p:val>
                                        </p:tav>
                                        <p:tav tm="100000">
                                          <p:val>
                                            <p:strVal val="#ppt_y"/>
                                          </p:val>
                                        </p:tav>
                                      </p:tavLst>
                                    </p:anim>
                                  </p:childTnLst>
                                </p:cTn>
                              </p:par>
                              <p:par>
                                <p:cTn id="23" presetID="42" presetClass="entr" presetSubtype="0" fill="hold" nodeType="withEffect">
                                  <p:stCondLst>
                                    <p:cond delay="300"/>
                                  </p:stCondLst>
                                  <p:childTnLst>
                                    <p:set>
                                      <p:cBhvr>
                                        <p:cTn id="24" dur="1" fill="hold">
                                          <p:stCondLst>
                                            <p:cond delay="0"/>
                                          </p:stCondLst>
                                        </p:cTn>
                                        <p:tgtEl>
                                          <p:spTgt spid="350"/>
                                        </p:tgtEl>
                                        <p:attrNameLst>
                                          <p:attrName>style.visibility</p:attrName>
                                        </p:attrNameLst>
                                      </p:cBhvr>
                                      <p:to>
                                        <p:strVal val="visible"/>
                                      </p:to>
                                    </p:set>
                                    <p:animEffect transition="in" filter="fade">
                                      <p:cBhvr>
                                        <p:cTn id="25" dur="1200"/>
                                        <p:tgtEl>
                                          <p:spTgt spid="350"/>
                                        </p:tgtEl>
                                      </p:cBhvr>
                                    </p:animEffect>
                                    <p:anim calcmode="lin" valueType="num">
                                      <p:cBhvr>
                                        <p:cTn id="26" dur="1200" fill="hold"/>
                                        <p:tgtEl>
                                          <p:spTgt spid="350"/>
                                        </p:tgtEl>
                                        <p:attrNameLst>
                                          <p:attrName>ppt_x</p:attrName>
                                        </p:attrNameLst>
                                      </p:cBhvr>
                                      <p:tavLst>
                                        <p:tav tm="0">
                                          <p:val>
                                            <p:strVal val="#ppt_x"/>
                                          </p:val>
                                        </p:tav>
                                        <p:tav tm="100000">
                                          <p:val>
                                            <p:strVal val="#ppt_x"/>
                                          </p:val>
                                        </p:tav>
                                      </p:tavLst>
                                    </p:anim>
                                    <p:anim calcmode="lin" valueType="num">
                                      <p:cBhvr>
                                        <p:cTn id="27" dur="1200" fill="hold"/>
                                        <p:tgtEl>
                                          <p:spTgt spid="3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3B06D2B3-8E47-4A7D-83EF-24E064AA82B3}"/>
              </a:ext>
            </a:extLst>
          </p:cNvPr>
          <p:cNvCxnSpPr>
            <a:cxnSpLocks/>
          </p:cNvCxnSpPr>
          <p:nvPr userDrawn="1"/>
        </p:nvCxnSpPr>
        <p:spPr>
          <a:xfrm>
            <a:off x="7231502" y="8115982"/>
            <a:ext cx="1258380" cy="4584852"/>
          </a:xfrm>
          <a:prstGeom prst="line">
            <a:avLst/>
          </a:prstGeom>
          <a:ln w="25400" cap="sq">
            <a:gradFill>
              <a:gsLst>
                <a:gs pos="0">
                  <a:srgbClr val="00416A"/>
                </a:gs>
                <a:gs pos="100000">
                  <a:srgbClr val="E4E5E6"/>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sp>
        <p:nvSpPr>
          <p:cNvPr id="2" name="椭圆 1">
            <a:extLst>
              <a:ext uri="{FF2B5EF4-FFF2-40B4-BE49-F238E27FC236}">
                <a16:creationId xmlns:a16="http://schemas.microsoft.com/office/drawing/2014/main" id="{B33F7C50-6672-4BBE-8987-739AAF5147B9}"/>
              </a:ext>
            </a:extLst>
          </p:cNvPr>
          <p:cNvSpPr/>
          <p:nvPr userDrawn="1"/>
        </p:nvSpPr>
        <p:spPr>
          <a:xfrm rot="13485177">
            <a:off x="1339567" y="1686643"/>
            <a:ext cx="3251526" cy="3251526"/>
          </a:xfrm>
          <a:prstGeom prst="ellipse">
            <a:avLst/>
          </a:prstGeom>
          <a:gradFill>
            <a:gsLst>
              <a:gs pos="7000">
                <a:srgbClr val="00416A"/>
              </a:gs>
              <a:gs pos="82000">
                <a:srgbClr val="E4E5E6"/>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4FA1AABB-55A9-4DDE-A2EE-D53B8C8EE3C3}"/>
              </a:ext>
            </a:extLst>
          </p:cNvPr>
          <p:cNvSpPr/>
          <p:nvPr userDrawn="1"/>
        </p:nvSpPr>
        <p:spPr>
          <a:xfrm>
            <a:off x="1907572" y="2810757"/>
            <a:ext cx="1257300" cy="1003300"/>
          </a:xfrm>
          <a:custGeom>
            <a:avLst/>
            <a:gdLst>
              <a:gd name="connsiteX0" fmla="*/ 0 w 1854200"/>
              <a:gd name="connsiteY0" fmla="*/ 1270000 h 1270000"/>
              <a:gd name="connsiteX1" fmla="*/ 0 w 1854200"/>
              <a:gd name="connsiteY1" fmla="*/ 0 h 1270000"/>
              <a:gd name="connsiteX2" fmla="*/ 1600200 w 1854200"/>
              <a:gd name="connsiteY2" fmla="*/ 0 h 1270000"/>
              <a:gd name="connsiteX3" fmla="*/ 1854200 w 1854200"/>
              <a:gd name="connsiteY3" fmla="*/ 0 h 1270000"/>
            </a:gdLst>
            <a:ahLst/>
            <a:cxnLst>
              <a:cxn ang="0">
                <a:pos x="connsiteX0" y="connsiteY0"/>
              </a:cxn>
              <a:cxn ang="0">
                <a:pos x="connsiteX1" y="connsiteY1"/>
              </a:cxn>
              <a:cxn ang="0">
                <a:pos x="connsiteX2" y="connsiteY2"/>
              </a:cxn>
              <a:cxn ang="0">
                <a:pos x="connsiteX3" y="connsiteY3"/>
              </a:cxn>
            </a:cxnLst>
            <a:rect l="l" t="t" r="r" b="b"/>
            <a:pathLst>
              <a:path w="1854200" h="1270000">
                <a:moveTo>
                  <a:pt x="0" y="1270000"/>
                </a:moveTo>
                <a:lnTo>
                  <a:pt x="0" y="0"/>
                </a:lnTo>
                <a:lnTo>
                  <a:pt x="1600200" y="0"/>
                </a:lnTo>
                <a:lnTo>
                  <a:pt x="18542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0B7308CC-DB4F-4773-B50D-9EEA3B8051EE}"/>
              </a:ext>
            </a:extLst>
          </p:cNvPr>
          <p:cNvSpPr txBox="1"/>
          <p:nvPr userDrawn="1"/>
        </p:nvSpPr>
        <p:spPr>
          <a:xfrm>
            <a:off x="2033770" y="3050797"/>
            <a:ext cx="1131102" cy="523220"/>
          </a:xfrm>
          <a:prstGeom prst="rect">
            <a:avLst/>
          </a:prstGeom>
          <a:noFill/>
        </p:spPr>
        <p:txBody>
          <a:bodyPr wrap="square" rtlCol="0">
            <a:spAutoFit/>
          </a:bodyPr>
          <a:lstStyle/>
          <a:p>
            <a:pPr algn="dist"/>
            <a:r>
              <a:rPr lang="zh-CN" altLang="en-US" sz="2800" dirty="0">
                <a:solidFill>
                  <a:schemeClr val="bg1"/>
                </a:solidFill>
                <a:latin typeface="思源黑体 CN Bold" panose="020B0800000000000000" pitchFamily="34" charset="-122"/>
                <a:ea typeface="思源黑体 CN Bold" panose="020B0800000000000000" pitchFamily="34" charset="-122"/>
              </a:rPr>
              <a:t>目录</a:t>
            </a:r>
          </a:p>
        </p:txBody>
      </p:sp>
      <p:sp>
        <p:nvSpPr>
          <p:cNvPr id="16" name="文本框 15">
            <a:extLst>
              <a:ext uri="{FF2B5EF4-FFF2-40B4-BE49-F238E27FC236}">
                <a16:creationId xmlns:a16="http://schemas.microsoft.com/office/drawing/2014/main" id="{D73809C8-E8C2-411B-A706-3384FBBD5421}"/>
              </a:ext>
            </a:extLst>
          </p:cNvPr>
          <p:cNvSpPr txBox="1"/>
          <p:nvPr userDrawn="1"/>
        </p:nvSpPr>
        <p:spPr>
          <a:xfrm>
            <a:off x="2965331" y="3469221"/>
            <a:ext cx="1477417" cy="400110"/>
          </a:xfrm>
          <a:prstGeom prst="rect">
            <a:avLst/>
          </a:prstGeom>
          <a:noFill/>
        </p:spPr>
        <p:txBody>
          <a:bodyPr wrap="square" rtlCol="0">
            <a:spAutoFit/>
          </a:bodyPr>
          <a:lstStyle/>
          <a:p>
            <a:pPr algn="dist"/>
            <a:r>
              <a:rPr lang="en-US" altLang="zh-CN" sz="2000" dirty="0">
                <a:solidFill>
                  <a:schemeClr val="bg1"/>
                </a:solidFill>
                <a:latin typeface="Neo Sans Std Medium" panose="020B0704030504040204" pitchFamily="34" charset="0"/>
              </a:rPr>
              <a:t>Contents</a:t>
            </a:r>
            <a:endParaRPr lang="zh-CN" altLang="en-US" sz="2000" dirty="0">
              <a:solidFill>
                <a:schemeClr val="bg1"/>
              </a:solidFill>
              <a:latin typeface="Neo Sans Std Medium" panose="020B0704030504040204" pitchFamily="34" charset="0"/>
            </a:endParaRPr>
          </a:p>
        </p:txBody>
      </p:sp>
      <p:cxnSp>
        <p:nvCxnSpPr>
          <p:cNvPr id="17" name="直接连接符 16">
            <a:extLst>
              <a:ext uri="{FF2B5EF4-FFF2-40B4-BE49-F238E27FC236}">
                <a16:creationId xmlns:a16="http://schemas.microsoft.com/office/drawing/2014/main" id="{7435D824-E67B-424F-8A08-A4E506420EE9}"/>
              </a:ext>
            </a:extLst>
          </p:cNvPr>
          <p:cNvCxnSpPr>
            <a:cxnSpLocks/>
          </p:cNvCxnSpPr>
          <p:nvPr userDrawn="1"/>
        </p:nvCxnSpPr>
        <p:spPr>
          <a:xfrm flipH="1">
            <a:off x="2776820" y="2979015"/>
            <a:ext cx="538489" cy="9726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33B632D-1402-44E4-BE86-39CEF33F2AD3}"/>
              </a:ext>
            </a:extLst>
          </p:cNvPr>
          <p:cNvCxnSpPr>
            <a:cxnSpLocks/>
          </p:cNvCxnSpPr>
          <p:nvPr userDrawn="1"/>
        </p:nvCxnSpPr>
        <p:spPr>
          <a:xfrm>
            <a:off x="3543437" y="-3655059"/>
            <a:ext cx="899311" cy="3276600"/>
          </a:xfrm>
          <a:prstGeom prst="line">
            <a:avLst/>
          </a:prstGeom>
          <a:ln w="152400" cap="sq">
            <a:gradFill>
              <a:gsLst>
                <a:gs pos="0">
                  <a:srgbClr val="00416A"/>
                </a:gs>
                <a:gs pos="100000">
                  <a:srgbClr val="E4E5E6"/>
                </a:gs>
              </a:gsLst>
              <a:lin ang="5400000" scaled="1"/>
            </a:gradFill>
            <a:round/>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FBD38A4B-2782-4814-A852-6AF96F198109}"/>
              </a:ext>
            </a:extLst>
          </p:cNvPr>
          <p:cNvGrpSpPr/>
          <p:nvPr userDrawn="1"/>
        </p:nvGrpSpPr>
        <p:grpSpPr>
          <a:xfrm>
            <a:off x="1640201" y="2513995"/>
            <a:ext cx="279400" cy="279400"/>
            <a:chOff x="2108200" y="2565400"/>
            <a:chExt cx="279400" cy="279400"/>
          </a:xfrm>
        </p:grpSpPr>
        <p:cxnSp>
          <p:nvCxnSpPr>
            <p:cNvPr id="22" name="直接连接符 21">
              <a:extLst>
                <a:ext uri="{FF2B5EF4-FFF2-40B4-BE49-F238E27FC236}">
                  <a16:creationId xmlns:a16="http://schemas.microsoft.com/office/drawing/2014/main" id="{6BE75625-E26F-4E84-9CBE-46277B112D18}"/>
                </a:ext>
              </a:extLst>
            </p:cNvPr>
            <p:cNvCxnSpPr/>
            <p:nvPr/>
          </p:nvCxnSpPr>
          <p:spPr>
            <a:xfrm>
              <a:off x="2108200" y="2705100"/>
              <a:ext cx="2794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BFA7E37-68BE-4E54-B250-B71B9198CFDA}"/>
                </a:ext>
              </a:extLst>
            </p:cNvPr>
            <p:cNvCxnSpPr>
              <a:cxnSpLocks/>
            </p:cNvCxnSpPr>
            <p:nvPr/>
          </p:nvCxnSpPr>
          <p:spPr>
            <a:xfrm rot="16200000">
              <a:off x="2107398" y="2705100"/>
              <a:ext cx="2794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矩形 19">
            <a:extLst>
              <a:ext uri="{FF2B5EF4-FFF2-40B4-BE49-F238E27FC236}">
                <a16:creationId xmlns:a16="http://schemas.microsoft.com/office/drawing/2014/main" id="{648AE2AF-7090-44A4-890E-6436F56EB01D}"/>
              </a:ext>
            </a:extLst>
          </p:cNvPr>
          <p:cNvSpPr/>
          <p:nvPr userDrawn="1"/>
        </p:nvSpPr>
        <p:spPr>
          <a:xfrm>
            <a:off x="0" y="6634901"/>
            <a:ext cx="12192000" cy="223099"/>
          </a:xfrm>
          <a:prstGeom prst="rect">
            <a:avLst/>
          </a:prstGeom>
          <a:gradFill flip="none" rotWithShape="1">
            <a:gsLst>
              <a:gs pos="99000">
                <a:srgbClr val="00416A"/>
              </a:gs>
              <a:gs pos="0">
                <a:srgbClr val="E4E5E6"/>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43206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80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600"/>
                                        <p:tgtEl>
                                          <p:spTgt spid="21"/>
                                        </p:tgtEl>
                                      </p:cBhvr>
                                    </p:animEffect>
                                    <p:anim calcmode="lin" valueType="num">
                                      <p:cBhvr>
                                        <p:cTn id="13" dur="1600" fill="hold"/>
                                        <p:tgtEl>
                                          <p:spTgt spid="21"/>
                                        </p:tgtEl>
                                        <p:attrNameLst>
                                          <p:attrName>ppt_x</p:attrName>
                                        </p:attrNameLst>
                                      </p:cBhvr>
                                      <p:tavLst>
                                        <p:tav tm="0">
                                          <p:val>
                                            <p:strVal val="#ppt_x"/>
                                          </p:val>
                                        </p:tav>
                                        <p:tav tm="100000">
                                          <p:val>
                                            <p:strVal val="#ppt_x"/>
                                          </p:val>
                                        </p:tav>
                                      </p:tavLst>
                                    </p:anim>
                                    <p:anim calcmode="lin" valueType="num">
                                      <p:cBhvr>
                                        <p:cTn id="14" dur="1600" fill="hold"/>
                                        <p:tgtEl>
                                          <p:spTgt spid="21"/>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6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600" fill="hold"/>
                                        <p:tgtEl>
                                          <p:spTgt spid="14"/>
                                        </p:tgtEl>
                                        <p:attrNameLst>
                                          <p:attrName>ppt_w</p:attrName>
                                        </p:attrNameLst>
                                      </p:cBhvr>
                                      <p:tavLst>
                                        <p:tav tm="0">
                                          <p:val>
                                            <p:fltVal val="0"/>
                                          </p:val>
                                        </p:tav>
                                        <p:tav tm="100000">
                                          <p:val>
                                            <p:strVal val="#ppt_w"/>
                                          </p:val>
                                        </p:tav>
                                      </p:tavLst>
                                    </p:anim>
                                    <p:anim calcmode="lin" valueType="num">
                                      <p:cBhvr>
                                        <p:cTn id="18" dur="1600" fill="hold"/>
                                        <p:tgtEl>
                                          <p:spTgt spid="14"/>
                                        </p:tgtEl>
                                        <p:attrNameLst>
                                          <p:attrName>ppt_h</p:attrName>
                                        </p:attrNameLst>
                                      </p:cBhvr>
                                      <p:tavLst>
                                        <p:tav tm="0">
                                          <p:val>
                                            <p:fltVal val="0"/>
                                          </p:val>
                                        </p:tav>
                                        <p:tav tm="100000">
                                          <p:val>
                                            <p:strVal val="#ppt_h"/>
                                          </p:val>
                                        </p:tav>
                                      </p:tavLst>
                                    </p:anim>
                                    <p:animEffect transition="in" filter="fade">
                                      <p:cBhvr>
                                        <p:cTn id="19" dur="1600"/>
                                        <p:tgtEl>
                                          <p:spTgt spid="14"/>
                                        </p:tgtEl>
                                      </p:cBhvr>
                                    </p:animEffect>
                                  </p:childTnLst>
                                </p:cTn>
                              </p:par>
                              <p:par>
                                <p:cTn id="20" presetID="42" presetClass="entr" presetSubtype="0" fill="hold" nodeType="withEffect">
                                  <p:stCondLst>
                                    <p:cond delay="10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400"/>
                                        <p:tgtEl>
                                          <p:spTgt spid="17"/>
                                        </p:tgtEl>
                                      </p:cBhvr>
                                    </p:animEffect>
                                    <p:anim calcmode="lin" valueType="num">
                                      <p:cBhvr>
                                        <p:cTn id="23" dur="1400" fill="hold"/>
                                        <p:tgtEl>
                                          <p:spTgt spid="17"/>
                                        </p:tgtEl>
                                        <p:attrNameLst>
                                          <p:attrName>ppt_x</p:attrName>
                                        </p:attrNameLst>
                                      </p:cBhvr>
                                      <p:tavLst>
                                        <p:tav tm="0">
                                          <p:val>
                                            <p:strVal val="#ppt_x"/>
                                          </p:val>
                                        </p:tav>
                                        <p:tav tm="100000">
                                          <p:val>
                                            <p:strVal val="#ppt_x"/>
                                          </p:val>
                                        </p:tav>
                                      </p:tavLst>
                                    </p:anim>
                                    <p:anim calcmode="lin" valueType="num">
                                      <p:cBhvr>
                                        <p:cTn id="24" dur="1400" fill="hold"/>
                                        <p:tgtEl>
                                          <p:spTgt spid="17"/>
                                        </p:tgtEl>
                                        <p:attrNameLst>
                                          <p:attrName>ppt_y</p:attrName>
                                        </p:attrNameLst>
                                      </p:cBhvr>
                                      <p:tavLst>
                                        <p:tav tm="0">
                                          <p:val>
                                            <p:strVal val="#ppt_y+.1"/>
                                          </p:val>
                                        </p:tav>
                                        <p:tav tm="100000">
                                          <p:val>
                                            <p:strVal val="#ppt_y"/>
                                          </p:val>
                                        </p:tav>
                                      </p:tavLst>
                                    </p:anim>
                                  </p:childTnLst>
                                </p:cTn>
                              </p:par>
                              <p:par>
                                <p:cTn id="25" presetID="55" presetClass="entr" presetSubtype="0" fill="hold" grpId="0" nodeType="withEffect">
                                  <p:stCondLst>
                                    <p:cond delay="13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500" fill="hold"/>
                                        <p:tgtEl>
                                          <p:spTgt spid="16"/>
                                        </p:tgtEl>
                                        <p:attrNameLst>
                                          <p:attrName>ppt_w</p:attrName>
                                        </p:attrNameLst>
                                      </p:cBhvr>
                                      <p:tavLst>
                                        <p:tav tm="0">
                                          <p:val>
                                            <p:strVal val="#ppt_w*0.70"/>
                                          </p:val>
                                        </p:tav>
                                        <p:tav tm="100000">
                                          <p:val>
                                            <p:strVal val="#ppt_w"/>
                                          </p:val>
                                        </p:tav>
                                      </p:tavLst>
                                    </p:anim>
                                    <p:anim calcmode="lin" valueType="num">
                                      <p:cBhvr>
                                        <p:cTn id="28" dur="1500" fill="hold"/>
                                        <p:tgtEl>
                                          <p:spTgt spid="16"/>
                                        </p:tgtEl>
                                        <p:attrNameLst>
                                          <p:attrName>ppt_h</p:attrName>
                                        </p:attrNameLst>
                                      </p:cBhvr>
                                      <p:tavLst>
                                        <p:tav tm="0">
                                          <p:val>
                                            <p:strVal val="#ppt_h"/>
                                          </p:val>
                                        </p:tav>
                                        <p:tav tm="100000">
                                          <p:val>
                                            <p:strVal val="#ppt_h"/>
                                          </p:val>
                                        </p:tav>
                                      </p:tavLst>
                                    </p:anim>
                                    <p:animEffect transition="in" filter="fade">
                                      <p:cBhvr>
                                        <p:cTn id="29" dur="1500"/>
                                        <p:tgtEl>
                                          <p:spTgt spid="16"/>
                                        </p:tgtEl>
                                      </p:cBhvr>
                                    </p:animEffect>
                                  </p:childTnLst>
                                </p:cTn>
                              </p:par>
                              <p:par>
                                <p:cTn id="30" presetID="42" presetClass="entr" presetSubtype="0" fill="hold" grpId="0" nodeType="withEffect">
                                  <p:stCondLst>
                                    <p:cond delay="70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500"/>
                                        <p:tgtEl>
                                          <p:spTgt spid="15"/>
                                        </p:tgtEl>
                                      </p:cBhvr>
                                    </p:animEffect>
                                    <p:anim calcmode="lin" valueType="num">
                                      <p:cBhvr>
                                        <p:cTn id="33" dur="1500" fill="hold"/>
                                        <p:tgtEl>
                                          <p:spTgt spid="15"/>
                                        </p:tgtEl>
                                        <p:attrNameLst>
                                          <p:attrName>ppt_x</p:attrName>
                                        </p:attrNameLst>
                                      </p:cBhvr>
                                      <p:tavLst>
                                        <p:tav tm="0">
                                          <p:val>
                                            <p:strVal val="#ppt_x"/>
                                          </p:val>
                                        </p:tav>
                                        <p:tav tm="100000">
                                          <p:val>
                                            <p:strVal val="#ppt_x"/>
                                          </p:val>
                                        </p:tav>
                                      </p:tavLst>
                                    </p:anim>
                                    <p:anim calcmode="lin" valueType="num">
                                      <p:cBhvr>
                                        <p:cTn id="34" dur="1500" fill="hold"/>
                                        <p:tgtEl>
                                          <p:spTgt spid="15"/>
                                        </p:tgtEl>
                                        <p:attrNameLst>
                                          <p:attrName>ppt_y</p:attrName>
                                        </p:attrNameLst>
                                      </p:cBhvr>
                                      <p:tavLst>
                                        <p:tav tm="0">
                                          <p:val>
                                            <p:strVal val="#ppt_y+.1"/>
                                          </p:val>
                                        </p:tav>
                                        <p:tav tm="100000">
                                          <p:val>
                                            <p:strVal val="#ppt_y"/>
                                          </p:val>
                                        </p:tav>
                                      </p:tavLst>
                                    </p:anim>
                                  </p:childTnLst>
                                </p:cTn>
                              </p:par>
                              <p:par>
                                <p:cTn id="35" presetID="42" presetClass="path" presetSubtype="0" accel="50000" decel="50000" fill="hold" nodeType="withEffect">
                                  <p:stCondLst>
                                    <p:cond delay="400"/>
                                  </p:stCondLst>
                                  <p:childTnLst>
                                    <p:animMotion origin="layout" path="M -0.00742 -0.23889 L 0.11381 0.52546 " pathEditMode="relative" rAng="0" ptsTypes="AA">
                                      <p:cBhvr>
                                        <p:cTn id="36" dur="2000" fill="hold"/>
                                        <p:tgtEl>
                                          <p:spTgt spid="18"/>
                                        </p:tgtEl>
                                        <p:attrNameLst>
                                          <p:attrName>ppt_x</p:attrName>
                                          <p:attrName>ppt_y</p:attrName>
                                        </p:attrNameLst>
                                      </p:cBhvr>
                                      <p:rCtr x="6055" y="38218"/>
                                    </p:animMotion>
                                  </p:childTnLst>
                                </p:cTn>
                              </p:par>
                              <p:par>
                                <p:cTn id="37" presetID="42" presetClass="path" presetSubtype="0" accel="50000" decel="50000" fill="hold" nodeType="withEffect">
                                  <p:stCondLst>
                                    <p:cond delay="700"/>
                                  </p:stCondLst>
                                  <p:childTnLst>
                                    <p:animMotion origin="layout" path="M -0.00377 -0.0037 L -0.14466 -0.89004 " pathEditMode="relative" rAng="0" ptsTypes="AA">
                                      <p:cBhvr>
                                        <p:cTn id="38" dur="2000" fill="hold"/>
                                        <p:tgtEl>
                                          <p:spTgt spid="19"/>
                                        </p:tgtEl>
                                        <p:attrNameLst>
                                          <p:attrName>ppt_x</p:attrName>
                                          <p:attrName>ppt_y</p:attrName>
                                        </p:attrNameLst>
                                      </p:cBhvr>
                                      <p:rCtr x="-7044" y="-4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p:bldP spid="1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6E13DB-8909-41A4-80F5-6C1D97032951}"/>
              </a:ext>
            </a:extLst>
          </p:cNvPr>
          <p:cNvSpPr/>
          <p:nvPr userDrawn="1"/>
        </p:nvSpPr>
        <p:spPr>
          <a:xfrm flipV="1">
            <a:off x="0" y="757553"/>
            <a:ext cx="12192000" cy="76201"/>
          </a:xfrm>
          <a:prstGeom prst="rect">
            <a:avLst/>
          </a:prstGeom>
          <a:gradFill>
            <a:gsLst>
              <a:gs pos="100000">
                <a:srgbClr val="FBD786"/>
              </a:gs>
              <a:gs pos="0">
                <a:srgbClr val="00416A">
                  <a:alpha val="94902"/>
                </a:srgbClr>
              </a:gs>
              <a:gs pos="40000">
                <a:srgbClr val="E4E5E6"/>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76C7FEB1-044A-4D19-8800-FC79008EF1D9}"/>
              </a:ext>
            </a:extLst>
          </p:cNvPr>
          <p:cNvSpPr/>
          <p:nvPr userDrawn="1"/>
        </p:nvSpPr>
        <p:spPr>
          <a:xfrm>
            <a:off x="0" y="6634901"/>
            <a:ext cx="12192000" cy="223099"/>
          </a:xfrm>
          <a:prstGeom prst="rect">
            <a:avLst/>
          </a:prstGeom>
          <a:gradFill flip="none" rotWithShape="1">
            <a:gsLst>
              <a:gs pos="99000">
                <a:srgbClr val="00416A"/>
              </a:gs>
              <a:gs pos="0">
                <a:srgbClr val="E4E5E6"/>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8005647"/>
      </p:ext>
    </p:extLst>
  </p:cSld>
  <p:clrMapOvr>
    <a:masterClrMapping/>
  </p:clrMapOvr>
  <p:extLst>
    <p:ext uri="{DCECCB84-F9BA-43D5-87BE-67443E8EF086}">
      <p15:sldGuideLst xmlns:p15="http://schemas.microsoft.com/office/powerpoint/2012/main">
        <p15:guide id="1" orient="horz" pos="4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98" name="任意多边形: 形状 97">
            <a:extLst>
              <a:ext uri="{FF2B5EF4-FFF2-40B4-BE49-F238E27FC236}">
                <a16:creationId xmlns:a16="http://schemas.microsoft.com/office/drawing/2014/main" id="{E3EC4913-27A8-4A54-BB8F-9EA62B61B839}"/>
              </a:ext>
            </a:extLst>
          </p:cNvPr>
          <p:cNvSpPr/>
          <p:nvPr userDrawn="1"/>
        </p:nvSpPr>
        <p:spPr>
          <a:xfrm rot="11550807">
            <a:off x="-100597" y="-4428126"/>
            <a:ext cx="15008447" cy="11604864"/>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95512 h 3374018"/>
              <a:gd name="connsiteX1" fmla="*/ 1023410 w 4400428"/>
              <a:gd name="connsiteY1" fmla="*/ 1129430 h 3374018"/>
              <a:gd name="connsiteX2" fmla="*/ 3119417 w 4400428"/>
              <a:gd name="connsiteY2" fmla="*/ 2257758 h 3374018"/>
              <a:gd name="connsiteX3" fmla="*/ 4400428 w 4400428"/>
              <a:gd name="connsiteY3" fmla="*/ 3374018 h 3374018"/>
              <a:gd name="connsiteX4" fmla="*/ 1370 w 4400428"/>
              <a:gd name="connsiteY4" fmla="*/ 3374018 h 3374018"/>
              <a:gd name="connsiteX5" fmla="*/ 0 w 4400428"/>
              <a:gd name="connsiteY5" fmla="*/ 3265799 h 3374018"/>
              <a:gd name="connsiteX6" fmla="*/ 0 w 4400428"/>
              <a:gd name="connsiteY6" fmla="*/ 95512 h 3374018"/>
              <a:gd name="connsiteX0" fmla="*/ 0 w 4400428"/>
              <a:gd name="connsiteY0" fmla="*/ 109706 h 3388212"/>
              <a:gd name="connsiteX1" fmla="*/ 1023410 w 4400428"/>
              <a:gd name="connsiteY1" fmla="*/ 1143624 h 3388212"/>
              <a:gd name="connsiteX2" fmla="*/ 3119417 w 4400428"/>
              <a:gd name="connsiteY2" fmla="*/ 2271952 h 3388212"/>
              <a:gd name="connsiteX3" fmla="*/ 4400428 w 4400428"/>
              <a:gd name="connsiteY3" fmla="*/ 3388212 h 3388212"/>
              <a:gd name="connsiteX4" fmla="*/ 1370 w 4400428"/>
              <a:gd name="connsiteY4" fmla="*/ 3388212 h 3388212"/>
              <a:gd name="connsiteX5" fmla="*/ 0 w 4400428"/>
              <a:gd name="connsiteY5" fmla="*/ 3279993 h 3388212"/>
              <a:gd name="connsiteX6" fmla="*/ 0 w 4400428"/>
              <a:gd name="connsiteY6" fmla="*/ 109706 h 3388212"/>
              <a:gd name="connsiteX0" fmla="*/ 0 w 4400428"/>
              <a:gd name="connsiteY0" fmla="*/ 81215 h 3359721"/>
              <a:gd name="connsiteX1" fmla="*/ 1023410 w 4400428"/>
              <a:gd name="connsiteY1" fmla="*/ 1115133 h 3359721"/>
              <a:gd name="connsiteX2" fmla="*/ 3119417 w 4400428"/>
              <a:gd name="connsiteY2" fmla="*/ 2243461 h 3359721"/>
              <a:gd name="connsiteX3" fmla="*/ 4400428 w 4400428"/>
              <a:gd name="connsiteY3" fmla="*/ 3359721 h 3359721"/>
              <a:gd name="connsiteX4" fmla="*/ 1370 w 4400428"/>
              <a:gd name="connsiteY4" fmla="*/ 3359721 h 3359721"/>
              <a:gd name="connsiteX5" fmla="*/ 0 w 4400428"/>
              <a:gd name="connsiteY5" fmla="*/ 3251502 h 3359721"/>
              <a:gd name="connsiteX6" fmla="*/ 0 w 4400428"/>
              <a:gd name="connsiteY6" fmla="*/ 81215 h 3359721"/>
              <a:gd name="connsiteX0" fmla="*/ 0 w 4400428"/>
              <a:gd name="connsiteY0" fmla="*/ 80741 h 3359247"/>
              <a:gd name="connsiteX1" fmla="*/ 1023410 w 4400428"/>
              <a:gd name="connsiteY1" fmla="*/ 1114659 h 3359247"/>
              <a:gd name="connsiteX2" fmla="*/ 3119417 w 4400428"/>
              <a:gd name="connsiteY2" fmla="*/ 2242987 h 3359247"/>
              <a:gd name="connsiteX3" fmla="*/ 4400428 w 4400428"/>
              <a:gd name="connsiteY3" fmla="*/ 3359247 h 3359247"/>
              <a:gd name="connsiteX4" fmla="*/ 1370 w 4400428"/>
              <a:gd name="connsiteY4" fmla="*/ 3359247 h 3359247"/>
              <a:gd name="connsiteX5" fmla="*/ 0 w 4400428"/>
              <a:gd name="connsiteY5" fmla="*/ 3251028 h 3359247"/>
              <a:gd name="connsiteX6" fmla="*/ 0 w 4400428"/>
              <a:gd name="connsiteY6" fmla="*/ 80741 h 3359247"/>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115815" y="246882"/>
                  <a:pt x="686095" y="160538"/>
                  <a:pt x="1023410" y="1033918"/>
                </a:cubicBezTo>
                <a:cubicBezTo>
                  <a:pt x="1360725" y="1907298"/>
                  <a:pt x="2481701" y="1281505"/>
                  <a:pt x="3119417" y="2162246"/>
                </a:cubicBezTo>
                <a:cubicBezTo>
                  <a:pt x="3757133" y="3042987"/>
                  <a:pt x="4014271" y="2821306"/>
                  <a:pt x="4400428" y="3278506"/>
                </a:cubicBezTo>
                <a:lnTo>
                  <a:pt x="1370" y="3278506"/>
                </a:lnTo>
                <a:cubicBezTo>
                  <a:pt x="913" y="3242433"/>
                  <a:pt x="457" y="3206360"/>
                  <a:pt x="0" y="3170287"/>
                </a:cubicBezTo>
                <a:lnTo>
                  <a:pt x="0" y="0"/>
                </a:lnTo>
                <a:close/>
              </a:path>
            </a:pathLst>
          </a:custGeom>
          <a:gradFill flip="none" rotWithShape="1">
            <a:gsLst>
              <a:gs pos="0">
                <a:srgbClr val="00416A"/>
              </a:gs>
              <a:gs pos="85000">
                <a:srgbClr val="E4E5E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99" name="任意多边形: 形状 98">
            <a:extLst>
              <a:ext uri="{FF2B5EF4-FFF2-40B4-BE49-F238E27FC236}">
                <a16:creationId xmlns:a16="http://schemas.microsoft.com/office/drawing/2014/main" id="{C82B705D-7143-4E32-B2FD-9D5EEE51641C}"/>
              </a:ext>
            </a:extLst>
          </p:cNvPr>
          <p:cNvSpPr/>
          <p:nvPr userDrawn="1"/>
        </p:nvSpPr>
        <p:spPr>
          <a:xfrm rot="11550807">
            <a:off x="2066868" y="-3521665"/>
            <a:ext cx="12344853" cy="9197440"/>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398028" y="286385"/>
                  <a:pt x="-37817" y="655956"/>
                  <a:pt x="870233" y="1287781"/>
                </a:cubicBezTo>
                <a:cubicBezTo>
                  <a:pt x="1778283" y="1919606"/>
                  <a:pt x="2619658" y="1560831"/>
                  <a:pt x="3241958" y="1906906"/>
                </a:cubicBezTo>
                <a:cubicBezTo>
                  <a:pt x="3999590" y="2459356"/>
                  <a:pt x="4014271" y="2821306"/>
                  <a:pt x="4400428" y="3278506"/>
                </a:cubicBezTo>
                <a:lnTo>
                  <a:pt x="1370" y="3278506"/>
                </a:lnTo>
                <a:cubicBezTo>
                  <a:pt x="913" y="3242433"/>
                  <a:pt x="457" y="3206360"/>
                  <a:pt x="0" y="3170287"/>
                </a:cubicBezTo>
                <a:lnTo>
                  <a:pt x="0" y="0"/>
                </a:lnTo>
                <a:close/>
              </a:path>
            </a:pathLst>
          </a:custGeom>
          <a:gradFill>
            <a:gsLst>
              <a:gs pos="21000">
                <a:srgbClr val="00416A"/>
              </a:gs>
              <a:gs pos="92000">
                <a:srgbClr val="E4E5E6"/>
              </a:gs>
            </a:gsLst>
            <a:path path="circle">
              <a:fillToRect l="100000" t="100000"/>
            </a:path>
          </a:gradFill>
          <a:ln>
            <a:noFill/>
          </a:ln>
          <a:effectLst>
            <a:outerShdw blurRad="279400" dist="38100" dir="2700000" algn="tl"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91" name="任意多边形: 形状 90">
            <a:extLst>
              <a:ext uri="{FF2B5EF4-FFF2-40B4-BE49-F238E27FC236}">
                <a16:creationId xmlns:a16="http://schemas.microsoft.com/office/drawing/2014/main" id="{79F56995-CB14-424B-8DCA-FB54A50F20B1}"/>
              </a:ext>
            </a:extLst>
          </p:cNvPr>
          <p:cNvSpPr/>
          <p:nvPr userDrawn="1"/>
        </p:nvSpPr>
        <p:spPr>
          <a:xfrm rot="19408483">
            <a:off x="437914" y="1180879"/>
            <a:ext cx="11721776" cy="9063537"/>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50052 w 4400428"/>
              <a:gd name="connsiteY2" fmla="*/ 2302461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95512 h 3374018"/>
              <a:gd name="connsiteX1" fmla="*/ 1023410 w 4400428"/>
              <a:gd name="connsiteY1" fmla="*/ 1129430 h 3374018"/>
              <a:gd name="connsiteX2" fmla="*/ 3119417 w 4400428"/>
              <a:gd name="connsiteY2" fmla="*/ 2257758 h 3374018"/>
              <a:gd name="connsiteX3" fmla="*/ 4400428 w 4400428"/>
              <a:gd name="connsiteY3" fmla="*/ 3374018 h 3374018"/>
              <a:gd name="connsiteX4" fmla="*/ 1370 w 4400428"/>
              <a:gd name="connsiteY4" fmla="*/ 3374018 h 3374018"/>
              <a:gd name="connsiteX5" fmla="*/ 0 w 4400428"/>
              <a:gd name="connsiteY5" fmla="*/ 3265799 h 3374018"/>
              <a:gd name="connsiteX6" fmla="*/ 0 w 4400428"/>
              <a:gd name="connsiteY6" fmla="*/ 95512 h 3374018"/>
              <a:gd name="connsiteX0" fmla="*/ 0 w 4400428"/>
              <a:gd name="connsiteY0" fmla="*/ 109706 h 3388212"/>
              <a:gd name="connsiteX1" fmla="*/ 1023410 w 4400428"/>
              <a:gd name="connsiteY1" fmla="*/ 1143624 h 3388212"/>
              <a:gd name="connsiteX2" fmla="*/ 3119417 w 4400428"/>
              <a:gd name="connsiteY2" fmla="*/ 2271952 h 3388212"/>
              <a:gd name="connsiteX3" fmla="*/ 4400428 w 4400428"/>
              <a:gd name="connsiteY3" fmla="*/ 3388212 h 3388212"/>
              <a:gd name="connsiteX4" fmla="*/ 1370 w 4400428"/>
              <a:gd name="connsiteY4" fmla="*/ 3388212 h 3388212"/>
              <a:gd name="connsiteX5" fmla="*/ 0 w 4400428"/>
              <a:gd name="connsiteY5" fmla="*/ 3279993 h 3388212"/>
              <a:gd name="connsiteX6" fmla="*/ 0 w 4400428"/>
              <a:gd name="connsiteY6" fmla="*/ 109706 h 3388212"/>
              <a:gd name="connsiteX0" fmla="*/ 0 w 4400428"/>
              <a:gd name="connsiteY0" fmla="*/ 81215 h 3359721"/>
              <a:gd name="connsiteX1" fmla="*/ 1023410 w 4400428"/>
              <a:gd name="connsiteY1" fmla="*/ 1115133 h 3359721"/>
              <a:gd name="connsiteX2" fmla="*/ 3119417 w 4400428"/>
              <a:gd name="connsiteY2" fmla="*/ 2243461 h 3359721"/>
              <a:gd name="connsiteX3" fmla="*/ 4400428 w 4400428"/>
              <a:gd name="connsiteY3" fmla="*/ 3359721 h 3359721"/>
              <a:gd name="connsiteX4" fmla="*/ 1370 w 4400428"/>
              <a:gd name="connsiteY4" fmla="*/ 3359721 h 3359721"/>
              <a:gd name="connsiteX5" fmla="*/ 0 w 4400428"/>
              <a:gd name="connsiteY5" fmla="*/ 3251502 h 3359721"/>
              <a:gd name="connsiteX6" fmla="*/ 0 w 4400428"/>
              <a:gd name="connsiteY6" fmla="*/ 81215 h 3359721"/>
              <a:gd name="connsiteX0" fmla="*/ 0 w 4400428"/>
              <a:gd name="connsiteY0" fmla="*/ 80741 h 3359247"/>
              <a:gd name="connsiteX1" fmla="*/ 1023410 w 4400428"/>
              <a:gd name="connsiteY1" fmla="*/ 1114659 h 3359247"/>
              <a:gd name="connsiteX2" fmla="*/ 3119417 w 4400428"/>
              <a:gd name="connsiteY2" fmla="*/ 2242987 h 3359247"/>
              <a:gd name="connsiteX3" fmla="*/ 4400428 w 4400428"/>
              <a:gd name="connsiteY3" fmla="*/ 3359247 h 3359247"/>
              <a:gd name="connsiteX4" fmla="*/ 1370 w 4400428"/>
              <a:gd name="connsiteY4" fmla="*/ 3359247 h 3359247"/>
              <a:gd name="connsiteX5" fmla="*/ 0 w 4400428"/>
              <a:gd name="connsiteY5" fmla="*/ 3251028 h 3359247"/>
              <a:gd name="connsiteX6" fmla="*/ 0 w 4400428"/>
              <a:gd name="connsiteY6" fmla="*/ 80741 h 3359247"/>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1023410 w 4400428"/>
              <a:gd name="connsiteY1" fmla="*/ 1033918 h 3278506"/>
              <a:gd name="connsiteX2" fmla="*/ 3119417 w 4400428"/>
              <a:gd name="connsiteY2" fmla="*/ 216224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115815" y="246882"/>
                  <a:pt x="686095" y="160538"/>
                  <a:pt x="1023410" y="1033918"/>
                </a:cubicBezTo>
                <a:cubicBezTo>
                  <a:pt x="1360725" y="1907298"/>
                  <a:pt x="2481701" y="1281505"/>
                  <a:pt x="3119417" y="2162246"/>
                </a:cubicBezTo>
                <a:cubicBezTo>
                  <a:pt x="3757133" y="3042987"/>
                  <a:pt x="4014271" y="2821306"/>
                  <a:pt x="4400428" y="3278506"/>
                </a:cubicBezTo>
                <a:lnTo>
                  <a:pt x="1370" y="3278506"/>
                </a:lnTo>
                <a:cubicBezTo>
                  <a:pt x="913" y="3242433"/>
                  <a:pt x="457" y="3206360"/>
                  <a:pt x="0" y="3170287"/>
                </a:cubicBezTo>
                <a:lnTo>
                  <a:pt x="0" y="0"/>
                </a:lnTo>
                <a:close/>
              </a:path>
            </a:pathLst>
          </a:custGeom>
          <a:gradFill flip="none" rotWithShape="1">
            <a:gsLst>
              <a:gs pos="0">
                <a:srgbClr val="00416A"/>
              </a:gs>
              <a:gs pos="85000">
                <a:srgbClr val="E4E5E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93" name="任意多边形: 形状 92">
            <a:extLst>
              <a:ext uri="{FF2B5EF4-FFF2-40B4-BE49-F238E27FC236}">
                <a16:creationId xmlns:a16="http://schemas.microsoft.com/office/drawing/2014/main" id="{0627DC2C-9365-4AFC-8BB5-3975E38B9DFD}"/>
              </a:ext>
            </a:extLst>
          </p:cNvPr>
          <p:cNvSpPr/>
          <p:nvPr userDrawn="1"/>
        </p:nvSpPr>
        <p:spPr>
          <a:xfrm rot="20530601">
            <a:off x="157474" y="2189806"/>
            <a:ext cx="12808122" cy="8677141"/>
          </a:xfrm>
          <a:custGeom>
            <a:avLst/>
            <a:gdLst>
              <a:gd name="connsiteX0" fmla="*/ 0 w 4400428"/>
              <a:gd name="connsiteY0" fmla="*/ 0 h 3278506"/>
              <a:gd name="connsiteX1" fmla="*/ 4400428 w 4400428"/>
              <a:gd name="connsiteY1" fmla="*/ 3278506 h 3278506"/>
              <a:gd name="connsiteX2" fmla="*/ 1370 w 4400428"/>
              <a:gd name="connsiteY2" fmla="*/ 3278506 h 3278506"/>
              <a:gd name="connsiteX3" fmla="*/ 0 w 4400428"/>
              <a:gd name="connsiteY3" fmla="*/ 3170287 h 3278506"/>
              <a:gd name="connsiteX4" fmla="*/ 0 w 4400428"/>
              <a:gd name="connsiteY4" fmla="*/ 0 h 3278506"/>
              <a:gd name="connsiteX0" fmla="*/ 0 w 4400428"/>
              <a:gd name="connsiteY0" fmla="*/ 0 h 3278506"/>
              <a:gd name="connsiteX1" fmla="*/ 870233 w 4400428"/>
              <a:gd name="connsiteY1" fmla="*/ 1287781 h 3278506"/>
              <a:gd name="connsiteX2" fmla="*/ 4400428 w 4400428"/>
              <a:gd name="connsiteY2" fmla="*/ 3278506 h 3278506"/>
              <a:gd name="connsiteX3" fmla="*/ 1370 w 4400428"/>
              <a:gd name="connsiteY3" fmla="*/ 3278506 h 3278506"/>
              <a:gd name="connsiteX4" fmla="*/ 0 w 4400428"/>
              <a:gd name="connsiteY4" fmla="*/ 3170287 h 3278506"/>
              <a:gd name="connsiteX5" fmla="*/ 0 w 4400428"/>
              <a:gd name="connsiteY5"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 name="connsiteX0" fmla="*/ 0 w 4400428"/>
              <a:gd name="connsiteY0" fmla="*/ 0 h 3278506"/>
              <a:gd name="connsiteX1" fmla="*/ 870233 w 4400428"/>
              <a:gd name="connsiteY1" fmla="*/ 1287781 h 3278506"/>
              <a:gd name="connsiteX2" fmla="*/ 3241958 w 4400428"/>
              <a:gd name="connsiteY2" fmla="*/ 1906906 h 3278506"/>
              <a:gd name="connsiteX3" fmla="*/ 4400428 w 4400428"/>
              <a:gd name="connsiteY3" fmla="*/ 3278506 h 3278506"/>
              <a:gd name="connsiteX4" fmla="*/ 1370 w 4400428"/>
              <a:gd name="connsiteY4" fmla="*/ 3278506 h 3278506"/>
              <a:gd name="connsiteX5" fmla="*/ 0 w 4400428"/>
              <a:gd name="connsiteY5" fmla="*/ 3170287 h 3278506"/>
              <a:gd name="connsiteX6" fmla="*/ 0 w 4400428"/>
              <a:gd name="connsiteY6" fmla="*/ 0 h 327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0428" h="3278506">
                <a:moveTo>
                  <a:pt x="0" y="0"/>
                </a:moveTo>
                <a:cubicBezTo>
                  <a:pt x="398028" y="286385"/>
                  <a:pt x="-37817" y="655956"/>
                  <a:pt x="870233" y="1287781"/>
                </a:cubicBezTo>
                <a:cubicBezTo>
                  <a:pt x="1778283" y="1919606"/>
                  <a:pt x="2484326" y="1354456"/>
                  <a:pt x="3241958" y="1906906"/>
                </a:cubicBezTo>
                <a:cubicBezTo>
                  <a:pt x="3999590" y="2459356"/>
                  <a:pt x="4014271" y="2821306"/>
                  <a:pt x="4400428" y="3278506"/>
                </a:cubicBezTo>
                <a:lnTo>
                  <a:pt x="1370" y="3278506"/>
                </a:lnTo>
                <a:cubicBezTo>
                  <a:pt x="913" y="3242433"/>
                  <a:pt x="457" y="3206360"/>
                  <a:pt x="0" y="3170287"/>
                </a:cubicBezTo>
                <a:lnTo>
                  <a:pt x="0" y="0"/>
                </a:lnTo>
                <a:close/>
              </a:path>
            </a:pathLst>
          </a:custGeom>
          <a:gradFill>
            <a:gsLst>
              <a:gs pos="10000">
                <a:srgbClr val="00416A"/>
              </a:gs>
              <a:gs pos="92000">
                <a:srgbClr val="E4E5E6"/>
              </a:gs>
            </a:gsLst>
            <a:path path="circle">
              <a:fillToRect l="100000" t="100000"/>
            </a:path>
          </a:gradFill>
          <a:ln>
            <a:noFill/>
          </a:ln>
          <a:effectLst>
            <a:outerShdw blurRad="279400" dist="38100" dir="2700000" algn="tl"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95" name="组合 94">
            <a:extLst>
              <a:ext uri="{FF2B5EF4-FFF2-40B4-BE49-F238E27FC236}">
                <a16:creationId xmlns:a16="http://schemas.microsoft.com/office/drawing/2014/main" id="{6538EEF1-BF36-4129-821B-5D8A74E90459}"/>
              </a:ext>
            </a:extLst>
          </p:cNvPr>
          <p:cNvGrpSpPr/>
          <p:nvPr userDrawn="1"/>
        </p:nvGrpSpPr>
        <p:grpSpPr>
          <a:xfrm>
            <a:off x="1235048" y="1607581"/>
            <a:ext cx="6096000" cy="1520741"/>
            <a:chOff x="470456" y="2967335"/>
            <a:chExt cx="6096000" cy="1520741"/>
          </a:xfrm>
        </p:grpSpPr>
        <p:sp>
          <p:nvSpPr>
            <p:cNvPr id="96" name="文本框 95">
              <a:extLst>
                <a:ext uri="{FF2B5EF4-FFF2-40B4-BE49-F238E27FC236}">
                  <a16:creationId xmlns:a16="http://schemas.microsoft.com/office/drawing/2014/main" id="{6340A0CA-1914-43DF-9B57-26BDDCA3E486}"/>
                </a:ext>
              </a:extLst>
            </p:cNvPr>
            <p:cNvSpPr txBox="1"/>
            <p:nvPr/>
          </p:nvSpPr>
          <p:spPr>
            <a:xfrm>
              <a:off x="571500" y="2967335"/>
              <a:ext cx="5257799" cy="923330"/>
            </a:xfrm>
            <a:prstGeom prst="rect">
              <a:avLst/>
            </a:prstGeom>
            <a:noFill/>
          </p:spPr>
          <p:txBody>
            <a:bodyPr wrap="square">
              <a:spAutoFit/>
            </a:bodyPr>
            <a:lstStyle/>
            <a:p>
              <a:r>
                <a:rPr lang="en-US" altLang="zh-CN" sz="5400" b="1" dirty="0">
                  <a:solidFill>
                    <a:schemeClr val="tx1"/>
                  </a:solidFill>
                  <a:latin typeface="方正兰亭粗黑_GBK" panose="02000000000000000000" pitchFamily="2" charset="-122"/>
                  <a:ea typeface="方正兰亭粗黑_GBK" panose="02000000000000000000" pitchFamily="2" charset="-122"/>
                  <a:sym typeface="方正兰亭粗黑_GBK" panose="02000000000000000000" pitchFamily="2" charset="-122"/>
                </a:rPr>
                <a:t>THANK YOU</a:t>
              </a:r>
              <a:endParaRPr lang="zh-CN" altLang="en-US" sz="5400" b="1" dirty="0">
                <a:solidFill>
                  <a:schemeClr val="tx1"/>
                </a:solidFill>
                <a:latin typeface="方正兰亭粗黑_GBK" panose="02000000000000000000" pitchFamily="2" charset="-122"/>
                <a:ea typeface="方正兰亭粗黑_GBK" panose="02000000000000000000" pitchFamily="2" charset="-122"/>
                <a:sym typeface="方正兰亭粗黑_GBK" panose="02000000000000000000" pitchFamily="2" charset="-122"/>
              </a:endParaRPr>
            </a:p>
          </p:txBody>
        </p:sp>
        <p:sp>
          <p:nvSpPr>
            <p:cNvPr id="97" name="文本框 96">
              <a:extLst>
                <a:ext uri="{FF2B5EF4-FFF2-40B4-BE49-F238E27FC236}">
                  <a16:creationId xmlns:a16="http://schemas.microsoft.com/office/drawing/2014/main" id="{710B07BC-9D6F-4226-AF1F-725107573AFD}"/>
                </a:ext>
              </a:extLst>
            </p:cNvPr>
            <p:cNvSpPr txBox="1"/>
            <p:nvPr/>
          </p:nvSpPr>
          <p:spPr>
            <a:xfrm>
              <a:off x="470456" y="3903301"/>
              <a:ext cx="6096000" cy="584775"/>
            </a:xfrm>
            <a:prstGeom prst="rect">
              <a:avLst/>
            </a:prstGeom>
            <a:noFill/>
          </p:spPr>
          <p:txBody>
            <a:bodyPr wrap="square">
              <a:spAutoFit/>
            </a:bodyPr>
            <a:lstStyle/>
            <a:p>
              <a:r>
                <a:rPr lang="en-US" altLang="zh-CN" sz="3200" dirty="0">
                  <a:solidFill>
                    <a:schemeClr val="tx1"/>
                  </a:solidFill>
                  <a:latin typeface="方正兰亭粗黑_GBK" panose="02000000000000000000" pitchFamily="2" charset="-122"/>
                  <a:ea typeface="方正兰亭粗黑_GBK" panose="02000000000000000000" pitchFamily="2" charset="-122"/>
                  <a:sym typeface="方正兰亭粗黑_GBK" panose="02000000000000000000" pitchFamily="2" charset="-122"/>
                </a:rPr>
                <a:t>FOR YOUR WATCHING</a:t>
              </a:r>
              <a:endParaRPr lang="zh-CN" altLang="en-US" sz="3200" dirty="0">
                <a:solidFill>
                  <a:schemeClr val="tx1"/>
                </a:solidFill>
                <a:latin typeface="方正兰亭粗黑_GBK" panose="02000000000000000000" pitchFamily="2" charset="-122"/>
                <a:ea typeface="方正兰亭粗黑_GBK" panose="02000000000000000000" pitchFamily="2" charset="-122"/>
                <a:sym typeface="方正兰亭粗黑_GBK" panose="02000000000000000000" pitchFamily="2" charset="-122"/>
              </a:endParaRPr>
            </a:p>
          </p:txBody>
        </p:sp>
      </p:grpSp>
    </p:spTree>
    <p:extLst>
      <p:ext uri="{BB962C8B-B14F-4D97-AF65-F5344CB8AC3E}">
        <p14:creationId xmlns:p14="http://schemas.microsoft.com/office/powerpoint/2010/main" val="52407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0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1300" fill="hold"/>
                                        <p:tgtEl>
                                          <p:spTgt spid="93"/>
                                        </p:tgtEl>
                                        <p:attrNameLst>
                                          <p:attrName>ppt_x</p:attrName>
                                        </p:attrNameLst>
                                      </p:cBhvr>
                                      <p:tavLst>
                                        <p:tav tm="0">
                                          <p:val>
                                            <p:strVal val="#ppt_x"/>
                                          </p:val>
                                        </p:tav>
                                        <p:tav tm="100000">
                                          <p:val>
                                            <p:strVal val="#ppt_x"/>
                                          </p:val>
                                        </p:tav>
                                      </p:tavLst>
                                    </p:anim>
                                    <p:anim calcmode="lin" valueType="num">
                                      <p:cBhvr additive="base">
                                        <p:cTn id="8" dur="130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1200" fill="hold"/>
                                        <p:tgtEl>
                                          <p:spTgt spid="91"/>
                                        </p:tgtEl>
                                        <p:attrNameLst>
                                          <p:attrName>ppt_x</p:attrName>
                                        </p:attrNameLst>
                                      </p:cBhvr>
                                      <p:tavLst>
                                        <p:tav tm="0">
                                          <p:val>
                                            <p:strVal val="#ppt_x"/>
                                          </p:val>
                                        </p:tav>
                                        <p:tav tm="100000">
                                          <p:val>
                                            <p:strVal val="#ppt_x"/>
                                          </p:val>
                                        </p:tav>
                                      </p:tavLst>
                                    </p:anim>
                                    <p:anim calcmode="lin" valueType="num">
                                      <p:cBhvr additive="base">
                                        <p:cTn id="12" dur="1200" fill="hold"/>
                                        <p:tgtEl>
                                          <p:spTgt spid="91"/>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30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200"/>
                                        <p:tgtEl>
                                          <p:spTgt spid="95"/>
                                        </p:tgtEl>
                                      </p:cBhvr>
                                    </p:animEffect>
                                    <p:anim calcmode="lin" valueType="num">
                                      <p:cBhvr>
                                        <p:cTn id="16" dur="1200" fill="hold"/>
                                        <p:tgtEl>
                                          <p:spTgt spid="95"/>
                                        </p:tgtEl>
                                        <p:attrNameLst>
                                          <p:attrName>ppt_x</p:attrName>
                                        </p:attrNameLst>
                                      </p:cBhvr>
                                      <p:tavLst>
                                        <p:tav tm="0">
                                          <p:val>
                                            <p:strVal val="#ppt_x"/>
                                          </p:val>
                                        </p:tav>
                                        <p:tav tm="100000">
                                          <p:val>
                                            <p:strVal val="#ppt_x"/>
                                          </p:val>
                                        </p:tav>
                                      </p:tavLst>
                                    </p:anim>
                                    <p:anim calcmode="lin" valueType="num">
                                      <p:cBhvr>
                                        <p:cTn id="17" dur="1200" fill="hold"/>
                                        <p:tgtEl>
                                          <p:spTgt spid="95"/>
                                        </p:tgtEl>
                                        <p:attrNameLst>
                                          <p:attrName>ppt_y</p:attrName>
                                        </p:attrNameLst>
                                      </p:cBhvr>
                                      <p:tavLst>
                                        <p:tav tm="0">
                                          <p:val>
                                            <p:strVal val="#ppt_y+.1"/>
                                          </p:val>
                                        </p:tav>
                                        <p:tav tm="100000">
                                          <p:val>
                                            <p:strVal val="#ppt_y"/>
                                          </p:val>
                                        </p:tav>
                                      </p:tavLst>
                                    </p:anim>
                                  </p:childTnLst>
                                </p:cTn>
                              </p:par>
                              <p:par>
                                <p:cTn id="18" presetID="2" presetClass="entr" presetSubtype="1" fill="hold" grpId="0" nodeType="withEffect">
                                  <p:stCondLst>
                                    <p:cond delay="800"/>
                                  </p:stCondLst>
                                  <p:childTnLst>
                                    <p:set>
                                      <p:cBhvr>
                                        <p:cTn id="19" dur="1" fill="hold">
                                          <p:stCondLst>
                                            <p:cond delay="0"/>
                                          </p:stCondLst>
                                        </p:cTn>
                                        <p:tgtEl>
                                          <p:spTgt spid="99"/>
                                        </p:tgtEl>
                                        <p:attrNameLst>
                                          <p:attrName>style.visibility</p:attrName>
                                        </p:attrNameLst>
                                      </p:cBhvr>
                                      <p:to>
                                        <p:strVal val="visible"/>
                                      </p:to>
                                    </p:set>
                                    <p:anim calcmode="lin" valueType="num">
                                      <p:cBhvr additive="base">
                                        <p:cTn id="20" dur="1300" fill="hold"/>
                                        <p:tgtEl>
                                          <p:spTgt spid="99"/>
                                        </p:tgtEl>
                                        <p:attrNameLst>
                                          <p:attrName>ppt_x</p:attrName>
                                        </p:attrNameLst>
                                      </p:cBhvr>
                                      <p:tavLst>
                                        <p:tav tm="0">
                                          <p:val>
                                            <p:strVal val="#ppt_x"/>
                                          </p:val>
                                        </p:tav>
                                        <p:tav tm="100000">
                                          <p:val>
                                            <p:strVal val="#ppt_x"/>
                                          </p:val>
                                        </p:tav>
                                      </p:tavLst>
                                    </p:anim>
                                    <p:anim calcmode="lin" valueType="num">
                                      <p:cBhvr additive="base">
                                        <p:cTn id="21" dur="1300" fill="hold"/>
                                        <p:tgtEl>
                                          <p:spTgt spid="99"/>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20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1400" fill="hold"/>
                                        <p:tgtEl>
                                          <p:spTgt spid="98"/>
                                        </p:tgtEl>
                                        <p:attrNameLst>
                                          <p:attrName>ppt_x</p:attrName>
                                        </p:attrNameLst>
                                      </p:cBhvr>
                                      <p:tavLst>
                                        <p:tav tm="0">
                                          <p:val>
                                            <p:strVal val="#ppt_x"/>
                                          </p:val>
                                        </p:tav>
                                        <p:tav tm="100000">
                                          <p:val>
                                            <p:strVal val="#ppt_x"/>
                                          </p:val>
                                        </p:tav>
                                      </p:tavLst>
                                    </p:anim>
                                    <p:anim calcmode="lin" valueType="num">
                                      <p:cBhvr additive="base">
                                        <p:cTn id="25" dur="1400" fill="hold"/>
                                        <p:tgtEl>
                                          <p:spTgt spid="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91" grpId="0" animBg="1"/>
      <p:bldP spid="9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998B0-69B1-452B-A57F-5493BFB9DC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576D18-576E-4853-B300-28FBB8C539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7E3A0A-67D1-4939-8F70-008EFA350204}"/>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B78793E9-2521-4A19-A113-BECB9C2D83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A06347-CA7E-44B9-B333-AC1162E1F46E}"/>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194067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A3E8D-2788-4833-B4A7-519BD50105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6714C-AFA3-4C43-BEE4-6A5D032C7E6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2C2088-CB77-4F0F-B773-8816A4557693}"/>
              </a:ext>
            </a:extLst>
          </p:cNvPr>
          <p:cNvSpPr>
            <a:spLocks noGrp="1"/>
          </p:cNvSpPr>
          <p:nvPr>
            <p:ph type="dt" sz="half" idx="10"/>
          </p:nvPr>
        </p:nvSpPr>
        <p:spPr/>
        <p:txBody>
          <a:body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5A6F537C-19B4-41F8-8AF2-0AC7D18ED9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A7DC31-5A72-4140-8B3A-DB97F30E7657}"/>
              </a:ext>
            </a:extLst>
          </p:cNvPr>
          <p:cNvSpPr>
            <a:spLocks noGrp="1"/>
          </p:cNvSpPr>
          <p:nvPr>
            <p:ph type="sldNum" sz="quarter" idx="12"/>
          </p:nvPr>
        </p:nvSpPr>
        <p:spPr/>
        <p:txBody>
          <a:body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113528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2.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89C7D7-AE76-4E99-9A3F-D8FEEE0B17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0702BD-8E9D-4DE1-B7C4-EAEFF7B9A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E49D49-FA00-41AE-9EEE-FA9FC7BF6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D8B06-50A9-4282-8930-6A4906FDDDD6}"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79DF1EA7-5BCB-4B76-A91C-6AD025631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66D5A6-8B43-4699-9C8B-301472DEFB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B7993-44A9-4CEA-BD72-5549319CC7D7}" type="slidenum">
              <a:rPr lang="zh-CN" altLang="en-US" smtClean="0"/>
              <a:t>‹#›</a:t>
            </a:fld>
            <a:endParaRPr lang="zh-CN" altLang="en-US"/>
          </a:p>
        </p:txBody>
      </p:sp>
    </p:spTree>
    <p:extLst>
      <p:ext uri="{BB962C8B-B14F-4D97-AF65-F5344CB8AC3E}">
        <p14:creationId xmlns:p14="http://schemas.microsoft.com/office/powerpoint/2010/main" val="339124492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2025/6/30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1977" y="1440180"/>
            <a:ext cx="6534785" cy="768350"/>
          </a:xfrm>
          <a:prstGeom prst="rect">
            <a:avLst/>
          </a:prstGeom>
          <a:noFill/>
        </p:spPr>
        <p:txBody>
          <a:bodyPr wrap="square" rtlCol="0">
            <a:spAutoFit/>
          </a:bodyPr>
          <a:lstStyle/>
          <a:p>
            <a:r>
              <a:rPr lang="zh-CN" altLang="en-US" sz="4400" b="1" dirty="0"/>
              <a:t>第</a:t>
            </a:r>
            <a:r>
              <a:rPr lang="en-US" altLang="zh-CN" sz="4400" b="1" dirty="0"/>
              <a:t>9</a:t>
            </a:r>
            <a:r>
              <a:rPr lang="zh-CN" altLang="en-US" sz="4400" b="1" dirty="0"/>
              <a:t>章  面向对象程序设计</a:t>
            </a:r>
          </a:p>
        </p:txBody>
      </p:sp>
      <p:sp>
        <p:nvSpPr>
          <p:cNvPr id="3" name="文本框 2"/>
          <p:cNvSpPr txBox="1"/>
          <p:nvPr/>
        </p:nvSpPr>
        <p:spPr>
          <a:xfrm>
            <a:off x="581977" y="2554670"/>
            <a:ext cx="4311015" cy="2205860"/>
          </a:xfrm>
          <a:prstGeom prst="rect">
            <a:avLst/>
          </a:prstGeom>
          <a:noFill/>
        </p:spPr>
        <p:txBody>
          <a:bodyPr wrap="square" rtlCol="0">
            <a:spAutoFit/>
          </a:bodyPr>
          <a:lstStyle/>
          <a:p>
            <a:pPr marL="342900" indent="-342900" fontAlgn="auto">
              <a:lnSpc>
                <a:spcPct val="200000"/>
              </a:lnSpc>
              <a:buFont typeface="Wingdings" panose="05000000000000000000" charset="0"/>
              <a:buChar char="Ø"/>
            </a:pPr>
            <a:r>
              <a:rPr lang="en-US" altLang="zh-CN" sz="2400" dirty="0">
                <a:sym typeface="+mn-ea"/>
              </a:rPr>
              <a:t>面向对象概述</a:t>
            </a:r>
          </a:p>
          <a:p>
            <a:pPr marL="342900" indent="-342900" fontAlgn="auto">
              <a:lnSpc>
                <a:spcPct val="200000"/>
              </a:lnSpc>
              <a:buFont typeface="Wingdings" panose="05000000000000000000" charset="0"/>
              <a:buChar char="Ø"/>
            </a:pPr>
            <a:r>
              <a:rPr sz="2400" dirty="0">
                <a:sym typeface="+mn-ea"/>
              </a:rPr>
              <a:t>封装</a:t>
            </a:r>
          </a:p>
          <a:p>
            <a:pPr marL="342900" indent="-342900" fontAlgn="auto">
              <a:lnSpc>
                <a:spcPct val="200000"/>
              </a:lnSpc>
              <a:buFont typeface="Wingdings" panose="05000000000000000000" charset="0"/>
              <a:buChar char="Ø"/>
            </a:pPr>
            <a:r>
              <a:rPr lang="zh-CN" altLang="en-US" sz="2400" dirty="0">
                <a:sym typeface="+mn-ea"/>
              </a:rPr>
              <a:t>继承</a:t>
            </a:r>
          </a:p>
        </p:txBody>
      </p:sp>
      <p:sp>
        <p:nvSpPr>
          <p:cNvPr id="4" name="文本框 3"/>
          <p:cNvSpPr txBox="1"/>
          <p:nvPr/>
        </p:nvSpPr>
        <p:spPr>
          <a:xfrm>
            <a:off x="3201671" y="2554670"/>
            <a:ext cx="3843655" cy="2205860"/>
          </a:xfrm>
          <a:prstGeom prst="rect">
            <a:avLst/>
          </a:prstGeom>
          <a:noFill/>
        </p:spPr>
        <p:txBody>
          <a:bodyPr wrap="square" rtlCol="0">
            <a:spAutoFit/>
          </a:bodyPr>
          <a:lstStyle/>
          <a:p>
            <a:pPr marL="342900" indent="-342900" fontAlgn="auto">
              <a:lnSpc>
                <a:spcPct val="200000"/>
              </a:lnSpc>
              <a:buFont typeface="Wingdings" panose="05000000000000000000" charset="0"/>
              <a:buChar char="Ø"/>
            </a:pPr>
            <a:r>
              <a:rPr lang="en-US" altLang="zh-CN" sz="2400" dirty="0">
                <a:sym typeface="+mn-ea"/>
              </a:rPr>
              <a:t>多态</a:t>
            </a:r>
          </a:p>
          <a:p>
            <a:pPr marL="342900" indent="-342900" fontAlgn="auto">
              <a:lnSpc>
                <a:spcPct val="200000"/>
              </a:lnSpc>
              <a:buFont typeface="Wingdings" panose="05000000000000000000" charset="0"/>
              <a:buChar char="Ø"/>
            </a:pPr>
            <a:r>
              <a:rPr sz="2400" dirty="0">
                <a:sym typeface="+mn-ea"/>
              </a:rPr>
              <a:t>实战14：模拟薪资结算</a:t>
            </a:r>
          </a:p>
          <a:p>
            <a:pPr marL="342900" indent="-342900" fontAlgn="auto">
              <a:lnSpc>
                <a:spcPct val="200000"/>
              </a:lnSpc>
              <a:buFont typeface="Wingdings" panose="05000000000000000000" charset="0"/>
              <a:buChar char="Ø"/>
            </a:pPr>
            <a:r>
              <a:rPr sz="2400" dirty="0">
                <a:sym typeface="+mn-ea"/>
              </a:rPr>
              <a:t>自定义异常类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9.2.1 </a:t>
            </a:r>
            <a:r>
              <a:rPr lang="zh-CN" sz="2400" dirty="0">
                <a:sym typeface="+mn-ea"/>
              </a:rPr>
              <a:t>封装的概念</a:t>
            </a:r>
          </a:p>
        </p:txBody>
      </p:sp>
      <p:sp>
        <p:nvSpPr>
          <p:cNvPr id="100" name="文本框 99"/>
          <p:cNvSpPr txBox="1"/>
          <p:nvPr/>
        </p:nvSpPr>
        <p:spPr>
          <a:xfrm>
            <a:off x="1764665" y="2228850"/>
            <a:ext cx="8662035" cy="2399665"/>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b="1" dirty="0">
                <a:solidFill>
                  <a:srgbClr val="FF0000"/>
                </a:solidFill>
                <a:latin typeface="微软雅黑" panose="020B0503020204020204" charset="-122"/>
                <a:ea typeface="微软雅黑" panose="020B0503020204020204" charset="-122"/>
                <a:cs typeface="微软雅黑" panose="020B0503020204020204" charset="-122"/>
              </a:rPr>
              <a:t>私有属性和私有方法</a:t>
            </a:r>
            <a:r>
              <a:rPr sz="2000" dirty="0">
                <a:latin typeface="微软雅黑" panose="020B0503020204020204" charset="-122"/>
                <a:ea typeface="微软雅黑" panose="020B0503020204020204" charset="-122"/>
                <a:cs typeface="微软雅黑" panose="020B0503020204020204" charset="-122"/>
              </a:rPr>
              <a:t>都属于Python</a:t>
            </a:r>
            <a:r>
              <a:rPr sz="2000" b="1" dirty="0">
                <a:solidFill>
                  <a:srgbClr val="FF0000"/>
                </a:solidFill>
                <a:latin typeface="微软雅黑" panose="020B0503020204020204" charset="-122"/>
                <a:ea typeface="微软雅黑" panose="020B0503020204020204" charset="-122"/>
                <a:cs typeface="微软雅黑" panose="020B0503020204020204" charset="-122"/>
              </a:rPr>
              <a:t>封装的形式</a:t>
            </a:r>
            <a:r>
              <a:rPr sz="2000" dirty="0">
                <a:latin typeface="微软雅黑" panose="020B0503020204020204" charset="-122"/>
                <a:ea typeface="微软雅黑" panose="020B0503020204020204" charset="-122"/>
                <a:cs typeface="微软雅黑" panose="020B0503020204020204" charset="-122"/>
              </a:rPr>
              <a:t>，通过在属性和方法前加上两个下划线的方式，</a:t>
            </a:r>
            <a:r>
              <a:rPr sz="2000" b="1" dirty="0">
                <a:solidFill>
                  <a:srgbClr val="FF0000"/>
                </a:solidFill>
                <a:latin typeface="微软雅黑" panose="020B0503020204020204" charset="-122"/>
                <a:ea typeface="微软雅黑" panose="020B0503020204020204" charset="-122"/>
                <a:cs typeface="微软雅黑" panose="020B0503020204020204" charset="-122"/>
              </a:rPr>
              <a:t>阻碍类外对类内属性和方法的访问和修改</a:t>
            </a:r>
            <a:r>
              <a:rPr sz="2000" dirty="0">
                <a:latin typeface="微软雅黑" panose="020B0503020204020204" charset="-122"/>
                <a:ea typeface="微软雅黑" panose="020B0503020204020204" charset="-122"/>
                <a:cs typeface="微软雅黑" panose="020B0503020204020204" charset="-122"/>
              </a:rPr>
              <a:t>。但是Python中的私有属性和私有方法不是完全私有化的，是一种通过改变名称而阻碍类外访问的方式，实际上，还是可以通过“_类名__属性名”或者“_类名__方法名”的形式对其进行访问。</a:t>
            </a:r>
            <a:endParaRPr lang="zh-CN" sz="20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9.2.1 </a:t>
            </a:r>
            <a:r>
              <a:rPr lang="zh-CN" sz="2400" dirty="0">
                <a:sym typeface="+mn-ea"/>
              </a:rPr>
              <a:t>封装的概念</a:t>
            </a:r>
          </a:p>
        </p:txBody>
      </p:sp>
      <p:sp>
        <p:nvSpPr>
          <p:cNvPr id="100" name="文本框 99"/>
          <p:cNvSpPr txBox="1"/>
          <p:nvPr/>
        </p:nvSpPr>
        <p:spPr>
          <a:xfrm>
            <a:off x="1630045" y="1465580"/>
            <a:ext cx="8662035" cy="50673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a:latin typeface="微软雅黑" panose="020B0503020204020204" charset="-122"/>
                <a:ea typeface="微软雅黑" panose="020B0503020204020204" charset="-122"/>
                <a:cs typeface="微软雅黑" panose="020B0503020204020204" charset="-122"/>
              </a:rPr>
              <a:t>定义Student类的私有属性和私有方法</a:t>
            </a:r>
            <a:endParaRPr lang="zh-CN" b="1">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2762250" y="1961515"/>
            <a:ext cx="6681470" cy="304609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class Student:</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def __init__(self,score):</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self.__score = score</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def __get_score(self):</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return self.__score</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s1 = Student(100)</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print(s1._Student__score)                   #访问私有属性__score</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print(s1._Student__get_score())          #访问私有方法__get_score()</a:t>
            </a:r>
          </a:p>
        </p:txBody>
      </p:sp>
      <p:sp>
        <p:nvSpPr>
          <p:cNvPr id="12" name="圆角矩形 11"/>
          <p:cNvSpPr/>
          <p:nvPr/>
        </p:nvSpPr>
        <p:spPr>
          <a:xfrm>
            <a:off x="2367280" y="1971675"/>
            <a:ext cx="7456805" cy="30359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861050" y="5478145"/>
            <a:ext cx="772795" cy="82994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100</a:t>
            </a:r>
          </a:p>
          <a:p>
            <a:pPr indent="0" fontAlgn="auto">
              <a:lnSpc>
                <a:spcPct val="150000"/>
              </a:lnSpc>
            </a:pPr>
            <a:r>
              <a:rPr lang="zh-CN" sz="1600" b="0">
                <a:latin typeface="微软雅黑" panose="020B0503020204020204" charset="-122"/>
                <a:ea typeface="微软雅黑" panose="020B0503020204020204" charset="-122"/>
              </a:rPr>
              <a:t>100</a:t>
            </a:r>
          </a:p>
        </p:txBody>
      </p:sp>
      <p:sp>
        <p:nvSpPr>
          <p:cNvPr id="6" name="圆角矩形 5"/>
          <p:cNvSpPr/>
          <p:nvPr/>
        </p:nvSpPr>
        <p:spPr>
          <a:xfrm>
            <a:off x="2367915" y="5431155"/>
            <a:ext cx="7466965" cy="92392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879465" y="5007610"/>
            <a:ext cx="447675" cy="60833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001635" y="1465580"/>
            <a:ext cx="3058160" cy="1383665"/>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b="1">
                <a:solidFill>
                  <a:srgbClr val="FF0000"/>
                </a:solidFill>
                <a:latin typeface="微软雅黑" panose="020B0503020204020204" charset="-122"/>
                <a:ea typeface="微软雅黑" panose="020B0503020204020204" charset="-122"/>
              </a:rPr>
              <a:t>私有属性和私有方法不能直接访问</a:t>
            </a:r>
            <a:r>
              <a:rPr lang="zh-CN" altLang="en-US" sz="1400">
                <a:latin typeface="微软雅黑" panose="020B0503020204020204" charset="-122"/>
                <a:ea typeface="微软雅黑" panose="020B0503020204020204" charset="-122"/>
              </a:rPr>
              <a:t>，否则就会报错。通过加上类名的形式进行访问，能够成功访问，但是并</a:t>
            </a:r>
            <a:r>
              <a:rPr lang="zh-CN" altLang="en-US" sz="1400" b="1">
                <a:solidFill>
                  <a:srgbClr val="FF0000"/>
                </a:solidFill>
                <a:latin typeface="微软雅黑" panose="020B0503020204020204" charset="-122"/>
                <a:ea typeface="微软雅黑" panose="020B0503020204020204" charset="-122"/>
              </a:rPr>
              <a:t>不建议这种访问方式</a:t>
            </a:r>
            <a:r>
              <a:rPr lang="zh-CN" altLang="en-US" sz="1400">
                <a:latin typeface="微软雅黑" panose="020B0503020204020204" charset="-122"/>
                <a:ea typeface="微软雅黑" panose="020B0503020204020204" charset="-12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9.2.2 </a:t>
            </a:r>
            <a:r>
              <a:rPr lang="zh-CN" sz="2400" dirty="0">
                <a:sym typeface="+mn-ea"/>
              </a:rPr>
              <a:t>@property的使用</a:t>
            </a:r>
          </a:p>
        </p:txBody>
      </p:sp>
      <p:sp>
        <p:nvSpPr>
          <p:cNvPr id="100" name="文本框 99"/>
          <p:cNvSpPr txBox="1"/>
          <p:nvPr/>
        </p:nvSpPr>
        <p:spPr>
          <a:xfrm>
            <a:off x="1630045" y="1454785"/>
            <a:ext cx="8662035" cy="50673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b="1" dirty="0">
                <a:solidFill>
                  <a:srgbClr val="FF0000"/>
                </a:solidFill>
                <a:latin typeface="微软雅黑" panose="020B0503020204020204" charset="-122"/>
                <a:ea typeface="微软雅黑" panose="020B0503020204020204" charset="-122"/>
                <a:cs typeface="微软雅黑" panose="020B0503020204020204" charset="-122"/>
              </a:rPr>
              <a:t>@property</a:t>
            </a:r>
            <a:r>
              <a:rPr dirty="0">
                <a:latin typeface="微软雅黑" panose="020B0503020204020204" charset="-122"/>
                <a:ea typeface="微软雅黑" panose="020B0503020204020204" charset="-122"/>
                <a:cs typeface="微软雅黑" panose="020B0503020204020204" charset="-122"/>
              </a:rPr>
              <a:t>是Python内置的装饰器，</a:t>
            </a:r>
            <a:r>
              <a:rPr b="1" dirty="0">
                <a:solidFill>
                  <a:srgbClr val="FF0000"/>
                </a:solidFill>
                <a:latin typeface="微软雅黑" panose="020B0503020204020204" charset="-122"/>
                <a:ea typeface="微软雅黑" panose="020B0503020204020204" charset="-122"/>
                <a:cs typeface="微软雅黑" panose="020B0503020204020204" charset="-122"/>
              </a:rPr>
              <a:t>能够修改属性的读写权限</a:t>
            </a:r>
            <a:endParaRPr 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2762250" y="1961515"/>
            <a:ext cx="6681470" cy="304609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class Score:</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def __init__(self,data):</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self.__data = data            #定义私有属性__data</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@property                           #使用@property将属性变为只读的</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def data(self):</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        return f"私有属性的值为{self.__data}"</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s1 = Score(60)</a:t>
            </a:r>
          </a:p>
          <a:p>
            <a:pPr marL="342900" indent="-342900" fontAlgn="auto">
              <a:lnSpc>
                <a:spcPct val="150000"/>
              </a:lnSpc>
              <a:buFont typeface="+mj-lt"/>
              <a:buAutoNum type="arabicPeriod"/>
            </a:pPr>
            <a:r>
              <a:rPr lang="en-US" altLang="en-US" sz="1600" b="0">
                <a:latin typeface="微软雅黑" panose="020B0503020204020204" charset="-122"/>
                <a:ea typeface="微软雅黑" panose="020B0503020204020204" charset="-122"/>
                <a:cs typeface="微软雅黑" panose="020B0503020204020204" charset="-122"/>
              </a:rPr>
              <a:t>print(s1.data)                          #访问属性</a:t>
            </a:r>
          </a:p>
        </p:txBody>
      </p:sp>
      <p:sp>
        <p:nvSpPr>
          <p:cNvPr id="12" name="圆角矩形 11"/>
          <p:cNvSpPr/>
          <p:nvPr/>
        </p:nvSpPr>
        <p:spPr>
          <a:xfrm>
            <a:off x="2367280" y="2111375"/>
            <a:ext cx="7456805" cy="28962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059045" y="5532120"/>
            <a:ext cx="2092325" cy="46037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私有属性的值为60</a:t>
            </a:r>
          </a:p>
        </p:txBody>
      </p:sp>
      <p:sp>
        <p:nvSpPr>
          <p:cNvPr id="6" name="圆角矩形 5"/>
          <p:cNvSpPr/>
          <p:nvPr/>
        </p:nvSpPr>
        <p:spPr>
          <a:xfrm>
            <a:off x="2369820" y="5451475"/>
            <a:ext cx="7466965" cy="6610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881370" y="4887595"/>
            <a:ext cx="447675" cy="78168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122920" y="1961515"/>
            <a:ext cx="2720975" cy="737235"/>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定义私有属性self.__data，@property</a:t>
            </a:r>
            <a:r>
              <a:rPr lang="zh-CN" altLang="en-US" sz="1400" b="1">
                <a:solidFill>
                  <a:srgbClr val="FF0000"/>
                </a:solidFill>
                <a:latin typeface="微软雅黑" panose="020B0503020204020204" charset="-122"/>
                <a:ea typeface="微软雅黑" panose="020B0503020204020204" charset="-122"/>
              </a:rPr>
              <a:t>将其变为只读的</a:t>
            </a:r>
          </a:p>
        </p:txBody>
      </p:sp>
      <p:sp>
        <p:nvSpPr>
          <p:cNvPr id="9" name="文本框 8"/>
          <p:cNvSpPr txBox="1"/>
          <p:nvPr/>
        </p:nvSpPr>
        <p:spPr>
          <a:xfrm>
            <a:off x="8770620" y="5669280"/>
            <a:ext cx="3124835" cy="460375"/>
          </a:xfrm>
          <a:prstGeom prst="rect">
            <a:avLst/>
          </a:prstGeom>
          <a:solidFill>
            <a:schemeClr val="accent4">
              <a:lumMod val="60000"/>
              <a:lumOff val="40000"/>
            </a:schemeClr>
          </a:solidFill>
        </p:spPr>
        <p:txBody>
          <a:bodyPr wrap="square" rtlCol="0">
            <a:spAutoFit/>
          </a:bodyP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b="1">
                <a:solidFill>
                  <a:srgbClr val="FF0000"/>
                </a:solidFill>
                <a:latin typeface="微软雅黑" panose="020B0503020204020204" charset="-122"/>
                <a:ea typeface="微软雅黑" panose="020B0503020204020204" charset="-122"/>
              </a:rPr>
              <a:t>那么可以修改</a:t>
            </a:r>
            <a:r>
              <a:rPr lang="en-US" altLang="zh-CN" sz="1600" b="1">
                <a:solidFill>
                  <a:srgbClr val="FF0000"/>
                </a:solidFill>
                <a:latin typeface="微软雅黑" panose="020B0503020204020204" charset="-122"/>
                <a:ea typeface="微软雅黑" panose="020B0503020204020204" charset="-122"/>
              </a:rPr>
              <a:t>data</a:t>
            </a:r>
            <a:r>
              <a:rPr lang="zh-CN" altLang="en-US" sz="1600" b="1">
                <a:solidFill>
                  <a:srgbClr val="FF0000"/>
                </a:solidFill>
                <a:latin typeface="微软雅黑" panose="020B0503020204020204" charset="-122"/>
                <a:ea typeface="微软雅黑" panose="020B0503020204020204" charset="-122"/>
              </a:rPr>
              <a:t>的值吗？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9.2.2 </a:t>
            </a:r>
            <a:r>
              <a:rPr lang="zh-CN" sz="2400" dirty="0">
                <a:sym typeface="+mn-ea"/>
              </a:rPr>
              <a:t>@property的使用</a:t>
            </a:r>
          </a:p>
        </p:txBody>
      </p:sp>
      <p:sp>
        <p:nvSpPr>
          <p:cNvPr id="12" name="圆角矩形 11"/>
          <p:cNvSpPr/>
          <p:nvPr/>
        </p:nvSpPr>
        <p:spPr>
          <a:xfrm>
            <a:off x="2367280" y="2111375"/>
            <a:ext cx="7456805" cy="78105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730500" y="3526155"/>
            <a:ext cx="6780530" cy="1753235"/>
          </a:xfrm>
          <a:prstGeom prst="rect">
            <a:avLst/>
          </a:prstGeom>
          <a:noFill/>
          <a:ln w="9525">
            <a:noFill/>
          </a:ln>
        </p:spPr>
        <p:txBody>
          <a:bodyPr wrap="square">
            <a:spAutoFit/>
          </a:bodyPr>
          <a:lstStyle/>
          <a:p>
            <a:pPr indent="0" fontAlgn="auto">
              <a:lnSpc>
                <a:spcPct val="150000"/>
              </a:lnSpc>
            </a:pPr>
            <a:r>
              <a:rPr lang="zh-CN" b="0" dirty="0">
                <a:latin typeface="微软雅黑" panose="020B0503020204020204" charset="-122"/>
                <a:ea typeface="微软雅黑" panose="020B0503020204020204" charset="-122"/>
              </a:rPr>
              <a:t>Traceback (most recent call last):</a:t>
            </a:r>
          </a:p>
          <a:p>
            <a:pPr indent="0" fontAlgn="auto">
              <a:lnSpc>
                <a:spcPct val="150000"/>
              </a:lnSpc>
            </a:pPr>
            <a:r>
              <a:rPr lang="zh-CN" b="0" dirty="0">
                <a:latin typeface="微软雅黑" panose="020B0503020204020204" charset="-122"/>
                <a:ea typeface="微软雅黑" panose="020B0503020204020204" charset="-122"/>
              </a:rPr>
              <a:t>  File "C:\1000phone\parter9\score.py", line 9, in &lt;module&gt;</a:t>
            </a:r>
          </a:p>
          <a:p>
            <a:pPr indent="0" fontAlgn="auto">
              <a:lnSpc>
                <a:spcPct val="150000"/>
              </a:lnSpc>
            </a:pPr>
            <a:r>
              <a:rPr lang="zh-CN" b="0" dirty="0">
                <a:latin typeface="微软雅黑" panose="020B0503020204020204" charset="-122"/>
                <a:ea typeface="微软雅黑" panose="020B0503020204020204" charset="-122"/>
              </a:rPr>
              <a:t>    s1.data = 100</a:t>
            </a:r>
          </a:p>
          <a:p>
            <a:pPr indent="0" fontAlgn="auto">
              <a:lnSpc>
                <a:spcPct val="150000"/>
              </a:lnSpc>
            </a:pPr>
            <a:r>
              <a:rPr lang="zh-CN" b="0" dirty="0">
                <a:latin typeface="微软雅黑" panose="020B0503020204020204" charset="-122"/>
                <a:ea typeface="微软雅黑" panose="020B0503020204020204" charset="-122"/>
              </a:rPr>
              <a:t>AttributeError: can't set attribute</a:t>
            </a:r>
          </a:p>
        </p:txBody>
      </p:sp>
      <p:sp>
        <p:nvSpPr>
          <p:cNvPr id="6" name="圆角矩形 5"/>
          <p:cNvSpPr/>
          <p:nvPr/>
        </p:nvSpPr>
        <p:spPr>
          <a:xfrm>
            <a:off x="2371725" y="3443605"/>
            <a:ext cx="7466965" cy="183578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882005" y="2698750"/>
            <a:ext cx="447675" cy="8883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00745" y="5669280"/>
            <a:ext cx="3448050" cy="460375"/>
          </a:xfrm>
          <a:prstGeom prst="rect">
            <a:avLst/>
          </a:prstGeom>
          <a:solidFill>
            <a:schemeClr val="accent4">
              <a:lumMod val="60000"/>
              <a:lumOff val="40000"/>
            </a:schemeClr>
          </a:solidFill>
        </p:spPr>
        <p:txBody>
          <a:bodyPr wrap="square" rtlCol="0">
            <a:spAutoFit/>
          </a:bodyP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b="1" dirty="0">
                <a:solidFill>
                  <a:srgbClr val="FF0000"/>
                </a:solidFill>
                <a:latin typeface="微软雅黑" panose="020B0503020204020204" charset="-122"/>
                <a:ea typeface="微软雅黑" panose="020B0503020204020204" charset="-122"/>
              </a:rPr>
              <a:t>如何使</a:t>
            </a:r>
            <a:r>
              <a:rPr lang="en-US" altLang="zh-CN" sz="1600" b="1" dirty="0">
                <a:solidFill>
                  <a:srgbClr val="FF0000"/>
                </a:solidFill>
                <a:latin typeface="微软雅黑" panose="020B0503020204020204" charset="-122"/>
                <a:ea typeface="微软雅黑" panose="020B0503020204020204" charset="-122"/>
              </a:rPr>
              <a:t>data</a:t>
            </a:r>
            <a:r>
              <a:rPr lang="zh-CN" altLang="en-US" sz="1600" b="1" dirty="0">
                <a:solidFill>
                  <a:srgbClr val="FF0000"/>
                </a:solidFill>
                <a:latin typeface="微软雅黑" panose="020B0503020204020204" charset="-122"/>
                <a:ea typeface="微软雅黑" panose="020B0503020204020204" charset="-122"/>
              </a:rPr>
              <a:t>变为可以修改的？</a:t>
            </a:r>
          </a:p>
        </p:txBody>
      </p:sp>
      <p:sp>
        <p:nvSpPr>
          <p:cNvPr id="7" name="文本框 6"/>
          <p:cNvSpPr txBox="1"/>
          <p:nvPr/>
        </p:nvSpPr>
        <p:spPr>
          <a:xfrm>
            <a:off x="5264785" y="2238375"/>
            <a:ext cx="1681480" cy="506730"/>
          </a:xfrm>
          <a:prstGeom prst="rect">
            <a:avLst/>
          </a:prstGeom>
          <a:noFill/>
          <a:ln w="9525">
            <a:noFill/>
          </a:ln>
        </p:spPr>
        <p:txBody>
          <a:bodyPr wrap="square">
            <a:spAutoFit/>
          </a:bodyPr>
          <a:lstStyle/>
          <a:p>
            <a:pPr indent="0" fontAlgn="auto">
              <a:lnSpc>
                <a:spcPct val="150000"/>
              </a:lnSpc>
            </a:pPr>
            <a:r>
              <a:rPr lang="zh-CN" b="0">
                <a:latin typeface="微软雅黑" panose="020B0503020204020204" charset="-122"/>
                <a:ea typeface="微软雅黑" panose="020B0503020204020204" charset="-122"/>
              </a:rPr>
              <a:t>s1.data = 100</a:t>
            </a:r>
          </a:p>
        </p:txBody>
      </p:sp>
      <p:sp>
        <p:nvSpPr>
          <p:cNvPr id="11" name="文本框 10"/>
          <p:cNvSpPr txBox="1"/>
          <p:nvPr/>
        </p:nvSpPr>
        <p:spPr>
          <a:xfrm>
            <a:off x="6452235" y="2959100"/>
            <a:ext cx="3059430" cy="368300"/>
          </a:xfrm>
          <a:prstGeom prst="rect">
            <a:avLst/>
          </a:prstGeom>
          <a:noFill/>
        </p:spPr>
        <p:txBody>
          <a:bodyPr wrap="square" rtlCol="0">
            <a:spAutoFit/>
          </a:bodyPr>
          <a:lstStyle/>
          <a:p>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出现AttributeError异常</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9.2.2 </a:t>
            </a:r>
            <a:r>
              <a:rPr lang="zh-CN" sz="2400" dirty="0">
                <a:sym typeface="+mn-ea"/>
              </a:rPr>
              <a:t>@property的使用</a:t>
            </a:r>
          </a:p>
        </p:txBody>
      </p:sp>
      <p:sp>
        <p:nvSpPr>
          <p:cNvPr id="100" name="文本框 99"/>
          <p:cNvSpPr txBox="1"/>
          <p:nvPr/>
        </p:nvSpPr>
        <p:spPr>
          <a:xfrm>
            <a:off x="217805" y="2552065"/>
            <a:ext cx="3162935" cy="1753235"/>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dirty="0" err="1">
                <a:latin typeface="微软雅黑" panose="020B0503020204020204" charset="-122"/>
                <a:ea typeface="微软雅黑" panose="020B0503020204020204" charset="-122"/>
                <a:cs typeface="微软雅黑" panose="020B0503020204020204" charset="-122"/>
              </a:rPr>
              <a:t>如果希望能将Score类中的私有属性变为可修改的，需要通过@property装饰的方法名后加</a:t>
            </a:r>
            <a:r>
              <a:rPr dirty="0">
                <a:latin typeface="微软雅黑" panose="020B0503020204020204" charset="-122"/>
                <a:ea typeface="微软雅黑" panose="020B0503020204020204" charset="-122"/>
                <a:cs typeface="微软雅黑" panose="020B0503020204020204" charset="-122"/>
              </a:rPr>
              <a:t>“</a:t>
            </a:r>
            <a:r>
              <a:rPr b="1" dirty="0">
                <a:solidFill>
                  <a:srgbClr val="FF0000"/>
                </a:solidFill>
                <a:latin typeface="微软雅黑" panose="020B0503020204020204" charset="-122"/>
                <a:ea typeface="微软雅黑" panose="020B0503020204020204" charset="-122"/>
                <a:cs typeface="微软雅黑" panose="020B0503020204020204" charset="-122"/>
              </a:rPr>
              <a:t>.setter</a:t>
            </a:r>
            <a:r>
              <a:rPr dirty="0">
                <a:latin typeface="微软雅黑" panose="020B0503020204020204" charset="-122"/>
                <a:ea typeface="微软雅黑" panose="020B0503020204020204" charset="-122"/>
                <a:cs typeface="微软雅黑" panose="020B0503020204020204" charset="-122"/>
              </a:rPr>
              <a:t>”</a:t>
            </a:r>
            <a:endParaRPr 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047490" y="1123315"/>
            <a:ext cx="6397625" cy="526224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Score: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self,data</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self.__data</a:t>
            </a:r>
            <a:r>
              <a:rPr lang="en-US" altLang="en-US" sz="1400" b="0" dirty="0">
                <a:latin typeface="微软雅黑" panose="020B0503020204020204" charset="-122"/>
                <a:ea typeface="微软雅黑" panose="020B0503020204020204" charset="-122"/>
                <a:cs typeface="微软雅黑" panose="020B0503020204020204" charset="-122"/>
              </a:rPr>
              <a:t> = data              #定义私有属性__data</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@property                           #使用@property将属性变为只读的</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data(self):</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return </a:t>
            </a:r>
            <a:r>
              <a:rPr lang="en-US" altLang="en-US" sz="1400" b="0" dirty="0" err="1">
                <a:latin typeface="微软雅黑" panose="020B0503020204020204" charset="-122"/>
                <a:ea typeface="微软雅黑" panose="020B0503020204020204" charset="-122"/>
                <a:cs typeface="微软雅黑" panose="020B0503020204020204" charset="-122"/>
              </a:rPr>
              <a:t>f"私有属性的值为</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self.__data</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@data.setter                        #使用data.setter将属性变为可修改的</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data(</a:t>
            </a:r>
            <a:r>
              <a:rPr lang="en-US" altLang="en-US" sz="1400" b="0" dirty="0" err="1">
                <a:latin typeface="微软雅黑" panose="020B0503020204020204" charset="-122"/>
                <a:ea typeface="微软雅黑" panose="020B0503020204020204" charset="-122"/>
                <a:cs typeface="微软雅黑" panose="020B0503020204020204" charset="-122"/>
              </a:rPr>
              <a:t>self,value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if value &lt; 0 or value &gt; 100:</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raise </a:t>
            </a:r>
            <a:r>
              <a:rPr lang="en-US" altLang="en-US" sz="1400" b="0" dirty="0" err="1">
                <a:latin typeface="微软雅黑" panose="020B0503020204020204" charset="-122"/>
                <a:ea typeface="微软雅黑" panose="020B0503020204020204" charset="-122"/>
                <a:cs typeface="微软雅黑" panose="020B0503020204020204" charset="-122"/>
              </a:rPr>
              <a:t>ValueError</a:t>
            </a:r>
            <a:r>
              <a:rPr lang="en-US" altLang="en-US" sz="1400" b="0" dirty="0">
                <a:latin typeface="微软雅黑" panose="020B0503020204020204" charset="-122"/>
                <a:ea typeface="微软雅黑" panose="020B0503020204020204" charset="-122"/>
                <a:cs typeface="微软雅黑" panose="020B0503020204020204" charset="-122"/>
              </a:rPr>
              <a:t>("您的输入有误，输入的范围应该在0~100之间")</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self.__data</a:t>
            </a:r>
            <a:r>
              <a:rPr lang="en-US" altLang="en-US" sz="1400" b="0" dirty="0">
                <a:latin typeface="微软雅黑" panose="020B0503020204020204" charset="-122"/>
                <a:ea typeface="微软雅黑" panose="020B0503020204020204" charset="-122"/>
                <a:cs typeface="微软雅黑" panose="020B0503020204020204" charset="-122"/>
              </a:rPr>
              <a:t> = value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s1 = Score(60)</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print(s1.data)</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s1.data = 100</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print(s1.data)</a:t>
            </a:r>
          </a:p>
        </p:txBody>
      </p:sp>
      <p:sp>
        <p:nvSpPr>
          <p:cNvPr id="8" name="圆角矩形 7"/>
          <p:cNvSpPr/>
          <p:nvPr/>
        </p:nvSpPr>
        <p:spPr>
          <a:xfrm>
            <a:off x="3538220" y="1123315"/>
            <a:ext cx="6906895" cy="523240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240520" y="5181600"/>
            <a:ext cx="2720975" cy="1060450"/>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运行结果：</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私有属性的值为60</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私有属性的值为100</a:t>
            </a:r>
          </a:p>
        </p:txBody>
      </p:sp>
      <p:sp>
        <p:nvSpPr>
          <p:cNvPr id="17" name="文本框 16"/>
          <p:cNvSpPr txBox="1"/>
          <p:nvPr/>
        </p:nvSpPr>
        <p:spPr>
          <a:xfrm>
            <a:off x="8733155" y="4554855"/>
            <a:ext cx="3320415" cy="460375"/>
          </a:xfrm>
          <a:prstGeom prst="rect">
            <a:avLst/>
          </a:prstGeom>
          <a:solidFill>
            <a:schemeClr val="accent4">
              <a:lumMod val="60000"/>
              <a:lumOff val="40000"/>
            </a:schemeClr>
          </a:solidFill>
        </p:spPr>
        <p:txBody>
          <a:bodyPr wrap="square" rtlCol="0">
            <a:spAutoFit/>
          </a:bodyPr>
          <a:lstStyle/>
          <a:p>
            <a:pPr indent="406400" algn="l" fontAlgn="auto">
              <a:lnSpc>
                <a:spcPct val="150000"/>
              </a:lnSpc>
              <a:extLst>
                <a:ext uri="{35155182-B16C-46BC-9424-99874614C6A1}">
                  <wpsdc:indentchars xmlns="" xmlns:wpsdc="http://www.wps.cn/officeDocument/2017/drawingmlCustomData" val="200" checksum="1740828767"/>
                </a:ext>
              </a:extLst>
            </a:pPr>
            <a:r>
              <a:rPr lang="zh-CN" altLang="en-US" sz="1600" b="1">
                <a:solidFill>
                  <a:srgbClr val="FF0000"/>
                </a:solidFill>
                <a:latin typeface="微软雅黑" panose="020B0503020204020204" charset="-122"/>
                <a:ea typeface="微软雅黑" panose="020B0503020204020204" charset="-122"/>
              </a:rPr>
              <a:t>第</a:t>
            </a:r>
            <a:r>
              <a:rPr lang="en-US" altLang="zh-CN" sz="1600" b="1">
                <a:solidFill>
                  <a:srgbClr val="FF0000"/>
                </a:solidFill>
                <a:latin typeface="微软雅黑" panose="020B0503020204020204" charset="-122"/>
                <a:ea typeface="微软雅黑" panose="020B0503020204020204" charset="-122"/>
              </a:rPr>
              <a:t>10</a:t>
            </a:r>
            <a:r>
              <a:rPr lang="zh-CN" altLang="en-US" sz="1600" b="1">
                <a:solidFill>
                  <a:srgbClr val="FF0000"/>
                </a:solidFill>
                <a:latin typeface="微软雅黑" panose="020B0503020204020204" charset="-122"/>
                <a:ea typeface="微软雅黑" panose="020B0503020204020204" charset="-122"/>
              </a:rPr>
              <a:t>行中的</a:t>
            </a:r>
            <a:r>
              <a:rPr lang="en-US" altLang="zh-CN" sz="1600" b="1">
                <a:solidFill>
                  <a:srgbClr val="FF0000"/>
                </a:solidFill>
                <a:latin typeface="微软雅黑" panose="020B0503020204020204" charset="-122"/>
                <a:ea typeface="微软雅黑" panose="020B0503020204020204" charset="-122"/>
              </a:rPr>
              <a:t>raise</a:t>
            </a:r>
            <a:r>
              <a:rPr lang="zh-CN" altLang="en-US" sz="1600" b="1">
                <a:solidFill>
                  <a:srgbClr val="FF0000"/>
                </a:solidFill>
                <a:latin typeface="微软雅黑" panose="020B0503020204020204" charset="-122"/>
                <a:ea typeface="微软雅黑" panose="020B0503020204020204" charset="-122"/>
              </a:rPr>
              <a:t>是什么意思？</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9.2.2 </a:t>
            </a:r>
            <a:r>
              <a:rPr lang="zh-CN" sz="2400" dirty="0">
                <a:sym typeface="+mn-ea"/>
              </a:rPr>
              <a:t>@property的使用</a:t>
            </a:r>
            <a:r>
              <a:rPr lang="en-US" altLang="zh-CN" sz="2400" dirty="0">
                <a:sym typeface="+mn-ea"/>
              </a:rPr>
              <a:t>-</a:t>
            </a:r>
            <a:r>
              <a:rPr lang="en-US" altLang="zh-CN" sz="2400" b="1" dirty="0">
                <a:sym typeface="+mn-ea"/>
              </a:rPr>
              <a:t>raise</a:t>
            </a:r>
            <a:r>
              <a:rPr lang="zh-CN" altLang="en-US" sz="2400" b="1" dirty="0">
                <a:sym typeface="+mn-ea"/>
              </a:rPr>
              <a:t>语句</a:t>
            </a:r>
          </a:p>
        </p:txBody>
      </p:sp>
      <p:sp>
        <p:nvSpPr>
          <p:cNvPr id="100" name="文本框 99"/>
          <p:cNvSpPr txBox="1"/>
          <p:nvPr/>
        </p:nvSpPr>
        <p:spPr>
          <a:xfrm>
            <a:off x="1139190" y="1905000"/>
            <a:ext cx="4954270" cy="553085"/>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b="1" dirty="0" err="1">
                <a:solidFill>
                  <a:srgbClr val="FF0000"/>
                </a:solidFill>
                <a:latin typeface="微软雅黑" panose="020B0503020204020204" charset="-122"/>
                <a:ea typeface="微软雅黑" panose="020B0503020204020204" charset="-122"/>
                <a:cs typeface="微软雅黑" panose="020B0503020204020204" charset="-122"/>
              </a:rPr>
              <a:t>raise语句，用于主动抛出异常</a:t>
            </a:r>
            <a:endParaRPr lang="zh-CN" sz="20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2" name="圆角矩形 11"/>
          <p:cNvSpPr/>
          <p:nvPr/>
        </p:nvSpPr>
        <p:spPr>
          <a:xfrm>
            <a:off x="2367915" y="2869565"/>
            <a:ext cx="7456805" cy="11182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588510" y="3152140"/>
            <a:ext cx="3015615" cy="553085"/>
          </a:xfrm>
          <a:prstGeom prst="rect">
            <a:avLst/>
          </a:prstGeom>
          <a:noFill/>
          <a:ln w="9525">
            <a:noFill/>
          </a:ln>
        </p:spPr>
        <p:txBody>
          <a:bodyPr wrap="square">
            <a:spAutoFit/>
          </a:bodyPr>
          <a:lstStyle/>
          <a:p>
            <a:pPr indent="0" fontAlgn="auto">
              <a:lnSpc>
                <a:spcPct val="150000"/>
              </a:lnSpc>
            </a:pPr>
            <a:r>
              <a:rPr lang="zh-CN" sz="2000" b="0">
                <a:latin typeface="微软雅黑" panose="020B0503020204020204" charset="-122"/>
                <a:ea typeface="微软雅黑" panose="020B0503020204020204" charset="-122"/>
              </a:rPr>
              <a:t>raise 异常类型(异常说明)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9.2 </a:t>
            </a:r>
            <a:r>
              <a:rPr lang="zh-CN" altLang="en-US" sz="3600" dirty="0">
                <a:sym typeface="+mn-ea"/>
              </a:rPr>
              <a:t>封装</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9.2.2 </a:t>
            </a:r>
            <a:r>
              <a:rPr lang="zh-CN" sz="2400" dirty="0">
                <a:sym typeface="+mn-ea"/>
              </a:rPr>
              <a:t>@property的使用</a:t>
            </a:r>
            <a:r>
              <a:rPr lang="en-US" altLang="zh-CN" sz="2400" dirty="0">
                <a:sym typeface="+mn-ea"/>
              </a:rPr>
              <a:t>-</a:t>
            </a:r>
            <a:r>
              <a:rPr lang="en-US" altLang="zh-CN" sz="2400" b="1" dirty="0">
                <a:sym typeface="+mn-ea"/>
              </a:rPr>
              <a:t>raise</a:t>
            </a:r>
            <a:r>
              <a:rPr lang="zh-CN" altLang="en-US" sz="2400" b="1" dirty="0">
                <a:sym typeface="+mn-ea"/>
              </a:rPr>
              <a:t>语句</a:t>
            </a:r>
          </a:p>
        </p:txBody>
      </p:sp>
      <p:sp>
        <p:nvSpPr>
          <p:cNvPr id="12" name="圆角矩形 11"/>
          <p:cNvSpPr/>
          <p:nvPr/>
        </p:nvSpPr>
        <p:spPr>
          <a:xfrm>
            <a:off x="2534285" y="1791970"/>
            <a:ext cx="7290435" cy="11182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11140" y="2074545"/>
            <a:ext cx="1736725" cy="460375"/>
          </a:xfrm>
          <a:prstGeom prst="rect">
            <a:avLst/>
          </a:prstGeom>
          <a:noFill/>
          <a:ln w="9525">
            <a:noFill/>
          </a:ln>
        </p:spPr>
        <p:txBody>
          <a:bodyPr wrap="square">
            <a:spAutoFit/>
          </a:bodyPr>
          <a:lstStyle/>
          <a:p>
            <a:pPr indent="0" fontAlgn="auto">
              <a:lnSpc>
                <a:spcPct val="150000"/>
              </a:lnSpc>
            </a:pPr>
            <a:r>
              <a:rPr lang="zh-CN" sz="1600" b="0" dirty="0">
                <a:latin typeface="微软雅黑" panose="020B0503020204020204" charset="-122"/>
                <a:ea typeface="微软雅黑" panose="020B0503020204020204" charset="-122"/>
              </a:rPr>
              <a:t>s1.data = -1</a:t>
            </a:r>
          </a:p>
        </p:txBody>
      </p:sp>
      <p:sp>
        <p:nvSpPr>
          <p:cNvPr id="5" name="圆角矩形 4"/>
          <p:cNvSpPr/>
          <p:nvPr/>
        </p:nvSpPr>
        <p:spPr>
          <a:xfrm>
            <a:off x="2534285" y="3239135"/>
            <a:ext cx="7290435" cy="257238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882900" y="3371850"/>
            <a:ext cx="6426200" cy="2306955"/>
          </a:xfrm>
          <a:prstGeom prst="rect">
            <a:avLst/>
          </a:prstGeom>
          <a:noFill/>
          <a:ln w="9525">
            <a:noFill/>
          </a:ln>
        </p:spPr>
        <p:txBody>
          <a:bodyPr wrap="square">
            <a:spAutoFit/>
          </a:bodyPr>
          <a:lstStyle/>
          <a:p>
            <a:pPr indent="0" fontAlgn="auto">
              <a:lnSpc>
                <a:spcPct val="150000"/>
              </a:lnSpc>
            </a:pPr>
            <a:r>
              <a:rPr lang="zh-CN" sz="1600" b="0" dirty="0">
                <a:latin typeface="微软雅黑" panose="020B0503020204020204" charset="-122"/>
                <a:ea typeface="微软雅黑" panose="020B0503020204020204" charset="-122"/>
              </a:rPr>
              <a:t>Traceback (most recent call last):</a:t>
            </a:r>
          </a:p>
          <a:p>
            <a:pPr indent="0" fontAlgn="auto">
              <a:lnSpc>
                <a:spcPct val="150000"/>
              </a:lnSpc>
            </a:pPr>
            <a:r>
              <a:rPr lang="zh-CN" sz="1600" b="0" dirty="0">
                <a:latin typeface="微软雅黑" panose="020B0503020204020204" charset="-122"/>
                <a:ea typeface="微软雅黑" panose="020B0503020204020204" charset="-122"/>
              </a:rPr>
              <a:t>  File "C:\1000phone\parter9\score_2.py", line 15, in &lt;module&gt;</a:t>
            </a:r>
          </a:p>
          <a:p>
            <a:pPr indent="0" fontAlgn="auto">
              <a:lnSpc>
                <a:spcPct val="150000"/>
              </a:lnSpc>
            </a:pPr>
            <a:r>
              <a:rPr lang="zh-CN" sz="1600" b="0" dirty="0">
                <a:latin typeface="微软雅黑" panose="020B0503020204020204" charset="-122"/>
                <a:ea typeface="微软雅黑" panose="020B0503020204020204" charset="-122"/>
              </a:rPr>
              <a:t>    s1.data = -1</a:t>
            </a:r>
          </a:p>
          <a:p>
            <a:pPr indent="0" fontAlgn="auto">
              <a:lnSpc>
                <a:spcPct val="150000"/>
              </a:lnSpc>
            </a:pPr>
            <a:r>
              <a:rPr lang="zh-CN" sz="1600" b="0" dirty="0">
                <a:latin typeface="微软雅黑" panose="020B0503020204020204" charset="-122"/>
                <a:ea typeface="微软雅黑" panose="020B0503020204020204" charset="-122"/>
              </a:rPr>
              <a:t>  File "C:\1000phone\parter9\score_2.py", line 10, in data</a:t>
            </a:r>
          </a:p>
          <a:p>
            <a:pPr indent="0" fontAlgn="auto">
              <a:lnSpc>
                <a:spcPct val="150000"/>
              </a:lnSpc>
            </a:pPr>
            <a:r>
              <a:rPr lang="zh-CN" sz="1600" b="0" dirty="0">
                <a:latin typeface="微软雅黑" panose="020B0503020204020204" charset="-122"/>
                <a:ea typeface="微软雅黑" panose="020B0503020204020204" charset="-122"/>
              </a:rPr>
              <a:t>    raise ValueError("您的输入有误，输入的范围应该在0~100之间")</a:t>
            </a:r>
          </a:p>
          <a:p>
            <a:pPr indent="0" fontAlgn="auto">
              <a:lnSpc>
                <a:spcPct val="150000"/>
              </a:lnSpc>
            </a:pPr>
            <a:r>
              <a:rPr lang="zh-CN" sz="1600" b="0" dirty="0">
                <a:latin typeface="微软雅黑" panose="020B0503020204020204" charset="-122"/>
                <a:ea typeface="微软雅黑" panose="020B0503020204020204" charset="-122"/>
              </a:rPr>
              <a:t>ValueError: 您的输入有误，输入的范围应该在0~100之间</a:t>
            </a:r>
          </a:p>
        </p:txBody>
      </p:sp>
      <p:sp>
        <p:nvSpPr>
          <p:cNvPr id="8" name="下箭头 7"/>
          <p:cNvSpPr/>
          <p:nvPr/>
        </p:nvSpPr>
        <p:spPr>
          <a:xfrm>
            <a:off x="5923915" y="2719705"/>
            <a:ext cx="511810" cy="78168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096250" y="3041015"/>
            <a:ext cx="2439035" cy="460375"/>
          </a:xfrm>
          <a:prstGeom prst="rect">
            <a:avLst/>
          </a:prstGeom>
          <a:solidFill>
            <a:schemeClr val="accent4">
              <a:lumMod val="60000"/>
              <a:lumOff val="40000"/>
            </a:schemeClr>
          </a:solid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cs typeface="微软雅黑" panose="020B0503020204020204" charset="-122"/>
              </a:rPr>
              <a:t>主动抛出</a:t>
            </a:r>
            <a:r>
              <a:rPr lang="en-US" sz="1600" b="0">
                <a:latin typeface="微软雅黑" panose="020B0503020204020204" charset="-122"/>
                <a:ea typeface="微软雅黑" panose="020B0503020204020204" charset="-122"/>
                <a:cs typeface="微软雅黑" panose="020B0503020204020204" charset="-122"/>
              </a:rPr>
              <a:t>ValueError</a:t>
            </a:r>
            <a:r>
              <a:rPr lang="zh-CN" sz="1600" b="0">
                <a:latin typeface="微软雅黑" panose="020B0503020204020204" charset="-122"/>
                <a:ea typeface="微软雅黑" panose="020B0503020204020204" charset="-122"/>
                <a:cs typeface="微软雅黑" panose="020B0503020204020204" charset="-122"/>
              </a:rPr>
              <a:t>异常</a:t>
            </a:r>
            <a:endParaRPr lang="zh-CN" altLang="en-US" sz="1600"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441" y="386478"/>
            <a:ext cx="2852532" cy="953135"/>
          </a:xfrm>
          <a:prstGeom prst="rect">
            <a:avLst/>
          </a:prstGeom>
          <a:noFill/>
        </p:spPr>
        <p:txBody>
          <a:bodyPr wrap="square" rtlCol="0">
            <a:spAutoFit/>
          </a:bodyPr>
          <a:lstStyle/>
          <a:p>
            <a:pPr algn="ctr"/>
            <a:r>
              <a:rPr lang="zh-CN" altLang="en-US" sz="2800" b="1" dirty="0"/>
              <a:t>9.3</a:t>
            </a:r>
          </a:p>
          <a:p>
            <a:pPr algn="ctr"/>
            <a:r>
              <a:rPr lang="zh-CN" altLang="en-US" sz="2800" b="1" dirty="0"/>
              <a:t>继承</a:t>
            </a:r>
          </a:p>
        </p:txBody>
      </p:sp>
      <p:sp>
        <p:nvSpPr>
          <p:cNvPr id="3" name="文本框 2">
            <a:extLst>
              <a:ext uri="{FF2B5EF4-FFF2-40B4-BE49-F238E27FC236}">
                <a16:creationId xmlns:a16="http://schemas.microsoft.com/office/drawing/2014/main" id="{A1B5A98E-0E2A-442D-841F-C8E0FF3DFDF7}"/>
              </a:ext>
            </a:extLst>
          </p:cNvPr>
          <p:cNvSpPr txBox="1"/>
          <p:nvPr/>
        </p:nvSpPr>
        <p:spPr>
          <a:xfrm>
            <a:off x="7345680" y="2214572"/>
            <a:ext cx="3263900" cy="461665"/>
          </a:xfrm>
          <a:prstGeom prst="rect">
            <a:avLst/>
          </a:prstGeom>
          <a:noFill/>
        </p:spPr>
        <p:txBody>
          <a:bodyPr wrap="square" rtlCol="0">
            <a:spAutoFit/>
          </a:bodyPr>
          <a:lstStyle/>
          <a:p>
            <a:pPr algn="l"/>
            <a:r>
              <a:rPr lang="zh-CN" altLang="en-US" sz="2400" dirty="0"/>
              <a:t>单一继承</a:t>
            </a:r>
          </a:p>
        </p:txBody>
      </p:sp>
      <p:sp>
        <p:nvSpPr>
          <p:cNvPr id="4" name="文本框 3">
            <a:extLst>
              <a:ext uri="{FF2B5EF4-FFF2-40B4-BE49-F238E27FC236}">
                <a16:creationId xmlns:a16="http://schemas.microsoft.com/office/drawing/2014/main" id="{9F9ADB72-875B-4F01-89AD-AB616CB6F04C}"/>
              </a:ext>
            </a:extLst>
          </p:cNvPr>
          <p:cNvSpPr txBox="1"/>
          <p:nvPr/>
        </p:nvSpPr>
        <p:spPr>
          <a:xfrm>
            <a:off x="7345680" y="2974330"/>
            <a:ext cx="3515995" cy="461665"/>
          </a:xfrm>
          <a:prstGeom prst="rect">
            <a:avLst/>
          </a:prstGeom>
          <a:noFill/>
        </p:spPr>
        <p:txBody>
          <a:bodyPr wrap="square" rtlCol="0">
            <a:spAutoFit/>
          </a:bodyPr>
          <a:lstStyle/>
          <a:p>
            <a:pPr algn="l"/>
            <a:r>
              <a:rPr lang="zh-CN" altLang="en-US" sz="2400" dirty="0"/>
              <a:t>方法重写</a:t>
            </a:r>
          </a:p>
        </p:txBody>
      </p:sp>
      <p:sp>
        <p:nvSpPr>
          <p:cNvPr id="5" name="文本框 4">
            <a:extLst>
              <a:ext uri="{FF2B5EF4-FFF2-40B4-BE49-F238E27FC236}">
                <a16:creationId xmlns:a16="http://schemas.microsoft.com/office/drawing/2014/main" id="{B56739D7-0A7E-4E52-A68E-13C9DF336D70}"/>
              </a:ext>
            </a:extLst>
          </p:cNvPr>
          <p:cNvSpPr txBox="1"/>
          <p:nvPr/>
        </p:nvSpPr>
        <p:spPr>
          <a:xfrm>
            <a:off x="7345680" y="3734088"/>
            <a:ext cx="3515995" cy="461665"/>
          </a:xfrm>
          <a:prstGeom prst="rect">
            <a:avLst/>
          </a:prstGeom>
          <a:noFill/>
        </p:spPr>
        <p:txBody>
          <a:bodyPr wrap="square" rtlCol="0">
            <a:spAutoFit/>
          </a:bodyPr>
          <a:lstStyle/>
          <a:p>
            <a:pPr algn="l"/>
            <a:r>
              <a:rPr lang="zh-CN" altLang="en-US" sz="2400" dirty="0"/>
              <a:t>多重继承</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9.3 </a:t>
            </a:r>
            <a:r>
              <a:rPr lang="zh-CN" altLang="en-US" sz="3600" dirty="0">
                <a:sym typeface="+mn-ea"/>
              </a:rPr>
              <a:t>继承</a:t>
            </a:r>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altLang="zh-CN" sz="2400" dirty="0">
                <a:sym typeface="+mn-ea"/>
              </a:rPr>
              <a:t>9.3.1 </a:t>
            </a:r>
            <a:r>
              <a:rPr lang="zh-CN" sz="2400" dirty="0">
                <a:sym typeface="+mn-ea"/>
              </a:rPr>
              <a:t>单一继承</a:t>
            </a:r>
            <a:endParaRPr lang="zh-CN" altLang="en-US" sz="2400" b="1" dirty="0">
              <a:sym typeface="+mn-ea"/>
            </a:endParaRPr>
          </a:p>
        </p:txBody>
      </p:sp>
      <p:sp>
        <p:nvSpPr>
          <p:cNvPr id="12" name="圆角矩形 11"/>
          <p:cNvSpPr/>
          <p:nvPr/>
        </p:nvSpPr>
        <p:spPr>
          <a:xfrm>
            <a:off x="2629535" y="2404110"/>
            <a:ext cx="7290435" cy="204978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27095" y="2644775"/>
            <a:ext cx="5695950" cy="1568450"/>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class 基类名:                  #也可以写成class 基类名(object):</a:t>
            </a:r>
          </a:p>
          <a:p>
            <a:pPr indent="0" fontAlgn="auto">
              <a:lnSpc>
                <a:spcPct val="150000"/>
              </a:lnSpc>
            </a:pPr>
            <a:r>
              <a:rPr lang="zh-CN" sz="1600" b="0">
                <a:latin typeface="微软雅黑" panose="020B0503020204020204" charset="-122"/>
                <a:ea typeface="微软雅黑" panose="020B0503020204020204" charset="-122"/>
              </a:rPr>
              <a:t>    类体</a:t>
            </a:r>
          </a:p>
          <a:p>
            <a:pPr indent="0" fontAlgn="auto">
              <a:lnSpc>
                <a:spcPct val="150000"/>
              </a:lnSpc>
            </a:pPr>
            <a:r>
              <a:rPr lang="zh-CN" sz="1600" b="0">
                <a:latin typeface="微软雅黑" panose="020B0503020204020204" charset="-122"/>
                <a:ea typeface="微软雅黑" panose="020B0503020204020204" charset="-122"/>
              </a:rPr>
              <a:t>class 派生类名(基类名):</a:t>
            </a:r>
          </a:p>
          <a:p>
            <a:pPr indent="0" fontAlgn="auto">
              <a:lnSpc>
                <a:spcPct val="150000"/>
              </a:lnSpc>
            </a:pPr>
            <a:r>
              <a:rPr lang="zh-CN" sz="1600" b="0">
                <a:latin typeface="微软雅黑" panose="020B0503020204020204" charset="-122"/>
                <a:ea typeface="微软雅黑" panose="020B0503020204020204" charset="-122"/>
              </a:rPr>
              <a:t>    类体</a:t>
            </a:r>
          </a:p>
        </p:txBody>
      </p:sp>
      <p:sp>
        <p:nvSpPr>
          <p:cNvPr id="4" name="文本框 3"/>
          <p:cNvSpPr txBox="1"/>
          <p:nvPr/>
        </p:nvSpPr>
        <p:spPr>
          <a:xfrm>
            <a:off x="1461135" y="1687830"/>
            <a:ext cx="4956175" cy="506730"/>
          </a:xfrm>
          <a:prstGeom prst="rect">
            <a:avLst/>
          </a:prstGeom>
          <a:noFill/>
          <a:ln w="9525">
            <a:noFill/>
          </a:ln>
        </p:spPr>
        <p:txBody>
          <a:bodyPr wrap="square">
            <a:spAutoFit/>
          </a:bodyPr>
          <a:lstStyle/>
          <a:p>
            <a:pPr indent="0" fontAlgn="auto">
              <a:lnSpc>
                <a:spcPct val="150000"/>
              </a:lnSpc>
            </a:pPr>
            <a:r>
              <a:rPr lang="zh-CN" b="1" dirty="0">
                <a:solidFill>
                  <a:srgbClr val="FF0000"/>
                </a:solidFill>
                <a:latin typeface="微软雅黑" panose="020B0503020204020204" charset="-122"/>
                <a:ea typeface="微软雅黑" panose="020B0503020204020204" charset="-122"/>
              </a:rPr>
              <a:t>单一继承是指定义的派生类只有一个基类</a:t>
            </a:r>
          </a:p>
        </p:txBody>
      </p:sp>
      <p:sp>
        <p:nvSpPr>
          <p:cNvPr id="10" name="文本框 9"/>
          <p:cNvSpPr txBox="1"/>
          <p:nvPr/>
        </p:nvSpPr>
        <p:spPr>
          <a:xfrm>
            <a:off x="6417310" y="3876040"/>
            <a:ext cx="5130800" cy="1568450"/>
          </a:xfrm>
          <a:prstGeom prst="rect">
            <a:avLst/>
          </a:prstGeom>
          <a:solidFill>
            <a:schemeClr val="accent4">
              <a:lumMod val="60000"/>
              <a:lumOff val="40000"/>
            </a:schemeClr>
          </a:solidFill>
          <a:ln w="9525">
            <a:noFill/>
          </a:ln>
        </p:spPr>
        <p:txBody>
          <a:bodyPr wrap="square">
            <a:spAutoFit/>
          </a:bodyPr>
          <a:lstStyle/>
          <a:p>
            <a:pPr indent="457200" fontAlgn="auto">
              <a:lnSpc>
                <a:spcPct val="150000"/>
              </a:lnSpc>
            </a:pPr>
            <a:r>
              <a:rPr lang="zh-CN" sz="1600" dirty="0">
                <a:solidFill>
                  <a:schemeClr val="tx1"/>
                </a:solidFill>
                <a:latin typeface="微软雅黑" panose="020B0503020204020204" charset="-122"/>
                <a:ea typeface="微软雅黑" panose="020B0503020204020204" charset="-122"/>
              </a:rPr>
              <a:t>派生类继承自基类，</a:t>
            </a:r>
            <a:r>
              <a:rPr lang="zh-CN" sz="1600" b="1" dirty="0">
                <a:solidFill>
                  <a:srgbClr val="FF0000"/>
                </a:solidFill>
                <a:latin typeface="微软雅黑" panose="020B0503020204020204" charset="-122"/>
                <a:ea typeface="微软雅黑" panose="020B0503020204020204" charset="-122"/>
              </a:rPr>
              <a:t>可以使用基类中的所有公有成员，不能使用基类中的私有成员</a:t>
            </a:r>
            <a:r>
              <a:rPr lang="zh-CN" sz="1600" dirty="0">
                <a:solidFill>
                  <a:schemeClr val="tx1"/>
                </a:solidFill>
                <a:latin typeface="微软雅黑" panose="020B0503020204020204" charset="-122"/>
                <a:ea typeface="微软雅黑" panose="020B0503020204020204" charset="-122"/>
              </a:rPr>
              <a:t>。派生类可以定义新的属性和方法，从而完成对基类的扩展。注意Python中所有的类都继承自object类，这种继承写法可以省略。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9.3 </a:t>
            </a:r>
            <a:r>
              <a:rPr lang="zh-CN" altLang="en-US" sz="3600" dirty="0">
                <a:sym typeface="+mn-ea"/>
              </a:rPr>
              <a:t>继承</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altLang="zh-CN" sz="2400" dirty="0">
                <a:sym typeface="+mn-ea"/>
              </a:rPr>
              <a:t>9.3.1 </a:t>
            </a:r>
            <a:r>
              <a:rPr lang="zh-CN" sz="2400" dirty="0">
                <a:sym typeface="+mn-ea"/>
              </a:rPr>
              <a:t>单一继承</a:t>
            </a:r>
            <a:endParaRPr lang="zh-CN" altLang="en-US" sz="2400" b="1" dirty="0">
              <a:sym typeface="+mn-ea"/>
            </a:endParaRPr>
          </a:p>
        </p:txBody>
      </p:sp>
      <p:sp>
        <p:nvSpPr>
          <p:cNvPr id="5" name="文本框 4"/>
          <p:cNvSpPr txBox="1"/>
          <p:nvPr/>
        </p:nvSpPr>
        <p:spPr>
          <a:xfrm>
            <a:off x="3536315" y="1122045"/>
            <a:ext cx="6288405" cy="4939030"/>
          </a:xfrm>
          <a:prstGeom prst="rect">
            <a:avLst/>
          </a:prstGeom>
          <a:noFill/>
          <a:ln w="9525">
            <a:noFill/>
          </a:ln>
        </p:spPr>
        <p:txBody>
          <a:bodyPr wrap="square">
            <a:spAutoFit/>
          </a:bodyPr>
          <a:lstStyle/>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Animal:</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self,name,age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self.name = name           #姓名属性</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self.age</a:t>
            </a:r>
            <a:r>
              <a:rPr lang="en-US" altLang="en-US" sz="1400" b="0" dirty="0">
                <a:latin typeface="微软雅黑" panose="020B0503020204020204" charset="-122"/>
                <a:ea typeface="微软雅黑" panose="020B0503020204020204" charset="-122"/>
                <a:cs typeface="微软雅黑" panose="020B0503020204020204" charset="-122"/>
              </a:rPr>
              <a:t> = age                  #年龄属性</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eat(self):                        #吃饭行为</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print(f"{self.name}</a:t>
            </a:r>
            <a:r>
              <a:rPr lang="en-US" altLang="en-US" sz="1400" b="0" dirty="0" err="1">
                <a:latin typeface="微软雅黑" panose="020B0503020204020204" charset="-122"/>
                <a:ea typeface="微软雅黑" panose="020B0503020204020204" charset="-122"/>
                <a:cs typeface="微软雅黑" panose="020B0503020204020204" charset="-122"/>
              </a:rPr>
              <a:t>正在吃东西</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sleep(self):                    #睡觉行为</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print(f"{self.name}</a:t>
            </a:r>
            <a:r>
              <a:rPr lang="en-US" altLang="en-US" sz="1400" b="0" dirty="0" err="1">
                <a:latin typeface="微软雅黑" panose="020B0503020204020204" charset="-122"/>
                <a:ea typeface="微软雅黑" panose="020B0503020204020204" charset="-122"/>
                <a:cs typeface="微软雅黑" panose="020B0503020204020204" charset="-122"/>
              </a:rPr>
              <a:t>正在睡觉</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Dog(Animal):                 #Dog类继承Animal类的属性和方法</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pass</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Cat(Animal):                  #Cat类继承Animal类的属性和方法</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play(self):                     #在Cat类中创建新的方法</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print(f"{self.name}</a:t>
            </a:r>
            <a:r>
              <a:rPr lang="en-US" altLang="en-US" sz="1400" b="0" dirty="0" err="1">
                <a:latin typeface="微软雅黑" panose="020B0503020204020204" charset="-122"/>
                <a:ea typeface="微软雅黑" panose="020B0503020204020204" charset="-122"/>
                <a:cs typeface="微软雅黑" panose="020B0503020204020204" charset="-122"/>
              </a:rPr>
              <a:t>正在玩耍</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if __name__ == "__main__":</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my_dog</a:t>
            </a:r>
            <a:r>
              <a:rPr lang="en-US" altLang="en-US" sz="1400" b="0" dirty="0">
                <a:latin typeface="微软雅黑" panose="020B0503020204020204" charset="-122"/>
                <a:ea typeface="微软雅黑" panose="020B0503020204020204" charset="-122"/>
                <a:cs typeface="微软雅黑" panose="020B0503020204020204" charset="-122"/>
              </a:rPr>
              <a:t> = Dog("小汪",4)    #创建Dog类的实例对象</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my_dog.eat</a:t>
            </a:r>
            <a:r>
              <a:rPr lang="en-US" altLang="en-US" sz="1400" b="0" dirty="0">
                <a:latin typeface="微软雅黑" panose="020B0503020204020204" charset="-122"/>
                <a:ea typeface="微软雅黑" panose="020B0503020204020204" charset="-122"/>
                <a:cs typeface="微软雅黑" panose="020B0503020204020204" charset="-122"/>
              </a:rPr>
              <a:t>()                     #调用基类中的方法</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my_cat</a:t>
            </a:r>
            <a:r>
              <a:rPr lang="en-US" altLang="en-US" sz="1400" b="0" dirty="0">
                <a:latin typeface="微软雅黑" panose="020B0503020204020204" charset="-122"/>
                <a:ea typeface="微软雅黑" panose="020B0503020204020204" charset="-122"/>
                <a:cs typeface="微软雅黑" panose="020B0503020204020204" charset="-122"/>
              </a:rPr>
              <a:t> = Cat("小喵",2)      #创建Cat类的实例对象</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my_cat.play</a:t>
            </a:r>
            <a:r>
              <a:rPr lang="en-US" altLang="en-US" sz="1400" b="0" dirty="0">
                <a:latin typeface="微软雅黑" panose="020B0503020204020204" charset="-122"/>
                <a:ea typeface="微软雅黑" panose="020B0503020204020204" charset="-122"/>
                <a:cs typeface="微软雅黑" panose="020B0503020204020204" charset="-122"/>
              </a:rPr>
              <a:t>()                     #调用Cat类中的方法</a:t>
            </a:r>
          </a:p>
        </p:txBody>
      </p:sp>
      <p:sp>
        <p:nvSpPr>
          <p:cNvPr id="8" name="圆角矩形 7"/>
          <p:cNvSpPr/>
          <p:nvPr/>
        </p:nvSpPr>
        <p:spPr>
          <a:xfrm>
            <a:off x="2918460" y="1014730"/>
            <a:ext cx="6906895" cy="522795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620760" y="5181600"/>
            <a:ext cx="2720975" cy="1060450"/>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dirty="0">
                <a:latin typeface="微软雅黑" panose="020B0503020204020204" charset="-122"/>
                <a:ea typeface="微软雅黑" panose="020B0503020204020204" charset="-122"/>
              </a:rPr>
              <a:t>运行结果：</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dirty="0">
                <a:latin typeface="微软雅黑" panose="020B0503020204020204" charset="-122"/>
                <a:ea typeface="微软雅黑" panose="020B0503020204020204" charset="-122"/>
              </a:rPr>
              <a:t>小汪正在吃东西</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dirty="0">
                <a:latin typeface="微软雅黑" panose="020B0503020204020204" charset="-122"/>
                <a:ea typeface="微软雅黑" panose="020B0503020204020204" charset="-122"/>
              </a:rPr>
              <a:t>小喵正在玩耍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5713" y="2206791"/>
            <a:ext cx="6160770" cy="460375"/>
          </a:xfrm>
          <a:prstGeom prst="rect">
            <a:avLst/>
          </a:prstGeom>
          <a:noFill/>
        </p:spPr>
        <p:txBody>
          <a:bodyPr wrap="square" rtlCol="0">
            <a:spAutoFit/>
          </a:bodyPr>
          <a:lstStyle/>
          <a:p>
            <a:r>
              <a:rPr lang="zh-CN" altLang="en-US" sz="2400" b="1" dirty="0">
                <a:solidFill>
                  <a:srgbClr val="FF0000"/>
                </a:solidFill>
              </a:rPr>
              <a:t>理解</a:t>
            </a:r>
            <a:r>
              <a:rPr lang="zh-CN" altLang="en-US" sz="2400" dirty="0"/>
              <a:t>面向对象的基本概念</a:t>
            </a:r>
          </a:p>
        </p:txBody>
      </p:sp>
      <p:sp>
        <p:nvSpPr>
          <p:cNvPr id="3" name="文本框 2"/>
          <p:cNvSpPr txBox="1"/>
          <p:nvPr/>
        </p:nvSpPr>
        <p:spPr>
          <a:xfrm>
            <a:off x="865713" y="3209456"/>
            <a:ext cx="6160770" cy="461665"/>
          </a:xfrm>
          <a:prstGeom prst="rect">
            <a:avLst/>
          </a:prstGeom>
          <a:noFill/>
        </p:spPr>
        <p:txBody>
          <a:bodyPr wrap="square" rtlCol="0">
            <a:spAutoFit/>
          </a:bodyPr>
          <a:lstStyle/>
          <a:p>
            <a:r>
              <a:rPr sz="2400" b="1" dirty="0">
                <a:solidFill>
                  <a:srgbClr val="FF0000"/>
                </a:solidFill>
              </a:rPr>
              <a:t>掌握</a:t>
            </a:r>
            <a:r>
              <a:rPr sz="2400" dirty="0"/>
              <a:t>面向对象的三大特性封装、继承和多态</a:t>
            </a:r>
          </a:p>
        </p:txBody>
      </p:sp>
      <p:sp>
        <p:nvSpPr>
          <p:cNvPr id="5" name="文本框 4"/>
          <p:cNvSpPr txBox="1"/>
          <p:nvPr/>
        </p:nvSpPr>
        <p:spPr>
          <a:xfrm>
            <a:off x="865713" y="4213411"/>
            <a:ext cx="6160770" cy="460375"/>
          </a:xfrm>
          <a:prstGeom prst="rect">
            <a:avLst/>
          </a:prstGeom>
          <a:noFill/>
        </p:spPr>
        <p:txBody>
          <a:bodyPr wrap="square" rtlCol="0">
            <a:spAutoFit/>
          </a:bodyPr>
          <a:lstStyle/>
          <a:p>
            <a:r>
              <a:rPr sz="2400" b="1" dirty="0">
                <a:solidFill>
                  <a:srgbClr val="FF0000"/>
                </a:solidFill>
              </a:rPr>
              <a:t>了解</a:t>
            </a:r>
            <a:r>
              <a:rPr sz="2400" dirty="0"/>
              <a:t>自定义异常类的方法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9.3 </a:t>
            </a:r>
            <a:r>
              <a:rPr lang="zh-CN" altLang="en-US" sz="3600" dirty="0">
                <a:sym typeface="+mn-ea"/>
              </a:rPr>
              <a:t>继承</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altLang="zh-CN" sz="2400" dirty="0">
                <a:sym typeface="+mn-ea"/>
              </a:rPr>
              <a:t>9.3.2 </a:t>
            </a:r>
            <a:r>
              <a:rPr lang="zh-CN" sz="2400" dirty="0">
                <a:sym typeface="+mn-ea"/>
              </a:rPr>
              <a:t>方法重写</a:t>
            </a:r>
            <a:r>
              <a:rPr lang="en-US" altLang="zh-CN" sz="2400" dirty="0">
                <a:sym typeface="+mn-ea"/>
              </a:rPr>
              <a:t>-</a:t>
            </a:r>
            <a:r>
              <a:rPr lang="en-US" altLang="zh-CN" sz="2400" b="1" dirty="0">
                <a:sym typeface="+mn-ea"/>
              </a:rPr>
              <a:t>重写构造方法</a:t>
            </a:r>
          </a:p>
        </p:txBody>
      </p:sp>
      <p:sp>
        <p:nvSpPr>
          <p:cNvPr id="5" name="文本框 4"/>
          <p:cNvSpPr txBox="1"/>
          <p:nvPr/>
        </p:nvSpPr>
        <p:spPr>
          <a:xfrm>
            <a:off x="1299845" y="1674495"/>
            <a:ext cx="6194425" cy="461581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Animal:</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self,name,age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self.name = name                 #姓名属性</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self.age</a:t>
            </a:r>
            <a:r>
              <a:rPr lang="en-US" altLang="en-US" sz="1400" b="0" dirty="0">
                <a:latin typeface="微软雅黑" panose="020B0503020204020204" charset="-122"/>
                <a:ea typeface="微软雅黑" panose="020B0503020204020204" charset="-122"/>
                <a:cs typeface="微软雅黑" panose="020B0503020204020204" charset="-122"/>
              </a:rPr>
              <a:t> = age                       #年龄属性</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Dog(Animal):                       #Dog类继承Animal类的属性和方法</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self,name,age,vaccine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super().__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name,age</a:t>
            </a:r>
            <a:r>
              <a:rPr lang="en-US" altLang="en-US" sz="1400" b="0" dirty="0">
                <a:latin typeface="微软雅黑" panose="020B0503020204020204" charset="-122"/>
                <a:ea typeface="微软雅黑" panose="020B0503020204020204" charset="-122"/>
                <a:cs typeface="微软雅黑" panose="020B0503020204020204" charset="-122"/>
              </a:rPr>
              <a:t>)    #继承Animal类中的属性</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self.vaccine</a:t>
            </a:r>
            <a:r>
              <a:rPr lang="en-US" altLang="en-US" sz="1400" b="0" dirty="0">
                <a:latin typeface="微软雅黑" panose="020B0503020204020204" charset="-122"/>
                <a:ea typeface="微软雅黑" panose="020B0503020204020204" charset="-122"/>
                <a:cs typeface="微软雅黑" panose="020B0503020204020204" charset="-122"/>
              </a:rPr>
              <a:t> = vaccine           #是否打过疫苗属性</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if __name__ == "__main__":</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my_dog</a:t>
            </a:r>
            <a:r>
              <a:rPr lang="en-US" altLang="en-US" sz="1400" b="0" dirty="0">
                <a:latin typeface="微软雅黑" panose="020B0503020204020204" charset="-122"/>
                <a:ea typeface="微软雅黑" panose="020B0503020204020204" charset="-122"/>
                <a:cs typeface="微软雅黑" panose="020B0503020204020204" charset="-122"/>
              </a:rPr>
              <a:t> = Dog("小汪",4,"True")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if </a:t>
            </a:r>
            <a:r>
              <a:rPr lang="en-US" altLang="en-US" sz="1400" b="0" dirty="0" err="1">
                <a:latin typeface="微软雅黑" panose="020B0503020204020204" charset="-122"/>
                <a:ea typeface="微软雅黑" panose="020B0503020204020204" charset="-122"/>
                <a:cs typeface="微软雅黑" panose="020B0503020204020204" charset="-122"/>
              </a:rPr>
              <a:t>my_dog.vaccine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print(f"{my_dog.name}</a:t>
            </a:r>
            <a:r>
              <a:rPr lang="en-US" altLang="en-US" sz="1400" b="0" dirty="0" err="1">
                <a:latin typeface="微软雅黑" panose="020B0503020204020204" charset="-122"/>
                <a:ea typeface="微软雅黑" panose="020B0503020204020204" charset="-122"/>
                <a:cs typeface="微软雅黑" panose="020B0503020204020204" charset="-122"/>
              </a:rPr>
              <a:t>打过疫苗了</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print(f"{my_dog.name}</a:t>
            </a:r>
            <a:r>
              <a:rPr lang="en-US" altLang="en-US" sz="1400" b="0" dirty="0" err="1">
                <a:latin typeface="微软雅黑" panose="020B0503020204020204" charset="-122"/>
                <a:ea typeface="微软雅黑" panose="020B0503020204020204" charset="-122"/>
                <a:cs typeface="微软雅黑" panose="020B0503020204020204" charset="-122"/>
              </a:rPr>
              <a:t>还没打过疫苗</a:t>
            </a:r>
            <a:r>
              <a:rPr lang="en-US" altLang="en-US" sz="1400" b="0" dirty="0">
                <a:latin typeface="微软雅黑" panose="020B0503020204020204" charset="-122"/>
                <a:ea typeface="微软雅黑" panose="020B0503020204020204" charset="-122"/>
                <a:cs typeface="微软雅黑" panose="020B0503020204020204" charset="-122"/>
              </a:rPr>
              <a:t>")</a:t>
            </a:r>
          </a:p>
        </p:txBody>
      </p:sp>
      <p:sp>
        <p:nvSpPr>
          <p:cNvPr id="8" name="圆角矩形 7"/>
          <p:cNvSpPr/>
          <p:nvPr/>
        </p:nvSpPr>
        <p:spPr>
          <a:xfrm>
            <a:off x="943610" y="1674495"/>
            <a:ext cx="6550660" cy="461645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087110" y="5504815"/>
            <a:ext cx="2101850" cy="737235"/>
          </a:xfrm>
          <a:prstGeom prst="rect">
            <a:avLst/>
          </a:prstGeom>
          <a:solidFill>
            <a:schemeClr val="accent4">
              <a:lumMod val="60000"/>
              <a:lumOff val="40000"/>
            </a:schemeClr>
          </a:solidFill>
        </p:spPr>
        <p:txBody>
          <a:bodyPr wrap="square" rtlCol="0">
            <a:spAutoFit/>
          </a:bodyPr>
          <a:lstStyle/>
          <a:p>
            <a:pPr indent="355600"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运行结果：</a:t>
            </a:r>
          </a:p>
          <a:p>
            <a:pPr indent="355600"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小汪打过疫苗了</a:t>
            </a:r>
          </a:p>
        </p:txBody>
      </p:sp>
      <p:sp>
        <p:nvSpPr>
          <p:cNvPr id="4" name="文本框 3"/>
          <p:cNvSpPr txBox="1"/>
          <p:nvPr/>
        </p:nvSpPr>
        <p:spPr>
          <a:xfrm>
            <a:off x="5715635" y="1455420"/>
            <a:ext cx="2168525" cy="414020"/>
          </a:xfrm>
          <a:prstGeom prst="rect">
            <a:avLst/>
          </a:prstGeom>
          <a:solidFill>
            <a:schemeClr val="accent4">
              <a:lumMod val="60000"/>
              <a:lumOff val="40000"/>
            </a:schemeClr>
          </a:solidFill>
        </p:spPr>
        <p:txBody>
          <a:bodyPr wrap="square" rtlCol="0">
            <a:spAutoFit/>
          </a:bodyPr>
          <a:lstStyle/>
          <a:p>
            <a:pPr indent="0" fontAlgn="auto">
              <a:lnSpc>
                <a:spcPct val="150000"/>
              </a:lnSpc>
            </a:pPr>
            <a:r>
              <a:rPr lang="zh-CN" altLang="en-US" sz="1400" b="1">
                <a:solidFill>
                  <a:srgbClr val="FF0000"/>
                </a:solidFill>
                <a:latin typeface="微软雅黑" panose="020B0503020204020204" charset="-122"/>
                <a:ea typeface="微软雅黑" panose="020B0503020204020204" charset="-122"/>
              </a:rPr>
              <a:t>重写Dog类中的构造方法</a:t>
            </a:r>
          </a:p>
        </p:txBody>
      </p:sp>
      <p:sp>
        <p:nvSpPr>
          <p:cNvPr id="6" name="文本框 5"/>
          <p:cNvSpPr txBox="1"/>
          <p:nvPr/>
        </p:nvSpPr>
        <p:spPr>
          <a:xfrm>
            <a:off x="7538720" y="2195830"/>
            <a:ext cx="4411345" cy="460375"/>
          </a:xfrm>
          <a:prstGeom prst="rect">
            <a:avLst/>
          </a:prstGeom>
          <a:noFill/>
          <a:ln w="9525">
            <a:noFill/>
          </a:ln>
        </p:spPr>
        <p:txBody>
          <a:bodyPr wrap="square">
            <a:spAutoFit/>
          </a:bodyPr>
          <a:lstStyle/>
          <a:p>
            <a:pPr indent="0" fontAlgn="auto">
              <a:lnSpc>
                <a:spcPct val="150000"/>
              </a:lnSpc>
            </a:pPr>
            <a:r>
              <a:rPr lang="en-US" sz="1600" b="1">
                <a:solidFill>
                  <a:srgbClr val="FF0000"/>
                </a:solidFill>
                <a:latin typeface="微软雅黑" panose="020B0503020204020204" charset="-122"/>
                <a:ea typeface="微软雅黑" panose="020B0503020204020204" charset="-122"/>
                <a:cs typeface="微软雅黑" panose="020B0503020204020204" charset="-122"/>
                <a:sym typeface="+mn-ea"/>
              </a:rPr>
              <a:t>super()</a:t>
            </a:r>
            <a:r>
              <a:rPr lang="zh-CN" sz="1600" b="1">
                <a:solidFill>
                  <a:srgbClr val="FF0000"/>
                </a:solidFill>
                <a:latin typeface="微软雅黑" panose="020B0503020204020204" charset="-122"/>
                <a:ea typeface="微软雅黑" panose="020B0503020204020204" charset="-122"/>
                <a:cs typeface="微软雅黑" panose="020B0503020204020204" charset="-122"/>
                <a:sym typeface="+mn-ea"/>
              </a:rPr>
              <a:t>是一个特殊函数，能够调用基类的方法</a:t>
            </a:r>
          </a:p>
        </p:txBody>
      </p:sp>
      <p:sp>
        <p:nvSpPr>
          <p:cNvPr id="12" name="圆角矩形 11"/>
          <p:cNvSpPr/>
          <p:nvPr/>
        </p:nvSpPr>
        <p:spPr>
          <a:xfrm>
            <a:off x="7695565" y="2821305"/>
            <a:ext cx="4097655" cy="204978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974330" y="3246755"/>
            <a:ext cx="3540760" cy="1198880"/>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第</a:t>
            </a:r>
            <a:r>
              <a:rPr lang="en-US" altLang="zh-CN" sz="1600" b="0">
                <a:latin typeface="微软雅黑" panose="020B0503020204020204" charset="-122"/>
                <a:ea typeface="微软雅黑" panose="020B0503020204020204" charset="-122"/>
              </a:rPr>
              <a:t>7</a:t>
            </a:r>
            <a:r>
              <a:rPr lang="zh-CN" altLang="en-US" sz="1600" b="0">
                <a:latin typeface="微软雅黑" panose="020B0503020204020204" charset="-122"/>
                <a:ea typeface="微软雅黑" panose="020B0503020204020204" charset="-122"/>
              </a:rPr>
              <a:t>行代码还可以写成以下两种形式：</a:t>
            </a:r>
          </a:p>
          <a:p>
            <a:pPr indent="0" fontAlgn="auto">
              <a:lnSpc>
                <a:spcPct val="150000"/>
              </a:lnSpc>
            </a:pPr>
            <a:r>
              <a:rPr lang="zh-CN" sz="1600" b="0">
                <a:latin typeface="微软雅黑" panose="020B0503020204020204" charset="-122"/>
                <a:ea typeface="微软雅黑" panose="020B0503020204020204" charset="-122"/>
              </a:rPr>
              <a:t>super(Dog, self).__init__(name,age) </a:t>
            </a:r>
          </a:p>
          <a:p>
            <a:pPr indent="0" fontAlgn="auto">
              <a:lnSpc>
                <a:spcPct val="150000"/>
              </a:lnSpc>
            </a:pPr>
            <a:r>
              <a:rPr lang="zh-CN" sz="1600" b="0">
                <a:latin typeface="微软雅黑" panose="020B0503020204020204" charset="-122"/>
                <a:ea typeface="微软雅黑" panose="020B0503020204020204" charset="-122"/>
              </a:rPr>
              <a:t>Animal.__init__(self,name,age)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9.3 </a:t>
            </a:r>
            <a:r>
              <a:rPr lang="zh-CN" altLang="en-US" sz="3600" dirty="0">
                <a:sym typeface="+mn-ea"/>
              </a:rPr>
              <a:t>继承</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altLang="zh-CN" sz="2400" dirty="0">
                <a:sym typeface="+mn-ea"/>
              </a:rPr>
              <a:t>9.3.3 </a:t>
            </a:r>
            <a:r>
              <a:rPr lang="en-US" altLang="zh-CN" sz="2400" dirty="0" err="1">
                <a:sym typeface="+mn-ea"/>
              </a:rPr>
              <a:t>多重继承</a:t>
            </a:r>
            <a:endParaRPr lang="en-US" altLang="zh-CN" sz="2400" dirty="0">
              <a:sym typeface="+mn-ea"/>
            </a:endParaRPr>
          </a:p>
        </p:txBody>
      </p:sp>
      <p:sp>
        <p:nvSpPr>
          <p:cNvPr id="100" name="文本框 99"/>
          <p:cNvSpPr txBox="1"/>
          <p:nvPr/>
        </p:nvSpPr>
        <p:spPr>
          <a:xfrm>
            <a:off x="929005" y="1583690"/>
            <a:ext cx="5142865" cy="506730"/>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xmlns="" val="200" checksum="59296752"/>
                </a:ext>
              </a:extLst>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多重继承是指派生类继承了多个基类</a:t>
            </a:r>
          </a:p>
        </p:txBody>
      </p:sp>
      <p:sp>
        <p:nvSpPr>
          <p:cNvPr id="9" name="圆角矩形 8"/>
          <p:cNvSpPr/>
          <p:nvPr/>
        </p:nvSpPr>
        <p:spPr>
          <a:xfrm>
            <a:off x="3629025" y="2141855"/>
            <a:ext cx="4933950" cy="257429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40910" y="2275840"/>
            <a:ext cx="2710180" cy="2306955"/>
          </a:xfrm>
          <a:prstGeom prst="rect">
            <a:avLst/>
          </a:prstGeom>
          <a:noFill/>
          <a:ln w="9525">
            <a:noFill/>
          </a:ln>
        </p:spPr>
        <p:txBody>
          <a:bodyPr wrap="square">
            <a:spAutoFit/>
          </a:bodyPr>
          <a:lstStyle/>
          <a:p>
            <a:pPr indent="0" fontAlgn="auto">
              <a:lnSpc>
                <a:spcPct val="150000"/>
              </a:lnSpc>
            </a:pPr>
            <a:r>
              <a:rPr sz="1600" b="0">
                <a:latin typeface="微软雅黑" panose="020B0503020204020204" charset="-122"/>
                <a:ea typeface="微软雅黑" panose="020B0503020204020204" charset="-122"/>
              </a:rPr>
              <a:t>class 基类1:</a:t>
            </a:r>
          </a:p>
          <a:p>
            <a:pPr indent="0" fontAlgn="auto">
              <a:lnSpc>
                <a:spcPct val="150000"/>
              </a:lnSpc>
            </a:pPr>
            <a:r>
              <a:rPr sz="1600" b="0">
                <a:latin typeface="微软雅黑" panose="020B0503020204020204" charset="-122"/>
                <a:ea typeface="微软雅黑" panose="020B0503020204020204" charset="-122"/>
              </a:rPr>
              <a:t>    类体</a:t>
            </a:r>
          </a:p>
          <a:p>
            <a:pPr indent="0" fontAlgn="auto">
              <a:lnSpc>
                <a:spcPct val="150000"/>
              </a:lnSpc>
            </a:pPr>
            <a:r>
              <a:rPr sz="1600" b="0">
                <a:latin typeface="微软雅黑" panose="020B0503020204020204" charset="-122"/>
                <a:ea typeface="微软雅黑" panose="020B0503020204020204" charset="-122"/>
              </a:rPr>
              <a:t>class 基类2:</a:t>
            </a:r>
          </a:p>
          <a:p>
            <a:pPr indent="0" fontAlgn="auto">
              <a:lnSpc>
                <a:spcPct val="150000"/>
              </a:lnSpc>
            </a:pPr>
            <a:r>
              <a:rPr sz="1600" b="0">
                <a:latin typeface="微软雅黑" panose="020B0503020204020204" charset="-122"/>
                <a:ea typeface="微软雅黑" panose="020B0503020204020204" charset="-122"/>
              </a:rPr>
              <a:t>    类体</a:t>
            </a:r>
          </a:p>
          <a:p>
            <a:pPr indent="0" fontAlgn="auto">
              <a:lnSpc>
                <a:spcPct val="150000"/>
              </a:lnSpc>
            </a:pPr>
            <a:r>
              <a:rPr sz="1600" b="0">
                <a:latin typeface="微软雅黑" panose="020B0503020204020204" charset="-122"/>
                <a:ea typeface="微软雅黑" panose="020B0503020204020204" charset="-122"/>
              </a:rPr>
              <a:t>class 派生类(基类1,基类2):</a:t>
            </a:r>
          </a:p>
          <a:p>
            <a:pPr indent="0" fontAlgn="auto">
              <a:lnSpc>
                <a:spcPct val="150000"/>
              </a:lnSpc>
            </a:pPr>
            <a:r>
              <a:rPr sz="1600" b="0">
                <a:latin typeface="微软雅黑" panose="020B0503020204020204" charset="-122"/>
                <a:ea typeface="微软雅黑" panose="020B0503020204020204" charset="-122"/>
              </a:rPr>
              <a:t>    类体</a:t>
            </a:r>
            <a:endParaRPr lang="zh-CN" sz="1600" b="0">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3"/>
          <a:stretch>
            <a:fillRect/>
          </a:stretch>
        </p:blipFill>
        <p:spPr>
          <a:xfrm>
            <a:off x="7596505" y="3752215"/>
            <a:ext cx="3973830" cy="2406015"/>
          </a:xfrm>
          <a:prstGeom prst="rect">
            <a:avLst/>
          </a:prstGeom>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9.3 </a:t>
            </a:r>
            <a:r>
              <a:rPr lang="zh-CN" altLang="en-US" sz="3600" dirty="0">
                <a:sym typeface="+mn-ea"/>
              </a:rPr>
              <a:t>继承</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altLang="zh-CN" sz="2400" dirty="0">
                <a:sym typeface="+mn-ea"/>
              </a:rPr>
              <a:t>9.3.3 </a:t>
            </a:r>
            <a:r>
              <a:rPr lang="en-US" altLang="zh-CN" sz="2400" dirty="0" err="1">
                <a:sym typeface="+mn-ea"/>
              </a:rPr>
              <a:t>多重继承</a:t>
            </a:r>
            <a:endParaRPr lang="en-US" altLang="zh-CN" sz="2400" dirty="0">
              <a:sym typeface="+mn-ea"/>
            </a:endParaRPr>
          </a:p>
        </p:txBody>
      </p:sp>
      <p:sp>
        <p:nvSpPr>
          <p:cNvPr id="4" name="文本框 3"/>
          <p:cNvSpPr txBox="1"/>
          <p:nvPr/>
        </p:nvSpPr>
        <p:spPr>
          <a:xfrm>
            <a:off x="4394835" y="1123315"/>
            <a:ext cx="5193030" cy="5208270"/>
          </a:xfrm>
          <a:prstGeom prst="rect">
            <a:avLst/>
          </a:prstGeom>
          <a:noFill/>
          <a:ln w="9525">
            <a:noFill/>
          </a:ln>
        </p:spPr>
        <p:txBody>
          <a:bodyPr wrap="square">
            <a:spAutoFit/>
          </a:bodyPr>
          <a:lstStyle/>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Student: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self,name,score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self.name = name</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self.score</a:t>
            </a:r>
            <a:r>
              <a:rPr lang="en-US" altLang="en-US" sz="1400" b="0" dirty="0">
                <a:latin typeface="微软雅黑" panose="020B0503020204020204" charset="-122"/>
                <a:ea typeface="微软雅黑" panose="020B0503020204020204" charset="-122"/>
                <a:cs typeface="微软雅黑" panose="020B0503020204020204" charset="-122"/>
              </a:rPr>
              <a:t> = score</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a:t>
            </a:r>
            <a:r>
              <a:rPr lang="en-US" altLang="en-US" sz="1400" b="0" dirty="0" err="1">
                <a:latin typeface="微软雅黑" panose="020B0503020204020204" charset="-122"/>
                <a:ea typeface="微软雅黑" panose="020B0503020204020204" charset="-122"/>
                <a:cs typeface="微软雅黑" panose="020B0503020204020204" charset="-122"/>
              </a:rPr>
              <a:t>stu_info</a:t>
            </a:r>
            <a:r>
              <a:rPr lang="en-US" altLang="en-US" sz="1400" b="0" dirty="0">
                <a:latin typeface="微软雅黑" panose="020B0503020204020204" charset="-122"/>
                <a:ea typeface="微软雅黑" panose="020B0503020204020204" charset="-122"/>
                <a:cs typeface="微软雅黑" panose="020B0503020204020204" charset="-122"/>
              </a:rPr>
              <a:t>(self):</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a:t>
            </a:r>
            <a:r>
              <a:rPr lang="en-US" altLang="en-US" sz="1400" b="0" dirty="0" err="1">
                <a:latin typeface="微软雅黑" panose="020B0503020204020204" charset="-122"/>
                <a:ea typeface="微软雅黑" panose="020B0503020204020204" charset="-122"/>
                <a:cs typeface="微软雅黑" panose="020B0503020204020204" charset="-122"/>
              </a:rPr>
              <a:t>f"姓名</a:t>
            </a:r>
            <a:r>
              <a:rPr lang="en-US" altLang="en-US" sz="1400" b="0" dirty="0">
                <a:latin typeface="微软雅黑" panose="020B0503020204020204" charset="-122"/>
                <a:ea typeface="微软雅黑" panose="020B0503020204020204" charset="-122"/>
                <a:cs typeface="微软雅黑" panose="020B0503020204020204" charset="-122"/>
              </a:rPr>
              <a:t>：{self.name}，</a:t>
            </a:r>
            <a:r>
              <a:rPr lang="en-US" altLang="en-US" sz="1400" b="0" dirty="0" err="1">
                <a:latin typeface="微软雅黑" panose="020B0503020204020204" charset="-122"/>
                <a:ea typeface="微软雅黑" panose="020B0503020204020204" charset="-122"/>
                <a:cs typeface="微软雅黑" panose="020B0503020204020204" charset="-122"/>
              </a:rPr>
              <a:t>分数</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self.score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Staff:</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self,id,salary</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self.id = id</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self.salary</a:t>
            </a:r>
            <a:r>
              <a:rPr lang="en-US" altLang="en-US" sz="1400" b="0" dirty="0">
                <a:latin typeface="微软雅黑" panose="020B0503020204020204" charset="-122"/>
                <a:ea typeface="微软雅黑" panose="020B0503020204020204" charset="-122"/>
                <a:cs typeface="微软雅黑" panose="020B0503020204020204" charset="-122"/>
              </a:rPr>
              <a:t> = salary</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a:t>
            </a:r>
            <a:r>
              <a:rPr lang="en-US" altLang="en-US" sz="1400" b="0" dirty="0" err="1">
                <a:latin typeface="微软雅黑" panose="020B0503020204020204" charset="-122"/>
                <a:ea typeface="微软雅黑" panose="020B0503020204020204" charset="-122"/>
                <a:cs typeface="微软雅黑" panose="020B0503020204020204" charset="-122"/>
              </a:rPr>
              <a:t>staff_info</a:t>
            </a:r>
            <a:r>
              <a:rPr lang="en-US" altLang="en-US" sz="1400" b="0" dirty="0">
                <a:latin typeface="微软雅黑" panose="020B0503020204020204" charset="-122"/>
                <a:ea typeface="微软雅黑" panose="020B0503020204020204" charset="-122"/>
                <a:cs typeface="微软雅黑" panose="020B0503020204020204" charset="-122"/>
              </a:rPr>
              <a:t>(self):</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a:t>
            </a:r>
            <a:r>
              <a:rPr lang="en-US" altLang="en-US" sz="1400" b="0" dirty="0" err="1">
                <a:latin typeface="微软雅黑" panose="020B0503020204020204" charset="-122"/>
                <a:ea typeface="微软雅黑" panose="020B0503020204020204" charset="-122"/>
                <a:cs typeface="微软雅黑" panose="020B0503020204020204" charset="-122"/>
              </a:rPr>
              <a:t>f"ID</a:t>
            </a:r>
            <a:r>
              <a:rPr lang="en-US" altLang="en-US" sz="1400" b="0" dirty="0">
                <a:latin typeface="微软雅黑" panose="020B0503020204020204" charset="-122"/>
                <a:ea typeface="微软雅黑" panose="020B0503020204020204" charset="-122"/>
                <a:cs typeface="微软雅黑" panose="020B0503020204020204" charset="-122"/>
              </a:rPr>
              <a:t>：{self.id}，</a:t>
            </a:r>
            <a:r>
              <a:rPr lang="en-US" altLang="en-US" sz="1400" b="0" dirty="0" err="1">
                <a:latin typeface="微软雅黑" panose="020B0503020204020204" charset="-122"/>
                <a:ea typeface="微软雅黑" panose="020B0503020204020204" charset="-122"/>
                <a:cs typeface="微软雅黑" panose="020B0503020204020204" charset="-122"/>
              </a:rPr>
              <a:t>薪资</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self.salary</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a:t>
            </a:r>
            <a:r>
              <a:rPr lang="en-US" altLang="en-US" sz="1400" b="0" dirty="0" err="1">
                <a:latin typeface="微软雅黑" panose="020B0503020204020204" charset="-122"/>
                <a:ea typeface="微软雅黑" panose="020B0503020204020204" charset="-122"/>
                <a:cs typeface="微软雅黑" panose="020B0503020204020204" charset="-122"/>
              </a:rPr>
              <a:t>PartTimeStudent</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Student,Staff</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self,name,score,id,salary</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Student.__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self,name,score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Staff.__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self,id,salary</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p1 = </a:t>
            </a:r>
            <a:r>
              <a:rPr lang="en-US" altLang="en-US" sz="1400" b="0" dirty="0" err="1">
                <a:latin typeface="微软雅黑" panose="020B0503020204020204" charset="-122"/>
                <a:ea typeface="微软雅黑" panose="020B0503020204020204" charset="-122"/>
                <a:cs typeface="微软雅黑" panose="020B0503020204020204" charset="-122"/>
              </a:rPr>
              <a:t>PartTimeStudent</a:t>
            </a:r>
            <a:r>
              <a:rPr lang="en-US" altLang="en-US" sz="1400" b="0" dirty="0">
                <a:latin typeface="微软雅黑" panose="020B0503020204020204" charset="-122"/>
                <a:ea typeface="微软雅黑" panose="020B0503020204020204" charset="-122"/>
                <a:cs typeface="微软雅黑" panose="020B0503020204020204" charset="-122"/>
              </a:rPr>
              <a:t>("小千",100,"202201",10000)</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p1.stu_info()</a:t>
            </a:r>
          </a:p>
          <a:p>
            <a:pPr marL="342900" indent="-342900" fontAlgn="auto">
              <a:lnSpc>
                <a:spcPct val="125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p1.staff_info()</a:t>
            </a:r>
          </a:p>
        </p:txBody>
      </p:sp>
      <p:sp>
        <p:nvSpPr>
          <p:cNvPr id="8" name="圆角矩形 7"/>
          <p:cNvSpPr/>
          <p:nvPr/>
        </p:nvSpPr>
        <p:spPr>
          <a:xfrm>
            <a:off x="3767455" y="1123315"/>
            <a:ext cx="6690995" cy="523240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19870" y="4076700"/>
            <a:ext cx="2896235" cy="1060450"/>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运行结果：</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姓名：小千，分数：100</a:t>
            </a:r>
          </a:p>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ID：202201，薪资：10000</a:t>
            </a:r>
          </a:p>
        </p:txBody>
      </p:sp>
      <p:sp>
        <p:nvSpPr>
          <p:cNvPr id="5" name="文本框 4"/>
          <p:cNvSpPr txBox="1"/>
          <p:nvPr/>
        </p:nvSpPr>
        <p:spPr>
          <a:xfrm>
            <a:off x="1351915" y="2132965"/>
            <a:ext cx="2896235" cy="737235"/>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b="1">
                <a:solidFill>
                  <a:srgbClr val="FF0000"/>
                </a:solidFill>
                <a:latin typeface="微软雅黑" panose="020B0503020204020204" charset="-122"/>
                <a:ea typeface="微软雅黑" panose="020B0503020204020204" charset="-122"/>
              </a:rPr>
              <a:t>职员、学生与非全日制学生的多重继承关系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9916" y="396003"/>
            <a:ext cx="2852532" cy="953135"/>
          </a:xfrm>
          <a:prstGeom prst="rect">
            <a:avLst/>
          </a:prstGeom>
          <a:noFill/>
        </p:spPr>
        <p:txBody>
          <a:bodyPr wrap="square" rtlCol="0">
            <a:spAutoFit/>
          </a:bodyPr>
          <a:lstStyle/>
          <a:p>
            <a:pPr algn="ctr"/>
            <a:r>
              <a:rPr lang="zh-CN" altLang="en-US" sz="2800" b="1" dirty="0"/>
              <a:t>9.4</a:t>
            </a:r>
          </a:p>
          <a:p>
            <a:pPr algn="ctr"/>
            <a:r>
              <a:rPr lang="zh-CN" altLang="en-US" sz="2800" b="1" dirty="0"/>
              <a:t>多态</a:t>
            </a:r>
          </a:p>
        </p:txBody>
      </p:sp>
      <p:sp>
        <p:nvSpPr>
          <p:cNvPr id="3" name="文本框 2">
            <a:extLst>
              <a:ext uri="{FF2B5EF4-FFF2-40B4-BE49-F238E27FC236}">
                <a16:creationId xmlns:a16="http://schemas.microsoft.com/office/drawing/2014/main" id="{3C3FECCF-9CA5-4CF3-A9E2-41D5A212ACD1}"/>
              </a:ext>
            </a:extLst>
          </p:cNvPr>
          <p:cNvSpPr txBox="1"/>
          <p:nvPr/>
        </p:nvSpPr>
        <p:spPr>
          <a:xfrm>
            <a:off x="7059930" y="2226330"/>
            <a:ext cx="3263900" cy="461665"/>
          </a:xfrm>
          <a:prstGeom prst="rect">
            <a:avLst/>
          </a:prstGeom>
          <a:noFill/>
        </p:spPr>
        <p:txBody>
          <a:bodyPr wrap="square" rtlCol="0">
            <a:spAutoFit/>
          </a:bodyPr>
          <a:lstStyle/>
          <a:p>
            <a:pPr algn="l"/>
            <a:r>
              <a:rPr lang="zh-CN" altLang="en-US" sz="2400" dirty="0"/>
              <a:t>多态的概念</a:t>
            </a:r>
          </a:p>
        </p:txBody>
      </p:sp>
      <p:sp>
        <p:nvSpPr>
          <p:cNvPr id="4" name="文本框 3">
            <a:extLst>
              <a:ext uri="{FF2B5EF4-FFF2-40B4-BE49-F238E27FC236}">
                <a16:creationId xmlns:a16="http://schemas.microsoft.com/office/drawing/2014/main" id="{A42D4667-10AE-4000-9EA6-BDA77ADDC464}"/>
              </a:ext>
            </a:extLst>
          </p:cNvPr>
          <p:cNvSpPr txBox="1"/>
          <p:nvPr/>
        </p:nvSpPr>
        <p:spPr>
          <a:xfrm>
            <a:off x="7059930" y="3022600"/>
            <a:ext cx="3515995" cy="461665"/>
          </a:xfrm>
          <a:prstGeom prst="rect">
            <a:avLst/>
          </a:prstGeom>
          <a:noFill/>
        </p:spPr>
        <p:txBody>
          <a:bodyPr wrap="square" rtlCol="0">
            <a:spAutoFit/>
          </a:bodyPr>
          <a:lstStyle/>
          <a:p>
            <a:pPr algn="l"/>
            <a:r>
              <a:rPr lang="zh-CN" altLang="en-US" sz="2400" dirty="0"/>
              <a:t>内置函数重写</a:t>
            </a:r>
          </a:p>
        </p:txBody>
      </p:sp>
      <p:sp>
        <p:nvSpPr>
          <p:cNvPr id="5" name="文本框 4">
            <a:extLst>
              <a:ext uri="{FF2B5EF4-FFF2-40B4-BE49-F238E27FC236}">
                <a16:creationId xmlns:a16="http://schemas.microsoft.com/office/drawing/2014/main" id="{863D003A-6F3F-4E06-85EC-91A0BEC74CFD}"/>
              </a:ext>
            </a:extLst>
          </p:cNvPr>
          <p:cNvSpPr txBox="1"/>
          <p:nvPr/>
        </p:nvSpPr>
        <p:spPr>
          <a:xfrm>
            <a:off x="7059930" y="3818870"/>
            <a:ext cx="3515995" cy="461665"/>
          </a:xfrm>
          <a:prstGeom prst="rect">
            <a:avLst/>
          </a:prstGeom>
          <a:noFill/>
        </p:spPr>
        <p:txBody>
          <a:bodyPr wrap="square" rtlCol="0">
            <a:spAutoFit/>
          </a:bodyPr>
          <a:lstStyle/>
          <a:p>
            <a:pPr algn="l"/>
            <a:r>
              <a:rPr lang="zh-CN" altLang="en-US" sz="2400" dirty="0"/>
              <a:t>运算符重载</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sz="2400" dirty="0">
                <a:sym typeface="+mn-ea"/>
              </a:rPr>
              <a:t>9.4.1 </a:t>
            </a:r>
            <a:r>
              <a:rPr sz="2400" dirty="0" err="1">
                <a:sym typeface="+mn-ea"/>
              </a:rPr>
              <a:t>多态的概念</a:t>
            </a:r>
            <a:endParaRPr lang="en-US" altLang="zh-CN" sz="2400" b="1" dirty="0">
              <a:sym typeface="+mn-ea"/>
            </a:endParaRPr>
          </a:p>
        </p:txBody>
      </p:sp>
      <p:sp>
        <p:nvSpPr>
          <p:cNvPr id="100" name="文本框 99"/>
          <p:cNvSpPr txBox="1"/>
          <p:nvPr/>
        </p:nvSpPr>
        <p:spPr>
          <a:xfrm>
            <a:off x="1193800" y="1664970"/>
            <a:ext cx="9803765"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dirty="0">
                <a:latin typeface="微软雅黑" panose="020B0503020204020204" charset="-122"/>
                <a:ea typeface="微软雅黑" panose="020B0503020204020204" charset="-122"/>
                <a:cs typeface="微软雅黑" panose="020B0503020204020204" charset="-122"/>
              </a:rPr>
              <a:t>多态的含义是“</a:t>
            </a:r>
            <a:r>
              <a:rPr b="1" dirty="0">
                <a:solidFill>
                  <a:srgbClr val="FF0000"/>
                </a:solidFill>
                <a:latin typeface="微软雅黑" panose="020B0503020204020204" charset="-122"/>
                <a:ea typeface="微软雅黑" panose="020B0503020204020204" charset="-122"/>
                <a:cs typeface="微软雅黑" panose="020B0503020204020204" charset="-122"/>
              </a:rPr>
              <a:t>有多种形式</a:t>
            </a:r>
            <a:r>
              <a:rPr dirty="0">
                <a:latin typeface="微软雅黑" panose="020B0503020204020204" charset="-122"/>
                <a:ea typeface="微软雅黑" panose="020B0503020204020204" charset="-122"/>
                <a:cs typeface="微软雅黑" panose="020B0503020204020204" charset="-122"/>
              </a:rPr>
              <a:t>”，在面向对象程序设计中，</a:t>
            </a:r>
            <a:r>
              <a:rPr b="1" dirty="0">
                <a:solidFill>
                  <a:srgbClr val="FF0000"/>
                </a:solidFill>
                <a:latin typeface="微软雅黑" panose="020B0503020204020204" charset="-122"/>
                <a:ea typeface="微软雅黑" panose="020B0503020204020204" charset="-122"/>
                <a:cs typeface="微软雅黑" panose="020B0503020204020204" charset="-122"/>
              </a:rPr>
              <a:t>多态是指基类的同一个方法在不同派生类对象中具有不同的表现和行为</a:t>
            </a:r>
            <a:r>
              <a:rPr dirty="0">
                <a:latin typeface="微软雅黑" panose="020B0503020204020204" charset="-122"/>
                <a:ea typeface="微软雅黑" panose="020B0503020204020204" charset="-122"/>
                <a:cs typeface="微软雅黑" panose="020B0503020204020204" charset="-122"/>
              </a:rPr>
              <a:t>，当调用该方法时，程序会根据对象选择合适的方法。</a:t>
            </a:r>
            <a:endParaRPr lang="zh-CN" dirty="0">
              <a:latin typeface="微软雅黑" panose="020B0503020204020204" charset="-122"/>
              <a:ea typeface="微软雅黑" panose="020B0503020204020204" charset="-122"/>
              <a:cs typeface="微软雅黑" panose="020B0503020204020204" charset="-122"/>
            </a:endParaRPr>
          </a:p>
        </p:txBody>
      </p:sp>
      <p:sp>
        <p:nvSpPr>
          <p:cNvPr id="12" name="圆角矩形 11"/>
          <p:cNvSpPr/>
          <p:nvPr/>
        </p:nvSpPr>
        <p:spPr>
          <a:xfrm>
            <a:off x="3656965" y="3212465"/>
            <a:ext cx="4878705" cy="204978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33645" y="3776345"/>
            <a:ext cx="2125345" cy="922020"/>
          </a:xfrm>
          <a:prstGeom prst="rect">
            <a:avLst/>
          </a:prstGeom>
          <a:noFill/>
          <a:ln w="9525">
            <a:noFill/>
          </a:ln>
        </p:spPr>
        <p:txBody>
          <a:bodyPr wrap="square">
            <a:spAutoFit/>
          </a:bodyPr>
          <a:lstStyle/>
          <a:p>
            <a:pPr indent="0" fontAlgn="auto">
              <a:lnSpc>
                <a:spcPct val="150000"/>
              </a:lnSpc>
            </a:pPr>
            <a:r>
              <a:rPr b="0">
                <a:latin typeface="微软雅黑" panose="020B0503020204020204" charset="-122"/>
                <a:ea typeface="微软雅黑" panose="020B0503020204020204" charset="-122"/>
              </a:rPr>
              <a:t>1 + 2</a:t>
            </a:r>
          </a:p>
          <a:p>
            <a:pPr indent="0" fontAlgn="auto">
              <a:lnSpc>
                <a:spcPct val="150000"/>
              </a:lnSpc>
            </a:pPr>
            <a:r>
              <a:rPr b="0">
                <a:latin typeface="微软雅黑" panose="020B0503020204020204" charset="-122"/>
                <a:ea typeface="微软雅黑" panose="020B0503020204020204" charset="-122"/>
              </a:rPr>
              <a:t>"千锋" + "教育"</a:t>
            </a:r>
            <a:endParaRPr lang="zh-CN" b="0">
              <a:latin typeface="微软雅黑" panose="020B0503020204020204" charset="-122"/>
              <a:ea typeface="微软雅黑" panose="020B0503020204020204" charset="-122"/>
            </a:endParaRPr>
          </a:p>
        </p:txBody>
      </p:sp>
      <p:sp>
        <p:nvSpPr>
          <p:cNvPr id="4" name="文本框 3"/>
          <p:cNvSpPr txBox="1"/>
          <p:nvPr/>
        </p:nvSpPr>
        <p:spPr>
          <a:xfrm>
            <a:off x="6938010" y="2715895"/>
            <a:ext cx="2762250" cy="1060450"/>
          </a:xfrm>
          <a:prstGeom prst="rect">
            <a:avLst/>
          </a:prstGeom>
          <a:solidFill>
            <a:schemeClr val="accent4">
              <a:lumMod val="60000"/>
              <a:lumOff val="40000"/>
            </a:schemeClr>
          </a:solidFill>
          <a:ln w="9525">
            <a:noFill/>
          </a:ln>
        </p:spPr>
        <p:txBody>
          <a:bodyPr wrap="square">
            <a:spAutoFit/>
          </a:bodyPr>
          <a:lstStyle/>
          <a:p>
            <a:pPr indent="355600" fontAlgn="auto">
              <a:lnSpc>
                <a:spcPct val="150000"/>
              </a:lnSpc>
              <a:extLst>
                <a:ext uri="{35155182-B16C-46BC-9424-99874614C6A1}">
                  <wpsdc:indentchars xmlns="" xmlns:wpsdc="http://www.wps.cn/officeDocument/2017/drawingmlCustomData" val="200" checksum="3837665281"/>
                </a:ext>
              </a:extLst>
            </a:pPr>
            <a:r>
              <a:rPr lang="zh-CN" sz="1400" b="0">
                <a:latin typeface="微软雅黑" panose="020B0503020204020204" charset="-122"/>
                <a:ea typeface="微软雅黑" panose="020B0503020204020204" charset="-122"/>
              </a:rPr>
              <a:t>加法运算符对于不同类型的对象执行了不同的操作，也是多态的一种体现</a:t>
            </a:r>
            <a:endParaRPr lang="zh-CN" altLang="en-US" sz="1400">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4721860" cy="460375"/>
          </a:xfrm>
          <a:prstGeom prst="rect">
            <a:avLst/>
          </a:prstGeom>
          <a:noFill/>
        </p:spPr>
        <p:txBody>
          <a:bodyPr wrap="square" rtlCol="0">
            <a:spAutoFit/>
          </a:bodyPr>
          <a:lstStyle/>
          <a:p>
            <a:r>
              <a:rPr lang="en-US" sz="2400" dirty="0">
                <a:sym typeface="+mn-ea"/>
              </a:rPr>
              <a:t>9.4.1 </a:t>
            </a:r>
            <a:r>
              <a:rPr sz="2400" dirty="0" err="1">
                <a:sym typeface="+mn-ea"/>
              </a:rPr>
              <a:t>多态的概念</a:t>
            </a:r>
            <a:endParaRPr lang="en-US" altLang="zh-CN" sz="2400" b="1" dirty="0">
              <a:sym typeface="+mn-ea"/>
            </a:endParaRPr>
          </a:p>
        </p:txBody>
      </p:sp>
      <p:sp>
        <p:nvSpPr>
          <p:cNvPr id="5" name="文本框 4"/>
          <p:cNvSpPr txBox="1"/>
          <p:nvPr/>
        </p:nvSpPr>
        <p:spPr>
          <a:xfrm>
            <a:off x="4149725" y="934085"/>
            <a:ext cx="4444365" cy="5477510"/>
          </a:xfrm>
          <a:prstGeom prst="rect">
            <a:avLst/>
          </a:prstGeom>
          <a:noFill/>
          <a:ln w="9525">
            <a:noFill/>
          </a:ln>
        </p:spPr>
        <p:txBody>
          <a:bodyPr wrap="square">
            <a:spAutoFit/>
          </a:bodyPr>
          <a:lstStyle/>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import math</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Graphic:</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self.name = name</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a:t>
            </a:r>
            <a:r>
              <a:rPr lang="en-US" altLang="en-US" sz="1400" b="0" dirty="0" err="1">
                <a:latin typeface="微软雅黑" panose="020B0503020204020204" charset="-122"/>
                <a:ea typeface="微软雅黑" panose="020B0503020204020204" charset="-122"/>
                <a:cs typeface="微软雅黑" panose="020B0503020204020204" charset="-122"/>
              </a:rPr>
              <a:t>cal_square</a:t>
            </a:r>
            <a:r>
              <a:rPr lang="en-US" altLang="en-US" sz="1400" b="0" dirty="0">
                <a:latin typeface="微软雅黑" panose="020B0503020204020204" charset="-122"/>
                <a:ea typeface="微软雅黑" panose="020B0503020204020204" charset="-122"/>
                <a:cs typeface="微软雅黑" panose="020B0503020204020204" charset="-122"/>
              </a:rPr>
              <a:t>(self):</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pass</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Triangle(Graphic):</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self,name,height,border</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super().__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__(name)</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self.height</a:t>
            </a:r>
            <a:r>
              <a:rPr lang="en-US" altLang="en-US" sz="1400" b="0" dirty="0">
                <a:latin typeface="微软雅黑" panose="020B0503020204020204" charset="-122"/>
                <a:ea typeface="微软雅黑" panose="020B0503020204020204" charset="-122"/>
                <a:cs typeface="微软雅黑" panose="020B0503020204020204" charset="-122"/>
              </a:rPr>
              <a:t> = height</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self.border</a:t>
            </a:r>
            <a:r>
              <a:rPr lang="en-US" altLang="en-US" sz="1400" b="0" dirty="0">
                <a:latin typeface="微软雅黑" panose="020B0503020204020204" charset="-122"/>
                <a:ea typeface="微软雅黑" panose="020B0503020204020204" charset="-122"/>
                <a:cs typeface="微软雅黑" panose="020B0503020204020204" charset="-122"/>
              </a:rPr>
              <a:t> = border</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a:t>
            </a:r>
            <a:r>
              <a:rPr lang="en-US" altLang="en-US" sz="1400" b="0" dirty="0" err="1">
                <a:latin typeface="微软雅黑" panose="020B0503020204020204" charset="-122"/>
                <a:ea typeface="微软雅黑" panose="020B0503020204020204" charset="-122"/>
                <a:cs typeface="微软雅黑" panose="020B0503020204020204" charset="-122"/>
              </a:rPr>
              <a:t>cal_square</a:t>
            </a:r>
            <a:r>
              <a:rPr lang="en-US" altLang="en-US" sz="1400" b="0" dirty="0">
                <a:latin typeface="微软雅黑" panose="020B0503020204020204" charset="-122"/>
                <a:ea typeface="微软雅黑" panose="020B0503020204020204" charset="-122"/>
                <a:cs typeface="微软雅黑" panose="020B0503020204020204" charset="-122"/>
              </a:rPr>
              <a:t>(self):</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square = 1/2 * </a:t>
            </a:r>
            <a:r>
              <a:rPr lang="en-US" altLang="en-US" sz="1400" b="0" dirty="0" err="1">
                <a:latin typeface="微软雅黑" panose="020B0503020204020204" charset="-122"/>
                <a:ea typeface="微软雅黑" panose="020B0503020204020204" charset="-122"/>
                <a:cs typeface="微软雅黑" panose="020B0503020204020204" charset="-122"/>
              </a:rPr>
              <a:t>self.height</a:t>
            </a:r>
            <a:r>
              <a:rPr lang="en-US" altLang="en-US" sz="1400" b="0" dirty="0">
                <a:latin typeface="微软雅黑" panose="020B0503020204020204" charset="-122"/>
                <a:ea typeface="微软雅黑" panose="020B0503020204020204" charset="-122"/>
                <a:cs typeface="微软雅黑" panose="020B0503020204020204" charset="-122"/>
              </a:rPr>
              <a:t> * </a:t>
            </a:r>
            <a:r>
              <a:rPr lang="en-US" altLang="en-US" sz="1400" b="0" dirty="0" err="1">
                <a:latin typeface="微软雅黑" panose="020B0503020204020204" charset="-122"/>
                <a:ea typeface="微软雅黑" panose="020B0503020204020204" charset="-122"/>
                <a:cs typeface="微软雅黑" panose="020B0503020204020204" charset="-122"/>
              </a:rPr>
              <a:t>self.border</a:t>
            </a:r>
            <a:endParaRPr lang="en-US" altLang="en-US" sz="14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print(f"{self.name}</a:t>
            </a:r>
            <a:r>
              <a:rPr lang="en-US" altLang="en-US" sz="1400" b="0" dirty="0" err="1">
                <a:latin typeface="微软雅黑" panose="020B0503020204020204" charset="-122"/>
                <a:ea typeface="微软雅黑" panose="020B0503020204020204" charset="-122"/>
                <a:cs typeface="微软雅黑" panose="020B0503020204020204" charset="-122"/>
              </a:rPr>
              <a:t>的面积是</a:t>
            </a:r>
            <a:r>
              <a:rPr lang="en-US" altLang="en-US" sz="1400" b="0" dirty="0">
                <a:latin typeface="微软雅黑" panose="020B0503020204020204" charset="-122"/>
                <a:ea typeface="微软雅黑" panose="020B0503020204020204" charset="-122"/>
                <a:cs typeface="微软雅黑" panose="020B0503020204020204" charset="-122"/>
              </a:rPr>
              <a:t>{square:.2f}")</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Circle(Graphic):</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self,name,radius</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super().__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__(name)</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self.radius</a:t>
            </a:r>
            <a:r>
              <a:rPr lang="en-US" altLang="en-US" sz="1400" b="0" dirty="0">
                <a:latin typeface="微软雅黑" panose="020B0503020204020204" charset="-122"/>
                <a:ea typeface="微软雅黑" panose="020B0503020204020204" charset="-122"/>
                <a:cs typeface="微软雅黑" panose="020B0503020204020204" charset="-122"/>
              </a:rPr>
              <a:t> = radius</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a:t>
            </a:r>
            <a:r>
              <a:rPr lang="en-US" altLang="en-US" sz="1400" b="0" dirty="0" err="1">
                <a:latin typeface="微软雅黑" panose="020B0503020204020204" charset="-122"/>
                <a:ea typeface="微软雅黑" panose="020B0503020204020204" charset="-122"/>
                <a:cs typeface="微软雅黑" panose="020B0503020204020204" charset="-122"/>
              </a:rPr>
              <a:t>cal_square</a:t>
            </a:r>
            <a:r>
              <a:rPr lang="en-US" altLang="en-US" sz="1400" b="0" dirty="0">
                <a:latin typeface="微软雅黑" panose="020B0503020204020204" charset="-122"/>
                <a:ea typeface="微软雅黑" panose="020B0503020204020204" charset="-122"/>
                <a:cs typeface="微软雅黑" panose="020B0503020204020204" charset="-122"/>
              </a:rPr>
              <a:t>(self):</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square = </a:t>
            </a:r>
            <a:r>
              <a:rPr lang="en-US" altLang="en-US" sz="1400" b="0" dirty="0" err="1">
                <a:latin typeface="微软雅黑" panose="020B0503020204020204" charset="-122"/>
                <a:ea typeface="微软雅黑" panose="020B0503020204020204" charset="-122"/>
                <a:cs typeface="微软雅黑" panose="020B0503020204020204" charset="-122"/>
              </a:rPr>
              <a:t>math.pi</a:t>
            </a:r>
            <a:r>
              <a:rPr lang="en-US" altLang="en-US" sz="1400" b="0" dirty="0">
                <a:latin typeface="微软雅黑" panose="020B0503020204020204" charset="-122"/>
                <a:ea typeface="微软雅黑" panose="020B0503020204020204" charset="-122"/>
                <a:cs typeface="微软雅黑" panose="020B0503020204020204" charset="-122"/>
              </a:rPr>
              <a:t> * pow(self.radius,2)</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print(f"{self.name}</a:t>
            </a:r>
            <a:r>
              <a:rPr lang="en-US" altLang="en-US" sz="1400" b="0" dirty="0" err="1">
                <a:latin typeface="微软雅黑" panose="020B0503020204020204" charset="-122"/>
                <a:ea typeface="微软雅黑" panose="020B0503020204020204" charset="-122"/>
                <a:cs typeface="微软雅黑" panose="020B0503020204020204" charset="-122"/>
              </a:rPr>
              <a:t>的面积是</a:t>
            </a:r>
            <a:r>
              <a:rPr lang="en-US" altLang="en-US" sz="1400" b="0" dirty="0">
                <a:latin typeface="微软雅黑" panose="020B0503020204020204" charset="-122"/>
                <a:ea typeface="微软雅黑" panose="020B0503020204020204" charset="-122"/>
                <a:cs typeface="微软雅黑" panose="020B0503020204020204" charset="-122"/>
              </a:rPr>
              <a:t>{square:.3f}")</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t1 = Triangle("三角形",6,8)</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t1.cal_square()</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c1 = Circle("圆",3)</a:t>
            </a:r>
          </a:p>
          <a:p>
            <a:pPr marL="342900" indent="-342900" fontAlgn="auto">
              <a:lnSpc>
                <a:spcPct val="10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c1.cal_square()</a:t>
            </a:r>
          </a:p>
        </p:txBody>
      </p:sp>
      <p:sp>
        <p:nvSpPr>
          <p:cNvPr id="8" name="圆角矩形 7"/>
          <p:cNvSpPr/>
          <p:nvPr/>
        </p:nvSpPr>
        <p:spPr>
          <a:xfrm>
            <a:off x="2918460" y="934085"/>
            <a:ext cx="6906895" cy="540258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119870" y="4217670"/>
            <a:ext cx="2410460" cy="1383665"/>
          </a:xfrm>
          <a:prstGeom prst="rect">
            <a:avLst/>
          </a:prstGeom>
          <a:solidFill>
            <a:schemeClr val="accent4">
              <a:lumMod val="60000"/>
              <a:lumOff val="40000"/>
            </a:schemeClr>
          </a:solidFill>
        </p:spPr>
        <p:txBody>
          <a:bodyPr wrap="square" rtlCol="0">
            <a:spAutoFit/>
          </a:bodyPr>
          <a:lstStyle/>
          <a:p>
            <a:pPr fontAlgn="auto">
              <a:lnSpc>
                <a:spcPct val="150000"/>
              </a:lnSpc>
            </a:pPr>
            <a:r>
              <a:rPr lang="zh-CN" altLang="en-US" sz="1400" b="1" dirty="0">
                <a:solidFill>
                  <a:srgbClr val="FF0000"/>
                </a:solidFill>
                <a:latin typeface="微软雅黑" panose="020B0503020204020204" charset="-122"/>
                <a:ea typeface="微软雅黑" panose="020B0503020204020204" charset="-122"/>
              </a:rPr>
              <a:t>几何图形求面积的多态体现</a:t>
            </a:r>
            <a:endParaRPr lang="zh-CN" altLang="en-US" sz="1400" dirty="0">
              <a:latin typeface="微软雅黑" panose="020B0503020204020204" charset="-122"/>
              <a:ea typeface="微软雅黑" panose="020B0503020204020204" charset="-122"/>
            </a:endParaRPr>
          </a:p>
          <a:p>
            <a:pPr fontAlgn="auto">
              <a:lnSpc>
                <a:spcPct val="150000"/>
              </a:lnSpc>
            </a:pPr>
            <a:r>
              <a:rPr lang="zh-CN" altLang="en-US" sz="1400" dirty="0">
                <a:latin typeface="微软雅黑" panose="020B0503020204020204" charset="-122"/>
                <a:ea typeface="微软雅黑" panose="020B0503020204020204" charset="-122"/>
              </a:rPr>
              <a:t>运行结果如下</a:t>
            </a:r>
            <a:r>
              <a:rPr lang="en-US" altLang="zh-CN" sz="1400" dirty="0">
                <a:latin typeface="微软雅黑" panose="020B0503020204020204" charset="-122"/>
                <a:ea typeface="微软雅黑" panose="020B0503020204020204" charset="-122"/>
              </a:rPr>
              <a:t>:</a:t>
            </a:r>
          </a:p>
          <a:p>
            <a:pPr fontAlgn="auto">
              <a:lnSpc>
                <a:spcPct val="150000"/>
              </a:lnSpc>
            </a:pPr>
            <a:r>
              <a:rPr lang="en-US" altLang="zh-CN" sz="1400" dirty="0">
                <a:latin typeface="微软雅黑" panose="020B0503020204020204" charset="-122"/>
                <a:ea typeface="微软雅黑" panose="020B0503020204020204" charset="-122"/>
              </a:rPr>
              <a:t>三角形的面积是24.00</a:t>
            </a:r>
          </a:p>
          <a:p>
            <a:pPr fontAlgn="auto">
              <a:lnSpc>
                <a:spcPct val="150000"/>
              </a:lnSpc>
            </a:pPr>
            <a:r>
              <a:rPr lang="en-US" altLang="zh-CN" sz="1400" dirty="0">
                <a:latin typeface="微软雅黑" panose="020B0503020204020204" charset="-122"/>
                <a:ea typeface="微软雅黑" panose="020B0503020204020204" charset="-122"/>
              </a:rPr>
              <a:t>圆的面积是28.274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762250" cy="461665"/>
          </a:xfrm>
          <a:prstGeom prst="rect">
            <a:avLst/>
          </a:prstGeom>
          <a:noFill/>
        </p:spPr>
        <p:txBody>
          <a:bodyPr wrap="square" rtlCol="0">
            <a:spAutoFit/>
          </a:bodyPr>
          <a:lstStyle/>
          <a:p>
            <a:r>
              <a:rPr lang="en-US" sz="2400" dirty="0">
                <a:sym typeface="+mn-ea"/>
              </a:rPr>
              <a:t>9.4.2 </a:t>
            </a:r>
            <a:r>
              <a:rPr sz="2400" dirty="0" err="1">
                <a:sym typeface="+mn-ea"/>
              </a:rPr>
              <a:t>内置函数重写</a:t>
            </a:r>
            <a:endParaRPr lang="en-US" altLang="zh-CN" sz="2400" b="1" dirty="0">
              <a:sym typeface="+mn-ea"/>
            </a:endParaRPr>
          </a:p>
        </p:txBody>
      </p:sp>
      <p:sp>
        <p:nvSpPr>
          <p:cNvPr id="100" name="文本框 99"/>
          <p:cNvSpPr txBox="1"/>
          <p:nvPr/>
        </p:nvSpPr>
        <p:spPr>
          <a:xfrm>
            <a:off x="1685290" y="1929130"/>
            <a:ext cx="8821420" cy="299974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dirty="0">
                <a:latin typeface="微软雅黑" panose="020B0503020204020204" charset="-122"/>
                <a:ea typeface="微软雅黑" panose="020B0503020204020204" charset="-122"/>
                <a:cs typeface="微软雅黑" panose="020B0503020204020204" charset="-122"/>
              </a:rPr>
              <a:t>在Python中，</a:t>
            </a:r>
            <a:r>
              <a:rPr b="1" dirty="0">
                <a:solidFill>
                  <a:srgbClr val="FF0000"/>
                </a:solidFill>
                <a:latin typeface="微软雅黑" panose="020B0503020204020204" charset="-122"/>
                <a:ea typeface="微软雅黑" panose="020B0503020204020204" charset="-122"/>
                <a:cs typeface="微软雅黑" panose="020B0503020204020204" charset="-122"/>
              </a:rPr>
              <a:t>不仅能对自定义类中的方法进行重写，还可以对Python已定义的内置函数进行重写</a:t>
            </a:r>
            <a:r>
              <a:rPr dirty="0">
                <a:latin typeface="微软雅黑" panose="020B0503020204020204" charset="-122"/>
                <a:ea typeface="微软雅黑" panose="020B0503020204020204" charset="-122"/>
                <a:cs typeface="微软雅黑" panose="020B0503020204020204" charset="-122"/>
              </a:rPr>
              <a:t>。比较常见的内置函数的重写包括前文已经介绍过的str()</a:t>
            </a:r>
            <a:r>
              <a:rPr dirty="0" err="1">
                <a:latin typeface="微软雅黑" panose="020B0503020204020204" charset="-122"/>
                <a:ea typeface="微软雅黑" panose="020B0503020204020204" charset="-122"/>
                <a:cs typeface="微软雅黑" panose="020B0503020204020204" charset="-122"/>
              </a:rPr>
              <a:t>和repr</a:t>
            </a:r>
            <a:r>
              <a:rPr dirty="0">
                <a:latin typeface="微软雅黑" panose="020B0503020204020204" charset="-122"/>
                <a:ea typeface="微软雅黑" panose="020B0503020204020204" charset="-122"/>
                <a:cs typeface="微软雅黑" panose="020B0503020204020204" charset="-122"/>
              </a:rPr>
              <a:t>()</a:t>
            </a:r>
            <a:r>
              <a:rPr dirty="0" err="1">
                <a:latin typeface="微软雅黑" panose="020B0503020204020204" charset="-122"/>
                <a:ea typeface="微软雅黑" panose="020B0503020204020204" charset="-122"/>
                <a:cs typeface="微软雅黑" panose="020B0503020204020204" charset="-122"/>
              </a:rPr>
              <a:t>函数。这两个函数原本是用于将其它数据类型转换为字符串形式，在类中对其重写后，就能</a:t>
            </a:r>
            <a:r>
              <a:rPr b="1" dirty="0" err="1">
                <a:solidFill>
                  <a:srgbClr val="FF0000"/>
                </a:solidFill>
                <a:latin typeface="微软雅黑" panose="020B0503020204020204" charset="-122"/>
                <a:ea typeface="微软雅黑" panose="020B0503020204020204" charset="-122"/>
                <a:cs typeface="微软雅黑" panose="020B0503020204020204" charset="-122"/>
              </a:rPr>
              <a:t>用于将对象转化为字符串</a:t>
            </a:r>
            <a:r>
              <a:rPr dirty="0">
                <a:latin typeface="微软雅黑" panose="020B0503020204020204" charset="-122"/>
                <a:ea typeface="微软雅黑" panose="020B0503020204020204" charset="-122"/>
                <a:cs typeface="微软雅黑" panose="020B0503020204020204" charset="-122"/>
              </a:rPr>
              <a:t>。</a:t>
            </a:r>
          </a:p>
          <a:p>
            <a:pPr indent="457200" fontAlgn="auto">
              <a:lnSpc>
                <a:spcPct val="150000"/>
              </a:lnSpc>
              <a:extLst>
                <a:ext uri="{35155182-B16C-46BC-9424-99874614C6A1}">
                  <wpsdc:indentchars xmlns="" xmlns:wpsdc="http://www.wps.cn/officeDocument/2017/drawingmlCustomData" val="200" checksum="59296752"/>
                </a:ext>
              </a:extLst>
            </a:pPr>
            <a:r>
              <a:rPr lang="zh-CN" altLang="en-US" dirty="0">
                <a:latin typeface="微软雅黑" panose="020B0503020204020204" charset="-122"/>
                <a:ea typeface="微软雅黑" panose="020B0503020204020204" charset="-122"/>
                <a:cs typeface="微软雅黑" panose="020B0503020204020204" charset="-122"/>
              </a:rPr>
              <a:t>重写</a:t>
            </a:r>
            <a:r>
              <a:rPr lang="en-US" altLang="zh-CN" dirty="0">
                <a:latin typeface="微软雅黑" panose="020B0503020204020204" charset="-122"/>
                <a:ea typeface="微软雅黑" panose="020B0503020204020204" charset="-122"/>
                <a:cs typeface="微软雅黑" panose="020B0503020204020204" charset="-122"/>
              </a:rPr>
              <a:t>str()</a:t>
            </a:r>
            <a:r>
              <a:rPr lang="zh-CN" altLang="en-US" dirty="0">
                <a:latin typeface="微软雅黑" panose="020B0503020204020204" charset="-122"/>
                <a:ea typeface="微软雅黑" panose="020B0503020204020204" charset="-122"/>
                <a:cs typeface="微软雅黑" panose="020B0503020204020204" charset="-122"/>
              </a:rPr>
              <a:t>和</a:t>
            </a:r>
            <a:r>
              <a:rPr lang="en-US" altLang="zh-CN" dirty="0" err="1">
                <a:latin typeface="微软雅黑" panose="020B0503020204020204" charset="-122"/>
                <a:ea typeface="微软雅黑" panose="020B0503020204020204" charset="-122"/>
                <a:cs typeface="微软雅黑" panose="020B0503020204020204" charset="-122"/>
              </a:rPr>
              <a:t>repr</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函数，</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需要在函数名前加两个下划线，函数名后加两个下划线</a:t>
            </a:r>
            <a:r>
              <a:rPr lang="zh-CN" altLang="en-US" dirty="0">
                <a:latin typeface="微软雅黑" panose="020B0503020204020204" charset="-122"/>
                <a:ea typeface="微软雅黑" panose="020B0503020204020204" charset="-122"/>
                <a:cs typeface="微软雅黑" panose="020B0503020204020204" charset="-122"/>
              </a:rPr>
              <a:t>：</a:t>
            </a:r>
          </a:p>
          <a:p>
            <a:pPr marL="285750" indent="457200" fontAlgn="auto">
              <a:lnSpc>
                <a:spcPct val="150000"/>
              </a:lnSpc>
              <a:buFont typeface="Wingdings" panose="05000000000000000000" charset="0"/>
              <a:buChar char="Ø"/>
              <a:extLst>
                <a:ext uri="{35155182-B16C-46BC-9424-99874614C6A1}">
                  <wpsdc:indentchars xmlns="" xmlns:wpsdc="http://www.wps.cn/officeDocument/2017/drawingmlCustomData" val="200" checksum="59296752"/>
                </a:ext>
              </a:extLst>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__str__()函数</a:t>
            </a:r>
            <a:r>
              <a:rPr lang="zh-CN" altLang="en-US" dirty="0">
                <a:latin typeface="微软雅黑" panose="020B0503020204020204" charset="-122"/>
                <a:ea typeface="微软雅黑" panose="020B0503020204020204" charset="-122"/>
                <a:cs typeface="微软雅黑" panose="020B0503020204020204" charset="-122"/>
              </a:rPr>
              <a:t>会将对象转化为人更容易理解的字符串</a:t>
            </a:r>
          </a:p>
          <a:p>
            <a:pPr marL="285750" indent="457200" fontAlgn="auto">
              <a:lnSpc>
                <a:spcPct val="150000"/>
              </a:lnSpc>
              <a:buFont typeface="Wingdings" panose="05000000000000000000" charset="0"/>
              <a:buChar char="Ø"/>
              <a:extLst>
                <a:ext uri="{35155182-B16C-46BC-9424-99874614C6A1}">
                  <wpsdc:indentchars xmlns="" xmlns:wpsdc="http://www.wps.cn/officeDocument/2017/drawingmlCustomData" val="200" checksum="59296752"/>
                </a:ext>
              </a:extLst>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__repr__()函数</a:t>
            </a:r>
            <a:r>
              <a:rPr lang="zh-CN" altLang="en-US" dirty="0">
                <a:latin typeface="微软雅黑" panose="020B0503020204020204" charset="-122"/>
                <a:ea typeface="微软雅黑" panose="020B0503020204020204" charset="-122"/>
                <a:cs typeface="微软雅黑" panose="020B0503020204020204" charset="-122"/>
              </a:rPr>
              <a:t>会将对象转换为解释器可识别的字符串</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792730" cy="461665"/>
          </a:xfrm>
          <a:prstGeom prst="rect">
            <a:avLst/>
          </a:prstGeom>
          <a:noFill/>
        </p:spPr>
        <p:txBody>
          <a:bodyPr wrap="square" rtlCol="0">
            <a:spAutoFit/>
          </a:bodyPr>
          <a:lstStyle/>
          <a:p>
            <a:r>
              <a:rPr lang="en-US" sz="2400" dirty="0">
                <a:sym typeface="+mn-ea"/>
              </a:rPr>
              <a:t>9.4.2 </a:t>
            </a:r>
            <a:r>
              <a:rPr sz="2400" dirty="0" err="1">
                <a:sym typeface="+mn-ea"/>
              </a:rPr>
              <a:t>内置函数重写</a:t>
            </a:r>
            <a:endParaRPr lang="en-US" altLang="zh-CN" sz="2400" b="1" dirty="0">
              <a:sym typeface="+mn-ea"/>
            </a:endParaRPr>
          </a:p>
        </p:txBody>
      </p:sp>
      <p:sp>
        <p:nvSpPr>
          <p:cNvPr id="4" name="文本框 3"/>
          <p:cNvSpPr txBox="1"/>
          <p:nvPr/>
        </p:nvSpPr>
        <p:spPr>
          <a:xfrm>
            <a:off x="3758565" y="1794510"/>
            <a:ext cx="4674235" cy="267652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class Clock:</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def __</a:t>
            </a:r>
            <a:r>
              <a:rPr lang="en-US" altLang="en-US" sz="1600" b="0" dirty="0" err="1">
                <a:latin typeface="微软雅黑" panose="020B0503020204020204" charset="-122"/>
                <a:ea typeface="微软雅黑" panose="020B0503020204020204" charset="-122"/>
                <a:cs typeface="微软雅黑" panose="020B0503020204020204" charset="-122"/>
              </a:rPr>
              <a:t>init</a:t>
            </a:r>
            <a:r>
              <a:rPr lang="en-US" altLang="en-US" sz="1600" b="0" dirty="0">
                <a:latin typeface="微软雅黑" panose="020B0503020204020204" charset="-122"/>
                <a:ea typeface="微软雅黑" panose="020B0503020204020204" charset="-122"/>
                <a:cs typeface="微软雅黑" panose="020B0503020204020204" charset="-122"/>
              </a:rPr>
              <a:t>__(</a:t>
            </a:r>
            <a:r>
              <a:rPr lang="en-US" altLang="en-US" sz="1600" b="0" dirty="0" err="1">
                <a:latin typeface="微软雅黑" panose="020B0503020204020204" charset="-122"/>
                <a:ea typeface="微软雅黑" panose="020B0503020204020204" charset="-122"/>
                <a:cs typeface="微软雅黑" panose="020B0503020204020204" charset="-122"/>
              </a:rPr>
              <a:t>self,hour,minute,second</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a:t>
            </a:r>
            <a:r>
              <a:rPr lang="en-US" altLang="en-US" sz="1600" b="0" dirty="0" err="1">
                <a:latin typeface="微软雅黑" panose="020B0503020204020204" charset="-122"/>
                <a:ea typeface="微软雅黑" panose="020B0503020204020204" charset="-122"/>
                <a:cs typeface="微软雅黑" panose="020B0503020204020204" charset="-122"/>
              </a:rPr>
              <a:t>self.hour</a:t>
            </a:r>
            <a:r>
              <a:rPr lang="en-US" altLang="en-US" sz="1600" b="0" dirty="0">
                <a:latin typeface="微软雅黑" panose="020B0503020204020204" charset="-122"/>
                <a:ea typeface="微软雅黑" panose="020B0503020204020204" charset="-122"/>
                <a:cs typeface="微软雅黑" panose="020B0503020204020204" charset="-122"/>
              </a:rPr>
              <a:t> = hour</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a:t>
            </a:r>
            <a:r>
              <a:rPr lang="en-US" altLang="en-US" sz="1600" b="0" dirty="0" err="1">
                <a:latin typeface="微软雅黑" panose="020B0503020204020204" charset="-122"/>
                <a:ea typeface="微软雅黑" panose="020B0503020204020204" charset="-122"/>
                <a:cs typeface="微软雅黑" panose="020B0503020204020204" charset="-122"/>
              </a:rPr>
              <a:t>self.minute</a:t>
            </a:r>
            <a:r>
              <a:rPr lang="en-US" altLang="en-US" sz="1600" b="0" dirty="0">
                <a:latin typeface="微软雅黑" panose="020B0503020204020204" charset="-122"/>
                <a:ea typeface="微软雅黑" panose="020B0503020204020204" charset="-122"/>
                <a:cs typeface="微软雅黑" panose="020B0503020204020204" charset="-122"/>
              </a:rPr>
              <a:t> = minute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a:t>
            </a:r>
            <a:r>
              <a:rPr lang="en-US" altLang="en-US" sz="1600" b="0" dirty="0" err="1">
                <a:latin typeface="微软雅黑" panose="020B0503020204020204" charset="-122"/>
                <a:ea typeface="微软雅黑" panose="020B0503020204020204" charset="-122"/>
                <a:cs typeface="微软雅黑" panose="020B0503020204020204" charset="-122"/>
              </a:rPr>
              <a:t>self.second</a:t>
            </a:r>
            <a:r>
              <a:rPr lang="en-US" altLang="en-US" sz="1600" b="0" dirty="0">
                <a:latin typeface="微软雅黑" panose="020B0503020204020204" charset="-122"/>
                <a:ea typeface="微软雅黑" panose="020B0503020204020204" charset="-122"/>
                <a:cs typeface="微软雅黑" panose="020B0503020204020204" charset="-122"/>
              </a:rPr>
              <a:t> = second</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c1 = Clock(2,30,20)</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print(c1)</a:t>
            </a:r>
          </a:p>
        </p:txBody>
      </p:sp>
      <p:sp>
        <p:nvSpPr>
          <p:cNvPr id="12" name="圆角矩形 11"/>
          <p:cNvSpPr/>
          <p:nvPr/>
        </p:nvSpPr>
        <p:spPr>
          <a:xfrm>
            <a:off x="2367280" y="1675130"/>
            <a:ext cx="7456805" cy="303593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93135" y="5366385"/>
            <a:ext cx="5204460" cy="46037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&lt;__main__.Clock object at 0x0000028F0E3418E0&gt;</a:t>
            </a:r>
          </a:p>
        </p:txBody>
      </p:sp>
      <p:sp>
        <p:nvSpPr>
          <p:cNvPr id="6" name="圆角矩形 5"/>
          <p:cNvSpPr/>
          <p:nvPr/>
        </p:nvSpPr>
        <p:spPr>
          <a:xfrm>
            <a:off x="2367915" y="5134610"/>
            <a:ext cx="7466965" cy="92392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5879465" y="4711065"/>
            <a:ext cx="447675" cy="60833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422515" y="1380490"/>
            <a:ext cx="3705860" cy="414020"/>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dirty="0">
                <a:latin typeface="微软雅黑" panose="020B0503020204020204" charset="-122"/>
                <a:ea typeface="微软雅黑" panose="020B0503020204020204" charset="-122"/>
              </a:rPr>
              <a:t>定义一个Clock类，未重写内置函数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792730" cy="461665"/>
          </a:xfrm>
          <a:prstGeom prst="rect">
            <a:avLst/>
          </a:prstGeom>
          <a:noFill/>
        </p:spPr>
        <p:txBody>
          <a:bodyPr wrap="square" rtlCol="0">
            <a:spAutoFit/>
          </a:bodyPr>
          <a:lstStyle/>
          <a:p>
            <a:r>
              <a:rPr lang="en-US" sz="2400" dirty="0">
                <a:sym typeface="+mn-ea"/>
              </a:rPr>
              <a:t>9.4.2 </a:t>
            </a:r>
            <a:r>
              <a:rPr sz="2400" dirty="0" err="1">
                <a:sym typeface="+mn-ea"/>
              </a:rPr>
              <a:t>内置函数重写</a:t>
            </a:r>
            <a:endParaRPr lang="en-US" altLang="zh-CN" sz="2400" b="1" dirty="0">
              <a:sym typeface="+mn-ea"/>
            </a:endParaRPr>
          </a:p>
        </p:txBody>
      </p:sp>
      <p:sp>
        <p:nvSpPr>
          <p:cNvPr id="4" name="文本框 3"/>
          <p:cNvSpPr txBox="1"/>
          <p:nvPr/>
        </p:nvSpPr>
        <p:spPr>
          <a:xfrm>
            <a:off x="1759901" y="1557252"/>
            <a:ext cx="6278881" cy="4578561"/>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class Clock:</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init</a:t>
            </a:r>
            <a:r>
              <a:rPr lang="en-US" altLang="en-US" sz="1400" b="0" dirty="0">
                <a:latin typeface="微软雅黑" panose="020B0503020204020204" charset="-122"/>
                <a:ea typeface="微软雅黑" panose="020B0503020204020204" charset="-122"/>
                <a:cs typeface="微软雅黑" panose="020B0503020204020204" charset="-122"/>
              </a:rPr>
              <a:t>__(</a:t>
            </a:r>
            <a:r>
              <a:rPr lang="en-US" altLang="en-US" sz="1400" b="0" dirty="0" err="1">
                <a:latin typeface="微软雅黑" panose="020B0503020204020204" charset="-122"/>
                <a:ea typeface="微软雅黑" panose="020B0503020204020204" charset="-122"/>
                <a:cs typeface="微软雅黑" panose="020B0503020204020204" charset="-122"/>
              </a:rPr>
              <a:t>self,hour,minute,second</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self.hour</a:t>
            </a:r>
            <a:r>
              <a:rPr lang="en-US" altLang="en-US" sz="1400" b="0" dirty="0">
                <a:latin typeface="微软雅黑" panose="020B0503020204020204" charset="-122"/>
                <a:ea typeface="微软雅黑" panose="020B0503020204020204" charset="-122"/>
                <a:cs typeface="微软雅黑" panose="020B0503020204020204" charset="-122"/>
              </a:rPr>
              <a:t> = hour</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self.minute</a:t>
            </a:r>
            <a:r>
              <a:rPr lang="en-US" altLang="en-US" sz="1400" b="0" dirty="0">
                <a:latin typeface="微软雅黑" panose="020B0503020204020204" charset="-122"/>
                <a:ea typeface="微软雅黑" panose="020B0503020204020204" charset="-122"/>
                <a:cs typeface="微软雅黑" panose="020B0503020204020204" charset="-122"/>
              </a:rPr>
              <a:t> = minute</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a:t>
            </a:r>
            <a:r>
              <a:rPr lang="en-US" altLang="en-US" sz="1400" b="0" dirty="0" err="1">
                <a:latin typeface="微软雅黑" panose="020B0503020204020204" charset="-122"/>
                <a:ea typeface="微软雅黑" panose="020B0503020204020204" charset="-122"/>
                <a:cs typeface="微软雅黑" panose="020B0503020204020204" charset="-122"/>
              </a:rPr>
              <a:t>self.second</a:t>
            </a:r>
            <a:r>
              <a:rPr lang="en-US" altLang="en-US" sz="1400" b="0" dirty="0">
                <a:latin typeface="微软雅黑" panose="020B0503020204020204" charset="-122"/>
                <a:ea typeface="微软雅黑" panose="020B0503020204020204" charset="-122"/>
                <a:cs typeface="微软雅黑" panose="020B0503020204020204" charset="-122"/>
              </a:rPr>
              <a:t> = second</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__str__(self):                    #重写__str__()</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return </a:t>
            </a:r>
            <a:r>
              <a:rPr lang="en-US" altLang="en-US" sz="1400" b="0" dirty="0" err="1">
                <a:latin typeface="微软雅黑" panose="020B0503020204020204" charset="-122"/>
                <a:ea typeface="微软雅黑" panose="020B0503020204020204" charset="-122"/>
                <a:cs typeface="微软雅黑" panose="020B0503020204020204" charset="-122"/>
              </a:rPr>
              <a:t>f"时</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self.hour</a:t>
            </a:r>
            <a:r>
              <a:rPr lang="en-US" altLang="en-US" sz="1400" b="0" dirty="0">
                <a:latin typeface="微软雅黑" panose="020B0503020204020204" charset="-122"/>
                <a:ea typeface="微软雅黑" panose="020B0503020204020204" charset="-122"/>
                <a:cs typeface="微软雅黑" panose="020B0503020204020204" charset="-122"/>
              </a:rPr>
              <a:t>}，分{</a:t>
            </a:r>
            <a:r>
              <a:rPr lang="en-US" altLang="en-US" sz="1400" b="0" dirty="0" err="1">
                <a:latin typeface="微软雅黑" panose="020B0503020204020204" charset="-122"/>
                <a:ea typeface="微软雅黑" panose="020B0503020204020204" charset="-122"/>
                <a:cs typeface="微软雅黑" panose="020B0503020204020204" charset="-122"/>
              </a:rPr>
              <a:t>self.minute</a:t>
            </a:r>
            <a:r>
              <a:rPr lang="en-US" altLang="en-US" sz="1400" b="0" dirty="0">
                <a:latin typeface="微软雅黑" panose="020B0503020204020204" charset="-122"/>
                <a:ea typeface="微软雅黑" panose="020B0503020204020204" charset="-122"/>
                <a:cs typeface="微软雅黑" panose="020B0503020204020204" charset="-122"/>
              </a:rPr>
              <a:t>}，秒{</a:t>
            </a:r>
            <a:r>
              <a:rPr lang="en-US" altLang="en-US" sz="1400" b="0" dirty="0" err="1">
                <a:latin typeface="微软雅黑" panose="020B0503020204020204" charset="-122"/>
                <a:ea typeface="微软雅黑" panose="020B0503020204020204" charset="-122"/>
                <a:cs typeface="微软雅黑" panose="020B0503020204020204" charset="-122"/>
              </a:rPr>
              <a:t>self.second</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def __</a:t>
            </a:r>
            <a:r>
              <a:rPr lang="en-US" altLang="en-US" sz="1400" b="0" dirty="0" err="1">
                <a:latin typeface="微软雅黑" panose="020B0503020204020204" charset="-122"/>
                <a:ea typeface="微软雅黑" panose="020B0503020204020204" charset="-122"/>
                <a:cs typeface="微软雅黑" panose="020B0503020204020204" charset="-122"/>
              </a:rPr>
              <a:t>repr</a:t>
            </a:r>
            <a:r>
              <a:rPr lang="en-US" altLang="en-US" sz="1400" b="0" dirty="0">
                <a:latin typeface="微软雅黑" panose="020B0503020204020204" charset="-122"/>
                <a:ea typeface="微软雅黑" panose="020B0503020204020204" charset="-122"/>
                <a:cs typeface="微软雅黑" panose="020B0503020204020204" charset="-122"/>
              </a:rPr>
              <a:t>__(self):                 #重写__repr__()</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        return </a:t>
            </a:r>
            <a:r>
              <a:rPr lang="en-US" altLang="en-US" sz="1400" b="0" dirty="0" err="1">
                <a:latin typeface="微软雅黑" panose="020B0503020204020204" charset="-122"/>
                <a:ea typeface="微软雅黑" panose="020B0503020204020204" charset="-122"/>
                <a:cs typeface="微软雅黑" panose="020B0503020204020204" charset="-122"/>
              </a:rPr>
              <a:t>f"Clock</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self.hour</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self.minute</a:t>
            </a:r>
            <a:r>
              <a:rPr lang="en-US" altLang="en-US" sz="1400" b="0" dirty="0">
                <a:latin typeface="微软雅黑" panose="020B0503020204020204" charset="-122"/>
                <a:ea typeface="微软雅黑" panose="020B0503020204020204" charset="-122"/>
                <a:cs typeface="微软雅黑" panose="020B0503020204020204" charset="-122"/>
              </a:rPr>
              <a:t>},{</a:t>
            </a:r>
            <a:r>
              <a:rPr lang="en-US" altLang="en-US" sz="1400" b="0" dirty="0" err="1">
                <a:latin typeface="微软雅黑" panose="020B0503020204020204" charset="-122"/>
                <a:ea typeface="微软雅黑" panose="020B0503020204020204" charset="-122"/>
                <a:cs typeface="微软雅黑" panose="020B0503020204020204" charset="-122"/>
              </a:rPr>
              <a:t>self.second</a:t>
            </a:r>
            <a:r>
              <a:rPr lang="en-US" altLang="en-US" sz="14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c1 = Clock(10,20,30)                #定义实例对象c1</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print(c1)                                   #打印对象c1</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c2 = eval(</a:t>
            </a:r>
            <a:r>
              <a:rPr lang="en-US" altLang="en-US" sz="1400" b="0" dirty="0" err="1">
                <a:latin typeface="微软雅黑" panose="020B0503020204020204" charset="-122"/>
                <a:ea typeface="微软雅黑" panose="020B0503020204020204" charset="-122"/>
                <a:cs typeface="微软雅黑" panose="020B0503020204020204" charset="-122"/>
              </a:rPr>
              <a:t>repr</a:t>
            </a:r>
            <a:r>
              <a:rPr lang="en-US" altLang="en-US" sz="1400" b="0" dirty="0">
                <a:latin typeface="微软雅黑" panose="020B0503020204020204" charset="-122"/>
                <a:ea typeface="微软雅黑" panose="020B0503020204020204" charset="-122"/>
                <a:cs typeface="微软雅黑" panose="020B0503020204020204" charset="-122"/>
              </a:rPr>
              <a:t>(c1))                   #克隆c1对象赋值给c2</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c2.hour = 1                             #修改c2属性</a:t>
            </a:r>
          </a:p>
          <a:p>
            <a:pPr marL="342900" indent="-342900" fontAlgn="auto">
              <a:lnSpc>
                <a:spcPct val="150000"/>
              </a:lnSpc>
              <a:buFont typeface="+mj-lt"/>
              <a:buAutoNum type="arabicPeriod"/>
            </a:pPr>
            <a:r>
              <a:rPr lang="en-US" altLang="en-US" sz="1400" b="0" dirty="0">
                <a:latin typeface="微软雅黑" panose="020B0503020204020204" charset="-122"/>
                <a:ea typeface="微软雅黑" panose="020B0503020204020204" charset="-122"/>
                <a:cs typeface="微软雅黑" panose="020B0503020204020204" charset="-122"/>
              </a:rPr>
              <a:t>print(c2)                                   #打印对象c2</a:t>
            </a:r>
          </a:p>
        </p:txBody>
      </p:sp>
      <p:sp>
        <p:nvSpPr>
          <p:cNvPr id="12" name="圆角矩形 11"/>
          <p:cNvSpPr/>
          <p:nvPr/>
        </p:nvSpPr>
        <p:spPr>
          <a:xfrm>
            <a:off x="1275715" y="1583690"/>
            <a:ext cx="6393180" cy="470725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827135" y="3568700"/>
            <a:ext cx="1701165" cy="737235"/>
          </a:xfrm>
          <a:prstGeom prst="rect">
            <a:avLst/>
          </a:prstGeom>
          <a:noFill/>
          <a:ln w="9525">
            <a:noFill/>
          </a:ln>
        </p:spPr>
        <p:txBody>
          <a:bodyPr wrap="square">
            <a:spAutoFit/>
          </a:bodyPr>
          <a:lstStyle/>
          <a:p>
            <a:pPr indent="0" fontAlgn="auto">
              <a:lnSpc>
                <a:spcPct val="150000"/>
              </a:lnSpc>
            </a:pPr>
            <a:r>
              <a:rPr lang="zh-CN" sz="1400" b="0">
                <a:latin typeface="微软雅黑" panose="020B0503020204020204" charset="-122"/>
                <a:ea typeface="微软雅黑" panose="020B0503020204020204" charset="-122"/>
              </a:rPr>
              <a:t>时10，分20，秒30</a:t>
            </a:r>
          </a:p>
          <a:p>
            <a:pPr indent="0" fontAlgn="auto">
              <a:lnSpc>
                <a:spcPct val="150000"/>
              </a:lnSpc>
            </a:pPr>
            <a:r>
              <a:rPr lang="zh-CN" sz="1400" b="0">
                <a:latin typeface="微软雅黑" panose="020B0503020204020204" charset="-122"/>
                <a:ea typeface="微软雅黑" panose="020B0503020204020204" charset="-122"/>
              </a:rPr>
              <a:t>时1，分20，秒30</a:t>
            </a:r>
          </a:p>
        </p:txBody>
      </p:sp>
      <p:sp>
        <p:nvSpPr>
          <p:cNvPr id="6" name="圆角矩形 5"/>
          <p:cNvSpPr/>
          <p:nvPr/>
        </p:nvSpPr>
        <p:spPr>
          <a:xfrm>
            <a:off x="8253095" y="1583690"/>
            <a:ext cx="2781935" cy="470725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756660" y="1353820"/>
            <a:ext cx="3705860" cy="414020"/>
          </a:xfrm>
          <a:prstGeom prst="rect">
            <a:avLst/>
          </a:prstGeom>
          <a:solidFill>
            <a:schemeClr val="accent4">
              <a:lumMod val="60000"/>
              <a:lumOff val="40000"/>
            </a:schemeClr>
          </a:solidFill>
        </p:spPr>
        <p:txBody>
          <a:bodyPr wrap="square" rtlCol="0">
            <a:spAutoFit/>
          </a:bodyPr>
          <a:lstStyle/>
          <a:p>
            <a:pPr indent="355600" algn="l" fontAlgn="auto">
              <a:lnSpc>
                <a:spcPct val="150000"/>
              </a:lnSpc>
              <a:extLst>
                <a:ext uri="{35155182-B16C-46BC-9424-99874614C6A1}">
                  <wpsdc:indentchars xmlns="" xmlns:wpsdc="http://www.wps.cn/officeDocument/2017/drawingmlCustomData" val="200" checksum="3837665281"/>
                </a:ext>
              </a:extLst>
            </a:pPr>
            <a:r>
              <a:rPr lang="zh-CN" altLang="en-US" sz="1400">
                <a:latin typeface="微软雅黑" panose="020B0503020204020204" charset="-122"/>
                <a:ea typeface="微软雅黑" panose="020B0503020204020204" charset="-122"/>
              </a:rPr>
              <a:t>定义一个Clock类，重写内置函数</a:t>
            </a:r>
          </a:p>
        </p:txBody>
      </p:sp>
      <p:sp>
        <p:nvSpPr>
          <p:cNvPr id="8" name="右箭头 7"/>
          <p:cNvSpPr/>
          <p:nvPr/>
        </p:nvSpPr>
        <p:spPr>
          <a:xfrm>
            <a:off x="7462520" y="3728720"/>
            <a:ext cx="1078230" cy="41783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762250" cy="461665"/>
          </a:xfrm>
          <a:prstGeom prst="rect">
            <a:avLst/>
          </a:prstGeom>
          <a:noFill/>
        </p:spPr>
        <p:txBody>
          <a:bodyPr wrap="square" rtlCol="0">
            <a:spAutoFit/>
          </a:bodyPr>
          <a:lstStyle/>
          <a:p>
            <a:r>
              <a:rPr lang="en-US" sz="2400" dirty="0">
                <a:sym typeface="+mn-ea"/>
              </a:rPr>
              <a:t>9.4.2 </a:t>
            </a:r>
            <a:r>
              <a:rPr sz="2400" dirty="0" err="1">
                <a:sym typeface="+mn-ea"/>
              </a:rPr>
              <a:t>内置函数重写</a:t>
            </a:r>
            <a:endParaRPr lang="en-US" altLang="zh-CN" sz="2400" b="1" dirty="0">
              <a:sym typeface="+mn-ea"/>
            </a:endParaRPr>
          </a:p>
        </p:txBody>
      </p:sp>
      <p:pic>
        <p:nvPicPr>
          <p:cNvPr id="9" name="图片 8" descr="图9.5eval(repr(c1))的执行过程"/>
          <p:cNvPicPr>
            <a:picLocks noChangeAspect="1"/>
          </p:cNvPicPr>
          <p:nvPr/>
        </p:nvPicPr>
        <p:blipFill>
          <a:blip r:embed="rId3"/>
          <a:stretch>
            <a:fillRect/>
          </a:stretch>
        </p:blipFill>
        <p:spPr>
          <a:xfrm>
            <a:off x="2741295" y="1845310"/>
            <a:ext cx="6710045" cy="4119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9209" y="405528"/>
            <a:ext cx="2852532" cy="953135"/>
          </a:xfrm>
          <a:prstGeom prst="rect">
            <a:avLst/>
          </a:prstGeom>
          <a:noFill/>
        </p:spPr>
        <p:txBody>
          <a:bodyPr wrap="square" rtlCol="0">
            <a:spAutoFit/>
          </a:bodyPr>
          <a:lstStyle/>
          <a:p>
            <a:pPr algn="ctr"/>
            <a:r>
              <a:rPr lang="en-US" altLang="zh-CN" sz="2800" b="1" dirty="0"/>
              <a:t>9.1</a:t>
            </a:r>
          </a:p>
          <a:p>
            <a:pPr algn="ctr"/>
            <a:r>
              <a:rPr lang="en-US" altLang="zh-CN" sz="2800" b="1" dirty="0"/>
              <a:t>面向对象概述</a:t>
            </a:r>
            <a:endParaRPr lang="zh-CN" altLang="en-US" sz="2800" b="1" dirty="0"/>
          </a:p>
        </p:txBody>
      </p:sp>
      <p:sp>
        <p:nvSpPr>
          <p:cNvPr id="3" name="文本框 2">
            <a:extLst>
              <a:ext uri="{FF2B5EF4-FFF2-40B4-BE49-F238E27FC236}">
                <a16:creationId xmlns:a16="http://schemas.microsoft.com/office/drawing/2014/main" id="{26EB6E96-7CAF-459A-925F-462AF4049212}"/>
              </a:ext>
            </a:extLst>
          </p:cNvPr>
          <p:cNvSpPr txBox="1"/>
          <p:nvPr/>
        </p:nvSpPr>
        <p:spPr>
          <a:xfrm>
            <a:off x="7165975" y="2332355"/>
            <a:ext cx="3973195" cy="461665"/>
          </a:xfrm>
          <a:prstGeom prst="rect">
            <a:avLst/>
          </a:prstGeom>
          <a:noFill/>
        </p:spPr>
        <p:txBody>
          <a:bodyPr wrap="square" rtlCol="0">
            <a:spAutoFit/>
          </a:bodyPr>
          <a:lstStyle/>
          <a:p>
            <a:pPr algn="l"/>
            <a:r>
              <a:rPr lang="zh-CN" altLang="en-US" sz="2400" dirty="0"/>
              <a:t>面向对象的基本概念</a:t>
            </a:r>
            <a:endParaRPr lang="en-US" altLang="zh-CN" sz="2400" dirty="0"/>
          </a:p>
        </p:txBody>
      </p:sp>
      <p:sp>
        <p:nvSpPr>
          <p:cNvPr id="4" name="文本框 3">
            <a:extLst>
              <a:ext uri="{FF2B5EF4-FFF2-40B4-BE49-F238E27FC236}">
                <a16:creationId xmlns:a16="http://schemas.microsoft.com/office/drawing/2014/main" id="{9A5CBD61-664D-456F-BEAD-086CA4982A53}"/>
              </a:ext>
            </a:extLst>
          </p:cNvPr>
          <p:cNvSpPr txBox="1"/>
          <p:nvPr/>
        </p:nvSpPr>
        <p:spPr>
          <a:xfrm>
            <a:off x="7165975" y="3722370"/>
            <a:ext cx="3973195" cy="461665"/>
          </a:xfrm>
          <a:prstGeom prst="rect">
            <a:avLst/>
          </a:prstGeom>
          <a:noFill/>
        </p:spPr>
        <p:txBody>
          <a:bodyPr wrap="square" rtlCol="0">
            <a:spAutoFit/>
          </a:bodyPr>
          <a:lstStyle/>
          <a:p>
            <a:pPr algn="l"/>
            <a:r>
              <a:rPr lang="zh-CN" altLang="en-US" sz="2400" dirty="0"/>
              <a:t>面向对象的三大特性</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503170" cy="461665"/>
          </a:xfrm>
          <a:prstGeom prst="rect">
            <a:avLst/>
          </a:prstGeom>
          <a:noFill/>
        </p:spPr>
        <p:txBody>
          <a:bodyPr wrap="square" rtlCol="0">
            <a:spAutoFit/>
          </a:bodyPr>
          <a:lstStyle/>
          <a:p>
            <a:r>
              <a:rPr lang="en-US" sz="2400" dirty="0">
                <a:sym typeface="+mn-ea"/>
              </a:rPr>
              <a:t>9.4.3 </a:t>
            </a:r>
            <a:r>
              <a:rPr sz="2400" dirty="0" err="1">
                <a:sym typeface="+mn-ea"/>
              </a:rPr>
              <a:t>运算符重载</a:t>
            </a:r>
            <a:endParaRPr lang="en-US" altLang="zh-CN" sz="2400" b="1" dirty="0">
              <a:sym typeface="+mn-ea"/>
            </a:endParaRPr>
          </a:p>
        </p:txBody>
      </p:sp>
      <p:sp>
        <p:nvSpPr>
          <p:cNvPr id="5" name="文本框 4"/>
          <p:cNvSpPr txBox="1"/>
          <p:nvPr/>
        </p:nvSpPr>
        <p:spPr>
          <a:xfrm>
            <a:off x="1357630" y="1471930"/>
            <a:ext cx="9475470"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0" dirty="0">
                <a:latin typeface="微软雅黑" panose="020B0503020204020204" charset="-122"/>
                <a:ea typeface="微软雅黑" panose="020B0503020204020204" charset="-122"/>
              </a:rPr>
              <a:t>“+”运算符的本质是</a:t>
            </a:r>
            <a:r>
              <a:rPr lang="zh-CN" b="1" dirty="0">
                <a:solidFill>
                  <a:srgbClr val="FF0000"/>
                </a:solidFill>
                <a:latin typeface="微软雅黑" panose="020B0503020204020204" charset="-122"/>
                <a:ea typeface="微软雅黑" panose="020B0503020204020204" charset="-122"/>
              </a:rPr>
              <a:t>调用了内置的__add__()方法</a:t>
            </a:r>
            <a:r>
              <a:rPr lang="zh-CN" b="0" dirty="0">
                <a:latin typeface="微软雅黑" panose="020B0503020204020204" charset="-122"/>
                <a:ea typeface="微软雅黑" panose="020B0503020204020204" charset="-122"/>
              </a:rPr>
              <a:t>。那么</a:t>
            </a:r>
            <a:r>
              <a:rPr lang="zh-CN" b="1" dirty="0">
                <a:solidFill>
                  <a:srgbClr val="FF0000"/>
                </a:solidFill>
                <a:latin typeface="微软雅黑" panose="020B0503020204020204" charset="-122"/>
                <a:ea typeface="微软雅黑" panose="020B0503020204020204" charset="-122"/>
              </a:rPr>
              <a:t>类的对象之间可以进行“+”操作吗？</a:t>
            </a:r>
            <a:r>
              <a:rPr lang="zh-CN" b="0" dirty="0">
                <a:latin typeface="微软雅黑" panose="020B0503020204020204" charset="-122"/>
                <a:ea typeface="微软雅黑" panose="020B0503020204020204" charset="-122"/>
              </a:rPr>
              <a:t>“-”、“*”、“&gt;”、“&lt;”等运算符操作呢？</a:t>
            </a:r>
          </a:p>
        </p:txBody>
      </p:sp>
      <p:graphicFrame>
        <p:nvGraphicFramePr>
          <p:cNvPr id="4" name="表格 3"/>
          <p:cNvGraphicFramePr/>
          <p:nvPr/>
        </p:nvGraphicFramePr>
        <p:xfrm>
          <a:off x="3081655" y="2393950"/>
          <a:ext cx="6029325" cy="4008120"/>
        </p:xfrm>
        <a:graphic>
          <a:graphicData uri="http://schemas.openxmlformats.org/drawingml/2006/table">
            <a:tbl>
              <a:tblPr firstRow="1" bandRow="1">
                <a:tableStyleId>{FABFCF23-3B69-468F-B69F-88F6DE6A72F2}</a:tableStyleId>
              </a:tblPr>
              <a:tblGrid>
                <a:gridCol w="1145540">
                  <a:extLst>
                    <a:ext uri="{9D8B030D-6E8A-4147-A177-3AD203B41FA5}">
                      <a16:colId xmlns:a16="http://schemas.microsoft.com/office/drawing/2014/main" val="20000"/>
                    </a:ext>
                  </a:extLst>
                </a:gridCol>
                <a:gridCol w="2218690">
                  <a:extLst>
                    <a:ext uri="{9D8B030D-6E8A-4147-A177-3AD203B41FA5}">
                      <a16:colId xmlns:a16="http://schemas.microsoft.com/office/drawing/2014/main" val="20001"/>
                    </a:ext>
                  </a:extLst>
                </a:gridCol>
                <a:gridCol w="1392555">
                  <a:extLst>
                    <a:ext uri="{9D8B030D-6E8A-4147-A177-3AD203B41FA5}">
                      <a16:colId xmlns:a16="http://schemas.microsoft.com/office/drawing/2014/main" val="20002"/>
                    </a:ext>
                  </a:extLst>
                </a:gridCol>
                <a:gridCol w="1272540">
                  <a:extLst>
                    <a:ext uri="{9D8B030D-6E8A-4147-A177-3AD203B41FA5}">
                      <a16:colId xmlns:a16="http://schemas.microsoft.com/office/drawing/2014/main" val="20003"/>
                    </a:ext>
                  </a:extLst>
                </a:gridCol>
              </a:tblGrid>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运算符</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方法</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说明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示例</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0"/>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__add__(self,other)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加法</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1"/>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__sub__(self,other)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dirty="0" err="1">
                          <a:latin typeface="微软雅黑" panose="020B0503020204020204" charset="-122"/>
                          <a:ea typeface="微软雅黑" panose="020B0503020204020204" charset="-122"/>
                        </a:rPr>
                        <a:t>减法</a:t>
                      </a:r>
                      <a:endParaRPr lang="en-US" altLang="en-US" sz="1400" dirty="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2"/>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__mul__(self,other)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乘法</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3"/>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__truediv__(self,other)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除法</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4"/>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__mod__(self,other)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求余</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5"/>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&gt;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__gt__(self,other)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大于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&gt;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6"/>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&gt;=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__ge__(self,other)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大于等于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&gt;=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7"/>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__eq__(self,other)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等于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8"/>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&lt;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__lt__(self,other)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小于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&lt;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09"/>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&lt;=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__le__(self,other)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小于等于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a &lt;= b</a:t>
                      </a:r>
                      <a:endParaRPr lang="en-US" altLang="en-US" sz="140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10"/>
                  </a:ext>
                </a:extLst>
              </a:tr>
              <a:tr h="334010">
                <a:tc>
                  <a:txBody>
                    <a:bodyPr/>
                    <a:lstStyle/>
                    <a:p>
                      <a:pPr indent="0" algn="ctr" fontAlgn="auto">
                        <a:lnSpc>
                          <a:spcPct val="150000"/>
                        </a:lnSpc>
                        <a:buNone/>
                      </a:pPr>
                      <a:r>
                        <a:rPr lang="en-US" sz="1400">
                          <a:latin typeface="微软雅黑" panose="020B0503020204020204" charset="-122"/>
                          <a:ea typeface="微软雅黑" panose="020B0503020204020204" charset="-122"/>
                        </a:rPr>
                        <a:t>!=</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__ne__(self,other)</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a:latin typeface="微软雅黑" panose="020B0503020204020204" charset="-122"/>
                          <a:ea typeface="微软雅黑" panose="020B0503020204020204" charset="-122"/>
                        </a:rPr>
                        <a:t>不等于</a:t>
                      </a:r>
                      <a:endParaRPr lang="en-US" altLang="en-US" sz="1400">
                        <a:latin typeface="微软雅黑" panose="020B0503020204020204" charset="-122"/>
                        <a:ea typeface="微软雅黑" panose="020B0503020204020204" charset="-122"/>
                      </a:endParaRPr>
                    </a:p>
                  </a:txBody>
                  <a:tcPr marL="68580" marR="68580" marT="0" marB="0"/>
                </a:tc>
                <a:tc>
                  <a:txBody>
                    <a:bodyPr/>
                    <a:lstStyle/>
                    <a:p>
                      <a:pPr indent="0" algn="ctr" fontAlgn="auto">
                        <a:lnSpc>
                          <a:spcPct val="150000"/>
                        </a:lnSpc>
                        <a:buNone/>
                      </a:pPr>
                      <a:r>
                        <a:rPr lang="en-US" sz="1400" dirty="0">
                          <a:latin typeface="微软雅黑" panose="020B0503020204020204" charset="-122"/>
                          <a:ea typeface="微软雅黑" panose="020B0503020204020204" charset="-122"/>
                        </a:rPr>
                        <a:t>a != b</a:t>
                      </a:r>
                      <a:endParaRPr lang="en-US" altLang="en-US" sz="1400" dirty="0">
                        <a:latin typeface="微软雅黑" panose="020B0503020204020204" charset="-122"/>
                        <a:ea typeface="微软雅黑" panose="020B0503020204020204" charset="-122"/>
                      </a:endParaRPr>
                    </a:p>
                  </a:txBody>
                  <a:tcPr marL="68580" marR="68580" marT="0" marB="0"/>
                </a:tc>
                <a:extLst>
                  <a:ext uri="{0D108BD9-81ED-4DB2-BD59-A6C34878D82A}">
                    <a16:rowId xmlns:a16="http://schemas.microsoft.com/office/drawing/2014/main" val="10011"/>
                  </a:ext>
                </a:extLst>
              </a:tr>
            </a:tbl>
          </a:graphicData>
        </a:graphic>
      </p:graphicFrame>
      <p:sp>
        <p:nvSpPr>
          <p:cNvPr id="6" name="文本框 5"/>
          <p:cNvSpPr txBox="1"/>
          <p:nvPr/>
        </p:nvSpPr>
        <p:spPr>
          <a:xfrm>
            <a:off x="1139190" y="2487295"/>
            <a:ext cx="1823085" cy="460375"/>
          </a:xfrm>
          <a:prstGeom prst="rect">
            <a:avLst/>
          </a:prstGeom>
          <a:solidFill>
            <a:schemeClr val="accent4">
              <a:lumMod val="60000"/>
              <a:lumOff val="40000"/>
            </a:schemeClr>
          </a:solidFill>
          <a:ln w="9525">
            <a:noFill/>
          </a:ln>
        </p:spPr>
        <p:txBody>
          <a:bodyPr wrap="square">
            <a:spAutoFit/>
          </a:bodyPr>
          <a:lstStyle/>
          <a:p>
            <a:pPr indent="0" fontAlgn="auto">
              <a:lnSpc>
                <a:spcPct val="150000"/>
              </a:lnSpc>
            </a:pPr>
            <a:r>
              <a:rPr lang="zh-CN" sz="1600" b="1">
                <a:solidFill>
                  <a:srgbClr val="FF0000"/>
                </a:solidFill>
                <a:latin typeface="微软雅黑" panose="020B0503020204020204" charset="-122"/>
                <a:ea typeface="微软雅黑" panose="020B0503020204020204" charset="-122"/>
              </a:rPr>
              <a:t>运算符对应的方法</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9.4 </a:t>
            </a:r>
            <a:r>
              <a:rPr lang="zh-CN" altLang="en-US" sz="3600" dirty="0">
                <a:sym typeface="+mn-ea"/>
              </a:rPr>
              <a:t>多态</a:t>
            </a:r>
          </a:p>
        </p:txBody>
      </p:sp>
      <p:sp>
        <p:nvSpPr>
          <p:cNvPr id="3" name="文本框 2"/>
          <p:cNvSpPr txBox="1"/>
          <p:nvPr/>
        </p:nvSpPr>
        <p:spPr>
          <a:xfrm>
            <a:off x="1139190" y="1123315"/>
            <a:ext cx="2503170" cy="461665"/>
          </a:xfrm>
          <a:prstGeom prst="rect">
            <a:avLst/>
          </a:prstGeom>
          <a:noFill/>
        </p:spPr>
        <p:txBody>
          <a:bodyPr wrap="square" rtlCol="0">
            <a:spAutoFit/>
          </a:bodyPr>
          <a:lstStyle/>
          <a:p>
            <a:r>
              <a:rPr lang="en-US" sz="2400" dirty="0">
                <a:sym typeface="+mn-ea"/>
              </a:rPr>
              <a:t>9.4.3 </a:t>
            </a:r>
            <a:r>
              <a:rPr sz="2400" dirty="0" err="1">
                <a:sym typeface="+mn-ea"/>
              </a:rPr>
              <a:t>运算符重载</a:t>
            </a:r>
            <a:endParaRPr lang="en-US" altLang="zh-CN" sz="2400" b="1" dirty="0">
              <a:sym typeface="+mn-ea"/>
            </a:endParaRPr>
          </a:p>
        </p:txBody>
      </p:sp>
      <p:sp>
        <p:nvSpPr>
          <p:cNvPr id="7" name="文本框 6"/>
          <p:cNvSpPr txBox="1"/>
          <p:nvPr/>
        </p:nvSpPr>
        <p:spPr>
          <a:xfrm>
            <a:off x="827405" y="1699260"/>
            <a:ext cx="5591810" cy="4246245"/>
          </a:xfrm>
          <a:prstGeom prst="rect">
            <a:avLst/>
          </a:prstGeom>
          <a:noFill/>
          <a:ln w="9525">
            <a:noFill/>
          </a:ln>
        </p:spPr>
        <p:txBody>
          <a:bodyPr wrap="square">
            <a:spAutoFit/>
          </a:bodyPr>
          <a:lstStyle/>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class Race:</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a:t>
            </a:r>
            <a:r>
              <a:rPr lang="en-US" altLang="en-US" sz="1200" b="0" dirty="0" err="1">
                <a:latin typeface="微软雅黑" panose="020B0503020204020204" charset="-122"/>
                <a:ea typeface="微软雅黑" panose="020B0503020204020204" charset="-122"/>
                <a:cs typeface="微软雅黑" panose="020B0503020204020204" charset="-122"/>
              </a:rPr>
              <a:t>self,length,time</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self.length</a:t>
            </a:r>
            <a:r>
              <a:rPr lang="en-US" altLang="en-US" sz="1200" b="0" dirty="0">
                <a:latin typeface="微软雅黑" panose="020B0503020204020204" charset="-122"/>
                <a:ea typeface="微软雅黑" panose="020B0503020204020204" charset="-122"/>
                <a:cs typeface="微软雅黑" panose="020B0503020204020204" charset="-122"/>
              </a:rPr>
              <a:t> = length</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self.time</a:t>
            </a:r>
            <a:r>
              <a:rPr lang="en-US" altLang="en-US" sz="1200" b="0" dirty="0">
                <a:latin typeface="微软雅黑" panose="020B0503020204020204" charset="-122"/>
                <a:ea typeface="微软雅黑" panose="020B0503020204020204" charset="-122"/>
                <a:cs typeface="微软雅黑" panose="020B0503020204020204" charset="-122"/>
              </a:rPr>
              <a:t> = time</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__add__(self, other):               #重载+运算</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Race(</a:t>
            </a:r>
            <a:r>
              <a:rPr lang="en-US" altLang="en-US" sz="1200" b="0" dirty="0" err="1">
                <a:latin typeface="微软雅黑" panose="020B0503020204020204" charset="-122"/>
                <a:ea typeface="微软雅黑" panose="020B0503020204020204" charset="-122"/>
                <a:cs typeface="微软雅黑" panose="020B0503020204020204" charset="-122"/>
              </a:rPr>
              <a:t>self.length</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other.length,self.time</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other.time</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gt</a:t>
            </a:r>
            <a:r>
              <a:rPr lang="en-US" altLang="en-US" sz="1200" b="0" dirty="0">
                <a:latin typeface="微软雅黑" panose="020B0503020204020204" charset="-122"/>
                <a:ea typeface="微软雅黑" panose="020B0503020204020204" charset="-122"/>
                <a:cs typeface="微软雅黑" panose="020B0503020204020204" charset="-122"/>
              </a:rPr>
              <a:t>__(self, other):                #重载&gt;运算</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if </a:t>
            </a:r>
            <a:r>
              <a:rPr lang="en-US" altLang="en-US" sz="1200" b="0" dirty="0" err="1">
                <a:latin typeface="微软雅黑" panose="020B0503020204020204" charset="-122"/>
                <a:ea typeface="微软雅黑" panose="020B0503020204020204" charset="-122"/>
                <a:cs typeface="微软雅黑" panose="020B0503020204020204" charset="-122"/>
              </a:rPr>
              <a:t>self.length</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other.length</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self.time</a:t>
            </a:r>
            <a:r>
              <a:rPr lang="en-US" altLang="en-US" sz="1200" b="0" dirty="0">
                <a:latin typeface="微软雅黑" panose="020B0503020204020204" charset="-122"/>
                <a:ea typeface="微软雅黑" panose="020B0503020204020204" charset="-122"/>
                <a:cs typeface="微软雅黑" panose="020B0503020204020204" charset="-122"/>
              </a:rPr>
              <a:t> &gt; </a:t>
            </a:r>
            <a:r>
              <a:rPr lang="en-US" altLang="en-US" sz="1200" b="0" dirty="0" err="1">
                <a:latin typeface="微软雅黑" panose="020B0503020204020204" charset="-122"/>
                <a:ea typeface="微软雅黑" panose="020B0503020204020204" charset="-122"/>
                <a:cs typeface="微软雅黑" panose="020B0503020204020204" charset="-122"/>
              </a:rPr>
              <a:t>other.time</a:t>
            </a:r>
            <a:endParaRPr lang="en-US" altLang="en-US" sz="12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raise </a:t>
            </a:r>
            <a:r>
              <a:rPr lang="en-US" altLang="en-US" sz="1200" b="0" dirty="0" err="1">
                <a:latin typeface="微软雅黑" panose="020B0503020204020204" charset="-122"/>
                <a:ea typeface="微软雅黑" panose="020B0503020204020204" charset="-122"/>
                <a:cs typeface="微软雅黑" panose="020B0503020204020204" charset="-122"/>
              </a:rPr>
              <a:t>TypeError</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无法比较</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__eq__(self, other):                #重载==运算</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if </a:t>
            </a:r>
            <a:r>
              <a:rPr lang="en-US" altLang="en-US" sz="1200" b="0" dirty="0" err="1">
                <a:latin typeface="微软雅黑" panose="020B0503020204020204" charset="-122"/>
                <a:ea typeface="微软雅黑" panose="020B0503020204020204" charset="-122"/>
                <a:cs typeface="微软雅黑" panose="020B0503020204020204" charset="-122"/>
              </a:rPr>
              <a:t>self.length</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other.length</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self.time</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other.time</a:t>
            </a:r>
            <a:endParaRPr lang="en-US" altLang="en-US" sz="12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raise </a:t>
            </a:r>
            <a:r>
              <a:rPr lang="en-US" altLang="en-US" sz="1200" b="0" dirty="0" err="1">
                <a:latin typeface="微软雅黑" panose="020B0503020204020204" charset="-122"/>
                <a:ea typeface="微软雅黑" panose="020B0503020204020204" charset="-122"/>
                <a:cs typeface="微软雅黑" panose="020B0503020204020204" charset="-122"/>
              </a:rPr>
              <a:t>TypeError</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无法比较</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__str__(self):</a:t>
            </a:r>
          </a:p>
          <a:p>
            <a:pPr marL="342900" indent="-342900" fontAlgn="auto">
              <a:lnSpc>
                <a:spcPct val="125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f"赛跑长度为</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self.length</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赛跑时长为</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self.time</a:t>
            </a:r>
            <a:r>
              <a:rPr lang="en-US" altLang="en-US" sz="1200" b="0" dirty="0">
                <a:latin typeface="微软雅黑" panose="020B0503020204020204" charset="-122"/>
                <a:ea typeface="微软雅黑" panose="020B0503020204020204" charset="-122"/>
                <a:cs typeface="微软雅黑" panose="020B0503020204020204" charset="-122"/>
              </a:rPr>
              <a:t>}"</a:t>
            </a:r>
          </a:p>
        </p:txBody>
      </p:sp>
      <p:sp>
        <p:nvSpPr>
          <p:cNvPr id="12" name="圆角矩形 11"/>
          <p:cNvSpPr/>
          <p:nvPr/>
        </p:nvSpPr>
        <p:spPr>
          <a:xfrm>
            <a:off x="615315" y="1591310"/>
            <a:ext cx="10946765" cy="447738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105525" y="1699260"/>
            <a:ext cx="5591810" cy="3553460"/>
          </a:xfrm>
          <a:prstGeom prst="rect">
            <a:avLst/>
          </a:prstGeom>
          <a:noFill/>
          <a:ln w="9525">
            <a:noFill/>
          </a:ln>
        </p:spPr>
        <p:txBody>
          <a:bodyPr wrap="square">
            <a:spAutoFit/>
          </a:bodyPr>
          <a:lstStyle/>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if __name__ == "__main__":</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team1_1 = Race(200,20)                  #team1的1号队员</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team1_2 = Race(200,19.8)                #team1的2号队员</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team1 = team1_1 + team1_2            #team1的总赛跑长度和时长</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print(team1)</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team2_1 = Race(200,18.9)                #team2的1号队员</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team2_2 = Race(200,20.1)                #team2的2号队员</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team2 = team2_1 + team2_2           #team2的总赛跑长度和时长</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print(team2)</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if team1 &gt; team2:</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print("team2取得胜利")</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elif</a:t>
            </a:r>
            <a:r>
              <a:rPr lang="en-US" altLang="en-US" sz="1200" b="0" dirty="0">
                <a:latin typeface="微软雅黑" panose="020B0503020204020204" charset="-122"/>
                <a:ea typeface="微软雅黑" panose="020B0503020204020204" charset="-122"/>
                <a:cs typeface="微软雅黑" panose="020B0503020204020204" charset="-122"/>
              </a:rPr>
              <a:t> team1 == team2:</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print("team1和team2平局")</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25000"/>
              </a:lnSpc>
              <a:buFont typeface="+mj-lt"/>
              <a:buAutoNum type="arabicPeriod" startAt="19"/>
            </a:pPr>
            <a:r>
              <a:rPr lang="en-US" altLang="en-US" sz="1200" b="0" dirty="0">
                <a:latin typeface="微软雅黑" panose="020B0503020204020204" charset="-122"/>
                <a:ea typeface="微软雅黑" panose="020B0503020204020204" charset="-122"/>
                <a:cs typeface="微软雅黑" panose="020B0503020204020204" charset="-122"/>
              </a:rPr>
              <a:t>        print("team1取得胜利 ")</a:t>
            </a:r>
          </a:p>
        </p:txBody>
      </p:sp>
      <p:sp>
        <p:nvSpPr>
          <p:cNvPr id="100" name="文本框 99"/>
          <p:cNvSpPr txBox="1"/>
          <p:nvPr/>
        </p:nvSpPr>
        <p:spPr>
          <a:xfrm>
            <a:off x="9443720" y="5158740"/>
            <a:ext cx="2494915" cy="1198880"/>
          </a:xfrm>
          <a:prstGeom prst="rect">
            <a:avLst/>
          </a:prstGeom>
          <a:solidFill>
            <a:schemeClr val="accent4">
              <a:lumMod val="60000"/>
              <a:lumOff val="40000"/>
            </a:schemeClr>
          </a:solidFill>
          <a:ln w="9525">
            <a:noFill/>
          </a:ln>
        </p:spPr>
        <p:txBody>
          <a:bodyPr wrap="square">
            <a:spAutoFit/>
          </a:bodyPr>
          <a:lstStyle/>
          <a:p>
            <a:pPr indent="0" fontAlgn="auto">
              <a:lnSpc>
                <a:spcPct val="150000"/>
              </a:lnSpc>
            </a:pPr>
            <a:r>
              <a:rPr lang="zh-CN" sz="1200" b="0">
                <a:latin typeface="微软雅黑" panose="020B0503020204020204" charset="-122"/>
                <a:ea typeface="微软雅黑" panose="020B0503020204020204" charset="-122"/>
                <a:cs typeface="微软雅黑" panose="020B0503020204020204" charset="-122"/>
              </a:rPr>
              <a:t>运行结果：</a:t>
            </a:r>
          </a:p>
          <a:p>
            <a:pPr indent="0" fontAlgn="auto">
              <a:lnSpc>
                <a:spcPct val="150000"/>
              </a:lnSpc>
            </a:pPr>
            <a:r>
              <a:rPr lang="zh-CN" sz="1200" b="0">
                <a:latin typeface="微软雅黑" panose="020B0503020204020204" charset="-122"/>
                <a:ea typeface="微软雅黑" panose="020B0503020204020204" charset="-122"/>
                <a:cs typeface="微软雅黑" panose="020B0503020204020204" charset="-122"/>
              </a:rPr>
              <a:t>赛跑长度为</a:t>
            </a:r>
            <a:r>
              <a:rPr lang="en-US" sz="1200" b="0">
                <a:latin typeface="微软雅黑" panose="020B0503020204020204" charset="-122"/>
                <a:ea typeface="微软雅黑" panose="020B0503020204020204" charset="-122"/>
                <a:cs typeface="微软雅黑" panose="020B0503020204020204" charset="-122"/>
              </a:rPr>
              <a:t>400</a:t>
            </a:r>
            <a:r>
              <a:rPr lang="zh-CN" sz="1200" b="0">
                <a:latin typeface="微软雅黑" panose="020B0503020204020204" charset="-122"/>
                <a:ea typeface="微软雅黑" panose="020B0503020204020204" charset="-122"/>
                <a:cs typeface="微软雅黑" panose="020B0503020204020204" charset="-122"/>
              </a:rPr>
              <a:t>，赛跑时长为</a:t>
            </a:r>
            <a:r>
              <a:rPr lang="en-US" sz="1200" b="0">
                <a:latin typeface="微软雅黑" panose="020B0503020204020204" charset="-122"/>
                <a:ea typeface="微软雅黑" panose="020B0503020204020204" charset="-122"/>
                <a:cs typeface="微软雅黑" panose="020B0503020204020204" charset="-122"/>
              </a:rPr>
              <a:t>39.8</a:t>
            </a:r>
            <a:endParaRPr lang="zh-CN" sz="1200" b="0">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sz="1200" b="0">
                <a:latin typeface="微软雅黑" panose="020B0503020204020204" charset="-122"/>
                <a:ea typeface="微软雅黑" panose="020B0503020204020204" charset="-122"/>
                <a:cs typeface="微软雅黑" panose="020B0503020204020204" charset="-122"/>
              </a:rPr>
              <a:t>赛跑长度为</a:t>
            </a:r>
            <a:r>
              <a:rPr lang="en-US" sz="1200" b="0">
                <a:latin typeface="微软雅黑" panose="020B0503020204020204" charset="-122"/>
                <a:ea typeface="微软雅黑" panose="020B0503020204020204" charset="-122"/>
                <a:cs typeface="微软雅黑" panose="020B0503020204020204" charset="-122"/>
              </a:rPr>
              <a:t>400</a:t>
            </a:r>
            <a:r>
              <a:rPr lang="zh-CN" sz="1200" b="0">
                <a:latin typeface="微软雅黑" panose="020B0503020204020204" charset="-122"/>
                <a:ea typeface="微软雅黑" panose="020B0503020204020204" charset="-122"/>
                <a:cs typeface="微软雅黑" panose="020B0503020204020204" charset="-122"/>
              </a:rPr>
              <a:t>，赛跑时长为</a:t>
            </a:r>
            <a:r>
              <a:rPr lang="en-US" sz="1200" b="0">
                <a:latin typeface="微软雅黑" panose="020B0503020204020204" charset="-122"/>
                <a:ea typeface="微软雅黑" panose="020B0503020204020204" charset="-122"/>
                <a:cs typeface="微软雅黑" panose="020B0503020204020204" charset="-122"/>
              </a:rPr>
              <a:t>39.0</a:t>
            </a:r>
          </a:p>
          <a:p>
            <a:pPr indent="0" fontAlgn="auto">
              <a:lnSpc>
                <a:spcPct val="150000"/>
              </a:lnSpc>
            </a:pPr>
            <a:r>
              <a:rPr lang="en-US" sz="1200" b="0">
                <a:latin typeface="微软雅黑" panose="020B0503020204020204" charset="-122"/>
                <a:ea typeface="微软雅黑" panose="020B0503020204020204" charset="-122"/>
                <a:cs typeface="微软雅黑" panose="020B0503020204020204" charset="-122"/>
              </a:rPr>
              <a:t>team2</a:t>
            </a:r>
            <a:r>
              <a:rPr lang="zh-CN" sz="1200" b="0">
                <a:latin typeface="微软雅黑" panose="020B0503020204020204" charset="-122"/>
                <a:ea typeface="微软雅黑" panose="020B0503020204020204" charset="-122"/>
                <a:cs typeface="微软雅黑" panose="020B0503020204020204" charset="-122"/>
              </a:rPr>
              <a:t>取得胜利</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3089275" y="1549103"/>
            <a:ext cx="3450590" cy="368300"/>
          </a:xfrm>
          <a:prstGeom prst="rect">
            <a:avLst/>
          </a:prstGeom>
          <a:solidFill>
            <a:schemeClr val="accent4">
              <a:lumMod val="60000"/>
              <a:lumOff val="40000"/>
            </a:schemeClr>
          </a:solidFill>
          <a:ln w="9525">
            <a:noFill/>
          </a:ln>
        </p:spPr>
        <p:txBody>
          <a:bodyPr wrap="square">
            <a:spAutoFit/>
          </a:bodyPr>
          <a:lstStyle/>
          <a:p>
            <a:pPr indent="0" fontAlgn="auto">
              <a:lnSpc>
                <a:spcPct val="150000"/>
              </a:lnSpc>
            </a:pPr>
            <a:r>
              <a:rPr lang="zh-CN" sz="1200" b="1" dirty="0">
                <a:solidFill>
                  <a:srgbClr val="FF0000"/>
                </a:solidFill>
                <a:latin typeface="微软雅黑" panose="020B0503020204020204" charset="-122"/>
                <a:ea typeface="微软雅黑" panose="020B0503020204020204" charset="-122"/>
                <a:cs typeface="微软雅黑" panose="020B0503020204020204" charset="-122"/>
              </a:rPr>
              <a:t>计算接力赛的赛跑长度及时长，并判断获胜队伍</a:t>
            </a:r>
            <a:endParaRPr lang="zh-CN" altLang="en-US" sz="12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55739" y="2767965"/>
            <a:ext cx="4102735" cy="954107"/>
          </a:xfrm>
          <a:prstGeom prst="rect">
            <a:avLst/>
          </a:prstGeom>
          <a:noFill/>
        </p:spPr>
        <p:txBody>
          <a:bodyPr wrap="square" rtlCol="0">
            <a:spAutoFit/>
          </a:bodyPr>
          <a:lstStyle/>
          <a:p>
            <a:pPr algn="ctr"/>
            <a:r>
              <a:rPr lang="zh-CN" altLang="en-US" sz="2800" b="1" dirty="0"/>
              <a:t>9.5</a:t>
            </a:r>
          </a:p>
          <a:p>
            <a:pPr algn="ctr"/>
            <a:r>
              <a:rPr lang="zh-CN" altLang="en-US" sz="2800" b="1" dirty="0"/>
              <a:t>实战14：模拟薪  资结算</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9.5 </a:t>
            </a:r>
            <a:r>
              <a:rPr lang="zh-CN" altLang="en-US" sz="3600" dirty="0">
                <a:sym typeface="+mn-ea"/>
              </a:rPr>
              <a:t>实战14：模拟薪资结算</a:t>
            </a:r>
          </a:p>
        </p:txBody>
      </p:sp>
      <p:sp>
        <p:nvSpPr>
          <p:cNvPr id="4" name="文本框 3"/>
          <p:cNvSpPr txBox="1"/>
          <p:nvPr/>
        </p:nvSpPr>
        <p:spPr>
          <a:xfrm>
            <a:off x="1153160" y="1767840"/>
            <a:ext cx="9885045" cy="3322955"/>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a:latin typeface="微软雅黑" panose="020B0503020204020204" charset="-122"/>
                <a:ea typeface="微软雅黑" panose="020B0503020204020204" charset="-122"/>
                <a:cs typeface="微软雅黑" panose="020B0503020204020204" charset="-122"/>
              </a:rPr>
              <a:t>假设有个公司有三类员工，分别是产品经理、程序员以及测试工程师。三类员工的薪资计算方法如下</a:t>
            </a:r>
            <a:r>
              <a:rPr lang="zh-CN" sz="2000">
                <a:latin typeface="微软雅黑" panose="020B0503020204020204" charset="-122"/>
                <a:ea typeface="微软雅黑" panose="020B0503020204020204" charset="-122"/>
                <a:cs typeface="微软雅黑" panose="020B0503020204020204" charset="-122"/>
              </a:rPr>
              <a:t>。</a:t>
            </a:r>
          </a:p>
          <a:p>
            <a:pPr marL="285750" indent="508000" fontAlgn="auto">
              <a:lnSpc>
                <a:spcPct val="150000"/>
              </a:lnSpc>
              <a:buFont typeface="Wingdings" panose="05000000000000000000" charset="0"/>
              <a:buChar char="Ø"/>
              <a:extLst>
                <a:ext uri="{35155182-B16C-46BC-9424-99874614C6A1}">
                  <wpsdc:indentchars xmlns="" xmlns:wpsdc="http://www.wps.cn/officeDocument/2017/drawingmlCustomData" val="200" checksum="282533468"/>
                </a:ext>
              </a:extLst>
            </a:pPr>
            <a:r>
              <a:rPr sz="2000" b="1">
                <a:solidFill>
                  <a:srgbClr val="FF0000"/>
                </a:solidFill>
                <a:latin typeface="微软雅黑" panose="020B0503020204020204" charset="-122"/>
                <a:ea typeface="微软雅黑" panose="020B0503020204020204" charset="-122"/>
                <a:cs typeface="微软雅黑" panose="020B0503020204020204" charset="-122"/>
              </a:rPr>
              <a:t>产品经理</a:t>
            </a:r>
            <a:r>
              <a:rPr sz="2000">
                <a:latin typeface="微软雅黑" panose="020B0503020204020204" charset="-122"/>
                <a:ea typeface="微软雅黑" panose="020B0503020204020204" charset="-122"/>
                <a:cs typeface="微软雅黑" panose="020B0503020204020204" charset="-122"/>
              </a:rPr>
              <a:t>：按照固定工资分配。</a:t>
            </a:r>
          </a:p>
          <a:p>
            <a:pPr marL="285750" indent="508000" fontAlgn="auto">
              <a:lnSpc>
                <a:spcPct val="150000"/>
              </a:lnSpc>
              <a:buFont typeface="Wingdings" panose="05000000000000000000" charset="0"/>
              <a:buChar char="Ø"/>
              <a:extLst>
                <a:ext uri="{35155182-B16C-46BC-9424-99874614C6A1}">
                  <wpsdc:indentchars xmlns="" xmlns:wpsdc="http://www.wps.cn/officeDocument/2017/drawingmlCustomData" val="200" checksum="282533468"/>
                </a:ext>
              </a:extLst>
            </a:pPr>
            <a:r>
              <a:rPr sz="2000" b="1">
                <a:solidFill>
                  <a:srgbClr val="FF0000"/>
                </a:solidFill>
                <a:latin typeface="微软雅黑" panose="020B0503020204020204" charset="-122"/>
                <a:ea typeface="微软雅黑" panose="020B0503020204020204" charset="-122"/>
                <a:cs typeface="微软雅黑" panose="020B0503020204020204" charset="-122"/>
              </a:rPr>
              <a:t>程序员</a:t>
            </a:r>
            <a:r>
              <a:rPr sz="2000">
                <a:latin typeface="微软雅黑" panose="020B0503020204020204" charset="-122"/>
                <a:ea typeface="微软雅黑" panose="020B0503020204020204" charset="-122"/>
                <a:cs typeface="微软雅黑" panose="020B0503020204020204" charset="-122"/>
              </a:rPr>
              <a:t>：有基础工资，加班有加班费，当加班时长不超过20小时，加班费为100元/小时；当加班时长超过20小时，就按20小时加班计算，超出部分不计入薪资。</a:t>
            </a:r>
          </a:p>
          <a:p>
            <a:pPr marL="285750" indent="508000" fontAlgn="auto">
              <a:lnSpc>
                <a:spcPct val="150000"/>
              </a:lnSpc>
              <a:buFont typeface="Wingdings" panose="05000000000000000000" charset="0"/>
              <a:buChar char="Ø"/>
              <a:extLst>
                <a:ext uri="{35155182-B16C-46BC-9424-99874614C6A1}">
                  <wpsdc:indentchars xmlns="" xmlns:wpsdc="http://www.wps.cn/officeDocument/2017/drawingmlCustomData" val="200" checksum="282533468"/>
                </a:ext>
              </a:extLst>
            </a:pPr>
            <a:r>
              <a:rPr sz="2000" b="1">
                <a:solidFill>
                  <a:srgbClr val="FF0000"/>
                </a:solidFill>
                <a:latin typeface="微软雅黑" panose="020B0503020204020204" charset="-122"/>
                <a:ea typeface="微软雅黑" panose="020B0503020204020204" charset="-122"/>
                <a:cs typeface="微软雅黑" panose="020B0503020204020204" charset="-122"/>
              </a:rPr>
              <a:t>测试工程师</a:t>
            </a:r>
            <a:r>
              <a:rPr sz="2000">
                <a:latin typeface="微软雅黑" panose="020B0503020204020204" charset="-122"/>
                <a:ea typeface="微软雅黑" panose="020B0503020204020204" charset="-122"/>
                <a:cs typeface="微软雅黑" panose="020B0503020204020204" charset="-122"/>
              </a:rPr>
              <a:t>：有基础工资，存在绩效薪资，每发现一个错误（Bug）即可以获得5元绩效薪资。</a:t>
            </a:r>
            <a:endParaRPr 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9.5 </a:t>
            </a:r>
            <a:r>
              <a:rPr lang="zh-CN" altLang="en-US" sz="3600" dirty="0">
                <a:sym typeface="+mn-ea"/>
              </a:rPr>
              <a:t>实战14：模拟薪资结算</a:t>
            </a:r>
          </a:p>
        </p:txBody>
      </p:sp>
      <p:pic>
        <p:nvPicPr>
          <p:cNvPr id="3" name="图片 2" descr="图9.6薪资结算模型"/>
          <p:cNvPicPr>
            <a:picLocks noChangeAspect="1"/>
          </p:cNvPicPr>
          <p:nvPr/>
        </p:nvPicPr>
        <p:blipFill>
          <a:blip r:embed="rId3"/>
          <a:stretch>
            <a:fillRect/>
          </a:stretch>
        </p:blipFill>
        <p:spPr>
          <a:xfrm>
            <a:off x="1595120" y="1303655"/>
            <a:ext cx="9001125" cy="47625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9.5 </a:t>
            </a:r>
            <a:r>
              <a:rPr lang="zh-CN" altLang="en-US" sz="3600" dirty="0">
                <a:sym typeface="+mn-ea"/>
              </a:rPr>
              <a:t>实战14：模拟薪资结算</a:t>
            </a:r>
          </a:p>
        </p:txBody>
      </p:sp>
      <p:sp>
        <p:nvSpPr>
          <p:cNvPr id="100" name="文本框 99"/>
          <p:cNvSpPr txBox="1"/>
          <p:nvPr/>
        </p:nvSpPr>
        <p:spPr>
          <a:xfrm>
            <a:off x="876935" y="1071245"/>
            <a:ext cx="10047605" cy="553085"/>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isinstance()函数</a:t>
            </a:r>
            <a:r>
              <a:rPr lang="zh-CN" altLang="en-US" sz="2000" dirty="0">
                <a:latin typeface="微软雅黑" panose="020B0503020204020204" charset="-122"/>
                <a:ea typeface="微软雅黑" panose="020B0503020204020204" charset="-122"/>
                <a:cs typeface="微软雅黑" panose="020B0503020204020204" charset="-122"/>
              </a:rPr>
              <a:t>用于判断一个对象是否属于指定的类的实例或者其子类的实例</a:t>
            </a:r>
            <a:endParaRPr lang="zh-CN" altLang="en-US" sz="20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776470" y="2346325"/>
            <a:ext cx="2638425" cy="506730"/>
          </a:xfrm>
          <a:prstGeom prst="rect">
            <a:avLst/>
          </a:prstGeom>
          <a:noFill/>
          <a:ln w="9525">
            <a:noFill/>
          </a:ln>
        </p:spPr>
        <p:txBody>
          <a:bodyPr wrap="square">
            <a:spAutoFit/>
          </a:bodyPr>
          <a:lstStyle/>
          <a:p>
            <a:pPr indent="0" fontAlgn="auto">
              <a:lnSpc>
                <a:spcPct val="150000"/>
              </a:lnSpc>
            </a:pPr>
            <a:r>
              <a:rPr lang="zh-CN" b="0">
                <a:latin typeface="微软雅黑" panose="020B0503020204020204" charset="-122"/>
                <a:ea typeface="微软雅黑" panose="020B0503020204020204" charset="-122"/>
              </a:rPr>
              <a:t>isinstance(对象,类信息)</a:t>
            </a:r>
          </a:p>
        </p:txBody>
      </p:sp>
      <p:sp>
        <p:nvSpPr>
          <p:cNvPr id="7" name="圆角矩形 6"/>
          <p:cNvSpPr/>
          <p:nvPr/>
        </p:nvSpPr>
        <p:spPr>
          <a:xfrm>
            <a:off x="3654425" y="2139950"/>
            <a:ext cx="4492625" cy="104076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853565" y="3477260"/>
            <a:ext cx="4509770" cy="267652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class Employee: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pass</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e1 = Employee()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if </a:t>
            </a:r>
            <a:r>
              <a:rPr lang="en-US" altLang="en-US" sz="1600" b="0" dirty="0" err="1">
                <a:latin typeface="微软雅黑" panose="020B0503020204020204" charset="-122"/>
                <a:ea typeface="微软雅黑" panose="020B0503020204020204" charset="-122"/>
                <a:cs typeface="微软雅黑" panose="020B0503020204020204" charset="-122"/>
              </a:rPr>
              <a:t>isinstance</a:t>
            </a:r>
            <a:r>
              <a:rPr lang="en-US" altLang="en-US" sz="1600" b="0" dirty="0">
                <a:latin typeface="微软雅黑" panose="020B0503020204020204" charset="-122"/>
                <a:ea typeface="微软雅黑" panose="020B0503020204020204" charset="-122"/>
                <a:cs typeface="微软雅黑" panose="020B0503020204020204" charset="-122"/>
              </a:rPr>
              <a:t>(e1,Employee):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print("e1属于Employee的实例对象")</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else: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print("e1不属于Employee的实例对象")</a:t>
            </a:r>
          </a:p>
        </p:txBody>
      </p:sp>
      <p:sp>
        <p:nvSpPr>
          <p:cNvPr id="8" name="文本框 7"/>
          <p:cNvSpPr txBox="1"/>
          <p:nvPr/>
        </p:nvSpPr>
        <p:spPr>
          <a:xfrm>
            <a:off x="7519035" y="4585335"/>
            <a:ext cx="2875915" cy="46037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e1属于Employee的实例对象</a:t>
            </a:r>
          </a:p>
        </p:txBody>
      </p:sp>
      <p:sp>
        <p:nvSpPr>
          <p:cNvPr id="9" name="文本框 8"/>
          <p:cNvSpPr txBox="1"/>
          <p:nvPr/>
        </p:nvSpPr>
        <p:spPr>
          <a:xfrm>
            <a:off x="7425690" y="1624330"/>
            <a:ext cx="3498850" cy="1060450"/>
          </a:xfrm>
          <a:prstGeom prst="rect">
            <a:avLst/>
          </a:prstGeom>
          <a:solidFill>
            <a:schemeClr val="accent4">
              <a:lumMod val="60000"/>
              <a:lumOff val="40000"/>
            </a:schemeClr>
          </a:solidFill>
          <a:ln w="9525">
            <a:noFill/>
          </a:ln>
        </p:spPr>
        <p:txBody>
          <a:bodyPr wrap="square">
            <a:spAutoFit/>
          </a:bodyPr>
          <a:lstStyle/>
          <a:p>
            <a:pPr indent="355600" fontAlgn="auto">
              <a:lnSpc>
                <a:spcPct val="150000"/>
              </a:lnSpc>
              <a:extLst>
                <a:ext uri="{35155182-B16C-46BC-9424-99874614C6A1}">
                  <wpsdc:indentchars xmlns="" xmlns:wpsdc="http://www.wps.cn/officeDocument/2017/drawingmlCustomData" val="200" checksum="3837665281"/>
                </a:ext>
              </a:extLst>
            </a:pPr>
            <a:r>
              <a:rPr lang="zh-CN" sz="1400" b="0">
                <a:latin typeface="微软雅黑" panose="020B0503020204020204" charset="-122"/>
                <a:ea typeface="微软雅黑" panose="020B0503020204020204" charset="-122"/>
              </a:rPr>
              <a:t>类信息可以是可以是类名、基本类型或者由它们组成的元组。当对象属于类信息时，会返回True，否则就会返回False。</a:t>
            </a:r>
            <a:endParaRPr lang="zh-CN" altLang="en-US" sz="1400" b="0">
              <a:latin typeface="微软雅黑" panose="020B0503020204020204" charset="-122"/>
              <a:ea typeface="微软雅黑" panose="020B0503020204020204" charset="-122"/>
            </a:endParaRPr>
          </a:p>
        </p:txBody>
      </p:sp>
      <p:sp>
        <p:nvSpPr>
          <p:cNvPr id="13" name="圆角矩形 12"/>
          <p:cNvSpPr/>
          <p:nvPr/>
        </p:nvSpPr>
        <p:spPr>
          <a:xfrm>
            <a:off x="1464310" y="3445510"/>
            <a:ext cx="5288915" cy="270827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37400" y="3445510"/>
            <a:ext cx="3404235" cy="270827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535420" y="4665345"/>
            <a:ext cx="983615" cy="445135"/>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9.5 </a:t>
            </a:r>
            <a:r>
              <a:rPr lang="zh-CN" altLang="en-US" sz="3600" dirty="0">
                <a:sym typeface="+mn-ea"/>
              </a:rPr>
              <a:t>实战14：模拟薪资结算</a:t>
            </a:r>
          </a:p>
        </p:txBody>
      </p:sp>
      <p:sp>
        <p:nvSpPr>
          <p:cNvPr id="3" name="文本框 2"/>
          <p:cNvSpPr txBox="1"/>
          <p:nvPr/>
        </p:nvSpPr>
        <p:spPr>
          <a:xfrm>
            <a:off x="800100" y="1129665"/>
            <a:ext cx="5372735" cy="5077460"/>
          </a:xfrm>
          <a:prstGeom prst="rect">
            <a:avLst/>
          </a:prstGeom>
          <a:noFill/>
          <a:ln w="9525">
            <a:noFill/>
          </a:ln>
        </p:spPr>
        <p:txBody>
          <a:bodyPr wrap="square">
            <a:spAutoFit/>
          </a:bodyPr>
          <a:lstStyle/>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class Employee:                         #员工类，作为基类</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a:t>
            </a:r>
            <a:r>
              <a:rPr lang="en-US" altLang="en-US" sz="1200" b="0" dirty="0" err="1">
                <a:latin typeface="微软雅黑" panose="020B0503020204020204" charset="-122"/>
                <a:ea typeface="微软雅黑" panose="020B0503020204020204" charset="-122"/>
                <a:cs typeface="微软雅黑" panose="020B0503020204020204" charset="-122"/>
              </a:rPr>
              <a:t>self,name</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self.name = name                #定义属性name</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a:t>
            </a:r>
            <a:r>
              <a:rPr lang="en-US" altLang="en-US" sz="1200" b="0" dirty="0" err="1">
                <a:latin typeface="微软雅黑" panose="020B0503020204020204" charset="-122"/>
                <a:ea typeface="微软雅黑" panose="020B0503020204020204" charset="-122"/>
                <a:cs typeface="微软雅黑" panose="020B0503020204020204" charset="-122"/>
              </a:rPr>
              <a:t>get_salary</a:t>
            </a:r>
            <a:r>
              <a:rPr lang="en-US" altLang="en-US" sz="1200" b="0" dirty="0">
                <a:latin typeface="微软雅黑" panose="020B0503020204020204" charset="-122"/>
                <a:ea typeface="微软雅黑" panose="020B0503020204020204" charset="-122"/>
                <a:cs typeface="微软雅黑" panose="020B0503020204020204" charset="-122"/>
              </a:rPr>
              <a:t>(self):               #定义获取薪资的方法</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pass</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class Manager(Employee):                #定义产品经理类，继承Employee类</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a:t>
            </a:r>
            <a:r>
              <a:rPr lang="en-US" altLang="en-US" sz="1200" b="0" dirty="0" err="1">
                <a:latin typeface="微软雅黑" panose="020B0503020204020204" charset="-122"/>
                <a:ea typeface="微软雅黑" panose="020B0503020204020204" charset="-122"/>
                <a:cs typeface="微软雅黑" panose="020B0503020204020204" charset="-122"/>
              </a:rPr>
              <a:t>self,name,salary</a:t>
            </a:r>
            <a:r>
              <a:rPr lang="en-US" altLang="en-US" sz="1200" b="0" dirty="0">
                <a:latin typeface="微软雅黑" panose="020B0503020204020204" charset="-122"/>
                <a:ea typeface="微软雅黑" panose="020B0503020204020204" charset="-122"/>
                <a:cs typeface="微软雅黑" panose="020B0503020204020204" charset="-122"/>
              </a:rPr>
              <a:t>=15000):</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super().__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__(name)          #继承父类属性</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self.salary</a:t>
            </a:r>
            <a:r>
              <a:rPr lang="en-US" altLang="en-US" sz="1200" b="0" dirty="0">
                <a:latin typeface="微软雅黑" panose="020B0503020204020204" charset="-122"/>
                <a:ea typeface="微软雅黑" panose="020B0503020204020204" charset="-122"/>
                <a:cs typeface="微软雅黑" panose="020B0503020204020204" charset="-122"/>
              </a:rPr>
              <a:t> = salary            #定义薪资salary</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a:t>
            </a:r>
            <a:r>
              <a:rPr lang="en-US" altLang="en-US" sz="1200" b="0" dirty="0" err="1">
                <a:latin typeface="微软雅黑" panose="020B0503020204020204" charset="-122"/>
                <a:ea typeface="微软雅黑" panose="020B0503020204020204" charset="-122"/>
                <a:cs typeface="微软雅黑" panose="020B0503020204020204" charset="-122"/>
              </a:rPr>
              <a:t>get_salary</a:t>
            </a:r>
            <a:r>
              <a:rPr lang="en-US" altLang="en-US" sz="1200" b="0" dirty="0">
                <a:latin typeface="微软雅黑" panose="020B0503020204020204" charset="-122"/>
                <a:ea typeface="微软雅黑" panose="020B0503020204020204" charset="-122"/>
                <a:cs typeface="微软雅黑" panose="020B0503020204020204" charset="-122"/>
              </a:rPr>
              <a:t>(self):               #重写父类方法</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self.salary</a:t>
            </a:r>
            <a:endParaRPr lang="en-US" altLang="en-US" sz="12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__str__(self):                  #重写__str__()方法</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f"{self.name}</a:t>
            </a:r>
            <a:r>
              <a:rPr lang="en-US" altLang="en-US" sz="1200" b="0" dirty="0" err="1">
                <a:latin typeface="微软雅黑" panose="020B0503020204020204" charset="-122"/>
                <a:ea typeface="微软雅黑" panose="020B0503020204020204" charset="-122"/>
                <a:cs typeface="微软雅黑" panose="020B0503020204020204" charset="-122"/>
              </a:rPr>
              <a:t>的薪资是</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self.get_salary</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class Programmer(Employee):             #定义程序员类，继承Employee类</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__(self, name, </a:t>
            </a:r>
            <a:r>
              <a:rPr lang="en-US" altLang="en-US" sz="1200" b="0" dirty="0" err="1">
                <a:latin typeface="微软雅黑" panose="020B0503020204020204" charset="-122"/>
                <a:ea typeface="微软雅黑" panose="020B0503020204020204" charset="-122"/>
                <a:cs typeface="微软雅黑" panose="020B0503020204020204" charset="-122"/>
              </a:rPr>
              <a:t>base_salary</a:t>
            </a:r>
            <a:r>
              <a:rPr lang="en-US" altLang="en-US" sz="1200" b="0" dirty="0">
                <a:latin typeface="微软雅黑" panose="020B0503020204020204" charset="-122"/>
                <a:ea typeface="微软雅黑" panose="020B0503020204020204" charset="-122"/>
                <a:cs typeface="微软雅黑" panose="020B0503020204020204" charset="-122"/>
              </a:rPr>
              <a:t>=12000, </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=0):</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super().__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__(name)          #继承父类属性</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self.base_salary</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base_salary</a:t>
            </a:r>
            <a:r>
              <a:rPr lang="en-US" altLang="en-US" sz="1200" b="0" dirty="0">
                <a:latin typeface="微软雅黑" panose="020B0503020204020204" charset="-122"/>
                <a:ea typeface="微软雅黑" panose="020B0503020204020204" charset="-122"/>
                <a:cs typeface="微软雅黑" panose="020B0503020204020204" charset="-122"/>
              </a:rPr>
              <a:t>  #定义基础工资base_salary</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self.__</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    #定义加班时长</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def </a:t>
            </a:r>
            <a:r>
              <a:rPr lang="en-US" altLang="en-US" sz="1200" b="0" dirty="0" err="1">
                <a:latin typeface="微软雅黑" panose="020B0503020204020204" charset="-122"/>
                <a:ea typeface="微软雅黑" panose="020B0503020204020204" charset="-122"/>
                <a:cs typeface="微软雅黑" panose="020B0503020204020204" charset="-122"/>
              </a:rPr>
              <a:t>get_salary</a:t>
            </a:r>
            <a:r>
              <a:rPr lang="en-US" altLang="en-US" sz="1200" b="0" dirty="0">
                <a:latin typeface="微软雅黑" panose="020B0503020204020204" charset="-122"/>
                <a:ea typeface="微软雅黑" panose="020B0503020204020204" charset="-122"/>
                <a:cs typeface="微软雅黑" panose="020B0503020204020204" charset="-122"/>
              </a:rPr>
              <a:t>(self):               #重写父类方法</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if self.__</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 &lt; 0:</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raise </a:t>
            </a:r>
            <a:r>
              <a:rPr lang="en-US" altLang="en-US" sz="1200" b="0" dirty="0" err="1">
                <a:latin typeface="微软雅黑" panose="020B0503020204020204" charset="-122"/>
                <a:ea typeface="微软雅黑" panose="020B0503020204020204" charset="-122"/>
                <a:cs typeface="微软雅黑" panose="020B0503020204020204" charset="-122"/>
              </a:rPr>
              <a:t>ValueError</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工作时长的输入有误</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elif</a:t>
            </a:r>
            <a:r>
              <a:rPr lang="en-US" altLang="en-US" sz="1200" b="0" dirty="0">
                <a:latin typeface="微软雅黑" panose="020B0503020204020204" charset="-122"/>
                <a:ea typeface="微软雅黑" panose="020B0503020204020204" charset="-122"/>
                <a:cs typeface="微软雅黑" panose="020B0503020204020204" charset="-122"/>
              </a:rPr>
              <a:t> self.__</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 &gt; 20:</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self.__</a:t>
            </a:r>
            <a:r>
              <a:rPr lang="en-US" altLang="en-US" sz="1200" b="0" dirty="0" err="1">
                <a:latin typeface="微软雅黑" panose="020B0503020204020204" charset="-122"/>
                <a:ea typeface="微软雅黑" panose="020B0503020204020204" charset="-122"/>
                <a:cs typeface="微软雅黑" panose="020B0503020204020204" charset="-122"/>
              </a:rPr>
              <a:t>over_time</a:t>
            </a:r>
            <a:r>
              <a:rPr lang="en-US" altLang="en-US" sz="1200" b="0" dirty="0">
                <a:latin typeface="微软雅黑" panose="020B0503020204020204" charset="-122"/>
                <a:ea typeface="微软雅黑" panose="020B0503020204020204" charset="-122"/>
                <a:cs typeface="微软雅黑" panose="020B0503020204020204" charset="-122"/>
              </a:rPr>
              <a:t> = 20       #加班时长不能超过20小时，超出20小时不计入薪资</a:t>
            </a:r>
          </a:p>
          <a:p>
            <a:pPr marL="342900" indent="-342900" fontAlgn="auto">
              <a:lnSpc>
                <a:spcPct val="100000"/>
              </a:lnSpc>
              <a:buFont typeface="+mj-lt"/>
              <a:buAutoNum type="arabicPeriod"/>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self.base_salary</a:t>
            </a:r>
            <a:r>
              <a:rPr lang="en-US" altLang="en-US" sz="1200" b="0" dirty="0">
                <a:latin typeface="微软雅黑" panose="020B0503020204020204" charset="-122"/>
                <a:ea typeface="微软雅黑" panose="020B0503020204020204" charset="-122"/>
                <a:cs typeface="微软雅黑" panose="020B0503020204020204" charset="-122"/>
              </a:rPr>
              <a:t> + 100 * self.__</a:t>
            </a:r>
            <a:r>
              <a:rPr lang="en-US" altLang="en-US" sz="1200" b="0" dirty="0" err="1">
                <a:latin typeface="微软雅黑" panose="020B0503020204020204" charset="-122"/>
                <a:ea typeface="微软雅黑" panose="020B0503020204020204" charset="-122"/>
                <a:cs typeface="微软雅黑" panose="020B0503020204020204" charset="-122"/>
              </a:rPr>
              <a:t>over_time</a:t>
            </a:r>
            <a:endParaRPr lang="en-US" altLang="en-US" sz="1200" b="0" dirty="0">
              <a:latin typeface="微软雅黑" panose="020B0503020204020204" charset="-122"/>
              <a:ea typeface="微软雅黑" panose="020B0503020204020204" charset="-122"/>
              <a:cs typeface="微软雅黑" panose="020B0503020204020204" charset="-122"/>
            </a:endParaRPr>
          </a:p>
        </p:txBody>
      </p:sp>
      <p:sp>
        <p:nvSpPr>
          <p:cNvPr id="12" name="圆角矩形 11"/>
          <p:cNvSpPr/>
          <p:nvPr/>
        </p:nvSpPr>
        <p:spPr>
          <a:xfrm>
            <a:off x="615315" y="978535"/>
            <a:ext cx="10946765" cy="537908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172835" y="1129030"/>
            <a:ext cx="5389880" cy="5262245"/>
          </a:xfrm>
          <a:prstGeom prst="rect">
            <a:avLst/>
          </a:prstGeom>
          <a:noFill/>
          <a:ln w="9525">
            <a:noFill/>
          </a:ln>
        </p:spPr>
        <p:txBody>
          <a:bodyPr wrap="square">
            <a:spAutoFit/>
          </a:bodyPr>
          <a:lstStyle/>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def __str__(self):                  #重写__str__()方法</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return f"{self.name}</a:t>
            </a:r>
            <a:r>
              <a:rPr lang="en-US" altLang="en-US" sz="1200" b="0" dirty="0" err="1">
                <a:latin typeface="微软雅黑" panose="020B0503020204020204" charset="-122"/>
                <a:ea typeface="微软雅黑" panose="020B0503020204020204" charset="-122"/>
                <a:cs typeface="微软雅黑" panose="020B0503020204020204" charset="-122"/>
              </a:rPr>
              <a:t>的薪资是</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self.get_salary</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class </a:t>
            </a:r>
            <a:r>
              <a:rPr lang="en-US" altLang="en-US" sz="1200" b="0" dirty="0" err="1">
                <a:latin typeface="微软雅黑" panose="020B0503020204020204" charset="-122"/>
                <a:ea typeface="微软雅黑" panose="020B0503020204020204" charset="-122"/>
                <a:cs typeface="微软雅黑" panose="020B0503020204020204" charset="-122"/>
              </a:rPr>
              <a:t>SoftTest</a:t>
            </a:r>
            <a:r>
              <a:rPr lang="en-US" altLang="en-US" sz="1200" b="0" dirty="0">
                <a:latin typeface="微软雅黑" panose="020B0503020204020204" charset="-122"/>
                <a:ea typeface="微软雅黑" panose="020B0503020204020204" charset="-122"/>
                <a:cs typeface="微软雅黑" panose="020B0503020204020204" charset="-122"/>
              </a:rPr>
              <a:t>(Employee):               #定义测试工程师类，继承Employee类</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def 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a:t>
            </a:r>
            <a:r>
              <a:rPr lang="en-US" altLang="en-US" sz="1200" b="0" dirty="0" err="1">
                <a:latin typeface="微软雅黑" panose="020B0503020204020204" charset="-122"/>
                <a:ea typeface="微软雅黑" panose="020B0503020204020204" charset="-122"/>
                <a:cs typeface="微软雅黑" panose="020B0503020204020204" charset="-122"/>
              </a:rPr>
              <a:t>self,name,base_salary</a:t>
            </a:r>
            <a:r>
              <a:rPr lang="en-US" altLang="en-US" sz="1200" b="0" dirty="0">
                <a:latin typeface="微软雅黑" panose="020B0503020204020204" charset="-122"/>
                <a:ea typeface="微软雅黑" panose="020B0503020204020204" charset="-122"/>
                <a:cs typeface="微软雅黑" panose="020B0503020204020204" charset="-122"/>
              </a:rPr>
              <a:t>=8000,bug_num=0):</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super().__</a:t>
            </a:r>
            <a:r>
              <a:rPr lang="en-US" altLang="en-US" sz="1200" b="0" dirty="0" err="1">
                <a:latin typeface="微软雅黑" panose="020B0503020204020204" charset="-122"/>
                <a:ea typeface="微软雅黑" panose="020B0503020204020204" charset="-122"/>
                <a:cs typeface="微软雅黑" panose="020B0503020204020204" charset="-122"/>
              </a:rPr>
              <a:t>init</a:t>
            </a:r>
            <a:r>
              <a:rPr lang="en-US" altLang="en-US" sz="1200" b="0" dirty="0">
                <a:latin typeface="微软雅黑" panose="020B0503020204020204" charset="-122"/>
                <a:ea typeface="微软雅黑" panose="020B0503020204020204" charset="-122"/>
                <a:cs typeface="微软雅黑" panose="020B0503020204020204" charset="-122"/>
              </a:rPr>
              <a:t>__(name)          # </a:t>
            </a:r>
            <a:r>
              <a:rPr lang="en-US" altLang="en-US" sz="1200" b="0" dirty="0" err="1">
                <a:latin typeface="微软雅黑" panose="020B0503020204020204" charset="-122"/>
                <a:ea typeface="微软雅黑" panose="020B0503020204020204" charset="-122"/>
                <a:cs typeface="微软雅黑" panose="020B0503020204020204" charset="-122"/>
              </a:rPr>
              <a:t>继承父类属性</a:t>
            </a:r>
            <a:endParaRPr lang="en-US" altLang="en-US" sz="12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self.base_salary</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base_salary</a:t>
            </a:r>
            <a:r>
              <a:rPr lang="en-US" altLang="en-US" sz="1200" b="0" dirty="0">
                <a:latin typeface="微软雅黑" panose="020B0503020204020204" charset="-122"/>
                <a:ea typeface="微软雅黑" panose="020B0503020204020204" charset="-122"/>
                <a:cs typeface="微软雅黑" panose="020B0503020204020204" charset="-122"/>
              </a:rPr>
              <a:t>  #定义基础工资base_salary</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self.bug_num</a:t>
            </a:r>
            <a:r>
              <a:rPr lang="en-US" altLang="en-US" sz="1200" b="0" dirty="0">
                <a:latin typeface="微软雅黑" panose="020B0503020204020204" charset="-122"/>
                <a:ea typeface="微软雅黑" panose="020B0503020204020204" charset="-122"/>
                <a:cs typeface="微软雅黑" panose="020B0503020204020204" charset="-122"/>
              </a:rPr>
              <a:t> = </a:t>
            </a:r>
            <a:r>
              <a:rPr lang="en-US" altLang="en-US" sz="1200" b="0" dirty="0" err="1">
                <a:latin typeface="微软雅黑" panose="020B0503020204020204" charset="-122"/>
                <a:ea typeface="微软雅黑" panose="020B0503020204020204" charset="-122"/>
                <a:cs typeface="微软雅黑" panose="020B0503020204020204" charset="-122"/>
              </a:rPr>
              <a:t>bug_num</a:t>
            </a:r>
            <a:r>
              <a:rPr lang="en-US" altLang="en-US" sz="1200" b="0" dirty="0">
                <a:latin typeface="微软雅黑" panose="020B0503020204020204" charset="-122"/>
                <a:ea typeface="微软雅黑" panose="020B0503020204020204" charset="-122"/>
                <a:cs typeface="微软雅黑" panose="020B0503020204020204" charset="-122"/>
              </a:rPr>
              <a:t>          #定义发现的错误个数bug_num</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def </a:t>
            </a:r>
            <a:r>
              <a:rPr lang="en-US" altLang="en-US" sz="1200" b="0" dirty="0" err="1">
                <a:latin typeface="微软雅黑" panose="020B0503020204020204" charset="-122"/>
                <a:ea typeface="微软雅黑" panose="020B0503020204020204" charset="-122"/>
                <a:cs typeface="微软雅黑" panose="020B0503020204020204" charset="-122"/>
              </a:rPr>
              <a:t>get_salary</a:t>
            </a:r>
            <a:r>
              <a:rPr lang="en-US" altLang="en-US" sz="1200" b="0" dirty="0">
                <a:latin typeface="微软雅黑" panose="020B0503020204020204" charset="-122"/>
                <a:ea typeface="微软雅黑" panose="020B0503020204020204" charset="-122"/>
                <a:cs typeface="微软雅黑" panose="020B0503020204020204" charset="-122"/>
              </a:rPr>
              <a:t>(self):               #重写父类方法</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return </a:t>
            </a:r>
            <a:r>
              <a:rPr lang="en-US" altLang="en-US" sz="1200" b="0" dirty="0" err="1">
                <a:latin typeface="微软雅黑" panose="020B0503020204020204" charset="-122"/>
                <a:ea typeface="微软雅黑" panose="020B0503020204020204" charset="-122"/>
                <a:cs typeface="微软雅黑" panose="020B0503020204020204" charset="-122"/>
              </a:rPr>
              <a:t>self.base_salary</a:t>
            </a:r>
            <a:r>
              <a:rPr lang="en-US" altLang="en-US" sz="1200" b="0" dirty="0">
                <a:latin typeface="微软雅黑" panose="020B0503020204020204" charset="-122"/>
                <a:ea typeface="微软雅黑" panose="020B0503020204020204" charset="-122"/>
                <a:cs typeface="微软雅黑" panose="020B0503020204020204" charset="-122"/>
              </a:rPr>
              <a:t> + 5 * </a:t>
            </a:r>
            <a:r>
              <a:rPr lang="en-US" altLang="en-US" sz="1200" b="0" dirty="0" err="1">
                <a:latin typeface="微软雅黑" panose="020B0503020204020204" charset="-122"/>
                <a:ea typeface="微软雅黑" panose="020B0503020204020204" charset="-122"/>
                <a:cs typeface="微软雅黑" panose="020B0503020204020204" charset="-122"/>
              </a:rPr>
              <a:t>self.bug_num</a:t>
            </a:r>
            <a:endParaRPr lang="en-US" altLang="en-US" sz="12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def __str__(self):                  #重写__str__()方法</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return f"{self.name}</a:t>
            </a:r>
            <a:r>
              <a:rPr lang="en-US" altLang="en-US" sz="1200" b="0" dirty="0" err="1">
                <a:latin typeface="微软雅黑" panose="020B0503020204020204" charset="-122"/>
                <a:ea typeface="微软雅黑" panose="020B0503020204020204" charset="-122"/>
                <a:cs typeface="微软雅黑" panose="020B0503020204020204" charset="-122"/>
              </a:rPr>
              <a:t>的薪资是</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self.get_salary</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def main():                             #定义计算所有员工工资的函数</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employee_list</a:t>
            </a:r>
            <a:r>
              <a:rPr lang="en-US" altLang="en-US" sz="1200" b="0" dirty="0">
                <a:latin typeface="微软雅黑" panose="020B0503020204020204" charset="-122"/>
                <a:ea typeface="微软雅黑" panose="020B0503020204020204" charset="-122"/>
                <a:cs typeface="微软雅黑" panose="020B0503020204020204" charset="-122"/>
              </a:rPr>
              <a:t> = [</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Manager("</a:t>
            </a:r>
            <a:r>
              <a:rPr lang="en-US" altLang="en-US" sz="1200" b="0" dirty="0" err="1">
                <a:latin typeface="微软雅黑" panose="020B0503020204020204" charset="-122"/>
                <a:ea typeface="微软雅黑" panose="020B0503020204020204" charset="-122"/>
                <a:cs typeface="微软雅黑" panose="020B0503020204020204" charset="-122"/>
              </a:rPr>
              <a:t>宋江</a:t>
            </a:r>
            <a:r>
              <a:rPr lang="en-US" altLang="en-US" sz="1200" b="0" dirty="0">
                <a:latin typeface="微软雅黑" panose="020B0503020204020204" charset="-122"/>
                <a:ea typeface="微软雅黑" panose="020B0503020204020204" charset="-122"/>
                <a:cs typeface="微软雅黑" panose="020B0503020204020204" charset="-122"/>
              </a:rPr>
              <a:t>"),Manager("</a:t>
            </a:r>
            <a:r>
              <a:rPr lang="en-US" altLang="en-US" sz="1200" b="0" dirty="0" err="1">
                <a:latin typeface="微软雅黑" panose="020B0503020204020204" charset="-122"/>
                <a:ea typeface="微软雅黑" panose="020B0503020204020204" charset="-122"/>
                <a:cs typeface="微软雅黑" panose="020B0503020204020204" charset="-122"/>
              </a:rPr>
              <a:t>吴用</a:t>
            </a:r>
            <a:r>
              <a:rPr lang="en-US" altLang="en-US" sz="1200" b="0" dirty="0">
                <a:latin typeface="微软雅黑" panose="020B0503020204020204" charset="-122"/>
                <a:ea typeface="微软雅黑" panose="020B0503020204020204" charset="-122"/>
                <a:cs typeface="微软雅黑" panose="020B0503020204020204" charset="-122"/>
              </a:rPr>
              <a:t>"),Manager("公孙胜",10000),</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Programmer("</a:t>
            </a:r>
            <a:r>
              <a:rPr lang="en-US" altLang="en-US" sz="1200" b="0" dirty="0" err="1">
                <a:latin typeface="微软雅黑" panose="020B0503020204020204" charset="-122"/>
                <a:ea typeface="微软雅黑" panose="020B0503020204020204" charset="-122"/>
                <a:cs typeface="微软雅黑" panose="020B0503020204020204" charset="-122"/>
              </a:rPr>
              <a:t>花荣</a:t>
            </a:r>
            <a:r>
              <a:rPr lang="en-US" altLang="en-US" sz="1200" b="0" dirty="0">
                <a:latin typeface="微软雅黑" panose="020B0503020204020204" charset="-122"/>
                <a:ea typeface="微软雅黑" panose="020B0503020204020204" charset="-122"/>
                <a:cs typeface="微软雅黑" panose="020B0503020204020204" charset="-122"/>
              </a:rPr>
              <a:t>"),Programmer("武松",10000,10),Programmer("林冲",13000,30),</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SoftTest</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朱武</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SoftTest</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蒋敬</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SoftTest</a:t>
            </a:r>
            <a:r>
              <a:rPr lang="en-US" altLang="en-US" sz="1200" b="0" dirty="0">
                <a:latin typeface="微软雅黑" panose="020B0503020204020204" charset="-122"/>
                <a:ea typeface="微软雅黑" panose="020B0503020204020204" charset="-122"/>
                <a:cs typeface="微软雅黑" panose="020B0503020204020204" charset="-122"/>
              </a:rPr>
              <a:t>("柴进",9000,100)</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for emp in </a:t>
            </a:r>
            <a:r>
              <a:rPr lang="en-US" altLang="en-US" sz="1200" b="0" dirty="0" err="1">
                <a:latin typeface="微软雅黑" panose="020B0503020204020204" charset="-122"/>
                <a:ea typeface="微软雅黑" panose="020B0503020204020204" charset="-122"/>
                <a:cs typeface="微软雅黑" panose="020B0503020204020204" charset="-122"/>
              </a:rPr>
              <a:t>employee_list</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if </a:t>
            </a:r>
            <a:r>
              <a:rPr lang="en-US" altLang="en-US" sz="1200" b="0" dirty="0" err="1">
                <a:latin typeface="微软雅黑" panose="020B0503020204020204" charset="-122"/>
                <a:ea typeface="微软雅黑" panose="020B0503020204020204" charset="-122"/>
                <a:cs typeface="微软雅黑" panose="020B0503020204020204" charset="-122"/>
              </a:rPr>
              <a:t>isinstance</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emp,Programmer</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print("</a:t>
            </a:r>
            <a:r>
              <a:rPr lang="en-US" altLang="en-US" sz="1200" b="0" dirty="0" err="1">
                <a:latin typeface="微软雅黑" panose="020B0503020204020204" charset="-122"/>
                <a:ea typeface="微软雅黑" panose="020B0503020204020204" charset="-122"/>
                <a:cs typeface="微软雅黑" panose="020B0503020204020204" charset="-122"/>
              </a:rPr>
              <a:t>程序员</a:t>
            </a:r>
            <a:r>
              <a:rPr lang="en-US" altLang="en-US" sz="1200" b="0" dirty="0">
                <a:latin typeface="微软雅黑" panose="020B0503020204020204" charset="-122"/>
                <a:ea typeface="微软雅黑" panose="020B0503020204020204" charset="-122"/>
                <a:cs typeface="微软雅黑" panose="020B0503020204020204" charset="-122"/>
              </a:rPr>
              <a:t>：",emp)</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elif</a:t>
            </a:r>
            <a:r>
              <a:rPr lang="en-US" altLang="en-US" sz="1200" b="0" dirty="0">
                <a:latin typeface="微软雅黑" panose="020B0503020204020204" charset="-122"/>
                <a:ea typeface="微软雅黑" panose="020B0503020204020204" charset="-122"/>
                <a:cs typeface="微软雅黑" panose="020B0503020204020204" charset="-122"/>
              </a:rPr>
              <a:t> </a:t>
            </a:r>
            <a:r>
              <a:rPr lang="en-US" altLang="en-US" sz="1200" b="0" dirty="0" err="1">
                <a:latin typeface="微软雅黑" panose="020B0503020204020204" charset="-122"/>
                <a:ea typeface="微软雅黑" panose="020B0503020204020204" charset="-122"/>
                <a:cs typeface="微软雅黑" panose="020B0503020204020204" charset="-122"/>
              </a:rPr>
              <a:t>isinstance</a:t>
            </a:r>
            <a:r>
              <a:rPr lang="en-US" altLang="en-US" sz="1200" b="0" dirty="0">
                <a:latin typeface="微软雅黑" panose="020B0503020204020204" charset="-122"/>
                <a:ea typeface="微软雅黑" panose="020B0503020204020204" charset="-122"/>
                <a:cs typeface="微软雅黑" panose="020B0503020204020204" charset="-122"/>
              </a:rPr>
              <a:t>(</a:t>
            </a:r>
            <a:r>
              <a:rPr lang="en-US" altLang="en-US" sz="1200" b="0" dirty="0" err="1">
                <a:latin typeface="微软雅黑" panose="020B0503020204020204" charset="-122"/>
                <a:ea typeface="微软雅黑" panose="020B0503020204020204" charset="-122"/>
                <a:cs typeface="微软雅黑" panose="020B0503020204020204" charset="-122"/>
              </a:rPr>
              <a:t>emp,Manager</a:t>
            </a:r>
            <a:r>
              <a:rPr lang="en-US" altLang="en-US" sz="12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print("</a:t>
            </a:r>
            <a:r>
              <a:rPr lang="en-US" altLang="en-US" sz="1200" b="0" dirty="0" err="1">
                <a:latin typeface="微软雅黑" panose="020B0503020204020204" charset="-122"/>
                <a:ea typeface="微软雅黑" panose="020B0503020204020204" charset="-122"/>
                <a:cs typeface="微软雅黑" panose="020B0503020204020204" charset="-122"/>
              </a:rPr>
              <a:t>产品经理</a:t>
            </a:r>
            <a:r>
              <a:rPr lang="en-US" altLang="en-US" sz="1200" b="0" dirty="0">
                <a:latin typeface="微软雅黑" panose="020B0503020204020204" charset="-122"/>
                <a:ea typeface="微软雅黑" panose="020B0503020204020204" charset="-122"/>
                <a:cs typeface="微软雅黑" panose="020B0503020204020204" charset="-122"/>
              </a:rPr>
              <a:t>：",emp)</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print("</a:t>
            </a:r>
            <a:r>
              <a:rPr lang="en-US" altLang="en-US" sz="1200" b="0" dirty="0" err="1">
                <a:latin typeface="微软雅黑" panose="020B0503020204020204" charset="-122"/>
                <a:ea typeface="微软雅黑" panose="020B0503020204020204" charset="-122"/>
                <a:cs typeface="微软雅黑" panose="020B0503020204020204" charset="-122"/>
              </a:rPr>
              <a:t>测试工程师</a:t>
            </a:r>
            <a:r>
              <a:rPr lang="en-US" altLang="en-US" sz="1200" b="0" dirty="0">
                <a:latin typeface="微软雅黑" panose="020B0503020204020204" charset="-122"/>
                <a:ea typeface="微软雅黑" panose="020B0503020204020204" charset="-122"/>
                <a:cs typeface="微软雅黑" panose="020B0503020204020204" charset="-122"/>
              </a:rPr>
              <a:t>：",emp)</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if __name__ == "__main__":</a:t>
            </a:r>
          </a:p>
          <a:p>
            <a:pPr marL="342900" indent="-342900" fontAlgn="auto">
              <a:lnSpc>
                <a:spcPct val="100000"/>
              </a:lnSpc>
              <a:buFont typeface="+mj-lt"/>
              <a:buAutoNum type="arabicPeriod" startAt="25"/>
            </a:pPr>
            <a:r>
              <a:rPr lang="en-US" altLang="en-US" sz="1200" b="0" dirty="0">
                <a:latin typeface="微软雅黑" panose="020B0503020204020204" charset="-122"/>
                <a:ea typeface="微软雅黑" panose="020B0503020204020204" charset="-122"/>
                <a:cs typeface="微软雅黑" panose="020B0503020204020204" charset="-122"/>
              </a:rPr>
              <a:t>    main()</a:t>
            </a:r>
          </a:p>
        </p:txBody>
      </p:sp>
      <p:sp>
        <p:nvSpPr>
          <p:cNvPr id="11" name="文本框 10"/>
          <p:cNvSpPr txBox="1"/>
          <p:nvPr/>
        </p:nvSpPr>
        <p:spPr>
          <a:xfrm>
            <a:off x="9524365" y="4453255"/>
            <a:ext cx="2614930" cy="1938020"/>
          </a:xfrm>
          <a:prstGeom prst="rect">
            <a:avLst/>
          </a:prstGeom>
          <a:solidFill>
            <a:schemeClr val="accent4">
              <a:lumMod val="60000"/>
              <a:lumOff val="40000"/>
            </a:schemeClr>
          </a:solidFill>
          <a:ln w="9525">
            <a:noFill/>
          </a:ln>
        </p:spPr>
        <p:txBody>
          <a:bodyPr wrap="square">
            <a:spAutoFit/>
          </a:bodyPr>
          <a:lstStyle/>
          <a:p>
            <a:pPr indent="0" fontAlgn="auto">
              <a:lnSpc>
                <a:spcPct val="100000"/>
              </a:lnSpc>
            </a:pPr>
            <a:r>
              <a:rPr lang="zh-CN" sz="1200" b="0">
                <a:latin typeface="微软雅黑" panose="020B0503020204020204" charset="-122"/>
                <a:ea typeface="微软雅黑" panose="020B0503020204020204" charset="-122"/>
                <a:cs typeface="微软雅黑" panose="020B0503020204020204" charset="-122"/>
              </a:rPr>
              <a:t>运行结果：</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产品经理： 宋江的薪资是15000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产品经理： 吴用的薪资是15000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产品经理： 公孙胜的薪资是10000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程序员： 花荣的薪资是12000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程序员： 武松的薪资是11000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程序员： 林冲的薪资是15000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测试工程师： 朱武的薪资是8000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测试工程师： 蒋敬的薪资是8000</a:t>
            </a:r>
          </a:p>
          <a:p>
            <a:pPr indent="0" fontAlgn="auto">
              <a:lnSpc>
                <a:spcPct val="100000"/>
              </a:lnSpc>
            </a:pPr>
            <a:r>
              <a:rPr sz="1200" b="0">
                <a:latin typeface="微软雅黑" panose="020B0503020204020204" charset="-122"/>
                <a:ea typeface="微软雅黑" panose="020B0503020204020204" charset="-122"/>
                <a:cs typeface="微软雅黑" panose="020B0503020204020204" charset="-122"/>
              </a:rPr>
              <a:t>测试工程师： 柴进的薪资是9500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08165" y="2767965"/>
            <a:ext cx="2905760" cy="953135"/>
          </a:xfrm>
          <a:prstGeom prst="rect">
            <a:avLst/>
          </a:prstGeom>
          <a:noFill/>
        </p:spPr>
        <p:txBody>
          <a:bodyPr wrap="square" rtlCol="0">
            <a:spAutoFit/>
          </a:bodyPr>
          <a:lstStyle/>
          <a:p>
            <a:pPr algn="ctr"/>
            <a:r>
              <a:rPr lang="zh-CN" altLang="en-US" sz="2800" b="1" dirty="0"/>
              <a:t>9.6</a:t>
            </a:r>
          </a:p>
          <a:p>
            <a:pPr algn="ctr"/>
            <a:r>
              <a:rPr lang="zh-CN" altLang="en-US" sz="2800" b="1" dirty="0"/>
              <a:t>自定义异常类</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9.6 </a:t>
            </a:r>
            <a:r>
              <a:rPr lang="zh-CN" altLang="en-US" sz="3600" dirty="0">
                <a:sym typeface="+mn-ea"/>
              </a:rPr>
              <a:t>自定义异常类</a:t>
            </a:r>
          </a:p>
        </p:txBody>
      </p:sp>
      <p:sp>
        <p:nvSpPr>
          <p:cNvPr id="100" name="文本框 99"/>
          <p:cNvSpPr txBox="1"/>
          <p:nvPr/>
        </p:nvSpPr>
        <p:spPr>
          <a:xfrm>
            <a:off x="1071880" y="936625"/>
            <a:ext cx="10047605"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xmlns="" val="200" checksum="59296752"/>
                </a:ext>
              </a:extLst>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BaseException类是所有异常类的直接或者间接基类</a:t>
            </a:r>
            <a:r>
              <a:rPr lang="zh-CN" altLang="en-US" dirty="0">
                <a:latin typeface="微软雅黑" panose="020B0503020204020204" charset="-122"/>
                <a:ea typeface="微软雅黑" panose="020B0503020204020204" charset="-122"/>
                <a:cs typeface="微软雅黑" panose="020B0503020204020204" charset="-122"/>
              </a:rPr>
              <a:t>，但是自定义的类不能直接继承此类，而是</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要继承Exception类</a:t>
            </a:r>
            <a:r>
              <a:rPr lang="zh-CN" altLang="en-US" dirty="0">
                <a:latin typeface="微软雅黑" panose="020B0503020204020204" charset="-122"/>
                <a:ea typeface="微软雅黑" panose="020B0503020204020204" charset="-122"/>
                <a:cs typeface="微软雅黑" panose="020B0503020204020204" charset="-122"/>
              </a:rPr>
              <a:t>。自定义异常类</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一般以Error或者Exception为后缀</a:t>
            </a:r>
            <a:r>
              <a:rPr lang="zh-CN" altLang="en-US" dirty="0">
                <a:latin typeface="微软雅黑" panose="020B0503020204020204" charset="-122"/>
                <a:ea typeface="微软雅黑" panose="020B0503020204020204" charset="-122"/>
                <a:cs typeface="微软雅黑" panose="020B0503020204020204" charset="-122"/>
              </a:rPr>
              <a:t>进行命名。</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84910" y="2146300"/>
            <a:ext cx="4649470" cy="3784600"/>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class </a:t>
            </a:r>
            <a:r>
              <a:rPr lang="en-US" altLang="en-US" sz="1600" b="0" dirty="0" err="1">
                <a:latin typeface="微软雅黑" panose="020B0503020204020204" charset="-122"/>
                <a:ea typeface="微软雅黑" panose="020B0503020204020204" charset="-122"/>
                <a:cs typeface="微软雅黑" panose="020B0503020204020204" charset="-122"/>
              </a:rPr>
              <a:t>AgeError</a:t>
            </a:r>
            <a:r>
              <a:rPr lang="en-US" altLang="en-US" sz="1600" b="0" dirty="0">
                <a:latin typeface="微软雅黑" panose="020B0503020204020204" charset="-122"/>
                <a:ea typeface="微软雅黑" panose="020B0503020204020204" charset="-122"/>
                <a:cs typeface="微软雅黑" panose="020B0503020204020204" charset="-122"/>
              </a:rPr>
              <a:t>(Exception):</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def __</a:t>
            </a:r>
            <a:r>
              <a:rPr lang="en-US" altLang="en-US" sz="1600" b="0" dirty="0" err="1">
                <a:latin typeface="微软雅黑" panose="020B0503020204020204" charset="-122"/>
                <a:ea typeface="微软雅黑" panose="020B0503020204020204" charset="-122"/>
                <a:cs typeface="微软雅黑" panose="020B0503020204020204" charset="-122"/>
              </a:rPr>
              <a:t>init</a:t>
            </a:r>
            <a:r>
              <a:rPr lang="en-US" altLang="en-US" sz="1600" b="0" dirty="0">
                <a:latin typeface="微软雅黑" panose="020B0503020204020204" charset="-122"/>
                <a:ea typeface="微软雅黑" panose="020B0503020204020204" charset="-122"/>
                <a:cs typeface="微软雅黑" panose="020B0503020204020204" charset="-122"/>
              </a:rPr>
              <a:t>__(</a:t>
            </a:r>
            <a:r>
              <a:rPr lang="en-US" altLang="en-US" sz="1600" b="0" dirty="0" err="1">
                <a:latin typeface="微软雅黑" panose="020B0503020204020204" charset="-122"/>
                <a:ea typeface="微软雅黑" panose="020B0503020204020204" charset="-122"/>
                <a:cs typeface="微软雅黑" panose="020B0503020204020204" charset="-122"/>
              </a:rPr>
              <a:t>self,error_info</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a:t>
            </a:r>
            <a:r>
              <a:rPr lang="en-US" altLang="en-US" sz="1600" b="0" dirty="0" err="1">
                <a:latin typeface="微软雅黑" panose="020B0503020204020204" charset="-122"/>
                <a:ea typeface="微软雅黑" panose="020B0503020204020204" charset="-122"/>
                <a:cs typeface="微软雅黑" panose="020B0503020204020204" charset="-122"/>
              </a:rPr>
              <a:t>self.error_info</a:t>
            </a:r>
            <a:r>
              <a:rPr lang="en-US" altLang="en-US" sz="1600" b="0" dirty="0">
                <a:latin typeface="微软雅黑" panose="020B0503020204020204" charset="-122"/>
                <a:ea typeface="微软雅黑" panose="020B0503020204020204" charset="-122"/>
                <a:cs typeface="微软雅黑" panose="020B0503020204020204" charset="-122"/>
              </a:rPr>
              <a:t> = </a:t>
            </a:r>
            <a:r>
              <a:rPr lang="en-US" altLang="en-US" sz="1600" b="0" dirty="0" err="1">
                <a:latin typeface="微软雅黑" panose="020B0503020204020204" charset="-122"/>
                <a:ea typeface="微软雅黑" panose="020B0503020204020204" charset="-122"/>
                <a:cs typeface="微软雅黑" panose="020B0503020204020204" charset="-122"/>
              </a:rPr>
              <a:t>error_info</a:t>
            </a:r>
            <a:endParaRPr lang="en-US" altLang="en-US" sz="16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def __str__(self):</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return </a:t>
            </a:r>
            <a:r>
              <a:rPr lang="en-US" altLang="en-US" sz="1600" b="0" dirty="0" err="1">
                <a:latin typeface="微软雅黑" panose="020B0503020204020204" charset="-122"/>
                <a:ea typeface="微软雅黑" panose="020B0503020204020204" charset="-122"/>
                <a:cs typeface="微软雅黑" panose="020B0503020204020204" charset="-122"/>
              </a:rPr>
              <a:t>self.error_info</a:t>
            </a:r>
            <a:endParaRPr lang="en-US" altLang="en-US" sz="16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age = int(input("</a:t>
            </a:r>
            <a:r>
              <a:rPr lang="en-US" altLang="en-US" sz="1600" b="0" dirty="0" err="1">
                <a:latin typeface="微软雅黑" panose="020B0503020204020204" charset="-122"/>
                <a:ea typeface="微软雅黑" panose="020B0503020204020204" charset="-122"/>
                <a:cs typeface="微软雅黑" panose="020B0503020204020204" charset="-122"/>
              </a:rPr>
              <a:t>请输入年龄</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if age &lt; 18 or age &gt; 200:</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raise </a:t>
            </a:r>
            <a:r>
              <a:rPr lang="en-US" altLang="en-US" sz="1600" b="0" dirty="0" err="1">
                <a:latin typeface="微软雅黑" panose="020B0503020204020204" charset="-122"/>
                <a:ea typeface="微软雅黑" panose="020B0503020204020204" charset="-122"/>
                <a:cs typeface="微软雅黑" panose="020B0503020204020204" charset="-122"/>
              </a:rPr>
              <a:t>AgeError</a:t>
            </a:r>
            <a:r>
              <a:rPr lang="en-US" altLang="en-US" sz="1600" b="0" dirty="0">
                <a:latin typeface="微软雅黑" panose="020B0503020204020204" charset="-122"/>
                <a:ea typeface="微软雅黑" panose="020B0503020204020204" charset="-122"/>
                <a:cs typeface="微软雅黑" panose="020B0503020204020204" charset="-122"/>
              </a:rPr>
              <a:t>("</a:t>
            </a:r>
            <a:r>
              <a:rPr lang="en-US" altLang="en-US" sz="1600" b="0" dirty="0" err="1">
                <a:latin typeface="微软雅黑" panose="020B0503020204020204" charset="-122"/>
                <a:ea typeface="微软雅黑" panose="020B0503020204020204" charset="-122"/>
                <a:cs typeface="微软雅黑" panose="020B0503020204020204" charset="-122"/>
              </a:rPr>
              <a:t>年龄不在成年人范围内</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else: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print("</a:t>
            </a:r>
            <a:r>
              <a:rPr lang="en-US" altLang="en-US" sz="1600" b="0" dirty="0" err="1">
                <a:latin typeface="微软雅黑" panose="020B0503020204020204" charset="-122"/>
                <a:ea typeface="微软雅黑" panose="020B0503020204020204" charset="-122"/>
                <a:cs typeface="微软雅黑" panose="020B0503020204020204" charset="-122"/>
              </a:rPr>
              <a:t>年龄是</a:t>
            </a:r>
            <a:r>
              <a:rPr lang="en-US" altLang="en-US" sz="1600" b="0" dirty="0">
                <a:latin typeface="微软雅黑" panose="020B0503020204020204" charset="-122"/>
                <a:ea typeface="微软雅黑" panose="020B0503020204020204" charset="-122"/>
                <a:cs typeface="微软雅黑" panose="020B0503020204020204" charset="-122"/>
              </a:rPr>
              <a:t>：",age)</a:t>
            </a:r>
          </a:p>
        </p:txBody>
      </p:sp>
      <p:sp>
        <p:nvSpPr>
          <p:cNvPr id="8" name="文本框 7"/>
          <p:cNvSpPr txBox="1"/>
          <p:nvPr/>
        </p:nvSpPr>
        <p:spPr>
          <a:xfrm>
            <a:off x="6588125" y="2886075"/>
            <a:ext cx="4975860" cy="230695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请输入年龄：16</a:t>
            </a:r>
          </a:p>
          <a:p>
            <a:pPr indent="0" fontAlgn="auto">
              <a:lnSpc>
                <a:spcPct val="150000"/>
              </a:lnSpc>
            </a:pPr>
            <a:r>
              <a:rPr lang="zh-CN" sz="1600" b="0">
                <a:latin typeface="微软雅黑" panose="020B0503020204020204" charset="-122"/>
                <a:ea typeface="微软雅黑" panose="020B0503020204020204" charset="-122"/>
              </a:rPr>
              <a:t>Traceback (most recent call last):</a:t>
            </a:r>
          </a:p>
          <a:p>
            <a:pPr indent="0" fontAlgn="auto">
              <a:lnSpc>
                <a:spcPct val="150000"/>
              </a:lnSpc>
            </a:pPr>
            <a:r>
              <a:rPr lang="zh-CN" sz="1600" b="0">
                <a:latin typeface="微软雅黑" panose="020B0503020204020204" charset="-122"/>
                <a:ea typeface="微软雅黑" panose="020B0503020204020204" charset="-122"/>
              </a:rPr>
              <a:t>  File "C:\1000phone\parter9\adults.py", line 8, in &lt;module&gt;</a:t>
            </a:r>
          </a:p>
          <a:p>
            <a:pPr indent="0" fontAlgn="auto">
              <a:lnSpc>
                <a:spcPct val="150000"/>
              </a:lnSpc>
            </a:pPr>
            <a:r>
              <a:rPr lang="zh-CN" sz="1600" b="0">
                <a:latin typeface="微软雅黑" panose="020B0503020204020204" charset="-122"/>
                <a:ea typeface="微软雅黑" panose="020B0503020204020204" charset="-122"/>
              </a:rPr>
              <a:t>    raise AgeError("年龄不在成年人范围内！")</a:t>
            </a:r>
          </a:p>
          <a:p>
            <a:pPr indent="0" fontAlgn="auto">
              <a:lnSpc>
                <a:spcPct val="150000"/>
              </a:lnSpc>
            </a:pPr>
            <a:r>
              <a:rPr lang="zh-CN" sz="1600" b="0">
                <a:latin typeface="微软雅黑" panose="020B0503020204020204" charset="-122"/>
                <a:ea typeface="微软雅黑" panose="020B0503020204020204" charset="-122"/>
              </a:rPr>
              <a:t>__main__.AgeError: 年龄不在成年人范围内！</a:t>
            </a:r>
          </a:p>
        </p:txBody>
      </p:sp>
      <p:sp>
        <p:nvSpPr>
          <p:cNvPr id="13" name="圆角矩形 12"/>
          <p:cNvSpPr/>
          <p:nvPr/>
        </p:nvSpPr>
        <p:spPr>
          <a:xfrm>
            <a:off x="911860" y="2018030"/>
            <a:ext cx="5016500" cy="404177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308725" y="2017395"/>
            <a:ext cx="5296535" cy="404304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604510" y="3790315"/>
            <a:ext cx="983615" cy="49784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9.6 </a:t>
            </a:r>
            <a:r>
              <a:rPr lang="zh-CN" altLang="en-US" sz="3600" dirty="0">
                <a:sym typeface="+mn-ea"/>
              </a:rPr>
              <a:t>自定义异常类</a:t>
            </a:r>
          </a:p>
        </p:txBody>
      </p:sp>
      <p:sp>
        <p:nvSpPr>
          <p:cNvPr id="100" name="文本框 99"/>
          <p:cNvSpPr txBox="1"/>
          <p:nvPr/>
        </p:nvSpPr>
        <p:spPr>
          <a:xfrm>
            <a:off x="1071880" y="1175385"/>
            <a:ext cx="10047605" cy="92202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altLang="en-US" dirty="0">
                <a:latin typeface="微软雅黑" panose="020B0503020204020204" charset="-122"/>
                <a:ea typeface="微软雅黑" panose="020B0503020204020204" charset="-122"/>
                <a:cs typeface="微软雅黑" panose="020B0503020204020204" charset="-122"/>
              </a:rPr>
              <a:t>自定义异常类还可以和</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try...except语句</a:t>
            </a:r>
            <a:r>
              <a:rPr lang="zh-CN" altLang="en-US" dirty="0">
                <a:latin typeface="微软雅黑" panose="020B0503020204020204" charset="-122"/>
                <a:ea typeface="微软雅黑" panose="020B0503020204020204" charset="-122"/>
                <a:cs typeface="微软雅黑" panose="020B0503020204020204" charset="-122"/>
              </a:rPr>
              <a:t>一起使用，和内置异常类用法类似，try...except语句可以捕获自定义异常，</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使得程序既能不被异常中断又能报出异常信息</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3625850" y="2664460"/>
            <a:ext cx="4975860" cy="2306955"/>
          </a:xfrm>
          <a:prstGeom prst="rect">
            <a:avLst/>
          </a:prstGeom>
          <a:noFill/>
          <a:ln w="9525">
            <a:noFill/>
          </a:ln>
        </p:spPr>
        <p:txBody>
          <a:bodyPr wrap="square">
            <a:spAutoFit/>
          </a:bodyPr>
          <a:lstStyle/>
          <a:p>
            <a:pPr indent="0" fontAlgn="auto">
              <a:lnSpc>
                <a:spcPct val="150000"/>
              </a:lnSpc>
            </a:pPr>
            <a:r>
              <a:rPr lang="zh-CN" sz="1600" b="0" dirty="0">
                <a:latin typeface="微软雅黑" panose="020B0503020204020204" charset="-122"/>
                <a:ea typeface="微软雅黑" panose="020B0503020204020204" charset="-122"/>
              </a:rPr>
              <a:t>try:</a:t>
            </a:r>
          </a:p>
          <a:p>
            <a:pPr indent="0" fontAlgn="auto">
              <a:lnSpc>
                <a:spcPct val="150000"/>
              </a:lnSpc>
            </a:pPr>
            <a:r>
              <a:rPr lang="zh-CN" sz="1600" b="0" dirty="0">
                <a:latin typeface="微软雅黑" panose="020B0503020204020204" charset="-122"/>
                <a:ea typeface="微软雅黑" panose="020B0503020204020204" charset="-122"/>
              </a:rPr>
              <a:t>    #抛出自定义异常</a:t>
            </a:r>
          </a:p>
          <a:p>
            <a:pPr indent="0" fontAlgn="auto">
              <a:lnSpc>
                <a:spcPct val="150000"/>
              </a:lnSpc>
            </a:pPr>
            <a:r>
              <a:rPr lang="zh-CN" sz="1600" b="0" dirty="0">
                <a:latin typeface="微软雅黑" panose="020B0503020204020204" charset="-122"/>
                <a:ea typeface="微软雅黑" panose="020B0503020204020204" charset="-122"/>
              </a:rPr>
              <a:t>    raise 自定义异常类名(参数)</a:t>
            </a:r>
          </a:p>
          <a:p>
            <a:pPr indent="0" fontAlgn="auto">
              <a:lnSpc>
                <a:spcPct val="150000"/>
              </a:lnSpc>
            </a:pPr>
            <a:r>
              <a:rPr lang="zh-CN" sz="1600" b="0" dirty="0">
                <a:latin typeface="微软雅黑" panose="020B0503020204020204" charset="-122"/>
                <a:ea typeface="微软雅黑" panose="020B0503020204020204" charset="-122"/>
              </a:rPr>
              <a:t>except 自定义异常类名 as 变量名:</a:t>
            </a:r>
          </a:p>
          <a:p>
            <a:pPr indent="0" fontAlgn="auto">
              <a:lnSpc>
                <a:spcPct val="150000"/>
              </a:lnSpc>
            </a:pPr>
            <a:r>
              <a:rPr lang="zh-CN" sz="1600" b="0" dirty="0">
                <a:latin typeface="微软雅黑" panose="020B0503020204020204" charset="-122"/>
                <a:ea typeface="微软雅黑" panose="020B0503020204020204" charset="-122"/>
              </a:rPr>
              <a:t>    #捕获抛出的自定义异常并输出自定义异常的参数</a:t>
            </a:r>
          </a:p>
          <a:p>
            <a:pPr indent="0" fontAlgn="auto">
              <a:lnSpc>
                <a:spcPct val="150000"/>
              </a:lnSpc>
            </a:pPr>
            <a:r>
              <a:rPr lang="zh-CN" sz="1600" b="0" dirty="0">
                <a:latin typeface="微软雅黑" panose="020B0503020204020204" charset="-122"/>
                <a:ea typeface="微软雅黑" panose="020B0503020204020204" charset="-122"/>
              </a:rPr>
              <a:t>    变量名.参数</a:t>
            </a:r>
          </a:p>
        </p:txBody>
      </p:sp>
      <p:sp>
        <p:nvSpPr>
          <p:cNvPr id="14" name="圆角矩形 13"/>
          <p:cNvSpPr/>
          <p:nvPr/>
        </p:nvSpPr>
        <p:spPr>
          <a:xfrm>
            <a:off x="2442210" y="2303145"/>
            <a:ext cx="7306945" cy="302958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9.1 </a:t>
            </a:r>
            <a:r>
              <a:rPr lang="zh-CN" altLang="en-US" sz="3600" dirty="0">
                <a:sym typeface="+mn-ea"/>
              </a:rPr>
              <a:t>面向对象概述</a:t>
            </a:r>
            <a:endParaRPr lang="zh-CN" altLang="en-US" sz="3600" dirty="0"/>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sz="2400" dirty="0">
                <a:sym typeface="+mn-ea"/>
              </a:rPr>
              <a:t>9.1.1 </a:t>
            </a:r>
            <a:r>
              <a:rPr sz="2400" dirty="0" err="1">
                <a:sym typeface="+mn-ea"/>
              </a:rPr>
              <a:t>面向对象的基本概念</a:t>
            </a:r>
            <a:endParaRPr lang="en-US" sz="2400" b="1" dirty="0">
              <a:sym typeface="+mn-ea"/>
            </a:endParaRPr>
          </a:p>
        </p:txBody>
      </p:sp>
      <p:sp>
        <p:nvSpPr>
          <p:cNvPr id="100" name="文本框 99"/>
          <p:cNvSpPr txBox="1"/>
          <p:nvPr/>
        </p:nvSpPr>
        <p:spPr>
          <a:xfrm>
            <a:off x="1070610" y="1856740"/>
            <a:ext cx="10050780" cy="3415030"/>
          </a:xfrm>
          <a:prstGeom prst="rect">
            <a:avLst/>
          </a:prstGeom>
          <a:noFill/>
          <a:ln w="9525">
            <a:noFill/>
          </a:ln>
        </p:spPr>
        <p:txBody>
          <a:bodyPr wrap="square">
            <a:sp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b="1">
                <a:solidFill>
                  <a:srgbClr val="FF0000"/>
                </a:solidFill>
                <a:latin typeface="微软雅黑" panose="020B0503020204020204" charset="-122"/>
                <a:ea typeface="微软雅黑" panose="020B0503020204020204" charset="-122"/>
                <a:cs typeface="微软雅黑" panose="020B0503020204020204" charset="-122"/>
              </a:rPr>
              <a:t>面向过程的程序设计</a:t>
            </a:r>
            <a:r>
              <a:rPr lang="zh-CN">
                <a:latin typeface="微软雅黑" panose="020B0503020204020204" charset="-122"/>
                <a:ea typeface="微软雅黑" panose="020B0503020204020204" charset="-122"/>
                <a:cs typeface="微软雅黑" panose="020B0503020204020204" charset="-122"/>
              </a:rPr>
              <a:t>是一种</a:t>
            </a:r>
            <a:r>
              <a:rPr lang="zh-CN" b="1">
                <a:solidFill>
                  <a:srgbClr val="FF0000"/>
                </a:solidFill>
                <a:latin typeface="微软雅黑" panose="020B0503020204020204" charset="-122"/>
                <a:ea typeface="微软雅黑" panose="020B0503020204020204" charset="-122"/>
                <a:cs typeface="微软雅黑" panose="020B0503020204020204" charset="-122"/>
              </a:rPr>
              <a:t>自上而下</a:t>
            </a:r>
            <a:r>
              <a:rPr lang="zh-CN">
                <a:latin typeface="微软雅黑" panose="020B0503020204020204" charset="-122"/>
                <a:ea typeface="微软雅黑" panose="020B0503020204020204" charset="-122"/>
                <a:cs typeface="微软雅黑" panose="020B0503020204020204" charset="-122"/>
              </a:rPr>
              <a:t>的设计方法，围绕事件进行，分析出解决问题的步骤，划分任务并逐步实现功能。</a:t>
            </a:r>
            <a:r>
              <a:rPr lang="zh-CN" b="1">
                <a:solidFill>
                  <a:srgbClr val="FF0000"/>
                </a:solidFill>
                <a:latin typeface="微软雅黑" panose="020B0503020204020204" charset="-122"/>
                <a:ea typeface="微软雅黑" panose="020B0503020204020204" charset="-122"/>
                <a:cs typeface="微软雅黑" panose="020B0503020204020204" charset="-122"/>
              </a:rPr>
              <a:t>面向过程的程序设计往往一个过程只能解决一个问题</a:t>
            </a:r>
            <a:r>
              <a:rPr lang="zh-CN">
                <a:latin typeface="微软雅黑" panose="020B0503020204020204" charset="-122"/>
                <a:ea typeface="微软雅黑" panose="020B0503020204020204" charset="-122"/>
                <a:cs typeface="微软雅黑" panose="020B0503020204020204" charset="-122"/>
              </a:rPr>
              <a:t>，对于复杂问题难以进行设计，如果有需求变动，则会牵一发而动全身。</a:t>
            </a:r>
          </a:p>
          <a:p>
            <a:pPr indent="457200" fontAlgn="auto">
              <a:lnSpc>
                <a:spcPct val="150000"/>
              </a:lnSpc>
              <a:extLst>
                <a:ext uri="{35155182-B16C-46BC-9424-99874614C6A1}">
                  <wpsdc:indentchars xmlns="" xmlns:wpsdc="http://www.wps.cn/officeDocument/2017/drawingmlCustomData" val="200" checksum="59296752"/>
                </a:ext>
              </a:extLst>
            </a:pPr>
            <a:r>
              <a:rPr lang="zh-CN" b="1">
                <a:solidFill>
                  <a:srgbClr val="FF0000"/>
                </a:solidFill>
                <a:latin typeface="微软雅黑" panose="020B0503020204020204" charset="-122"/>
                <a:ea typeface="微软雅黑" panose="020B0503020204020204" charset="-122"/>
                <a:cs typeface="微软雅黑" panose="020B0503020204020204" charset="-122"/>
              </a:rPr>
              <a:t>面向对象</a:t>
            </a:r>
            <a:r>
              <a:rPr lang="zh-CN">
                <a:latin typeface="微软雅黑" panose="020B0503020204020204" charset="-122"/>
                <a:ea typeface="微软雅黑" panose="020B0503020204020204" charset="-122"/>
                <a:cs typeface="微软雅黑" panose="020B0503020204020204" charset="-122"/>
              </a:rPr>
              <a:t>是一种</a:t>
            </a:r>
            <a:r>
              <a:rPr lang="zh-CN" b="1">
                <a:solidFill>
                  <a:srgbClr val="FF0000"/>
                </a:solidFill>
                <a:latin typeface="微软雅黑" panose="020B0503020204020204" charset="-122"/>
                <a:ea typeface="微软雅黑" panose="020B0503020204020204" charset="-122"/>
                <a:cs typeface="微软雅黑" panose="020B0503020204020204" charset="-122"/>
              </a:rPr>
              <a:t>自底而上</a:t>
            </a:r>
            <a:r>
              <a:rPr lang="zh-CN">
                <a:latin typeface="微软雅黑" panose="020B0503020204020204" charset="-122"/>
                <a:ea typeface="微软雅黑" panose="020B0503020204020204" charset="-122"/>
                <a:cs typeface="微软雅黑" panose="020B0503020204020204" charset="-122"/>
              </a:rPr>
              <a:t>的设计方法。面向对象程序设计（Object-Oriented Programming,OOP）用于描述客观世界中的事物，每一个具体的事物都是一个对象，同类型的对象拥有共同的属性和行为，则形成了类，这一过程就是抽象。</a:t>
            </a:r>
            <a:r>
              <a:rPr lang="zh-CN" b="1">
                <a:solidFill>
                  <a:srgbClr val="FF0000"/>
                </a:solidFill>
                <a:latin typeface="微软雅黑" panose="020B0503020204020204" charset="-122"/>
                <a:ea typeface="微软雅黑" panose="020B0503020204020204" charset="-122"/>
                <a:cs typeface="微软雅黑" panose="020B0503020204020204" charset="-122"/>
              </a:rPr>
              <a:t>抽象是面向对象程序设计的本质，类是其关键，类与对象是抽象与具体的对应。面向对象程序设计将数据和操作看成一个整体</a:t>
            </a:r>
            <a:r>
              <a:rPr lang="zh-CN">
                <a:latin typeface="微软雅黑" panose="020B0503020204020204" charset="-122"/>
                <a:ea typeface="微软雅黑" panose="020B0503020204020204" charset="-122"/>
                <a:cs typeface="微软雅黑" panose="020B0503020204020204" charset="-122"/>
              </a:rPr>
              <a:t>，可以提高程序的开发效率，使得程序结构清晰，增加程序的可维护性，提高代码的可复用性。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9.6 </a:t>
            </a:r>
            <a:r>
              <a:rPr lang="zh-CN" altLang="en-US" sz="3600" dirty="0">
                <a:sym typeface="+mn-ea"/>
              </a:rPr>
              <a:t>自定义异常类</a:t>
            </a:r>
          </a:p>
        </p:txBody>
      </p:sp>
      <p:sp>
        <p:nvSpPr>
          <p:cNvPr id="5" name="文本框 4"/>
          <p:cNvSpPr txBox="1"/>
          <p:nvPr/>
        </p:nvSpPr>
        <p:spPr>
          <a:xfrm>
            <a:off x="1801495" y="1181735"/>
            <a:ext cx="4938395" cy="4892675"/>
          </a:xfrm>
          <a:prstGeom prst="rect">
            <a:avLst/>
          </a:prstGeom>
          <a:noFill/>
          <a:ln w="9525">
            <a:noFill/>
          </a:ln>
        </p:spPr>
        <p:txBody>
          <a:bodyPr wrap="square">
            <a:spAutoFit/>
          </a:bodyPr>
          <a:lstStyle/>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class </a:t>
            </a:r>
            <a:r>
              <a:rPr lang="en-US" altLang="en-US" sz="1600" b="0" dirty="0" err="1">
                <a:latin typeface="微软雅黑" panose="020B0503020204020204" charset="-122"/>
                <a:ea typeface="微软雅黑" panose="020B0503020204020204" charset="-122"/>
                <a:cs typeface="微软雅黑" panose="020B0503020204020204" charset="-122"/>
              </a:rPr>
              <a:t>AgeError</a:t>
            </a:r>
            <a:r>
              <a:rPr lang="en-US" altLang="en-US" sz="1600" b="0" dirty="0">
                <a:latin typeface="微软雅黑" panose="020B0503020204020204" charset="-122"/>
                <a:ea typeface="微软雅黑" panose="020B0503020204020204" charset="-122"/>
                <a:cs typeface="微软雅黑" panose="020B0503020204020204" charset="-122"/>
              </a:rPr>
              <a:t>(Exception):</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def __</a:t>
            </a:r>
            <a:r>
              <a:rPr lang="en-US" altLang="en-US" sz="1600" b="0" dirty="0" err="1">
                <a:latin typeface="微软雅黑" panose="020B0503020204020204" charset="-122"/>
                <a:ea typeface="微软雅黑" panose="020B0503020204020204" charset="-122"/>
                <a:cs typeface="微软雅黑" panose="020B0503020204020204" charset="-122"/>
              </a:rPr>
              <a:t>init</a:t>
            </a:r>
            <a:r>
              <a:rPr lang="en-US" altLang="en-US" sz="1600" b="0" dirty="0">
                <a:latin typeface="微软雅黑" panose="020B0503020204020204" charset="-122"/>
                <a:ea typeface="微软雅黑" panose="020B0503020204020204" charset="-122"/>
                <a:cs typeface="微软雅黑" panose="020B0503020204020204" charset="-122"/>
              </a:rPr>
              <a:t>__(</a:t>
            </a:r>
            <a:r>
              <a:rPr lang="en-US" altLang="en-US" sz="1600" b="0" dirty="0" err="1">
                <a:latin typeface="微软雅黑" panose="020B0503020204020204" charset="-122"/>
                <a:ea typeface="微软雅黑" panose="020B0503020204020204" charset="-122"/>
                <a:cs typeface="微软雅黑" panose="020B0503020204020204" charset="-122"/>
              </a:rPr>
              <a:t>self,error_info</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a:t>
            </a:r>
            <a:r>
              <a:rPr lang="en-US" altLang="en-US" sz="1600" b="0" dirty="0" err="1">
                <a:latin typeface="微软雅黑" panose="020B0503020204020204" charset="-122"/>
                <a:ea typeface="微软雅黑" panose="020B0503020204020204" charset="-122"/>
                <a:cs typeface="微软雅黑" panose="020B0503020204020204" charset="-122"/>
              </a:rPr>
              <a:t>self.error_info</a:t>
            </a:r>
            <a:r>
              <a:rPr lang="en-US" altLang="en-US" sz="1600" b="0" dirty="0">
                <a:latin typeface="微软雅黑" panose="020B0503020204020204" charset="-122"/>
                <a:ea typeface="微软雅黑" panose="020B0503020204020204" charset="-122"/>
                <a:cs typeface="微软雅黑" panose="020B0503020204020204" charset="-122"/>
              </a:rPr>
              <a:t> = </a:t>
            </a:r>
            <a:r>
              <a:rPr lang="en-US" altLang="en-US" sz="1600" b="0" dirty="0" err="1">
                <a:latin typeface="微软雅黑" panose="020B0503020204020204" charset="-122"/>
                <a:ea typeface="微软雅黑" panose="020B0503020204020204" charset="-122"/>
                <a:cs typeface="微软雅黑" panose="020B0503020204020204" charset="-122"/>
              </a:rPr>
              <a:t>error_info</a:t>
            </a:r>
            <a:endParaRPr lang="en-US" altLang="en-US" sz="16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def __str__(self):</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return </a:t>
            </a:r>
            <a:r>
              <a:rPr lang="en-US" altLang="en-US" sz="1600" b="0" dirty="0" err="1">
                <a:latin typeface="微软雅黑" panose="020B0503020204020204" charset="-122"/>
                <a:ea typeface="微软雅黑" panose="020B0503020204020204" charset="-122"/>
                <a:cs typeface="微软雅黑" panose="020B0503020204020204" charset="-122"/>
              </a:rPr>
              <a:t>self.error_info</a:t>
            </a:r>
            <a:endParaRPr lang="en-US" altLang="en-US" sz="1600" b="0" dirty="0">
              <a:latin typeface="微软雅黑" panose="020B0503020204020204" charset="-122"/>
              <a:ea typeface="微软雅黑" panose="020B0503020204020204" charset="-122"/>
              <a:cs typeface="微软雅黑" panose="020B0503020204020204" charset="-122"/>
            </a:endParaRP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age = int(input("</a:t>
            </a:r>
            <a:r>
              <a:rPr lang="en-US" altLang="en-US" sz="1600" b="0" dirty="0" err="1">
                <a:latin typeface="微软雅黑" panose="020B0503020204020204" charset="-122"/>
                <a:ea typeface="微软雅黑" panose="020B0503020204020204" charset="-122"/>
                <a:cs typeface="微软雅黑" panose="020B0503020204020204" charset="-122"/>
              </a:rPr>
              <a:t>请输入年龄</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try:</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if age &lt; 18 or age &gt; 200:</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raise </a:t>
            </a:r>
            <a:r>
              <a:rPr lang="en-US" altLang="en-US" sz="1600" b="0" dirty="0" err="1">
                <a:latin typeface="微软雅黑" panose="020B0503020204020204" charset="-122"/>
                <a:ea typeface="微软雅黑" panose="020B0503020204020204" charset="-122"/>
                <a:cs typeface="微软雅黑" panose="020B0503020204020204" charset="-122"/>
              </a:rPr>
              <a:t>AgeError</a:t>
            </a:r>
            <a:r>
              <a:rPr lang="en-US" altLang="en-US" sz="1600" b="0" dirty="0">
                <a:latin typeface="微软雅黑" panose="020B0503020204020204" charset="-122"/>
                <a:ea typeface="微软雅黑" panose="020B0503020204020204" charset="-122"/>
                <a:cs typeface="微软雅黑" panose="020B0503020204020204" charset="-122"/>
              </a:rPr>
              <a:t>("</a:t>
            </a:r>
            <a:r>
              <a:rPr lang="en-US" altLang="en-US" sz="1600" b="0" dirty="0" err="1">
                <a:latin typeface="微软雅黑" panose="020B0503020204020204" charset="-122"/>
                <a:ea typeface="微软雅黑" panose="020B0503020204020204" charset="-122"/>
                <a:cs typeface="微软雅黑" panose="020B0503020204020204" charset="-122"/>
              </a:rPr>
              <a:t>年龄不在成年人范围内</a:t>
            </a:r>
            <a:r>
              <a:rPr lang="en-US" altLang="en-US" sz="1600" b="0" dirty="0">
                <a:latin typeface="微软雅黑" panose="020B0503020204020204" charset="-122"/>
                <a:ea typeface="微软雅黑" panose="020B0503020204020204" charset="-122"/>
                <a:cs typeface="微软雅黑" panose="020B0503020204020204" charset="-122"/>
              </a:rPr>
              <a:t>！")</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else: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print("</a:t>
            </a:r>
            <a:r>
              <a:rPr lang="en-US" altLang="en-US" sz="1600" b="0" dirty="0" err="1">
                <a:latin typeface="微软雅黑" panose="020B0503020204020204" charset="-122"/>
                <a:ea typeface="微软雅黑" panose="020B0503020204020204" charset="-122"/>
                <a:cs typeface="微软雅黑" panose="020B0503020204020204" charset="-122"/>
              </a:rPr>
              <a:t>年龄是</a:t>
            </a:r>
            <a:r>
              <a:rPr lang="en-US" altLang="en-US" sz="1600" b="0" dirty="0">
                <a:latin typeface="微软雅黑" panose="020B0503020204020204" charset="-122"/>
                <a:ea typeface="微软雅黑" panose="020B0503020204020204" charset="-122"/>
                <a:cs typeface="微软雅黑" panose="020B0503020204020204" charset="-122"/>
              </a:rPr>
              <a:t>：",age)</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except </a:t>
            </a:r>
            <a:r>
              <a:rPr lang="en-US" altLang="en-US" sz="1600" b="0" dirty="0" err="1">
                <a:latin typeface="微软雅黑" panose="020B0503020204020204" charset="-122"/>
                <a:ea typeface="微软雅黑" panose="020B0503020204020204" charset="-122"/>
                <a:cs typeface="微软雅黑" panose="020B0503020204020204" charset="-122"/>
              </a:rPr>
              <a:t>AgeError</a:t>
            </a:r>
            <a:r>
              <a:rPr lang="en-US" altLang="en-US" sz="1600" b="0" dirty="0">
                <a:latin typeface="微软雅黑" panose="020B0503020204020204" charset="-122"/>
                <a:ea typeface="微软雅黑" panose="020B0503020204020204" charset="-122"/>
                <a:cs typeface="微软雅黑" panose="020B0503020204020204" charset="-122"/>
              </a:rPr>
              <a:t> as a:</a:t>
            </a:r>
          </a:p>
          <a:p>
            <a:pPr marL="342900" indent="-342900" fontAlgn="auto">
              <a:lnSpc>
                <a:spcPct val="150000"/>
              </a:lnSpc>
              <a:buFont typeface="+mj-lt"/>
              <a:buAutoNum type="arabicPeriod"/>
            </a:pPr>
            <a:r>
              <a:rPr lang="en-US" altLang="en-US" sz="1600" b="0" dirty="0">
                <a:latin typeface="微软雅黑" panose="020B0503020204020204" charset="-122"/>
                <a:ea typeface="微软雅黑" panose="020B0503020204020204" charset="-122"/>
                <a:cs typeface="微软雅黑" panose="020B0503020204020204" charset="-122"/>
              </a:rPr>
              <a:t>    print(</a:t>
            </a:r>
            <a:r>
              <a:rPr lang="en-US" altLang="en-US" sz="1600" b="0" dirty="0" err="1">
                <a:latin typeface="微软雅黑" panose="020B0503020204020204" charset="-122"/>
                <a:ea typeface="微软雅黑" panose="020B0503020204020204" charset="-122"/>
                <a:cs typeface="微软雅黑" panose="020B0503020204020204" charset="-122"/>
              </a:rPr>
              <a:t>a.error_info</a:t>
            </a:r>
            <a:r>
              <a:rPr lang="en-US" altLang="en-US" sz="1600" b="0" dirty="0">
                <a:latin typeface="微软雅黑" panose="020B0503020204020204" charset="-122"/>
                <a:ea typeface="微软雅黑" panose="020B0503020204020204" charset="-122"/>
                <a:cs typeface="微软雅黑" panose="020B0503020204020204" charset="-122"/>
              </a:rPr>
              <a:t>)</a:t>
            </a:r>
          </a:p>
        </p:txBody>
      </p:sp>
      <p:sp>
        <p:nvSpPr>
          <p:cNvPr id="3" name="文本框 2"/>
          <p:cNvSpPr txBox="1"/>
          <p:nvPr/>
        </p:nvSpPr>
        <p:spPr>
          <a:xfrm>
            <a:off x="7764145" y="3108325"/>
            <a:ext cx="2375535" cy="829945"/>
          </a:xfrm>
          <a:prstGeom prst="rect">
            <a:avLst/>
          </a:prstGeom>
          <a:noFill/>
          <a:ln w="9525">
            <a:noFill/>
          </a:ln>
        </p:spPr>
        <p:txBody>
          <a:bodyPr wrap="square">
            <a:spAutoFit/>
          </a:bodyPr>
          <a:lstStyle/>
          <a:p>
            <a:pPr indent="0" fontAlgn="auto">
              <a:lnSpc>
                <a:spcPct val="150000"/>
              </a:lnSpc>
            </a:pPr>
            <a:r>
              <a:rPr lang="zh-CN" sz="1600" b="0">
                <a:latin typeface="微软雅黑" panose="020B0503020204020204" charset="-122"/>
                <a:ea typeface="微软雅黑" panose="020B0503020204020204" charset="-122"/>
              </a:rPr>
              <a:t>请输入年龄：16</a:t>
            </a:r>
          </a:p>
          <a:p>
            <a:pPr indent="0" fontAlgn="auto">
              <a:lnSpc>
                <a:spcPct val="150000"/>
              </a:lnSpc>
            </a:pPr>
            <a:r>
              <a:rPr lang="zh-CN" sz="1600" b="0">
                <a:latin typeface="微软雅黑" panose="020B0503020204020204" charset="-122"/>
                <a:ea typeface="微软雅黑" panose="020B0503020204020204" charset="-122"/>
              </a:rPr>
              <a:t>年龄不在成年人范围内！</a:t>
            </a:r>
          </a:p>
        </p:txBody>
      </p:sp>
      <p:sp>
        <p:nvSpPr>
          <p:cNvPr id="13" name="圆角矩形 12"/>
          <p:cNvSpPr/>
          <p:nvPr/>
        </p:nvSpPr>
        <p:spPr>
          <a:xfrm>
            <a:off x="1243330" y="1102995"/>
            <a:ext cx="5676265" cy="5050790"/>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7395210" y="1102995"/>
            <a:ext cx="3113405" cy="5051425"/>
          </a:xfrm>
          <a:prstGeom prst="roundRect">
            <a:avLst/>
          </a:prstGeom>
          <a:noFill/>
          <a:ln>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713855" y="3274060"/>
            <a:ext cx="1050290" cy="49784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61915" y="964565"/>
            <a:ext cx="3580130" cy="460375"/>
          </a:xfrm>
          <a:prstGeom prst="rect">
            <a:avLst/>
          </a:prstGeom>
          <a:solidFill>
            <a:schemeClr val="accent4">
              <a:lumMod val="60000"/>
              <a:lumOff val="40000"/>
            </a:schemeClr>
          </a:solidFill>
          <a:ln w="9525">
            <a:noFill/>
          </a:ln>
        </p:spPr>
        <p:txBody>
          <a:bodyPr wrap="square">
            <a:spAutoFit/>
          </a:bodyPr>
          <a:lstStyle/>
          <a:p>
            <a:pPr indent="406400" fontAlgn="auto">
              <a:lnSpc>
                <a:spcPct val="150000"/>
              </a:lnSpc>
              <a:extLst>
                <a:ext uri="{35155182-B16C-46BC-9424-99874614C6A1}">
                  <wpsdc:indentchars xmlns="" xmlns:wpsdc="http://www.wps.cn/officeDocument/2017/drawingmlCustomData" val="200" checksum="1740828767"/>
                </a:ext>
              </a:extLst>
            </a:pPr>
            <a:r>
              <a:rPr lang="zh-CN" sz="1600" b="0">
                <a:latin typeface="微软雅黑" panose="020B0503020204020204" charset="-122"/>
                <a:ea typeface="微软雅黑" panose="020B0503020204020204" charset="-122"/>
              </a:rPr>
              <a:t>捕获自定义异常类AgeError</a:t>
            </a:r>
            <a:endParaRPr lang="zh-CN" altLang="en-US" sz="1600" b="0">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12859" y="3109913"/>
            <a:ext cx="2852532" cy="521970"/>
          </a:xfrm>
          <a:prstGeom prst="rect">
            <a:avLst/>
          </a:prstGeom>
          <a:noFill/>
        </p:spPr>
        <p:txBody>
          <a:bodyPr wrap="square" rtlCol="0">
            <a:spAutoFit/>
          </a:bodyPr>
          <a:lstStyle/>
          <a:p>
            <a:pPr algn="ctr"/>
            <a:r>
              <a:rPr lang="zh-CN" altLang="en-US" sz="2800" b="1" dirty="0">
                <a:sym typeface="+mn-ea"/>
              </a:rPr>
              <a:t>本章小结</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3836670" cy="645160"/>
          </a:xfrm>
          <a:prstGeom prst="rect">
            <a:avLst/>
          </a:prstGeom>
          <a:noFill/>
        </p:spPr>
        <p:txBody>
          <a:bodyPr wrap="square" rtlCol="0">
            <a:spAutoFit/>
          </a:bodyPr>
          <a:lstStyle/>
          <a:p>
            <a:r>
              <a:rPr lang="zh-CN" altLang="en-US" sz="3600" dirty="0"/>
              <a:t>本章小结</a:t>
            </a:r>
          </a:p>
        </p:txBody>
      </p:sp>
      <p:sp>
        <p:nvSpPr>
          <p:cNvPr id="100" name="文本框 99"/>
          <p:cNvSpPr txBox="1"/>
          <p:nvPr/>
        </p:nvSpPr>
        <p:spPr>
          <a:xfrm>
            <a:off x="1778635" y="1998345"/>
            <a:ext cx="8634730" cy="2861310"/>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zh-CN" sz="2000">
                <a:latin typeface="微软雅黑" panose="020B0503020204020204" charset="-122"/>
                <a:ea typeface="微软雅黑" panose="020B0503020204020204" charset="-122"/>
                <a:cs typeface="微软雅黑" panose="020B0503020204020204" charset="-122"/>
              </a:rPr>
              <a:t>本章主要介绍了面向对象的三大特征，包括</a:t>
            </a:r>
            <a:r>
              <a:rPr lang="zh-CN" sz="2000" b="1">
                <a:solidFill>
                  <a:srgbClr val="FF0000"/>
                </a:solidFill>
                <a:latin typeface="微软雅黑" panose="020B0503020204020204" charset="-122"/>
                <a:ea typeface="微软雅黑" panose="020B0503020204020204" charset="-122"/>
                <a:cs typeface="微软雅黑" panose="020B0503020204020204" charset="-122"/>
              </a:rPr>
              <a:t>封装</a:t>
            </a:r>
            <a:r>
              <a:rPr lang="zh-CN" sz="2000">
                <a:latin typeface="微软雅黑" panose="020B0503020204020204" charset="-122"/>
                <a:ea typeface="微软雅黑" panose="020B0503020204020204" charset="-122"/>
                <a:cs typeface="微软雅黑" panose="020B0503020204020204" charset="-122"/>
              </a:rPr>
              <a:t>、</a:t>
            </a:r>
            <a:r>
              <a:rPr lang="zh-CN" sz="2000" b="1">
                <a:solidFill>
                  <a:srgbClr val="FF0000"/>
                </a:solidFill>
                <a:latin typeface="微软雅黑" panose="020B0503020204020204" charset="-122"/>
                <a:ea typeface="微软雅黑" panose="020B0503020204020204" charset="-122"/>
                <a:cs typeface="微软雅黑" panose="020B0503020204020204" charset="-122"/>
              </a:rPr>
              <a:t>继承</a:t>
            </a:r>
            <a:r>
              <a:rPr lang="zh-CN" sz="2000">
                <a:latin typeface="微软雅黑" panose="020B0503020204020204" charset="-122"/>
                <a:ea typeface="微软雅黑" panose="020B0503020204020204" charset="-122"/>
                <a:cs typeface="微软雅黑" panose="020B0503020204020204" charset="-122"/>
              </a:rPr>
              <a:t>与</a:t>
            </a:r>
            <a:r>
              <a:rPr lang="zh-CN" sz="2000" b="1">
                <a:solidFill>
                  <a:srgbClr val="FF0000"/>
                </a:solidFill>
                <a:latin typeface="微软雅黑" panose="020B0503020204020204" charset="-122"/>
                <a:ea typeface="微软雅黑" panose="020B0503020204020204" charset="-122"/>
                <a:cs typeface="微软雅黑" panose="020B0503020204020204" charset="-122"/>
              </a:rPr>
              <a:t>多态</a:t>
            </a:r>
            <a:r>
              <a:rPr lang="zh-CN" sz="2000">
                <a:latin typeface="微软雅黑" panose="020B0503020204020204" charset="-122"/>
                <a:ea typeface="微软雅黑" panose="020B0503020204020204" charset="-122"/>
                <a:cs typeface="微软雅黑" panose="020B0503020204020204" charset="-122"/>
              </a:rPr>
              <a:t>。封装主要包括</a:t>
            </a:r>
            <a:r>
              <a:rPr lang="zh-CN" sz="2000" b="1">
                <a:solidFill>
                  <a:srgbClr val="FF0000"/>
                </a:solidFill>
                <a:latin typeface="微软雅黑" panose="020B0503020204020204" charset="-122"/>
                <a:ea typeface="微软雅黑" panose="020B0503020204020204" charset="-122"/>
                <a:cs typeface="微软雅黑" panose="020B0503020204020204" charset="-122"/>
              </a:rPr>
              <a:t>私有属性，私有方法以及@property装饰器对属性的限制</a:t>
            </a:r>
            <a:r>
              <a:rPr lang="zh-CN" sz="2000">
                <a:latin typeface="微软雅黑" panose="020B0503020204020204" charset="-122"/>
                <a:ea typeface="微软雅黑" panose="020B0503020204020204" charset="-122"/>
                <a:cs typeface="微软雅黑" panose="020B0503020204020204" charset="-122"/>
              </a:rPr>
              <a:t>；继承主要包括</a:t>
            </a:r>
            <a:r>
              <a:rPr lang="zh-CN" sz="2000" b="1">
                <a:solidFill>
                  <a:srgbClr val="FF0000"/>
                </a:solidFill>
                <a:latin typeface="微软雅黑" panose="020B0503020204020204" charset="-122"/>
                <a:ea typeface="微软雅黑" panose="020B0503020204020204" charset="-122"/>
                <a:cs typeface="微软雅黑" panose="020B0503020204020204" charset="-122"/>
              </a:rPr>
              <a:t>单一继承，多重继承以及派生类对基类中方法的重写</a:t>
            </a:r>
            <a:r>
              <a:rPr lang="zh-CN" sz="2000">
                <a:latin typeface="微软雅黑" panose="020B0503020204020204" charset="-122"/>
                <a:ea typeface="微软雅黑" panose="020B0503020204020204" charset="-122"/>
                <a:cs typeface="微软雅黑" panose="020B0503020204020204" charset="-122"/>
              </a:rPr>
              <a:t>；多态主要包括</a:t>
            </a:r>
            <a:r>
              <a:rPr lang="zh-CN" sz="2000" b="1">
                <a:solidFill>
                  <a:srgbClr val="FF0000"/>
                </a:solidFill>
                <a:latin typeface="微软雅黑" panose="020B0503020204020204" charset="-122"/>
                <a:ea typeface="微软雅黑" panose="020B0503020204020204" charset="-122"/>
                <a:cs typeface="微软雅黑" panose="020B0503020204020204" charset="-122"/>
              </a:rPr>
              <a:t>同名方法在不同派生类中的不同使用，内置函数str()、repr()的重写以及运算符的重载</a:t>
            </a:r>
            <a:r>
              <a:rPr lang="zh-CN" sz="2000">
                <a:latin typeface="微软雅黑" panose="020B0503020204020204" charset="-122"/>
                <a:ea typeface="微软雅黑" panose="020B0503020204020204" charset="-122"/>
                <a:cs typeface="微软雅黑" panose="020B0503020204020204" charset="-122"/>
              </a:rPr>
              <a:t>。在掌握面向对象编程后，还需要了解</a:t>
            </a:r>
            <a:r>
              <a:rPr lang="zh-CN" sz="2000" b="1">
                <a:solidFill>
                  <a:srgbClr val="FF0000"/>
                </a:solidFill>
                <a:latin typeface="微软雅黑" panose="020B0503020204020204" charset="-122"/>
                <a:ea typeface="微软雅黑" panose="020B0503020204020204" charset="-122"/>
                <a:cs typeface="微软雅黑" panose="020B0503020204020204" charset="-122"/>
              </a:rPr>
              <a:t>自定义异常类</a:t>
            </a:r>
            <a:r>
              <a:rPr lang="zh-CN" sz="2000">
                <a:latin typeface="微软雅黑" panose="020B0503020204020204" charset="-122"/>
                <a:ea typeface="微软雅黑" panose="020B0503020204020204" charset="-122"/>
                <a:cs typeface="微软雅黑" panose="020B0503020204020204" charset="-122"/>
              </a:rPr>
              <a:t>的使用场景以及和try...except语句等结合使用的方法。</a:t>
            </a:r>
            <a:endParaRPr lang="en-US" altLang="zh-CN" sz="2000" b="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9.1 </a:t>
            </a:r>
            <a:r>
              <a:rPr lang="zh-CN" altLang="en-US" sz="3600" dirty="0">
                <a:sym typeface="+mn-ea"/>
              </a:rPr>
              <a:t>面向对象概述</a:t>
            </a:r>
            <a:endParaRPr lang="zh-CN" altLang="en-US" sz="3600" dirty="0"/>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sz="2400" dirty="0">
                <a:sym typeface="+mn-ea"/>
              </a:rPr>
              <a:t>9.1.2 </a:t>
            </a:r>
            <a:r>
              <a:rPr sz="2400" dirty="0" err="1">
                <a:sym typeface="+mn-ea"/>
              </a:rPr>
              <a:t>面向对象的三大特性</a:t>
            </a:r>
            <a:endParaRPr lang="en-US" sz="2400" b="1" dirty="0">
              <a:sym typeface="+mn-ea"/>
            </a:endParaRPr>
          </a:p>
        </p:txBody>
      </p:sp>
      <p:sp>
        <p:nvSpPr>
          <p:cNvPr id="100" name="文本框 99"/>
          <p:cNvSpPr txBox="1"/>
          <p:nvPr/>
        </p:nvSpPr>
        <p:spPr>
          <a:xfrm>
            <a:off x="2760980" y="2275205"/>
            <a:ext cx="6670675" cy="2306955"/>
          </a:xfrm>
          <a:prstGeom prst="rect">
            <a:avLst/>
          </a:prstGeom>
          <a:noFill/>
          <a:ln w="9525">
            <a:noFill/>
          </a:ln>
        </p:spPr>
        <p:txBody>
          <a:bodyPr wrap="square">
            <a:spAutoFit/>
          </a:bodyPr>
          <a:lstStyle/>
          <a:p>
            <a:pPr indent="609600" fontAlgn="auto">
              <a:lnSpc>
                <a:spcPct val="150000"/>
              </a:lnSpc>
              <a:extLst>
                <a:ext uri="{35155182-B16C-46BC-9424-99874614C6A1}">
                  <wpsdc:indentchars xmlns="" xmlns:wpsdc="http://www.wps.cn/officeDocument/2017/drawingmlCustomData" val="200" checksum="4158780845"/>
                </a:ext>
              </a:extLst>
            </a:pPr>
            <a:r>
              <a:rPr lang="zh-CN" sz="2400" dirty="0">
                <a:latin typeface="微软雅黑" panose="020B0503020204020204" charset="-122"/>
                <a:ea typeface="微软雅黑" panose="020B0503020204020204" charset="-122"/>
                <a:cs typeface="微软雅黑" panose="020B0503020204020204" charset="-122"/>
              </a:rPr>
              <a:t>面向对象程序设计的主要特征可以概括为</a:t>
            </a:r>
            <a:r>
              <a:rPr lang="en-US" altLang="zh-CN" sz="2400" dirty="0">
                <a:latin typeface="微软雅黑" panose="020B0503020204020204" charset="-122"/>
                <a:ea typeface="微软雅黑" panose="020B0503020204020204" charset="-122"/>
                <a:cs typeface="微软雅黑" panose="020B0503020204020204" charset="-122"/>
              </a:rPr>
              <a:t>:</a:t>
            </a:r>
          </a:p>
          <a:p>
            <a:pPr marL="285750" indent="609600" fontAlgn="auto">
              <a:lnSpc>
                <a:spcPct val="150000"/>
              </a:lnSpc>
              <a:buFont typeface="Wingdings" panose="05000000000000000000" charset="0"/>
              <a:buChar char="Ø"/>
              <a:extLst>
                <a:ext uri="{35155182-B16C-46BC-9424-99874614C6A1}">
                  <wpsdc:indentchars xmlns="" xmlns:wpsdc="http://www.wps.cn/officeDocument/2017/drawingmlCustomData" val="200" checksum="4158780845"/>
                </a:ext>
              </a:extLst>
            </a:pPr>
            <a:r>
              <a:rPr lang="zh-CN" sz="2400" b="1" dirty="0">
                <a:solidFill>
                  <a:srgbClr val="FF0000"/>
                </a:solidFill>
                <a:latin typeface="微软雅黑" panose="020B0503020204020204" charset="-122"/>
                <a:ea typeface="微软雅黑" panose="020B0503020204020204" charset="-122"/>
                <a:cs typeface="微软雅黑" panose="020B0503020204020204" charset="-122"/>
              </a:rPr>
              <a:t>封装</a:t>
            </a:r>
          </a:p>
          <a:p>
            <a:pPr marL="285750" indent="609600" fontAlgn="auto">
              <a:lnSpc>
                <a:spcPct val="150000"/>
              </a:lnSpc>
              <a:buFont typeface="Wingdings" panose="05000000000000000000" charset="0"/>
              <a:buChar char="Ø"/>
              <a:extLst>
                <a:ext uri="{35155182-B16C-46BC-9424-99874614C6A1}">
                  <wpsdc:indentchars xmlns="" xmlns:wpsdc="http://www.wps.cn/officeDocument/2017/drawingmlCustomData" val="200" checksum="4158780845"/>
                </a:ext>
              </a:extLst>
            </a:pPr>
            <a:r>
              <a:rPr lang="zh-CN" sz="2400" b="1" dirty="0">
                <a:solidFill>
                  <a:srgbClr val="FF0000"/>
                </a:solidFill>
                <a:latin typeface="微软雅黑" panose="020B0503020204020204" charset="-122"/>
                <a:ea typeface="微软雅黑" panose="020B0503020204020204" charset="-122"/>
                <a:cs typeface="微软雅黑" panose="020B0503020204020204" charset="-122"/>
              </a:rPr>
              <a:t>继承</a:t>
            </a:r>
          </a:p>
          <a:p>
            <a:pPr marL="285750" indent="609600" fontAlgn="auto">
              <a:lnSpc>
                <a:spcPct val="150000"/>
              </a:lnSpc>
              <a:buFont typeface="Wingdings" panose="05000000000000000000" charset="0"/>
              <a:buChar char="Ø"/>
              <a:extLst>
                <a:ext uri="{35155182-B16C-46BC-9424-99874614C6A1}">
                  <wpsdc:indentchars xmlns="" xmlns:wpsdc="http://www.wps.cn/officeDocument/2017/drawingmlCustomData" val="200" checksum="4158780845"/>
                </a:ext>
              </a:extLst>
            </a:pPr>
            <a:r>
              <a:rPr lang="zh-CN" sz="2400" b="1" dirty="0">
                <a:solidFill>
                  <a:srgbClr val="FF0000"/>
                </a:solidFill>
                <a:latin typeface="微软雅黑" panose="020B0503020204020204" charset="-122"/>
                <a:ea typeface="微软雅黑" panose="020B0503020204020204" charset="-122"/>
                <a:cs typeface="微软雅黑" panose="020B0503020204020204" charset="-122"/>
              </a:rPr>
              <a:t>多态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9.1 </a:t>
            </a:r>
            <a:r>
              <a:rPr lang="zh-CN" altLang="en-US" sz="3600" dirty="0">
                <a:sym typeface="+mn-ea"/>
              </a:rPr>
              <a:t>面向对象概述</a:t>
            </a:r>
            <a:endParaRPr lang="zh-CN" altLang="en-US" sz="3600" dirty="0"/>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sz="2400" dirty="0">
                <a:sym typeface="+mn-ea"/>
              </a:rPr>
              <a:t>9.1.2 </a:t>
            </a:r>
            <a:r>
              <a:rPr sz="2400" dirty="0" err="1">
                <a:sym typeface="+mn-ea"/>
              </a:rPr>
              <a:t>面向对象的三大特性</a:t>
            </a:r>
            <a:r>
              <a:rPr lang="en-US" sz="2400" dirty="0">
                <a:sym typeface="+mn-ea"/>
              </a:rPr>
              <a:t>-</a:t>
            </a:r>
            <a:r>
              <a:rPr lang="zh-CN" altLang="en-US" sz="2400" b="1" dirty="0">
                <a:sym typeface="+mn-ea"/>
              </a:rPr>
              <a:t>封装</a:t>
            </a:r>
          </a:p>
        </p:txBody>
      </p:sp>
      <p:sp>
        <p:nvSpPr>
          <p:cNvPr id="100" name="文本框 99"/>
          <p:cNvSpPr txBox="1"/>
          <p:nvPr/>
        </p:nvSpPr>
        <p:spPr>
          <a:xfrm>
            <a:off x="713740" y="1586865"/>
            <a:ext cx="10764520" cy="1014730"/>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b="1" dirty="0">
                <a:solidFill>
                  <a:srgbClr val="FF0000"/>
                </a:solidFill>
                <a:latin typeface="微软雅黑" panose="020B0503020204020204" charset="-122"/>
                <a:ea typeface="微软雅黑" panose="020B0503020204020204" charset="-122"/>
                <a:cs typeface="微软雅黑" panose="020B0503020204020204" charset="-122"/>
              </a:rPr>
              <a:t>封装是面向对象程序设计的核心思想</a:t>
            </a:r>
            <a:r>
              <a:rPr sz="2000" dirty="0">
                <a:latin typeface="微软雅黑" panose="020B0503020204020204" charset="-122"/>
                <a:ea typeface="微软雅黑" panose="020B0503020204020204" charset="-122"/>
                <a:cs typeface="微软雅黑" panose="020B0503020204020204" charset="-122"/>
              </a:rPr>
              <a:t>，</a:t>
            </a:r>
            <a:r>
              <a:rPr sz="2000" b="1" dirty="0">
                <a:solidFill>
                  <a:srgbClr val="FF0000"/>
                </a:solidFill>
                <a:latin typeface="微软雅黑" panose="020B0503020204020204" charset="-122"/>
                <a:ea typeface="微软雅黑" panose="020B0503020204020204" charset="-122"/>
                <a:cs typeface="微软雅黑" panose="020B0503020204020204" charset="-122"/>
              </a:rPr>
              <a:t>将对象的属性和行为封装起来</a:t>
            </a:r>
            <a:r>
              <a:rPr sz="2000" dirty="0">
                <a:latin typeface="微软雅黑" panose="020B0503020204020204" charset="-122"/>
                <a:ea typeface="微软雅黑" panose="020B0503020204020204" charset="-122"/>
                <a:cs typeface="微软雅黑" panose="020B0503020204020204" charset="-122"/>
              </a:rPr>
              <a:t>，避免了外界直接访问对象而造成的过度依赖，也阻碍了外界修改对象的内部数据而可能引发的难以预见的结果。</a:t>
            </a:r>
            <a:endParaRPr lang="zh-CN" sz="2000" b="1" dirty="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3"/>
          <a:srcRect l="471" t="788"/>
          <a:stretch>
            <a:fillRect/>
          </a:stretch>
        </p:blipFill>
        <p:spPr>
          <a:xfrm>
            <a:off x="3021965" y="2601595"/>
            <a:ext cx="6147435" cy="3665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9.1 </a:t>
            </a:r>
            <a:r>
              <a:rPr lang="zh-CN" altLang="en-US" sz="3600" dirty="0">
                <a:sym typeface="+mn-ea"/>
              </a:rPr>
              <a:t>面向对象概述</a:t>
            </a:r>
            <a:endParaRPr lang="zh-CN" altLang="en-US" sz="3600" dirty="0"/>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sz="2400" dirty="0">
                <a:sym typeface="+mn-ea"/>
              </a:rPr>
              <a:t>9.1.2 </a:t>
            </a:r>
            <a:r>
              <a:rPr sz="2400" dirty="0" err="1">
                <a:sym typeface="+mn-ea"/>
              </a:rPr>
              <a:t>面向对象的三大特性</a:t>
            </a:r>
            <a:r>
              <a:rPr lang="en-US" sz="2400" dirty="0">
                <a:sym typeface="+mn-ea"/>
              </a:rPr>
              <a:t>-</a:t>
            </a:r>
            <a:r>
              <a:rPr lang="zh-CN" altLang="en-US" sz="2400" b="1" dirty="0">
                <a:sym typeface="+mn-ea"/>
              </a:rPr>
              <a:t>继承</a:t>
            </a:r>
          </a:p>
        </p:txBody>
      </p:sp>
      <p:sp>
        <p:nvSpPr>
          <p:cNvPr id="100" name="文本框 99"/>
          <p:cNvSpPr txBox="1"/>
          <p:nvPr/>
        </p:nvSpPr>
        <p:spPr>
          <a:xfrm>
            <a:off x="5960110" y="1858645"/>
            <a:ext cx="4501515" cy="3784600"/>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dirty="0">
                <a:latin typeface="微软雅黑" panose="020B0503020204020204" charset="-122"/>
                <a:ea typeface="微软雅黑" panose="020B0503020204020204" charset="-122"/>
                <a:cs typeface="微软雅黑" panose="020B0503020204020204" charset="-122"/>
              </a:rPr>
              <a:t>继承主要描述的是</a:t>
            </a:r>
            <a:r>
              <a:rPr sz="2000" b="1" dirty="0">
                <a:solidFill>
                  <a:srgbClr val="FF0000"/>
                </a:solidFill>
                <a:latin typeface="微软雅黑" panose="020B0503020204020204" charset="-122"/>
                <a:ea typeface="微软雅黑" panose="020B0503020204020204" charset="-122"/>
                <a:cs typeface="微软雅黑" panose="020B0503020204020204" charset="-122"/>
              </a:rPr>
              <a:t>类与类之间的关系</a:t>
            </a:r>
            <a:r>
              <a:rPr sz="2000" dirty="0">
                <a:latin typeface="微软雅黑" panose="020B0503020204020204" charset="-122"/>
                <a:ea typeface="微软雅黑" panose="020B0503020204020204" charset="-122"/>
                <a:cs typeface="微软雅黑" panose="020B0503020204020204" charset="-122"/>
              </a:rPr>
              <a:t>，是面向对象程序设计中提高重用性的重要措施。</a:t>
            </a:r>
            <a:r>
              <a:rPr sz="2000" b="1" dirty="0">
                <a:solidFill>
                  <a:srgbClr val="FF0000"/>
                </a:solidFill>
                <a:latin typeface="微软雅黑" panose="020B0503020204020204" charset="-122"/>
                <a:ea typeface="微软雅黑" panose="020B0503020204020204" charset="-122"/>
                <a:cs typeface="微软雅黑" panose="020B0503020204020204" charset="-122"/>
              </a:rPr>
              <a:t>继承可以在无需编写原有类的情况下，对原有类的功能进行扩展</a:t>
            </a:r>
            <a:r>
              <a:rPr sz="2000" dirty="0">
                <a:latin typeface="微软雅黑" panose="020B0503020204020204" charset="-122"/>
                <a:ea typeface="微软雅黑" panose="020B0503020204020204" charset="-122"/>
                <a:cs typeface="微软雅黑" panose="020B0503020204020204" charset="-122"/>
              </a:rPr>
              <a:t>，既包括原有类的所有属性和行为，又可以定义自身的属性和行为，称为继承了原有类。</a:t>
            </a:r>
            <a:r>
              <a:rPr sz="2000" b="1" dirty="0">
                <a:solidFill>
                  <a:srgbClr val="FF0000"/>
                </a:solidFill>
                <a:latin typeface="微软雅黑" panose="020B0503020204020204" charset="-122"/>
                <a:ea typeface="微软雅黑" panose="020B0503020204020204" charset="-122"/>
                <a:cs typeface="微软雅黑" panose="020B0503020204020204" charset="-122"/>
              </a:rPr>
              <a:t>原有类称为父类或者基类，继承原有类的这个类称为子类或派生类</a:t>
            </a:r>
            <a:r>
              <a:rPr sz="2000" dirty="0">
                <a:latin typeface="微软雅黑" panose="020B0503020204020204" charset="-122"/>
                <a:ea typeface="微软雅黑" panose="020B0503020204020204" charset="-122"/>
                <a:cs typeface="微软雅黑" panose="020B0503020204020204" charset="-122"/>
              </a:rPr>
              <a:t>。</a:t>
            </a:r>
            <a:endParaRPr lang="zh-CN" sz="2000" b="1" dirty="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3"/>
          <a:srcRect l="961" t="662" b="1009"/>
          <a:stretch>
            <a:fillRect/>
          </a:stretch>
        </p:blipFill>
        <p:spPr>
          <a:xfrm>
            <a:off x="1582420" y="1858645"/>
            <a:ext cx="4122420" cy="3961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9190" y="45085"/>
            <a:ext cx="5600700" cy="645160"/>
          </a:xfrm>
          <a:prstGeom prst="rect">
            <a:avLst/>
          </a:prstGeom>
          <a:noFill/>
        </p:spPr>
        <p:txBody>
          <a:bodyPr wrap="square" rtlCol="0">
            <a:spAutoFit/>
          </a:bodyPr>
          <a:lstStyle/>
          <a:p>
            <a:r>
              <a:rPr lang="en-US" altLang="zh-CN" sz="3600" dirty="0">
                <a:sym typeface="+mn-ea"/>
              </a:rPr>
              <a:t>9.1 </a:t>
            </a:r>
            <a:r>
              <a:rPr lang="zh-CN" altLang="en-US" sz="3600" dirty="0">
                <a:sym typeface="+mn-ea"/>
              </a:rPr>
              <a:t>面向对象概述</a:t>
            </a:r>
            <a:endParaRPr lang="zh-CN" altLang="en-US" sz="3600" dirty="0"/>
          </a:p>
        </p:txBody>
      </p:sp>
      <p:sp>
        <p:nvSpPr>
          <p:cNvPr id="3" name="文本框 2"/>
          <p:cNvSpPr txBox="1"/>
          <p:nvPr/>
        </p:nvSpPr>
        <p:spPr>
          <a:xfrm>
            <a:off x="1139190" y="1126490"/>
            <a:ext cx="4721860" cy="460375"/>
          </a:xfrm>
          <a:prstGeom prst="rect">
            <a:avLst/>
          </a:prstGeom>
          <a:noFill/>
        </p:spPr>
        <p:txBody>
          <a:bodyPr wrap="square" rtlCol="0">
            <a:spAutoFit/>
          </a:bodyPr>
          <a:lstStyle/>
          <a:p>
            <a:r>
              <a:rPr lang="en-US" sz="2400" dirty="0">
                <a:sym typeface="+mn-ea"/>
              </a:rPr>
              <a:t>9.1.2 </a:t>
            </a:r>
            <a:r>
              <a:rPr sz="2400" dirty="0" err="1">
                <a:sym typeface="+mn-ea"/>
              </a:rPr>
              <a:t>面向对象的三大特性</a:t>
            </a:r>
            <a:r>
              <a:rPr lang="en-US" sz="2400" dirty="0">
                <a:sym typeface="+mn-ea"/>
              </a:rPr>
              <a:t>-</a:t>
            </a:r>
            <a:r>
              <a:rPr lang="zh-CN" altLang="en-US" sz="2400" b="1" dirty="0">
                <a:sym typeface="+mn-ea"/>
              </a:rPr>
              <a:t>多态</a:t>
            </a:r>
          </a:p>
        </p:txBody>
      </p:sp>
      <p:sp>
        <p:nvSpPr>
          <p:cNvPr id="100" name="文本框 99"/>
          <p:cNvSpPr txBox="1"/>
          <p:nvPr/>
        </p:nvSpPr>
        <p:spPr>
          <a:xfrm>
            <a:off x="1139190" y="1586865"/>
            <a:ext cx="10191750" cy="1014730"/>
          </a:xfrm>
          <a:prstGeom prst="rect">
            <a:avLst/>
          </a:prstGeom>
          <a:noFill/>
          <a:ln w="9525">
            <a:noFill/>
          </a:ln>
        </p:spPr>
        <p:txBody>
          <a:bodyPr wrap="square">
            <a:spAutoFit/>
          </a:bodyPr>
          <a:lstStyle/>
          <a:p>
            <a:pPr indent="508000" fontAlgn="auto">
              <a:lnSpc>
                <a:spcPct val="150000"/>
              </a:lnSpc>
              <a:extLst>
                <a:ext uri="{35155182-B16C-46BC-9424-99874614C6A1}">
                  <wpsdc:indentchars xmlns="" xmlns:wpsdc="http://www.wps.cn/officeDocument/2017/drawingmlCustomData" val="200" checksum="282533468"/>
                </a:ext>
              </a:extLst>
            </a:pPr>
            <a:r>
              <a:rPr sz="2000" b="1" dirty="0" err="1">
                <a:solidFill>
                  <a:srgbClr val="FF0000"/>
                </a:solidFill>
                <a:latin typeface="微软雅黑" panose="020B0503020204020204" charset="-122"/>
                <a:ea typeface="微软雅黑" panose="020B0503020204020204" charset="-122"/>
                <a:cs typeface="微软雅黑" panose="020B0503020204020204" charset="-122"/>
              </a:rPr>
              <a:t>多态是指属性或者行为在基类及其派生类中具有不同的含义或者形式</a:t>
            </a:r>
            <a:r>
              <a:rPr sz="2000" dirty="0" err="1">
                <a:latin typeface="微软雅黑" panose="020B0503020204020204" charset="-122"/>
                <a:ea typeface="微软雅黑" panose="020B0503020204020204" charset="-122"/>
                <a:cs typeface="微软雅黑" panose="020B0503020204020204" charset="-122"/>
              </a:rPr>
              <a:t>，多态特性使得开发更加科学以及符合人类的思维习惯</a:t>
            </a:r>
            <a:r>
              <a:rPr sz="2000" dirty="0">
                <a:latin typeface="微软雅黑" panose="020B0503020204020204" charset="-122"/>
                <a:ea typeface="微软雅黑" panose="020B0503020204020204" charset="-122"/>
                <a:cs typeface="微软雅黑" panose="020B0503020204020204" charset="-122"/>
              </a:rPr>
              <a:t>。</a:t>
            </a:r>
            <a:endParaRPr lang="zh-CN" sz="2000" b="1" dirty="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3"/>
          <a:stretch>
            <a:fillRect/>
          </a:stretch>
        </p:blipFill>
        <p:spPr>
          <a:xfrm>
            <a:off x="3090545" y="2601595"/>
            <a:ext cx="6010275" cy="3798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866" y="405528"/>
            <a:ext cx="2852532" cy="953135"/>
          </a:xfrm>
          <a:prstGeom prst="rect">
            <a:avLst/>
          </a:prstGeom>
          <a:noFill/>
        </p:spPr>
        <p:txBody>
          <a:bodyPr wrap="square" rtlCol="0">
            <a:spAutoFit/>
          </a:bodyPr>
          <a:lstStyle/>
          <a:p>
            <a:pPr algn="ctr"/>
            <a:r>
              <a:rPr lang="en-US" altLang="zh-CN" sz="2800" b="1" dirty="0"/>
              <a:t>9.2</a:t>
            </a:r>
          </a:p>
          <a:p>
            <a:pPr algn="ctr"/>
            <a:r>
              <a:rPr lang="en-US" altLang="zh-CN" sz="2800" b="1" dirty="0"/>
              <a:t>封装</a:t>
            </a:r>
            <a:endParaRPr lang="zh-CN" altLang="en-US" sz="2800" b="1" dirty="0"/>
          </a:p>
        </p:txBody>
      </p:sp>
      <p:sp>
        <p:nvSpPr>
          <p:cNvPr id="3" name="文本框 2">
            <a:extLst>
              <a:ext uri="{FF2B5EF4-FFF2-40B4-BE49-F238E27FC236}">
                <a16:creationId xmlns:a16="http://schemas.microsoft.com/office/drawing/2014/main" id="{7E0057B0-D0D9-48B6-8027-A702E63CF895}"/>
              </a:ext>
            </a:extLst>
          </p:cNvPr>
          <p:cNvSpPr txBox="1"/>
          <p:nvPr/>
        </p:nvSpPr>
        <p:spPr>
          <a:xfrm>
            <a:off x="7078980" y="2345055"/>
            <a:ext cx="3263900" cy="461665"/>
          </a:xfrm>
          <a:prstGeom prst="rect">
            <a:avLst/>
          </a:prstGeom>
          <a:noFill/>
        </p:spPr>
        <p:txBody>
          <a:bodyPr wrap="square" rtlCol="0">
            <a:spAutoFit/>
          </a:bodyPr>
          <a:lstStyle/>
          <a:p>
            <a:pPr algn="l"/>
            <a:r>
              <a:rPr lang="zh-CN" altLang="en-US" sz="2400" dirty="0"/>
              <a:t>封装的概念</a:t>
            </a:r>
          </a:p>
        </p:txBody>
      </p:sp>
      <p:sp>
        <p:nvSpPr>
          <p:cNvPr id="4" name="文本框 3">
            <a:extLst>
              <a:ext uri="{FF2B5EF4-FFF2-40B4-BE49-F238E27FC236}">
                <a16:creationId xmlns:a16="http://schemas.microsoft.com/office/drawing/2014/main" id="{65CB372D-3E1B-4BF4-BB57-4F3A6684E765}"/>
              </a:ext>
            </a:extLst>
          </p:cNvPr>
          <p:cNvSpPr txBox="1"/>
          <p:nvPr/>
        </p:nvSpPr>
        <p:spPr>
          <a:xfrm>
            <a:off x="7078980" y="3732530"/>
            <a:ext cx="3515995" cy="461665"/>
          </a:xfrm>
          <a:prstGeom prst="rect">
            <a:avLst/>
          </a:prstGeom>
          <a:noFill/>
        </p:spPr>
        <p:txBody>
          <a:bodyPr wrap="square" rtlCol="0">
            <a:spAutoFit/>
          </a:bodyPr>
          <a:lstStyle/>
          <a:p>
            <a:pPr algn="l"/>
            <a:r>
              <a:rPr lang="zh-CN" altLang="en-US" sz="2400" dirty="0"/>
              <a:t>@property的使用</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4029</Words>
  <Application>Microsoft Office PowerPoint</Application>
  <PresentationFormat>宽屏</PresentationFormat>
  <Paragraphs>507</Paragraphs>
  <Slides>43</Slides>
  <Notes>33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43</vt:i4>
      </vt:variant>
    </vt:vector>
  </HeadingPairs>
  <TitlesOfParts>
    <vt:vector size="55" baseType="lpstr">
      <vt:lpstr>Neo Sans Std Medium</vt:lpstr>
      <vt:lpstr>等线</vt:lpstr>
      <vt:lpstr>等线 Light</vt:lpstr>
      <vt:lpstr>方正兰亭粗黑_GBK</vt:lpstr>
      <vt:lpstr>思源黑体 CN Bold</vt:lpstr>
      <vt:lpstr>微软雅黑</vt:lpstr>
      <vt:lpstr>Arial</vt:lpstr>
      <vt:lpstr>Arial Black</vt:lpstr>
      <vt:lpstr>Calibri</vt:lpstr>
      <vt:lpstr>Wingdings</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花总🍃</dc:creator>
  <cp:lastModifiedBy>PengChao Wei</cp:lastModifiedBy>
  <cp:revision>4050</cp:revision>
  <dcterms:created xsi:type="dcterms:W3CDTF">2022-01-24T05:39:00Z</dcterms:created>
  <dcterms:modified xsi:type="dcterms:W3CDTF">2025-06-30T03:25:23Z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vt:lpwstr>
  </property>
</Properties>
</file>