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6"/>
  </p:notesMasterIdLst>
  <p:handoutMasterIdLst>
    <p:handoutMasterId r:id="rId38"/>
  </p:handoutMasterIdLst>
  <p:sldIdLst>
    <p:sldId id="256" r:id="rId3"/>
    <p:sldId id="310" r:id="rId4"/>
    <p:sldId id="364" r:id="rId5"/>
    <p:sldId id="317" r:id="rId7"/>
    <p:sldId id="393" r:id="rId8"/>
    <p:sldId id="390" r:id="rId9"/>
    <p:sldId id="392" r:id="rId10"/>
    <p:sldId id="391" r:id="rId11"/>
    <p:sldId id="394" r:id="rId12"/>
    <p:sldId id="395" r:id="rId13"/>
    <p:sldId id="396" r:id="rId14"/>
    <p:sldId id="397" r:id="rId15"/>
    <p:sldId id="398" r:id="rId16"/>
    <p:sldId id="401" r:id="rId17"/>
    <p:sldId id="402" r:id="rId18"/>
    <p:sldId id="403" r:id="rId19"/>
    <p:sldId id="404" r:id="rId20"/>
    <p:sldId id="421" r:id="rId21"/>
    <p:sldId id="422" r:id="rId22"/>
    <p:sldId id="423" r:id="rId23"/>
    <p:sldId id="399" r:id="rId24"/>
    <p:sldId id="400" r:id="rId25"/>
    <p:sldId id="369" r:id="rId26"/>
    <p:sldId id="405" r:id="rId27"/>
    <p:sldId id="406" r:id="rId28"/>
    <p:sldId id="370" r:id="rId29"/>
    <p:sldId id="368" r:id="rId30"/>
    <p:sldId id="366" r:id="rId31"/>
    <p:sldId id="382" r:id="rId32"/>
    <p:sldId id="383" r:id="rId33"/>
    <p:sldId id="372" r:id="rId34"/>
    <p:sldId id="384" r:id="rId35"/>
    <p:sldId id="388" r:id="rId36"/>
    <p:sldId id="376"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E171933-4619-4E11-9A3F-F7608DF75F80}" styleName="中度样式 1 - 强调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634"/>
    <p:restoredTop sz="97013"/>
  </p:normalViewPr>
  <p:slideViewPr>
    <p:cSldViewPr snapToGrid="0" snapToObjects="1">
      <p:cViewPr varScale="1">
        <p:scale>
          <a:sx n="100" d="100"/>
          <a:sy n="100" d="100"/>
        </p:scale>
        <p:origin x="69" y="278"/>
      </p:cViewPr>
      <p:guideLst>
        <p:guide orient="horz" pos="2206"/>
        <p:guide pos="3834"/>
      </p:guideLst>
    </p:cSldViewPr>
  </p:slideViewPr>
  <p:notesTextViewPr>
    <p:cViewPr>
      <p:scale>
        <a:sx n="1" d="1"/>
        <a:sy n="1" d="1"/>
      </p:scale>
      <p:origin x="0" y="0"/>
    </p:cViewPr>
  </p:notesTextViewPr>
  <p:notesViewPr>
    <p:cSldViewPr snapToGrid="0" snapToObjects="1">
      <p:cViewPr varScale="1">
        <p:scale>
          <a:sx n="120" d="100"/>
          <a:sy n="120" d="100"/>
        </p:scale>
        <p:origin x="3880" y="19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 Target="slides/slide2.xml"/><Relationship Id="rId39" Type="http://schemas.openxmlformats.org/officeDocument/2006/relationships/presProps" Target="presProps.xml"/><Relationship Id="rId38" Type="http://schemas.openxmlformats.org/officeDocument/2006/relationships/handoutMaster" Target="handoutMasters/handoutMaster1.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F10FA5-98E6-FB4E-97B6-D4EB979E8963}"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F22E1E8-19DD-9846-964E-7494B0E7F513}"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36E7EC0-9BE3-5541-9D76-7DE32A6C9D42}" type="slidenum">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Header Placeholder 5"/>
          <p:cNvSpPr>
            <a:spLocks noGrp="1"/>
          </p:cNvSpPr>
          <p:nvPr>
            <p:ph type="hdr" sz="quarter" idx="12"/>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22E1E8-19DD-9846-964E-7494B0E7F513}" type="slidenum">
              <a:rPr lang="en-US" smtClean="0"/>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22E1E8-19DD-9846-964E-7494B0E7F513}" type="slidenum">
              <a:rPr lang="en-US" smtClean="0"/>
            </a:fld>
            <a:endParaRPr 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22E1E8-19DD-9846-964E-7494B0E7F513}" type="slidenum">
              <a:rPr lang="en-US" smtClean="0"/>
            </a:fld>
            <a:endParaRPr 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22E1E8-19DD-9846-964E-7494B0E7F513}" type="slidenum">
              <a:rPr lang="en-US" smtClean="0"/>
            </a:fld>
            <a:endParaRPr 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22E1E8-19DD-9846-964E-7494B0E7F513}" type="slidenum">
              <a:rPr lang="en-US" smtClean="0"/>
            </a:fld>
            <a:endParaRPr 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22E1E8-19DD-9846-964E-7494B0E7F513}" type="slidenum">
              <a:rPr lang="en-US" smtClean="0"/>
            </a:fld>
            <a:endParaRPr 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22E1E8-19DD-9846-964E-7494B0E7F513}" type="slidenum">
              <a:rPr lang="en-US" smtClean="0"/>
            </a:fld>
            <a:endParaRPr 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22E1E8-19DD-9846-964E-7494B0E7F513}" type="slidenum">
              <a:rPr lang="en-US" smtClean="0"/>
            </a:fld>
            <a:endParaRPr 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22E1E8-19DD-9846-964E-7494B0E7F513}" type="slidenum">
              <a:rPr lang="en-US" smtClean="0"/>
            </a:fld>
            <a:endParaRPr 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22E1E8-19DD-9846-964E-7494B0E7F513}"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22E1E8-19DD-9846-964E-7494B0E7F513}" type="slidenum">
              <a:rPr lang="en-US" smtClean="0"/>
            </a:fld>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22E1E8-19DD-9846-964E-7494B0E7F513}" type="slidenum">
              <a:rPr lang="en-US" smtClean="0"/>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22E1E8-19DD-9846-964E-7494B0E7F513}" type="slidenum">
              <a:rPr lang="en-US" smtClean="0"/>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22E1E8-19DD-9846-964E-7494B0E7F513}" type="slidenum">
              <a:rPr lang="en-US" smtClean="0"/>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22E1E8-19DD-9846-964E-7494B0E7F513}" type="slidenum">
              <a:rPr lang="en-US" smtClean="0"/>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22E1E8-19DD-9846-964E-7494B0E7F513}" type="slidenum">
              <a:rPr lang="en-US" smtClean="0"/>
            </a:fld>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22E1E8-19DD-9846-964E-7494B0E7F513}" type="slidenum">
              <a:rPr lang="en-US" smtClean="0"/>
            </a:fld>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22E1E8-19DD-9846-964E-7494B0E7F513}" type="slidenum">
              <a:rPr lang="en-US" smtClean="0"/>
            </a:fld>
            <a:endParaRPr 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4F22E1E8-19DD-9846-964E-7494B0E7F513}" type="slidenum">
              <a:rPr lang="en-US" smtClean="0"/>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Full Blank">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2">
    <p:spTree>
      <p:nvGrpSpPr>
        <p:cNvPr id="1" name=""/>
        <p:cNvGrpSpPr/>
        <p:nvPr/>
      </p:nvGrpSpPr>
      <p:grpSpPr>
        <a:xfrm>
          <a:off x="0" y="0"/>
          <a:ext cx="0" cy="0"/>
          <a:chOff x="0" y="0"/>
          <a:chExt cx="0" cy="0"/>
        </a:xfrm>
      </p:grpSpPr>
      <p:sp>
        <p:nvSpPr>
          <p:cNvPr id="2" name="Rectangle 1"/>
          <p:cNvSpPr/>
          <p:nvPr userDrawn="1"/>
        </p:nvSpPr>
        <p:spPr>
          <a:xfrm>
            <a:off x="11680723" y="-23450"/>
            <a:ext cx="344130" cy="48556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p:nvPr userDrawn="1"/>
        </p:nvSpPr>
        <p:spPr>
          <a:xfrm>
            <a:off x="11631256" y="173194"/>
            <a:ext cx="431790"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n-lt"/>
                <a:ea typeface="Consolas" panose="020B0609020204030204" charset="0"/>
                <a:cs typeface="Consolas" panose="020B0609020204030204" charset="0"/>
              </a:rPr>
            </a:fld>
            <a:endParaRPr lang="en-US" sz="800" b="0" i="0" dirty="0">
              <a:solidFill>
                <a:srgbClr val="FEFEFE"/>
              </a:solidFill>
              <a:latin typeface="+mn-lt"/>
              <a:ea typeface="Consolas" panose="020B0609020204030204" charset="0"/>
              <a:cs typeface="Consolas" panose="020B0609020204030204" charset="0"/>
            </a:endParaRPr>
          </a:p>
        </p:txBody>
      </p:sp>
      <p:sp>
        <p:nvSpPr>
          <p:cNvPr id="43" name="Text Placeholder 42"/>
          <p:cNvSpPr>
            <a:spLocks noGrp="1"/>
          </p:cNvSpPr>
          <p:nvPr userDrawn="1">
            <p:ph type="body" sz="quarter" idx="10" hasCustomPrompt="1"/>
          </p:nvPr>
        </p:nvSpPr>
        <p:spPr>
          <a:xfrm>
            <a:off x="8440087" y="6490940"/>
            <a:ext cx="2998268" cy="203846"/>
          </a:xfrm>
        </p:spPr>
        <p:txBody>
          <a:bodyPr>
            <a:noAutofit/>
          </a:bodyPr>
          <a:lstStyle>
            <a:lvl1pPr marL="0" indent="0" algn="r">
              <a:buNone/>
              <a:defRPr sz="800" b="0" i="0">
                <a:solidFill>
                  <a:schemeClr val="tx2"/>
                </a:solidFill>
                <a:latin typeface="+mn-lt"/>
                <a:ea typeface="Candara Light" panose="020E0502030303020204" charset="0"/>
                <a:cs typeface="Candara Light" panose="020E0502030303020204"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a:t>Click to edit Master text styles for your custom footer</a:t>
            </a:r>
            <a:endParaRPr lang="en-US" dirty="0"/>
          </a:p>
        </p:txBody>
      </p:sp>
      <p:grpSp>
        <p:nvGrpSpPr>
          <p:cNvPr id="5" name="Group 4"/>
          <p:cNvGrpSpPr/>
          <p:nvPr userDrawn="1"/>
        </p:nvGrpSpPr>
        <p:grpSpPr>
          <a:xfrm>
            <a:off x="11808932" y="6477097"/>
            <a:ext cx="231532" cy="231532"/>
            <a:chOff x="11275488" y="5797834"/>
            <a:chExt cx="353804" cy="353804"/>
          </a:xfrm>
        </p:grpSpPr>
        <p:sp>
          <p:nvSpPr>
            <p:cNvPr id="3" name="Oval 2">
              <a:hlinkClick r:id="" action="ppaction://hlinkshowjump?jump=nextslide"/>
            </p:cNvPr>
            <p:cNvSpPr/>
            <p:nvPr userDrawn="1"/>
          </p:nvSpPr>
          <p:spPr>
            <a:xfrm>
              <a:off x="11275488" y="5797834"/>
              <a:ext cx="353804" cy="353804"/>
            </a:xfrm>
            <a:prstGeom prst="ellipse">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Chevron 32">
              <a:hlinkClick r:id="" tooltip="Next Slide" action="ppaction://hlinkshowjump?jump=nextslide"/>
            </p:cNvPr>
            <p:cNvSpPr/>
            <p:nvPr userDrawn="1"/>
          </p:nvSpPr>
          <p:spPr>
            <a:xfrm>
              <a:off x="11402389" y="5893733"/>
              <a:ext cx="125792" cy="171788"/>
            </a:xfrm>
            <a:prstGeom prst="chevron">
              <a:avLst>
                <a:gd name="adj" fmla="val 66337"/>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4" name="Group 13"/>
          <p:cNvGrpSpPr/>
          <p:nvPr userDrawn="1"/>
        </p:nvGrpSpPr>
        <p:grpSpPr>
          <a:xfrm>
            <a:off x="11543208" y="6477097"/>
            <a:ext cx="231532" cy="231532"/>
            <a:chOff x="11275488" y="5797834"/>
            <a:chExt cx="353804" cy="353804"/>
          </a:xfrm>
        </p:grpSpPr>
        <p:sp>
          <p:nvSpPr>
            <p:cNvPr id="15" name="Oval 14">
              <a:hlinkClick r:id="" action="ppaction://hlinkshowjump?jump=nextslide"/>
            </p:cNvPr>
            <p:cNvSpPr/>
            <p:nvPr userDrawn="1"/>
          </p:nvSpPr>
          <p:spPr>
            <a:xfrm>
              <a:off x="11275488" y="5797834"/>
              <a:ext cx="353804" cy="353804"/>
            </a:xfrm>
            <a:prstGeom prst="ellipse">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hevron 15">
              <a:hlinkClick r:id="" tooltip="Next Slide" action="ppaction://hlinkshowjump?jump=nextslide"/>
            </p:cNvPr>
            <p:cNvSpPr/>
            <p:nvPr userDrawn="1"/>
          </p:nvSpPr>
          <p:spPr>
            <a:xfrm>
              <a:off x="11402389" y="5893733"/>
              <a:ext cx="125792" cy="171788"/>
            </a:xfrm>
            <a:prstGeom prst="chevron">
              <a:avLst>
                <a:gd name="adj" fmla="val 66337"/>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8" name="Picture Placeholder 2"/>
          <p:cNvSpPr>
            <a:spLocks noGrp="1"/>
          </p:cNvSpPr>
          <p:nvPr>
            <p:ph type="pic" sz="quarter" idx="11"/>
          </p:nvPr>
        </p:nvSpPr>
        <p:spPr>
          <a:xfrm>
            <a:off x="7384650" y="625033"/>
            <a:ext cx="1365810" cy="1365810"/>
          </a:xfrm>
          <a:prstGeom prst="ellipse">
            <a:avLst/>
          </a:prstGeom>
        </p:spPr>
        <p:txBody>
          <a:bodyPr anchor="ctr">
            <a:normAutofit/>
          </a:bodyPr>
          <a:lstStyle>
            <a:lvl1pPr marL="0" indent="0" algn="ctr">
              <a:buNone/>
              <a:defRPr sz="1200"/>
            </a:lvl1pPr>
          </a:lstStyle>
          <a:p>
            <a:endParaRPr lang="en-US" dirty="0"/>
          </a:p>
        </p:txBody>
      </p:sp>
      <p:sp>
        <p:nvSpPr>
          <p:cNvPr id="19" name="Picture Placeholder 2"/>
          <p:cNvSpPr>
            <a:spLocks noGrp="1"/>
          </p:cNvSpPr>
          <p:nvPr>
            <p:ph type="pic" sz="quarter" idx="12"/>
          </p:nvPr>
        </p:nvSpPr>
        <p:spPr>
          <a:xfrm>
            <a:off x="3217765" y="3738624"/>
            <a:ext cx="1365810" cy="1365810"/>
          </a:xfrm>
          <a:prstGeom prst="ellipse">
            <a:avLst/>
          </a:prstGeom>
        </p:spPr>
        <p:txBody>
          <a:bodyPr anchor="ctr">
            <a:normAutofit/>
          </a:bodyPr>
          <a:lstStyle>
            <a:lvl1pPr marL="0" indent="0" algn="ctr">
              <a:buNone/>
              <a:defRPr sz="1200"/>
            </a:lvl1pPr>
          </a:lstStyle>
          <a:p>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3">
    <p:spTree>
      <p:nvGrpSpPr>
        <p:cNvPr id="1" name=""/>
        <p:cNvGrpSpPr/>
        <p:nvPr/>
      </p:nvGrpSpPr>
      <p:grpSpPr>
        <a:xfrm>
          <a:off x="0" y="0"/>
          <a:ext cx="0" cy="0"/>
          <a:chOff x="0" y="0"/>
          <a:chExt cx="0" cy="0"/>
        </a:xfrm>
      </p:grpSpPr>
      <p:sp>
        <p:nvSpPr>
          <p:cNvPr id="2" name="Rectangle 1"/>
          <p:cNvSpPr/>
          <p:nvPr userDrawn="1"/>
        </p:nvSpPr>
        <p:spPr>
          <a:xfrm>
            <a:off x="11680723" y="-23450"/>
            <a:ext cx="344130" cy="48556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p:nvPr userDrawn="1"/>
        </p:nvSpPr>
        <p:spPr>
          <a:xfrm>
            <a:off x="11631256" y="173194"/>
            <a:ext cx="431790"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n-lt"/>
                <a:ea typeface="Consolas" panose="020B0609020204030204" charset="0"/>
                <a:cs typeface="Consolas" panose="020B0609020204030204" charset="0"/>
              </a:rPr>
            </a:fld>
            <a:endParaRPr lang="en-US" sz="800" b="0" i="0" dirty="0">
              <a:solidFill>
                <a:srgbClr val="FEFEFE"/>
              </a:solidFill>
              <a:latin typeface="+mn-lt"/>
              <a:ea typeface="Consolas" panose="020B0609020204030204" charset="0"/>
              <a:cs typeface="Consolas" panose="020B0609020204030204" charset="0"/>
            </a:endParaRPr>
          </a:p>
        </p:txBody>
      </p:sp>
      <p:sp>
        <p:nvSpPr>
          <p:cNvPr id="43" name="Text Placeholder 42"/>
          <p:cNvSpPr>
            <a:spLocks noGrp="1"/>
          </p:cNvSpPr>
          <p:nvPr userDrawn="1">
            <p:ph type="body" sz="quarter" idx="10" hasCustomPrompt="1"/>
          </p:nvPr>
        </p:nvSpPr>
        <p:spPr>
          <a:xfrm>
            <a:off x="8440087" y="6490940"/>
            <a:ext cx="2998268" cy="203846"/>
          </a:xfrm>
        </p:spPr>
        <p:txBody>
          <a:bodyPr>
            <a:noAutofit/>
          </a:bodyPr>
          <a:lstStyle>
            <a:lvl1pPr marL="0" indent="0" algn="r">
              <a:buNone/>
              <a:defRPr sz="800" b="0" i="0">
                <a:solidFill>
                  <a:schemeClr val="tx2"/>
                </a:solidFill>
                <a:latin typeface="+mn-lt"/>
                <a:ea typeface="Candara Light" panose="020E0502030303020204" charset="0"/>
                <a:cs typeface="Candara Light" panose="020E0502030303020204"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a:t>Click to edit Master text styles for your custom footer</a:t>
            </a:r>
            <a:endParaRPr lang="en-US" dirty="0"/>
          </a:p>
        </p:txBody>
      </p:sp>
      <p:grpSp>
        <p:nvGrpSpPr>
          <p:cNvPr id="5" name="Group 4"/>
          <p:cNvGrpSpPr/>
          <p:nvPr userDrawn="1"/>
        </p:nvGrpSpPr>
        <p:grpSpPr>
          <a:xfrm>
            <a:off x="11808932" y="6477097"/>
            <a:ext cx="231532" cy="231532"/>
            <a:chOff x="11275488" y="5797834"/>
            <a:chExt cx="353804" cy="353804"/>
          </a:xfrm>
        </p:grpSpPr>
        <p:sp>
          <p:nvSpPr>
            <p:cNvPr id="3" name="Oval 2">
              <a:hlinkClick r:id="" action="ppaction://hlinkshowjump?jump=nextslide"/>
            </p:cNvPr>
            <p:cNvSpPr/>
            <p:nvPr userDrawn="1"/>
          </p:nvSpPr>
          <p:spPr>
            <a:xfrm>
              <a:off x="11275488" y="5797834"/>
              <a:ext cx="353804" cy="353804"/>
            </a:xfrm>
            <a:prstGeom prst="ellipse">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Chevron 32">
              <a:hlinkClick r:id="" tooltip="Next Slide" action="ppaction://hlinkshowjump?jump=nextslide"/>
            </p:cNvPr>
            <p:cNvSpPr/>
            <p:nvPr userDrawn="1"/>
          </p:nvSpPr>
          <p:spPr>
            <a:xfrm>
              <a:off x="11402389" y="5893733"/>
              <a:ext cx="125792" cy="171788"/>
            </a:xfrm>
            <a:prstGeom prst="chevron">
              <a:avLst>
                <a:gd name="adj" fmla="val 66337"/>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4" name="Group 13"/>
          <p:cNvGrpSpPr/>
          <p:nvPr userDrawn="1"/>
        </p:nvGrpSpPr>
        <p:grpSpPr>
          <a:xfrm>
            <a:off x="11543208" y="6477097"/>
            <a:ext cx="231532" cy="231532"/>
            <a:chOff x="11275488" y="5797834"/>
            <a:chExt cx="353804" cy="353804"/>
          </a:xfrm>
        </p:grpSpPr>
        <p:sp>
          <p:nvSpPr>
            <p:cNvPr id="15" name="Oval 14">
              <a:hlinkClick r:id="" action="ppaction://hlinkshowjump?jump=nextslide"/>
            </p:cNvPr>
            <p:cNvSpPr/>
            <p:nvPr userDrawn="1"/>
          </p:nvSpPr>
          <p:spPr>
            <a:xfrm>
              <a:off x="11275488" y="5797834"/>
              <a:ext cx="353804" cy="353804"/>
            </a:xfrm>
            <a:prstGeom prst="ellipse">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hevron 15">
              <a:hlinkClick r:id="" tooltip="Next Slide" action="ppaction://hlinkshowjump?jump=nextslide"/>
            </p:cNvPr>
            <p:cNvSpPr/>
            <p:nvPr userDrawn="1"/>
          </p:nvSpPr>
          <p:spPr>
            <a:xfrm>
              <a:off x="11402389" y="5893733"/>
              <a:ext cx="125792" cy="171788"/>
            </a:xfrm>
            <a:prstGeom prst="chevron">
              <a:avLst>
                <a:gd name="adj" fmla="val 66337"/>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8" name="Picture Placeholder 2"/>
          <p:cNvSpPr>
            <a:spLocks noGrp="1"/>
          </p:cNvSpPr>
          <p:nvPr>
            <p:ph type="pic" sz="quarter" idx="11"/>
          </p:nvPr>
        </p:nvSpPr>
        <p:spPr>
          <a:xfrm>
            <a:off x="7430949" y="381965"/>
            <a:ext cx="1365810" cy="1365810"/>
          </a:xfrm>
          <a:prstGeom prst="ellipse">
            <a:avLst/>
          </a:prstGeom>
        </p:spPr>
        <p:txBody>
          <a:bodyPr anchor="ctr">
            <a:normAutofit/>
          </a:bodyPr>
          <a:lstStyle>
            <a:lvl1pPr marL="0" indent="0" algn="ctr">
              <a:buNone/>
              <a:defRPr sz="1200"/>
            </a:lvl1pPr>
          </a:lstStyle>
          <a:p>
            <a:endParaRPr lang="en-US" dirty="0"/>
          </a:p>
        </p:txBody>
      </p:sp>
      <p:sp>
        <p:nvSpPr>
          <p:cNvPr id="20" name="Picture Placeholder 2"/>
          <p:cNvSpPr>
            <a:spLocks noGrp="1"/>
          </p:cNvSpPr>
          <p:nvPr>
            <p:ph type="pic" sz="quarter" idx="17"/>
          </p:nvPr>
        </p:nvSpPr>
        <p:spPr>
          <a:xfrm>
            <a:off x="-16354" y="4091651"/>
            <a:ext cx="12343392" cy="2239701"/>
          </a:xfrm>
        </p:spPr>
        <p:txBody>
          <a:bodyPr anchor="ctr">
            <a:normAutofit/>
          </a:bodyPr>
          <a:lstStyle>
            <a:lvl1pPr marL="0" indent="0" algn="ctr">
              <a:buNone/>
              <a:defRPr sz="1200"/>
            </a:lvl1pPr>
          </a:lstStyle>
          <a:p>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Our Service 1">
    <p:spTree>
      <p:nvGrpSpPr>
        <p:cNvPr id="1" name=""/>
        <p:cNvGrpSpPr/>
        <p:nvPr/>
      </p:nvGrpSpPr>
      <p:grpSpPr>
        <a:xfrm>
          <a:off x="0" y="0"/>
          <a:ext cx="0" cy="0"/>
          <a:chOff x="0" y="0"/>
          <a:chExt cx="0" cy="0"/>
        </a:xfrm>
      </p:grpSpPr>
      <p:sp>
        <p:nvSpPr>
          <p:cNvPr id="2" name="Rectangle 1"/>
          <p:cNvSpPr/>
          <p:nvPr userDrawn="1"/>
        </p:nvSpPr>
        <p:spPr>
          <a:xfrm>
            <a:off x="11680723" y="-23450"/>
            <a:ext cx="344130" cy="48556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p:nvPr userDrawn="1"/>
        </p:nvSpPr>
        <p:spPr>
          <a:xfrm>
            <a:off x="11631256" y="173194"/>
            <a:ext cx="431790"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n-lt"/>
                <a:ea typeface="Consolas" panose="020B0609020204030204" charset="0"/>
                <a:cs typeface="Consolas" panose="020B0609020204030204" charset="0"/>
              </a:rPr>
            </a:fld>
            <a:endParaRPr lang="en-US" sz="800" b="0" i="0" dirty="0">
              <a:solidFill>
                <a:srgbClr val="FEFEFE"/>
              </a:solidFill>
              <a:latin typeface="+mn-lt"/>
              <a:ea typeface="Consolas" panose="020B0609020204030204" charset="0"/>
              <a:cs typeface="Consolas" panose="020B0609020204030204" charset="0"/>
            </a:endParaRPr>
          </a:p>
        </p:txBody>
      </p:sp>
      <p:sp>
        <p:nvSpPr>
          <p:cNvPr id="43" name="Text Placeholder 42"/>
          <p:cNvSpPr>
            <a:spLocks noGrp="1"/>
          </p:cNvSpPr>
          <p:nvPr userDrawn="1">
            <p:ph type="body" sz="quarter" idx="10" hasCustomPrompt="1"/>
          </p:nvPr>
        </p:nvSpPr>
        <p:spPr>
          <a:xfrm>
            <a:off x="8440087" y="6490940"/>
            <a:ext cx="2998268" cy="203846"/>
          </a:xfrm>
        </p:spPr>
        <p:txBody>
          <a:bodyPr>
            <a:noAutofit/>
          </a:bodyPr>
          <a:lstStyle>
            <a:lvl1pPr marL="0" indent="0" algn="r">
              <a:buNone/>
              <a:defRPr sz="800" b="0" i="0">
                <a:solidFill>
                  <a:schemeClr val="tx2"/>
                </a:solidFill>
                <a:latin typeface="+mn-lt"/>
                <a:ea typeface="Candara Light" panose="020E0502030303020204" charset="0"/>
                <a:cs typeface="Candara Light" panose="020E0502030303020204"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a:t>Click to edit Master text styles for your custom footer</a:t>
            </a:r>
            <a:endParaRPr lang="en-US" dirty="0"/>
          </a:p>
        </p:txBody>
      </p:sp>
      <p:grpSp>
        <p:nvGrpSpPr>
          <p:cNvPr id="5" name="Group 4"/>
          <p:cNvGrpSpPr/>
          <p:nvPr userDrawn="1"/>
        </p:nvGrpSpPr>
        <p:grpSpPr>
          <a:xfrm>
            <a:off x="11808932" y="6477097"/>
            <a:ext cx="231532" cy="231532"/>
            <a:chOff x="11275488" y="5797834"/>
            <a:chExt cx="353804" cy="353804"/>
          </a:xfrm>
        </p:grpSpPr>
        <p:sp>
          <p:nvSpPr>
            <p:cNvPr id="3" name="Oval 2">
              <a:hlinkClick r:id="" action="ppaction://hlinkshowjump?jump=nextslide"/>
            </p:cNvPr>
            <p:cNvSpPr/>
            <p:nvPr userDrawn="1"/>
          </p:nvSpPr>
          <p:spPr>
            <a:xfrm>
              <a:off x="11275488" y="5797834"/>
              <a:ext cx="353804" cy="353804"/>
            </a:xfrm>
            <a:prstGeom prst="ellipse">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Chevron 32">
              <a:hlinkClick r:id="" tooltip="Next Slide" action="ppaction://hlinkshowjump?jump=nextslide"/>
            </p:cNvPr>
            <p:cNvSpPr/>
            <p:nvPr userDrawn="1"/>
          </p:nvSpPr>
          <p:spPr>
            <a:xfrm>
              <a:off x="11402389" y="5893733"/>
              <a:ext cx="125792" cy="171788"/>
            </a:xfrm>
            <a:prstGeom prst="chevron">
              <a:avLst>
                <a:gd name="adj" fmla="val 66337"/>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4" name="Group 13"/>
          <p:cNvGrpSpPr/>
          <p:nvPr userDrawn="1"/>
        </p:nvGrpSpPr>
        <p:grpSpPr>
          <a:xfrm>
            <a:off x="11543208" y="6477097"/>
            <a:ext cx="231532" cy="231532"/>
            <a:chOff x="11275488" y="5797834"/>
            <a:chExt cx="353804" cy="353804"/>
          </a:xfrm>
        </p:grpSpPr>
        <p:sp>
          <p:nvSpPr>
            <p:cNvPr id="15" name="Oval 14">
              <a:hlinkClick r:id="" action="ppaction://hlinkshowjump?jump=nextslide"/>
            </p:cNvPr>
            <p:cNvSpPr/>
            <p:nvPr userDrawn="1"/>
          </p:nvSpPr>
          <p:spPr>
            <a:xfrm>
              <a:off x="11275488" y="5797834"/>
              <a:ext cx="353804" cy="353804"/>
            </a:xfrm>
            <a:prstGeom prst="ellipse">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hevron 15">
              <a:hlinkClick r:id="" tooltip="Next Slide" action="ppaction://hlinkshowjump?jump=nextslide"/>
            </p:cNvPr>
            <p:cNvSpPr/>
            <p:nvPr userDrawn="1"/>
          </p:nvSpPr>
          <p:spPr>
            <a:xfrm>
              <a:off x="11402389" y="5893733"/>
              <a:ext cx="125792" cy="171788"/>
            </a:xfrm>
            <a:prstGeom prst="chevron">
              <a:avLst>
                <a:gd name="adj" fmla="val 66337"/>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3" name="Picture Placeholder 2"/>
          <p:cNvSpPr>
            <a:spLocks noGrp="1"/>
          </p:cNvSpPr>
          <p:nvPr>
            <p:ph type="pic" sz="quarter" idx="18"/>
          </p:nvPr>
        </p:nvSpPr>
        <p:spPr>
          <a:xfrm>
            <a:off x="-21705" y="-34724"/>
            <a:ext cx="7035963" cy="6892725"/>
          </a:xfrm>
          <a:custGeom>
            <a:avLst/>
            <a:gdLst>
              <a:gd name="connsiteX0" fmla="*/ 0 w 7037409"/>
              <a:gd name="connsiteY0" fmla="*/ 6858000 h 6858000"/>
              <a:gd name="connsiteX1" fmla="*/ 1714500 w 7037409"/>
              <a:gd name="connsiteY1" fmla="*/ 0 h 6858000"/>
              <a:gd name="connsiteX2" fmla="*/ 7037409 w 7037409"/>
              <a:gd name="connsiteY2" fmla="*/ 0 h 6858000"/>
              <a:gd name="connsiteX3" fmla="*/ 5322909 w 7037409"/>
              <a:gd name="connsiteY3" fmla="*/ 6858000 h 6858000"/>
              <a:gd name="connsiteX4" fmla="*/ 0 w 7037409"/>
              <a:gd name="connsiteY4" fmla="*/ 6858000 h 6858000"/>
              <a:gd name="connsiteX0-1" fmla="*/ 10128 w 7047537"/>
              <a:gd name="connsiteY0-2" fmla="*/ 6858000 h 6858000"/>
              <a:gd name="connsiteX1-3" fmla="*/ 0 w 7047537"/>
              <a:gd name="connsiteY1-4" fmla="*/ 0 h 6858000"/>
              <a:gd name="connsiteX2-5" fmla="*/ 7047537 w 7047537"/>
              <a:gd name="connsiteY2-6" fmla="*/ 0 h 6858000"/>
              <a:gd name="connsiteX3-7" fmla="*/ 5333037 w 7047537"/>
              <a:gd name="connsiteY3-8" fmla="*/ 6858000 h 6858000"/>
              <a:gd name="connsiteX4-9" fmla="*/ 10128 w 7047537"/>
              <a:gd name="connsiteY4-10" fmla="*/ 6858000 h 6858000"/>
              <a:gd name="connsiteX0-11" fmla="*/ 10128 w 7080814"/>
              <a:gd name="connsiteY0-12" fmla="*/ 6858000 h 6858000"/>
              <a:gd name="connsiteX1-13" fmla="*/ 0 w 7080814"/>
              <a:gd name="connsiteY1-14" fmla="*/ 0 h 6858000"/>
              <a:gd name="connsiteX2-15" fmla="*/ 7047537 w 7080814"/>
              <a:gd name="connsiteY2-16" fmla="*/ 0 h 6858000"/>
              <a:gd name="connsiteX3-17" fmla="*/ 7080814 w 7080814"/>
              <a:gd name="connsiteY3-18" fmla="*/ 6858000 h 6858000"/>
              <a:gd name="connsiteX4-19" fmla="*/ 10128 w 7080814"/>
              <a:gd name="connsiteY4-20" fmla="*/ 6858000 h 6858000"/>
              <a:gd name="connsiteX0-21" fmla="*/ 10128 w 7080814"/>
              <a:gd name="connsiteY0-22" fmla="*/ 6858000 h 6858000"/>
              <a:gd name="connsiteX1-23" fmla="*/ 0 w 7080814"/>
              <a:gd name="connsiteY1-24" fmla="*/ 0 h 6858000"/>
              <a:gd name="connsiteX2-25" fmla="*/ 3459385 w 7080814"/>
              <a:gd name="connsiteY2-26" fmla="*/ 11575 h 6858000"/>
              <a:gd name="connsiteX3-27" fmla="*/ 7080814 w 7080814"/>
              <a:gd name="connsiteY3-28" fmla="*/ 6858000 h 6858000"/>
              <a:gd name="connsiteX4-29" fmla="*/ 10128 w 7080814"/>
              <a:gd name="connsiteY4-30" fmla="*/ 6858000 h 6858000"/>
              <a:gd name="connsiteX0-31" fmla="*/ 10128 w 7069239"/>
              <a:gd name="connsiteY0-32" fmla="*/ 6858000 h 6858000"/>
              <a:gd name="connsiteX1-33" fmla="*/ 0 w 7069239"/>
              <a:gd name="connsiteY1-34" fmla="*/ 0 h 6858000"/>
              <a:gd name="connsiteX2-35" fmla="*/ 3459385 w 7069239"/>
              <a:gd name="connsiteY2-36" fmla="*/ 11575 h 6858000"/>
              <a:gd name="connsiteX3-37" fmla="*/ 7069239 w 7069239"/>
              <a:gd name="connsiteY3-38" fmla="*/ 6858000 h 6858000"/>
              <a:gd name="connsiteX4-39" fmla="*/ 10128 w 7069239"/>
              <a:gd name="connsiteY4-40" fmla="*/ 6858000 h 6858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069239" h="6858000">
                <a:moveTo>
                  <a:pt x="10128" y="6858000"/>
                </a:moveTo>
                <a:lnTo>
                  <a:pt x="0" y="0"/>
                </a:lnTo>
                <a:lnTo>
                  <a:pt x="3459385" y="11575"/>
                </a:lnTo>
                <a:lnTo>
                  <a:pt x="7069239" y="6858000"/>
                </a:lnTo>
                <a:lnTo>
                  <a:pt x="10128" y="6858000"/>
                </a:lnTo>
                <a:close/>
              </a:path>
            </a:pathLst>
          </a:custGeom>
        </p:spPr>
        <p:txBody>
          <a:bodyPr anchor="ctr">
            <a:normAutofit/>
          </a:bodyPr>
          <a:lstStyle>
            <a:lvl1pPr marL="0" indent="0" algn="ctr">
              <a:buNone/>
              <a:defRPr sz="1200"/>
            </a:lvl1pPr>
          </a:lstStyle>
          <a:p>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Title 1">
    <p:spTree>
      <p:nvGrpSpPr>
        <p:cNvPr id="1" name=""/>
        <p:cNvGrpSpPr/>
        <p:nvPr/>
      </p:nvGrpSpPr>
      <p:grpSpPr>
        <a:xfrm>
          <a:off x="0" y="0"/>
          <a:ext cx="0" cy="0"/>
          <a:chOff x="0" y="0"/>
          <a:chExt cx="0" cy="0"/>
        </a:xfrm>
      </p:grpSpPr>
      <p:sp>
        <p:nvSpPr>
          <p:cNvPr id="12" name="Picture Placeholder 2"/>
          <p:cNvSpPr>
            <a:spLocks noGrp="1"/>
          </p:cNvSpPr>
          <p:nvPr>
            <p:ph type="pic" sz="quarter" idx="18"/>
          </p:nvPr>
        </p:nvSpPr>
        <p:spPr>
          <a:xfrm>
            <a:off x="0" y="1817225"/>
            <a:ext cx="12292314" cy="3663388"/>
          </a:xfrm>
        </p:spPr>
        <p:txBody>
          <a:bodyPr anchor="ctr">
            <a:normAutofit/>
          </a:bodyPr>
          <a:lstStyle>
            <a:lvl1pPr marL="0" indent="0" algn="ctr">
              <a:buNone/>
              <a:defRPr sz="1200"/>
            </a:lvl1pPr>
          </a:lstStyle>
          <a:p>
            <a:endParaRPr lang="en-US" dirty="0"/>
          </a:p>
        </p:txBody>
      </p:sp>
      <p:sp>
        <p:nvSpPr>
          <p:cNvPr id="3" name="Title Placeholder 1"/>
          <p:cNvSpPr>
            <a:spLocks noGrp="1"/>
          </p:cNvSpPr>
          <p:nvPr>
            <p:ph type="title" hasCustomPrompt="1"/>
          </p:nvPr>
        </p:nvSpPr>
        <p:spPr>
          <a:xfrm>
            <a:off x="838200" y="493274"/>
            <a:ext cx="10515600" cy="499456"/>
          </a:xfrm>
          <a:prstGeom prst="rect">
            <a:avLst/>
          </a:prstGeom>
        </p:spPr>
        <p:txBody>
          <a:bodyPr vert="horz" lIns="91440" tIns="45720" rIns="91440" bIns="45720" rtlCol="0" anchor="ctr">
            <a:normAutofit/>
          </a:bodyPr>
          <a:lstStyle>
            <a:lvl1pPr>
              <a:defRPr b="1"/>
            </a:lvl1pPr>
          </a:lstStyle>
          <a:p>
            <a:r>
              <a:rPr lang="en-US" dirty="0"/>
              <a:t>Your Heading: Text Goes Here</a:t>
            </a:r>
            <a:endParaRPr lang="en-US" dirty="0"/>
          </a:p>
        </p:txBody>
      </p:sp>
      <p:sp>
        <p:nvSpPr>
          <p:cNvPr id="4" name="Rectangle 3"/>
          <p:cNvSpPr/>
          <p:nvPr userDrawn="1"/>
        </p:nvSpPr>
        <p:spPr>
          <a:xfrm>
            <a:off x="11680723" y="-23450"/>
            <a:ext cx="344130" cy="48556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Slide Number Placeholder 5"/>
          <p:cNvSpPr txBox="1"/>
          <p:nvPr userDrawn="1"/>
        </p:nvSpPr>
        <p:spPr>
          <a:xfrm>
            <a:off x="11631256" y="173194"/>
            <a:ext cx="431790"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n-lt"/>
                <a:ea typeface="Consolas" panose="020B0609020204030204" charset="0"/>
                <a:cs typeface="Consolas" panose="020B0609020204030204" charset="0"/>
              </a:rPr>
            </a:fld>
            <a:endParaRPr lang="en-US" sz="800" b="0" i="0" dirty="0">
              <a:solidFill>
                <a:srgbClr val="FEFEFE"/>
              </a:solidFill>
              <a:latin typeface="+mn-lt"/>
              <a:ea typeface="Consolas" panose="020B0609020204030204" charset="0"/>
              <a:cs typeface="Consolas" panose="020B0609020204030204" charset="0"/>
            </a:endParaRPr>
          </a:p>
        </p:txBody>
      </p:sp>
      <p:sp>
        <p:nvSpPr>
          <p:cNvPr id="6" name="Text Placeholder 42"/>
          <p:cNvSpPr>
            <a:spLocks noGrp="1"/>
          </p:cNvSpPr>
          <p:nvPr>
            <p:ph type="body" sz="quarter" idx="10" hasCustomPrompt="1"/>
          </p:nvPr>
        </p:nvSpPr>
        <p:spPr>
          <a:xfrm>
            <a:off x="8440087" y="6490940"/>
            <a:ext cx="2998268" cy="203846"/>
          </a:xfrm>
        </p:spPr>
        <p:txBody>
          <a:bodyPr>
            <a:noAutofit/>
          </a:bodyPr>
          <a:lstStyle>
            <a:lvl1pPr marL="0" indent="0" algn="r">
              <a:buNone/>
              <a:defRPr sz="800" b="0" i="0">
                <a:solidFill>
                  <a:schemeClr val="tx2"/>
                </a:solidFill>
                <a:latin typeface="+mn-lt"/>
                <a:ea typeface="Candara Light" panose="020E0502030303020204" charset="0"/>
                <a:cs typeface="Candara Light" panose="020E0502030303020204"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a:t>Click to edit Master text styles for your custom footer</a:t>
            </a:r>
            <a:endParaRPr lang="en-US" dirty="0"/>
          </a:p>
        </p:txBody>
      </p:sp>
      <p:grpSp>
        <p:nvGrpSpPr>
          <p:cNvPr id="7" name="Group 6"/>
          <p:cNvGrpSpPr/>
          <p:nvPr userDrawn="1"/>
        </p:nvGrpSpPr>
        <p:grpSpPr>
          <a:xfrm>
            <a:off x="11808932" y="6477097"/>
            <a:ext cx="231532" cy="231532"/>
            <a:chOff x="11275488" y="5797834"/>
            <a:chExt cx="353804" cy="353804"/>
          </a:xfrm>
        </p:grpSpPr>
        <p:sp>
          <p:nvSpPr>
            <p:cNvPr id="8" name="Oval 7">
              <a:hlinkClick r:id="" action="ppaction://hlinkshowjump?jump=nextslide"/>
            </p:cNvPr>
            <p:cNvSpPr/>
            <p:nvPr userDrawn="1"/>
          </p:nvSpPr>
          <p:spPr>
            <a:xfrm>
              <a:off x="11275488" y="5797834"/>
              <a:ext cx="353804" cy="353804"/>
            </a:xfrm>
            <a:prstGeom prst="ellipse">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hevron 8">
              <a:hlinkClick r:id="" tooltip="Next Slide" action="ppaction://hlinkshowjump?jump=nextslide"/>
            </p:cNvPr>
            <p:cNvSpPr/>
            <p:nvPr userDrawn="1"/>
          </p:nvSpPr>
          <p:spPr>
            <a:xfrm>
              <a:off x="11402389" y="5893733"/>
              <a:ext cx="125792" cy="171788"/>
            </a:xfrm>
            <a:prstGeom prst="chevron">
              <a:avLst>
                <a:gd name="adj" fmla="val 66337"/>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0" name="Group 9"/>
          <p:cNvGrpSpPr/>
          <p:nvPr userDrawn="1"/>
        </p:nvGrpSpPr>
        <p:grpSpPr>
          <a:xfrm>
            <a:off x="11543208" y="6477097"/>
            <a:ext cx="231532" cy="231532"/>
            <a:chOff x="11275488" y="5797834"/>
            <a:chExt cx="353804" cy="353804"/>
          </a:xfrm>
        </p:grpSpPr>
        <p:sp>
          <p:nvSpPr>
            <p:cNvPr id="11" name="Oval 10">
              <a:hlinkClick r:id="" action="ppaction://hlinkshowjump?jump=nextslide"/>
            </p:cNvPr>
            <p:cNvSpPr/>
            <p:nvPr userDrawn="1"/>
          </p:nvSpPr>
          <p:spPr>
            <a:xfrm>
              <a:off x="11275488" y="5797834"/>
              <a:ext cx="353804" cy="353804"/>
            </a:xfrm>
            <a:prstGeom prst="ellipse">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hevron 12">
              <a:hlinkClick r:id="" tooltip="Next Slide" action="ppaction://hlinkshowjump?jump=nextslide"/>
            </p:cNvPr>
            <p:cNvSpPr/>
            <p:nvPr userDrawn="1"/>
          </p:nvSpPr>
          <p:spPr>
            <a:xfrm>
              <a:off x="11402389" y="5893733"/>
              <a:ext cx="125792" cy="171788"/>
            </a:xfrm>
            <a:prstGeom prst="chevron">
              <a:avLst>
                <a:gd name="adj" fmla="val 66337"/>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Customer Profiling 2">
    <p:spTree>
      <p:nvGrpSpPr>
        <p:cNvPr id="1" name=""/>
        <p:cNvGrpSpPr/>
        <p:nvPr/>
      </p:nvGrpSpPr>
      <p:grpSpPr>
        <a:xfrm>
          <a:off x="0" y="0"/>
          <a:ext cx="0" cy="0"/>
          <a:chOff x="0" y="0"/>
          <a:chExt cx="0" cy="0"/>
        </a:xfrm>
      </p:grpSpPr>
      <p:sp>
        <p:nvSpPr>
          <p:cNvPr id="16" name="Picture Placeholder 2"/>
          <p:cNvSpPr>
            <a:spLocks noGrp="1"/>
          </p:cNvSpPr>
          <p:nvPr>
            <p:ph type="pic" sz="quarter" idx="18"/>
          </p:nvPr>
        </p:nvSpPr>
        <p:spPr>
          <a:xfrm>
            <a:off x="1341120" y="2103120"/>
            <a:ext cx="4754880" cy="2773680"/>
          </a:xfrm>
        </p:spPr>
        <p:txBody>
          <a:bodyPr anchor="ctr">
            <a:normAutofit/>
          </a:bodyPr>
          <a:lstStyle>
            <a:lvl1pPr marL="0" indent="0" algn="ctr">
              <a:buNone/>
              <a:defRPr sz="1200"/>
            </a:lvl1pPr>
          </a:lstStyle>
          <a:p>
            <a:endParaRPr lang="en-US" dirty="0"/>
          </a:p>
        </p:txBody>
      </p:sp>
      <p:sp>
        <p:nvSpPr>
          <p:cNvPr id="17" name="Picture Placeholder 2"/>
          <p:cNvSpPr>
            <a:spLocks noGrp="1"/>
          </p:cNvSpPr>
          <p:nvPr>
            <p:ph type="pic" sz="quarter" idx="19"/>
          </p:nvPr>
        </p:nvSpPr>
        <p:spPr>
          <a:xfrm>
            <a:off x="6136342" y="4876800"/>
            <a:ext cx="1565720" cy="1302936"/>
          </a:xfrm>
        </p:spPr>
        <p:txBody>
          <a:bodyPr anchor="ctr">
            <a:normAutofit/>
          </a:bodyPr>
          <a:lstStyle>
            <a:lvl1pPr marL="0" indent="0" algn="ctr">
              <a:buNone/>
              <a:defRPr sz="1200"/>
            </a:lvl1pPr>
          </a:lstStyle>
          <a:p>
            <a:endParaRPr lang="en-US" dirty="0"/>
          </a:p>
        </p:txBody>
      </p:sp>
      <p:sp>
        <p:nvSpPr>
          <p:cNvPr id="18" name="Picture Placeholder 2"/>
          <p:cNvSpPr>
            <a:spLocks noGrp="1"/>
          </p:cNvSpPr>
          <p:nvPr>
            <p:ph type="pic" sz="quarter" idx="20"/>
          </p:nvPr>
        </p:nvSpPr>
        <p:spPr>
          <a:xfrm>
            <a:off x="7789296" y="4876800"/>
            <a:ext cx="1565720" cy="1302936"/>
          </a:xfrm>
        </p:spPr>
        <p:txBody>
          <a:bodyPr anchor="ctr">
            <a:normAutofit/>
          </a:bodyPr>
          <a:lstStyle>
            <a:lvl1pPr marL="0" indent="0" algn="ctr">
              <a:buNone/>
              <a:defRPr sz="1200"/>
            </a:lvl1pPr>
          </a:lstStyle>
          <a:p>
            <a:endParaRPr lang="en-US" dirty="0"/>
          </a:p>
        </p:txBody>
      </p:sp>
      <p:sp>
        <p:nvSpPr>
          <p:cNvPr id="19" name="Picture Placeholder 2"/>
          <p:cNvSpPr>
            <a:spLocks noGrp="1"/>
          </p:cNvSpPr>
          <p:nvPr>
            <p:ph type="pic" sz="quarter" idx="21"/>
          </p:nvPr>
        </p:nvSpPr>
        <p:spPr>
          <a:xfrm>
            <a:off x="9437225" y="4876800"/>
            <a:ext cx="1565720" cy="1302936"/>
          </a:xfrm>
        </p:spPr>
        <p:txBody>
          <a:bodyPr anchor="ctr">
            <a:normAutofit/>
          </a:bodyPr>
          <a:lstStyle>
            <a:lvl1pPr marL="0" indent="0" algn="ctr">
              <a:buNone/>
              <a:defRPr sz="1200"/>
            </a:lvl1pPr>
          </a:lstStyle>
          <a:p>
            <a:endParaRPr lang="en-US" dirty="0"/>
          </a:p>
        </p:txBody>
      </p:sp>
      <p:sp>
        <p:nvSpPr>
          <p:cNvPr id="14" name="Rectangle 13"/>
          <p:cNvSpPr/>
          <p:nvPr userDrawn="1"/>
        </p:nvSpPr>
        <p:spPr>
          <a:xfrm>
            <a:off x="11680723" y="-23450"/>
            <a:ext cx="344130" cy="48556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Slide Number Placeholder 5"/>
          <p:cNvSpPr txBox="1"/>
          <p:nvPr userDrawn="1"/>
        </p:nvSpPr>
        <p:spPr>
          <a:xfrm>
            <a:off x="11631256" y="173194"/>
            <a:ext cx="431790"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n-lt"/>
                <a:ea typeface="Consolas" panose="020B0609020204030204" charset="0"/>
                <a:cs typeface="Consolas" panose="020B0609020204030204" charset="0"/>
              </a:rPr>
            </a:fld>
            <a:endParaRPr lang="en-US" sz="800" b="0" i="0" dirty="0">
              <a:solidFill>
                <a:srgbClr val="FEFEFE"/>
              </a:solidFill>
              <a:latin typeface="+mn-lt"/>
              <a:ea typeface="Consolas" panose="020B0609020204030204" charset="0"/>
              <a:cs typeface="Consolas" panose="020B0609020204030204" charset="0"/>
            </a:endParaRPr>
          </a:p>
        </p:txBody>
      </p:sp>
      <p:sp>
        <p:nvSpPr>
          <p:cNvPr id="20" name="Text Placeholder 42"/>
          <p:cNvSpPr>
            <a:spLocks noGrp="1"/>
          </p:cNvSpPr>
          <p:nvPr>
            <p:ph type="body" sz="quarter" idx="10" hasCustomPrompt="1"/>
          </p:nvPr>
        </p:nvSpPr>
        <p:spPr>
          <a:xfrm>
            <a:off x="8440087" y="6490940"/>
            <a:ext cx="2998268" cy="203846"/>
          </a:xfrm>
        </p:spPr>
        <p:txBody>
          <a:bodyPr>
            <a:noAutofit/>
          </a:bodyPr>
          <a:lstStyle>
            <a:lvl1pPr marL="0" indent="0" algn="r">
              <a:buNone/>
              <a:defRPr sz="800" b="0" i="0">
                <a:solidFill>
                  <a:schemeClr val="tx2"/>
                </a:solidFill>
                <a:latin typeface="+mn-lt"/>
                <a:ea typeface="Candara Light" panose="020E0502030303020204" charset="0"/>
                <a:cs typeface="Candara Light" panose="020E0502030303020204"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a:t>Click to edit Master text styles for your custom footer</a:t>
            </a:r>
            <a:endParaRPr lang="en-US" dirty="0"/>
          </a:p>
        </p:txBody>
      </p:sp>
      <p:grpSp>
        <p:nvGrpSpPr>
          <p:cNvPr id="21" name="Group 20"/>
          <p:cNvGrpSpPr/>
          <p:nvPr userDrawn="1"/>
        </p:nvGrpSpPr>
        <p:grpSpPr>
          <a:xfrm>
            <a:off x="11808932" y="6477097"/>
            <a:ext cx="231532" cy="231532"/>
            <a:chOff x="11275488" y="5797834"/>
            <a:chExt cx="353804" cy="353804"/>
          </a:xfrm>
        </p:grpSpPr>
        <p:sp>
          <p:nvSpPr>
            <p:cNvPr id="22" name="Oval 21">
              <a:hlinkClick r:id="" action="ppaction://hlinkshowjump?jump=nextslide"/>
            </p:cNvPr>
            <p:cNvSpPr/>
            <p:nvPr userDrawn="1"/>
          </p:nvSpPr>
          <p:spPr>
            <a:xfrm>
              <a:off x="11275488" y="5797834"/>
              <a:ext cx="353804" cy="353804"/>
            </a:xfrm>
            <a:prstGeom prst="ellipse">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Chevron 22">
              <a:hlinkClick r:id="" tooltip="Next Slide" action="ppaction://hlinkshowjump?jump=nextslide"/>
            </p:cNvPr>
            <p:cNvSpPr/>
            <p:nvPr userDrawn="1"/>
          </p:nvSpPr>
          <p:spPr>
            <a:xfrm>
              <a:off x="11402389" y="5893733"/>
              <a:ext cx="125792" cy="171788"/>
            </a:xfrm>
            <a:prstGeom prst="chevron">
              <a:avLst>
                <a:gd name="adj" fmla="val 66337"/>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4" name="Group 23"/>
          <p:cNvGrpSpPr/>
          <p:nvPr userDrawn="1"/>
        </p:nvGrpSpPr>
        <p:grpSpPr>
          <a:xfrm>
            <a:off x="11543208" y="6477097"/>
            <a:ext cx="231532" cy="231532"/>
            <a:chOff x="11275488" y="5797834"/>
            <a:chExt cx="353804" cy="353804"/>
          </a:xfrm>
        </p:grpSpPr>
        <p:sp>
          <p:nvSpPr>
            <p:cNvPr id="25" name="Oval 24">
              <a:hlinkClick r:id="" action="ppaction://hlinkshowjump?jump=nextslide"/>
            </p:cNvPr>
            <p:cNvSpPr/>
            <p:nvPr userDrawn="1"/>
          </p:nvSpPr>
          <p:spPr>
            <a:xfrm>
              <a:off x="11275488" y="5797834"/>
              <a:ext cx="353804" cy="353804"/>
            </a:xfrm>
            <a:prstGeom prst="ellipse">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hevron 25">
              <a:hlinkClick r:id="" tooltip="Next Slide" action="ppaction://hlinkshowjump?jump=nextslide"/>
            </p:cNvPr>
            <p:cNvSpPr/>
            <p:nvPr userDrawn="1"/>
          </p:nvSpPr>
          <p:spPr>
            <a:xfrm>
              <a:off x="11402389" y="5893733"/>
              <a:ext cx="125792" cy="171788"/>
            </a:xfrm>
            <a:prstGeom prst="chevron">
              <a:avLst>
                <a:gd name="adj" fmla="val 66337"/>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7" name="Title Placeholder 1"/>
          <p:cNvSpPr>
            <a:spLocks noGrp="1"/>
          </p:cNvSpPr>
          <p:nvPr>
            <p:ph type="title" hasCustomPrompt="1"/>
          </p:nvPr>
        </p:nvSpPr>
        <p:spPr>
          <a:xfrm>
            <a:off x="838200" y="493274"/>
            <a:ext cx="10515600" cy="499456"/>
          </a:xfrm>
          <a:prstGeom prst="rect">
            <a:avLst/>
          </a:prstGeom>
        </p:spPr>
        <p:txBody>
          <a:bodyPr vert="horz" lIns="91440" tIns="45720" rIns="91440" bIns="45720" rtlCol="0" anchor="ctr">
            <a:normAutofit/>
          </a:bodyPr>
          <a:lstStyle>
            <a:lvl1pPr>
              <a:defRPr b="1"/>
            </a:lvl1pPr>
          </a:lstStyle>
          <a:p>
            <a:r>
              <a:rPr lang="en-US" dirty="0"/>
              <a:t>Your Heading: Text Goes Here</a:t>
            </a:r>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Our Services 2">
    <p:spTree>
      <p:nvGrpSpPr>
        <p:cNvPr id="1" name=""/>
        <p:cNvGrpSpPr/>
        <p:nvPr/>
      </p:nvGrpSpPr>
      <p:grpSpPr>
        <a:xfrm>
          <a:off x="0" y="0"/>
          <a:ext cx="0" cy="0"/>
          <a:chOff x="0" y="0"/>
          <a:chExt cx="0" cy="0"/>
        </a:xfrm>
      </p:grpSpPr>
      <p:sp>
        <p:nvSpPr>
          <p:cNvPr id="11" name="Picture Placeholder 2"/>
          <p:cNvSpPr>
            <a:spLocks noGrp="1"/>
          </p:cNvSpPr>
          <p:nvPr>
            <p:ph type="pic" sz="quarter" idx="11"/>
          </p:nvPr>
        </p:nvSpPr>
        <p:spPr>
          <a:xfrm>
            <a:off x="1082040" y="1920240"/>
            <a:ext cx="2971800" cy="2971800"/>
          </a:xfrm>
        </p:spPr>
        <p:txBody>
          <a:bodyPr anchor="ctr">
            <a:normAutofit/>
          </a:bodyPr>
          <a:lstStyle>
            <a:lvl1pPr marL="0" indent="0" algn="ctr">
              <a:buNone/>
              <a:defRPr sz="1200"/>
            </a:lvl1pPr>
          </a:lstStyle>
          <a:p>
            <a:endParaRPr lang="en-US" dirty="0"/>
          </a:p>
        </p:txBody>
      </p:sp>
      <p:sp>
        <p:nvSpPr>
          <p:cNvPr id="19" name="Picture Placeholder 2"/>
          <p:cNvSpPr>
            <a:spLocks noGrp="1"/>
          </p:cNvSpPr>
          <p:nvPr>
            <p:ph type="pic" sz="quarter" idx="12"/>
          </p:nvPr>
        </p:nvSpPr>
        <p:spPr>
          <a:xfrm>
            <a:off x="4599940" y="1920240"/>
            <a:ext cx="2971800" cy="2971800"/>
          </a:xfrm>
        </p:spPr>
        <p:txBody>
          <a:bodyPr anchor="ctr">
            <a:normAutofit/>
          </a:bodyPr>
          <a:lstStyle>
            <a:lvl1pPr marL="0" indent="0" algn="ctr">
              <a:buNone/>
              <a:defRPr sz="1200"/>
            </a:lvl1pPr>
          </a:lstStyle>
          <a:p>
            <a:endParaRPr lang="en-US" dirty="0"/>
          </a:p>
        </p:txBody>
      </p:sp>
      <p:sp>
        <p:nvSpPr>
          <p:cNvPr id="20" name="Picture Placeholder 2"/>
          <p:cNvSpPr>
            <a:spLocks noGrp="1"/>
          </p:cNvSpPr>
          <p:nvPr>
            <p:ph type="pic" sz="quarter" idx="13"/>
          </p:nvPr>
        </p:nvSpPr>
        <p:spPr>
          <a:xfrm>
            <a:off x="8117840" y="1920240"/>
            <a:ext cx="2971800" cy="2971800"/>
          </a:xfrm>
        </p:spPr>
        <p:txBody>
          <a:bodyPr anchor="ctr">
            <a:normAutofit/>
          </a:bodyPr>
          <a:lstStyle>
            <a:lvl1pPr marL="0" indent="0" algn="ctr">
              <a:buNone/>
              <a:defRPr sz="1200"/>
            </a:lvl1pPr>
          </a:lstStyle>
          <a:p>
            <a:endParaRPr lang="en-US" dirty="0"/>
          </a:p>
        </p:txBody>
      </p:sp>
      <p:sp>
        <p:nvSpPr>
          <p:cNvPr id="14" name="Title Placeholder 1"/>
          <p:cNvSpPr>
            <a:spLocks noGrp="1"/>
          </p:cNvSpPr>
          <p:nvPr>
            <p:ph type="title" hasCustomPrompt="1"/>
          </p:nvPr>
        </p:nvSpPr>
        <p:spPr>
          <a:xfrm>
            <a:off x="838200" y="493274"/>
            <a:ext cx="10515600" cy="499456"/>
          </a:xfrm>
          <a:prstGeom prst="rect">
            <a:avLst/>
          </a:prstGeom>
        </p:spPr>
        <p:txBody>
          <a:bodyPr vert="horz" lIns="91440" tIns="45720" rIns="91440" bIns="45720" rtlCol="0" anchor="ctr">
            <a:normAutofit/>
          </a:bodyPr>
          <a:lstStyle>
            <a:lvl1pPr>
              <a:defRPr b="1"/>
            </a:lvl1pPr>
          </a:lstStyle>
          <a:p>
            <a:r>
              <a:rPr lang="en-US" dirty="0"/>
              <a:t>Your Heading: Text Goes Here</a:t>
            </a:r>
            <a:endParaRPr lang="en-US" dirty="0"/>
          </a:p>
        </p:txBody>
      </p:sp>
      <p:sp>
        <p:nvSpPr>
          <p:cNvPr id="15" name="Rectangle 14"/>
          <p:cNvSpPr/>
          <p:nvPr userDrawn="1"/>
        </p:nvSpPr>
        <p:spPr>
          <a:xfrm>
            <a:off x="11680723" y="-23450"/>
            <a:ext cx="344130" cy="48556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Slide Number Placeholder 5"/>
          <p:cNvSpPr txBox="1"/>
          <p:nvPr userDrawn="1"/>
        </p:nvSpPr>
        <p:spPr>
          <a:xfrm>
            <a:off x="11631256" y="173194"/>
            <a:ext cx="431790"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n-lt"/>
                <a:ea typeface="Consolas" panose="020B0609020204030204" charset="0"/>
                <a:cs typeface="Consolas" panose="020B0609020204030204" charset="0"/>
              </a:rPr>
            </a:fld>
            <a:endParaRPr lang="en-US" sz="800" b="0" i="0" dirty="0">
              <a:solidFill>
                <a:srgbClr val="FEFEFE"/>
              </a:solidFill>
              <a:latin typeface="+mn-lt"/>
              <a:ea typeface="Consolas" panose="020B0609020204030204" charset="0"/>
              <a:cs typeface="Consolas" panose="020B0609020204030204" charset="0"/>
            </a:endParaRPr>
          </a:p>
        </p:txBody>
      </p:sp>
      <p:sp>
        <p:nvSpPr>
          <p:cNvPr id="17" name="Text Placeholder 42"/>
          <p:cNvSpPr>
            <a:spLocks noGrp="1"/>
          </p:cNvSpPr>
          <p:nvPr>
            <p:ph type="body" sz="quarter" idx="10" hasCustomPrompt="1"/>
          </p:nvPr>
        </p:nvSpPr>
        <p:spPr>
          <a:xfrm>
            <a:off x="8440087" y="6490940"/>
            <a:ext cx="2998268" cy="203846"/>
          </a:xfrm>
        </p:spPr>
        <p:txBody>
          <a:bodyPr>
            <a:noAutofit/>
          </a:bodyPr>
          <a:lstStyle>
            <a:lvl1pPr marL="0" indent="0" algn="r">
              <a:buNone/>
              <a:defRPr sz="800" b="0" i="0">
                <a:solidFill>
                  <a:schemeClr val="tx2"/>
                </a:solidFill>
                <a:latin typeface="+mn-lt"/>
                <a:ea typeface="Candara Light" panose="020E0502030303020204" charset="0"/>
                <a:cs typeface="Candara Light" panose="020E0502030303020204"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a:t>Click to edit Master text styles for your custom footer</a:t>
            </a:r>
            <a:endParaRPr lang="en-US" dirty="0"/>
          </a:p>
        </p:txBody>
      </p:sp>
      <p:grpSp>
        <p:nvGrpSpPr>
          <p:cNvPr id="18" name="Group 17"/>
          <p:cNvGrpSpPr/>
          <p:nvPr userDrawn="1"/>
        </p:nvGrpSpPr>
        <p:grpSpPr>
          <a:xfrm>
            <a:off x="11808932" y="6477097"/>
            <a:ext cx="231532" cy="231532"/>
            <a:chOff x="11275488" y="5797834"/>
            <a:chExt cx="353804" cy="353804"/>
          </a:xfrm>
        </p:grpSpPr>
        <p:sp>
          <p:nvSpPr>
            <p:cNvPr id="21" name="Oval 20">
              <a:hlinkClick r:id="" action="ppaction://hlinkshowjump?jump=nextslide"/>
            </p:cNvPr>
            <p:cNvSpPr/>
            <p:nvPr userDrawn="1"/>
          </p:nvSpPr>
          <p:spPr>
            <a:xfrm>
              <a:off x="11275488" y="5797834"/>
              <a:ext cx="353804" cy="353804"/>
            </a:xfrm>
            <a:prstGeom prst="ellipse">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hevron 21">
              <a:hlinkClick r:id="" tooltip="Next Slide" action="ppaction://hlinkshowjump?jump=nextslide"/>
            </p:cNvPr>
            <p:cNvSpPr/>
            <p:nvPr userDrawn="1"/>
          </p:nvSpPr>
          <p:spPr>
            <a:xfrm>
              <a:off x="11402389" y="5893733"/>
              <a:ext cx="125792" cy="171788"/>
            </a:xfrm>
            <a:prstGeom prst="chevron">
              <a:avLst>
                <a:gd name="adj" fmla="val 66337"/>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3" name="Group 22"/>
          <p:cNvGrpSpPr/>
          <p:nvPr userDrawn="1"/>
        </p:nvGrpSpPr>
        <p:grpSpPr>
          <a:xfrm>
            <a:off x="11543208" y="6477097"/>
            <a:ext cx="231532" cy="231532"/>
            <a:chOff x="11275488" y="5797834"/>
            <a:chExt cx="353804" cy="353804"/>
          </a:xfrm>
        </p:grpSpPr>
        <p:sp>
          <p:nvSpPr>
            <p:cNvPr id="24" name="Oval 23">
              <a:hlinkClick r:id="" action="ppaction://hlinkshowjump?jump=nextslide"/>
            </p:cNvPr>
            <p:cNvSpPr/>
            <p:nvPr userDrawn="1"/>
          </p:nvSpPr>
          <p:spPr>
            <a:xfrm>
              <a:off x="11275488" y="5797834"/>
              <a:ext cx="353804" cy="353804"/>
            </a:xfrm>
            <a:prstGeom prst="ellipse">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hevron 24">
              <a:hlinkClick r:id="" tooltip="Next Slide" action="ppaction://hlinkshowjump?jump=nextslide"/>
            </p:cNvPr>
            <p:cNvSpPr/>
            <p:nvPr userDrawn="1"/>
          </p:nvSpPr>
          <p:spPr>
            <a:xfrm>
              <a:off x="11402389" y="5893733"/>
              <a:ext cx="125792" cy="171788"/>
            </a:xfrm>
            <a:prstGeom prst="chevron">
              <a:avLst>
                <a:gd name="adj" fmla="val 66337"/>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ase Studies">
    <p:spTree>
      <p:nvGrpSpPr>
        <p:cNvPr id="1" name=""/>
        <p:cNvGrpSpPr/>
        <p:nvPr/>
      </p:nvGrpSpPr>
      <p:grpSpPr>
        <a:xfrm>
          <a:off x="0" y="0"/>
          <a:ext cx="0" cy="0"/>
          <a:chOff x="0" y="0"/>
          <a:chExt cx="0" cy="0"/>
        </a:xfrm>
      </p:grpSpPr>
      <p:sp>
        <p:nvSpPr>
          <p:cNvPr id="11" name="Picture Placeholder 2"/>
          <p:cNvSpPr>
            <a:spLocks noGrp="1"/>
          </p:cNvSpPr>
          <p:nvPr>
            <p:ph type="pic" sz="quarter" idx="11"/>
          </p:nvPr>
        </p:nvSpPr>
        <p:spPr>
          <a:xfrm>
            <a:off x="-60960" y="2468881"/>
            <a:ext cx="4744720" cy="2976880"/>
          </a:xfrm>
        </p:spPr>
        <p:txBody>
          <a:bodyPr anchor="ctr">
            <a:normAutofit/>
          </a:bodyPr>
          <a:lstStyle>
            <a:lvl1pPr marL="0" indent="0" algn="ctr">
              <a:buNone/>
              <a:defRPr sz="1200"/>
            </a:lvl1pPr>
          </a:lstStyle>
          <a:p>
            <a:endParaRPr lang="en-US" dirty="0"/>
          </a:p>
        </p:txBody>
      </p:sp>
      <p:sp>
        <p:nvSpPr>
          <p:cNvPr id="16" name="Rectangle 15"/>
          <p:cNvSpPr/>
          <p:nvPr userDrawn="1"/>
        </p:nvSpPr>
        <p:spPr>
          <a:xfrm>
            <a:off x="11680723" y="-23450"/>
            <a:ext cx="344130" cy="48556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Slide Number Placeholder 5"/>
          <p:cNvSpPr txBox="1"/>
          <p:nvPr userDrawn="1"/>
        </p:nvSpPr>
        <p:spPr>
          <a:xfrm>
            <a:off x="11631256" y="173194"/>
            <a:ext cx="431790"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n-lt"/>
                <a:ea typeface="Consolas" panose="020B0609020204030204" charset="0"/>
                <a:cs typeface="Consolas" panose="020B0609020204030204" charset="0"/>
              </a:rPr>
            </a:fld>
            <a:endParaRPr lang="en-US" sz="800" b="0" i="0" dirty="0">
              <a:solidFill>
                <a:srgbClr val="FEFEFE"/>
              </a:solidFill>
              <a:latin typeface="+mn-lt"/>
              <a:ea typeface="Consolas" panose="020B0609020204030204" charset="0"/>
              <a:cs typeface="Consolas" panose="020B0609020204030204" charset="0"/>
            </a:endParaRPr>
          </a:p>
        </p:txBody>
      </p:sp>
      <p:sp>
        <p:nvSpPr>
          <p:cNvPr id="18" name="Text Placeholder 42"/>
          <p:cNvSpPr>
            <a:spLocks noGrp="1"/>
          </p:cNvSpPr>
          <p:nvPr>
            <p:ph type="body" sz="quarter" idx="10" hasCustomPrompt="1"/>
          </p:nvPr>
        </p:nvSpPr>
        <p:spPr>
          <a:xfrm>
            <a:off x="8440087" y="6490940"/>
            <a:ext cx="2998268" cy="203846"/>
          </a:xfrm>
        </p:spPr>
        <p:txBody>
          <a:bodyPr>
            <a:noAutofit/>
          </a:bodyPr>
          <a:lstStyle>
            <a:lvl1pPr marL="0" indent="0" algn="r">
              <a:buNone/>
              <a:defRPr sz="800" b="0" i="0">
                <a:solidFill>
                  <a:schemeClr val="tx2"/>
                </a:solidFill>
                <a:latin typeface="+mn-lt"/>
                <a:ea typeface="Candara Light" panose="020E0502030303020204" charset="0"/>
                <a:cs typeface="Candara Light" panose="020E0502030303020204"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a:t>Click to edit Master text styles for your custom footer</a:t>
            </a:r>
            <a:endParaRPr lang="en-US" dirty="0"/>
          </a:p>
        </p:txBody>
      </p:sp>
      <p:grpSp>
        <p:nvGrpSpPr>
          <p:cNvPr id="19" name="Group 18"/>
          <p:cNvGrpSpPr/>
          <p:nvPr userDrawn="1"/>
        </p:nvGrpSpPr>
        <p:grpSpPr>
          <a:xfrm>
            <a:off x="11808932" y="6477097"/>
            <a:ext cx="231532" cy="231532"/>
            <a:chOff x="11275488" y="5797834"/>
            <a:chExt cx="353804" cy="353804"/>
          </a:xfrm>
        </p:grpSpPr>
        <p:sp>
          <p:nvSpPr>
            <p:cNvPr id="20" name="Oval 19">
              <a:hlinkClick r:id="" action="ppaction://hlinkshowjump?jump=nextslide"/>
            </p:cNvPr>
            <p:cNvSpPr/>
            <p:nvPr userDrawn="1"/>
          </p:nvSpPr>
          <p:spPr>
            <a:xfrm>
              <a:off x="11275488" y="5797834"/>
              <a:ext cx="353804" cy="353804"/>
            </a:xfrm>
            <a:prstGeom prst="ellipse">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Chevron 20">
              <a:hlinkClick r:id="" tooltip="Next Slide" action="ppaction://hlinkshowjump?jump=nextslide"/>
            </p:cNvPr>
            <p:cNvSpPr/>
            <p:nvPr userDrawn="1"/>
          </p:nvSpPr>
          <p:spPr>
            <a:xfrm>
              <a:off x="11402389" y="5893733"/>
              <a:ext cx="125792" cy="171788"/>
            </a:xfrm>
            <a:prstGeom prst="chevron">
              <a:avLst>
                <a:gd name="adj" fmla="val 66337"/>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2" name="Group 21"/>
          <p:cNvGrpSpPr/>
          <p:nvPr userDrawn="1"/>
        </p:nvGrpSpPr>
        <p:grpSpPr>
          <a:xfrm>
            <a:off x="11543208" y="6477097"/>
            <a:ext cx="231532" cy="231532"/>
            <a:chOff x="11275488" y="5797834"/>
            <a:chExt cx="353804" cy="353804"/>
          </a:xfrm>
        </p:grpSpPr>
        <p:sp>
          <p:nvSpPr>
            <p:cNvPr id="23" name="Oval 22">
              <a:hlinkClick r:id="" action="ppaction://hlinkshowjump?jump=nextslide"/>
            </p:cNvPr>
            <p:cNvSpPr/>
            <p:nvPr userDrawn="1"/>
          </p:nvSpPr>
          <p:spPr>
            <a:xfrm>
              <a:off x="11275488" y="5797834"/>
              <a:ext cx="353804" cy="353804"/>
            </a:xfrm>
            <a:prstGeom prst="ellipse">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hevron 23">
              <a:hlinkClick r:id="" tooltip="Next Slide" action="ppaction://hlinkshowjump?jump=nextslide"/>
            </p:cNvPr>
            <p:cNvSpPr/>
            <p:nvPr userDrawn="1"/>
          </p:nvSpPr>
          <p:spPr>
            <a:xfrm>
              <a:off x="11402389" y="5893733"/>
              <a:ext cx="125792" cy="171788"/>
            </a:xfrm>
            <a:prstGeom prst="chevron">
              <a:avLst>
                <a:gd name="adj" fmla="val 66337"/>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48" name="Title Placeholder 1"/>
          <p:cNvSpPr>
            <a:spLocks noGrp="1"/>
          </p:cNvSpPr>
          <p:nvPr>
            <p:ph type="title" hasCustomPrompt="1"/>
          </p:nvPr>
        </p:nvSpPr>
        <p:spPr>
          <a:xfrm>
            <a:off x="838200" y="493274"/>
            <a:ext cx="10515600" cy="499456"/>
          </a:xfrm>
          <a:prstGeom prst="rect">
            <a:avLst/>
          </a:prstGeom>
        </p:spPr>
        <p:txBody>
          <a:bodyPr vert="horz" lIns="91440" tIns="45720" rIns="91440" bIns="45720" rtlCol="0" anchor="ctr">
            <a:normAutofit/>
          </a:bodyPr>
          <a:lstStyle>
            <a:lvl1pPr>
              <a:defRPr b="1"/>
            </a:lvl1pPr>
          </a:lstStyle>
          <a:p>
            <a:r>
              <a:rPr lang="en-US" dirty="0"/>
              <a:t>Your Heading: Text Goes Here</a:t>
            </a:r>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ase Studies 2">
    <p:spTree>
      <p:nvGrpSpPr>
        <p:cNvPr id="1" name=""/>
        <p:cNvGrpSpPr/>
        <p:nvPr/>
      </p:nvGrpSpPr>
      <p:grpSpPr>
        <a:xfrm>
          <a:off x="0" y="0"/>
          <a:ext cx="0" cy="0"/>
          <a:chOff x="0" y="0"/>
          <a:chExt cx="0" cy="0"/>
        </a:xfrm>
      </p:grpSpPr>
      <p:sp>
        <p:nvSpPr>
          <p:cNvPr id="19" name="Picture Placeholder 2"/>
          <p:cNvSpPr>
            <a:spLocks noGrp="1"/>
          </p:cNvSpPr>
          <p:nvPr>
            <p:ph type="pic" sz="quarter" idx="21"/>
          </p:nvPr>
        </p:nvSpPr>
        <p:spPr>
          <a:xfrm>
            <a:off x="-1" y="4087906"/>
            <a:ext cx="12338613" cy="2284614"/>
          </a:xfrm>
        </p:spPr>
        <p:txBody>
          <a:bodyPr anchor="ctr">
            <a:normAutofit/>
          </a:bodyPr>
          <a:lstStyle>
            <a:lvl1pPr marL="0" indent="0" algn="ctr">
              <a:buNone/>
              <a:defRPr sz="1200"/>
            </a:lvl1pPr>
          </a:lstStyle>
          <a:p>
            <a:endParaRPr lang="en-US" dirty="0"/>
          </a:p>
        </p:txBody>
      </p:sp>
      <p:sp>
        <p:nvSpPr>
          <p:cNvPr id="11" name="Rectangle 10"/>
          <p:cNvSpPr/>
          <p:nvPr userDrawn="1"/>
        </p:nvSpPr>
        <p:spPr>
          <a:xfrm>
            <a:off x="11680723" y="-23450"/>
            <a:ext cx="344130" cy="48556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Slide Number Placeholder 5"/>
          <p:cNvSpPr txBox="1"/>
          <p:nvPr userDrawn="1"/>
        </p:nvSpPr>
        <p:spPr>
          <a:xfrm>
            <a:off x="11631256" y="173194"/>
            <a:ext cx="431790"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n-lt"/>
                <a:ea typeface="Consolas" panose="020B0609020204030204" charset="0"/>
                <a:cs typeface="Consolas" panose="020B0609020204030204" charset="0"/>
              </a:rPr>
            </a:fld>
            <a:endParaRPr lang="en-US" sz="800" b="0" i="0" dirty="0">
              <a:solidFill>
                <a:srgbClr val="FEFEFE"/>
              </a:solidFill>
              <a:latin typeface="+mn-lt"/>
              <a:ea typeface="Consolas" panose="020B0609020204030204" charset="0"/>
              <a:cs typeface="Consolas" panose="020B0609020204030204" charset="0"/>
            </a:endParaRPr>
          </a:p>
        </p:txBody>
      </p:sp>
      <p:sp>
        <p:nvSpPr>
          <p:cNvPr id="15" name="Text Placeholder 42"/>
          <p:cNvSpPr>
            <a:spLocks noGrp="1"/>
          </p:cNvSpPr>
          <p:nvPr>
            <p:ph type="body" sz="quarter" idx="10" hasCustomPrompt="1"/>
          </p:nvPr>
        </p:nvSpPr>
        <p:spPr>
          <a:xfrm>
            <a:off x="8440087" y="6490940"/>
            <a:ext cx="2998268" cy="203846"/>
          </a:xfrm>
        </p:spPr>
        <p:txBody>
          <a:bodyPr>
            <a:noAutofit/>
          </a:bodyPr>
          <a:lstStyle>
            <a:lvl1pPr marL="0" indent="0" algn="r">
              <a:buNone/>
              <a:defRPr sz="800" b="0" i="0">
                <a:solidFill>
                  <a:schemeClr val="tx2"/>
                </a:solidFill>
                <a:latin typeface="+mn-lt"/>
                <a:ea typeface="Candara Light" panose="020E0502030303020204" charset="0"/>
                <a:cs typeface="Candara Light" panose="020E0502030303020204"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a:t>Click to edit Master text styles for your custom footer</a:t>
            </a:r>
            <a:endParaRPr lang="en-US" dirty="0"/>
          </a:p>
        </p:txBody>
      </p:sp>
      <p:grpSp>
        <p:nvGrpSpPr>
          <p:cNvPr id="16" name="Group 15"/>
          <p:cNvGrpSpPr/>
          <p:nvPr userDrawn="1"/>
        </p:nvGrpSpPr>
        <p:grpSpPr>
          <a:xfrm>
            <a:off x="11808932" y="6477097"/>
            <a:ext cx="231532" cy="231532"/>
            <a:chOff x="11275488" y="5797834"/>
            <a:chExt cx="353804" cy="353804"/>
          </a:xfrm>
        </p:grpSpPr>
        <p:sp>
          <p:nvSpPr>
            <p:cNvPr id="17" name="Oval 16">
              <a:hlinkClick r:id="" action="ppaction://hlinkshowjump?jump=nextslide"/>
            </p:cNvPr>
            <p:cNvSpPr/>
            <p:nvPr userDrawn="1"/>
          </p:nvSpPr>
          <p:spPr>
            <a:xfrm>
              <a:off x="11275488" y="5797834"/>
              <a:ext cx="353804" cy="353804"/>
            </a:xfrm>
            <a:prstGeom prst="ellipse">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hevron 17">
              <a:hlinkClick r:id="" tooltip="Next Slide" action="ppaction://hlinkshowjump?jump=nextslide"/>
            </p:cNvPr>
            <p:cNvSpPr/>
            <p:nvPr userDrawn="1"/>
          </p:nvSpPr>
          <p:spPr>
            <a:xfrm>
              <a:off x="11402389" y="5893733"/>
              <a:ext cx="125792" cy="171788"/>
            </a:xfrm>
            <a:prstGeom prst="chevron">
              <a:avLst>
                <a:gd name="adj" fmla="val 66337"/>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20" name="Group 19"/>
          <p:cNvGrpSpPr/>
          <p:nvPr userDrawn="1"/>
        </p:nvGrpSpPr>
        <p:grpSpPr>
          <a:xfrm>
            <a:off x="11543208" y="6477097"/>
            <a:ext cx="231532" cy="231532"/>
            <a:chOff x="11275488" y="5797834"/>
            <a:chExt cx="353804" cy="353804"/>
          </a:xfrm>
        </p:grpSpPr>
        <p:sp>
          <p:nvSpPr>
            <p:cNvPr id="21" name="Oval 20">
              <a:hlinkClick r:id="" action="ppaction://hlinkshowjump?jump=nextslide"/>
            </p:cNvPr>
            <p:cNvSpPr/>
            <p:nvPr userDrawn="1"/>
          </p:nvSpPr>
          <p:spPr>
            <a:xfrm>
              <a:off x="11275488" y="5797834"/>
              <a:ext cx="353804" cy="353804"/>
            </a:xfrm>
            <a:prstGeom prst="ellipse">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hevron 21">
              <a:hlinkClick r:id="" tooltip="Next Slide" action="ppaction://hlinkshowjump?jump=nextslide"/>
            </p:cNvPr>
            <p:cNvSpPr/>
            <p:nvPr userDrawn="1"/>
          </p:nvSpPr>
          <p:spPr>
            <a:xfrm>
              <a:off x="11402389" y="5893733"/>
              <a:ext cx="125792" cy="171788"/>
            </a:xfrm>
            <a:prstGeom prst="chevron">
              <a:avLst>
                <a:gd name="adj" fmla="val 66337"/>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23" name="Title Placeholder 1"/>
          <p:cNvSpPr>
            <a:spLocks noGrp="1"/>
          </p:cNvSpPr>
          <p:nvPr>
            <p:ph type="title" hasCustomPrompt="1"/>
          </p:nvPr>
        </p:nvSpPr>
        <p:spPr>
          <a:xfrm>
            <a:off x="838200" y="493274"/>
            <a:ext cx="10515600" cy="499456"/>
          </a:xfrm>
          <a:prstGeom prst="rect">
            <a:avLst/>
          </a:prstGeom>
        </p:spPr>
        <p:txBody>
          <a:bodyPr vert="horz" lIns="91440" tIns="45720" rIns="91440" bIns="45720" rtlCol="0" anchor="ctr">
            <a:normAutofit/>
          </a:bodyPr>
          <a:lstStyle>
            <a:lvl1pPr>
              <a:defRPr b="1"/>
            </a:lvl1pPr>
          </a:lstStyle>
          <a:p>
            <a:r>
              <a:rPr lang="en-US" dirty="0"/>
              <a:t>Your Heading: Text Goes Here</a:t>
            </a:r>
            <a:endParaRPr lang="en-US" dirty="0"/>
          </a:p>
        </p:txBody>
      </p:sp>
      <p:sp>
        <p:nvSpPr>
          <p:cNvPr id="48" name="Picture Placeholder 2"/>
          <p:cNvSpPr>
            <a:spLocks noGrp="1"/>
          </p:cNvSpPr>
          <p:nvPr>
            <p:ph type="pic" sz="quarter" idx="22"/>
          </p:nvPr>
        </p:nvSpPr>
        <p:spPr>
          <a:xfrm>
            <a:off x="1142999" y="1855693"/>
            <a:ext cx="2057401" cy="3536577"/>
          </a:xfrm>
        </p:spPr>
        <p:txBody>
          <a:bodyPr anchor="ctr">
            <a:normAutofit/>
          </a:bodyPr>
          <a:lstStyle>
            <a:lvl1pPr marL="0" indent="0" algn="ctr">
              <a:buNone/>
              <a:defRPr sz="1200"/>
            </a:lvl1pPr>
          </a:lstStyle>
          <a:p>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1">
    <p:spTree>
      <p:nvGrpSpPr>
        <p:cNvPr id="1" name=""/>
        <p:cNvGrpSpPr/>
        <p:nvPr/>
      </p:nvGrpSpPr>
      <p:grpSpPr>
        <a:xfrm>
          <a:off x="0" y="0"/>
          <a:ext cx="0" cy="0"/>
          <a:chOff x="0" y="0"/>
          <a:chExt cx="0" cy="0"/>
        </a:xfrm>
      </p:grpSpPr>
      <p:sp>
        <p:nvSpPr>
          <p:cNvPr id="12" name="Picture Placeholder 2"/>
          <p:cNvSpPr>
            <a:spLocks noGrp="1"/>
          </p:cNvSpPr>
          <p:nvPr>
            <p:ph type="pic" sz="quarter" idx="18"/>
          </p:nvPr>
        </p:nvSpPr>
        <p:spPr>
          <a:xfrm>
            <a:off x="0" y="1377387"/>
            <a:ext cx="12292314" cy="4103226"/>
          </a:xfrm>
        </p:spPr>
        <p:txBody>
          <a:bodyPr anchor="ctr">
            <a:normAutofit/>
          </a:bodyPr>
          <a:lstStyle>
            <a:lvl1pPr marL="0" indent="0" algn="ctr">
              <a:buNone/>
              <a:defRPr sz="1200"/>
            </a:lvl1pPr>
          </a:lstStyle>
          <a:p>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Full Image">
    <p:spTree>
      <p:nvGrpSpPr>
        <p:cNvPr id="1" name=""/>
        <p:cNvGrpSpPr/>
        <p:nvPr/>
      </p:nvGrpSpPr>
      <p:grpSpPr>
        <a:xfrm>
          <a:off x="0" y="0"/>
          <a:ext cx="0" cy="0"/>
          <a:chOff x="0" y="0"/>
          <a:chExt cx="0" cy="0"/>
        </a:xfrm>
      </p:grpSpPr>
      <p:sp>
        <p:nvSpPr>
          <p:cNvPr id="12" name="Picture Placeholder 2"/>
          <p:cNvSpPr>
            <a:spLocks noGrp="1"/>
          </p:cNvSpPr>
          <p:nvPr>
            <p:ph type="pic" sz="quarter" idx="18"/>
          </p:nvPr>
        </p:nvSpPr>
        <p:spPr>
          <a:xfrm>
            <a:off x="0" y="0"/>
            <a:ext cx="12292314" cy="6858000"/>
          </a:xfrm>
        </p:spPr>
        <p:txBody>
          <a:bodyPr anchor="ctr">
            <a:normAutofit/>
          </a:bodyPr>
          <a:lstStyle>
            <a:lvl1pPr marL="0" indent="0" algn="ctr">
              <a:buNone/>
              <a:defRPr sz="1200"/>
            </a:lvl1pPr>
          </a:lstStyle>
          <a:p>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Blank with Footer &amp; Header">
    <p:spTree>
      <p:nvGrpSpPr>
        <p:cNvPr id="1" name=""/>
        <p:cNvGrpSpPr/>
        <p:nvPr/>
      </p:nvGrpSpPr>
      <p:grpSpPr>
        <a:xfrm>
          <a:off x="0" y="0"/>
          <a:ext cx="0" cy="0"/>
          <a:chOff x="0" y="0"/>
          <a:chExt cx="0" cy="0"/>
        </a:xfrm>
      </p:grpSpPr>
      <p:sp>
        <p:nvSpPr>
          <p:cNvPr id="2" name="Rectangle 1"/>
          <p:cNvSpPr/>
          <p:nvPr userDrawn="1"/>
        </p:nvSpPr>
        <p:spPr>
          <a:xfrm>
            <a:off x="11680723" y="-23450"/>
            <a:ext cx="344130" cy="48556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p:nvPr userDrawn="1"/>
        </p:nvSpPr>
        <p:spPr>
          <a:xfrm>
            <a:off x="11631256" y="173194"/>
            <a:ext cx="431790"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n-lt"/>
                <a:ea typeface="Consolas" panose="020B0609020204030204" charset="0"/>
                <a:cs typeface="Consolas" panose="020B0609020204030204" charset="0"/>
              </a:rPr>
            </a:fld>
            <a:endParaRPr lang="en-US" sz="800" b="0" i="0" dirty="0">
              <a:solidFill>
                <a:srgbClr val="FEFEFE"/>
              </a:solidFill>
              <a:latin typeface="+mn-lt"/>
              <a:ea typeface="Consolas" panose="020B0609020204030204" charset="0"/>
              <a:cs typeface="Consolas" panose="020B0609020204030204" charset="0"/>
            </a:endParaRPr>
          </a:p>
        </p:txBody>
      </p:sp>
      <p:sp>
        <p:nvSpPr>
          <p:cNvPr id="43" name="Text Placeholder 42"/>
          <p:cNvSpPr>
            <a:spLocks noGrp="1"/>
          </p:cNvSpPr>
          <p:nvPr userDrawn="1">
            <p:ph type="body" sz="quarter" idx="10" hasCustomPrompt="1"/>
          </p:nvPr>
        </p:nvSpPr>
        <p:spPr>
          <a:xfrm>
            <a:off x="8440087" y="6490940"/>
            <a:ext cx="2998268" cy="203846"/>
          </a:xfrm>
        </p:spPr>
        <p:txBody>
          <a:bodyPr>
            <a:noAutofit/>
          </a:bodyPr>
          <a:lstStyle>
            <a:lvl1pPr marL="0" indent="0" algn="r">
              <a:buNone/>
              <a:defRPr sz="800" b="0" i="0">
                <a:solidFill>
                  <a:schemeClr val="tx2"/>
                </a:solidFill>
                <a:latin typeface="+mn-lt"/>
                <a:ea typeface="Candara Light" panose="020E0502030303020204" charset="0"/>
                <a:cs typeface="Candara Light" panose="020E0502030303020204"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a:t>Click to edit Master text styles for your custom footer</a:t>
            </a:r>
            <a:endParaRPr lang="en-US" dirty="0"/>
          </a:p>
        </p:txBody>
      </p:sp>
      <p:grpSp>
        <p:nvGrpSpPr>
          <p:cNvPr id="5" name="Group 4"/>
          <p:cNvGrpSpPr/>
          <p:nvPr userDrawn="1"/>
        </p:nvGrpSpPr>
        <p:grpSpPr>
          <a:xfrm>
            <a:off x="11808932" y="6477097"/>
            <a:ext cx="231532" cy="231532"/>
            <a:chOff x="11275488" y="5797834"/>
            <a:chExt cx="353804" cy="353804"/>
          </a:xfrm>
        </p:grpSpPr>
        <p:sp>
          <p:nvSpPr>
            <p:cNvPr id="3" name="Oval 2">
              <a:hlinkClick r:id="" action="ppaction://hlinkshowjump?jump=nextslide"/>
            </p:cNvPr>
            <p:cNvSpPr/>
            <p:nvPr userDrawn="1"/>
          </p:nvSpPr>
          <p:spPr>
            <a:xfrm>
              <a:off x="11275488" y="5797834"/>
              <a:ext cx="353804" cy="353804"/>
            </a:xfrm>
            <a:prstGeom prst="ellipse">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Chevron 32">
              <a:hlinkClick r:id="" tooltip="Next Slide" action="ppaction://hlinkshowjump?jump=nextslide"/>
            </p:cNvPr>
            <p:cNvSpPr/>
            <p:nvPr userDrawn="1"/>
          </p:nvSpPr>
          <p:spPr>
            <a:xfrm>
              <a:off x="11402389" y="5893733"/>
              <a:ext cx="125792" cy="171788"/>
            </a:xfrm>
            <a:prstGeom prst="chevron">
              <a:avLst>
                <a:gd name="adj" fmla="val 66337"/>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4" name="Group 13"/>
          <p:cNvGrpSpPr/>
          <p:nvPr userDrawn="1"/>
        </p:nvGrpSpPr>
        <p:grpSpPr>
          <a:xfrm>
            <a:off x="11543208" y="6477097"/>
            <a:ext cx="231532" cy="231532"/>
            <a:chOff x="11275488" y="5797834"/>
            <a:chExt cx="353804" cy="353804"/>
          </a:xfrm>
        </p:grpSpPr>
        <p:sp>
          <p:nvSpPr>
            <p:cNvPr id="15" name="Oval 14">
              <a:hlinkClick r:id="" action="ppaction://hlinkshowjump?jump=nextslide"/>
            </p:cNvPr>
            <p:cNvSpPr/>
            <p:nvPr userDrawn="1"/>
          </p:nvSpPr>
          <p:spPr>
            <a:xfrm>
              <a:off x="11275488" y="5797834"/>
              <a:ext cx="353804" cy="353804"/>
            </a:xfrm>
            <a:prstGeom prst="ellipse">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hevron 15">
              <a:hlinkClick r:id="" tooltip="Next Slide" action="ppaction://hlinkshowjump?jump=nextslide"/>
            </p:cNvPr>
            <p:cNvSpPr/>
            <p:nvPr userDrawn="1"/>
          </p:nvSpPr>
          <p:spPr>
            <a:xfrm>
              <a:off x="11402389" y="5893733"/>
              <a:ext cx="125792" cy="171788"/>
            </a:xfrm>
            <a:prstGeom prst="chevron">
              <a:avLst>
                <a:gd name="adj" fmla="val 66337"/>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7" name="Title Placeholder 1"/>
          <p:cNvSpPr>
            <a:spLocks noGrp="1"/>
          </p:cNvSpPr>
          <p:nvPr>
            <p:ph type="title" hasCustomPrompt="1"/>
          </p:nvPr>
        </p:nvSpPr>
        <p:spPr>
          <a:xfrm>
            <a:off x="838200" y="493274"/>
            <a:ext cx="10515600" cy="499456"/>
          </a:xfrm>
          <a:prstGeom prst="rect">
            <a:avLst/>
          </a:prstGeom>
        </p:spPr>
        <p:txBody>
          <a:bodyPr vert="horz" lIns="91440" tIns="45720" rIns="91440" bIns="45720" rtlCol="0" anchor="ctr">
            <a:normAutofit/>
          </a:bodyPr>
          <a:lstStyle>
            <a:lvl1pPr>
              <a:defRPr b="1"/>
            </a:lvl1pPr>
          </a:lstStyle>
          <a:p>
            <a:r>
              <a:rPr lang="en-US" dirty="0"/>
              <a:t>Your Heading: Text Goes Here</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2" name="Rectangle 1"/>
          <p:cNvSpPr/>
          <p:nvPr userDrawn="1"/>
        </p:nvSpPr>
        <p:spPr>
          <a:xfrm>
            <a:off x="11680723" y="-23450"/>
            <a:ext cx="344130" cy="48556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p:nvPr userDrawn="1"/>
        </p:nvSpPr>
        <p:spPr>
          <a:xfrm>
            <a:off x="11631256" y="173194"/>
            <a:ext cx="431790"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n-lt"/>
                <a:ea typeface="Consolas" panose="020B0609020204030204" charset="0"/>
                <a:cs typeface="Consolas" panose="020B0609020204030204" charset="0"/>
              </a:rPr>
            </a:fld>
            <a:endParaRPr lang="en-US" sz="800" b="0" i="0" dirty="0">
              <a:solidFill>
                <a:srgbClr val="FEFEFE"/>
              </a:solidFill>
              <a:latin typeface="+mn-lt"/>
              <a:ea typeface="Consolas" panose="020B0609020204030204" charset="0"/>
              <a:cs typeface="Consolas" panose="020B0609020204030204" charset="0"/>
            </a:endParaRPr>
          </a:p>
        </p:txBody>
      </p:sp>
      <p:sp>
        <p:nvSpPr>
          <p:cNvPr id="43" name="Text Placeholder 42"/>
          <p:cNvSpPr>
            <a:spLocks noGrp="1"/>
          </p:cNvSpPr>
          <p:nvPr userDrawn="1">
            <p:ph type="body" sz="quarter" idx="10" hasCustomPrompt="1"/>
          </p:nvPr>
        </p:nvSpPr>
        <p:spPr>
          <a:xfrm>
            <a:off x="8440087" y="6490940"/>
            <a:ext cx="2998268" cy="203846"/>
          </a:xfrm>
        </p:spPr>
        <p:txBody>
          <a:bodyPr>
            <a:noAutofit/>
          </a:bodyPr>
          <a:lstStyle>
            <a:lvl1pPr marL="0" indent="0" algn="r">
              <a:buNone/>
              <a:defRPr sz="800" b="0" i="0">
                <a:solidFill>
                  <a:schemeClr val="tx2"/>
                </a:solidFill>
                <a:latin typeface="+mn-lt"/>
                <a:ea typeface="Candara Light" panose="020E0502030303020204" charset="0"/>
                <a:cs typeface="Candara Light" panose="020E0502030303020204"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a:t>Click to edit Master text styles for your custom footer</a:t>
            </a:r>
            <a:endParaRPr lang="en-US" dirty="0"/>
          </a:p>
        </p:txBody>
      </p:sp>
      <p:grpSp>
        <p:nvGrpSpPr>
          <p:cNvPr id="5" name="Group 4"/>
          <p:cNvGrpSpPr/>
          <p:nvPr userDrawn="1"/>
        </p:nvGrpSpPr>
        <p:grpSpPr>
          <a:xfrm>
            <a:off x="11808932" y="6477097"/>
            <a:ext cx="231532" cy="231532"/>
            <a:chOff x="11275488" y="5797834"/>
            <a:chExt cx="353804" cy="353804"/>
          </a:xfrm>
        </p:grpSpPr>
        <p:sp>
          <p:nvSpPr>
            <p:cNvPr id="3" name="Oval 2">
              <a:hlinkClick r:id="" action="ppaction://hlinkshowjump?jump=nextslide"/>
            </p:cNvPr>
            <p:cNvSpPr/>
            <p:nvPr userDrawn="1"/>
          </p:nvSpPr>
          <p:spPr>
            <a:xfrm>
              <a:off x="11275488" y="5797834"/>
              <a:ext cx="353804" cy="353804"/>
            </a:xfrm>
            <a:prstGeom prst="ellipse">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Chevron 32">
              <a:hlinkClick r:id="" tooltip="Next Slide" action="ppaction://hlinkshowjump?jump=nextslide"/>
            </p:cNvPr>
            <p:cNvSpPr/>
            <p:nvPr userDrawn="1"/>
          </p:nvSpPr>
          <p:spPr>
            <a:xfrm>
              <a:off x="11402389" y="5893733"/>
              <a:ext cx="125792" cy="171788"/>
            </a:xfrm>
            <a:prstGeom prst="chevron">
              <a:avLst>
                <a:gd name="adj" fmla="val 66337"/>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4" name="Group 13"/>
          <p:cNvGrpSpPr/>
          <p:nvPr userDrawn="1"/>
        </p:nvGrpSpPr>
        <p:grpSpPr>
          <a:xfrm>
            <a:off x="11543208" y="6477097"/>
            <a:ext cx="231532" cy="231532"/>
            <a:chOff x="11275488" y="5797834"/>
            <a:chExt cx="353804" cy="353804"/>
          </a:xfrm>
        </p:grpSpPr>
        <p:sp>
          <p:nvSpPr>
            <p:cNvPr id="15" name="Oval 14">
              <a:hlinkClick r:id="" action="ppaction://hlinkshowjump?jump=nextslide"/>
            </p:cNvPr>
            <p:cNvSpPr/>
            <p:nvPr userDrawn="1"/>
          </p:nvSpPr>
          <p:spPr>
            <a:xfrm>
              <a:off x="11275488" y="5797834"/>
              <a:ext cx="353804" cy="353804"/>
            </a:xfrm>
            <a:prstGeom prst="ellipse">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hevron 15">
              <a:hlinkClick r:id="" tooltip="Next Slide" action="ppaction://hlinkshowjump?jump=nextslide"/>
            </p:cNvPr>
            <p:cNvSpPr/>
            <p:nvPr userDrawn="1"/>
          </p:nvSpPr>
          <p:spPr>
            <a:xfrm>
              <a:off x="11402389" y="5893733"/>
              <a:ext cx="125792" cy="171788"/>
            </a:xfrm>
            <a:prstGeom prst="chevron">
              <a:avLst>
                <a:gd name="adj" fmla="val 66337"/>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7" name="Title Placeholder 1"/>
          <p:cNvSpPr>
            <a:spLocks noGrp="1"/>
          </p:cNvSpPr>
          <p:nvPr>
            <p:ph type="title" hasCustomPrompt="1"/>
          </p:nvPr>
        </p:nvSpPr>
        <p:spPr>
          <a:xfrm>
            <a:off x="838200" y="493274"/>
            <a:ext cx="10515600" cy="499456"/>
          </a:xfrm>
          <a:prstGeom prst="rect">
            <a:avLst/>
          </a:prstGeom>
        </p:spPr>
        <p:txBody>
          <a:bodyPr vert="horz" lIns="91440" tIns="45720" rIns="91440" bIns="45720" rtlCol="0" anchor="ctr">
            <a:normAutofit/>
          </a:bodyPr>
          <a:lstStyle>
            <a:lvl1pPr>
              <a:defRPr b="1"/>
            </a:lvl1pPr>
          </a:lstStyle>
          <a:p>
            <a:r>
              <a:rPr lang="en-US" dirty="0"/>
              <a:t>Your Heading: Text Goes Here</a:t>
            </a:r>
            <a:endParaRPr lang="en-US" dirty="0"/>
          </a:p>
        </p:txBody>
      </p:sp>
      <p:sp>
        <p:nvSpPr>
          <p:cNvPr id="13" name="Picture Placeholder 2"/>
          <p:cNvSpPr>
            <a:spLocks noGrp="1"/>
          </p:cNvSpPr>
          <p:nvPr>
            <p:ph type="pic" sz="quarter" idx="18"/>
          </p:nvPr>
        </p:nvSpPr>
        <p:spPr>
          <a:xfrm>
            <a:off x="-21705" y="-34724"/>
            <a:ext cx="7035963" cy="6892725"/>
          </a:xfrm>
          <a:custGeom>
            <a:avLst/>
            <a:gdLst>
              <a:gd name="connsiteX0" fmla="*/ 0 w 7037409"/>
              <a:gd name="connsiteY0" fmla="*/ 6858000 h 6858000"/>
              <a:gd name="connsiteX1" fmla="*/ 1714500 w 7037409"/>
              <a:gd name="connsiteY1" fmla="*/ 0 h 6858000"/>
              <a:gd name="connsiteX2" fmla="*/ 7037409 w 7037409"/>
              <a:gd name="connsiteY2" fmla="*/ 0 h 6858000"/>
              <a:gd name="connsiteX3" fmla="*/ 5322909 w 7037409"/>
              <a:gd name="connsiteY3" fmla="*/ 6858000 h 6858000"/>
              <a:gd name="connsiteX4" fmla="*/ 0 w 7037409"/>
              <a:gd name="connsiteY4" fmla="*/ 6858000 h 6858000"/>
              <a:gd name="connsiteX0-1" fmla="*/ 10128 w 7047537"/>
              <a:gd name="connsiteY0-2" fmla="*/ 6858000 h 6858000"/>
              <a:gd name="connsiteX1-3" fmla="*/ 0 w 7047537"/>
              <a:gd name="connsiteY1-4" fmla="*/ 0 h 6858000"/>
              <a:gd name="connsiteX2-5" fmla="*/ 7047537 w 7047537"/>
              <a:gd name="connsiteY2-6" fmla="*/ 0 h 6858000"/>
              <a:gd name="connsiteX3-7" fmla="*/ 5333037 w 7047537"/>
              <a:gd name="connsiteY3-8" fmla="*/ 6858000 h 6858000"/>
              <a:gd name="connsiteX4-9" fmla="*/ 10128 w 7047537"/>
              <a:gd name="connsiteY4-10" fmla="*/ 6858000 h 6858000"/>
              <a:gd name="connsiteX0-11" fmla="*/ 10128 w 7080814"/>
              <a:gd name="connsiteY0-12" fmla="*/ 6858000 h 6858000"/>
              <a:gd name="connsiteX1-13" fmla="*/ 0 w 7080814"/>
              <a:gd name="connsiteY1-14" fmla="*/ 0 h 6858000"/>
              <a:gd name="connsiteX2-15" fmla="*/ 7047537 w 7080814"/>
              <a:gd name="connsiteY2-16" fmla="*/ 0 h 6858000"/>
              <a:gd name="connsiteX3-17" fmla="*/ 7080814 w 7080814"/>
              <a:gd name="connsiteY3-18" fmla="*/ 6858000 h 6858000"/>
              <a:gd name="connsiteX4-19" fmla="*/ 10128 w 7080814"/>
              <a:gd name="connsiteY4-20" fmla="*/ 6858000 h 6858000"/>
              <a:gd name="connsiteX0-21" fmla="*/ 10128 w 7080814"/>
              <a:gd name="connsiteY0-22" fmla="*/ 6858000 h 6858000"/>
              <a:gd name="connsiteX1-23" fmla="*/ 0 w 7080814"/>
              <a:gd name="connsiteY1-24" fmla="*/ 0 h 6858000"/>
              <a:gd name="connsiteX2-25" fmla="*/ 3459385 w 7080814"/>
              <a:gd name="connsiteY2-26" fmla="*/ 11575 h 6858000"/>
              <a:gd name="connsiteX3-27" fmla="*/ 7080814 w 7080814"/>
              <a:gd name="connsiteY3-28" fmla="*/ 6858000 h 6858000"/>
              <a:gd name="connsiteX4-29" fmla="*/ 10128 w 7080814"/>
              <a:gd name="connsiteY4-30" fmla="*/ 6858000 h 6858000"/>
              <a:gd name="connsiteX0-31" fmla="*/ 10128 w 7069239"/>
              <a:gd name="connsiteY0-32" fmla="*/ 6858000 h 6858000"/>
              <a:gd name="connsiteX1-33" fmla="*/ 0 w 7069239"/>
              <a:gd name="connsiteY1-34" fmla="*/ 0 h 6858000"/>
              <a:gd name="connsiteX2-35" fmla="*/ 3459385 w 7069239"/>
              <a:gd name="connsiteY2-36" fmla="*/ 11575 h 6858000"/>
              <a:gd name="connsiteX3-37" fmla="*/ 7069239 w 7069239"/>
              <a:gd name="connsiteY3-38" fmla="*/ 6858000 h 6858000"/>
              <a:gd name="connsiteX4-39" fmla="*/ 10128 w 7069239"/>
              <a:gd name="connsiteY4-40" fmla="*/ 6858000 h 6858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7069239" h="6858000">
                <a:moveTo>
                  <a:pt x="10128" y="6858000"/>
                </a:moveTo>
                <a:lnTo>
                  <a:pt x="0" y="0"/>
                </a:lnTo>
                <a:lnTo>
                  <a:pt x="3459385" y="11575"/>
                </a:lnTo>
                <a:lnTo>
                  <a:pt x="7069239" y="6858000"/>
                </a:lnTo>
                <a:lnTo>
                  <a:pt x="10128" y="6858000"/>
                </a:lnTo>
                <a:close/>
              </a:path>
            </a:pathLst>
          </a:custGeom>
        </p:spPr>
        <p:txBody>
          <a:bodyPr anchor="ctr">
            <a:normAutofit/>
          </a:bodyPr>
          <a:lstStyle>
            <a:lvl1pPr marL="0" indent="0" algn="ctr">
              <a:buNone/>
              <a:defRPr sz="1200"/>
            </a:lvl1pPr>
          </a:lstStyle>
          <a:p>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ny Profile 1">
    <p:spTree>
      <p:nvGrpSpPr>
        <p:cNvPr id="1" name=""/>
        <p:cNvGrpSpPr/>
        <p:nvPr/>
      </p:nvGrpSpPr>
      <p:grpSpPr>
        <a:xfrm>
          <a:off x="0" y="0"/>
          <a:ext cx="0" cy="0"/>
          <a:chOff x="0" y="0"/>
          <a:chExt cx="0" cy="0"/>
        </a:xfrm>
      </p:grpSpPr>
      <p:sp>
        <p:nvSpPr>
          <p:cNvPr id="2" name="Rectangle 1"/>
          <p:cNvSpPr/>
          <p:nvPr userDrawn="1"/>
        </p:nvSpPr>
        <p:spPr>
          <a:xfrm>
            <a:off x="11680723" y="-23450"/>
            <a:ext cx="344130" cy="48556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p:nvPr userDrawn="1"/>
        </p:nvSpPr>
        <p:spPr>
          <a:xfrm>
            <a:off x="11631256" y="173194"/>
            <a:ext cx="431790"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n-lt"/>
                <a:ea typeface="Consolas" panose="020B0609020204030204" charset="0"/>
                <a:cs typeface="Consolas" panose="020B0609020204030204" charset="0"/>
              </a:rPr>
            </a:fld>
            <a:endParaRPr lang="en-US" sz="800" b="0" i="0" dirty="0">
              <a:solidFill>
                <a:srgbClr val="FEFEFE"/>
              </a:solidFill>
              <a:latin typeface="+mn-lt"/>
              <a:ea typeface="Consolas" panose="020B0609020204030204" charset="0"/>
              <a:cs typeface="Consolas" panose="020B0609020204030204" charset="0"/>
            </a:endParaRPr>
          </a:p>
        </p:txBody>
      </p:sp>
      <p:sp>
        <p:nvSpPr>
          <p:cNvPr id="43" name="Text Placeholder 42"/>
          <p:cNvSpPr>
            <a:spLocks noGrp="1"/>
          </p:cNvSpPr>
          <p:nvPr userDrawn="1">
            <p:ph type="body" sz="quarter" idx="10" hasCustomPrompt="1"/>
          </p:nvPr>
        </p:nvSpPr>
        <p:spPr>
          <a:xfrm>
            <a:off x="8440087" y="6490940"/>
            <a:ext cx="2998268" cy="203846"/>
          </a:xfrm>
        </p:spPr>
        <p:txBody>
          <a:bodyPr>
            <a:noAutofit/>
          </a:bodyPr>
          <a:lstStyle>
            <a:lvl1pPr marL="0" indent="0" algn="r">
              <a:buNone/>
              <a:defRPr sz="800" b="0" i="0">
                <a:solidFill>
                  <a:schemeClr val="tx2"/>
                </a:solidFill>
                <a:latin typeface="+mn-lt"/>
                <a:ea typeface="Candara Light" panose="020E0502030303020204" charset="0"/>
                <a:cs typeface="Candara Light" panose="020E0502030303020204"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a:t>Click to edit Master text styles for your custom footer</a:t>
            </a:r>
            <a:endParaRPr lang="en-US" dirty="0"/>
          </a:p>
        </p:txBody>
      </p:sp>
      <p:grpSp>
        <p:nvGrpSpPr>
          <p:cNvPr id="5" name="Group 4"/>
          <p:cNvGrpSpPr/>
          <p:nvPr userDrawn="1"/>
        </p:nvGrpSpPr>
        <p:grpSpPr>
          <a:xfrm>
            <a:off x="11808932" y="6477097"/>
            <a:ext cx="231532" cy="231532"/>
            <a:chOff x="11275488" y="5797834"/>
            <a:chExt cx="353804" cy="353804"/>
          </a:xfrm>
        </p:grpSpPr>
        <p:sp>
          <p:nvSpPr>
            <p:cNvPr id="3" name="Oval 2">
              <a:hlinkClick r:id="" action="ppaction://hlinkshowjump?jump=nextslide"/>
            </p:cNvPr>
            <p:cNvSpPr/>
            <p:nvPr userDrawn="1"/>
          </p:nvSpPr>
          <p:spPr>
            <a:xfrm>
              <a:off x="11275488" y="5797834"/>
              <a:ext cx="353804" cy="353804"/>
            </a:xfrm>
            <a:prstGeom prst="ellipse">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Chevron 32">
              <a:hlinkClick r:id="" tooltip="Next Slide" action="ppaction://hlinkshowjump?jump=nextslide"/>
            </p:cNvPr>
            <p:cNvSpPr/>
            <p:nvPr userDrawn="1"/>
          </p:nvSpPr>
          <p:spPr>
            <a:xfrm>
              <a:off x="11402389" y="5893733"/>
              <a:ext cx="125792" cy="171788"/>
            </a:xfrm>
            <a:prstGeom prst="chevron">
              <a:avLst>
                <a:gd name="adj" fmla="val 66337"/>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4" name="Group 13"/>
          <p:cNvGrpSpPr/>
          <p:nvPr userDrawn="1"/>
        </p:nvGrpSpPr>
        <p:grpSpPr>
          <a:xfrm>
            <a:off x="11543208" y="6477097"/>
            <a:ext cx="231532" cy="231532"/>
            <a:chOff x="11275488" y="5797834"/>
            <a:chExt cx="353804" cy="353804"/>
          </a:xfrm>
        </p:grpSpPr>
        <p:sp>
          <p:nvSpPr>
            <p:cNvPr id="15" name="Oval 14">
              <a:hlinkClick r:id="" action="ppaction://hlinkshowjump?jump=nextslide"/>
            </p:cNvPr>
            <p:cNvSpPr/>
            <p:nvPr userDrawn="1"/>
          </p:nvSpPr>
          <p:spPr>
            <a:xfrm>
              <a:off x="11275488" y="5797834"/>
              <a:ext cx="353804" cy="353804"/>
            </a:xfrm>
            <a:prstGeom prst="ellipse">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hevron 15">
              <a:hlinkClick r:id="" tooltip="Next Slide" action="ppaction://hlinkshowjump?jump=nextslide"/>
            </p:cNvPr>
            <p:cNvSpPr/>
            <p:nvPr userDrawn="1"/>
          </p:nvSpPr>
          <p:spPr>
            <a:xfrm>
              <a:off x="11402389" y="5893733"/>
              <a:ext cx="125792" cy="171788"/>
            </a:xfrm>
            <a:prstGeom prst="chevron">
              <a:avLst>
                <a:gd name="adj" fmla="val 66337"/>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7" name="Title Placeholder 1"/>
          <p:cNvSpPr>
            <a:spLocks noGrp="1"/>
          </p:cNvSpPr>
          <p:nvPr>
            <p:ph type="title" hasCustomPrompt="1"/>
          </p:nvPr>
        </p:nvSpPr>
        <p:spPr>
          <a:xfrm>
            <a:off x="838200" y="493274"/>
            <a:ext cx="10515600" cy="499456"/>
          </a:xfrm>
          <a:prstGeom prst="rect">
            <a:avLst/>
          </a:prstGeom>
        </p:spPr>
        <p:txBody>
          <a:bodyPr vert="horz" lIns="91440" tIns="45720" rIns="91440" bIns="45720" rtlCol="0" anchor="ctr">
            <a:normAutofit/>
          </a:bodyPr>
          <a:lstStyle>
            <a:lvl1pPr>
              <a:defRPr b="1"/>
            </a:lvl1pPr>
          </a:lstStyle>
          <a:p>
            <a:r>
              <a:rPr lang="en-US" dirty="0"/>
              <a:t>Your Heading: Text Goes Here</a:t>
            </a:r>
            <a:endParaRPr lang="en-US" dirty="0"/>
          </a:p>
        </p:txBody>
      </p:sp>
      <p:sp>
        <p:nvSpPr>
          <p:cNvPr id="13" name="Picture Placeholder 2"/>
          <p:cNvSpPr>
            <a:spLocks noGrp="1"/>
          </p:cNvSpPr>
          <p:nvPr>
            <p:ph type="pic" sz="quarter" idx="18"/>
          </p:nvPr>
        </p:nvSpPr>
        <p:spPr>
          <a:xfrm>
            <a:off x="0" y="3391382"/>
            <a:ext cx="5220182" cy="3507129"/>
          </a:xfrm>
          <a:custGeom>
            <a:avLst/>
            <a:gdLst>
              <a:gd name="connsiteX0" fmla="*/ 0 w 4027990"/>
              <a:gd name="connsiteY0" fmla="*/ 3507129 h 3507129"/>
              <a:gd name="connsiteX1" fmla="*/ 0 w 4027990"/>
              <a:gd name="connsiteY1" fmla="*/ 0 h 3507129"/>
              <a:gd name="connsiteX2" fmla="*/ 4027990 w 4027990"/>
              <a:gd name="connsiteY2" fmla="*/ 0 h 3507129"/>
              <a:gd name="connsiteX3" fmla="*/ 4027990 w 4027990"/>
              <a:gd name="connsiteY3" fmla="*/ 3507129 h 3507129"/>
              <a:gd name="connsiteX4" fmla="*/ 0 w 4027990"/>
              <a:gd name="connsiteY4" fmla="*/ 3507129 h 3507129"/>
              <a:gd name="connsiteX0-1" fmla="*/ 0 w 5220182"/>
              <a:gd name="connsiteY0-2" fmla="*/ 3507129 h 3507129"/>
              <a:gd name="connsiteX1-3" fmla="*/ 0 w 5220182"/>
              <a:gd name="connsiteY1-4" fmla="*/ 0 h 3507129"/>
              <a:gd name="connsiteX2-5" fmla="*/ 4027990 w 5220182"/>
              <a:gd name="connsiteY2-6" fmla="*/ 0 h 3507129"/>
              <a:gd name="connsiteX3-7" fmla="*/ 5220182 w 5220182"/>
              <a:gd name="connsiteY3-8" fmla="*/ 3507129 h 3507129"/>
              <a:gd name="connsiteX4-9" fmla="*/ 0 w 5220182"/>
              <a:gd name="connsiteY4-10" fmla="*/ 3507129 h 3507129"/>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5220182" h="3507129">
                <a:moveTo>
                  <a:pt x="0" y="3507129"/>
                </a:moveTo>
                <a:lnTo>
                  <a:pt x="0" y="0"/>
                </a:lnTo>
                <a:lnTo>
                  <a:pt x="4027990" y="0"/>
                </a:lnTo>
                <a:lnTo>
                  <a:pt x="5220182" y="3507129"/>
                </a:lnTo>
                <a:lnTo>
                  <a:pt x="0" y="3507129"/>
                </a:lnTo>
                <a:close/>
              </a:path>
            </a:pathLst>
          </a:custGeom>
        </p:spPr>
        <p:txBody>
          <a:bodyPr anchor="ctr">
            <a:normAutofit/>
          </a:bodyPr>
          <a:lstStyle>
            <a:lvl1pPr marL="0" indent="0" algn="ctr">
              <a:buNone/>
              <a:defRPr sz="1200"/>
            </a:lvl1pPr>
          </a:lstStyle>
          <a:p>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ompany Profile 2">
    <p:spTree>
      <p:nvGrpSpPr>
        <p:cNvPr id="1" name=""/>
        <p:cNvGrpSpPr/>
        <p:nvPr/>
      </p:nvGrpSpPr>
      <p:grpSpPr>
        <a:xfrm>
          <a:off x="0" y="0"/>
          <a:ext cx="0" cy="0"/>
          <a:chOff x="0" y="0"/>
          <a:chExt cx="0" cy="0"/>
        </a:xfrm>
      </p:grpSpPr>
      <p:sp>
        <p:nvSpPr>
          <p:cNvPr id="2" name="Rectangle 1"/>
          <p:cNvSpPr/>
          <p:nvPr userDrawn="1"/>
        </p:nvSpPr>
        <p:spPr>
          <a:xfrm>
            <a:off x="11680723" y="-23450"/>
            <a:ext cx="344130" cy="48556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p:nvPr userDrawn="1"/>
        </p:nvSpPr>
        <p:spPr>
          <a:xfrm>
            <a:off x="11631256" y="173194"/>
            <a:ext cx="431790"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n-lt"/>
                <a:ea typeface="Consolas" panose="020B0609020204030204" charset="0"/>
                <a:cs typeface="Consolas" panose="020B0609020204030204" charset="0"/>
              </a:rPr>
            </a:fld>
            <a:endParaRPr lang="en-US" sz="800" b="0" i="0" dirty="0">
              <a:solidFill>
                <a:srgbClr val="FEFEFE"/>
              </a:solidFill>
              <a:latin typeface="+mn-lt"/>
              <a:ea typeface="Consolas" panose="020B0609020204030204" charset="0"/>
              <a:cs typeface="Consolas" panose="020B0609020204030204" charset="0"/>
            </a:endParaRPr>
          </a:p>
        </p:txBody>
      </p:sp>
      <p:sp>
        <p:nvSpPr>
          <p:cNvPr id="43" name="Text Placeholder 42"/>
          <p:cNvSpPr>
            <a:spLocks noGrp="1"/>
          </p:cNvSpPr>
          <p:nvPr userDrawn="1">
            <p:ph type="body" sz="quarter" idx="10" hasCustomPrompt="1"/>
          </p:nvPr>
        </p:nvSpPr>
        <p:spPr>
          <a:xfrm>
            <a:off x="8440087" y="6490940"/>
            <a:ext cx="2998268" cy="203846"/>
          </a:xfrm>
        </p:spPr>
        <p:txBody>
          <a:bodyPr>
            <a:noAutofit/>
          </a:bodyPr>
          <a:lstStyle>
            <a:lvl1pPr marL="0" indent="0" algn="r">
              <a:buNone/>
              <a:defRPr sz="800" b="0" i="0">
                <a:solidFill>
                  <a:schemeClr val="tx2"/>
                </a:solidFill>
                <a:latin typeface="+mn-lt"/>
                <a:ea typeface="Candara Light" panose="020E0502030303020204" charset="0"/>
                <a:cs typeface="Candara Light" panose="020E0502030303020204"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a:t>Click to edit Master text styles for your custom footer</a:t>
            </a:r>
            <a:endParaRPr lang="en-US" dirty="0"/>
          </a:p>
        </p:txBody>
      </p:sp>
      <p:grpSp>
        <p:nvGrpSpPr>
          <p:cNvPr id="5" name="Group 4"/>
          <p:cNvGrpSpPr/>
          <p:nvPr userDrawn="1"/>
        </p:nvGrpSpPr>
        <p:grpSpPr>
          <a:xfrm>
            <a:off x="11808932" y="6477097"/>
            <a:ext cx="231532" cy="231532"/>
            <a:chOff x="11275488" y="5797834"/>
            <a:chExt cx="353804" cy="353804"/>
          </a:xfrm>
        </p:grpSpPr>
        <p:sp>
          <p:nvSpPr>
            <p:cNvPr id="3" name="Oval 2">
              <a:hlinkClick r:id="" action="ppaction://hlinkshowjump?jump=nextslide"/>
            </p:cNvPr>
            <p:cNvSpPr/>
            <p:nvPr userDrawn="1"/>
          </p:nvSpPr>
          <p:spPr>
            <a:xfrm>
              <a:off x="11275488" y="5797834"/>
              <a:ext cx="353804" cy="353804"/>
            </a:xfrm>
            <a:prstGeom prst="ellipse">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Chevron 32">
              <a:hlinkClick r:id="" tooltip="Next Slide" action="ppaction://hlinkshowjump?jump=nextslide"/>
            </p:cNvPr>
            <p:cNvSpPr/>
            <p:nvPr userDrawn="1"/>
          </p:nvSpPr>
          <p:spPr>
            <a:xfrm>
              <a:off x="11402389" y="5893733"/>
              <a:ext cx="125792" cy="171788"/>
            </a:xfrm>
            <a:prstGeom prst="chevron">
              <a:avLst>
                <a:gd name="adj" fmla="val 66337"/>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4" name="Group 13"/>
          <p:cNvGrpSpPr/>
          <p:nvPr userDrawn="1"/>
        </p:nvGrpSpPr>
        <p:grpSpPr>
          <a:xfrm>
            <a:off x="11543208" y="6477097"/>
            <a:ext cx="231532" cy="231532"/>
            <a:chOff x="11275488" y="5797834"/>
            <a:chExt cx="353804" cy="353804"/>
          </a:xfrm>
        </p:grpSpPr>
        <p:sp>
          <p:nvSpPr>
            <p:cNvPr id="15" name="Oval 14">
              <a:hlinkClick r:id="" action="ppaction://hlinkshowjump?jump=nextslide"/>
            </p:cNvPr>
            <p:cNvSpPr/>
            <p:nvPr userDrawn="1"/>
          </p:nvSpPr>
          <p:spPr>
            <a:xfrm>
              <a:off x="11275488" y="5797834"/>
              <a:ext cx="353804" cy="353804"/>
            </a:xfrm>
            <a:prstGeom prst="ellipse">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hevron 15">
              <a:hlinkClick r:id="" tooltip="Next Slide" action="ppaction://hlinkshowjump?jump=nextslide"/>
            </p:cNvPr>
            <p:cNvSpPr/>
            <p:nvPr userDrawn="1"/>
          </p:nvSpPr>
          <p:spPr>
            <a:xfrm>
              <a:off x="11402389" y="5893733"/>
              <a:ext cx="125792" cy="171788"/>
            </a:xfrm>
            <a:prstGeom prst="chevron">
              <a:avLst>
                <a:gd name="adj" fmla="val 66337"/>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7" name="Title Placeholder 1"/>
          <p:cNvSpPr>
            <a:spLocks noGrp="1"/>
          </p:cNvSpPr>
          <p:nvPr>
            <p:ph type="title" hasCustomPrompt="1"/>
          </p:nvPr>
        </p:nvSpPr>
        <p:spPr>
          <a:xfrm>
            <a:off x="838200" y="493274"/>
            <a:ext cx="10515600" cy="499456"/>
          </a:xfrm>
          <a:prstGeom prst="rect">
            <a:avLst/>
          </a:prstGeom>
        </p:spPr>
        <p:txBody>
          <a:bodyPr vert="horz" lIns="91440" tIns="45720" rIns="91440" bIns="45720" rtlCol="0" anchor="ctr">
            <a:normAutofit/>
          </a:bodyPr>
          <a:lstStyle>
            <a:lvl1pPr>
              <a:defRPr b="1"/>
            </a:lvl1pPr>
          </a:lstStyle>
          <a:p>
            <a:r>
              <a:rPr lang="en-US" dirty="0"/>
              <a:t>Your Heading: Text Goes Here</a:t>
            </a:r>
            <a:endParaRPr lang="en-US" dirty="0"/>
          </a:p>
        </p:txBody>
      </p:sp>
      <p:sp>
        <p:nvSpPr>
          <p:cNvPr id="18" name="Picture Placeholder 2"/>
          <p:cNvSpPr>
            <a:spLocks noGrp="1"/>
          </p:cNvSpPr>
          <p:nvPr>
            <p:ph type="pic" sz="quarter" idx="17"/>
          </p:nvPr>
        </p:nvSpPr>
        <p:spPr>
          <a:xfrm>
            <a:off x="-1" y="1545221"/>
            <a:ext cx="12408061" cy="2077655"/>
          </a:xfrm>
        </p:spPr>
        <p:txBody>
          <a:bodyPr anchor="ctr">
            <a:normAutofit/>
          </a:bodyPr>
          <a:lstStyle>
            <a:lvl1pPr marL="0" indent="0" algn="ctr">
              <a:buNone/>
              <a:defRPr sz="1200"/>
            </a:lvl1pPr>
          </a:lstStyle>
          <a:p>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any Profile 3">
    <p:spTree>
      <p:nvGrpSpPr>
        <p:cNvPr id="1" name=""/>
        <p:cNvGrpSpPr/>
        <p:nvPr/>
      </p:nvGrpSpPr>
      <p:grpSpPr>
        <a:xfrm>
          <a:off x="0" y="0"/>
          <a:ext cx="0" cy="0"/>
          <a:chOff x="0" y="0"/>
          <a:chExt cx="0" cy="0"/>
        </a:xfrm>
      </p:grpSpPr>
      <p:sp>
        <p:nvSpPr>
          <p:cNvPr id="2" name="Rectangle 1"/>
          <p:cNvSpPr/>
          <p:nvPr userDrawn="1"/>
        </p:nvSpPr>
        <p:spPr>
          <a:xfrm>
            <a:off x="11680723" y="-23450"/>
            <a:ext cx="344130" cy="48556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p:nvPr userDrawn="1"/>
        </p:nvSpPr>
        <p:spPr>
          <a:xfrm>
            <a:off x="11631256" y="173194"/>
            <a:ext cx="431790"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n-lt"/>
                <a:ea typeface="Consolas" panose="020B0609020204030204" charset="0"/>
                <a:cs typeface="Consolas" panose="020B0609020204030204" charset="0"/>
              </a:rPr>
            </a:fld>
            <a:endParaRPr lang="en-US" sz="800" b="0" i="0" dirty="0">
              <a:solidFill>
                <a:srgbClr val="FEFEFE"/>
              </a:solidFill>
              <a:latin typeface="+mn-lt"/>
              <a:ea typeface="Consolas" panose="020B0609020204030204" charset="0"/>
              <a:cs typeface="Consolas" panose="020B0609020204030204" charset="0"/>
            </a:endParaRPr>
          </a:p>
        </p:txBody>
      </p:sp>
      <p:sp>
        <p:nvSpPr>
          <p:cNvPr id="43" name="Text Placeholder 42"/>
          <p:cNvSpPr>
            <a:spLocks noGrp="1"/>
          </p:cNvSpPr>
          <p:nvPr userDrawn="1">
            <p:ph type="body" sz="quarter" idx="10" hasCustomPrompt="1"/>
          </p:nvPr>
        </p:nvSpPr>
        <p:spPr>
          <a:xfrm>
            <a:off x="8440087" y="6490940"/>
            <a:ext cx="2998268" cy="203846"/>
          </a:xfrm>
        </p:spPr>
        <p:txBody>
          <a:bodyPr>
            <a:noAutofit/>
          </a:bodyPr>
          <a:lstStyle>
            <a:lvl1pPr marL="0" indent="0" algn="r">
              <a:buNone/>
              <a:defRPr sz="800" b="0" i="0">
                <a:solidFill>
                  <a:schemeClr val="tx2"/>
                </a:solidFill>
                <a:latin typeface="+mn-lt"/>
                <a:ea typeface="Candara Light" panose="020E0502030303020204" charset="0"/>
                <a:cs typeface="Candara Light" panose="020E0502030303020204"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a:t>Click to edit Master text styles for your custom footer</a:t>
            </a:r>
            <a:endParaRPr lang="en-US" dirty="0"/>
          </a:p>
        </p:txBody>
      </p:sp>
      <p:grpSp>
        <p:nvGrpSpPr>
          <p:cNvPr id="5" name="Group 4"/>
          <p:cNvGrpSpPr/>
          <p:nvPr userDrawn="1"/>
        </p:nvGrpSpPr>
        <p:grpSpPr>
          <a:xfrm>
            <a:off x="11808932" y="6477097"/>
            <a:ext cx="231532" cy="231532"/>
            <a:chOff x="11275488" y="5797834"/>
            <a:chExt cx="353804" cy="353804"/>
          </a:xfrm>
        </p:grpSpPr>
        <p:sp>
          <p:nvSpPr>
            <p:cNvPr id="3" name="Oval 2">
              <a:hlinkClick r:id="" action="ppaction://hlinkshowjump?jump=nextslide"/>
            </p:cNvPr>
            <p:cNvSpPr/>
            <p:nvPr userDrawn="1"/>
          </p:nvSpPr>
          <p:spPr>
            <a:xfrm>
              <a:off x="11275488" y="5797834"/>
              <a:ext cx="353804" cy="353804"/>
            </a:xfrm>
            <a:prstGeom prst="ellipse">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Chevron 32">
              <a:hlinkClick r:id="" tooltip="Next Slide" action="ppaction://hlinkshowjump?jump=nextslide"/>
            </p:cNvPr>
            <p:cNvSpPr/>
            <p:nvPr userDrawn="1"/>
          </p:nvSpPr>
          <p:spPr>
            <a:xfrm>
              <a:off x="11402389" y="5893733"/>
              <a:ext cx="125792" cy="171788"/>
            </a:xfrm>
            <a:prstGeom prst="chevron">
              <a:avLst>
                <a:gd name="adj" fmla="val 66337"/>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4" name="Group 13"/>
          <p:cNvGrpSpPr/>
          <p:nvPr userDrawn="1"/>
        </p:nvGrpSpPr>
        <p:grpSpPr>
          <a:xfrm>
            <a:off x="11543208" y="6477097"/>
            <a:ext cx="231532" cy="231532"/>
            <a:chOff x="11275488" y="5797834"/>
            <a:chExt cx="353804" cy="353804"/>
          </a:xfrm>
        </p:grpSpPr>
        <p:sp>
          <p:nvSpPr>
            <p:cNvPr id="15" name="Oval 14">
              <a:hlinkClick r:id="" action="ppaction://hlinkshowjump?jump=nextslide"/>
            </p:cNvPr>
            <p:cNvSpPr/>
            <p:nvPr userDrawn="1"/>
          </p:nvSpPr>
          <p:spPr>
            <a:xfrm>
              <a:off x="11275488" y="5797834"/>
              <a:ext cx="353804" cy="353804"/>
            </a:xfrm>
            <a:prstGeom prst="ellipse">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hevron 15">
              <a:hlinkClick r:id="" tooltip="Next Slide" action="ppaction://hlinkshowjump?jump=nextslide"/>
            </p:cNvPr>
            <p:cNvSpPr/>
            <p:nvPr userDrawn="1"/>
          </p:nvSpPr>
          <p:spPr>
            <a:xfrm>
              <a:off x="11402389" y="5893733"/>
              <a:ext cx="125792" cy="171788"/>
            </a:xfrm>
            <a:prstGeom prst="chevron">
              <a:avLst>
                <a:gd name="adj" fmla="val 66337"/>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7" name="Title Placeholder 1"/>
          <p:cNvSpPr>
            <a:spLocks noGrp="1"/>
          </p:cNvSpPr>
          <p:nvPr>
            <p:ph type="title" hasCustomPrompt="1"/>
          </p:nvPr>
        </p:nvSpPr>
        <p:spPr>
          <a:xfrm>
            <a:off x="838200" y="493274"/>
            <a:ext cx="10515600" cy="499456"/>
          </a:xfrm>
          <a:prstGeom prst="rect">
            <a:avLst/>
          </a:prstGeom>
        </p:spPr>
        <p:txBody>
          <a:bodyPr vert="horz" lIns="91440" tIns="45720" rIns="91440" bIns="45720" rtlCol="0" anchor="ctr">
            <a:normAutofit/>
          </a:bodyPr>
          <a:lstStyle>
            <a:lvl1pPr>
              <a:defRPr b="1"/>
            </a:lvl1pPr>
          </a:lstStyle>
          <a:p>
            <a:r>
              <a:rPr lang="en-US" dirty="0"/>
              <a:t>Your Heading: Text Goes Here</a:t>
            </a:r>
            <a:endParaRPr lang="en-US" dirty="0"/>
          </a:p>
        </p:txBody>
      </p:sp>
      <p:sp>
        <p:nvSpPr>
          <p:cNvPr id="18" name="Picture Placeholder 2"/>
          <p:cNvSpPr>
            <a:spLocks noGrp="1"/>
          </p:cNvSpPr>
          <p:nvPr>
            <p:ph type="pic" sz="quarter" idx="17"/>
          </p:nvPr>
        </p:nvSpPr>
        <p:spPr>
          <a:xfrm>
            <a:off x="-16354" y="3443469"/>
            <a:ext cx="2972660" cy="2077655"/>
          </a:xfrm>
        </p:spPr>
        <p:txBody>
          <a:bodyPr anchor="ctr">
            <a:normAutofit/>
          </a:bodyPr>
          <a:lstStyle>
            <a:lvl1pPr marL="0" indent="0" algn="ctr">
              <a:buNone/>
              <a:defRPr sz="1200"/>
            </a:lvl1pPr>
          </a:lstStyle>
          <a:p>
            <a:endParaRPr lang="en-US" dirty="0"/>
          </a:p>
        </p:txBody>
      </p:sp>
      <p:sp>
        <p:nvSpPr>
          <p:cNvPr id="23" name="Picture Placeholder 2"/>
          <p:cNvSpPr>
            <a:spLocks noGrp="1"/>
          </p:cNvSpPr>
          <p:nvPr>
            <p:ph type="pic" sz="quarter" idx="18"/>
          </p:nvPr>
        </p:nvSpPr>
        <p:spPr>
          <a:xfrm>
            <a:off x="3062517" y="3443469"/>
            <a:ext cx="2972660" cy="2077655"/>
          </a:xfrm>
        </p:spPr>
        <p:txBody>
          <a:bodyPr anchor="ctr">
            <a:normAutofit/>
          </a:bodyPr>
          <a:lstStyle>
            <a:lvl1pPr marL="0" indent="0" algn="ctr">
              <a:buNone/>
              <a:defRPr sz="1200"/>
            </a:lvl1pPr>
          </a:lstStyle>
          <a:p>
            <a:endParaRPr lang="en-US" dirty="0"/>
          </a:p>
        </p:txBody>
      </p:sp>
      <p:sp>
        <p:nvSpPr>
          <p:cNvPr id="24" name="Picture Placeholder 2"/>
          <p:cNvSpPr>
            <a:spLocks noGrp="1"/>
          </p:cNvSpPr>
          <p:nvPr>
            <p:ph type="pic" sz="quarter" idx="19"/>
          </p:nvPr>
        </p:nvSpPr>
        <p:spPr>
          <a:xfrm>
            <a:off x="6141388" y="3443469"/>
            <a:ext cx="2972660" cy="2077655"/>
          </a:xfrm>
        </p:spPr>
        <p:txBody>
          <a:bodyPr anchor="ctr">
            <a:normAutofit/>
          </a:bodyPr>
          <a:lstStyle>
            <a:lvl1pPr marL="0" indent="0" algn="ctr">
              <a:buNone/>
              <a:defRPr sz="1200"/>
            </a:lvl1pPr>
          </a:lstStyle>
          <a:p>
            <a:endParaRPr lang="en-US" dirty="0"/>
          </a:p>
        </p:txBody>
      </p:sp>
      <p:sp>
        <p:nvSpPr>
          <p:cNvPr id="25" name="Picture Placeholder 2"/>
          <p:cNvSpPr>
            <a:spLocks noGrp="1"/>
          </p:cNvSpPr>
          <p:nvPr>
            <p:ph type="pic" sz="quarter" idx="20"/>
          </p:nvPr>
        </p:nvSpPr>
        <p:spPr>
          <a:xfrm>
            <a:off x="9220259" y="3443469"/>
            <a:ext cx="2972660" cy="2077655"/>
          </a:xfrm>
        </p:spPr>
        <p:txBody>
          <a:bodyPr anchor="ctr">
            <a:normAutofit/>
          </a:bodyPr>
          <a:lstStyle>
            <a:lvl1pPr marL="0" indent="0" algn="ctr">
              <a:buNone/>
              <a:defRPr sz="1200"/>
            </a:lvl1pPr>
          </a:lstStyle>
          <a:p>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meline 1">
    <p:spTree>
      <p:nvGrpSpPr>
        <p:cNvPr id="1" name=""/>
        <p:cNvGrpSpPr/>
        <p:nvPr/>
      </p:nvGrpSpPr>
      <p:grpSpPr>
        <a:xfrm>
          <a:off x="0" y="0"/>
          <a:ext cx="0" cy="0"/>
          <a:chOff x="0" y="0"/>
          <a:chExt cx="0" cy="0"/>
        </a:xfrm>
      </p:grpSpPr>
      <p:sp>
        <p:nvSpPr>
          <p:cNvPr id="2" name="Rectangle 1"/>
          <p:cNvSpPr/>
          <p:nvPr userDrawn="1"/>
        </p:nvSpPr>
        <p:spPr>
          <a:xfrm>
            <a:off x="11680723" y="-23450"/>
            <a:ext cx="344130" cy="485566"/>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Slide Number Placeholder 5"/>
          <p:cNvSpPr txBox="1"/>
          <p:nvPr userDrawn="1"/>
        </p:nvSpPr>
        <p:spPr>
          <a:xfrm>
            <a:off x="11631256" y="173194"/>
            <a:ext cx="431790" cy="191932"/>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E97ECB15-F748-C140-A5C3-CF0090C943BA}" type="slidenum">
              <a:rPr lang="en-US" sz="800" b="0" i="0" smtClean="0">
                <a:solidFill>
                  <a:srgbClr val="FEFEFE"/>
                </a:solidFill>
                <a:latin typeface="+mn-lt"/>
                <a:ea typeface="Consolas" panose="020B0609020204030204" charset="0"/>
                <a:cs typeface="Consolas" panose="020B0609020204030204" charset="0"/>
              </a:rPr>
            </a:fld>
            <a:endParaRPr lang="en-US" sz="800" b="0" i="0" dirty="0">
              <a:solidFill>
                <a:srgbClr val="FEFEFE"/>
              </a:solidFill>
              <a:latin typeface="+mn-lt"/>
              <a:ea typeface="Consolas" panose="020B0609020204030204" charset="0"/>
              <a:cs typeface="Consolas" panose="020B0609020204030204" charset="0"/>
            </a:endParaRPr>
          </a:p>
        </p:txBody>
      </p:sp>
      <p:sp>
        <p:nvSpPr>
          <p:cNvPr id="43" name="Text Placeholder 42"/>
          <p:cNvSpPr>
            <a:spLocks noGrp="1"/>
          </p:cNvSpPr>
          <p:nvPr userDrawn="1">
            <p:ph type="body" sz="quarter" idx="10" hasCustomPrompt="1"/>
          </p:nvPr>
        </p:nvSpPr>
        <p:spPr>
          <a:xfrm>
            <a:off x="8440087" y="6490940"/>
            <a:ext cx="2998268" cy="203846"/>
          </a:xfrm>
        </p:spPr>
        <p:txBody>
          <a:bodyPr>
            <a:noAutofit/>
          </a:bodyPr>
          <a:lstStyle>
            <a:lvl1pPr marL="0" indent="0" algn="r">
              <a:buNone/>
              <a:defRPr sz="800" b="0" i="0">
                <a:solidFill>
                  <a:schemeClr val="tx2"/>
                </a:solidFill>
                <a:latin typeface="+mn-lt"/>
                <a:ea typeface="Candara Light" panose="020E0502030303020204" charset="0"/>
                <a:cs typeface="Candara Light" panose="020E0502030303020204" charset="0"/>
              </a:defRPr>
            </a:lvl1pPr>
            <a:lvl2pPr marL="457200" indent="0" algn="r">
              <a:buNone/>
              <a:defRPr sz="800" b="0" i="0">
                <a:solidFill>
                  <a:schemeClr val="bg2"/>
                </a:solidFill>
                <a:latin typeface="Montserrat Light" charset="0"/>
                <a:ea typeface="Montserrat Light" charset="0"/>
                <a:cs typeface="Montserrat Light" charset="0"/>
              </a:defRPr>
            </a:lvl2pPr>
            <a:lvl3pPr marL="914400" indent="0" algn="r">
              <a:buNone/>
              <a:defRPr sz="800" b="0" i="0">
                <a:solidFill>
                  <a:schemeClr val="bg2"/>
                </a:solidFill>
                <a:latin typeface="Montserrat Light" charset="0"/>
                <a:ea typeface="Montserrat Light" charset="0"/>
                <a:cs typeface="Montserrat Light" charset="0"/>
              </a:defRPr>
            </a:lvl3pPr>
            <a:lvl4pPr marL="1371600" indent="0" algn="r">
              <a:buNone/>
              <a:defRPr sz="800" b="0" i="0">
                <a:solidFill>
                  <a:schemeClr val="bg2"/>
                </a:solidFill>
                <a:latin typeface="Montserrat Light" charset="0"/>
                <a:ea typeface="Montserrat Light" charset="0"/>
                <a:cs typeface="Montserrat Light" charset="0"/>
              </a:defRPr>
            </a:lvl4pPr>
            <a:lvl5pPr marL="1828800" indent="0" algn="r">
              <a:buNone/>
              <a:defRPr sz="800" b="0" i="0">
                <a:solidFill>
                  <a:schemeClr val="bg2"/>
                </a:solidFill>
                <a:latin typeface="Montserrat Light" charset="0"/>
                <a:ea typeface="Montserrat Light" charset="0"/>
                <a:cs typeface="Montserrat Light" charset="0"/>
              </a:defRPr>
            </a:lvl5pPr>
          </a:lstStyle>
          <a:p>
            <a:pPr lvl="0"/>
            <a:r>
              <a:rPr lang="en-US" dirty="0"/>
              <a:t>Click to edit Master text styles for your custom footer</a:t>
            </a:r>
            <a:endParaRPr lang="en-US" dirty="0"/>
          </a:p>
        </p:txBody>
      </p:sp>
      <p:grpSp>
        <p:nvGrpSpPr>
          <p:cNvPr id="5" name="Group 4"/>
          <p:cNvGrpSpPr/>
          <p:nvPr userDrawn="1"/>
        </p:nvGrpSpPr>
        <p:grpSpPr>
          <a:xfrm>
            <a:off x="11808932" y="6477097"/>
            <a:ext cx="231532" cy="231532"/>
            <a:chOff x="11275488" y="5797834"/>
            <a:chExt cx="353804" cy="353804"/>
          </a:xfrm>
        </p:grpSpPr>
        <p:sp>
          <p:nvSpPr>
            <p:cNvPr id="3" name="Oval 2">
              <a:hlinkClick r:id="" action="ppaction://hlinkshowjump?jump=nextslide"/>
            </p:cNvPr>
            <p:cNvSpPr/>
            <p:nvPr userDrawn="1"/>
          </p:nvSpPr>
          <p:spPr>
            <a:xfrm>
              <a:off x="11275488" y="5797834"/>
              <a:ext cx="353804" cy="353804"/>
            </a:xfrm>
            <a:prstGeom prst="ellipse">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Chevron 32">
              <a:hlinkClick r:id="" tooltip="Next Slide" action="ppaction://hlinkshowjump?jump=nextslide"/>
            </p:cNvPr>
            <p:cNvSpPr/>
            <p:nvPr userDrawn="1"/>
          </p:nvSpPr>
          <p:spPr>
            <a:xfrm>
              <a:off x="11402389" y="5893733"/>
              <a:ext cx="125792" cy="171788"/>
            </a:xfrm>
            <a:prstGeom prst="chevron">
              <a:avLst>
                <a:gd name="adj" fmla="val 66337"/>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grpSp>
        <p:nvGrpSpPr>
          <p:cNvPr id="14" name="Group 13"/>
          <p:cNvGrpSpPr/>
          <p:nvPr userDrawn="1"/>
        </p:nvGrpSpPr>
        <p:grpSpPr>
          <a:xfrm>
            <a:off x="11543208" y="6477097"/>
            <a:ext cx="231532" cy="231532"/>
            <a:chOff x="11275488" y="5797834"/>
            <a:chExt cx="353804" cy="353804"/>
          </a:xfrm>
        </p:grpSpPr>
        <p:sp>
          <p:nvSpPr>
            <p:cNvPr id="15" name="Oval 14">
              <a:hlinkClick r:id="" action="ppaction://hlinkshowjump?jump=nextslide"/>
            </p:cNvPr>
            <p:cNvSpPr/>
            <p:nvPr userDrawn="1"/>
          </p:nvSpPr>
          <p:spPr>
            <a:xfrm>
              <a:off x="11275488" y="5797834"/>
              <a:ext cx="353804" cy="353804"/>
            </a:xfrm>
            <a:prstGeom prst="ellipse">
              <a:avLst/>
            </a:prstGeom>
            <a:solidFill>
              <a:schemeClr val="tx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hevron 15">
              <a:hlinkClick r:id="" tooltip="Next Slide" action="ppaction://hlinkshowjump?jump=nextslide"/>
            </p:cNvPr>
            <p:cNvSpPr/>
            <p:nvPr userDrawn="1"/>
          </p:nvSpPr>
          <p:spPr>
            <a:xfrm>
              <a:off x="11402389" y="5893733"/>
              <a:ext cx="125792" cy="171788"/>
            </a:xfrm>
            <a:prstGeom prst="chevron">
              <a:avLst>
                <a:gd name="adj" fmla="val 66337"/>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grpSp>
      <p:sp>
        <p:nvSpPr>
          <p:cNvPr id="17" name="Title Placeholder 1"/>
          <p:cNvSpPr>
            <a:spLocks noGrp="1"/>
          </p:cNvSpPr>
          <p:nvPr>
            <p:ph type="title" hasCustomPrompt="1"/>
          </p:nvPr>
        </p:nvSpPr>
        <p:spPr>
          <a:xfrm>
            <a:off x="838200" y="493274"/>
            <a:ext cx="10515600" cy="499456"/>
          </a:xfrm>
          <a:prstGeom prst="rect">
            <a:avLst/>
          </a:prstGeom>
        </p:spPr>
        <p:txBody>
          <a:bodyPr vert="horz" lIns="91440" tIns="45720" rIns="91440" bIns="45720" rtlCol="0" anchor="ctr">
            <a:normAutofit/>
          </a:bodyPr>
          <a:lstStyle>
            <a:lvl1pPr>
              <a:defRPr b="1"/>
            </a:lvl1pPr>
          </a:lstStyle>
          <a:p>
            <a:r>
              <a:rPr lang="en-US" dirty="0"/>
              <a:t>Your Heading: Text Goes Here</a:t>
            </a:r>
            <a:endParaRPr lang="en-US" dirty="0"/>
          </a:p>
        </p:txBody>
      </p:sp>
      <p:sp>
        <p:nvSpPr>
          <p:cNvPr id="18" name="Picture Placeholder 2"/>
          <p:cNvSpPr>
            <a:spLocks noGrp="1"/>
          </p:cNvSpPr>
          <p:nvPr>
            <p:ph type="pic" sz="quarter" idx="11"/>
          </p:nvPr>
        </p:nvSpPr>
        <p:spPr>
          <a:xfrm>
            <a:off x="8125430" y="2766350"/>
            <a:ext cx="1365810" cy="1365810"/>
          </a:xfrm>
          <a:prstGeom prst="ellipse">
            <a:avLst/>
          </a:prstGeom>
        </p:spPr>
        <p:txBody>
          <a:bodyPr anchor="ctr">
            <a:normAutofit/>
          </a:bodyPr>
          <a:lstStyle>
            <a:lvl1pPr marL="0" indent="0" algn="ctr">
              <a:buNone/>
              <a:defRPr sz="1200"/>
            </a:lvl1pPr>
          </a:lstStyle>
          <a:p>
            <a:endParaRPr lang="en-US" dirty="0"/>
          </a:p>
        </p:txBody>
      </p:sp>
      <p:sp>
        <p:nvSpPr>
          <p:cNvPr id="19" name="Picture Placeholder 2"/>
          <p:cNvSpPr>
            <a:spLocks noGrp="1"/>
          </p:cNvSpPr>
          <p:nvPr>
            <p:ph type="pic" sz="quarter" idx="12"/>
          </p:nvPr>
        </p:nvSpPr>
        <p:spPr>
          <a:xfrm>
            <a:off x="2720053" y="3796497"/>
            <a:ext cx="1365810" cy="1365810"/>
          </a:xfrm>
          <a:prstGeom prst="ellipse">
            <a:avLst/>
          </a:prstGeom>
        </p:spPr>
        <p:txBody>
          <a:bodyPr anchor="ctr">
            <a:normAutofit/>
          </a:bodyPr>
          <a:lstStyle>
            <a:lvl1pPr marL="0" indent="0" algn="ctr">
              <a:buNone/>
              <a:defRPr sz="1200"/>
            </a:lvl1pPr>
          </a:lstStyle>
          <a:p>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493274"/>
            <a:ext cx="10515600" cy="499456"/>
          </a:xfrm>
          <a:prstGeom prst="rect">
            <a:avLst/>
          </a:prstGeom>
        </p:spPr>
        <p:txBody>
          <a:bodyPr vert="horz" lIns="91440" tIns="45720" rIns="91440" bIns="45720" rtlCol="0" anchor="ctr">
            <a:normAutofit/>
          </a:bodyPr>
          <a:lstStyle/>
          <a:p>
            <a:r>
              <a:rPr lang="en-US" dirty="0"/>
              <a:t>Click to edit Master title style</a:t>
            </a:r>
            <a:endParaRPr lang="en-US" dirty="0"/>
          </a:p>
        </p:txBody>
      </p:sp>
      <p:sp>
        <p:nvSpPr>
          <p:cNvPr id="3" name="Text Placeholder 2"/>
          <p:cNvSpPr>
            <a:spLocks noGrp="1"/>
          </p:cNvSpPr>
          <p:nvPr>
            <p:ph type="body" idx="1"/>
          </p:nvPr>
        </p:nvSpPr>
        <p:spPr>
          <a:xfrm>
            <a:off x="838200" y="1245521"/>
            <a:ext cx="10515600" cy="4830813"/>
          </a:xfrm>
          <a:prstGeom prst="rect">
            <a:avLst/>
          </a:prstGeom>
        </p:spPr>
        <p:txBody>
          <a:bodyPr vert="horz" lIns="91440" tIns="45720" rIns="91440" bIns="45720" rtlCol="0" anchor="ctr">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000">
                <a:solidFill>
                  <a:schemeClr val="tx2"/>
                </a:solidFill>
              </a:defRPr>
            </a:lvl1pPr>
          </a:lstStyle>
          <a:p>
            <a:fld id="{DFAE7014-B492-CE42-8F98-EF1A6A68EB14}"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a:solidFill>
                  <a:schemeClr val="tx2"/>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000">
                <a:solidFill>
                  <a:schemeClr val="tx2"/>
                </a:solidFill>
              </a:defRPr>
            </a:lvl1pPr>
          </a:lstStyle>
          <a:p>
            <a:fld id="{DF774B5E-3D86-D744-9739-9A55B86C5C92}"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txStyles>
    <p:titleStyle>
      <a:lvl1pPr algn="ctr" defTabSz="914400" rtl="0" eaLnBrk="1" latinLnBrk="0" hangingPunct="1">
        <a:lnSpc>
          <a:spcPct val="90000"/>
        </a:lnSpc>
        <a:spcBef>
          <a:spcPct val="0"/>
        </a:spcBef>
        <a:buNone/>
        <a:defRPr sz="2500" b="1" kern="1200">
          <a:solidFill>
            <a:schemeClr val="tx1"/>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a:buChar char="•"/>
        <a:defRPr sz="1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5" Type="http://schemas.openxmlformats.org/officeDocument/2006/relationships/slideLayout" Target="../slideLayouts/slideLayout14.xml"/><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7" Type="http://schemas.openxmlformats.org/officeDocument/2006/relationships/slideLayout" Target="../slideLayouts/slideLayout14.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image" Target="../media/image1.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4.xml"/><Relationship Id="rId1" Type="http://schemas.openxmlformats.org/officeDocument/2006/relationships/image" Target="../media/image2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4.xml"/><Relationship Id="rId4" Type="http://schemas.openxmlformats.org/officeDocument/2006/relationships/image" Target="../media/image27.png"/><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tags" Target="../tags/tag2.xml"/></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5.png"/><Relationship Id="rId1" Type="http://schemas.openxmlformats.org/officeDocument/2006/relationships/tags" Target="../tags/tag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5.png"/><Relationship Id="rId1" Type="http://schemas.openxmlformats.org/officeDocument/2006/relationships/tags" Target="../tags/tag4.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5.png"/><Relationship Id="rId1" Type="http://schemas.openxmlformats.org/officeDocument/2006/relationships/tags" Target="../tags/tag5.xml"/></Relationships>
</file>

<file path=ppt/slides/_rels/slide22.xml.rels><?xml version="1.0" encoding="UTF-8" standalone="yes"?>
<Relationships xmlns="http://schemas.openxmlformats.org/package/2006/relationships"><Relationship Id="rId4" Type="http://schemas.openxmlformats.org/officeDocument/2006/relationships/slideLayout" Target="../slideLayouts/slideLayout6.xml"/><Relationship Id="rId3" Type="http://schemas.openxmlformats.org/officeDocument/2006/relationships/image" Target="../media/image28.png"/><Relationship Id="rId2" Type="http://schemas.openxmlformats.org/officeDocument/2006/relationships/image" Target="../media/image25.png"/><Relationship Id="rId1" Type="http://schemas.openxmlformats.org/officeDocument/2006/relationships/tags" Target="../tags/tag6.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image" Target="../media/image29.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image" Target="../media/image30.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image" Target="../media/image31.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image" Target="../media/image32.png"/></Relationships>
</file>

<file path=ppt/slides/_rels/slide29.xml.rels><?xml version="1.0" encoding="UTF-8" standalone="yes"?>
<Relationships xmlns="http://schemas.openxmlformats.org/package/2006/relationships"><Relationship Id="rId4" Type="http://schemas.openxmlformats.org/officeDocument/2006/relationships/notesSlide" Target="../notesSlides/notesSlide16.xml"/><Relationship Id="rId3" Type="http://schemas.openxmlformats.org/officeDocument/2006/relationships/slideLayout" Target="../slideLayouts/slideLayout4.xml"/><Relationship Id="rId2" Type="http://schemas.openxmlformats.org/officeDocument/2006/relationships/image" Target="file:///C:\Users\oier991215\AppData\Local\Temp\wps\INetCache\45acb6f7467ab91f1fea46b0458ec3f2" TargetMode="External"/><Relationship Id="rId1" Type="http://schemas.openxmlformats.org/officeDocument/2006/relationships/image" Target="../media/image33.png"/></Relationships>
</file>

<file path=ppt/slides/_rels/slide3.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5.xml"/><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image" Target="../media/image34.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image" Target="../media/image7.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4.xml"/><Relationship Id="rId3" Type="http://schemas.openxmlformats.org/officeDocument/2006/relationships/image" Target="../media/image2.jpeg"/><Relationship Id="rId2" Type="http://schemas.openxmlformats.org/officeDocument/2006/relationships/image" Target="../media/image8.png"/><Relationship Id="rId1" Type="http://schemas.openxmlformats.org/officeDocument/2006/relationships/tags" Target="../tags/tag1.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image" Target="../media/image9.png"/></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4.xml"/><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Parallelogram 8"/>
          <p:cNvSpPr/>
          <p:nvPr/>
        </p:nvSpPr>
        <p:spPr>
          <a:xfrm>
            <a:off x="6707607" y="0"/>
            <a:ext cx="8785030" cy="6858000"/>
          </a:xfrm>
          <a:prstGeom prst="parallelogram">
            <a:avLst>
              <a:gd name="adj" fmla="val 47618"/>
            </a:avLst>
          </a:prstGeom>
          <a:solidFill>
            <a:schemeClr val="tx2">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3248272" y="5620135"/>
            <a:ext cx="3818747" cy="321945"/>
          </a:xfrm>
          <a:prstGeom prst="rect">
            <a:avLst/>
          </a:prstGeom>
          <a:noFill/>
        </p:spPr>
        <p:txBody>
          <a:bodyPr wrap="square" numCol="1" spcCol="0" rtlCol="0" anchor="ctr">
            <a:spAutoFit/>
          </a:bodyPr>
          <a:lstStyle/>
          <a:p>
            <a:pPr algn="r">
              <a:lnSpc>
                <a:spcPts val="1800"/>
              </a:lnSpc>
            </a:pPr>
            <a:r>
              <a:rPr lang="zh-CN" altLang="en-US" sz="1200" dirty="0">
                <a:solidFill>
                  <a:schemeClr val="tx2"/>
                </a:solidFill>
                <a:latin typeface="Consolas" panose="020B0609020204030204" charset="0"/>
                <a:ea typeface="Consolas" panose="020B0609020204030204" charset="0"/>
                <a:cs typeface="Consolas" panose="020B0609020204030204" charset="0"/>
              </a:rPr>
              <a:t>管理员、用户、第三方</a:t>
            </a:r>
            <a:r>
              <a:rPr lang="zh-CN" altLang="en-US" sz="1200" dirty="0">
                <a:solidFill>
                  <a:schemeClr val="tx2"/>
                </a:solidFill>
                <a:latin typeface="Consolas" panose="020B0609020204030204" charset="0"/>
                <a:ea typeface="Consolas" panose="020B0609020204030204" charset="0"/>
                <a:cs typeface="Consolas" panose="020B0609020204030204" charset="0"/>
              </a:rPr>
              <a:t>融合的综合系统</a:t>
            </a:r>
            <a:endParaRPr lang="zh-CN" altLang="en-US" sz="1200" dirty="0">
              <a:solidFill>
                <a:schemeClr val="tx2"/>
              </a:solidFill>
              <a:latin typeface="Consolas" panose="020B0609020204030204" charset="0"/>
              <a:ea typeface="Consolas" panose="020B0609020204030204" charset="0"/>
              <a:cs typeface="Consolas" panose="020B0609020204030204" charset="0"/>
            </a:endParaRPr>
          </a:p>
        </p:txBody>
      </p:sp>
      <p:sp>
        <p:nvSpPr>
          <p:cNvPr id="13" name="矩形 12"/>
          <p:cNvSpPr/>
          <p:nvPr/>
        </p:nvSpPr>
        <p:spPr>
          <a:xfrm>
            <a:off x="709385" y="1025485"/>
            <a:ext cx="6269990" cy="922020"/>
          </a:xfrm>
          <a:prstGeom prst="rect">
            <a:avLst/>
          </a:prstGeom>
          <a:noFill/>
        </p:spPr>
        <p:txBody>
          <a:bodyPr wrap="none" lIns="91440" tIns="45720" rIns="91440" bIns="45720">
            <a:spAutoFit/>
          </a:bodyPr>
          <a:lstStyle/>
          <a:p>
            <a:pPr algn="ctr"/>
            <a:r>
              <a:rPr lang="en-US" sz="5400" b="1" cap="none" spc="50" dirty="0">
                <a:ln w="0"/>
                <a:solidFill>
                  <a:schemeClr val="bg2"/>
                </a:solidFill>
                <a:effectLst>
                  <a:innerShdw blurRad="63500" dist="50800" dir="13500000">
                    <a:srgbClr val="000000">
                      <a:alpha val="50000"/>
                    </a:srgbClr>
                  </a:innerShdw>
                </a:effectLst>
              </a:rPr>
              <a:t>Traval M</a:t>
            </a:r>
            <a:r>
              <a:rPr lang="en-US" sz="5400" b="1" cap="none" spc="50" dirty="0">
                <a:ln w="0"/>
                <a:solidFill>
                  <a:schemeClr val="bg2"/>
                </a:solidFill>
                <a:effectLst>
                  <a:innerShdw blurRad="63500" dist="50800" dir="13500000">
                    <a:srgbClr val="000000">
                      <a:alpha val="50000"/>
                    </a:srgbClr>
                  </a:innerShdw>
                </a:effectLst>
              </a:rPr>
              <a:t>angement</a:t>
            </a:r>
            <a:endParaRPr lang="en-US" sz="5400" b="1" cap="none" spc="50" dirty="0">
              <a:ln w="0"/>
              <a:solidFill>
                <a:schemeClr val="bg2"/>
              </a:solidFill>
              <a:effectLst>
                <a:innerShdw blurRad="63500" dist="50800" dir="13500000">
                  <a:srgbClr val="000000">
                    <a:alpha val="50000"/>
                  </a:srgbClr>
                </a:innerShdw>
              </a:effectLst>
            </a:endParaRPr>
          </a:p>
        </p:txBody>
      </p:sp>
      <p:pic>
        <p:nvPicPr>
          <p:cNvPr id="3" name="图片 2" descr="96O@1EBT$EA~3E8OTN48%OC"/>
          <p:cNvPicPr>
            <a:picLocks noChangeAspect="1"/>
          </p:cNvPicPr>
          <p:nvPr/>
        </p:nvPicPr>
        <p:blipFill>
          <a:blip r:embed="rId1"/>
          <a:stretch>
            <a:fillRect/>
          </a:stretch>
        </p:blipFill>
        <p:spPr>
          <a:xfrm>
            <a:off x="9533890" y="4909185"/>
            <a:ext cx="711835" cy="711835"/>
          </a:xfrm>
          <a:prstGeom prst="rect">
            <a:avLst/>
          </a:prstGeom>
        </p:spPr>
      </p:pic>
      <p:pic>
        <p:nvPicPr>
          <p:cNvPr id="4" name="图片 3" descr="ooo"/>
          <p:cNvPicPr>
            <a:picLocks noChangeAspect="1"/>
          </p:cNvPicPr>
          <p:nvPr/>
        </p:nvPicPr>
        <p:blipFill>
          <a:blip r:embed="rId2"/>
          <a:stretch>
            <a:fillRect/>
          </a:stretch>
        </p:blipFill>
        <p:spPr>
          <a:xfrm>
            <a:off x="10744835" y="4909185"/>
            <a:ext cx="711200" cy="711200"/>
          </a:xfrm>
          <a:prstGeom prst="rect">
            <a:avLst/>
          </a:prstGeom>
        </p:spPr>
      </p:pic>
      <p:pic>
        <p:nvPicPr>
          <p:cNvPr id="5" name="图片 4"/>
          <p:cNvPicPr>
            <a:picLocks noChangeAspect="1"/>
          </p:cNvPicPr>
          <p:nvPr/>
        </p:nvPicPr>
        <p:blipFill>
          <a:blip r:embed="rId3"/>
          <a:stretch>
            <a:fillRect/>
          </a:stretch>
        </p:blipFill>
        <p:spPr>
          <a:xfrm>
            <a:off x="8322945" y="4908550"/>
            <a:ext cx="711835" cy="711835"/>
          </a:xfrm>
          <a:prstGeom prst="rect">
            <a:avLst/>
          </a:prstGeom>
        </p:spPr>
      </p:pic>
      <p:sp>
        <p:nvSpPr>
          <p:cNvPr id="6" name="TextBox 9"/>
          <p:cNvSpPr txBox="1"/>
          <p:nvPr/>
        </p:nvSpPr>
        <p:spPr>
          <a:xfrm>
            <a:off x="8401685" y="5621020"/>
            <a:ext cx="633095" cy="321945"/>
          </a:xfrm>
          <a:prstGeom prst="rect">
            <a:avLst/>
          </a:prstGeom>
          <a:noFill/>
        </p:spPr>
        <p:txBody>
          <a:bodyPr wrap="square" numCol="1" spcCol="0" rtlCol="0" anchor="ctr">
            <a:spAutoFit/>
          </a:bodyPr>
          <a:p>
            <a:pPr algn="r">
              <a:lnSpc>
                <a:spcPts val="1800"/>
              </a:lnSpc>
            </a:pPr>
            <a:r>
              <a:rPr lang="zh-CN" altLang="en-US" sz="1200" dirty="0">
                <a:solidFill>
                  <a:schemeClr val="tx2"/>
                </a:solidFill>
                <a:latin typeface="Consolas" panose="020B0609020204030204" charset="0"/>
                <a:ea typeface="Consolas" panose="020B0609020204030204" charset="0"/>
                <a:cs typeface="Consolas" panose="020B0609020204030204" charset="0"/>
              </a:rPr>
              <a:t>李</a:t>
            </a:r>
            <a:r>
              <a:rPr lang="en-US" altLang="zh-CN" sz="1200" dirty="0">
                <a:solidFill>
                  <a:schemeClr val="tx2"/>
                </a:solidFill>
                <a:latin typeface="Consolas" panose="020B0609020204030204" charset="0"/>
                <a:ea typeface="Consolas" panose="020B0609020204030204" charset="0"/>
                <a:cs typeface="Consolas" panose="020B0609020204030204" charset="0"/>
              </a:rPr>
              <a:t> </a:t>
            </a:r>
            <a:r>
              <a:rPr lang="zh-CN" altLang="en-US" sz="1200" dirty="0">
                <a:solidFill>
                  <a:schemeClr val="tx2"/>
                </a:solidFill>
                <a:latin typeface="Consolas" panose="020B0609020204030204" charset="0"/>
                <a:ea typeface="Consolas" panose="020B0609020204030204" charset="0"/>
                <a:cs typeface="Consolas" panose="020B0609020204030204" charset="0"/>
              </a:rPr>
              <a:t>昊</a:t>
            </a:r>
            <a:endParaRPr lang="zh-CN" altLang="en-US" sz="1200" dirty="0">
              <a:solidFill>
                <a:schemeClr val="tx2"/>
              </a:solidFill>
              <a:latin typeface="Consolas" panose="020B0609020204030204" charset="0"/>
              <a:ea typeface="Consolas" panose="020B0609020204030204" charset="0"/>
              <a:cs typeface="Consolas" panose="020B0609020204030204" charset="0"/>
            </a:endParaRPr>
          </a:p>
        </p:txBody>
      </p:sp>
      <p:sp>
        <p:nvSpPr>
          <p:cNvPr id="8" name="矩形 7"/>
          <p:cNvSpPr/>
          <p:nvPr/>
        </p:nvSpPr>
        <p:spPr>
          <a:xfrm>
            <a:off x="2006690" y="2684105"/>
            <a:ext cx="3554730" cy="922020"/>
          </a:xfrm>
          <a:prstGeom prst="rect">
            <a:avLst/>
          </a:prstGeom>
          <a:noFill/>
        </p:spPr>
        <p:txBody>
          <a:bodyPr wrap="none" lIns="91440" tIns="45720" rIns="91440" bIns="45720">
            <a:spAutoFit/>
          </a:bodyPr>
          <a:p>
            <a:pPr algn="ctr"/>
            <a:r>
              <a:rPr lang="zh-CN" altLang="en-US" sz="5400" b="1" cap="none" spc="50" dirty="0">
                <a:ln w="0"/>
                <a:solidFill>
                  <a:schemeClr val="bg2"/>
                </a:solidFill>
                <a:effectLst>
                  <a:innerShdw blurRad="63500" dist="50800" dir="13500000">
                    <a:srgbClr val="000000">
                      <a:alpha val="50000"/>
                    </a:srgbClr>
                  </a:innerShdw>
                </a:effectLst>
              </a:rPr>
              <a:t>旅</a:t>
            </a:r>
            <a:r>
              <a:rPr lang="en-US" altLang="zh-CN" sz="5400" b="1" cap="none" spc="50" dirty="0">
                <a:ln w="0"/>
                <a:solidFill>
                  <a:schemeClr val="bg2"/>
                </a:solidFill>
                <a:effectLst>
                  <a:innerShdw blurRad="63500" dist="50800" dir="13500000">
                    <a:srgbClr val="000000">
                      <a:alpha val="50000"/>
                    </a:srgbClr>
                  </a:innerShdw>
                </a:effectLst>
              </a:rPr>
              <a:t> </a:t>
            </a:r>
            <a:r>
              <a:rPr lang="zh-CN" altLang="en-US" sz="5400" b="1" cap="none" spc="50" dirty="0">
                <a:ln w="0"/>
                <a:solidFill>
                  <a:schemeClr val="bg2"/>
                </a:solidFill>
                <a:effectLst>
                  <a:innerShdw blurRad="63500" dist="50800" dir="13500000">
                    <a:srgbClr val="000000">
                      <a:alpha val="50000"/>
                    </a:srgbClr>
                  </a:innerShdw>
                </a:effectLst>
              </a:rPr>
              <a:t>行</a:t>
            </a:r>
            <a:r>
              <a:rPr lang="en-US" altLang="zh-CN" sz="5400" b="1" cap="none" spc="50" dirty="0">
                <a:ln w="0"/>
                <a:solidFill>
                  <a:schemeClr val="bg2"/>
                </a:solidFill>
                <a:effectLst>
                  <a:innerShdw blurRad="63500" dist="50800" dir="13500000">
                    <a:srgbClr val="000000">
                      <a:alpha val="50000"/>
                    </a:srgbClr>
                  </a:innerShdw>
                </a:effectLst>
              </a:rPr>
              <a:t> </a:t>
            </a:r>
            <a:r>
              <a:rPr lang="zh-CN" altLang="en-US" sz="5400" b="1" cap="none" spc="50" dirty="0">
                <a:ln w="0"/>
                <a:solidFill>
                  <a:schemeClr val="bg2"/>
                </a:solidFill>
                <a:effectLst>
                  <a:innerShdw blurRad="63500" dist="50800" dir="13500000">
                    <a:srgbClr val="000000">
                      <a:alpha val="50000"/>
                    </a:srgbClr>
                  </a:innerShdw>
                </a:effectLst>
              </a:rPr>
              <a:t>管</a:t>
            </a:r>
            <a:r>
              <a:rPr lang="en-US" altLang="zh-CN" sz="5400" b="1" cap="none" spc="50" dirty="0">
                <a:ln w="0"/>
                <a:solidFill>
                  <a:schemeClr val="bg2"/>
                </a:solidFill>
                <a:effectLst>
                  <a:innerShdw blurRad="63500" dist="50800" dir="13500000">
                    <a:srgbClr val="000000">
                      <a:alpha val="50000"/>
                    </a:srgbClr>
                  </a:innerShdw>
                </a:effectLst>
              </a:rPr>
              <a:t> </a:t>
            </a:r>
            <a:r>
              <a:rPr lang="zh-CN" altLang="en-US" sz="5400" b="1" cap="none" spc="50" dirty="0">
                <a:ln w="0"/>
                <a:solidFill>
                  <a:schemeClr val="bg2"/>
                </a:solidFill>
                <a:effectLst>
                  <a:innerShdw blurRad="63500" dist="50800" dir="13500000">
                    <a:srgbClr val="000000">
                      <a:alpha val="50000"/>
                    </a:srgbClr>
                  </a:innerShdw>
                </a:effectLst>
              </a:rPr>
              <a:t>家</a:t>
            </a:r>
            <a:endParaRPr lang="zh-CN" altLang="en-US" sz="5400" b="1" cap="none" spc="50" dirty="0">
              <a:ln w="0"/>
              <a:solidFill>
                <a:schemeClr val="bg2"/>
              </a:solidFill>
              <a:effectLst>
                <a:innerShdw blurRad="63500" dist="50800" dir="13500000">
                  <a:srgbClr val="000000">
                    <a:alpha val="50000"/>
                  </a:srgbClr>
                </a:innerShdw>
              </a:effectLst>
            </a:endParaRPr>
          </a:p>
        </p:txBody>
      </p:sp>
      <p:sp>
        <p:nvSpPr>
          <p:cNvPr id="11" name="TextBox 9"/>
          <p:cNvSpPr txBox="1"/>
          <p:nvPr/>
        </p:nvSpPr>
        <p:spPr>
          <a:xfrm>
            <a:off x="9612630" y="5621020"/>
            <a:ext cx="632460" cy="321945"/>
          </a:xfrm>
          <a:prstGeom prst="rect">
            <a:avLst/>
          </a:prstGeom>
          <a:noFill/>
        </p:spPr>
        <p:txBody>
          <a:bodyPr wrap="square" numCol="1" spcCol="0" rtlCol="0" anchor="ctr">
            <a:spAutoFit/>
          </a:bodyPr>
          <a:p>
            <a:pPr algn="r">
              <a:lnSpc>
                <a:spcPts val="1800"/>
              </a:lnSpc>
            </a:pPr>
            <a:r>
              <a:rPr lang="zh-CN" altLang="en-US" sz="1200" dirty="0">
                <a:solidFill>
                  <a:schemeClr val="tx2"/>
                </a:solidFill>
                <a:latin typeface="Consolas" panose="020B0609020204030204" charset="0"/>
                <a:ea typeface="Consolas" panose="020B0609020204030204" charset="0"/>
                <a:cs typeface="Consolas" panose="020B0609020204030204" charset="0"/>
              </a:rPr>
              <a:t>刘</a:t>
            </a:r>
            <a:r>
              <a:rPr lang="en-US" altLang="zh-CN" sz="1200" dirty="0">
                <a:solidFill>
                  <a:schemeClr val="tx2"/>
                </a:solidFill>
                <a:latin typeface="Consolas" panose="020B0609020204030204" charset="0"/>
                <a:ea typeface="Consolas" panose="020B0609020204030204" charset="0"/>
                <a:cs typeface="Consolas" panose="020B0609020204030204" charset="0"/>
              </a:rPr>
              <a:t> </a:t>
            </a:r>
            <a:r>
              <a:rPr lang="zh-CN" altLang="en-US" sz="1200" dirty="0">
                <a:solidFill>
                  <a:schemeClr val="tx2"/>
                </a:solidFill>
                <a:latin typeface="Consolas" panose="020B0609020204030204" charset="0"/>
                <a:ea typeface="Consolas" panose="020B0609020204030204" charset="0"/>
                <a:cs typeface="Consolas" panose="020B0609020204030204" charset="0"/>
              </a:rPr>
              <a:t>兵</a:t>
            </a:r>
            <a:endParaRPr lang="zh-CN" altLang="en-US" sz="1200" dirty="0">
              <a:solidFill>
                <a:schemeClr val="tx2"/>
              </a:solidFill>
              <a:latin typeface="Consolas" panose="020B0609020204030204" charset="0"/>
              <a:ea typeface="Consolas" panose="020B0609020204030204" charset="0"/>
              <a:cs typeface="Consolas" panose="020B0609020204030204" charset="0"/>
            </a:endParaRPr>
          </a:p>
        </p:txBody>
      </p:sp>
      <p:sp>
        <p:nvSpPr>
          <p:cNvPr id="12" name="TextBox 9"/>
          <p:cNvSpPr txBox="1"/>
          <p:nvPr/>
        </p:nvSpPr>
        <p:spPr>
          <a:xfrm>
            <a:off x="10709910" y="5621020"/>
            <a:ext cx="692150" cy="321945"/>
          </a:xfrm>
          <a:prstGeom prst="rect">
            <a:avLst/>
          </a:prstGeom>
          <a:noFill/>
        </p:spPr>
        <p:txBody>
          <a:bodyPr wrap="square" numCol="1" spcCol="0" rtlCol="0" anchor="ctr">
            <a:spAutoFit/>
          </a:bodyPr>
          <a:p>
            <a:pPr algn="r">
              <a:lnSpc>
                <a:spcPts val="1800"/>
              </a:lnSpc>
            </a:pPr>
            <a:r>
              <a:rPr lang="zh-CN" altLang="en-US" sz="1200" dirty="0">
                <a:solidFill>
                  <a:schemeClr val="tx2"/>
                </a:solidFill>
                <a:latin typeface="Consolas" panose="020B0609020204030204" charset="0"/>
                <a:ea typeface="Consolas" panose="020B0609020204030204" charset="0"/>
                <a:cs typeface="Consolas" panose="020B0609020204030204" charset="0"/>
              </a:rPr>
              <a:t>张天骄</a:t>
            </a:r>
            <a:endParaRPr lang="zh-CN" altLang="en-US" sz="1200" dirty="0">
              <a:solidFill>
                <a:schemeClr val="tx2"/>
              </a:solidFill>
              <a:latin typeface="Consolas" panose="020B0609020204030204" charset="0"/>
              <a:ea typeface="Consolas" panose="020B0609020204030204" charset="0"/>
              <a:cs typeface="Consolas" panose="020B0609020204030204" charset="0"/>
            </a:endParaRPr>
          </a:p>
        </p:txBody>
      </p:sp>
      <p:sp>
        <p:nvSpPr>
          <p:cNvPr id="2" name="TextBox 9"/>
          <p:cNvSpPr txBox="1"/>
          <p:nvPr/>
        </p:nvSpPr>
        <p:spPr>
          <a:xfrm>
            <a:off x="1315332" y="6174490"/>
            <a:ext cx="3818747" cy="321945"/>
          </a:xfrm>
          <a:prstGeom prst="rect">
            <a:avLst/>
          </a:prstGeom>
          <a:noFill/>
        </p:spPr>
        <p:txBody>
          <a:bodyPr wrap="square" numCol="1" spcCol="0" rtlCol="0" anchor="ctr">
            <a:spAutoFit/>
          </a:bodyPr>
          <a:p>
            <a:pPr algn="r">
              <a:lnSpc>
                <a:spcPts val="1800"/>
              </a:lnSpc>
            </a:pPr>
            <a:r>
              <a:rPr lang="zh-CN" altLang="en-US" sz="1200" dirty="0">
                <a:solidFill>
                  <a:schemeClr val="tx2"/>
                </a:solidFill>
                <a:latin typeface="Consolas" panose="020B0609020204030204" charset="0"/>
                <a:ea typeface="Consolas" panose="020B0609020204030204" charset="0"/>
                <a:cs typeface="Consolas" panose="020B0609020204030204" charset="0"/>
              </a:rPr>
              <a:t>逻辑、算法、数据结构并存的综合系统</a:t>
            </a:r>
            <a:endParaRPr lang="zh-CN" altLang="en-US" sz="1200" dirty="0">
              <a:solidFill>
                <a:schemeClr val="tx2"/>
              </a:solidFill>
              <a:latin typeface="Consolas" panose="020B0609020204030204" charset="0"/>
              <a:ea typeface="Consolas" panose="020B0609020204030204" charset="0"/>
              <a:cs typeface="Consolas" panose="020B0609020204030204" charset="0"/>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invX="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p:tgtEl>
                                          <p:spTgt spid="10"/>
                                        </p:tgtEl>
                                        <p:attrNameLst>
                                          <p:attrName>ppt_x</p:attrName>
                                        </p:attrNameLst>
                                      </p:cBhvr>
                                      <p:tavLst>
                                        <p:tav tm="0">
                                          <p:val>
                                            <p:strVal val="#ppt_x-#ppt_w*1.125000"/>
                                          </p:val>
                                        </p:tav>
                                        <p:tav tm="100000">
                                          <p:val>
                                            <p:strVal val="#ppt_x"/>
                                          </p:val>
                                        </p:tav>
                                      </p:tavLst>
                                    </p:anim>
                                    <p:animEffect transition="in" filter="wipe(right)">
                                      <p:cBhvr>
                                        <p:cTn id="14" dur="5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8"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p:tgtEl>
                                          <p:spTgt spid="6"/>
                                        </p:tgtEl>
                                        <p:attrNameLst>
                                          <p:attrName>ppt_x</p:attrName>
                                        </p:attrNameLst>
                                      </p:cBhvr>
                                      <p:tavLst>
                                        <p:tav tm="0">
                                          <p:val>
                                            <p:strVal val="#ppt_x-#ppt_w*1.125000"/>
                                          </p:val>
                                        </p:tav>
                                        <p:tav tm="100000">
                                          <p:val>
                                            <p:strVal val="#ppt_x"/>
                                          </p:val>
                                        </p:tav>
                                      </p:tavLst>
                                    </p:anim>
                                    <p:animEffect transition="in" filter="wipe(right)">
                                      <p:cBhvr>
                                        <p:cTn id="20" dur="500"/>
                                        <p:tgtEl>
                                          <p:spTgt spid="6"/>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12" presetClass="entr" presetSubtype="8"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500"/>
                                        <p:tgtEl>
                                          <p:spTgt spid="11"/>
                                        </p:tgtEl>
                                        <p:attrNameLst>
                                          <p:attrName>ppt_x</p:attrName>
                                        </p:attrNameLst>
                                      </p:cBhvr>
                                      <p:tavLst>
                                        <p:tav tm="0">
                                          <p:val>
                                            <p:strVal val="#ppt_x-#ppt_w*1.125000"/>
                                          </p:val>
                                        </p:tav>
                                        <p:tav tm="100000">
                                          <p:val>
                                            <p:strVal val="#ppt_x"/>
                                          </p:val>
                                        </p:tav>
                                      </p:tavLst>
                                    </p:anim>
                                    <p:animEffect transition="in" filter="wipe(right)">
                                      <p:cBhvr>
                                        <p:cTn id="32" dur="500"/>
                                        <p:tgtEl>
                                          <p:spTgt spid="11"/>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8"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anim calcmode="lin" valueType="num">
                                      <p:cBhvr additive="base">
                                        <p:cTn id="37" dur="500"/>
                                        <p:tgtEl>
                                          <p:spTgt spid="12"/>
                                        </p:tgtEl>
                                        <p:attrNameLst>
                                          <p:attrName>ppt_x</p:attrName>
                                        </p:attrNameLst>
                                      </p:cBhvr>
                                      <p:tavLst>
                                        <p:tav tm="0">
                                          <p:val>
                                            <p:strVal val="#ppt_x-#ppt_w*1.125000"/>
                                          </p:val>
                                        </p:tav>
                                        <p:tav tm="100000">
                                          <p:val>
                                            <p:strVal val="#ppt_x"/>
                                          </p:val>
                                        </p:tav>
                                      </p:tavLst>
                                    </p:anim>
                                    <p:animEffect transition="in" filter="wipe(right)">
                                      <p:cBhvr>
                                        <p:cTn id="38" dur="5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12" presetClass="entr" presetSubtype="8"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anim calcmode="lin" valueType="num">
                                      <p:cBhvr additive="base">
                                        <p:cTn id="43" dur="500"/>
                                        <p:tgtEl>
                                          <p:spTgt spid="2"/>
                                        </p:tgtEl>
                                        <p:attrNameLst>
                                          <p:attrName>ppt_x</p:attrName>
                                        </p:attrNameLst>
                                      </p:cBhvr>
                                      <p:tavLst>
                                        <p:tav tm="0">
                                          <p:val>
                                            <p:strVal val="#ppt_x-#ppt_w*1.125000"/>
                                          </p:val>
                                        </p:tav>
                                        <p:tav tm="100000">
                                          <p:val>
                                            <p:strVal val="#ppt_x"/>
                                          </p:val>
                                        </p:tav>
                                      </p:tavLst>
                                    </p:anim>
                                    <p:animEffect transition="in" filter="wipe(right)">
                                      <p:cBhvr>
                                        <p:cTn id="44"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3" grpId="0"/>
      <p:bldP spid="6" grpId="0"/>
      <p:bldP spid="8" grpId="0"/>
      <p:bldP spid="11" grpId="0"/>
      <p:bldP spid="12" grpId="0"/>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sp>
        <p:nvSpPr>
          <p:cNvPr id="3" name="标题 2"/>
          <p:cNvSpPr>
            <a:spLocks noGrp="1"/>
          </p:cNvSpPr>
          <p:nvPr>
            <p:ph type="title"/>
          </p:nvPr>
        </p:nvSpPr>
        <p:spPr>
          <a:xfrm>
            <a:off x="446314" y="243546"/>
            <a:ext cx="10515600" cy="499456"/>
          </a:xfrm>
        </p:spPr>
        <p:txBody>
          <a:bodyPr>
            <a:noAutofit/>
          </a:bodyPr>
          <a:lstStyle/>
          <a:p>
            <a:r>
              <a:rPr lang="zh-CN" altLang="en-US" sz="4000" b="0" i="0">
                <a:solidFill>
                  <a:srgbClr val="202020"/>
                </a:solidFill>
                <a:effectLst/>
                <a:latin typeface="微软雅黑" panose="020B0503020204020204" charset="-122"/>
                <a:ea typeface="微软雅黑" panose="020B0503020204020204" charset="-122"/>
              </a:rPr>
              <a:t>成员函数设计思想及函数调用关系</a:t>
            </a:r>
            <a:endParaRPr lang="zh-CN" altLang="en-US" sz="4000"/>
          </a:p>
        </p:txBody>
      </p:sp>
      <p:sp>
        <p:nvSpPr>
          <p:cNvPr id="5" name="文本框 4"/>
          <p:cNvSpPr txBox="1"/>
          <p:nvPr/>
        </p:nvSpPr>
        <p:spPr>
          <a:xfrm>
            <a:off x="1763486" y="939315"/>
            <a:ext cx="8045320" cy="5632311"/>
          </a:xfrm>
          <a:prstGeom prst="rect">
            <a:avLst/>
          </a:prstGeom>
          <a:noFill/>
        </p:spPr>
        <p:txBody>
          <a:bodyPr wrap="square">
            <a:spAutoFit/>
          </a:bodyPr>
          <a:lstStyle/>
          <a:p>
            <a:pPr algn="l"/>
            <a:r>
              <a:rPr lang="zh-CN" altLang="en-US" b="0" i="0">
                <a:solidFill>
                  <a:srgbClr val="0070C0"/>
                </a:solidFill>
                <a:effectLst/>
                <a:latin typeface="微软雅黑" panose="020B0503020204020204" charset="-122"/>
                <a:ea typeface="微软雅黑" panose="020B0503020204020204" charset="-122"/>
              </a:rPr>
              <a:t>二、票的管理。</a:t>
            </a:r>
            <a:endParaRPr lang="zh-CN" altLang="en-US" b="0" i="0">
              <a:solidFill>
                <a:srgbClr val="0070C0"/>
              </a:solidFill>
              <a:effectLst/>
              <a:latin typeface="微软雅黑" panose="020B0503020204020204" charset="-122"/>
              <a:ea typeface="微软雅黑" panose="020B0503020204020204" charset="-122"/>
            </a:endParaRPr>
          </a:p>
          <a:p>
            <a:pPr algn="l"/>
            <a:r>
              <a:rPr lang="zh-CN" altLang="en-US" b="0" i="0">
                <a:solidFill>
                  <a:srgbClr val="0070C0"/>
                </a:solidFill>
                <a:effectLst/>
                <a:latin typeface="微软雅黑" panose="020B0503020204020204" charset="-122"/>
                <a:ea typeface="微软雅黑" panose="020B0503020204020204" charset="-122"/>
              </a:rPr>
              <a:t>①查询所有乘客信息：</a:t>
            </a:r>
            <a:r>
              <a:rPr lang="en-US" altLang="zh-CN" b="0" i="0">
                <a:solidFill>
                  <a:srgbClr val="0070C0"/>
                </a:solidFill>
                <a:effectLst/>
                <a:latin typeface="微软雅黑" panose="020B0503020204020204" charset="-122"/>
                <a:ea typeface="微软雅黑" panose="020B0503020204020204" charset="-122"/>
              </a:rPr>
              <a:t>Buy_Ticket();</a:t>
            </a:r>
            <a:endParaRPr lang="en-US" altLang="zh-CN" b="0" i="0">
              <a:solidFill>
                <a:srgbClr val="0070C0"/>
              </a:solidFill>
              <a:effectLst/>
              <a:latin typeface="微软雅黑" panose="020B0503020204020204" charset="-122"/>
              <a:ea typeface="微软雅黑" panose="020B0503020204020204" charset="-122"/>
            </a:endParaRPr>
          </a:p>
          <a:p>
            <a:pPr algn="l"/>
            <a:r>
              <a:rPr lang="en-US" altLang="zh-CN" b="0" i="0">
                <a:solidFill>
                  <a:srgbClr val="0070C0"/>
                </a:solidFill>
                <a:effectLst/>
                <a:latin typeface="微软雅黑" panose="020B0503020204020204" charset="-122"/>
                <a:ea typeface="微软雅黑" panose="020B0503020204020204" charset="-122"/>
              </a:rPr>
              <a:t>    Ⅰ</a:t>
            </a:r>
            <a:r>
              <a:rPr lang="zh-CN" altLang="en-US" b="0" i="0">
                <a:solidFill>
                  <a:srgbClr val="0070C0"/>
                </a:solidFill>
                <a:effectLst/>
                <a:latin typeface="微软雅黑" panose="020B0503020204020204" charset="-122"/>
                <a:ea typeface="微软雅黑" panose="020B0503020204020204" charset="-122"/>
              </a:rPr>
              <a:t>：通过类内函数接口直接输出即可。</a:t>
            </a:r>
            <a:endParaRPr lang="zh-CN" altLang="en-US" b="0" i="0">
              <a:solidFill>
                <a:srgbClr val="0070C0"/>
              </a:solidFill>
              <a:effectLst/>
              <a:latin typeface="微软雅黑" panose="020B0503020204020204" charset="-122"/>
              <a:ea typeface="微软雅黑" panose="020B0503020204020204" charset="-122"/>
            </a:endParaRPr>
          </a:p>
          <a:p>
            <a:pPr algn="l"/>
            <a:r>
              <a:rPr lang="zh-CN" altLang="en-US" b="0" i="0">
                <a:solidFill>
                  <a:srgbClr val="0070C0"/>
                </a:solidFill>
                <a:effectLst/>
                <a:latin typeface="微软雅黑" panose="020B0503020204020204" charset="-122"/>
                <a:ea typeface="微软雅黑" panose="020B0503020204020204" charset="-122"/>
              </a:rPr>
              <a:t>航班信息输出：</a:t>
            </a:r>
            <a:r>
              <a:rPr lang="en-US" altLang="zh-CN" b="0" i="0">
                <a:solidFill>
                  <a:srgbClr val="0070C0"/>
                </a:solidFill>
                <a:effectLst/>
                <a:latin typeface="微软雅黑" panose="020B0503020204020204" charset="-122"/>
                <a:ea typeface="微软雅黑" panose="020B0503020204020204" charset="-122"/>
              </a:rPr>
              <a:t>plane[i].Show_All_Information();</a:t>
            </a:r>
            <a:endParaRPr lang="en-US" altLang="zh-CN" b="0" i="0">
              <a:solidFill>
                <a:srgbClr val="0070C0"/>
              </a:solidFill>
              <a:effectLst/>
              <a:latin typeface="微软雅黑" panose="020B0503020204020204" charset="-122"/>
              <a:ea typeface="微软雅黑" panose="020B0503020204020204" charset="-122"/>
            </a:endParaRPr>
          </a:p>
          <a:p>
            <a:pPr algn="l"/>
            <a:r>
              <a:rPr lang="zh-CN" altLang="en-US" b="0" i="0">
                <a:solidFill>
                  <a:srgbClr val="0070C0"/>
                </a:solidFill>
                <a:effectLst/>
                <a:latin typeface="微软雅黑" panose="020B0503020204020204" charset="-122"/>
                <a:ea typeface="微软雅黑" panose="020B0503020204020204" charset="-122"/>
              </a:rPr>
              <a:t>乘客信息输出：</a:t>
            </a:r>
            <a:r>
              <a:rPr lang="en-US" altLang="zh-CN" b="0" i="0">
                <a:solidFill>
                  <a:srgbClr val="0070C0"/>
                </a:solidFill>
                <a:effectLst/>
                <a:latin typeface="微软雅黑" panose="020B0503020204020204" charset="-122"/>
                <a:ea typeface="微软雅黑" panose="020B0503020204020204" charset="-122"/>
              </a:rPr>
              <a:t>people[i][j].Show_Information();</a:t>
            </a:r>
            <a:endParaRPr lang="en-US" altLang="zh-CN" b="0" i="0">
              <a:solidFill>
                <a:srgbClr val="0070C0"/>
              </a:solidFill>
              <a:effectLst/>
              <a:latin typeface="微软雅黑" panose="020B0503020204020204" charset="-122"/>
              <a:ea typeface="微软雅黑" panose="020B0503020204020204" charset="-122"/>
            </a:endParaRPr>
          </a:p>
          <a:p>
            <a:pPr algn="l"/>
            <a:endParaRPr lang="en-US" altLang="zh-CN" b="0" i="0">
              <a:solidFill>
                <a:srgbClr val="0070C0"/>
              </a:solidFill>
              <a:effectLst/>
              <a:latin typeface="微软雅黑" panose="020B0503020204020204" charset="-122"/>
              <a:ea typeface="微软雅黑" panose="020B0503020204020204" charset="-122"/>
            </a:endParaRPr>
          </a:p>
          <a:p>
            <a:pPr algn="l"/>
            <a:r>
              <a:rPr lang="en-US" altLang="zh-CN" b="0" i="0">
                <a:solidFill>
                  <a:srgbClr val="0070C0"/>
                </a:solidFill>
                <a:effectLst/>
                <a:latin typeface="微软雅黑" panose="020B0503020204020204" charset="-122"/>
                <a:ea typeface="微软雅黑" panose="020B0503020204020204" charset="-122"/>
              </a:rPr>
              <a:t>②</a:t>
            </a:r>
            <a:r>
              <a:rPr lang="zh-CN" altLang="en-US" b="0" i="0">
                <a:solidFill>
                  <a:srgbClr val="0070C0"/>
                </a:solidFill>
                <a:effectLst/>
                <a:latin typeface="微软雅黑" panose="020B0503020204020204" charset="-122"/>
                <a:ea typeface="微软雅黑" panose="020B0503020204020204" charset="-122"/>
              </a:rPr>
              <a:t>查询特定航行号的乘客信息：</a:t>
            </a:r>
            <a:endParaRPr lang="zh-CN" altLang="en-US" b="0" i="0">
              <a:solidFill>
                <a:srgbClr val="0070C0"/>
              </a:solidFill>
              <a:effectLst/>
              <a:latin typeface="微软雅黑" panose="020B0503020204020204" charset="-122"/>
              <a:ea typeface="微软雅黑" panose="020B0503020204020204" charset="-122"/>
            </a:endParaRPr>
          </a:p>
          <a:p>
            <a:pPr algn="l"/>
            <a:r>
              <a:rPr lang="en-US" altLang="zh-CN" b="0" i="0">
                <a:solidFill>
                  <a:srgbClr val="0070C0"/>
                </a:solidFill>
                <a:effectLst/>
                <a:latin typeface="微软雅黑" panose="020B0503020204020204" charset="-122"/>
                <a:ea typeface="微软雅黑" panose="020B0503020204020204" charset="-122"/>
              </a:rPr>
              <a:t>Ⅰ</a:t>
            </a:r>
            <a:r>
              <a:rPr lang="zh-CN" altLang="en-US" b="0" i="0">
                <a:solidFill>
                  <a:srgbClr val="0070C0"/>
                </a:solidFill>
                <a:effectLst/>
                <a:latin typeface="微软雅黑" panose="020B0503020204020204" charset="-122"/>
                <a:ea typeface="微软雅黑" panose="020B0503020204020204" charset="-122"/>
              </a:rPr>
              <a:t>：利用</a:t>
            </a:r>
            <a:r>
              <a:rPr lang="en-US" altLang="zh-CN" b="0" i="0">
                <a:solidFill>
                  <a:srgbClr val="FF0000"/>
                </a:solidFill>
                <a:effectLst/>
                <a:latin typeface="微软雅黑" panose="020B0503020204020204" charset="-122"/>
                <a:ea typeface="微软雅黑" panose="020B0503020204020204" charset="-122"/>
              </a:rPr>
              <a:t>Trie</a:t>
            </a:r>
            <a:r>
              <a:rPr lang="zh-CN" altLang="en-US" b="0" i="0">
                <a:solidFill>
                  <a:srgbClr val="FF0000"/>
                </a:solidFill>
                <a:effectLst/>
                <a:latin typeface="微软雅黑" panose="020B0503020204020204" charset="-122"/>
                <a:ea typeface="微软雅黑" panose="020B0503020204020204" charset="-122"/>
              </a:rPr>
              <a:t>树</a:t>
            </a:r>
            <a:r>
              <a:rPr lang="zh-CN" altLang="en-US" b="0" i="0">
                <a:solidFill>
                  <a:srgbClr val="0070C0"/>
                </a:solidFill>
                <a:effectLst/>
                <a:latin typeface="微软雅黑" panose="020B0503020204020204" charset="-122"/>
                <a:ea typeface="微软雅黑" panose="020B0503020204020204" charset="-122"/>
              </a:rPr>
              <a:t>查询是哪个航班号，再利用函数接口直接输出。</a:t>
            </a:r>
            <a:endParaRPr lang="zh-CN" altLang="en-US" b="0" i="0">
              <a:solidFill>
                <a:srgbClr val="0070C0"/>
              </a:solidFill>
              <a:effectLst/>
              <a:latin typeface="微软雅黑" panose="020B0503020204020204" charset="-122"/>
              <a:ea typeface="微软雅黑" panose="020B0503020204020204" charset="-122"/>
            </a:endParaRPr>
          </a:p>
          <a:p>
            <a:pPr algn="l"/>
            <a:r>
              <a:rPr lang="zh-CN" altLang="en-US" b="0" i="0">
                <a:solidFill>
                  <a:srgbClr val="0070C0"/>
                </a:solidFill>
                <a:effectLst/>
                <a:latin typeface="微软雅黑" panose="020B0503020204020204" charset="-122"/>
                <a:ea typeface="微软雅黑" panose="020B0503020204020204" charset="-122"/>
              </a:rPr>
              <a:t>航班查找：</a:t>
            </a:r>
            <a:r>
              <a:rPr lang="en-US" altLang="zh-CN" b="0" i="0">
                <a:solidFill>
                  <a:srgbClr val="0070C0"/>
                </a:solidFill>
                <a:effectLst/>
                <a:latin typeface="微软雅黑" panose="020B0503020204020204" charset="-122"/>
                <a:ea typeface="微软雅黑" panose="020B0503020204020204" charset="-122"/>
              </a:rPr>
              <a:t>Tree.Find(s);</a:t>
            </a:r>
            <a:endParaRPr lang="en-US" altLang="zh-CN" b="0" i="0">
              <a:solidFill>
                <a:srgbClr val="0070C0"/>
              </a:solidFill>
              <a:effectLst/>
              <a:latin typeface="微软雅黑" panose="020B0503020204020204" charset="-122"/>
              <a:ea typeface="微软雅黑" panose="020B0503020204020204" charset="-122"/>
            </a:endParaRPr>
          </a:p>
          <a:p>
            <a:pPr algn="l"/>
            <a:r>
              <a:rPr lang="zh-CN" altLang="en-US" b="0" i="0">
                <a:solidFill>
                  <a:srgbClr val="0070C0"/>
                </a:solidFill>
                <a:effectLst/>
                <a:latin typeface="微软雅黑" panose="020B0503020204020204" charset="-122"/>
                <a:ea typeface="微软雅黑" panose="020B0503020204020204" charset="-122"/>
              </a:rPr>
              <a:t>乘客信息输出：</a:t>
            </a:r>
            <a:r>
              <a:rPr lang="en-US" altLang="zh-CN" b="0" i="0">
                <a:solidFill>
                  <a:srgbClr val="0070C0"/>
                </a:solidFill>
                <a:effectLst/>
                <a:latin typeface="微软雅黑" panose="020B0503020204020204" charset="-122"/>
                <a:ea typeface="微软雅黑" panose="020B0503020204020204" charset="-122"/>
              </a:rPr>
              <a:t>people[k][i].Show_Information();</a:t>
            </a:r>
            <a:endParaRPr lang="en-US" altLang="zh-CN" b="0" i="0">
              <a:solidFill>
                <a:srgbClr val="0070C0"/>
              </a:solidFill>
              <a:effectLst/>
              <a:latin typeface="微软雅黑" panose="020B0503020204020204" charset="-122"/>
              <a:ea typeface="微软雅黑" panose="020B0503020204020204" charset="-122"/>
            </a:endParaRPr>
          </a:p>
          <a:p>
            <a:pPr algn="l"/>
            <a:endParaRPr lang="en-US" altLang="zh-CN" b="0" i="0">
              <a:solidFill>
                <a:srgbClr val="0070C0"/>
              </a:solidFill>
              <a:effectLst/>
              <a:latin typeface="微软雅黑" panose="020B0503020204020204" charset="-122"/>
              <a:ea typeface="微软雅黑" panose="020B0503020204020204" charset="-122"/>
            </a:endParaRPr>
          </a:p>
          <a:p>
            <a:pPr algn="l"/>
            <a:r>
              <a:rPr lang="en-US" altLang="zh-CN" b="0" i="0">
                <a:solidFill>
                  <a:srgbClr val="0070C0"/>
                </a:solidFill>
                <a:effectLst/>
                <a:latin typeface="微软雅黑" panose="020B0503020204020204" charset="-122"/>
                <a:ea typeface="微软雅黑" panose="020B0503020204020204" charset="-122"/>
              </a:rPr>
              <a:t>③</a:t>
            </a:r>
            <a:r>
              <a:rPr lang="zh-CN" altLang="en-US" b="0" i="0">
                <a:solidFill>
                  <a:srgbClr val="0070C0"/>
                </a:solidFill>
                <a:effectLst/>
                <a:latin typeface="微软雅黑" panose="020B0503020204020204" charset="-122"/>
                <a:ea typeface="微软雅黑" panose="020B0503020204020204" charset="-122"/>
              </a:rPr>
              <a:t>查询正在排队的乘客信息：</a:t>
            </a:r>
            <a:endParaRPr lang="zh-CN" altLang="en-US" b="0" i="0">
              <a:solidFill>
                <a:srgbClr val="0070C0"/>
              </a:solidFill>
              <a:effectLst/>
              <a:latin typeface="微软雅黑" panose="020B0503020204020204" charset="-122"/>
              <a:ea typeface="微软雅黑" panose="020B0503020204020204" charset="-122"/>
            </a:endParaRPr>
          </a:p>
          <a:p>
            <a:pPr algn="l"/>
            <a:r>
              <a:rPr lang="en-US" altLang="zh-CN" b="0" i="0">
                <a:solidFill>
                  <a:srgbClr val="0070C0"/>
                </a:solidFill>
                <a:effectLst/>
                <a:latin typeface="微软雅黑" panose="020B0503020204020204" charset="-122"/>
                <a:ea typeface="微软雅黑" panose="020B0503020204020204" charset="-122"/>
              </a:rPr>
              <a:t>Ⅰ</a:t>
            </a:r>
            <a:r>
              <a:rPr lang="zh-CN" altLang="en-US" b="0" i="0">
                <a:solidFill>
                  <a:srgbClr val="0070C0"/>
                </a:solidFill>
                <a:effectLst/>
                <a:latin typeface="微软雅黑" panose="020B0503020204020204" charset="-122"/>
                <a:ea typeface="微软雅黑" panose="020B0503020204020204" charset="-122"/>
              </a:rPr>
              <a:t>：提前建立好</a:t>
            </a:r>
            <a:r>
              <a:rPr lang="en-US" altLang="zh-CN" b="0" i="0">
                <a:solidFill>
                  <a:srgbClr val="0070C0"/>
                </a:solidFill>
                <a:effectLst/>
                <a:latin typeface="微软雅黑" panose="020B0503020204020204" charset="-122"/>
                <a:ea typeface="微软雅黑" panose="020B0503020204020204" charset="-122"/>
              </a:rPr>
              <a:t>N</a:t>
            </a:r>
            <a:r>
              <a:rPr lang="zh-CN" altLang="en-US" b="0" i="0">
                <a:solidFill>
                  <a:srgbClr val="0070C0"/>
                </a:solidFill>
                <a:effectLst/>
                <a:latin typeface="微软雅黑" panose="020B0503020204020204" charset="-122"/>
                <a:ea typeface="微软雅黑" panose="020B0503020204020204" charset="-122"/>
              </a:rPr>
              <a:t>个</a:t>
            </a:r>
            <a:r>
              <a:rPr lang="zh-CN" altLang="en-US" b="0" i="0">
                <a:solidFill>
                  <a:srgbClr val="FF0000"/>
                </a:solidFill>
                <a:effectLst/>
                <a:latin typeface="微软雅黑" panose="020B0503020204020204" charset="-122"/>
                <a:ea typeface="微软雅黑" panose="020B0503020204020204" charset="-122"/>
              </a:rPr>
              <a:t>小顶堆</a:t>
            </a:r>
            <a:r>
              <a:rPr lang="zh-CN" altLang="en-US" b="0" i="0">
                <a:solidFill>
                  <a:srgbClr val="0070C0"/>
                </a:solidFill>
                <a:effectLst/>
                <a:latin typeface="微软雅黑" panose="020B0503020204020204" charset="-122"/>
                <a:ea typeface="微软雅黑" panose="020B0503020204020204" charset="-122"/>
              </a:rPr>
              <a:t>，第</a:t>
            </a:r>
            <a:r>
              <a:rPr lang="en-US" altLang="zh-CN" b="0" i="0">
                <a:solidFill>
                  <a:srgbClr val="0070C0"/>
                </a:solidFill>
                <a:effectLst/>
                <a:latin typeface="微软雅黑" panose="020B0503020204020204" charset="-122"/>
                <a:ea typeface="微软雅黑" panose="020B0503020204020204" charset="-122"/>
              </a:rPr>
              <a:t>i</a:t>
            </a:r>
            <a:r>
              <a:rPr lang="zh-CN" altLang="en-US" b="0" i="0">
                <a:solidFill>
                  <a:srgbClr val="0070C0"/>
                </a:solidFill>
                <a:effectLst/>
                <a:latin typeface="微软雅黑" panose="020B0503020204020204" charset="-122"/>
                <a:ea typeface="微软雅黑" panose="020B0503020204020204" charset="-122"/>
              </a:rPr>
              <a:t>个小顶堆大小为</a:t>
            </a:r>
            <a:r>
              <a:rPr lang="en-US" altLang="zh-CN" b="0" i="0">
                <a:solidFill>
                  <a:srgbClr val="0070C0"/>
                </a:solidFill>
                <a:effectLst/>
                <a:latin typeface="微软雅黑" panose="020B0503020204020204" charset="-122"/>
                <a:ea typeface="微软雅黑" panose="020B0503020204020204" charset="-122"/>
              </a:rPr>
              <a:t>0</a:t>
            </a:r>
            <a:r>
              <a:rPr lang="zh-CN" altLang="en-US" b="0" i="0">
                <a:solidFill>
                  <a:srgbClr val="0070C0"/>
                </a:solidFill>
                <a:effectLst/>
                <a:latin typeface="微软雅黑" panose="020B0503020204020204" charset="-122"/>
                <a:ea typeface="微软雅黑" panose="020B0503020204020204" charset="-122"/>
              </a:rPr>
              <a:t>表示第</a:t>
            </a:r>
            <a:r>
              <a:rPr lang="en-US" altLang="zh-CN" b="0" i="0">
                <a:solidFill>
                  <a:srgbClr val="0070C0"/>
                </a:solidFill>
                <a:effectLst/>
                <a:latin typeface="微软雅黑" panose="020B0503020204020204" charset="-122"/>
                <a:ea typeface="微软雅黑" panose="020B0503020204020204" charset="-122"/>
              </a:rPr>
              <a:t>i</a:t>
            </a:r>
            <a:r>
              <a:rPr lang="zh-CN" altLang="en-US" b="0" i="0">
                <a:solidFill>
                  <a:srgbClr val="0070C0"/>
                </a:solidFill>
                <a:effectLst/>
                <a:latin typeface="微软雅黑" panose="020B0503020204020204" charset="-122"/>
                <a:ea typeface="微软雅黑" panose="020B0503020204020204" charset="-122"/>
              </a:rPr>
              <a:t>趟航班无人等待。堆的大小即为该躺航班的等候人数，再通过函数接口输出等候乘客信息即可。</a:t>
            </a:r>
            <a:endParaRPr lang="zh-CN" altLang="en-US" b="0" i="0">
              <a:solidFill>
                <a:srgbClr val="0070C0"/>
              </a:solidFill>
              <a:effectLst/>
              <a:latin typeface="微软雅黑" panose="020B0503020204020204" charset="-122"/>
              <a:ea typeface="微软雅黑" panose="020B0503020204020204" charset="-122"/>
            </a:endParaRPr>
          </a:p>
          <a:p>
            <a:pPr algn="l"/>
            <a:r>
              <a:rPr lang="zh-CN" altLang="en-US" b="0" i="0">
                <a:solidFill>
                  <a:srgbClr val="0070C0"/>
                </a:solidFill>
                <a:effectLst/>
                <a:latin typeface="微软雅黑" panose="020B0503020204020204" charset="-122"/>
                <a:ea typeface="微软雅黑" panose="020B0503020204020204" charset="-122"/>
              </a:rPr>
              <a:t>航班信息输出：</a:t>
            </a:r>
            <a:r>
              <a:rPr lang="en-US" altLang="zh-CN" b="0" i="0">
                <a:solidFill>
                  <a:srgbClr val="0070C0"/>
                </a:solidFill>
                <a:effectLst/>
                <a:latin typeface="微软雅黑" panose="020B0503020204020204" charset="-122"/>
                <a:ea typeface="微软雅黑" panose="020B0503020204020204" charset="-122"/>
              </a:rPr>
              <a:t>plane[i].Show_All_Information();</a:t>
            </a:r>
            <a:endParaRPr lang="en-US" altLang="zh-CN" b="0" i="0">
              <a:solidFill>
                <a:srgbClr val="0070C0"/>
              </a:solidFill>
              <a:effectLst/>
              <a:latin typeface="微软雅黑" panose="020B0503020204020204" charset="-122"/>
              <a:ea typeface="微软雅黑" panose="020B0503020204020204" charset="-122"/>
            </a:endParaRPr>
          </a:p>
          <a:p>
            <a:pPr algn="l"/>
            <a:r>
              <a:rPr lang="zh-CN" altLang="en-US" b="0" i="0">
                <a:solidFill>
                  <a:srgbClr val="0070C0"/>
                </a:solidFill>
                <a:effectLst/>
                <a:latin typeface="微软雅黑" panose="020B0503020204020204" charset="-122"/>
                <a:ea typeface="微软雅黑" panose="020B0503020204020204" charset="-122"/>
              </a:rPr>
              <a:t>等候乘客信息输出：</a:t>
            </a:r>
            <a:r>
              <a:rPr lang="en-US" altLang="zh-CN" b="0" i="0">
                <a:solidFill>
                  <a:srgbClr val="0070C0"/>
                </a:solidFill>
                <a:effectLst/>
                <a:latin typeface="微软雅黑" panose="020B0503020204020204" charset="-122"/>
                <a:ea typeface="微软雅黑" panose="020B0503020204020204" charset="-122"/>
              </a:rPr>
              <a:t>Waiting_people[i].Show_Information();</a:t>
            </a:r>
            <a:endParaRPr lang="en-US" altLang="zh-CN" b="0" i="0">
              <a:solidFill>
                <a:srgbClr val="0070C0"/>
              </a:solidFill>
              <a:effectLst/>
              <a:latin typeface="微软雅黑" panose="020B0503020204020204" charset="-122"/>
              <a:ea typeface="微软雅黑" panose="020B0503020204020204" charset="-122"/>
            </a:endParaRPr>
          </a:p>
          <a:p>
            <a:pPr algn="l"/>
            <a:endParaRPr lang="en-US" altLang="zh-CN" b="0" i="0">
              <a:solidFill>
                <a:srgbClr val="0070C0"/>
              </a:solidFill>
              <a:effectLst/>
              <a:latin typeface="微软雅黑" panose="020B0503020204020204" charset="-122"/>
              <a:ea typeface="微软雅黑" panose="020B0503020204020204" charset="-122"/>
            </a:endParaRPr>
          </a:p>
          <a:p>
            <a:pPr algn="l"/>
            <a:r>
              <a:rPr lang="en-US" altLang="zh-CN" b="0" i="0">
                <a:solidFill>
                  <a:srgbClr val="0070C0"/>
                </a:solidFill>
                <a:effectLst/>
                <a:latin typeface="微软雅黑" panose="020B0503020204020204" charset="-122"/>
                <a:ea typeface="微软雅黑" panose="020B0503020204020204" charset="-122"/>
              </a:rPr>
              <a:t>④</a:t>
            </a:r>
            <a:r>
              <a:rPr lang="zh-CN" altLang="en-US" b="0" i="0">
                <a:solidFill>
                  <a:srgbClr val="0070C0"/>
                </a:solidFill>
                <a:effectLst/>
                <a:latin typeface="微软雅黑" panose="020B0503020204020204" charset="-122"/>
                <a:ea typeface="微软雅黑" panose="020B0503020204020204" charset="-122"/>
              </a:rPr>
              <a:t>放票：</a:t>
            </a:r>
            <a:endParaRPr lang="zh-CN" altLang="en-US" b="0" i="0">
              <a:solidFill>
                <a:srgbClr val="0070C0"/>
              </a:solidFill>
              <a:effectLst/>
              <a:latin typeface="微软雅黑" panose="020B0503020204020204" charset="-122"/>
              <a:ea typeface="微软雅黑" panose="020B0503020204020204" charset="-122"/>
            </a:endParaRPr>
          </a:p>
          <a:p>
            <a:pPr algn="l"/>
            <a:r>
              <a:rPr lang="en-US" altLang="zh-CN" b="0" i="0">
                <a:solidFill>
                  <a:srgbClr val="0070C0"/>
                </a:solidFill>
                <a:effectLst/>
                <a:latin typeface="微软雅黑" panose="020B0503020204020204" charset="-122"/>
                <a:ea typeface="微软雅黑" panose="020B0503020204020204" charset="-122"/>
              </a:rPr>
              <a:t>Ⅰ</a:t>
            </a:r>
            <a:r>
              <a:rPr lang="zh-CN" altLang="en-US" b="0" i="0">
                <a:solidFill>
                  <a:srgbClr val="0070C0"/>
                </a:solidFill>
                <a:effectLst/>
                <a:latin typeface="微软雅黑" panose="020B0503020204020204" charset="-122"/>
                <a:ea typeface="微软雅黑" panose="020B0503020204020204" charset="-122"/>
              </a:rPr>
              <a:t>：遍历建好的</a:t>
            </a:r>
            <a:r>
              <a:rPr lang="en-US" altLang="zh-CN" b="0" i="0">
                <a:solidFill>
                  <a:srgbClr val="0070C0"/>
                </a:solidFill>
                <a:effectLst/>
                <a:latin typeface="微软雅黑" panose="020B0503020204020204" charset="-122"/>
                <a:ea typeface="微软雅黑" panose="020B0503020204020204" charset="-122"/>
              </a:rPr>
              <a:t>N</a:t>
            </a:r>
            <a:r>
              <a:rPr lang="zh-CN" altLang="en-US" b="0" i="0">
                <a:solidFill>
                  <a:srgbClr val="0070C0"/>
                </a:solidFill>
                <a:effectLst/>
                <a:latin typeface="微软雅黑" panose="020B0503020204020204" charset="-122"/>
                <a:ea typeface="微软雅黑" panose="020B0503020204020204" charset="-122"/>
              </a:rPr>
              <a:t>个</a:t>
            </a:r>
            <a:r>
              <a:rPr lang="zh-CN" altLang="en-US" b="0" i="0">
                <a:solidFill>
                  <a:srgbClr val="FF0000"/>
                </a:solidFill>
                <a:effectLst/>
                <a:latin typeface="微软雅黑" panose="020B0503020204020204" charset="-122"/>
                <a:ea typeface="微软雅黑" panose="020B0503020204020204" charset="-122"/>
              </a:rPr>
              <a:t>小顶堆</a:t>
            </a:r>
            <a:r>
              <a:rPr lang="zh-CN" altLang="en-US" b="0" i="0">
                <a:solidFill>
                  <a:srgbClr val="0070C0"/>
                </a:solidFill>
                <a:effectLst/>
                <a:latin typeface="微软雅黑" panose="020B0503020204020204" charset="-122"/>
                <a:ea typeface="微软雅黑" panose="020B0503020204020204" charset="-122"/>
              </a:rPr>
              <a:t>，若第</a:t>
            </a:r>
            <a:r>
              <a:rPr lang="en-US" altLang="zh-CN" b="0" i="0">
                <a:solidFill>
                  <a:srgbClr val="0070C0"/>
                </a:solidFill>
                <a:effectLst/>
                <a:latin typeface="微软雅黑" panose="020B0503020204020204" charset="-122"/>
                <a:ea typeface="微软雅黑" panose="020B0503020204020204" charset="-122"/>
              </a:rPr>
              <a:t>i</a:t>
            </a:r>
            <a:r>
              <a:rPr lang="zh-CN" altLang="en-US" b="0" i="0">
                <a:solidFill>
                  <a:srgbClr val="0070C0"/>
                </a:solidFill>
                <a:effectLst/>
                <a:latin typeface="微软雅黑" panose="020B0503020204020204" charset="-122"/>
                <a:ea typeface="微软雅黑" panose="020B0503020204020204" charset="-122"/>
              </a:rPr>
              <a:t>个堆的大小不为</a:t>
            </a:r>
            <a:r>
              <a:rPr lang="en-US" altLang="zh-CN" b="0" i="0">
                <a:solidFill>
                  <a:srgbClr val="0070C0"/>
                </a:solidFill>
                <a:effectLst/>
                <a:latin typeface="微软雅黑" panose="020B0503020204020204" charset="-122"/>
                <a:ea typeface="微软雅黑" panose="020B0503020204020204" charset="-122"/>
              </a:rPr>
              <a:t>1</a:t>
            </a:r>
            <a:r>
              <a:rPr lang="zh-CN" altLang="en-US" b="0" i="0">
                <a:solidFill>
                  <a:srgbClr val="0070C0"/>
                </a:solidFill>
                <a:effectLst/>
                <a:latin typeface="微软雅黑" panose="020B0503020204020204" charset="-122"/>
                <a:ea typeface="微软雅黑" panose="020B0503020204020204" charset="-122"/>
              </a:rPr>
              <a:t>且第</a:t>
            </a:r>
            <a:r>
              <a:rPr lang="en-US" altLang="zh-CN" b="0" i="0">
                <a:solidFill>
                  <a:srgbClr val="0070C0"/>
                </a:solidFill>
                <a:effectLst/>
                <a:latin typeface="微软雅黑" panose="020B0503020204020204" charset="-122"/>
                <a:ea typeface="微软雅黑" panose="020B0503020204020204" charset="-122"/>
              </a:rPr>
              <a:t>i</a:t>
            </a:r>
            <a:r>
              <a:rPr lang="zh-CN" altLang="en-US" b="0" i="0">
                <a:solidFill>
                  <a:srgbClr val="0070C0"/>
                </a:solidFill>
                <a:effectLst/>
                <a:latin typeface="微软雅黑" panose="020B0503020204020204" charset="-122"/>
                <a:ea typeface="微软雅黑" panose="020B0503020204020204" charset="-122"/>
              </a:rPr>
              <a:t>趟航号有余票。则取出队顶元素并弹出。</a:t>
            </a:r>
            <a:endParaRPr lang="zh-CN" altLang="en-US" b="0" i="0">
              <a:solidFill>
                <a:srgbClr val="0070C0"/>
              </a:solidFill>
              <a:effectLst/>
              <a:latin typeface="微软雅黑" panose="020B0503020204020204" charset="-122"/>
              <a:ea typeface="微软雅黑" panose="020B050302020402020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TextBox 46"/>
          <p:cNvSpPr txBox="1"/>
          <p:nvPr/>
        </p:nvSpPr>
        <p:spPr>
          <a:xfrm>
            <a:off x="3246667" y="1222175"/>
            <a:ext cx="7953171" cy="5724644"/>
          </a:xfrm>
          <a:prstGeom prst="rect">
            <a:avLst/>
          </a:prstGeom>
          <a:noFill/>
        </p:spPr>
        <p:txBody>
          <a:bodyPr wrap="square" numCol="1" spcCol="457200" rtlCol="0">
            <a:spAutoFit/>
          </a:bodyPr>
          <a:lstStyle/>
          <a:p>
            <a:r>
              <a:rPr lang="zh-CN" altLang="en-US"/>
              <a:t>我负责的部分：</a:t>
            </a:r>
            <a:endParaRPr lang="en-US" altLang="zh-CN"/>
          </a:p>
          <a:p>
            <a:r>
              <a:rPr lang="zh-CN" altLang="en-US"/>
              <a:t>一、为模拟测试，航班及高铁信息需要制作数据文件（生成航班信息以供测试）</a:t>
            </a:r>
            <a:r>
              <a:rPr lang="zh-CN" altLang="en-US">
                <a:solidFill>
                  <a:srgbClr val="FF0000"/>
                </a:solidFill>
              </a:rPr>
              <a:t>初始化后录入系统</a:t>
            </a:r>
            <a:endParaRPr lang="zh-CN" altLang="en-US">
              <a:solidFill>
                <a:srgbClr val="FF0000"/>
              </a:solidFill>
            </a:endParaRPr>
          </a:p>
          <a:p>
            <a:r>
              <a:rPr lang="zh-CN" altLang="en-US"/>
              <a:t> 条件一：航班号或高铁号互不相同。</a:t>
            </a:r>
            <a:endParaRPr lang="zh-CN" altLang="en-US"/>
          </a:p>
          <a:p>
            <a:r>
              <a:rPr lang="zh-CN" altLang="en-US"/>
              <a:t> 条件二：任意两个城市之间可以相互到达。</a:t>
            </a:r>
            <a:endParaRPr lang="zh-CN" altLang="en-US"/>
          </a:p>
          <a:p>
            <a:r>
              <a:rPr lang="zh-CN" altLang="en-US"/>
              <a:t> 条件三：余票量不能大于总票量。</a:t>
            </a:r>
            <a:endParaRPr lang="zh-CN" altLang="en-US"/>
          </a:p>
          <a:p>
            <a:r>
              <a:rPr lang="zh-CN" altLang="en-US"/>
              <a:t> 条件四：城市名抽象为数字，数字要符合合法区间且起终点数字不能相同。</a:t>
            </a:r>
            <a:endParaRPr lang="zh-CN" altLang="en-US"/>
          </a:p>
          <a:p>
            <a:endParaRPr lang="en-US" altLang="zh-CN" sz="1200">
              <a:solidFill>
                <a:srgbClr val="00B0F0"/>
              </a:solidFill>
              <a:latin typeface="Montserrat Light" charset="0"/>
              <a:ea typeface="Montserrat Light" charset="0"/>
              <a:cs typeface="Montserrat Light" charset="0"/>
            </a:endParaRPr>
          </a:p>
          <a:p>
            <a:r>
              <a:rPr lang="zh-CN" altLang="en-US"/>
              <a:t>二、管理员端登录需要帐号密码，与以保存的帐号密码匹配后才可以登录</a:t>
            </a:r>
            <a:endParaRPr lang="zh-CN" altLang="en-US"/>
          </a:p>
          <a:p>
            <a:r>
              <a:rPr lang="zh-CN" altLang="en-US"/>
              <a:t>   账号密码文件在本地存储。</a:t>
            </a:r>
            <a:endParaRPr lang="zh-CN" altLang="en-US"/>
          </a:p>
          <a:p>
            <a:r>
              <a:rPr lang="zh-CN" altLang="en-US"/>
              <a:t>  </a:t>
            </a:r>
            <a:r>
              <a:rPr lang="en-US" altLang="zh-CN"/>
              <a:t>ifstream fp2("A&amp;P.txt");</a:t>
            </a:r>
            <a:endParaRPr lang="en-US" altLang="zh-CN"/>
          </a:p>
          <a:p>
            <a:r>
              <a:rPr lang="en-US" altLang="zh-CN"/>
              <a:t>    bool login = false;</a:t>
            </a:r>
            <a:endParaRPr lang="en-US" altLang="zh-CN"/>
          </a:p>
          <a:p>
            <a:r>
              <a:rPr lang="en-US" altLang="zh-CN"/>
              <a:t>    while(!fp2.eof())</a:t>
            </a:r>
            <a:endParaRPr lang="en-US" altLang="zh-CN"/>
          </a:p>
          <a:p>
            <a:r>
              <a:rPr lang="en-US" altLang="zh-CN"/>
              <a:t>    {</a:t>
            </a:r>
            <a:endParaRPr lang="en-US" altLang="zh-CN"/>
          </a:p>
          <a:p>
            <a:r>
              <a:rPr lang="en-US" altLang="zh-CN"/>
              <a:t>        string str1, str2;</a:t>
            </a:r>
            <a:endParaRPr lang="en-US" altLang="zh-CN"/>
          </a:p>
          <a:p>
            <a:r>
              <a:rPr lang="en-US" altLang="zh-CN"/>
              <a:t>        fp2 &gt;&gt; str1 &gt;&gt; str2;</a:t>
            </a:r>
            <a:endParaRPr lang="en-US" altLang="zh-CN"/>
          </a:p>
          <a:p>
            <a:r>
              <a:rPr lang="en-US" altLang="zh-CN"/>
              <a:t>        if(str1 == Account &amp;&amp; str2 == Password) login = true;</a:t>
            </a:r>
            <a:endParaRPr lang="en-US" altLang="zh-CN"/>
          </a:p>
          <a:p>
            <a:r>
              <a:rPr lang="en-US" altLang="zh-CN"/>
              <a:t>    }</a:t>
            </a:r>
            <a:endParaRPr lang="en-US" altLang="zh-CN"/>
          </a:p>
          <a:p>
            <a:r>
              <a:rPr lang="en-US" altLang="zh-CN"/>
              <a:t>    fp2.close();</a:t>
            </a:r>
            <a:endParaRPr lang="en-US" altLang="zh-CN"/>
          </a:p>
          <a:p>
            <a:r>
              <a:rPr lang="en-US" altLang="zh-CN"/>
              <a:t>    if(login)   cout &lt;&lt; "Succeed!" &lt;&lt; endl;</a:t>
            </a:r>
            <a:endParaRPr lang="en-US" altLang="zh-CN"/>
          </a:p>
          <a:p>
            <a:endParaRPr lang="zh-CN" altLang="en-US" sz="1200" dirty="0">
              <a:solidFill>
                <a:srgbClr val="00B0F0"/>
              </a:solidFill>
              <a:latin typeface="Montserrat Light" charset="0"/>
              <a:ea typeface="Montserrat Light" charset="0"/>
              <a:cs typeface="Montserrat Light" charset="0"/>
            </a:endParaRPr>
          </a:p>
        </p:txBody>
      </p:sp>
      <p:sp>
        <p:nvSpPr>
          <p:cNvPr id="43" name="TextBox 42"/>
          <p:cNvSpPr txBox="1"/>
          <p:nvPr/>
        </p:nvSpPr>
        <p:spPr>
          <a:xfrm>
            <a:off x="2476897" y="975954"/>
            <a:ext cx="7218432" cy="246221"/>
          </a:xfrm>
          <a:prstGeom prst="rect">
            <a:avLst/>
          </a:prstGeom>
          <a:noFill/>
        </p:spPr>
        <p:txBody>
          <a:bodyPr wrap="square" numCol="1" spcCol="0" rtlCol="0" anchor="ctr">
            <a:spAutoFit/>
          </a:bodyPr>
          <a:lstStyle/>
          <a:p>
            <a:pPr algn="ctr"/>
            <a:r>
              <a:rPr lang="en-US" sz="1000" dirty="0">
                <a:solidFill>
                  <a:schemeClr val="tx2"/>
                </a:solidFill>
                <a:ea typeface="Montserrat Light" charset="0"/>
                <a:cs typeface="Montserrat Light" charset="0"/>
              </a:rPr>
              <a:t>About file reading and writing</a:t>
            </a:r>
            <a:endParaRPr lang="en-US" sz="1000" dirty="0">
              <a:solidFill>
                <a:schemeClr val="tx2"/>
              </a:solidFill>
              <a:ea typeface="Montserrat Light" charset="0"/>
              <a:cs typeface="Montserrat Light" charset="0"/>
            </a:endParaRPr>
          </a:p>
        </p:txBody>
      </p:sp>
      <p:sp>
        <p:nvSpPr>
          <p:cNvPr id="44" name="Rectangle 43"/>
          <p:cNvSpPr/>
          <p:nvPr/>
        </p:nvSpPr>
        <p:spPr>
          <a:xfrm>
            <a:off x="5796406" y="1400537"/>
            <a:ext cx="548640" cy="548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ardrop 16"/>
          <p:cNvSpPr/>
          <p:nvPr/>
        </p:nvSpPr>
        <p:spPr>
          <a:xfrm rot="16200000">
            <a:off x="652089" y="755653"/>
            <a:ext cx="2428240" cy="2428240"/>
          </a:xfrm>
          <a:prstGeom prst="teardrop">
            <a:avLst/>
          </a:prstGeom>
          <a:solidFill>
            <a:schemeClr val="accent2">
              <a:lumMod val="60000"/>
              <a:lumOff val="40000"/>
              <a:alpha val="8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811401" y="889079"/>
            <a:ext cx="1623865" cy="1829219"/>
          </a:xfrm>
          <a:prstGeom prst="rect">
            <a:avLst/>
          </a:prstGeom>
          <a:noFill/>
        </p:spPr>
        <p:txBody>
          <a:bodyPr wrap="square" numCol="1" spcCol="0" rtlCol="0" anchor="ctr">
            <a:spAutoFit/>
          </a:bodyPr>
          <a:lstStyle/>
          <a:p>
            <a:pPr algn="ctr">
              <a:lnSpc>
                <a:spcPct val="150000"/>
              </a:lnSpc>
            </a:pPr>
            <a:r>
              <a:rPr lang="zh-CN" altLang="en-US" sz="4000" b="1" dirty="0">
                <a:solidFill>
                  <a:srgbClr val="FFFFFF"/>
                </a:solidFill>
                <a:ea typeface="Montserrat Light" charset="0"/>
                <a:cs typeface="Montserrat Light" charset="0"/>
              </a:rPr>
              <a:t>文件功能</a:t>
            </a:r>
            <a:endParaRPr lang="en-US" sz="4000" b="1" dirty="0">
              <a:solidFill>
                <a:srgbClr val="FFFFFF"/>
              </a:solidFill>
              <a:ea typeface="Montserrat Light" charset="0"/>
              <a:cs typeface="Montserrat Light" charset="0"/>
            </a:endParaRPr>
          </a:p>
        </p:txBody>
      </p:sp>
      <p:sp>
        <p:nvSpPr>
          <p:cNvPr id="3" name="标题 2"/>
          <p:cNvSpPr>
            <a:spLocks noGrp="1"/>
          </p:cNvSpPr>
          <p:nvPr>
            <p:ph type="title"/>
          </p:nvPr>
        </p:nvSpPr>
        <p:spPr>
          <a:xfrm>
            <a:off x="838200" y="313055"/>
            <a:ext cx="10515600" cy="499456"/>
          </a:xfrm>
        </p:spPr>
        <p:txBody>
          <a:bodyPr>
            <a:noAutofit/>
          </a:bodyPr>
          <a:lstStyle/>
          <a:p>
            <a:r>
              <a:rPr lang="zh-CN" altLang="en-US" sz="4800"/>
              <a:t>文件的读写处理方法</a:t>
            </a:r>
            <a:endParaRPr lang="zh-CN" altLang="en-US" sz="4800"/>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p:cTn id="7" dur="500" fill="hold"/>
                                        <p:tgtEl>
                                          <p:spTgt spid="17"/>
                                        </p:tgtEl>
                                        <p:attrNameLst>
                                          <p:attrName>ppt_w</p:attrName>
                                        </p:attrNameLst>
                                      </p:cBhvr>
                                      <p:tavLst>
                                        <p:tav tm="0">
                                          <p:val>
                                            <p:fltVal val="0"/>
                                          </p:val>
                                        </p:tav>
                                        <p:tav tm="100000">
                                          <p:val>
                                            <p:strVal val="#ppt_w"/>
                                          </p:val>
                                        </p:tav>
                                      </p:tavLst>
                                    </p:anim>
                                    <p:anim calcmode="lin" valueType="num">
                                      <p:cBhvr>
                                        <p:cTn id="8" dur="500" fill="hold"/>
                                        <p:tgtEl>
                                          <p:spTgt spid="17"/>
                                        </p:tgtEl>
                                        <p:attrNameLst>
                                          <p:attrName>ppt_h</p:attrName>
                                        </p:attrNameLst>
                                      </p:cBhvr>
                                      <p:tavLst>
                                        <p:tav tm="0">
                                          <p:val>
                                            <p:fltVal val="0"/>
                                          </p:val>
                                        </p:tav>
                                        <p:tav tm="100000">
                                          <p:val>
                                            <p:strVal val="#ppt_h"/>
                                          </p:val>
                                        </p:tav>
                                      </p:tavLst>
                                    </p:anim>
                                    <p:animEffect transition="in" filter="fade">
                                      <p:cBhvr>
                                        <p:cTn id="9" dur="500"/>
                                        <p:tgtEl>
                                          <p:spTgt spid="1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51"/>
                                        </p:tgtEl>
                                        <p:attrNameLst>
                                          <p:attrName>style.visibility</p:attrName>
                                        </p:attrNameLst>
                                      </p:cBhvr>
                                      <p:to>
                                        <p:strVal val="visible"/>
                                      </p:to>
                                    </p:set>
                                    <p:anim calcmode="lin" valueType="num">
                                      <p:cBhvr>
                                        <p:cTn id="12" dur="500" fill="hold"/>
                                        <p:tgtEl>
                                          <p:spTgt spid="51"/>
                                        </p:tgtEl>
                                        <p:attrNameLst>
                                          <p:attrName>ppt_w</p:attrName>
                                        </p:attrNameLst>
                                      </p:cBhvr>
                                      <p:tavLst>
                                        <p:tav tm="0">
                                          <p:val>
                                            <p:fltVal val="0"/>
                                          </p:val>
                                        </p:tav>
                                        <p:tav tm="100000">
                                          <p:val>
                                            <p:strVal val="#ppt_w"/>
                                          </p:val>
                                        </p:tav>
                                      </p:tavLst>
                                    </p:anim>
                                    <p:anim calcmode="lin" valueType="num">
                                      <p:cBhvr>
                                        <p:cTn id="13" dur="500" fill="hold"/>
                                        <p:tgtEl>
                                          <p:spTgt spid="51"/>
                                        </p:tgtEl>
                                        <p:attrNameLst>
                                          <p:attrName>ppt_h</p:attrName>
                                        </p:attrNameLst>
                                      </p:cBhvr>
                                      <p:tavLst>
                                        <p:tav tm="0">
                                          <p:val>
                                            <p:fltVal val="0"/>
                                          </p:val>
                                        </p:tav>
                                        <p:tav tm="100000">
                                          <p:val>
                                            <p:strVal val="#ppt_h"/>
                                          </p:val>
                                        </p:tav>
                                      </p:tavLst>
                                    </p:anim>
                                    <p:animEffect transition="in" filter="fade">
                                      <p:cBhvr>
                                        <p:cTn id="14" dur="500"/>
                                        <p:tgtEl>
                                          <p:spTgt spid="51"/>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8" fill="hold" grpId="0" nodeType="clickEffect">
                                  <p:stCondLst>
                                    <p:cond delay="0"/>
                                  </p:stCondLst>
                                  <p:childTnLst>
                                    <p:set>
                                      <p:cBhvr>
                                        <p:cTn id="18" dur="1" fill="hold">
                                          <p:stCondLst>
                                            <p:cond delay="0"/>
                                          </p:stCondLst>
                                        </p:cTn>
                                        <p:tgtEl>
                                          <p:spTgt spid="47"/>
                                        </p:tgtEl>
                                        <p:attrNameLst>
                                          <p:attrName>style.visibility</p:attrName>
                                        </p:attrNameLst>
                                      </p:cBhvr>
                                      <p:to>
                                        <p:strVal val="visible"/>
                                      </p:to>
                                    </p:set>
                                    <p:anim calcmode="lin" valueType="num">
                                      <p:cBhvr additive="base">
                                        <p:cTn id="19" dur="500"/>
                                        <p:tgtEl>
                                          <p:spTgt spid="47"/>
                                        </p:tgtEl>
                                        <p:attrNameLst>
                                          <p:attrName>ppt_x</p:attrName>
                                        </p:attrNameLst>
                                      </p:cBhvr>
                                      <p:tavLst>
                                        <p:tav tm="0">
                                          <p:val>
                                            <p:strVal val="#ppt_x-#ppt_w*1.125000"/>
                                          </p:val>
                                        </p:tav>
                                        <p:tav tm="100000">
                                          <p:val>
                                            <p:strVal val="#ppt_x"/>
                                          </p:val>
                                        </p:tav>
                                      </p:tavLst>
                                    </p:anim>
                                    <p:animEffect transition="in" filter="wipe(right)">
                                      <p:cBhvr>
                                        <p:cTn id="20"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 grpId="0"/>
      <p:bldP spid="17" grpId="0" bldLvl="0" animBg="1"/>
      <p:bldP spid="51"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标题 6"/>
          <p:cNvSpPr>
            <a:spLocks noGrp="1"/>
          </p:cNvSpPr>
          <p:nvPr>
            <p:ph type="title"/>
          </p:nvPr>
        </p:nvSpPr>
        <p:spPr>
          <a:xfrm>
            <a:off x="513184" y="335624"/>
            <a:ext cx="10515600" cy="499456"/>
          </a:xfrm>
        </p:spPr>
        <p:txBody>
          <a:bodyPr>
            <a:noAutofit/>
          </a:bodyPr>
          <a:lstStyle/>
          <a:p>
            <a:r>
              <a:rPr lang="zh-CN" altLang="en-US" sz="3200"/>
              <a:t>数据管理系统测试</a:t>
            </a:r>
            <a:endParaRPr lang="zh-CN" altLang="en-US" sz="3200"/>
          </a:p>
        </p:txBody>
      </p:sp>
      <p:pic>
        <p:nvPicPr>
          <p:cNvPr id="9" name="图片 8"/>
          <p:cNvPicPr>
            <a:picLocks noChangeAspect="1"/>
          </p:cNvPicPr>
          <p:nvPr/>
        </p:nvPicPr>
        <p:blipFill>
          <a:blip r:embed="rId1"/>
          <a:stretch>
            <a:fillRect/>
          </a:stretch>
        </p:blipFill>
        <p:spPr>
          <a:xfrm>
            <a:off x="513184" y="1198984"/>
            <a:ext cx="4176122" cy="1181202"/>
          </a:xfrm>
          <a:prstGeom prst="rect">
            <a:avLst/>
          </a:prstGeom>
        </p:spPr>
      </p:pic>
      <p:pic>
        <p:nvPicPr>
          <p:cNvPr id="11" name="图片 10"/>
          <p:cNvPicPr>
            <a:picLocks noChangeAspect="1"/>
          </p:cNvPicPr>
          <p:nvPr/>
        </p:nvPicPr>
        <p:blipFill>
          <a:blip r:embed="rId2"/>
          <a:stretch>
            <a:fillRect/>
          </a:stretch>
        </p:blipFill>
        <p:spPr>
          <a:xfrm>
            <a:off x="1262351" y="3514971"/>
            <a:ext cx="2453853" cy="2994920"/>
          </a:xfrm>
          <a:prstGeom prst="rect">
            <a:avLst/>
          </a:prstGeom>
        </p:spPr>
      </p:pic>
      <p:pic>
        <p:nvPicPr>
          <p:cNvPr id="13" name="图片 12"/>
          <p:cNvPicPr>
            <a:picLocks noChangeAspect="1"/>
          </p:cNvPicPr>
          <p:nvPr/>
        </p:nvPicPr>
        <p:blipFill>
          <a:blip r:embed="rId3"/>
          <a:stretch>
            <a:fillRect/>
          </a:stretch>
        </p:blipFill>
        <p:spPr>
          <a:xfrm>
            <a:off x="6882080" y="1214225"/>
            <a:ext cx="3863675" cy="1165961"/>
          </a:xfrm>
          <a:prstGeom prst="rect">
            <a:avLst/>
          </a:prstGeom>
        </p:spPr>
      </p:pic>
      <p:pic>
        <p:nvPicPr>
          <p:cNvPr id="15" name="图片 14"/>
          <p:cNvPicPr>
            <a:picLocks noChangeAspect="1"/>
          </p:cNvPicPr>
          <p:nvPr/>
        </p:nvPicPr>
        <p:blipFill>
          <a:blip r:embed="rId4"/>
          <a:stretch>
            <a:fillRect/>
          </a:stretch>
        </p:blipFill>
        <p:spPr>
          <a:xfrm>
            <a:off x="8238558" y="3514971"/>
            <a:ext cx="2507197" cy="2545301"/>
          </a:xfrm>
          <a:prstGeom prst="rect">
            <a:avLst/>
          </a:prstGeom>
        </p:spPr>
      </p:pic>
      <p:sp>
        <p:nvSpPr>
          <p:cNvPr id="16" name="箭头: 下 15"/>
          <p:cNvSpPr/>
          <p:nvPr/>
        </p:nvSpPr>
        <p:spPr>
          <a:xfrm>
            <a:off x="1987420" y="2463282"/>
            <a:ext cx="494523" cy="965718"/>
          </a:xfrm>
          <a:prstGeom prst="downArrow">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7" name="箭头: 下 16"/>
          <p:cNvSpPr/>
          <p:nvPr/>
        </p:nvSpPr>
        <p:spPr>
          <a:xfrm>
            <a:off x="8918509" y="2463282"/>
            <a:ext cx="494523" cy="965718"/>
          </a:xfrm>
          <a:prstGeom prst="downArrow">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18" name="椭圆 17"/>
          <p:cNvSpPr/>
          <p:nvPr/>
        </p:nvSpPr>
        <p:spPr>
          <a:xfrm>
            <a:off x="1095569" y="437424"/>
            <a:ext cx="2455506" cy="611155"/>
          </a:xfrm>
          <a:prstGeom prst="ellipse">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a:t>生成高铁数据</a:t>
            </a:r>
            <a:endParaRPr lang="zh-CN" altLang="en-US"/>
          </a:p>
        </p:txBody>
      </p:sp>
      <p:sp>
        <p:nvSpPr>
          <p:cNvPr id="19" name="椭圆 18"/>
          <p:cNvSpPr/>
          <p:nvPr/>
        </p:nvSpPr>
        <p:spPr>
          <a:xfrm>
            <a:off x="7938018" y="434044"/>
            <a:ext cx="2455506" cy="611155"/>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a:t>生成航班数据</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占位符 5"/>
          <p:cNvSpPr>
            <a:spLocks noGrp="1"/>
          </p:cNvSpPr>
          <p:nvPr>
            <p:ph type="body" sz="quarter" idx="10"/>
          </p:nvPr>
        </p:nvSpPr>
        <p:spPr/>
        <p:txBody>
          <a:bodyPr/>
          <a:lstStyle/>
          <a:p>
            <a:endParaRPr lang="zh-CN" altLang="en-US"/>
          </a:p>
        </p:txBody>
      </p:sp>
      <p:sp>
        <p:nvSpPr>
          <p:cNvPr id="7" name="标题 6"/>
          <p:cNvSpPr>
            <a:spLocks noGrp="1"/>
          </p:cNvSpPr>
          <p:nvPr>
            <p:ph type="title"/>
          </p:nvPr>
        </p:nvSpPr>
        <p:spPr>
          <a:xfrm>
            <a:off x="615821" y="307662"/>
            <a:ext cx="10515600" cy="499456"/>
          </a:xfrm>
        </p:spPr>
        <p:txBody>
          <a:bodyPr>
            <a:noAutofit/>
          </a:bodyPr>
          <a:lstStyle/>
          <a:p>
            <a:r>
              <a:rPr lang="zh-CN" altLang="en-US" sz="3200">
                <a:solidFill>
                  <a:schemeClr val="accent5">
                    <a:lumMod val="75000"/>
                  </a:schemeClr>
                </a:solidFill>
              </a:rPr>
              <a:t>管理员具体功能测试</a:t>
            </a:r>
            <a:endParaRPr lang="zh-CN" altLang="en-US" sz="3200">
              <a:solidFill>
                <a:schemeClr val="accent5">
                  <a:lumMod val="75000"/>
                </a:schemeClr>
              </a:solidFill>
            </a:endParaRPr>
          </a:p>
        </p:txBody>
      </p:sp>
      <p:sp>
        <p:nvSpPr>
          <p:cNvPr id="13" name="矩形: 圆角 12"/>
          <p:cNvSpPr/>
          <p:nvPr/>
        </p:nvSpPr>
        <p:spPr>
          <a:xfrm>
            <a:off x="8614405" y="4731227"/>
            <a:ext cx="2739395" cy="1112615"/>
          </a:xfrm>
          <a:prstGeom prst="roundRect">
            <a:avLst/>
          </a:prstGeom>
          <a:gradFill flip="none" rotWithShape="1">
            <a:gsLst>
              <a:gs pos="0">
                <a:schemeClr val="accent6">
                  <a:tint val="66000"/>
                  <a:satMod val="160000"/>
                </a:schemeClr>
              </a:gs>
              <a:gs pos="50000">
                <a:schemeClr val="accent6">
                  <a:tint val="44500"/>
                  <a:satMod val="160000"/>
                </a:schemeClr>
              </a:gs>
              <a:gs pos="100000">
                <a:schemeClr val="accent6">
                  <a:tint val="23500"/>
                  <a:satMod val="160000"/>
                </a:schemeClr>
              </a:gs>
            </a:gsLst>
            <a:lin ang="5400000" scaled="1"/>
            <a:tileRect/>
          </a:gra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3200">
                <a:solidFill>
                  <a:srgbClr val="00B0F0"/>
                </a:solidFill>
              </a:rPr>
              <a:t>以航班为例</a:t>
            </a:r>
            <a:endParaRPr lang="zh-CN" altLang="en-US" sz="3200">
              <a:solidFill>
                <a:srgbClr val="00B0F0"/>
              </a:solidFill>
            </a:endParaRPr>
          </a:p>
        </p:txBody>
      </p:sp>
      <p:pic>
        <p:nvPicPr>
          <p:cNvPr id="15" name="图片 14"/>
          <p:cNvPicPr>
            <a:picLocks noChangeAspect="1"/>
          </p:cNvPicPr>
          <p:nvPr/>
        </p:nvPicPr>
        <p:blipFill>
          <a:blip r:embed="rId1"/>
          <a:stretch>
            <a:fillRect/>
          </a:stretch>
        </p:blipFill>
        <p:spPr>
          <a:xfrm>
            <a:off x="0" y="1821429"/>
            <a:ext cx="2964437" cy="1920406"/>
          </a:xfrm>
          <a:prstGeom prst="rect">
            <a:avLst/>
          </a:prstGeom>
        </p:spPr>
      </p:pic>
      <p:pic>
        <p:nvPicPr>
          <p:cNvPr id="17" name="图片 16"/>
          <p:cNvPicPr>
            <a:picLocks noChangeAspect="1"/>
          </p:cNvPicPr>
          <p:nvPr/>
        </p:nvPicPr>
        <p:blipFill>
          <a:blip r:embed="rId2"/>
          <a:stretch>
            <a:fillRect/>
          </a:stretch>
        </p:blipFill>
        <p:spPr>
          <a:xfrm>
            <a:off x="4430253" y="1821429"/>
            <a:ext cx="3574090" cy="2019475"/>
          </a:xfrm>
          <a:prstGeom prst="rect">
            <a:avLst/>
          </a:prstGeom>
        </p:spPr>
      </p:pic>
      <p:pic>
        <p:nvPicPr>
          <p:cNvPr id="19" name="图片 18"/>
          <p:cNvPicPr>
            <a:picLocks noChangeAspect="1"/>
          </p:cNvPicPr>
          <p:nvPr/>
        </p:nvPicPr>
        <p:blipFill>
          <a:blip r:embed="rId3"/>
          <a:stretch>
            <a:fillRect/>
          </a:stretch>
        </p:blipFill>
        <p:spPr>
          <a:xfrm>
            <a:off x="8305463" y="2720983"/>
            <a:ext cx="3886537" cy="1143099"/>
          </a:xfrm>
          <a:prstGeom prst="rect">
            <a:avLst/>
          </a:prstGeom>
        </p:spPr>
      </p:pic>
      <p:pic>
        <p:nvPicPr>
          <p:cNvPr id="21" name="图片 20"/>
          <p:cNvPicPr>
            <a:picLocks noChangeAspect="1"/>
          </p:cNvPicPr>
          <p:nvPr/>
        </p:nvPicPr>
        <p:blipFill>
          <a:blip r:embed="rId4"/>
          <a:stretch>
            <a:fillRect/>
          </a:stretch>
        </p:blipFill>
        <p:spPr>
          <a:xfrm>
            <a:off x="8305463" y="1321962"/>
            <a:ext cx="2712955" cy="1432684"/>
          </a:xfrm>
          <a:prstGeom prst="rect">
            <a:avLst/>
          </a:prstGeom>
        </p:spPr>
      </p:pic>
      <p:pic>
        <p:nvPicPr>
          <p:cNvPr id="25" name="图片 24"/>
          <p:cNvPicPr>
            <a:picLocks noChangeAspect="1"/>
          </p:cNvPicPr>
          <p:nvPr/>
        </p:nvPicPr>
        <p:blipFill>
          <a:blip r:embed="rId5"/>
          <a:stretch>
            <a:fillRect/>
          </a:stretch>
        </p:blipFill>
        <p:spPr>
          <a:xfrm>
            <a:off x="0" y="4311431"/>
            <a:ext cx="3307367" cy="2179509"/>
          </a:xfrm>
          <a:prstGeom prst="rect">
            <a:avLst/>
          </a:prstGeom>
        </p:spPr>
      </p:pic>
      <p:pic>
        <p:nvPicPr>
          <p:cNvPr id="27" name="图片 26"/>
          <p:cNvPicPr>
            <a:picLocks noChangeAspect="1"/>
          </p:cNvPicPr>
          <p:nvPr/>
        </p:nvPicPr>
        <p:blipFill>
          <a:blip r:embed="rId6"/>
          <a:stretch>
            <a:fillRect/>
          </a:stretch>
        </p:blipFill>
        <p:spPr>
          <a:xfrm>
            <a:off x="4258531" y="4413359"/>
            <a:ext cx="2667231" cy="1112616"/>
          </a:xfrm>
          <a:prstGeom prst="rect">
            <a:avLst/>
          </a:prstGeom>
        </p:spPr>
      </p:pic>
      <p:sp>
        <p:nvSpPr>
          <p:cNvPr id="29" name="文本框 28"/>
          <p:cNvSpPr txBox="1"/>
          <p:nvPr/>
        </p:nvSpPr>
        <p:spPr>
          <a:xfrm>
            <a:off x="615821" y="1302858"/>
            <a:ext cx="2248677" cy="369332"/>
          </a:xfrm>
          <a:prstGeom prst="rect">
            <a:avLst/>
          </a:prstGeom>
          <a:noFill/>
        </p:spPr>
        <p:txBody>
          <a:bodyPr wrap="square" rtlCol="0">
            <a:spAutoFit/>
          </a:bodyPr>
          <a:lstStyle/>
          <a:p>
            <a:r>
              <a:rPr lang="zh-CN" altLang="en-US">
                <a:solidFill>
                  <a:srgbClr val="FF0000"/>
                </a:solidFill>
              </a:rPr>
              <a:t>修改票价</a:t>
            </a:r>
            <a:endParaRPr lang="zh-CN" altLang="en-US">
              <a:solidFill>
                <a:srgbClr val="FF0000"/>
              </a:solidFill>
            </a:endParaRPr>
          </a:p>
        </p:txBody>
      </p:sp>
      <p:sp>
        <p:nvSpPr>
          <p:cNvPr id="31" name="文本框 30"/>
          <p:cNvSpPr txBox="1"/>
          <p:nvPr/>
        </p:nvSpPr>
        <p:spPr>
          <a:xfrm>
            <a:off x="4430253" y="1321962"/>
            <a:ext cx="6097554" cy="369332"/>
          </a:xfrm>
          <a:prstGeom prst="rect">
            <a:avLst/>
          </a:prstGeom>
          <a:noFill/>
        </p:spPr>
        <p:txBody>
          <a:bodyPr wrap="square">
            <a:spAutoFit/>
          </a:bodyPr>
          <a:lstStyle/>
          <a:p>
            <a:r>
              <a:rPr lang="zh-CN" altLang="en-US">
                <a:solidFill>
                  <a:srgbClr val="FF0000"/>
                </a:solidFill>
              </a:rPr>
              <a:t>放票管理</a:t>
            </a:r>
            <a:endParaRPr lang="zh-CN" altLang="en-US">
              <a:solidFill>
                <a:srgbClr val="FF0000"/>
              </a:solidFill>
            </a:endParaRPr>
          </a:p>
        </p:txBody>
      </p:sp>
      <p:sp>
        <p:nvSpPr>
          <p:cNvPr id="33" name="文本框 32"/>
          <p:cNvSpPr txBox="1"/>
          <p:nvPr/>
        </p:nvSpPr>
        <p:spPr>
          <a:xfrm>
            <a:off x="8217937" y="972680"/>
            <a:ext cx="3564488" cy="369332"/>
          </a:xfrm>
          <a:prstGeom prst="rect">
            <a:avLst/>
          </a:prstGeom>
          <a:noFill/>
        </p:spPr>
        <p:txBody>
          <a:bodyPr wrap="square">
            <a:spAutoFit/>
          </a:bodyPr>
          <a:lstStyle/>
          <a:p>
            <a:r>
              <a:rPr lang="zh-CN" altLang="en-US">
                <a:solidFill>
                  <a:srgbClr val="FF0000"/>
                </a:solidFill>
              </a:rPr>
              <a:t>增减航班</a:t>
            </a:r>
            <a:endParaRPr lang="zh-CN" altLang="en-US">
              <a:solidFill>
                <a:srgbClr val="FF0000"/>
              </a:solidFill>
            </a:endParaRPr>
          </a:p>
        </p:txBody>
      </p:sp>
      <p:sp>
        <p:nvSpPr>
          <p:cNvPr id="35" name="文本框 34"/>
          <p:cNvSpPr txBox="1"/>
          <p:nvPr/>
        </p:nvSpPr>
        <p:spPr>
          <a:xfrm>
            <a:off x="0" y="3942099"/>
            <a:ext cx="6096000" cy="369332"/>
          </a:xfrm>
          <a:prstGeom prst="rect">
            <a:avLst/>
          </a:prstGeom>
          <a:noFill/>
        </p:spPr>
        <p:txBody>
          <a:bodyPr wrap="square">
            <a:spAutoFit/>
          </a:bodyPr>
          <a:lstStyle/>
          <a:p>
            <a:r>
              <a:rPr lang="zh-CN" altLang="en-US">
                <a:solidFill>
                  <a:srgbClr val="FF0000"/>
                </a:solidFill>
              </a:rPr>
              <a:t>暂启航班</a:t>
            </a:r>
            <a:endParaRPr lang="zh-CN" altLang="en-US">
              <a:solidFill>
                <a:srgbClr val="FF0000"/>
              </a:solidFill>
            </a:endParaRPr>
          </a:p>
        </p:txBody>
      </p:sp>
      <p:sp>
        <p:nvSpPr>
          <p:cNvPr id="37" name="文本框 36"/>
          <p:cNvSpPr txBox="1"/>
          <p:nvPr/>
        </p:nvSpPr>
        <p:spPr>
          <a:xfrm>
            <a:off x="4258531" y="3942099"/>
            <a:ext cx="6119812" cy="369332"/>
          </a:xfrm>
          <a:prstGeom prst="rect">
            <a:avLst/>
          </a:prstGeom>
          <a:noFill/>
        </p:spPr>
        <p:txBody>
          <a:bodyPr wrap="square">
            <a:spAutoFit/>
          </a:bodyPr>
          <a:lstStyle/>
          <a:p>
            <a:r>
              <a:rPr lang="zh-CN" altLang="en-US">
                <a:solidFill>
                  <a:srgbClr val="FF0000"/>
                </a:solidFill>
              </a:rPr>
              <a:t>浏览信息</a:t>
            </a:r>
            <a:endParaRPr lang="zh-CN" altLang="en-US">
              <a:solidFill>
                <a:srgbClr val="FF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itle 2"/>
          <p:cNvSpPr>
            <a:spLocks noGrp="1"/>
          </p:cNvSpPr>
          <p:nvPr>
            <p:ph type="title"/>
          </p:nvPr>
        </p:nvSpPr>
        <p:spPr/>
        <p:txBody>
          <a:bodyPr/>
          <a:lstStyle/>
          <a:p>
            <a:r>
              <a:rPr lang="en-US" dirty="0">
                <a:solidFill>
                  <a:schemeClr val="accent5"/>
                </a:solidFill>
                <a:latin typeface="+mj-lt"/>
              </a:rPr>
              <a:t>About</a:t>
            </a:r>
            <a:r>
              <a:rPr lang="en-US" dirty="0">
                <a:solidFill>
                  <a:schemeClr val="accent5"/>
                </a:solidFill>
              </a:rPr>
              <a:t> </a:t>
            </a:r>
            <a:r>
              <a:rPr lang="en-US" b="0" dirty="0">
                <a:solidFill>
                  <a:schemeClr val="tx2"/>
                </a:solidFill>
              </a:rPr>
              <a:t>TeamW</a:t>
            </a:r>
            <a:r>
              <a:rPr lang="en-US" b="0" dirty="0">
                <a:solidFill>
                  <a:schemeClr val="tx2"/>
                </a:solidFill>
              </a:rPr>
              <a:t>ork</a:t>
            </a:r>
            <a:endParaRPr lang="en-US" dirty="0"/>
          </a:p>
        </p:txBody>
      </p:sp>
      <p:sp>
        <p:nvSpPr>
          <p:cNvPr id="4" name="TextBox 3"/>
          <p:cNvSpPr txBox="1"/>
          <p:nvPr/>
        </p:nvSpPr>
        <p:spPr>
          <a:xfrm>
            <a:off x="2476897" y="975954"/>
            <a:ext cx="7218432" cy="246221"/>
          </a:xfrm>
          <a:prstGeom prst="rect">
            <a:avLst/>
          </a:prstGeom>
          <a:noFill/>
        </p:spPr>
        <p:txBody>
          <a:bodyPr wrap="square" numCol="1" spcCol="0" rtlCol="0" anchor="ctr">
            <a:spAutoFit/>
          </a:bodyPr>
          <a:lstStyle/>
          <a:p>
            <a:pPr algn="ctr"/>
            <a:r>
              <a:rPr lang="en-US" sz="1000" dirty="0">
                <a:solidFill>
                  <a:schemeClr val="tx2"/>
                </a:solidFill>
                <a:ea typeface="Candara Light" panose="020E0502030303020204" charset="0"/>
                <a:cs typeface="Candara Light" panose="020E0502030303020204" charset="0"/>
              </a:rPr>
              <a:t>Function </a:t>
            </a:r>
            <a:r>
              <a:rPr lang="en-US" altLang="zh-CN" sz="1000" dirty="0">
                <a:solidFill>
                  <a:schemeClr val="tx2"/>
                </a:solidFill>
                <a:ea typeface="Candara Light" panose="020E0502030303020204" charset="0"/>
                <a:cs typeface="Candara Light" panose="020E0502030303020204" charset="0"/>
              </a:rPr>
              <a:t>b</a:t>
            </a:r>
            <a:r>
              <a:rPr lang="en-US" sz="1000" dirty="0">
                <a:solidFill>
                  <a:schemeClr val="tx2"/>
                </a:solidFill>
                <a:ea typeface="Candara Light" panose="020E0502030303020204" charset="0"/>
                <a:cs typeface="Candara Light" panose="020E0502030303020204" charset="0"/>
              </a:rPr>
              <a:t>lock </a:t>
            </a:r>
            <a:r>
              <a:rPr lang="en-US" altLang="zh-CN" sz="1000" dirty="0">
                <a:solidFill>
                  <a:schemeClr val="tx2"/>
                </a:solidFill>
                <a:ea typeface="Candara Light" panose="020E0502030303020204" charset="0"/>
                <a:cs typeface="Candara Light" panose="020E0502030303020204" charset="0"/>
              </a:rPr>
              <a:t>d</a:t>
            </a:r>
            <a:r>
              <a:rPr lang="en-US" sz="1000" dirty="0">
                <a:solidFill>
                  <a:schemeClr val="tx2"/>
                </a:solidFill>
                <a:ea typeface="Candara Light" panose="020E0502030303020204" charset="0"/>
                <a:cs typeface="Candara Light" panose="020E0502030303020204" charset="0"/>
              </a:rPr>
              <a:t>iagram </a:t>
            </a:r>
            <a:r>
              <a:rPr lang="en-US" altLang="zh-CN" sz="1000" dirty="0">
                <a:solidFill>
                  <a:schemeClr val="tx2"/>
                </a:solidFill>
                <a:ea typeface="Candara Light" panose="020E0502030303020204" charset="0"/>
                <a:cs typeface="Candara Light" panose="020E0502030303020204" charset="0"/>
              </a:rPr>
              <a:t>And Division of labor</a:t>
            </a:r>
            <a:endParaRPr lang="en-US" sz="1000" dirty="0">
              <a:solidFill>
                <a:schemeClr val="tx2"/>
              </a:solidFill>
              <a:ea typeface="Candara Light" panose="020E0502030303020204" charset="0"/>
              <a:cs typeface="Candara Light" panose="020E0502030303020204" charset="0"/>
            </a:endParaRPr>
          </a:p>
        </p:txBody>
      </p:sp>
      <p:pic>
        <p:nvPicPr>
          <p:cNvPr id="5" name="图片 4" descr="96O@1EBT$EA~3E8OTN48%OC"/>
          <p:cNvPicPr>
            <a:picLocks noChangeAspect="1"/>
          </p:cNvPicPr>
          <p:nvPr/>
        </p:nvPicPr>
        <p:blipFill>
          <a:blip r:embed="rId1"/>
          <a:stretch>
            <a:fillRect/>
          </a:stretch>
        </p:blipFill>
        <p:spPr>
          <a:xfrm>
            <a:off x="3418205" y="2211070"/>
            <a:ext cx="711835" cy="711835"/>
          </a:xfrm>
          <a:prstGeom prst="rect">
            <a:avLst/>
          </a:prstGeom>
        </p:spPr>
      </p:pic>
      <p:sp>
        <p:nvSpPr>
          <p:cNvPr id="6" name="TextBox 9"/>
          <p:cNvSpPr txBox="1"/>
          <p:nvPr/>
        </p:nvSpPr>
        <p:spPr>
          <a:xfrm>
            <a:off x="3439795" y="2922905"/>
            <a:ext cx="632460" cy="321945"/>
          </a:xfrm>
          <a:prstGeom prst="rect">
            <a:avLst/>
          </a:prstGeom>
          <a:noFill/>
        </p:spPr>
        <p:txBody>
          <a:bodyPr wrap="square" numCol="1" spcCol="0" rtlCol="0" anchor="ctr">
            <a:spAutoFit/>
          </a:bodyPr>
          <a:p>
            <a:pPr algn="r">
              <a:lnSpc>
                <a:spcPts val="1800"/>
              </a:lnSpc>
            </a:pPr>
            <a:r>
              <a:rPr lang="zh-CN" altLang="en-US" sz="1200" dirty="0">
                <a:solidFill>
                  <a:schemeClr val="tx2"/>
                </a:solidFill>
                <a:latin typeface="Consolas" panose="020B0609020204030204" charset="0"/>
                <a:ea typeface="Consolas" panose="020B0609020204030204" charset="0"/>
                <a:cs typeface="Consolas" panose="020B0609020204030204" charset="0"/>
              </a:rPr>
              <a:t>刘</a:t>
            </a:r>
            <a:r>
              <a:rPr lang="en-US" altLang="zh-CN" sz="1200" dirty="0">
                <a:solidFill>
                  <a:schemeClr val="tx2"/>
                </a:solidFill>
                <a:latin typeface="Consolas" panose="020B0609020204030204" charset="0"/>
                <a:ea typeface="Consolas" panose="020B0609020204030204" charset="0"/>
                <a:cs typeface="Consolas" panose="020B0609020204030204" charset="0"/>
              </a:rPr>
              <a:t> </a:t>
            </a:r>
            <a:r>
              <a:rPr lang="zh-CN" altLang="en-US" sz="1200" dirty="0">
                <a:solidFill>
                  <a:schemeClr val="tx2"/>
                </a:solidFill>
                <a:latin typeface="Consolas" panose="020B0609020204030204" charset="0"/>
                <a:ea typeface="Consolas" panose="020B0609020204030204" charset="0"/>
                <a:cs typeface="Consolas" panose="020B0609020204030204" charset="0"/>
              </a:rPr>
              <a:t>兵</a:t>
            </a:r>
            <a:endParaRPr lang="zh-CN" altLang="en-US" sz="1200" dirty="0">
              <a:solidFill>
                <a:schemeClr val="tx2"/>
              </a:solidFill>
              <a:latin typeface="Consolas" panose="020B0609020204030204" charset="0"/>
              <a:ea typeface="Consolas" panose="020B0609020204030204" charset="0"/>
              <a:cs typeface="Consolas" panose="020B0609020204030204" charset="0"/>
            </a:endParaRPr>
          </a:p>
        </p:txBody>
      </p:sp>
      <p:sp>
        <p:nvSpPr>
          <p:cNvPr id="9" name="文本框 8"/>
          <p:cNvSpPr txBox="1"/>
          <p:nvPr/>
        </p:nvSpPr>
        <p:spPr>
          <a:xfrm>
            <a:off x="4622800" y="2383155"/>
            <a:ext cx="2926080" cy="368300"/>
          </a:xfrm>
          <a:prstGeom prst="rect">
            <a:avLst/>
          </a:prstGeom>
          <a:noFill/>
        </p:spPr>
        <p:txBody>
          <a:bodyPr wrap="none" rtlCol="0" anchor="t">
            <a:spAutoFit/>
          </a:bodyPr>
          <a:p>
            <a:r>
              <a:rPr lang="zh-CN" altLang="en-US" dirty="0">
                <a:solidFill>
                  <a:schemeClr val="accent6">
                    <a:lumMod val="75000"/>
                  </a:schemeClr>
                </a:solidFill>
                <a:sym typeface="+mn-ea"/>
              </a:rPr>
              <a:t>负责：用户系统、文件系统</a:t>
            </a:r>
            <a:endParaRPr lang="zh-CN" altLang="en-US" dirty="0">
              <a:solidFill>
                <a:schemeClr val="accent6">
                  <a:lumMod val="75000"/>
                </a:schemeClr>
              </a:solidFill>
              <a:sym typeface="+mn-ea"/>
            </a:endParaRPr>
          </a:p>
        </p:txBody>
      </p:sp>
    </p:spTree>
  </p:cSld>
  <p:clrMapOvr>
    <a:masterClrMapping/>
  </p:clrMapOvr>
  <mc:AlternateContent xmlns:mc="http://schemas.openxmlformats.org/markup-compatibility/2006">
    <mc:Choice xmlns:p14="http://schemas.microsoft.com/office/powerpoint/2010/main" Requires="p14">
      <p:transition spd="slow" p14:dur="1600">
        <p14:prism isInverted="1"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p:tgtEl>
                                          <p:spTgt spid="6"/>
                                        </p:tgtEl>
                                        <p:attrNameLst>
                                          <p:attrName>ppt_x</p:attrName>
                                        </p:attrNameLst>
                                      </p:cBhvr>
                                      <p:tavLst>
                                        <p:tav tm="0">
                                          <p:val>
                                            <p:strVal val="#ppt_x-#ppt_w*1.125000"/>
                                          </p:val>
                                        </p:tav>
                                        <p:tav tm="100000">
                                          <p:val>
                                            <p:strVal val="#ppt_x"/>
                                          </p:val>
                                        </p:tav>
                                      </p:tavLst>
                                    </p:anim>
                                    <p:animEffect transition="in" filter="wipe(right)">
                                      <p:cBhvr>
                                        <p:cTn id="8"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itle 2"/>
          <p:cNvSpPr>
            <a:spLocks noGrp="1"/>
          </p:cNvSpPr>
          <p:nvPr>
            <p:ph type="title"/>
          </p:nvPr>
        </p:nvSpPr>
        <p:spPr/>
        <p:txBody>
          <a:bodyPr/>
          <a:lstStyle/>
          <a:p>
            <a:r>
              <a:rPr lang="en-US" dirty="0">
                <a:solidFill>
                  <a:schemeClr val="accent5"/>
                </a:solidFill>
                <a:latin typeface="+mj-lt"/>
              </a:rPr>
              <a:t>About</a:t>
            </a:r>
            <a:r>
              <a:rPr lang="en-US" dirty="0">
                <a:solidFill>
                  <a:schemeClr val="accent5"/>
                </a:solidFill>
              </a:rPr>
              <a:t> </a:t>
            </a:r>
            <a:r>
              <a:rPr lang="en-US" b="0" dirty="0">
                <a:solidFill>
                  <a:schemeClr val="tx2"/>
                </a:solidFill>
              </a:rPr>
              <a:t>Flowchart</a:t>
            </a:r>
            <a:endParaRPr lang="en-US" dirty="0"/>
          </a:p>
        </p:txBody>
      </p:sp>
      <p:sp>
        <p:nvSpPr>
          <p:cNvPr id="4" name="TextBox 3"/>
          <p:cNvSpPr txBox="1"/>
          <p:nvPr/>
        </p:nvSpPr>
        <p:spPr>
          <a:xfrm>
            <a:off x="2476897" y="975954"/>
            <a:ext cx="7218432" cy="246221"/>
          </a:xfrm>
          <a:prstGeom prst="rect">
            <a:avLst/>
          </a:prstGeom>
          <a:noFill/>
        </p:spPr>
        <p:txBody>
          <a:bodyPr wrap="square" numCol="1" spcCol="0" rtlCol="0" anchor="ctr">
            <a:spAutoFit/>
          </a:bodyPr>
          <a:lstStyle/>
          <a:p>
            <a:pPr algn="ctr"/>
            <a:r>
              <a:rPr lang="en-US" sz="1000" dirty="0">
                <a:solidFill>
                  <a:schemeClr val="tx2"/>
                </a:solidFill>
                <a:ea typeface="Candara Light" panose="020E0502030303020204" charset="0"/>
                <a:cs typeface="Candara Light" panose="020E0502030303020204" charset="0"/>
              </a:rPr>
              <a:t>Client Flowchart</a:t>
            </a:r>
            <a:endParaRPr lang="en-US" sz="1000" dirty="0">
              <a:solidFill>
                <a:schemeClr val="tx2"/>
              </a:solidFill>
              <a:ea typeface="Candara Light" panose="020E0502030303020204" charset="0"/>
              <a:cs typeface="Candara Light" panose="020E0502030303020204" charset="0"/>
            </a:endParaRPr>
          </a:p>
        </p:txBody>
      </p:sp>
      <p:sp>
        <p:nvSpPr>
          <p:cNvPr id="22" name="Rectangle 21"/>
          <p:cNvSpPr/>
          <p:nvPr/>
        </p:nvSpPr>
        <p:spPr>
          <a:xfrm>
            <a:off x="5796406" y="1400537"/>
            <a:ext cx="548640" cy="548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图片 6"/>
          <p:cNvPicPr>
            <a:picLocks noChangeAspect="1"/>
          </p:cNvPicPr>
          <p:nvPr/>
        </p:nvPicPr>
        <p:blipFill>
          <a:blip r:embed="rId1"/>
          <a:stretch>
            <a:fillRect/>
          </a:stretch>
        </p:blipFill>
        <p:spPr>
          <a:xfrm>
            <a:off x="944319" y="163214"/>
            <a:ext cx="10515599" cy="6615788"/>
          </a:xfrm>
          <a:prstGeom prst="rect">
            <a:avLst/>
          </a:prstGeom>
        </p:spPr>
      </p:pic>
      <p:sp>
        <p:nvSpPr>
          <p:cNvPr id="5" name="文本框 4"/>
          <p:cNvSpPr txBox="1"/>
          <p:nvPr/>
        </p:nvSpPr>
        <p:spPr>
          <a:xfrm>
            <a:off x="414338" y="357188"/>
            <a:ext cx="3486150" cy="707886"/>
          </a:xfrm>
          <a:prstGeom prst="rect">
            <a:avLst/>
          </a:prstGeom>
          <a:noFill/>
        </p:spPr>
        <p:txBody>
          <a:bodyPr wrap="square" rtlCol="0">
            <a:spAutoFit/>
          </a:bodyPr>
          <a:lstStyle/>
          <a:p>
            <a:r>
              <a:rPr lang="zh-CN" altLang="en-US" sz="4000" dirty="0"/>
              <a:t>功能流程展示</a:t>
            </a:r>
            <a:endParaRPr lang="zh-CN" altLang="en-US" sz="4000" dirty="0"/>
          </a:p>
        </p:txBody>
      </p:sp>
    </p:spTree>
  </p:cSld>
  <p:clrMapOvr>
    <a:masterClrMapping/>
  </p:clrMapOvr>
  <mc:AlternateContent xmlns:mc="http://schemas.openxmlformats.org/markup-compatibility/2006">
    <mc:Choice xmlns:p14="http://schemas.microsoft.com/office/powerpoint/2010/main" Requires="p14">
      <p:transition spd="slow" p14:dur="2000">
        <p14:ferris dir="l"/>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itle 2"/>
          <p:cNvSpPr>
            <a:spLocks noGrp="1"/>
          </p:cNvSpPr>
          <p:nvPr>
            <p:ph type="title"/>
          </p:nvPr>
        </p:nvSpPr>
        <p:spPr>
          <a:xfrm>
            <a:off x="838200" y="188682"/>
            <a:ext cx="10515600" cy="499456"/>
          </a:xfrm>
        </p:spPr>
        <p:txBody>
          <a:bodyPr/>
          <a:lstStyle/>
          <a:p>
            <a:r>
              <a:rPr lang="zh-CN" altLang="en-US" dirty="0">
                <a:solidFill>
                  <a:schemeClr val="accent5"/>
                </a:solidFill>
                <a:latin typeface="+mj-lt"/>
              </a:rPr>
              <a:t>成员函数设计思想及函数调用关系</a:t>
            </a:r>
            <a:endParaRPr lang="en-US" dirty="0"/>
          </a:p>
        </p:txBody>
      </p:sp>
      <p:sp>
        <p:nvSpPr>
          <p:cNvPr id="22" name="Rectangle 21"/>
          <p:cNvSpPr/>
          <p:nvPr/>
        </p:nvSpPr>
        <p:spPr>
          <a:xfrm>
            <a:off x="3724717" y="625879"/>
            <a:ext cx="4819207" cy="548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文本框 4"/>
          <p:cNvSpPr txBox="1"/>
          <p:nvPr/>
        </p:nvSpPr>
        <p:spPr>
          <a:xfrm>
            <a:off x="1062257" y="1017927"/>
            <a:ext cx="9286875" cy="5293757"/>
          </a:xfrm>
          <a:prstGeom prst="rect">
            <a:avLst/>
          </a:prstGeom>
          <a:noFill/>
        </p:spPr>
        <p:txBody>
          <a:bodyPr wrap="square" rtlCol="0">
            <a:spAutoFit/>
          </a:bodyPr>
          <a:lstStyle/>
          <a:p>
            <a:r>
              <a:rPr lang="en-US" altLang="zh-CN" sz="3200" dirty="0">
                <a:solidFill>
                  <a:schemeClr val="accent6"/>
                </a:solidFill>
                <a:latin typeface="华文楷体" panose="02010600040101010101" pitchFamily="2" charset="-122"/>
                <a:ea typeface="华文楷体" panose="02010600040101010101" pitchFamily="2" charset="-122"/>
              </a:rPr>
              <a:t>Passenger();</a:t>
            </a:r>
            <a:endParaRPr lang="en-US" altLang="zh-CN" sz="3200" dirty="0">
              <a:solidFill>
                <a:schemeClr val="accent6"/>
              </a:solidFill>
              <a:latin typeface="华文楷体" panose="02010600040101010101" pitchFamily="2" charset="-122"/>
              <a:ea typeface="华文楷体" panose="02010600040101010101" pitchFamily="2" charset="-122"/>
            </a:endParaRPr>
          </a:p>
          <a:p>
            <a:r>
              <a:rPr lang="zh-CN" altLang="en-US" sz="3200" dirty="0">
                <a:solidFill>
                  <a:schemeClr val="accent6"/>
                </a:solidFill>
                <a:latin typeface="华文楷体" panose="02010600040101010101" pitchFamily="2" charset="-122"/>
                <a:ea typeface="华文楷体" panose="02010600040101010101" pitchFamily="2" charset="-122"/>
              </a:rPr>
              <a:t>调用</a:t>
            </a:r>
            <a:r>
              <a:rPr lang="en-US" altLang="zh-CN" sz="3200" dirty="0" err="1">
                <a:solidFill>
                  <a:schemeClr val="accent6"/>
                </a:solidFill>
                <a:latin typeface="华文楷体" panose="02010600040101010101" pitchFamily="2" charset="-122"/>
                <a:ea typeface="华文楷体" panose="02010600040101010101" pitchFamily="2" charset="-122"/>
              </a:rPr>
              <a:t>Check_Choose</a:t>
            </a:r>
            <a:r>
              <a:rPr lang="en-US" altLang="zh-CN" sz="3200" dirty="0">
                <a:solidFill>
                  <a:schemeClr val="accent6"/>
                </a:solidFill>
                <a:latin typeface="华文楷体" panose="02010600040101010101" pitchFamily="2" charset="-122"/>
                <a:ea typeface="华文楷体" panose="02010600040101010101" pitchFamily="2" charset="-122"/>
              </a:rPr>
              <a:t>()</a:t>
            </a:r>
            <a:r>
              <a:rPr lang="zh-CN" altLang="en-US" sz="3200" dirty="0">
                <a:solidFill>
                  <a:schemeClr val="accent6"/>
                </a:solidFill>
                <a:latin typeface="华文楷体" panose="02010600040101010101" pitchFamily="2" charset="-122"/>
                <a:ea typeface="华文楷体" panose="02010600040101010101" pitchFamily="2" charset="-122"/>
              </a:rPr>
              <a:t>检查输入的合法性；</a:t>
            </a:r>
            <a:endParaRPr lang="en-US" altLang="zh-CN" sz="3200" dirty="0">
              <a:solidFill>
                <a:schemeClr val="accent6"/>
              </a:solidFill>
              <a:latin typeface="华文楷体" panose="02010600040101010101" pitchFamily="2" charset="-122"/>
              <a:ea typeface="华文楷体" panose="02010600040101010101" pitchFamily="2" charset="-122"/>
            </a:endParaRPr>
          </a:p>
          <a:p>
            <a:r>
              <a:rPr lang="zh-CN" altLang="en-US" sz="3200" dirty="0">
                <a:solidFill>
                  <a:schemeClr val="accent6"/>
                </a:solidFill>
                <a:latin typeface="华文楷体" panose="02010600040101010101" pitchFamily="2" charset="-122"/>
                <a:ea typeface="华文楷体" panose="02010600040101010101" pitchFamily="2" charset="-122"/>
              </a:rPr>
              <a:t>调用</a:t>
            </a:r>
            <a:r>
              <a:rPr lang="en-US" altLang="zh-CN" sz="3200" dirty="0">
                <a:solidFill>
                  <a:schemeClr val="accent6"/>
                </a:solidFill>
                <a:latin typeface="华文楷体" panose="02010600040101010101" pitchFamily="2" charset="-122"/>
                <a:ea typeface="华文楷体" panose="02010600040101010101" pitchFamily="2" charset="-122"/>
              </a:rPr>
              <a:t>Plane::</a:t>
            </a:r>
            <a:r>
              <a:rPr lang="en-US" altLang="zh-CN" sz="3200" dirty="0" err="1">
                <a:solidFill>
                  <a:schemeClr val="accent6"/>
                </a:solidFill>
                <a:latin typeface="华文楷体" panose="02010600040101010101" pitchFamily="2" charset="-122"/>
                <a:ea typeface="华文楷体" panose="02010600040101010101" pitchFamily="2" charset="-122"/>
              </a:rPr>
              <a:t>Get_Count</a:t>
            </a:r>
            <a:r>
              <a:rPr lang="en-US" altLang="zh-CN" sz="3200" dirty="0">
                <a:solidFill>
                  <a:schemeClr val="accent6"/>
                </a:solidFill>
                <a:latin typeface="华文楷体" panose="02010600040101010101" pitchFamily="2" charset="-122"/>
                <a:ea typeface="华文楷体" panose="02010600040101010101" pitchFamily="2" charset="-122"/>
              </a:rPr>
              <a:t>()</a:t>
            </a:r>
            <a:r>
              <a:rPr lang="zh-CN" altLang="en-US" sz="3200" dirty="0">
                <a:solidFill>
                  <a:schemeClr val="accent6"/>
                </a:solidFill>
                <a:latin typeface="华文楷体" panose="02010600040101010101" pitchFamily="2" charset="-122"/>
                <a:ea typeface="华文楷体" panose="02010600040101010101" pitchFamily="2" charset="-122"/>
              </a:rPr>
              <a:t>得到飞机航班数，</a:t>
            </a:r>
            <a:r>
              <a:rPr lang="en-US" altLang="zh-CN" sz="3200" dirty="0">
                <a:solidFill>
                  <a:schemeClr val="accent6"/>
                </a:solidFill>
                <a:latin typeface="华文楷体" panose="02010600040101010101" pitchFamily="2" charset="-122"/>
                <a:ea typeface="华文楷体" panose="02010600040101010101" pitchFamily="2" charset="-122"/>
              </a:rPr>
              <a:t> Train::</a:t>
            </a:r>
            <a:r>
              <a:rPr lang="en-US" altLang="zh-CN" sz="3200" dirty="0" err="1">
                <a:solidFill>
                  <a:schemeClr val="accent6"/>
                </a:solidFill>
                <a:latin typeface="华文楷体" panose="02010600040101010101" pitchFamily="2" charset="-122"/>
                <a:ea typeface="华文楷体" panose="02010600040101010101" pitchFamily="2" charset="-122"/>
              </a:rPr>
              <a:t>Get_Count</a:t>
            </a:r>
            <a:r>
              <a:rPr lang="en-US" altLang="zh-CN" sz="3200" dirty="0">
                <a:solidFill>
                  <a:schemeClr val="accent6"/>
                </a:solidFill>
                <a:latin typeface="华文楷体" panose="02010600040101010101" pitchFamily="2" charset="-122"/>
                <a:ea typeface="华文楷体" panose="02010600040101010101" pitchFamily="2" charset="-122"/>
              </a:rPr>
              <a:t>()</a:t>
            </a:r>
            <a:r>
              <a:rPr lang="zh-CN" altLang="en-US" sz="3200" dirty="0">
                <a:solidFill>
                  <a:schemeClr val="accent6"/>
                </a:solidFill>
                <a:latin typeface="华文楷体" panose="02010600040101010101" pitchFamily="2" charset="-122"/>
                <a:ea typeface="华文楷体" panose="02010600040101010101" pitchFamily="2" charset="-122"/>
              </a:rPr>
              <a:t>得到高铁列数；</a:t>
            </a:r>
            <a:endParaRPr lang="en-US" altLang="zh-CN" sz="3200" dirty="0">
              <a:solidFill>
                <a:schemeClr val="accent6"/>
              </a:solidFill>
              <a:latin typeface="华文楷体" panose="02010600040101010101" pitchFamily="2" charset="-122"/>
              <a:ea typeface="华文楷体" panose="02010600040101010101" pitchFamily="2" charset="-122"/>
            </a:endParaRPr>
          </a:p>
          <a:p>
            <a:r>
              <a:rPr lang="zh-CN" altLang="en-US" sz="3200" dirty="0">
                <a:solidFill>
                  <a:schemeClr val="accent6"/>
                </a:solidFill>
                <a:latin typeface="华文楷体" panose="02010600040101010101" pitchFamily="2" charset="-122"/>
                <a:ea typeface="华文楷体" panose="02010600040101010101" pitchFamily="2" charset="-122"/>
              </a:rPr>
              <a:t>调用</a:t>
            </a:r>
            <a:r>
              <a:rPr lang="en-US" altLang="zh-CN" sz="3200" dirty="0" err="1">
                <a:solidFill>
                  <a:schemeClr val="accent6"/>
                </a:solidFill>
                <a:latin typeface="华文楷体" panose="02010600040101010101" pitchFamily="2" charset="-122"/>
                <a:ea typeface="华文楷体" panose="02010600040101010101" pitchFamily="2" charset="-122"/>
              </a:rPr>
              <a:t>Pla</a:t>
            </a:r>
            <a:r>
              <a:rPr lang="en-US" altLang="zh-CN" sz="3200" dirty="0">
                <a:solidFill>
                  <a:schemeClr val="accent6"/>
                </a:solidFill>
                <a:latin typeface="华文楷体" panose="02010600040101010101" pitchFamily="2" charset="-122"/>
                <a:ea typeface="华文楷体" panose="02010600040101010101" pitchFamily="2" charset="-122"/>
              </a:rPr>
              <a:t>[].</a:t>
            </a:r>
            <a:r>
              <a:rPr lang="en-US" altLang="zh-CN" sz="3200" dirty="0" err="1">
                <a:solidFill>
                  <a:schemeClr val="accent6"/>
                </a:solidFill>
                <a:latin typeface="华文楷体" panose="02010600040101010101" pitchFamily="2" charset="-122"/>
                <a:ea typeface="华文楷体" panose="02010600040101010101" pitchFamily="2" charset="-122"/>
              </a:rPr>
              <a:t>Get_Fcity</a:t>
            </a:r>
            <a:r>
              <a:rPr lang="en-US" altLang="zh-CN" sz="3200" dirty="0">
                <a:solidFill>
                  <a:schemeClr val="accent6"/>
                </a:solidFill>
                <a:latin typeface="华文楷体" panose="02010600040101010101" pitchFamily="2" charset="-122"/>
                <a:ea typeface="华文楷体" panose="02010600040101010101" pitchFamily="2" charset="-122"/>
              </a:rPr>
              <a:t>()</a:t>
            </a:r>
            <a:r>
              <a:rPr lang="zh-CN" altLang="en-US" sz="3200" dirty="0">
                <a:solidFill>
                  <a:schemeClr val="accent6"/>
                </a:solidFill>
                <a:latin typeface="华文楷体" panose="02010600040101010101" pitchFamily="2" charset="-122"/>
                <a:ea typeface="华文楷体" panose="02010600040101010101" pitchFamily="2" charset="-122"/>
              </a:rPr>
              <a:t>得到航班起点，</a:t>
            </a:r>
            <a:r>
              <a:rPr lang="en-US" altLang="zh-CN" sz="3200" dirty="0" err="1">
                <a:solidFill>
                  <a:schemeClr val="accent6"/>
                </a:solidFill>
                <a:latin typeface="华文楷体" panose="02010600040101010101" pitchFamily="2" charset="-122"/>
                <a:ea typeface="华文楷体" panose="02010600040101010101" pitchFamily="2" charset="-122"/>
              </a:rPr>
              <a:t>Pla</a:t>
            </a:r>
            <a:r>
              <a:rPr lang="en-US" altLang="zh-CN" sz="3200" dirty="0">
                <a:solidFill>
                  <a:schemeClr val="accent6"/>
                </a:solidFill>
                <a:latin typeface="华文楷体" panose="02010600040101010101" pitchFamily="2" charset="-122"/>
                <a:ea typeface="华文楷体" panose="02010600040101010101" pitchFamily="2" charset="-122"/>
              </a:rPr>
              <a:t>[].</a:t>
            </a:r>
            <a:r>
              <a:rPr lang="en-US" altLang="zh-CN" sz="3200" dirty="0" err="1">
                <a:solidFill>
                  <a:schemeClr val="accent6"/>
                </a:solidFill>
                <a:latin typeface="华文楷体" panose="02010600040101010101" pitchFamily="2" charset="-122"/>
                <a:ea typeface="华文楷体" panose="02010600040101010101" pitchFamily="2" charset="-122"/>
              </a:rPr>
              <a:t>Get_Tcity</a:t>
            </a:r>
            <a:r>
              <a:rPr lang="en-US" altLang="zh-CN" sz="3200" dirty="0">
                <a:solidFill>
                  <a:schemeClr val="accent6"/>
                </a:solidFill>
                <a:latin typeface="华文楷体" panose="02010600040101010101" pitchFamily="2" charset="-122"/>
                <a:ea typeface="华文楷体" panose="02010600040101010101" pitchFamily="2" charset="-122"/>
              </a:rPr>
              <a:t>()</a:t>
            </a:r>
            <a:r>
              <a:rPr lang="zh-CN" altLang="en-US" sz="3200" dirty="0">
                <a:solidFill>
                  <a:schemeClr val="accent6"/>
                </a:solidFill>
                <a:latin typeface="华文楷体" panose="02010600040101010101" pitchFamily="2" charset="-122"/>
                <a:ea typeface="华文楷体" panose="02010600040101010101" pitchFamily="2" charset="-122"/>
              </a:rPr>
              <a:t>得到航班的终点（高铁同理）；</a:t>
            </a:r>
            <a:endParaRPr lang="en-US" altLang="zh-CN" sz="3200" dirty="0">
              <a:solidFill>
                <a:schemeClr val="accent6"/>
              </a:solidFill>
              <a:latin typeface="华文楷体" panose="02010600040101010101" pitchFamily="2" charset="-122"/>
              <a:ea typeface="华文楷体" panose="02010600040101010101" pitchFamily="2" charset="-122"/>
            </a:endParaRPr>
          </a:p>
          <a:p>
            <a:r>
              <a:rPr lang="zh-CN" altLang="en-US" sz="3200" dirty="0">
                <a:solidFill>
                  <a:schemeClr val="accent6"/>
                </a:solidFill>
                <a:latin typeface="华文楷体" panose="02010600040101010101" pitchFamily="2" charset="-122"/>
                <a:ea typeface="华文楷体" panose="02010600040101010101" pitchFamily="2" charset="-122"/>
              </a:rPr>
              <a:t>调用</a:t>
            </a:r>
            <a:r>
              <a:rPr lang="en-US" altLang="zh-CN" sz="3200" dirty="0" err="1">
                <a:solidFill>
                  <a:schemeClr val="accent6"/>
                </a:solidFill>
                <a:latin typeface="华文楷体" panose="02010600040101010101" pitchFamily="2" charset="-122"/>
                <a:ea typeface="华文楷体" panose="02010600040101010101" pitchFamily="2" charset="-122"/>
              </a:rPr>
              <a:t>Pla</a:t>
            </a:r>
            <a:r>
              <a:rPr lang="en-US" altLang="zh-CN" sz="3200" dirty="0">
                <a:solidFill>
                  <a:schemeClr val="accent6"/>
                </a:solidFill>
                <a:latin typeface="华文楷体" panose="02010600040101010101" pitchFamily="2" charset="-122"/>
                <a:ea typeface="华文楷体" panose="02010600040101010101" pitchFamily="2" charset="-122"/>
              </a:rPr>
              <a:t>[].</a:t>
            </a:r>
            <a:r>
              <a:rPr lang="en-US" altLang="zh-CN" sz="3200" dirty="0" err="1">
                <a:solidFill>
                  <a:schemeClr val="accent6"/>
                </a:solidFill>
                <a:latin typeface="华文楷体" panose="02010600040101010101" pitchFamily="2" charset="-122"/>
                <a:ea typeface="华文楷体" panose="02010600040101010101" pitchFamily="2" charset="-122"/>
              </a:rPr>
              <a:t>Show_information</a:t>
            </a:r>
            <a:r>
              <a:rPr lang="en-US" altLang="zh-CN" sz="3200" dirty="0">
                <a:solidFill>
                  <a:schemeClr val="accent6"/>
                </a:solidFill>
                <a:latin typeface="华文楷体" panose="02010600040101010101" pitchFamily="2" charset="-122"/>
                <a:ea typeface="华文楷体" panose="02010600040101010101" pitchFamily="2" charset="-122"/>
              </a:rPr>
              <a:t>()</a:t>
            </a:r>
            <a:r>
              <a:rPr lang="zh-CN" altLang="en-US" sz="3200" dirty="0">
                <a:solidFill>
                  <a:schemeClr val="accent6"/>
                </a:solidFill>
                <a:latin typeface="华文楷体" panose="02010600040101010101" pitchFamily="2" charset="-122"/>
                <a:ea typeface="华文楷体" panose="02010600040101010101" pitchFamily="2" charset="-122"/>
              </a:rPr>
              <a:t>输出航班的信息，</a:t>
            </a:r>
            <a:r>
              <a:rPr lang="en-US" altLang="zh-CN" sz="3200" dirty="0">
                <a:solidFill>
                  <a:schemeClr val="accent6"/>
                </a:solidFill>
                <a:latin typeface="华文楷体" panose="02010600040101010101" pitchFamily="2" charset="-122"/>
                <a:ea typeface="华文楷体" panose="02010600040101010101" pitchFamily="2" charset="-122"/>
              </a:rPr>
              <a:t> </a:t>
            </a:r>
            <a:r>
              <a:rPr lang="en-US" altLang="zh-CN" sz="3200" dirty="0" err="1">
                <a:solidFill>
                  <a:schemeClr val="accent6"/>
                </a:solidFill>
                <a:latin typeface="华文楷体" panose="02010600040101010101" pitchFamily="2" charset="-122"/>
                <a:ea typeface="华文楷体" panose="02010600040101010101" pitchFamily="2" charset="-122"/>
              </a:rPr>
              <a:t>Tra</a:t>
            </a:r>
            <a:r>
              <a:rPr lang="en-US" altLang="zh-CN" sz="3200" dirty="0">
                <a:solidFill>
                  <a:schemeClr val="accent6"/>
                </a:solidFill>
                <a:latin typeface="华文楷体" panose="02010600040101010101" pitchFamily="2" charset="-122"/>
                <a:ea typeface="华文楷体" panose="02010600040101010101" pitchFamily="2" charset="-122"/>
              </a:rPr>
              <a:t>[].</a:t>
            </a:r>
            <a:r>
              <a:rPr lang="en-US" altLang="zh-CN" sz="3200" dirty="0" err="1">
                <a:solidFill>
                  <a:schemeClr val="accent6"/>
                </a:solidFill>
                <a:latin typeface="华文楷体" panose="02010600040101010101" pitchFamily="2" charset="-122"/>
                <a:ea typeface="华文楷体" panose="02010600040101010101" pitchFamily="2" charset="-122"/>
              </a:rPr>
              <a:t>Show_information</a:t>
            </a:r>
            <a:r>
              <a:rPr lang="en-US" altLang="zh-CN" sz="3200" dirty="0">
                <a:solidFill>
                  <a:schemeClr val="accent6"/>
                </a:solidFill>
                <a:latin typeface="华文楷体" panose="02010600040101010101" pitchFamily="2" charset="-122"/>
                <a:ea typeface="华文楷体" panose="02010600040101010101" pitchFamily="2" charset="-122"/>
              </a:rPr>
              <a:t>()</a:t>
            </a:r>
            <a:r>
              <a:rPr lang="zh-CN" altLang="en-US" sz="3200" dirty="0">
                <a:solidFill>
                  <a:schemeClr val="accent6"/>
                </a:solidFill>
                <a:latin typeface="华文楷体" panose="02010600040101010101" pitchFamily="2" charset="-122"/>
                <a:ea typeface="华文楷体" panose="02010600040101010101" pitchFamily="2" charset="-122"/>
              </a:rPr>
              <a:t>输出高铁的信息；</a:t>
            </a:r>
            <a:endParaRPr lang="en-US" altLang="zh-CN" sz="3200" dirty="0">
              <a:solidFill>
                <a:schemeClr val="accent6"/>
              </a:solidFill>
              <a:latin typeface="华文楷体" panose="02010600040101010101" pitchFamily="2" charset="-122"/>
              <a:ea typeface="华文楷体" panose="02010600040101010101" pitchFamily="2" charset="-122"/>
            </a:endParaRPr>
          </a:p>
          <a:p>
            <a:r>
              <a:rPr lang="zh-CN" altLang="en-US" sz="3200" dirty="0">
                <a:solidFill>
                  <a:schemeClr val="accent6"/>
                </a:solidFill>
                <a:latin typeface="华文楷体" panose="02010600040101010101" pitchFamily="2" charset="-122"/>
                <a:ea typeface="华文楷体" panose="02010600040101010101" pitchFamily="2" charset="-122"/>
              </a:rPr>
              <a:t>调用</a:t>
            </a:r>
            <a:r>
              <a:rPr lang="en-US" altLang="zh-CN" sz="3200" dirty="0">
                <a:solidFill>
                  <a:schemeClr val="accent6"/>
                </a:solidFill>
                <a:latin typeface="华文楷体" panose="02010600040101010101" pitchFamily="2" charset="-122"/>
                <a:ea typeface="华文楷体" panose="02010600040101010101" pitchFamily="2" charset="-122"/>
              </a:rPr>
              <a:t>People :: </a:t>
            </a:r>
            <a:r>
              <a:rPr lang="en-US" altLang="zh-CN" sz="3200" dirty="0" err="1">
                <a:solidFill>
                  <a:schemeClr val="accent6"/>
                </a:solidFill>
                <a:latin typeface="华文楷体" panose="02010600040101010101" pitchFamily="2" charset="-122"/>
                <a:ea typeface="华文楷体" panose="02010600040101010101" pitchFamily="2" charset="-122"/>
              </a:rPr>
              <a:t>Find_People</a:t>
            </a:r>
            <a:r>
              <a:rPr lang="en-US" altLang="zh-CN" sz="3200" dirty="0">
                <a:solidFill>
                  <a:schemeClr val="accent6"/>
                </a:solidFill>
                <a:latin typeface="华文楷体" panose="02010600040101010101" pitchFamily="2" charset="-122"/>
                <a:ea typeface="华文楷体" panose="02010600040101010101" pitchFamily="2" charset="-122"/>
              </a:rPr>
              <a:t>(idnum2)</a:t>
            </a:r>
            <a:r>
              <a:rPr lang="zh-CN" altLang="en-US" sz="3200" dirty="0">
                <a:solidFill>
                  <a:schemeClr val="accent6"/>
                </a:solidFill>
                <a:latin typeface="华文楷体" panose="02010600040101010101" pitchFamily="2" charset="-122"/>
                <a:ea typeface="华文楷体" panose="02010600040101010101" pitchFamily="2" charset="-122"/>
              </a:rPr>
              <a:t>根据身份证号寻找相应的用户；</a:t>
            </a:r>
            <a:endParaRPr lang="en-US" altLang="zh-CN" sz="3200" dirty="0">
              <a:solidFill>
                <a:schemeClr val="accent6"/>
              </a:solidFill>
              <a:latin typeface="华文楷体" panose="02010600040101010101" pitchFamily="2" charset="-122"/>
              <a:ea typeface="华文楷体" panose="02010600040101010101" pitchFamily="2" charset="-122"/>
            </a:endParaRPr>
          </a:p>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itle 2"/>
          <p:cNvSpPr>
            <a:spLocks noGrp="1"/>
          </p:cNvSpPr>
          <p:nvPr>
            <p:ph type="title"/>
          </p:nvPr>
        </p:nvSpPr>
        <p:spPr>
          <a:xfrm>
            <a:off x="838200" y="188682"/>
            <a:ext cx="10515600" cy="499456"/>
          </a:xfrm>
        </p:spPr>
        <p:txBody>
          <a:bodyPr/>
          <a:lstStyle/>
          <a:p>
            <a:r>
              <a:rPr lang="zh-CN" altLang="en-US" dirty="0">
                <a:solidFill>
                  <a:schemeClr val="accent5"/>
                </a:solidFill>
                <a:latin typeface="+mj-lt"/>
              </a:rPr>
              <a:t>成员函数设计思想及函数调用关系</a:t>
            </a:r>
            <a:endParaRPr lang="en-US" dirty="0"/>
          </a:p>
        </p:txBody>
      </p:sp>
      <p:sp>
        <p:nvSpPr>
          <p:cNvPr id="22" name="Rectangle 21"/>
          <p:cNvSpPr/>
          <p:nvPr/>
        </p:nvSpPr>
        <p:spPr>
          <a:xfrm>
            <a:off x="3724717" y="625879"/>
            <a:ext cx="4819207" cy="548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文本框 4"/>
          <p:cNvSpPr txBox="1"/>
          <p:nvPr/>
        </p:nvSpPr>
        <p:spPr>
          <a:xfrm>
            <a:off x="783590" y="826135"/>
            <a:ext cx="10624185" cy="4677410"/>
          </a:xfrm>
          <a:prstGeom prst="rect">
            <a:avLst/>
          </a:prstGeom>
          <a:noFill/>
        </p:spPr>
        <p:txBody>
          <a:bodyPr wrap="square" rtlCol="0">
            <a:spAutoFit/>
          </a:bodyPr>
          <a:lstStyle/>
          <a:p>
            <a:endParaRPr lang="en-US" altLang="zh-CN" sz="2400" dirty="0">
              <a:solidFill>
                <a:schemeClr val="accent6"/>
              </a:solidFill>
              <a:latin typeface="华文楷体" panose="02010600040101010101" pitchFamily="2" charset="-122"/>
              <a:ea typeface="华文楷体" panose="02010600040101010101" pitchFamily="2" charset="-122"/>
            </a:endParaRPr>
          </a:p>
          <a:p>
            <a:r>
              <a:rPr lang="zh-CN" altLang="en-US" sz="3200" dirty="0">
                <a:solidFill>
                  <a:schemeClr val="accent6"/>
                </a:solidFill>
                <a:latin typeface="华文楷体" panose="02010600040101010101" pitchFamily="2" charset="-122"/>
                <a:ea typeface="华文楷体" panose="02010600040101010101" pitchFamily="2" charset="-122"/>
              </a:rPr>
              <a:t>调用</a:t>
            </a:r>
            <a:r>
              <a:rPr lang="en-US" altLang="zh-CN" sz="3200" dirty="0" err="1">
                <a:solidFill>
                  <a:schemeClr val="accent6"/>
                </a:solidFill>
                <a:latin typeface="华文楷体" panose="02010600040101010101" pitchFamily="2" charset="-122"/>
                <a:ea typeface="华文楷体" panose="02010600040101010101" pitchFamily="2" charset="-122"/>
              </a:rPr>
              <a:t>Peo</a:t>
            </a:r>
            <a:r>
              <a:rPr lang="en-US" altLang="zh-CN" sz="3200" dirty="0">
                <a:solidFill>
                  <a:schemeClr val="accent6"/>
                </a:solidFill>
                <a:latin typeface="华文楷体" panose="02010600040101010101" pitchFamily="2" charset="-122"/>
                <a:ea typeface="华文楷体" panose="02010600040101010101" pitchFamily="2" charset="-122"/>
              </a:rPr>
              <a:t>[k3].</a:t>
            </a:r>
            <a:r>
              <a:rPr lang="en-US" altLang="zh-CN" sz="3200" dirty="0" err="1">
                <a:solidFill>
                  <a:schemeClr val="accent6"/>
                </a:solidFill>
                <a:latin typeface="华文楷体" panose="02010600040101010101" pitchFamily="2" charset="-122"/>
                <a:ea typeface="华文楷体" panose="02010600040101010101" pitchFamily="2" charset="-122"/>
              </a:rPr>
              <a:t>Show_Allinformation</a:t>
            </a:r>
            <a:r>
              <a:rPr lang="en-US" altLang="zh-CN" sz="3200" dirty="0">
                <a:solidFill>
                  <a:schemeClr val="accent6"/>
                </a:solidFill>
                <a:latin typeface="华文楷体" panose="02010600040101010101" pitchFamily="2" charset="-122"/>
                <a:ea typeface="华文楷体" panose="02010600040101010101" pitchFamily="2" charset="-122"/>
              </a:rPr>
              <a:t>()</a:t>
            </a:r>
            <a:r>
              <a:rPr lang="zh-CN" altLang="en-US" sz="3200" dirty="0">
                <a:solidFill>
                  <a:schemeClr val="accent6"/>
                </a:solidFill>
                <a:latin typeface="华文楷体" panose="02010600040101010101" pitchFamily="2" charset="-122"/>
                <a:ea typeface="华文楷体" panose="02010600040101010101" pitchFamily="2" charset="-122"/>
              </a:rPr>
              <a:t>输出用户的信息；</a:t>
            </a:r>
            <a:endParaRPr lang="en-US" altLang="zh-CN" sz="3200" dirty="0">
              <a:solidFill>
                <a:schemeClr val="accent6"/>
              </a:solidFill>
              <a:latin typeface="华文楷体" panose="02010600040101010101" pitchFamily="2" charset="-122"/>
              <a:ea typeface="华文楷体" panose="02010600040101010101" pitchFamily="2" charset="-122"/>
            </a:endParaRPr>
          </a:p>
          <a:p>
            <a:r>
              <a:rPr lang="zh-CN" altLang="en-US" sz="3200" dirty="0">
                <a:solidFill>
                  <a:schemeClr val="accent6"/>
                </a:solidFill>
                <a:latin typeface="华文楷体" panose="02010600040101010101" pitchFamily="2" charset="-122"/>
                <a:ea typeface="华文楷体" panose="02010600040101010101" pitchFamily="2" charset="-122"/>
              </a:rPr>
              <a:t>调用</a:t>
            </a:r>
            <a:r>
              <a:rPr lang="en-US" altLang="zh-CN" sz="3200" dirty="0">
                <a:solidFill>
                  <a:schemeClr val="accent6"/>
                </a:solidFill>
                <a:latin typeface="华文楷体" panose="02010600040101010101" pitchFamily="2" charset="-122"/>
                <a:ea typeface="华文楷体" panose="02010600040101010101" pitchFamily="2" charset="-122"/>
              </a:rPr>
              <a:t>People :: Input()</a:t>
            </a:r>
            <a:r>
              <a:rPr lang="zh-CN" altLang="en-US" sz="3200" dirty="0">
                <a:solidFill>
                  <a:schemeClr val="accent6"/>
                </a:solidFill>
                <a:latin typeface="华文楷体" panose="02010600040101010101" pitchFamily="2" charset="-122"/>
                <a:ea typeface="华文楷体" panose="02010600040101010101" pitchFamily="2" charset="-122"/>
              </a:rPr>
              <a:t>输入一个新的用户的信息；</a:t>
            </a:r>
            <a:endParaRPr lang="en-US" altLang="zh-CN" sz="3200" dirty="0">
              <a:solidFill>
                <a:schemeClr val="accent6"/>
              </a:solidFill>
              <a:latin typeface="华文楷体" panose="02010600040101010101" pitchFamily="2" charset="-122"/>
              <a:ea typeface="华文楷体" panose="02010600040101010101" pitchFamily="2" charset="-122"/>
            </a:endParaRPr>
          </a:p>
          <a:p>
            <a:r>
              <a:rPr lang="zh-CN" altLang="en-US" sz="3200" dirty="0">
                <a:solidFill>
                  <a:schemeClr val="accent6"/>
                </a:solidFill>
                <a:latin typeface="华文楷体" panose="02010600040101010101" pitchFamily="2" charset="-122"/>
                <a:ea typeface="华文楷体" panose="02010600040101010101" pitchFamily="2" charset="-122"/>
              </a:rPr>
              <a:t>调用</a:t>
            </a:r>
            <a:r>
              <a:rPr lang="en-US" altLang="zh-CN" sz="3200" dirty="0">
                <a:solidFill>
                  <a:schemeClr val="accent6"/>
                </a:solidFill>
                <a:latin typeface="华文楷体" panose="02010600040101010101" pitchFamily="2" charset="-122"/>
                <a:ea typeface="华文楷体" panose="02010600040101010101" pitchFamily="2" charset="-122"/>
              </a:rPr>
              <a:t>Plane :: </a:t>
            </a:r>
            <a:r>
              <a:rPr lang="en-US" altLang="zh-CN" sz="3200" dirty="0" err="1">
                <a:solidFill>
                  <a:schemeClr val="accent6"/>
                </a:solidFill>
                <a:latin typeface="华文楷体" panose="02010600040101010101" pitchFamily="2" charset="-122"/>
                <a:ea typeface="华文楷体" panose="02010600040101010101" pitchFamily="2" charset="-122"/>
              </a:rPr>
              <a:t>Find_plane</a:t>
            </a:r>
            <a:r>
              <a:rPr lang="en-US" altLang="zh-CN" sz="3200" dirty="0">
                <a:solidFill>
                  <a:schemeClr val="accent6"/>
                </a:solidFill>
                <a:latin typeface="华文楷体" panose="02010600040101010101" pitchFamily="2" charset="-122"/>
                <a:ea typeface="华文楷体" panose="02010600040101010101" pitchFamily="2" charset="-122"/>
              </a:rPr>
              <a:t>(</a:t>
            </a:r>
            <a:r>
              <a:rPr lang="en-US" altLang="zh-CN" sz="3200" dirty="0" err="1">
                <a:solidFill>
                  <a:schemeClr val="accent6"/>
                </a:solidFill>
                <a:latin typeface="华文楷体" panose="02010600040101010101" pitchFamily="2" charset="-122"/>
                <a:ea typeface="华文楷体" panose="02010600040101010101" pitchFamily="2" charset="-122"/>
              </a:rPr>
              <a:t>idnum</a:t>
            </a:r>
            <a:r>
              <a:rPr lang="en-US" altLang="zh-CN" sz="3200" dirty="0">
                <a:solidFill>
                  <a:schemeClr val="accent6"/>
                </a:solidFill>
                <a:latin typeface="华文楷体" panose="02010600040101010101" pitchFamily="2" charset="-122"/>
                <a:ea typeface="华文楷体" panose="02010600040101010101" pitchFamily="2" charset="-122"/>
              </a:rPr>
              <a:t>)</a:t>
            </a:r>
            <a:r>
              <a:rPr lang="zh-CN" altLang="en-US" sz="3200" dirty="0">
                <a:solidFill>
                  <a:schemeClr val="accent6"/>
                </a:solidFill>
                <a:latin typeface="华文楷体" panose="02010600040101010101" pitchFamily="2" charset="-122"/>
                <a:ea typeface="华文楷体" panose="02010600040101010101" pitchFamily="2" charset="-122"/>
              </a:rPr>
              <a:t>根据航班号查询航班，</a:t>
            </a:r>
            <a:r>
              <a:rPr lang="en-US" altLang="zh-CN" sz="3200" dirty="0">
                <a:solidFill>
                  <a:schemeClr val="accent6"/>
                </a:solidFill>
                <a:latin typeface="华文楷体" panose="02010600040101010101" pitchFamily="2" charset="-122"/>
                <a:ea typeface="华文楷体" panose="02010600040101010101" pitchFamily="2" charset="-122"/>
              </a:rPr>
              <a:t> Train :: </a:t>
            </a:r>
            <a:r>
              <a:rPr lang="en-US" altLang="zh-CN" sz="3200" dirty="0" err="1">
                <a:solidFill>
                  <a:schemeClr val="accent6"/>
                </a:solidFill>
                <a:latin typeface="华文楷体" panose="02010600040101010101" pitchFamily="2" charset="-122"/>
                <a:ea typeface="华文楷体" panose="02010600040101010101" pitchFamily="2" charset="-122"/>
              </a:rPr>
              <a:t>Find_Train</a:t>
            </a:r>
            <a:r>
              <a:rPr lang="en-US" altLang="zh-CN" sz="3200" dirty="0">
                <a:solidFill>
                  <a:schemeClr val="accent6"/>
                </a:solidFill>
                <a:latin typeface="华文楷体" panose="02010600040101010101" pitchFamily="2" charset="-122"/>
                <a:ea typeface="华文楷体" panose="02010600040101010101" pitchFamily="2" charset="-122"/>
              </a:rPr>
              <a:t>(</a:t>
            </a:r>
            <a:r>
              <a:rPr lang="en-US" altLang="zh-CN" sz="3200" dirty="0" err="1">
                <a:solidFill>
                  <a:schemeClr val="accent6"/>
                </a:solidFill>
                <a:latin typeface="华文楷体" panose="02010600040101010101" pitchFamily="2" charset="-122"/>
                <a:ea typeface="华文楷体" panose="02010600040101010101" pitchFamily="2" charset="-122"/>
              </a:rPr>
              <a:t>idnum</a:t>
            </a:r>
            <a:r>
              <a:rPr lang="en-US" altLang="zh-CN" sz="3200" dirty="0">
                <a:solidFill>
                  <a:schemeClr val="accent6"/>
                </a:solidFill>
                <a:latin typeface="华文楷体" panose="02010600040101010101" pitchFamily="2" charset="-122"/>
                <a:ea typeface="华文楷体" panose="02010600040101010101" pitchFamily="2" charset="-122"/>
              </a:rPr>
              <a:t>)</a:t>
            </a:r>
            <a:r>
              <a:rPr lang="zh-CN" altLang="en-US" sz="3200" dirty="0">
                <a:solidFill>
                  <a:schemeClr val="accent6"/>
                </a:solidFill>
                <a:latin typeface="华文楷体" panose="02010600040101010101" pitchFamily="2" charset="-122"/>
                <a:ea typeface="华文楷体" panose="02010600040101010101" pitchFamily="2" charset="-122"/>
              </a:rPr>
              <a:t>根据高铁号查询高铁；</a:t>
            </a:r>
            <a:endParaRPr lang="en-US" altLang="zh-CN" sz="3200" dirty="0">
              <a:solidFill>
                <a:schemeClr val="accent6"/>
              </a:solidFill>
              <a:latin typeface="华文楷体" panose="02010600040101010101" pitchFamily="2" charset="-122"/>
              <a:ea typeface="华文楷体" panose="02010600040101010101" pitchFamily="2" charset="-122"/>
            </a:endParaRPr>
          </a:p>
          <a:p>
            <a:r>
              <a:rPr lang="zh-CN" altLang="en-US" sz="3200" dirty="0">
                <a:solidFill>
                  <a:schemeClr val="accent6"/>
                </a:solidFill>
                <a:latin typeface="华文楷体" panose="02010600040101010101" pitchFamily="2" charset="-122"/>
                <a:ea typeface="华文楷体" panose="02010600040101010101" pitchFamily="2" charset="-122"/>
              </a:rPr>
              <a:t>调用</a:t>
            </a:r>
            <a:r>
              <a:rPr lang="en-US" altLang="zh-CN" sz="3200" dirty="0" err="1">
                <a:solidFill>
                  <a:schemeClr val="accent6"/>
                </a:solidFill>
                <a:latin typeface="华文楷体" panose="02010600040101010101" pitchFamily="2" charset="-122"/>
                <a:ea typeface="华文楷体" panose="02010600040101010101" pitchFamily="2" charset="-122"/>
              </a:rPr>
              <a:t>Pla</a:t>
            </a:r>
            <a:r>
              <a:rPr lang="en-US" altLang="zh-CN" sz="3200" dirty="0">
                <a:solidFill>
                  <a:schemeClr val="accent6"/>
                </a:solidFill>
                <a:latin typeface="华文楷体" panose="02010600040101010101" pitchFamily="2" charset="-122"/>
                <a:ea typeface="华文楷体" panose="02010600040101010101" pitchFamily="2" charset="-122"/>
              </a:rPr>
              <a:t>[k1].</a:t>
            </a:r>
            <a:r>
              <a:rPr lang="en-US" altLang="zh-CN" sz="3200" dirty="0" err="1">
                <a:solidFill>
                  <a:schemeClr val="accent6"/>
                </a:solidFill>
                <a:latin typeface="华文楷体" panose="02010600040101010101" pitchFamily="2" charset="-122"/>
                <a:ea typeface="华文楷体" panose="02010600040101010101" pitchFamily="2" charset="-122"/>
              </a:rPr>
              <a:t>Get_Fcity</a:t>
            </a:r>
            <a:r>
              <a:rPr lang="en-US" altLang="zh-CN" sz="3200" dirty="0">
                <a:solidFill>
                  <a:schemeClr val="accent6"/>
                </a:solidFill>
                <a:latin typeface="华文楷体" panose="02010600040101010101" pitchFamily="2" charset="-122"/>
                <a:ea typeface="华文楷体" panose="02010600040101010101" pitchFamily="2" charset="-122"/>
              </a:rPr>
              <a:t>() </a:t>
            </a:r>
            <a:r>
              <a:rPr lang="zh-CN" altLang="en-US" sz="3200" dirty="0">
                <a:solidFill>
                  <a:schemeClr val="accent6"/>
                </a:solidFill>
                <a:latin typeface="华文楷体" panose="02010600040101010101" pitchFamily="2" charset="-122"/>
                <a:ea typeface="华文楷体" panose="02010600040101010101" pitchFamily="2" charset="-122"/>
              </a:rPr>
              <a:t>和</a:t>
            </a:r>
            <a:r>
              <a:rPr lang="en-US" altLang="zh-CN" sz="3200" dirty="0">
                <a:solidFill>
                  <a:schemeClr val="accent6"/>
                </a:solidFill>
                <a:latin typeface="华文楷体" panose="02010600040101010101" pitchFamily="2" charset="-122"/>
                <a:ea typeface="华文楷体" panose="02010600040101010101" pitchFamily="2" charset="-122"/>
              </a:rPr>
              <a:t> </a:t>
            </a:r>
            <a:r>
              <a:rPr lang="en-US" altLang="zh-CN" sz="3200" dirty="0" err="1">
                <a:solidFill>
                  <a:schemeClr val="accent6"/>
                </a:solidFill>
                <a:latin typeface="华文楷体" panose="02010600040101010101" pitchFamily="2" charset="-122"/>
                <a:ea typeface="华文楷体" panose="02010600040101010101" pitchFamily="2" charset="-122"/>
              </a:rPr>
              <a:t>Pla</a:t>
            </a:r>
            <a:r>
              <a:rPr lang="en-US" altLang="zh-CN" sz="3200" dirty="0">
                <a:solidFill>
                  <a:schemeClr val="accent6"/>
                </a:solidFill>
                <a:latin typeface="华文楷体" panose="02010600040101010101" pitchFamily="2" charset="-122"/>
                <a:ea typeface="华文楷体" panose="02010600040101010101" pitchFamily="2" charset="-122"/>
              </a:rPr>
              <a:t>[k1].</a:t>
            </a:r>
            <a:r>
              <a:rPr lang="en-US" altLang="zh-CN" sz="3200" dirty="0" err="1">
                <a:solidFill>
                  <a:schemeClr val="accent6"/>
                </a:solidFill>
                <a:latin typeface="华文楷体" panose="02010600040101010101" pitchFamily="2" charset="-122"/>
                <a:ea typeface="华文楷体" panose="02010600040101010101" pitchFamily="2" charset="-122"/>
              </a:rPr>
              <a:t>Get_Tcity</a:t>
            </a:r>
            <a:r>
              <a:rPr lang="en-US" altLang="zh-CN" sz="3200" dirty="0">
                <a:solidFill>
                  <a:schemeClr val="accent6"/>
                </a:solidFill>
                <a:latin typeface="华文楷体" panose="02010600040101010101" pitchFamily="2" charset="-122"/>
                <a:ea typeface="华文楷体" panose="02010600040101010101" pitchFamily="2" charset="-122"/>
              </a:rPr>
              <a:t>()</a:t>
            </a:r>
            <a:r>
              <a:rPr lang="zh-CN" altLang="en-US" sz="3200" dirty="0">
                <a:solidFill>
                  <a:schemeClr val="accent6"/>
                </a:solidFill>
                <a:latin typeface="华文楷体" panose="02010600040101010101" pitchFamily="2" charset="-122"/>
                <a:ea typeface="华文楷体" panose="02010600040101010101" pitchFamily="2" charset="-122"/>
              </a:rPr>
              <a:t>获得飞机的起点和终点；</a:t>
            </a:r>
            <a:endParaRPr lang="en-US" altLang="zh-CN" sz="3200" dirty="0">
              <a:solidFill>
                <a:schemeClr val="accent6"/>
              </a:solidFill>
              <a:latin typeface="华文楷体" panose="02010600040101010101" pitchFamily="2" charset="-122"/>
              <a:ea typeface="华文楷体" panose="02010600040101010101" pitchFamily="2" charset="-122"/>
            </a:endParaRPr>
          </a:p>
          <a:p>
            <a:r>
              <a:rPr lang="zh-CN" altLang="en-US" sz="3200" dirty="0">
                <a:solidFill>
                  <a:schemeClr val="accent6"/>
                </a:solidFill>
                <a:latin typeface="华文楷体" panose="02010600040101010101" pitchFamily="2" charset="-122"/>
                <a:ea typeface="华文楷体" panose="02010600040101010101" pitchFamily="2" charset="-122"/>
              </a:rPr>
              <a:t>调用</a:t>
            </a:r>
            <a:r>
              <a:rPr lang="en-US" altLang="zh-CN" sz="3200" dirty="0" err="1">
                <a:solidFill>
                  <a:schemeClr val="accent6"/>
                </a:solidFill>
                <a:latin typeface="华文楷体" panose="02010600040101010101" pitchFamily="2" charset="-122"/>
                <a:ea typeface="华文楷体" panose="02010600040101010101" pitchFamily="2" charset="-122"/>
              </a:rPr>
              <a:t>Pla</a:t>
            </a:r>
            <a:r>
              <a:rPr lang="en-US" altLang="zh-CN" sz="3200" dirty="0">
                <a:solidFill>
                  <a:schemeClr val="accent6"/>
                </a:solidFill>
                <a:latin typeface="华文楷体" panose="02010600040101010101" pitchFamily="2" charset="-122"/>
                <a:ea typeface="华文楷体" panose="02010600040101010101" pitchFamily="2" charset="-122"/>
              </a:rPr>
              <a:t>[k1].</a:t>
            </a:r>
            <a:r>
              <a:rPr lang="en-US" altLang="zh-CN" sz="3200" dirty="0" err="1">
                <a:solidFill>
                  <a:schemeClr val="accent6"/>
                </a:solidFill>
                <a:latin typeface="华文楷体" panose="02010600040101010101" pitchFamily="2" charset="-122"/>
                <a:ea typeface="华文楷体" panose="02010600040101010101" pitchFamily="2" charset="-122"/>
              </a:rPr>
              <a:t>Modify_rest_ticket</a:t>
            </a:r>
            <a:r>
              <a:rPr lang="en-US" altLang="zh-CN" sz="3200" dirty="0">
                <a:solidFill>
                  <a:schemeClr val="accent6"/>
                </a:solidFill>
                <a:latin typeface="华文楷体" panose="02010600040101010101" pitchFamily="2" charset="-122"/>
                <a:ea typeface="华文楷体" panose="02010600040101010101" pitchFamily="2" charset="-122"/>
              </a:rPr>
              <a:t>(rest - 1)</a:t>
            </a:r>
            <a:r>
              <a:rPr lang="zh-CN" altLang="en-US" sz="3200" dirty="0">
                <a:solidFill>
                  <a:schemeClr val="accent6"/>
                </a:solidFill>
                <a:latin typeface="华文楷体" panose="02010600040101010101" pitchFamily="2" charset="-122"/>
                <a:ea typeface="华文楷体" panose="02010600040101010101" pitchFamily="2" charset="-122"/>
              </a:rPr>
              <a:t>修改余票；</a:t>
            </a:r>
            <a:endParaRPr lang="en-US" altLang="zh-CN" sz="3200" dirty="0">
              <a:solidFill>
                <a:schemeClr val="accent6"/>
              </a:solidFill>
              <a:latin typeface="华文楷体" panose="02010600040101010101" pitchFamily="2" charset="-122"/>
              <a:ea typeface="华文楷体" panose="02010600040101010101" pitchFamily="2" charset="-122"/>
            </a:endParaRPr>
          </a:p>
          <a:p>
            <a:r>
              <a:rPr lang="zh-CN" altLang="en-US" sz="3200" dirty="0">
                <a:solidFill>
                  <a:schemeClr val="accent6"/>
                </a:solidFill>
                <a:latin typeface="华文楷体" panose="02010600040101010101" pitchFamily="2" charset="-122"/>
                <a:ea typeface="华文楷体" panose="02010600040101010101" pitchFamily="2" charset="-122"/>
              </a:rPr>
              <a:t>调用</a:t>
            </a:r>
            <a:r>
              <a:rPr lang="en-US" altLang="zh-CN" sz="3200" dirty="0">
                <a:solidFill>
                  <a:schemeClr val="accent6"/>
                </a:solidFill>
                <a:latin typeface="华文楷体" panose="02010600040101010101" pitchFamily="2" charset="-122"/>
                <a:ea typeface="华文楷体" panose="02010600040101010101" pitchFamily="2" charset="-122"/>
              </a:rPr>
              <a:t>Wait2[k2].Push()</a:t>
            </a:r>
            <a:r>
              <a:rPr lang="zh-CN" altLang="en-US" sz="3200" dirty="0">
                <a:solidFill>
                  <a:schemeClr val="accent6"/>
                </a:solidFill>
                <a:latin typeface="华文楷体" panose="02010600040101010101" pitchFamily="2" charset="-122"/>
                <a:ea typeface="华文楷体" panose="02010600040101010101" pitchFamily="2" charset="-122"/>
              </a:rPr>
              <a:t>修改候补票；</a:t>
            </a:r>
            <a:endParaRPr lang="en-US" altLang="zh-CN" sz="3200" dirty="0">
              <a:solidFill>
                <a:schemeClr val="accent6"/>
              </a:solidFill>
              <a:latin typeface="华文楷体" panose="02010600040101010101" pitchFamily="2" charset="-122"/>
              <a:ea typeface="华文楷体" panose="02010600040101010101" pitchFamily="2" charset="-122"/>
            </a:endParaRPr>
          </a:p>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p:cNvPicPr>
            <a:picLocks noChangeAspect="1"/>
          </p:cNvPicPr>
          <p:nvPr>
            <p:custDataLst>
              <p:tags r:id="rId1"/>
            </p:custDataLst>
          </p:nvPr>
        </p:nvPicPr>
        <p:blipFill>
          <a:blip r:embed="rId2"/>
          <a:stretch>
            <a:fillRect/>
          </a:stretch>
        </p:blipFill>
        <p:spPr>
          <a:xfrm>
            <a:off x="1676530" y="540342"/>
            <a:ext cx="4118610" cy="3683000"/>
          </a:xfrm>
          <a:prstGeom prst="rect">
            <a:avLst/>
          </a:prstGeom>
        </p:spPr>
      </p:pic>
      <p:sp>
        <p:nvSpPr>
          <p:cNvPr id="2" name="Text Placeholder 1"/>
          <p:cNvSpPr>
            <a:spLocks noGrp="1"/>
          </p:cNvSpPr>
          <p:nvPr>
            <p:ph type="body" sz="quarter" idx="10"/>
          </p:nvPr>
        </p:nvSpPr>
        <p:spPr/>
        <p:txBody>
          <a:bodyPr/>
          <a:lstStyle/>
          <a:p>
            <a:endParaRPr lang="en-US"/>
          </a:p>
        </p:txBody>
      </p:sp>
      <p:sp>
        <p:nvSpPr>
          <p:cNvPr id="7" name="Title 2"/>
          <p:cNvSpPr>
            <a:spLocks noGrp="1"/>
          </p:cNvSpPr>
          <p:nvPr/>
        </p:nvSpPr>
        <p:spPr>
          <a:xfrm>
            <a:off x="-863290" y="560294"/>
            <a:ext cx="5273675" cy="115824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2500" b="1" kern="1200">
                <a:solidFill>
                  <a:schemeClr val="tx1"/>
                </a:solidFill>
                <a:latin typeface="+mn-lt"/>
                <a:ea typeface="+mj-ea"/>
                <a:cs typeface="+mj-cs"/>
              </a:defRPr>
            </a:lvl1pPr>
          </a:lstStyle>
          <a:p>
            <a:r>
              <a:rPr lang="zh-CN" altLang="en-US" sz="1800" dirty="0">
                <a:solidFill>
                  <a:schemeClr val="accent5"/>
                </a:solidFill>
                <a:latin typeface="+mj-lt"/>
              </a:rPr>
              <a:t>字</a:t>
            </a:r>
            <a:r>
              <a:rPr lang="en-US" altLang="zh-CN" sz="1800" dirty="0">
                <a:solidFill>
                  <a:schemeClr val="accent5"/>
                </a:solidFill>
                <a:latin typeface="+mj-lt"/>
              </a:rPr>
              <a:t> </a:t>
            </a:r>
            <a:r>
              <a:rPr lang="zh-CN" altLang="en-US" sz="1800" dirty="0">
                <a:solidFill>
                  <a:schemeClr val="accent5"/>
                </a:solidFill>
                <a:latin typeface="+mj-lt"/>
              </a:rPr>
              <a:t>典</a:t>
            </a:r>
            <a:r>
              <a:rPr lang="en-US" altLang="zh-CN" sz="1800" dirty="0">
                <a:solidFill>
                  <a:schemeClr val="accent5"/>
                </a:solidFill>
                <a:latin typeface="+mj-lt"/>
              </a:rPr>
              <a:t> </a:t>
            </a:r>
            <a:r>
              <a:rPr lang="zh-CN" altLang="en-US" sz="1800" dirty="0">
                <a:solidFill>
                  <a:schemeClr val="accent5"/>
                </a:solidFill>
                <a:latin typeface="+mj-lt"/>
              </a:rPr>
              <a:t>树</a:t>
            </a:r>
            <a:endParaRPr lang="zh-CN" altLang="en-US" sz="1800" dirty="0">
              <a:solidFill>
                <a:schemeClr val="accent5"/>
              </a:solidFill>
              <a:latin typeface="+mj-lt"/>
            </a:endParaRPr>
          </a:p>
          <a:p>
            <a:endParaRPr lang="zh-CN" altLang="en-US" sz="1800" dirty="0">
              <a:solidFill>
                <a:schemeClr val="accent5"/>
              </a:solidFill>
              <a:latin typeface="+mj-lt"/>
            </a:endParaRPr>
          </a:p>
          <a:p>
            <a:r>
              <a:rPr lang="zh-CN" altLang="en-US" sz="1800" dirty="0">
                <a:solidFill>
                  <a:schemeClr val="accent5"/>
                </a:solidFill>
                <a:latin typeface="+mj-lt"/>
              </a:rPr>
              <a:t>（</a:t>
            </a:r>
            <a:r>
              <a:rPr lang="en-US" altLang="zh-CN" sz="1800" dirty="0">
                <a:solidFill>
                  <a:schemeClr val="accent5"/>
                </a:solidFill>
                <a:latin typeface="+mj-lt"/>
              </a:rPr>
              <a:t>Trie Tree</a:t>
            </a:r>
            <a:r>
              <a:rPr lang="zh-CN" altLang="en-US" sz="1800" dirty="0">
                <a:solidFill>
                  <a:schemeClr val="accent5"/>
                </a:solidFill>
                <a:latin typeface="+mj-lt"/>
              </a:rPr>
              <a:t>）</a:t>
            </a:r>
            <a:endParaRPr lang="zh-CN" altLang="en-US" sz="1800" dirty="0">
              <a:solidFill>
                <a:schemeClr val="accent5"/>
              </a:solidFill>
              <a:latin typeface="+mj-lt"/>
            </a:endParaRPr>
          </a:p>
        </p:txBody>
      </p:sp>
      <p:sp>
        <p:nvSpPr>
          <p:cNvPr id="12" name="文本框 11"/>
          <p:cNvSpPr txBox="1"/>
          <p:nvPr/>
        </p:nvSpPr>
        <p:spPr>
          <a:xfrm>
            <a:off x="6988275" y="1350234"/>
            <a:ext cx="4450080" cy="368300"/>
          </a:xfrm>
          <a:prstGeom prst="rect">
            <a:avLst/>
          </a:prstGeom>
          <a:noFill/>
        </p:spPr>
        <p:txBody>
          <a:bodyPr wrap="square" rtlCol="0">
            <a:spAutoFit/>
          </a:bodyPr>
          <a:lstStyle/>
          <a:p>
            <a:r>
              <a:rPr lang="zh-CN" altLang="en-US"/>
              <a:t>原理：利用</a:t>
            </a:r>
            <a:r>
              <a:rPr lang="zh-CN" altLang="en-US" b="1"/>
              <a:t>唯一</a:t>
            </a:r>
            <a:r>
              <a:rPr lang="zh-CN" altLang="en-US"/>
              <a:t>标示属性的</a:t>
            </a:r>
            <a:r>
              <a:rPr lang="en-US" altLang="zh-CN"/>
              <a:t> </a:t>
            </a:r>
            <a:r>
              <a:rPr lang="zh-CN" altLang="en-US" b="1"/>
              <a:t>公共前缀</a:t>
            </a:r>
            <a:endParaRPr lang="zh-CN" altLang="en-US" b="1"/>
          </a:p>
        </p:txBody>
      </p:sp>
      <p:sp>
        <p:nvSpPr>
          <p:cNvPr id="13" name="文本框 12"/>
          <p:cNvSpPr txBox="1"/>
          <p:nvPr/>
        </p:nvSpPr>
        <p:spPr>
          <a:xfrm>
            <a:off x="7170087" y="5049623"/>
            <a:ext cx="4829175" cy="368300"/>
          </a:xfrm>
          <a:prstGeom prst="rect">
            <a:avLst/>
          </a:prstGeom>
          <a:noFill/>
        </p:spPr>
        <p:txBody>
          <a:bodyPr wrap="square" rtlCol="0">
            <a:spAutoFit/>
          </a:bodyPr>
          <a:lstStyle/>
          <a:p>
            <a:r>
              <a:rPr lang="zh-CN" altLang="en-US"/>
              <a:t>（一）</a:t>
            </a:r>
            <a:r>
              <a:rPr lang="zh-CN" altLang="en-US">
                <a:solidFill>
                  <a:srgbClr val="FF0000"/>
                </a:solidFill>
              </a:rPr>
              <a:t>在航班、高铁航班号查询时的应用</a:t>
            </a:r>
            <a:endParaRPr lang="zh-CN" altLang="en-US">
              <a:solidFill>
                <a:srgbClr val="FF0000"/>
              </a:solidFill>
            </a:endParaRPr>
          </a:p>
        </p:txBody>
      </p:sp>
      <p:sp>
        <p:nvSpPr>
          <p:cNvPr id="14" name="文本框 13"/>
          <p:cNvSpPr txBox="1"/>
          <p:nvPr/>
        </p:nvSpPr>
        <p:spPr>
          <a:xfrm>
            <a:off x="7170087" y="5736078"/>
            <a:ext cx="5151120" cy="368300"/>
          </a:xfrm>
          <a:prstGeom prst="rect">
            <a:avLst/>
          </a:prstGeom>
          <a:noFill/>
        </p:spPr>
        <p:txBody>
          <a:bodyPr wrap="square" rtlCol="0">
            <a:spAutoFit/>
          </a:bodyPr>
          <a:lstStyle/>
          <a:p>
            <a:r>
              <a:rPr lang="zh-CN" altLang="en-US"/>
              <a:t>（二）在身份证核验时的应用</a:t>
            </a:r>
            <a:endParaRPr lang="zh-CN" altLang="en-US"/>
          </a:p>
        </p:txBody>
      </p:sp>
      <p:sp>
        <p:nvSpPr>
          <p:cNvPr id="15" name="文本框 14"/>
          <p:cNvSpPr txBox="1"/>
          <p:nvPr/>
        </p:nvSpPr>
        <p:spPr>
          <a:xfrm>
            <a:off x="6988275" y="2270700"/>
            <a:ext cx="6097554" cy="923330"/>
          </a:xfrm>
          <a:prstGeom prst="rect">
            <a:avLst/>
          </a:prstGeom>
          <a:noFill/>
        </p:spPr>
        <p:txBody>
          <a:bodyPr wrap="square">
            <a:spAutoFit/>
          </a:bodyPr>
          <a:lstStyle/>
          <a:p>
            <a:r>
              <a:rPr lang="zh-CN" altLang="en-US"/>
              <a:t>核心思想：时间换空间</a:t>
            </a:r>
            <a:endParaRPr lang="en-US" altLang="zh-CN"/>
          </a:p>
          <a:p>
            <a:r>
              <a:rPr lang="en-US" altLang="zh-CN"/>
              <a:t>                  </a:t>
            </a:r>
            <a:r>
              <a:rPr lang="zh-CN" altLang="en-US"/>
              <a:t>利用公共前缀来减少查询实际。</a:t>
            </a:r>
            <a:endParaRPr lang="en-US" altLang="zh-CN"/>
          </a:p>
          <a:p>
            <a:endParaRPr lang="zh-CN" altLang="en-US"/>
          </a:p>
        </p:txBody>
      </p:sp>
      <p:pic>
        <p:nvPicPr>
          <p:cNvPr id="10" name="图片 9"/>
          <p:cNvPicPr>
            <a:picLocks noChangeAspect="1"/>
          </p:cNvPicPr>
          <p:nvPr/>
        </p:nvPicPr>
        <p:blipFill>
          <a:blip r:embed="rId3"/>
          <a:stretch>
            <a:fillRect/>
          </a:stretch>
        </p:blipFill>
        <p:spPr>
          <a:xfrm>
            <a:off x="14385" y="3931756"/>
            <a:ext cx="4640982" cy="2575783"/>
          </a:xfrm>
          <a:prstGeom prst="rect">
            <a:avLst/>
          </a:prstGeom>
        </p:spPr>
      </p:pic>
      <p:pic>
        <p:nvPicPr>
          <p:cNvPr id="16" name="图片 15"/>
          <p:cNvPicPr>
            <a:picLocks noChangeAspect="1"/>
          </p:cNvPicPr>
          <p:nvPr/>
        </p:nvPicPr>
        <p:blipFill>
          <a:blip r:embed="rId4"/>
          <a:stretch>
            <a:fillRect/>
          </a:stretch>
        </p:blipFill>
        <p:spPr>
          <a:xfrm>
            <a:off x="3535071" y="3933122"/>
            <a:ext cx="2907769" cy="2146016"/>
          </a:xfrm>
          <a:prstGeom prst="rect">
            <a:avLst/>
          </a:prstGeom>
        </p:spPr>
      </p:pic>
      <p:sp>
        <p:nvSpPr>
          <p:cNvPr id="4" name="文本框 3"/>
          <p:cNvSpPr txBox="1"/>
          <p:nvPr/>
        </p:nvSpPr>
        <p:spPr>
          <a:xfrm>
            <a:off x="7170087" y="3989234"/>
            <a:ext cx="3911600" cy="646331"/>
          </a:xfrm>
          <a:prstGeom prst="rect">
            <a:avLst/>
          </a:prstGeom>
          <a:noFill/>
        </p:spPr>
        <p:txBody>
          <a:bodyPr wrap="square" rtlCol="0">
            <a:spAutoFit/>
          </a:bodyPr>
          <a:lstStyle/>
          <a:p>
            <a:r>
              <a:rPr lang="zh-CN" altLang="en-US" sz="3600" b="1">
                <a:ln w="0"/>
                <a:solidFill>
                  <a:schemeClr val="accent5">
                    <a:lumMod val="75000"/>
                  </a:schemeClr>
                </a:solidFill>
                <a:effectLst>
                  <a:reflection blurRad="6350" stA="53000" endA="300" endPos="35500" dir="5400000" sy="-90000" algn="bl" rotWithShape="0"/>
                </a:effectLst>
              </a:rPr>
              <a:t>本次应用：</a:t>
            </a:r>
            <a:endParaRPr lang="zh-CN" altLang="en-US" sz="3600" b="1">
              <a:ln w="0"/>
              <a:solidFill>
                <a:schemeClr val="accent5">
                  <a:lumMod val="75000"/>
                </a:schemeClr>
              </a:solidFill>
              <a:effectLst>
                <a:reflection blurRad="6350" stA="53000" endA="300" endPos="35500" dir="5400000" sy="-90000" algn="bl" rotWithShape="0"/>
              </a:effectLst>
            </a:endParaRPr>
          </a:p>
        </p:txBody>
      </p:sp>
      <p:sp>
        <p:nvSpPr>
          <p:cNvPr id="6" name="文本框 5"/>
          <p:cNvSpPr txBox="1"/>
          <p:nvPr/>
        </p:nvSpPr>
        <p:spPr>
          <a:xfrm>
            <a:off x="6988275" y="3158242"/>
            <a:ext cx="4118610" cy="707886"/>
          </a:xfrm>
          <a:prstGeom prst="rect">
            <a:avLst/>
          </a:prstGeom>
          <a:noFill/>
        </p:spPr>
        <p:txBody>
          <a:bodyPr wrap="square" rtlCol="0">
            <a:spAutoFit/>
          </a:bodyPr>
          <a:lstStyle/>
          <a:p>
            <a:r>
              <a:rPr lang="zh-CN" altLang="en-US" sz="2000" b="0" i="0">
                <a:solidFill>
                  <a:srgbClr val="0070C0"/>
                </a:solidFill>
                <a:effectLst/>
                <a:latin typeface="Verdana" panose="020B0604030504040204" pitchFamily="34" charset="0"/>
              </a:rPr>
              <a:t>典型应用：用于统计和排序大量的字符串（但不仅限于字符串）</a:t>
            </a:r>
            <a:endParaRPr lang="zh-CN" altLang="en-US" sz="2000">
              <a:solidFill>
                <a:srgbClr val="0070C0"/>
              </a:solidFill>
            </a:endParaRPr>
          </a:p>
        </p:txBody>
      </p:sp>
      <p:sp>
        <p:nvSpPr>
          <p:cNvPr id="9" name="Title 2"/>
          <p:cNvSpPr>
            <a:spLocks noGrp="1"/>
          </p:cNvSpPr>
          <p:nvPr/>
        </p:nvSpPr>
        <p:spPr>
          <a:xfrm>
            <a:off x="721360" y="297694"/>
            <a:ext cx="10515600" cy="499456"/>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2500" b="1" kern="1200">
                <a:solidFill>
                  <a:schemeClr val="tx1"/>
                </a:solidFill>
                <a:latin typeface="+mn-lt"/>
                <a:ea typeface="+mj-ea"/>
                <a:cs typeface="+mj-cs"/>
              </a:defRPr>
            </a:lvl1pPr>
          </a:lstStyle>
          <a:p>
            <a:r>
              <a:rPr lang="en-US" dirty="0">
                <a:solidFill>
                  <a:schemeClr val="accent5"/>
                </a:solidFill>
                <a:latin typeface="+mj-lt"/>
                <a:sym typeface="+mn-ea"/>
              </a:rPr>
              <a:t>About</a:t>
            </a:r>
            <a:r>
              <a:rPr lang="en-US" dirty="0">
                <a:solidFill>
                  <a:schemeClr val="accent5"/>
                </a:solidFill>
                <a:sym typeface="+mn-ea"/>
              </a:rPr>
              <a:t> </a:t>
            </a:r>
            <a:r>
              <a:rPr lang="en-US" b="0" dirty="0">
                <a:solidFill>
                  <a:schemeClr val="tx2"/>
                </a:solidFill>
                <a:sym typeface="+mn-ea"/>
              </a:rPr>
              <a:t>Data Structure</a:t>
            </a:r>
            <a:endParaRPr lang="en-US" dirty="0"/>
          </a:p>
        </p:txBody>
      </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sp>
        <p:nvSpPr>
          <p:cNvPr id="4" name="Title 2"/>
          <p:cNvSpPr>
            <a:spLocks noGrp="1"/>
          </p:cNvSpPr>
          <p:nvPr/>
        </p:nvSpPr>
        <p:spPr>
          <a:xfrm>
            <a:off x="232085" y="206188"/>
            <a:ext cx="5273675" cy="115824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2500" b="1" kern="1200">
                <a:solidFill>
                  <a:schemeClr val="tx1"/>
                </a:solidFill>
                <a:latin typeface="+mn-lt"/>
                <a:ea typeface="+mj-ea"/>
                <a:cs typeface="+mj-cs"/>
              </a:defRPr>
            </a:lvl1pPr>
          </a:lstStyle>
          <a:p>
            <a:r>
              <a:rPr lang="zh-CN" altLang="en-US" sz="1800" dirty="0">
                <a:solidFill>
                  <a:schemeClr val="accent5"/>
                </a:solidFill>
                <a:latin typeface="+mj-lt"/>
              </a:rPr>
              <a:t>字</a:t>
            </a:r>
            <a:r>
              <a:rPr lang="en-US" altLang="zh-CN" sz="1800" dirty="0">
                <a:solidFill>
                  <a:schemeClr val="accent5"/>
                </a:solidFill>
                <a:latin typeface="+mj-lt"/>
              </a:rPr>
              <a:t> </a:t>
            </a:r>
            <a:r>
              <a:rPr lang="zh-CN" altLang="en-US" sz="1800" dirty="0">
                <a:solidFill>
                  <a:schemeClr val="accent5"/>
                </a:solidFill>
                <a:latin typeface="+mj-lt"/>
              </a:rPr>
              <a:t>典</a:t>
            </a:r>
            <a:r>
              <a:rPr lang="en-US" altLang="zh-CN" sz="1800" dirty="0">
                <a:solidFill>
                  <a:schemeClr val="accent5"/>
                </a:solidFill>
                <a:latin typeface="+mj-lt"/>
              </a:rPr>
              <a:t> </a:t>
            </a:r>
            <a:r>
              <a:rPr lang="zh-CN" altLang="en-US" sz="1800" dirty="0">
                <a:solidFill>
                  <a:schemeClr val="accent5"/>
                </a:solidFill>
                <a:latin typeface="+mj-lt"/>
              </a:rPr>
              <a:t>树</a:t>
            </a:r>
            <a:endParaRPr lang="zh-CN" altLang="en-US" sz="1800" dirty="0">
              <a:solidFill>
                <a:schemeClr val="accent5"/>
              </a:solidFill>
              <a:latin typeface="+mj-lt"/>
            </a:endParaRPr>
          </a:p>
          <a:p>
            <a:endParaRPr lang="zh-CN" altLang="en-US" sz="1800" dirty="0">
              <a:solidFill>
                <a:schemeClr val="accent5"/>
              </a:solidFill>
              <a:latin typeface="+mj-lt"/>
            </a:endParaRPr>
          </a:p>
          <a:p>
            <a:r>
              <a:rPr lang="zh-CN" altLang="en-US" sz="1800" dirty="0">
                <a:solidFill>
                  <a:schemeClr val="accent5"/>
                </a:solidFill>
                <a:latin typeface="+mj-lt"/>
              </a:rPr>
              <a:t>（</a:t>
            </a:r>
            <a:r>
              <a:rPr lang="en-US" altLang="zh-CN" sz="1800" dirty="0">
                <a:solidFill>
                  <a:schemeClr val="accent5"/>
                </a:solidFill>
                <a:latin typeface="+mj-lt"/>
              </a:rPr>
              <a:t>Trie Tree</a:t>
            </a:r>
            <a:r>
              <a:rPr lang="zh-CN" altLang="en-US" sz="1800" dirty="0">
                <a:solidFill>
                  <a:schemeClr val="accent5"/>
                </a:solidFill>
                <a:latin typeface="+mj-lt"/>
              </a:rPr>
              <a:t>）</a:t>
            </a:r>
            <a:endParaRPr lang="zh-CN" altLang="en-US" sz="1800" dirty="0">
              <a:solidFill>
                <a:schemeClr val="accent5"/>
              </a:solidFill>
              <a:latin typeface="+mj-lt"/>
            </a:endParaRPr>
          </a:p>
        </p:txBody>
      </p:sp>
      <p:pic>
        <p:nvPicPr>
          <p:cNvPr id="5" name="图片 4"/>
          <p:cNvPicPr>
            <a:picLocks noChangeAspect="1"/>
          </p:cNvPicPr>
          <p:nvPr>
            <p:custDataLst>
              <p:tags r:id="rId1"/>
            </p:custDataLst>
          </p:nvPr>
        </p:nvPicPr>
        <p:blipFill>
          <a:blip r:embed="rId2"/>
          <a:stretch>
            <a:fillRect/>
          </a:stretch>
        </p:blipFill>
        <p:spPr>
          <a:xfrm>
            <a:off x="-33866" y="1502367"/>
            <a:ext cx="4118610" cy="3683000"/>
          </a:xfrm>
          <a:prstGeom prst="rect">
            <a:avLst/>
          </a:prstGeom>
        </p:spPr>
      </p:pic>
      <p:sp>
        <p:nvSpPr>
          <p:cNvPr id="6" name="文本框 5"/>
          <p:cNvSpPr txBox="1"/>
          <p:nvPr/>
        </p:nvSpPr>
        <p:spPr>
          <a:xfrm>
            <a:off x="4886323" y="110584"/>
            <a:ext cx="4351867" cy="1015663"/>
          </a:xfrm>
          <a:prstGeom prst="rect">
            <a:avLst/>
          </a:prstGeom>
          <a:noFill/>
        </p:spPr>
        <p:txBody>
          <a:bodyPr wrap="square" rtlCol="0">
            <a:spAutoFit/>
          </a:bodyPr>
          <a:lstStyle/>
          <a:p>
            <a:r>
              <a:rPr lang="en-US" altLang="zh-CN" sz="6000">
                <a:latin typeface="Forte" panose="03060902040502070203" pitchFamily="66" charset="0"/>
              </a:rPr>
              <a:t>Why</a:t>
            </a:r>
            <a:r>
              <a:rPr lang="zh-CN" altLang="en-US" sz="6000">
                <a:latin typeface="Forte" panose="03060902040502070203" pitchFamily="66" charset="0"/>
              </a:rPr>
              <a:t>？</a:t>
            </a:r>
            <a:endParaRPr lang="zh-CN" altLang="en-US" sz="6000">
              <a:latin typeface="Forte" panose="03060902040502070203" pitchFamily="66" charset="0"/>
            </a:endParaRPr>
          </a:p>
        </p:txBody>
      </p:sp>
      <p:graphicFrame>
        <p:nvGraphicFramePr>
          <p:cNvPr id="7" name="表格 7"/>
          <p:cNvGraphicFramePr>
            <a:graphicFrameLocks noGrp="1"/>
          </p:cNvGraphicFramePr>
          <p:nvPr/>
        </p:nvGraphicFramePr>
        <p:xfrm>
          <a:off x="4854982" y="2377258"/>
          <a:ext cx="7170209" cy="2853268"/>
        </p:xfrm>
        <a:graphic>
          <a:graphicData uri="http://schemas.openxmlformats.org/drawingml/2006/table">
            <a:tbl>
              <a:tblPr firstRow="1" bandRow="1">
                <a:tableStyleId>{1E171933-4619-4E11-9A3F-F7608DF75F80}</a:tableStyleId>
              </a:tblPr>
              <a:tblGrid>
                <a:gridCol w="1805863"/>
                <a:gridCol w="5364346"/>
              </a:tblGrid>
              <a:tr h="1426634">
                <a:tc>
                  <a:txBody>
                    <a:bodyPr/>
                    <a:lstStyle/>
                    <a:p>
                      <a:r>
                        <a:rPr lang="zh-CN" altLang="en-US" sz="4800">
                          <a:solidFill>
                            <a:schemeClr val="tx1"/>
                          </a:solidFill>
                        </a:rPr>
                        <a:t> 普通</a:t>
                      </a:r>
                      <a:endParaRPr lang="zh-CN" altLang="en-US" sz="48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gradFill flip="none" rotWithShape="1">
                      <a:gsLst>
                        <a:gs pos="0">
                          <a:schemeClr val="accent4">
                            <a:tint val="66000"/>
                            <a:satMod val="160000"/>
                          </a:schemeClr>
                        </a:gs>
                        <a:gs pos="50000">
                          <a:schemeClr val="accent4">
                            <a:tint val="44500"/>
                            <a:satMod val="160000"/>
                          </a:schemeClr>
                        </a:gs>
                        <a:gs pos="100000">
                          <a:schemeClr val="accent4">
                            <a:tint val="23500"/>
                            <a:satMod val="160000"/>
                          </a:schemeClr>
                        </a:gs>
                      </a:gsLst>
                      <a:path path="circle">
                        <a:fillToRect l="100000" t="100000"/>
                      </a:path>
                      <a:tileRect r="-100000" b="-100000"/>
                    </a:gradFill>
                  </a:tcPr>
                </a:tc>
                <a:tc>
                  <a:txBody>
                    <a:bodyPr/>
                    <a:lstStyle/>
                    <a:p>
                      <a:r>
                        <a:rPr lang="zh-CN" altLang="en-US" sz="2400" b="0" i="0" kern="1200">
                          <a:solidFill>
                            <a:schemeClr val="lt1"/>
                          </a:solidFill>
                          <a:effectLst/>
                          <a:latin typeface="+mn-lt"/>
                          <a:ea typeface="+mn-ea"/>
                          <a:cs typeface="+mn-cs"/>
                        </a:rPr>
                        <a:t>从字符串集中从头往后搜，看每个字符串是否为字符串集中某个字符串的前缀，复杂度为</a:t>
                      </a:r>
                      <a:r>
                        <a:rPr lang="en-US" altLang="zh-CN" sz="2400" b="0" i="0" kern="1200">
                          <a:solidFill>
                            <a:schemeClr val="lt1"/>
                          </a:solidFill>
                          <a:effectLst/>
                          <a:latin typeface="+mn-lt"/>
                          <a:ea typeface="+mn-ea"/>
                          <a:cs typeface="+mn-cs"/>
                        </a:rPr>
                        <a:t>O(n^2)</a:t>
                      </a:r>
                      <a:r>
                        <a:rPr lang="zh-CN" altLang="en-US" sz="2400" b="0" i="0" kern="1200">
                          <a:solidFill>
                            <a:schemeClr val="lt1"/>
                          </a:solidFill>
                          <a:effectLst/>
                          <a:latin typeface="+mn-lt"/>
                          <a:ea typeface="+mn-ea"/>
                          <a:cs typeface="+mn-cs"/>
                        </a:rPr>
                        <a:t>。</a:t>
                      </a:r>
                      <a:endParaRPr lang="zh-CN" altLang="en-US" sz="2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26634">
                <a:tc>
                  <a:txBody>
                    <a:bodyPr/>
                    <a:lstStyle/>
                    <a:p>
                      <a:r>
                        <a:rPr lang="en-US" altLang="zh-CN" sz="4400"/>
                        <a:t>Tire</a:t>
                      </a:r>
                      <a:r>
                        <a:rPr lang="zh-CN" altLang="en-US" sz="4400"/>
                        <a:t>树</a:t>
                      </a:r>
                      <a:endParaRPr lang="zh-CN" altLang="en-US" sz="44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sz="2000" b="0" i="0" kern="1200">
                          <a:solidFill>
                            <a:schemeClr val="dk1"/>
                          </a:solidFill>
                          <a:effectLst/>
                          <a:latin typeface="+mn-lt"/>
                          <a:ea typeface="+mn-ea"/>
                          <a:cs typeface="+mn-cs"/>
                        </a:rPr>
                        <a:t>建立</a:t>
                      </a:r>
                      <a:r>
                        <a:rPr lang="en-US" altLang="zh-CN" sz="2000" b="0" i="0" kern="1200">
                          <a:solidFill>
                            <a:schemeClr val="dk1"/>
                          </a:solidFill>
                          <a:effectLst/>
                          <a:latin typeface="+mn-lt"/>
                          <a:ea typeface="+mn-ea"/>
                          <a:cs typeface="+mn-cs"/>
                        </a:rPr>
                        <a:t>+</a:t>
                      </a:r>
                      <a:r>
                        <a:rPr lang="zh-CN" altLang="en-US" sz="2000" b="0" i="0" kern="1200">
                          <a:solidFill>
                            <a:schemeClr val="dk1"/>
                          </a:solidFill>
                          <a:effectLst/>
                          <a:latin typeface="+mn-lt"/>
                          <a:ea typeface="+mn-ea"/>
                          <a:cs typeface="+mn-cs"/>
                        </a:rPr>
                        <a:t>查询在</a:t>
                      </a:r>
                      <a:r>
                        <a:rPr lang="en-US" altLang="zh-CN" sz="2000" b="0" i="0" kern="1200">
                          <a:solidFill>
                            <a:schemeClr val="dk1"/>
                          </a:solidFill>
                          <a:effectLst/>
                          <a:latin typeface="+mn-lt"/>
                          <a:ea typeface="+mn-ea"/>
                          <a:cs typeface="+mn-cs"/>
                        </a:rPr>
                        <a:t>trie</a:t>
                      </a:r>
                      <a:r>
                        <a:rPr lang="zh-CN" altLang="en-US" sz="2000" b="0" i="0" kern="1200">
                          <a:solidFill>
                            <a:schemeClr val="dk1"/>
                          </a:solidFill>
                          <a:effectLst/>
                          <a:latin typeface="+mn-lt"/>
                          <a:ea typeface="+mn-ea"/>
                          <a:cs typeface="+mn-cs"/>
                        </a:rPr>
                        <a:t>中是可以同时执行的，建立的过程也就可以成为查询的过程，</a:t>
                      </a:r>
                      <a:r>
                        <a:rPr lang="en-US" altLang="zh-CN" sz="2000" b="0" i="0" kern="1200">
                          <a:solidFill>
                            <a:schemeClr val="dk1"/>
                          </a:solidFill>
                          <a:effectLst/>
                          <a:latin typeface="+mn-lt"/>
                          <a:ea typeface="+mn-ea"/>
                          <a:cs typeface="+mn-cs"/>
                        </a:rPr>
                        <a:t>hash</a:t>
                      </a:r>
                      <a:r>
                        <a:rPr lang="zh-CN" altLang="en-US" sz="2000" b="0" i="0" kern="1200">
                          <a:solidFill>
                            <a:schemeClr val="dk1"/>
                          </a:solidFill>
                          <a:effectLst/>
                          <a:latin typeface="+mn-lt"/>
                          <a:ea typeface="+mn-ea"/>
                          <a:cs typeface="+mn-cs"/>
                        </a:rPr>
                        <a:t>就不能实现这个功能。所以总的复杂度为</a:t>
                      </a:r>
                      <a:r>
                        <a:rPr lang="en-US" altLang="zh-CN" sz="2000" b="0" i="0" kern="1200">
                          <a:solidFill>
                            <a:schemeClr val="dk1"/>
                          </a:solidFill>
                          <a:effectLst/>
                          <a:latin typeface="+mn-lt"/>
                          <a:ea typeface="+mn-ea"/>
                          <a:cs typeface="+mn-cs"/>
                        </a:rPr>
                        <a:t>O(n*len)</a:t>
                      </a:r>
                      <a:r>
                        <a:rPr lang="zh-CN" altLang="en-US" sz="2000" b="0" i="0" kern="1200">
                          <a:solidFill>
                            <a:schemeClr val="dk1"/>
                          </a:solidFill>
                          <a:effectLst/>
                          <a:latin typeface="+mn-lt"/>
                          <a:ea typeface="+mn-ea"/>
                          <a:cs typeface="+mn-cs"/>
                        </a:rPr>
                        <a:t>，实际查询的复杂度只是</a:t>
                      </a:r>
                      <a:r>
                        <a:rPr lang="en-US" altLang="zh-CN" sz="2000" b="0" i="0" kern="1200">
                          <a:solidFill>
                            <a:schemeClr val="dk1"/>
                          </a:solidFill>
                          <a:effectLst/>
                          <a:latin typeface="+mn-lt"/>
                          <a:ea typeface="+mn-ea"/>
                          <a:cs typeface="+mn-cs"/>
                        </a:rPr>
                        <a:t>O(len)</a:t>
                      </a:r>
                      <a:r>
                        <a:rPr lang="zh-CN" altLang="en-US" sz="2000" b="0" i="0" kern="1200">
                          <a:solidFill>
                            <a:schemeClr val="dk1"/>
                          </a:solidFill>
                          <a:effectLst/>
                          <a:latin typeface="+mn-lt"/>
                          <a:ea typeface="+mn-ea"/>
                          <a:cs typeface="+mn-cs"/>
                        </a:rPr>
                        <a:t>。</a:t>
                      </a:r>
                      <a:endParaRPr lang="zh-CN" altLang="en-US" sz="200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8" name="文本框 7"/>
          <p:cNvSpPr txBox="1"/>
          <p:nvPr/>
        </p:nvSpPr>
        <p:spPr>
          <a:xfrm>
            <a:off x="4886323" y="1126247"/>
            <a:ext cx="7073592" cy="1200329"/>
          </a:xfrm>
          <a:prstGeom prst="rect">
            <a:avLst/>
          </a:prstGeom>
          <a:noFill/>
        </p:spPr>
        <p:txBody>
          <a:bodyPr wrap="square" rtlCol="0">
            <a:spAutoFit/>
          </a:bodyPr>
          <a:lstStyle/>
          <a:p>
            <a:r>
              <a:rPr lang="en-US" altLang="zh-CN" sz="2400" b="0" i="0">
                <a:solidFill>
                  <a:srgbClr val="0070C0"/>
                </a:solidFill>
                <a:effectLst/>
                <a:latin typeface="宋体" panose="02010600030101010101" pitchFamily="2" charset="-122"/>
                <a:ea typeface="宋体" panose="02010600030101010101" pitchFamily="2" charset="-122"/>
              </a:rPr>
              <a:t>Trie </a:t>
            </a:r>
            <a:r>
              <a:rPr lang="zh-CN" altLang="en-US" sz="2400" b="0" i="0">
                <a:solidFill>
                  <a:srgbClr val="0070C0"/>
                </a:solidFill>
                <a:effectLst/>
                <a:latin typeface="宋体" panose="02010600030101010101" pitchFamily="2" charset="-122"/>
                <a:ea typeface="宋体" panose="02010600030101010101" pitchFamily="2" charset="-122"/>
              </a:rPr>
              <a:t>的强大之处就在于它的时间复杂度。它的插入和查询时间复杂度都为 </a:t>
            </a:r>
            <a:r>
              <a:rPr lang="en-US" altLang="zh-CN" sz="2400" b="0" i="0">
                <a:solidFill>
                  <a:srgbClr val="0070C0"/>
                </a:solidFill>
                <a:effectLst/>
                <a:latin typeface="宋体" panose="02010600030101010101" pitchFamily="2" charset="-122"/>
                <a:ea typeface="宋体" panose="02010600030101010101" pitchFamily="2" charset="-122"/>
              </a:rPr>
              <a:t>O(k) </a:t>
            </a:r>
            <a:r>
              <a:rPr lang="zh-CN" altLang="en-US" sz="2400" b="0" i="0">
                <a:solidFill>
                  <a:srgbClr val="0070C0"/>
                </a:solidFill>
                <a:effectLst/>
                <a:latin typeface="宋体" panose="02010600030101010101" pitchFamily="2" charset="-122"/>
                <a:ea typeface="宋体" panose="02010600030101010101" pitchFamily="2" charset="-122"/>
              </a:rPr>
              <a:t>，其中 </a:t>
            </a:r>
            <a:r>
              <a:rPr lang="en-US" altLang="zh-CN" sz="2400" b="0" i="0">
                <a:solidFill>
                  <a:srgbClr val="0070C0"/>
                </a:solidFill>
                <a:effectLst/>
                <a:latin typeface="宋体" panose="02010600030101010101" pitchFamily="2" charset="-122"/>
                <a:ea typeface="宋体" panose="02010600030101010101" pitchFamily="2" charset="-122"/>
              </a:rPr>
              <a:t>k </a:t>
            </a:r>
            <a:r>
              <a:rPr lang="zh-CN" altLang="en-US" sz="2400" b="0" i="0">
                <a:solidFill>
                  <a:srgbClr val="0070C0"/>
                </a:solidFill>
                <a:effectLst/>
                <a:latin typeface="宋体" panose="02010600030101010101" pitchFamily="2" charset="-122"/>
                <a:ea typeface="宋体" panose="02010600030101010101" pitchFamily="2" charset="-122"/>
              </a:rPr>
              <a:t>为 </a:t>
            </a:r>
            <a:r>
              <a:rPr lang="en-US" altLang="zh-CN" sz="2400" b="0" i="0">
                <a:solidFill>
                  <a:srgbClr val="0070C0"/>
                </a:solidFill>
                <a:effectLst/>
                <a:latin typeface="宋体" panose="02010600030101010101" pitchFamily="2" charset="-122"/>
                <a:ea typeface="宋体" panose="02010600030101010101" pitchFamily="2" charset="-122"/>
              </a:rPr>
              <a:t>key </a:t>
            </a:r>
            <a:r>
              <a:rPr lang="zh-CN" altLang="en-US" sz="2400" b="0" i="0">
                <a:solidFill>
                  <a:srgbClr val="0070C0"/>
                </a:solidFill>
                <a:effectLst/>
                <a:latin typeface="宋体" panose="02010600030101010101" pitchFamily="2" charset="-122"/>
                <a:ea typeface="宋体" panose="02010600030101010101" pitchFamily="2" charset="-122"/>
              </a:rPr>
              <a:t>的长度，与 </a:t>
            </a:r>
            <a:r>
              <a:rPr lang="en-US" altLang="zh-CN" sz="2400" b="0" i="0">
                <a:solidFill>
                  <a:srgbClr val="0070C0"/>
                </a:solidFill>
                <a:effectLst/>
                <a:latin typeface="宋体" panose="02010600030101010101" pitchFamily="2" charset="-122"/>
                <a:ea typeface="宋体" panose="02010600030101010101" pitchFamily="2" charset="-122"/>
              </a:rPr>
              <a:t>Trie </a:t>
            </a:r>
            <a:r>
              <a:rPr lang="zh-CN" altLang="en-US" sz="2400" b="0" i="0">
                <a:solidFill>
                  <a:srgbClr val="0070C0"/>
                </a:solidFill>
                <a:effectLst/>
                <a:latin typeface="宋体" panose="02010600030101010101" pitchFamily="2" charset="-122"/>
                <a:ea typeface="宋体" panose="02010600030101010101" pitchFamily="2" charset="-122"/>
              </a:rPr>
              <a:t>中保存了多少个元素无关。</a:t>
            </a:r>
            <a:endParaRPr lang="zh-CN" altLang="en-US" sz="2400">
              <a:solidFill>
                <a:srgbClr val="0070C0"/>
              </a:solidFill>
              <a:latin typeface="宋体" panose="02010600030101010101" pitchFamily="2" charset="-122"/>
              <a:ea typeface="宋体" panose="02010600030101010101" pitchFamily="2" charset="-122"/>
            </a:endParaRPr>
          </a:p>
        </p:txBody>
      </p:sp>
      <p:sp>
        <p:nvSpPr>
          <p:cNvPr id="9" name="文本框 8"/>
          <p:cNvSpPr txBox="1"/>
          <p:nvPr/>
        </p:nvSpPr>
        <p:spPr>
          <a:xfrm>
            <a:off x="232084" y="1364428"/>
            <a:ext cx="3852659" cy="369332"/>
          </a:xfrm>
          <a:prstGeom prst="rect">
            <a:avLst/>
          </a:prstGeom>
          <a:noFill/>
        </p:spPr>
        <p:txBody>
          <a:bodyPr wrap="square" rtlCol="0">
            <a:spAutoFit/>
          </a:bodyPr>
          <a:lstStyle/>
          <a:p>
            <a:r>
              <a:rPr lang="zh-CN" altLang="en-US" i="0">
                <a:solidFill>
                  <a:srgbClr val="333333"/>
                </a:solidFill>
                <a:effectLst/>
                <a:latin typeface="宋体" panose="02010600030101010101" pitchFamily="2" charset="-122"/>
                <a:ea typeface="宋体" panose="02010600030101010101" pitchFamily="2" charset="-122"/>
              </a:rPr>
              <a:t>最大限度地减少无谓的字符串比较</a:t>
            </a:r>
            <a:endParaRPr lang="zh-CN" altLang="en-US">
              <a:latin typeface="宋体" panose="02010600030101010101" pitchFamily="2" charset="-122"/>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ound Diagonal Corner Rectangle 10"/>
          <p:cNvSpPr/>
          <p:nvPr/>
        </p:nvSpPr>
        <p:spPr>
          <a:xfrm>
            <a:off x="645160" y="1385570"/>
            <a:ext cx="6885940" cy="3248025"/>
          </a:xfrm>
          <a:prstGeom prst="round2DiagRect">
            <a:avLst>
              <a:gd name="adj1" fmla="val 0"/>
              <a:gd name="adj2" fmla="val 24541"/>
            </a:avLst>
          </a:prstGeom>
          <a:gradFill>
            <a:gsLst>
              <a:gs pos="0">
                <a:schemeClr val="accent5">
                  <a:alpha val="85000"/>
                </a:schemeClr>
              </a:gs>
              <a:gs pos="100000">
                <a:schemeClr val="accent6">
                  <a:alpha val="80000"/>
                </a:schemeClr>
              </a:gs>
            </a:gsLst>
            <a:lin ang="4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ound Diagonal Corner Rectangle 9"/>
          <p:cNvSpPr/>
          <p:nvPr/>
        </p:nvSpPr>
        <p:spPr>
          <a:xfrm>
            <a:off x="5258224" y="4641450"/>
            <a:ext cx="6200713" cy="1111168"/>
          </a:xfrm>
          <a:prstGeom prst="round2DiagRect">
            <a:avLst>
              <a:gd name="adj1" fmla="val 50000"/>
              <a:gd name="adj2" fmla="val 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p:cNvSpPr/>
          <p:nvPr/>
        </p:nvSpPr>
        <p:spPr>
          <a:xfrm>
            <a:off x="8958805" y="4641450"/>
            <a:ext cx="3333509" cy="22165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extBox 16"/>
          <p:cNvSpPr txBox="1"/>
          <p:nvPr/>
        </p:nvSpPr>
        <p:spPr>
          <a:xfrm>
            <a:off x="1408471" y="2605610"/>
            <a:ext cx="5359078" cy="1578610"/>
          </a:xfrm>
          <a:prstGeom prst="rect">
            <a:avLst/>
          </a:prstGeom>
          <a:noFill/>
        </p:spPr>
        <p:txBody>
          <a:bodyPr wrap="square" rtlCol="0">
            <a:spAutoFit/>
          </a:bodyPr>
          <a:lstStyle/>
          <a:p>
            <a:pPr>
              <a:lnSpc>
                <a:spcPts val="5800"/>
              </a:lnSpc>
            </a:pPr>
            <a:r>
              <a:rPr lang="en-US" altLang="zh-CN" sz="6600" b="1" spc="-300" dirty="0">
                <a:solidFill>
                  <a:srgbClr val="FFFFFF"/>
                </a:solidFill>
                <a:latin typeface="+mj-lt"/>
              </a:rPr>
              <a:t>SYSTEM</a:t>
            </a:r>
            <a:endParaRPr lang="en-US" altLang="zh-CN" sz="6600" b="1" spc="-300" dirty="0">
              <a:solidFill>
                <a:srgbClr val="FFFFFF"/>
              </a:solidFill>
              <a:latin typeface="+mj-lt"/>
            </a:endParaRPr>
          </a:p>
          <a:p>
            <a:pPr>
              <a:lnSpc>
                <a:spcPts val="5800"/>
              </a:lnSpc>
            </a:pPr>
            <a:r>
              <a:rPr lang="en-US" altLang="zh-CN" sz="6600" b="1" spc="-300" dirty="0">
                <a:solidFill>
                  <a:srgbClr val="FFFFFF"/>
                </a:solidFill>
                <a:latin typeface="+mj-lt"/>
              </a:rPr>
              <a:t>ANALYSIS</a:t>
            </a:r>
            <a:endParaRPr lang="en-US" sz="6600" b="1" spc="-300" dirty="0">
              <a:solidFill>
                <a:srgbClr val="FFFFFF"/>
              </a:solidFill>
              <a:latin typeface="+mj-lt"/>
            </a:endParaRPr>
          </a:p>
        </p:txBody>
      </p:sp>
      <p:sp>
        <p:nvSpPr>
          <p:cNvPr id="18" name="TextBox 17"/>
          <p:cNvSpPr txBox="1"/>
          <p:nvPr/>
        </p:nvSpPr>
        <p:spPr>
          <a:xfrm>
            <a:off x="2061194" y="1892746"/>
            <a:ext cx="3553427" cy="400110"/>
          </a:xfrm>
          <a:prstGeom prst="rect">
            <a:avLst/>
          </a:prstGeom>
          <a:noFill/>
        </p:spPr>
        <p:txBody>
          <a:bodyPr wrap="square" rtlCol="0">
            <a:spAutoFit/>
          </a:bodyPr>
          <a:lstStyle/>
          <a:p>
            <a:r>
              <a:rPr lang="en-US" sz="2000" b="1" dirty="0">
                <a:solidFill>
                  <a:srgbClr val="FFFFFF"/>
                </a:solidFill>
              </a:rPr>
              <a:t>Let’s Discuss Our</a:t>
            </a:r>
            <a:endParaRPr lang="en-US" sz="2000" b="1" dirty="0">
              <a:solidFill>
                <a:srgbClr val="FFFFFF"/>
              </a:solidFill>
            </a:endParaRPr>
          </a:p>
        </p:txBody>
      </p:sp>
      <p:sp>
        <p:nvSpPr>
          <p:cNvPr id="19" name="TextBox 18"/>
          <p:cNvSpPr txBox="1"/>
          <p:nvPr/>
        </p:nvSpPr>
        <p:spPr>
          <a:xfrm>
            <a:off x="8078470" y="2848610"/>
            <a:ext cx="4065270" cy="321945"/>
          </a:xfrm>
          <a:prstGeom prst="rect">
            <a:avLst/>
          </a:prstGeom>
          <a:noFill/>
        </p:spPr>
        <p:txBody>
          <a:bodyPr wrap="square" numCol="1" spcCol="0" rtlCol="0" anchor="ctr">
            <a:spAutoFit/>
          </a:bodyPr>
          <a:lstStyle/>
          <a:p>
            <a:pPr>
              <a:lnSpc>
                <a:spcPts val="1800"/>
              </a:lnSpc>
            </a:pPr>
            <a:r>
              <a:rPr lang="zh-CN" altLang="en-US" sz="1400" dirty="0">
                <a:solidFill>
                  <a:schemeClr val="tx2"/>
                </a:solidFill>
                <a:latin typeface="Consolas" panose="020B0609020204030204" charset="0"/>
                <a:ea typeface="Consolas" panose="020B0609020204030204" charset="0"/>
                <a:cs typeface="Consolas" panose="020B0609020204030204" charset="0"/>
              </a:rPr>
              <a:t>综</a:t>
            </a:r>
            <a:r>
              <a:rPr lang="en-US" altLang="zh-CN" sz="1400" dirty="0">
                <a:solidFill>
                  <a:schemeClr val="tx2"/>
                </a:solidFill>
                <a:latin typeface="Consolas" panose="020B0609020204030204" charset="0"/>
                <a:ea typeface="Consolas" panose="020B0609020204030204" charset="0"/>
                <a:cs typeface="Consolas" panose="020B0609020204030204" charset="0"/>
              </a:rPr>
              <a:t>         </a:t>
            </a:r>
            <a:r>
              <a:rPr lang="zh-CN" altLang="en-US" sz="1400" dirty="0">
                <a:solidFill>
                  <a:schemeClr val="tx2"/>
                </a:solidFill>
                <a:latin typeface="Consolas" panose="020B0609020204030204" charset="0"/>
                <a:ea typeface="Consolas" panose="020B0609020204030204" charset="0"/>
                <a:cs typeface="Consolas" panose="020B0609020204030204" charset="0"/>
              </a:rPr>
              <a:t>合</a:t>
            </a:r>
            <a:r>
              <a:rPr lang="en-US" altLang="zh-CN" sz="1400" dirty="0">
                <a:solidFill>
                  <a:schemeClr val="tx2"/>
                </a:solidFill>
                <a:latin typeface="Consolas" panose="020B0609020204030204" charset="0"/>
                <a:ea typeface="Consolas" panose="020B0609020204030204" charset="0"/>
                <a:cs typeface="Consolas" panose="020B0609020204030204" charset="0"/>
              </a:rPr>
              <a:t>         </a:t>
            </a:r>
            <a:r>
              <a:rPr lang="zh-CN" altLang="en-US" sz="1400" dirty="0">
                <a:solidFill>
                  <a:schemeClr val="tx2"/>
                </a:solidFill>
                <a:latin typeface="Consolas" panose="020B0609020204030204" charset="0"/>
                <a:ea typeface="Consolas" panose="020B0609020204030204" charset="0"/>
                <a:cs typeface="Consolas" panose="020B0609020204030204" charset="0"/>
              </a:rPr>
              <a:t>分</a:t>
            </a:r>
            <a:r>
              <a:rPr lang="en-US" altLang="zh-CN" sz="1400" dirty="0">
                <a:solidFill>
                  <a:schemeClr val="tx2"/>
                </a:solidFill>
                <a:latin typeface="Consolas" panose="020B0609020204030204" charset="0"/>
                <a:ea typeface="Consolas" panose="020B0609020204030204" charset="0"/>
                <a:cs typeface="Consolas" panose="020B0609020204030204" charset="0"/>
              </a:rPr>
              <a:t>         </a:t>
            </a:r>
            <a:r>
              <a:rPr lang="zh-CN" altLang="en-US" sz="1400" dirty="0">
                <a:solidFill>
                  <a:schemeClr val="tx2"/>
                </a:solidFill>
                <a:latin typeface="Consolas" panose="020B0609020204030204" charset="0"/>
                <a:ea typeface="Consolas" panose="020B0609020204030204" charset="0"/>
                <a:cs typeface="Consolas" panose="020B0609020204030204" charset="0"/>
              </a:rPr>
              <a:t>析</a:t>
            </a:r>
            <a:endParaRPr lang="zh-CN" altLang="en-US" sz="1400" dirty="0">
              <a:solidFill>
                <a:schemeClr val="tx2"/>
              </a:solidFill>
              <a:latin typeface="Consolas" panose="020B0609020204030204" charset="0"/>
              <a:ea typeface="Consolas" panose="020B0609020204030204" charset="0"/>
              <a:cs typeface="Consolas" panose="020B0609020204030204" charset="0"/>
            </a:endParaRPr>
          </a:p>
        </p:txBody>
      </p:sp>
      <p:sp>
        <p:nvSpPr>
          <p:cNvPr id="22" name="TextBox 21"/>
          <p:cNvSpPr txBox="1"/>
          <p:nvPr/>
        </p:nvSpPr>
        <p:spPr>
          <a:xfrm>
            <a:off x="9595414" y="5406820"/>
            <a:ext cx="1632030" cy="753110"/>
          </a:xfrm>
          <a:prstGeom prst="rect">
            <a:avLst/>
          </a:prstGeom>
          <a:noFill/>
        </p:spPr>
        <p:txBody>
          <a:bodyPr wrap="square" rtlCol="0">
            <a:spAutoFit/>
          </a:bodyPr>
          <a:lstStyle/>
          <a:p>
            <a:pPr algn="r"/>
            <a:r>
              <a:rPr lang="en-US" sz="1300" b="1" dirty="0">
                <a:solidFill>
                  <a:srgbClr val="FFFFFF"/>
                </a:solidFill>
              </a:rPr>
              <a:t>Annual Meet-up</a:t>
            </a:r>
            <a:endParaRPr lang="en-US" sz="1300" b="1" dirty="0">
              <a:solidFill>
                <a:srgbClr val="FFFFFF"/>
              </a:solidFill>
            </a:endParaRPr>
          </a:p>
          <a:p>
            <a:pPr algn="r"/>
            <a:r>
              <a:rPr lang="en-US" sz="3000" b="1" dirty="0">
                <a:solidFill>
                  <a:srgbClr val="FFFFFF"/>
                </a:solidFill>
                <a:latin typeface="+mj-lt"/>
              </a:rPr>
              <a:t>2021</a:t>
            </a:r>
            <a:endParaRPr lang="en-US" sz="3000" b="1" dirty="0">
              <a:solidFill>
                <a:srgbClr val="FFFFFF"/>
              </a:solidFill>
              <a:latin typeface="+mj-lt"/>
            </a:endParaRPr>
          </a:p>
        </p:txBody>
      </p:sp>
      <p:sp>
        <p:nvSpPr>
          <p:cNvPr id="3" name="矩形 2"/>
          <p:cNvSpPr/>
          <p:nvPr/>
        </p:nvSpPr>
        <p:spPr>
          <a:xfrm>
            <a:off x="7703510" y="905554"/>
            <a:ext cx="4439920" cy="1753235"/>
          </a:xfrm>
          <a:prstGeom prst="rect">
            <a:avLst/>
          </a:prstGeom>
          <a:noFill/>
        </p:spPr>
        <p:txBody>
          <a:bodyPr wrap="none" lIns="91440" tIns="45720" rIns="91440" bIns="45720">
            <a:spAutoFit/>
          </a:bodyPr>
          <a:lstStyle/>
          <a:p>
            <a:pPr algn="ctr"/>
            <a:r>
              <a:rPr lang="en-US" altLang="zh-CN" sz="5400" b="1" cap="none" spc="50" dirty="0">
                <a:ln w="0"/>
                <a:solidFill>
                  <a:schemeClr val="bg2"/>
                </a:solidFill>
                <a:effectLst>
                  <a:innerShdw blurRad="63500" dist="50800" dir="13500000">
                    <a:srgbClr val="000000">
                      <a:alpha val="50000"/>
                    </a:srgbClr>
                  </a:innerShdw>
                </a:effectLst>
              </a:rPr>
              <a:t>T</a:t>
            </a:r>
            <a:r>
              <a:rPr lang="en-US" altLang="zh-CN" sz="5400" b="1" cap="none" spc="50" dirty="0">
                <a:ln w="0"/>
                <a:solidFill>
                  <a:schemeClr val="bg2"/>
                </a:solidFill>
                <a:effectLst>
                  <a:innerShdw blurRad="63500" dist="50800" dir="13500000">
                    <a:srgbClr val="000000">
                      <a:alpha val="50000"/>
                    </a:srgbClr>
                  </a:innerShdw>
                </a:effectLst>
              </a:rPr>
              <a:t>raval</a:t>
            </a:r>
            <a:endParaRPr lang="en-US" altLang="zh-CN" sz="5400" b="1" cap="none" spc="50" dirty="0">
              <a:ln w="0"/>
              <a:solidFill>
                <a:schemeClr val="bg2"/>
              </a:solidFill>
              <a:effectLst>
                <a:innerShdw blurRad="63500" dist="50800" dir="13500000">
                  <a:srgbClr val="000000">
                    <a:alpha val="50000"/>
                  </a:srgbClr>
                </a:innerShdw>
              </a:effectLst>
            </a:endParaRPr>
          </a:p>
          <a:p>
            <a:pPr algn="ctr"/>
            <a:r>
              <a:rPr lang="en-US" altLang="zh-CN" sz="5400" b="1" cap="none" spc="50" dirty="0">
                <a:ln w="0"/>
                <a:solidFill>
                  <a:schemeClr val="bg2"/>
                </a:solidFill>
                <a:effectLst>
                  <a:innerShdw blurRad="63500" dist="50800" dir="13500000">
                    <a:srgbClr val="000000">
                      <a:alpha val="50000"/>
                    </a:srgbClr>
                  </a:innerShdw>
                </a:effectLst>
              </a:rPr>
              <a:t>M</a:t>
            </a:r>
            <a:r>
              <a:rPr lang="en-US" altLang="zh-CN" sz="5400" b="1" cap="none" spc="50" dirty="0">
                <a:ln w="0"/>
                <a:solidFill>
                  <a:schemeClr val="bg2"/>
                </a:solidFill>
                <a:effectLst>
                  <a:innerShdw blurRad="63500" dist="50800" dir="13500000">
                    <a:srgbClr val="000000">
                      <a:alpha val="50000"/>
                    </a:srgbClr>
                  </a:innerShdw>
                </a:effectLst>
              </a:rPr>
              <a:t>anagement</a:t>
            </a:r>
            <a:endParaRPr lang="en-US" altLang="zh-CN" sz="5400" b="1" cap="none" spc="50" dirty="0">
              <a:ln w="0"/>
              <a:solidFill>
                <a:schemeClr val="bg2"/>
              </a:solidFill>
              <a:effectLst>
                <a:innerShdw blurRad="63500" dist="50800" dir="13500000">
                  <a:srgbClr val="000000">
                    <a:alpha val="50000"/>
                  </a:srgbClr>
                </a:innerShdw>
              </a:effectLst>
            </a:endParaRPr>
          </a:p>
        </p:txBody>
      </p:sp>
    </p:spTree>
  </p:cSld>
  <p:clrMapOvr>
    <a:masterClrMapping/>
  </p:clrMapOvr>
  <mc:AlternateContent xmlns:mc="http://schemas.openxmlformats.org/markup-compatibility/2006">
    <mc:Choice xmlns:p15="http://schemas.microsoft.com/office/powerpoint/2012/main" Requires="p15">
      <p:transition xmlns:p14="http://schemas.microsoft.com/office/powerpoint/2010/main" spd="slow" Requires="p14" p14:dur="1250">
        <p15:prstTrans prst="pageCurlDouble"/>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anim calcmode="lin" valueType="num">
                                      <p:cBhvr>
                                        <p:cTn id="8" dur="500" fill="hold"/>
                                        <p:tgtEl>
                                          <p:spTgt spid="11"/>
                                        </p:tgtEl>
                                        <p:attrNameLst>
                                          <p:attrName>ppt_x</p:attrName>
                                        </p:attrNameLst>
                                      </p:cBhvr>
                                      <p:tavLst>
                                        <p:tav tm="0">
                                          <p:val>
                                            <p:strVal val="#ppt_x"/>
                                          </p:val>
                                        </p:tav>
                                        <p:tav tm="100000">
                                          <p:val>
                                            <p:strVal val="#ppt_x"/>
                                          </p:val>
                                        </p:tav>
                                      </p:tavLst>
                                    </p:anim>
                                    <p:anim calcmode="lin" valueType="num">
                                      <p:cBhvr>
                                        <p:cTn id="9" dur="500" fill="hold"/>
                                        <p:tgtEl>
                                          <p:spTgt spid="11"/>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53" presetClass="entr" presetSubtype="16" fill="hold" grpId="0" nodeType="after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p:cTn id="13" dur="500" fill="hold"/>
                                        <p:tgtEl>
                                          <p:spTgt spid="18"/>
                                        </p:tgtEl>
                                        <p:attrNameLst>
                                          <p:attrName>ppt_w</p:attrName>
                                        </p:attrNameLst>
                                      </p:cBhvr>
                                      <p:tavLst>
                                        <p:tav tm="0">
                                          <p:val>
                                            <p:fltVal val="0"/>
                                          </p:val>
                                        </p:tav>
                                        <p:tav tm="100000">
                                          <p:val>
                                            <p:strVal val="#ppt_w"/>
                                          </p:val>
                                        </p:tav>
                                      </p:tavLst>
                                    </p:anim>
                                    <p:anim calcmode="lin" valueType="num">
                                      <p:cBhvr>
                                        <p:cTn id="14" dur="500" fill="hold"/>
                                        <p:tgtEl>
                                          <p:spTgt spid="18"/>
                                        </p:tgtEl>
                                        <p:attrNameLst>
                                          <p:attrName>ppt_h</p:attrName>
                                        </p:attrNameLst>
                                      </p:cBhvr>
                                      <p:tavLst>
                                        <p:tav tm="0">
                                          <p:val>
                                            <p:fltVal val="0"/>
                                          </p:val>
                                        </p:tav>
                                        <p:tav tm="100000">
                                          <p:val>
                                            <p:strVal val="#ppt_h"/>
                                          </p:val>
                                        </p:tav>
                                      </p:tavLst>
                                    </p:anim>
                                    <p:animEffect transition="in" filter="fade">
                                      <p:cBhvr>
                                        <p:cTn id="15" dur="500"/>
                                        <p:tgtEl>
                                          <p:spTgt spid="18"/>
                                        </p:tgtEl>
                                      </p:cBhvr>
                                    </p:animEffect>
                                  </p:childTnLst>
                                </p:cTn>
                              </p:par>
                            </p:childTnLst>
                          </p:cTn>
                        </p:par>
                        <p:par>
                          <p:cTn id="16" fill="hold">
                            <p:stCondLst>
                              <p:cond delay="1000"/>
                            </p:stCondLst>
                            <p:childTnLst>
                              <p:par>
                                <p:cTn id="17" presetID="53" presetClass="entr" presetSubtype="16" fill="hold" grpId="0" nodeType="afterEffect">
                                  <p:stCondLst>
                                    <p:cond delay="0"/>
                                  </p:stCondLst>
                                  <p:childTnLst>
                                    <p:set>
                                      <p:cBhvr>
                                        <p:cTn id="18" dur="1" fill="hold">
                                          <p:stCondLst>
                                            <p:cond delay="0"/>
                                          </p:stCondLst>
                                        </p:cTn>
                                        <p:tgtEl>
                                          <p:spTgt spid="17"/>
                                        </p:tgtEl>
                                        <p:attrNameLst>
                                          <p:attrName>style.visibility</p:attrName>
                                        </p:attrNameLst>
                                      </p:cBhvr>
                                      <p:to>
                                        <p:strVal val="visible"/>
                                      </p:to>
                                    </p:set>
                                    <p:anim calcmode="lin" valueType="num">
                                      <p:cBhvr>
                                        <p:cTn id="19" dur="500" fill="hold"/>
                                        <p:tgtEl>
                                          <p:spTgt spid="17"/>
                                        </p:tgtEl>
                                        <p:attrNameLst>
                                          <p:attrName>ppt_w</p:attrName>
                                        </p:attrNameLst>
                                      </p:cBhvr>
                                      <p:tavLst>
                                        <p:tav tm="0">
                                          <p:val>
                                            <p:fltVal val="0"/>
                                          </p:val>
                                        </p:tav>
                                        <p:tav tm="100000">
                                          <p:val>
                                            <p:strVal val="#ppt_w"/>
                                          </p:val>
                                        </p:tav>
                                      </p:tavLst>
                                    </p:anim>
                                    <p:anim calcmode="lin" valueType="num">
                                      <p:cBhvr>
                                        <p:cTn id="20" dur="500" fill="hold"/>
                                        <p:tgtEl>
                                          <p:spTgt spid="17"/>
                                        </p:tgtEl>
                                        <p:attrNameLst>
                                          <p:attrName>ppt_h</p:attrName>
                                        </p:attrNameLst>
                                      </p:cBhvr>
                                      <p:tavLst>
                                        <p:tav tm="0">
                                          <p:val>
                                            <p:fltVal val="0"/>
                                          </p:val>
                                        </p:tav>
                                        <p:tav tm="100000">
                                          <p:val>
                                            <p:strVal val="#ppt_h"/>
                                          </p:val>
                                        </p:tav>
                                      </p:tavLst>
                                    </p:anim>
                                    <p:animEffect transition="in" filter="fade">
                                      <p:cBhvr>
                                        <p:cTn id="21" dur="500"/>
                                        <p:tgtEl>
                                          <p:spTgt spid="17"/>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8" fill="hold" grpId="0" nodeType="clickEffect">
                                  <p:stCondLst>
                                    <p:cond delay="0"/>
                                  </p:stCondLst>
                                  <p:childTnLst>
                                    <p:set>
                                      <p:cBhvr>
                                        <p:cTn id="25" dur="1" fill="hold">
                                          <p:stCondLst>
                                            <p:cond delay="0"/>
                                          </p:stCondLst>
                                        </p:cTn>
                                        <p:tgtEl>
                                          <p:spTgt spid="19"/>
                                        </p:tgtEl>
                                        <p:attrNameLst>
                                          <p:attrName>style.visibility</p:attrName>
                                        </p:attrNameLst>
                                      </p:cBhvr>
                                      <p:to>
                                        <p:strVal val="visible"/>
                                      </p:to>
                                    </p:set>
                                    <p:anim calcmode="lin" valueType="num">
                                      <p:cBhvr additive="base">
                                        <p:cTn id="26" dur="500"/>
                                        <p:tgtEl>
                                          <p:spTgt spid="19"/>
                                        </p:tgtEl>
                                        <p:attrNameLst>
                                          <p:attrName>ppt_x</p:attrName>
                                        </p:attrNameLst>
                                      </p:cBhvr>
                                      <p:tavLst>
                                        <p:tav tm="0">
                                          <p:val>
                                            <p:strVal val="#ppt_x-#ppt_w*1.125000"/>
                                          </p:val>
                                        </p:tav>
                                        <p:tav tm="100000">
                                          <p:val>
                                            <p:strVal val="#ppt_x"/>
                                          </p:val>
                                        </p:tav>
                                      </p:tavLst>
                                    </p:anim>
                                    <p:animEffect transition="in" filter="wipe(right)">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7" grpId="0"/>
      <p:bldP spid="18" grpId="0"/>
      <p:bldP spid="19" grpId="0"/>
      <p:bldP spid="3"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custDataLst>
              <p:tags r:id="rId1"/>
            </p:custDataLst>
          </p:nvPr>
        </p:nvPicPr>
        <p:blipFill>
          <a:blip r:embed="rId2"/>
          <a:stretch>
            <a:fillRect/>
          </a:stretch>
        </p:blipFill>
        <p:spPr>
          <a:xfrm>
            <a:off x="8073390" y="2565138"/>
            <a:ext cx="4118610" cy="3683000"/>
          </a:xfrm>
          <a:prstGeom prst="rect">
            <a:avLst/>
          </a:prstGeom>
        </p:spPr>
      </p:pic>
      <p:sp>
        <p:nvSpPr>
          <p:cNvPr id="2" name="文本占位符 1"/>
          <p:cNvSpPr>
            <a:spLocks noGrp="1"/>
          </p:cNvSpPr>
          <p:nvPr>
            <p:ph type="body" sz="quarter" idx="10"/>
          </p:nvPr>
        </p:nvSpPr>
        <p:spPr/>
        <p:txBody>
          <a:bodyPr/>
          <a:lstStyle/>
          <a:p>
            <a:endParaRPr lang="zh-CN" altLang="en-US"/>
          </a:p>
        </p:txBody>
      </p:sp>
      <p:sp>
        <p:nvSpPr>
          <p:cNvPr id="4" name="Title 2"/>
          <p:cNvSpPr>
            <a:spLocks noGrp="1"/>
          </p:cNvSpPr>
          <p:nvPr/>
        </p:nvSpPr>
        <p:spPr>
          <a:xfrm>
            <a:off x="3667125" y="5089898"/>
            <a:ext cx="5273675" cy="1158240"/>
          </a:xfrm>
          <a:prstGeom prst="rect">
            <a:avLst/>
          </a:prstGeom>
        </p:spPr>
        <p:txBody>
          <a:bodyPr vert="horz" lIns="91440" tIns="45720" rIns="91440" bIns="45720" rtlCol="0" anchor="ctr">
            <a:noAutofit/>
          </a:bodyPr>
          <a:lstStyle>
            <a:lvl1pPr algn="ctr" defTabSz="914400" rtl="0" eaLnBrk="1" latinLnBrk="0" hangingPunct="1">
              <a:lnSpc>
                <a:spcPct val="90000"/>
              </a:lnSpc>
              <a:spcBef>
                <a:spcPct val="0"/>
              </a:spcBef>
              <a:buNone/>
              <a:defRPr sz="2500" b="1" kern="1200">
                <a:solidFill>
                  <a:schemeClr val="tx1"/>
                </a:solidFill>
                <a:latin typeface="+mn-lt"/>
                <a:ea typeface="+mj-ea"/>
                <a:cs typeface="+mj-cs"/>
              </a:defRPr>
            </a:lvl1pPr>
          </a:lstStyle>
          <a:p>
            <a:r>
              <a:rPr lang="zh-CN" altLang="en-US" sz="3200" dirty="0">
                <a:solidFill>
                  <a:schemeClr val="accent5"/>
                </a:solidFill>
                <a:latin typeface="+mj-lt"/>
              </a:rPr>
              <a:t>字</a:t>
            </a:r>
            <a:r>
              <a:rPr lang="en-US" altLang="zh-CN" sz="3200" dirty="0">
                <a:solidFill>
                  <a:schemeClr val="accent5"/>
                </a:solidFill>
                <a:latin typeface="+mj-lt"/>
              </a:rPr>
              <a:t> </a:t>
            </a:r>
            <a:r>
              <a:rPr lang="zh-CN" altLang="en-US" sz="3200" dirty="0">
                <a:solidFill>
                  <a:schemeClr val="accent5"/>
                </a:solidFill>
                <a:latin typeface="+mj-lt"/>
              </a:rPr>
              <a:t>典</a:t>
            </a:r>
            <a:r>
              <a:rPr lang="en-US" altLang="zh-CN" sz="3200" dirty="0">
                <a:solidFill>
                  <a:schemeClr val="accent5"/>
                </a:solidFill>
                <a:latin typeface="+mj-lt"/>
              </a:rPr>
              <a:t> </a:t>
            </a:r>
            <a:r>
              <a:rPr lang="zh-CN" altLang="en-US" sz="3200" dirty="0">
                <a:solidFill>
                  <a:schemeClr val="accent5"/>
                </a:solidFill>
                <a:latin typeface="+mj-lt"/>
              </a:rPr>
              <a:t>树</a:t>
            </a:r>
            <a:endParaRPr lang="zh-CN" altLang="en-US" sz="3200" dirty="0">
              <a:solidFill>
                <a:schemeClr val="accent5"/>
              </a:solidFill>
              <a:latin typeface="+mj-lt"/>
            </a:endParaRPr>
          </a:p>
          <a:p>
            <a:endParaRPr lang="zh-CN" altLang="en-US" sz="3200" dirty="0">
              <a:solidFill>
                <a:schemeClr val="accent5"/>
              </a:solidFill>
              <a:latin typeface="+mj-lt"/>
            </a:endParaRPr>
          </a:p>
          <a:p>
            <a:r>
              <a:rPr lang="zh-CN" altLang="en-US" sz="3200" dirty="0">
                <a:solidFill>
                  <a:schemeClr val="accent5"/>
                </a:solidFill>
                <a:latin typeface="+mj-lt"/>
              </a:rPr>
              <a:t>（</a:t>
            </a:r>
            <a:r>
              <a:rPr lang="en-US" altLang="zh-CN" sz="3200" dirty="0">
                <a:solidFill>
                  <a:schemeClr val="accent5"/>
                </a:solidFill>
                <a:latin typeface="+mj-lt"/>
              </a:rPr>
              <a:t>Trie Tree</a:t>
            </a:r>
            <a:r>
              <a:rPr lang="zh-CN" altLang="en-US" sz="3200" dirty="0">
                <a:solidFill>
                  <a:schemeClr val="accent5"/>
                </a:solidFill>
                <a:latin typeface="+mj-lt"/>
              </a:rPr>
              <a:t>）</a:t>
            </a:r>
            <a:endParaRPr lang="zh-CN" altLang="en-US" sz="3200" dirty="0">
              <a:solidFill>
                <a:schemeClr val="accent5"/>
              </a:solidFill>
              <a:latin typeface="+mj-lt"/>
            </a:endParaRPr>
          </a:p>
        </p:txBody>
      </p:sp>
      <p:sp>
        <p:nvSpPr>
          <p:cNvPr id="8" name="文本框 7"/>
          <p:cNvSpPr txBox="1"/>
          <p:nvPr/>
        </p:nvSpPr>
        <p:spPr>
          <a:xfrm>
            <a:off x="338667" y="990318"/>
            <a:ext cx="8805333" cy="3416320"/>
          </a:xfrm>
          <a:prstGeom prst="rect">
            <a:avLst/>
          </a:prstGeom>
          <a:noFill/>
        </p:spPr>
        <p:txBody>
          <a:bodyPr wrap="square" rtlCol="0">
            <a:spAutoFit/>
          </a:bodyPr>
          <a:lstStyle/>
          <a:p>
            <a:r>
              <a:rPr lang="en-US" altLang="zh-CN" sz="2400" b="1">
                <a:latin typeface="宋体" panose="02010600030101010101" pitchFamily="2" charset="-122"/>
                <a:ea typeface="宋体" panose="02010600030101010101" pitchFamily="2" charset="-122"/>
              </a:rPr>
              <a:t>Trie</a:t>
            </a:r>
            <a:r>
              <a:rPr lang="zh-CN" altLang="en-US" sz="2400" b="1">
                <a:latin typeface="宋体" panose="02010600030101010101" pitchFamily="2" charset="-122"/>
                <a:ea typeface="宋体" panose="02010600030101010101" pitchFamily="2" charset="-122"/>
              </a:rPr>
              <a:t>树</a:t>
            </a:r>
            <a:r>
              <a:rPr lang="zh-CN" altLang="en-US" sz="2400" b="1">
                <a:solidFill>
                  <a:srgbClr val="FF0000"/>
                </a:solidFill>
                <a:latin typeface="宋体" panose="02010600030101010101" pitchFamily="2" charset="-122"/>
                <a:ea typeface="宋体" panose="02010600030101010101" pitchFamily="2" charset="-122"/>
              </a:rPr>
              <a:t>特性</a:t>
            </a:r>
            <a:r>
              <a:rPr lang="zh-CN" altLang="en-US" sz="2400" b="1">
                <a:latin typeface="宋体" panose="02010600030101010101" pitchFamily="2" charset="-122"/>
                <a:ea typeface="宋体" panose="02010600030101010101" pitchFamily="2" charset="-122"/>
              </a:rPr>
              <a:t>：</a:t>
            </a:r>
            <a:endParaRPr lang="en-US" altLang="zh-CN" sz="2400" b="1">
              <a:latin typeface="宋体" panose="02010600030101010101" pitchFamily="2" charset="-122"/>
              <a:ea typeface="宋体" panose="02010600030101010101" pitchFamily="2" charset="-122"/>
            </a:endParaRPr>
          </a:p>
          <a:p>
            <a:r>
              <a:rPr lang="en-US" altLang="zh-CN" sz="2400" b="1">
                <a:latin typeface="宋体" panose="02010600030101010101" pitchFamily="2" charset="-122"/>
                <a:ea typeface="宋体" panose="02010600030101010101" pitchFamily="2" charset="-122"/>
              </a:rPr>
              <a:t>1</a:t>
            </a:r>
            <a:r>
              <a:rPr lang="zh-CN" altLang="en-US" sz="2400" b="1">
                <a:latin typeface="宋体" panose="02010600030101010101" pitchFamily="2" charset="-122"/>
                <a:ea typeface="宋体" panose="02010600030101010101" pitchFamily="2" charset="-122"/>
              </a:rPr>
              <a:t>）</a:t>
            </a:r>
            <a:r>
              <a:rPr lang="zh-CN" altLang="en-US" sz="2400" b="1">
                <a:solidFill>
                  <a:srgbClr val="0070C0"/>
                </a:solidFill>
                <a:latin typeface="宋体" panose="02010600030101010101" pitchFamily="2" charset="-122"/>
                <a:ea typeface="宋体" panose="02010600030101010101" pitchFamily="2" charset="-122"/>
              </a:rPr>
              <a:t>根节点</a:t>
            </a:r>
            <a:r>
              <a:rPr lang="zh-CN" altLang="en-US" sz="2400" b="1">
                <a:latin typeface="宋体" panose="02010600030101010101" pitchFamily="2" charset="-122"/>
                <a:ea typeface="宋体" panose="02010600030101010101" pitchFamily="2" charset="-122"/>
              </a:rPr>
              <a:t>不包含字符，除根节点外每一个节点都只包含一个字符。</a:t>
            </a:r>
            <a:endParaRPr lang="en-US" altLang="zh-CN" sz="2400" b="1">
              <a:latin typeface="宋体" panose="02010600030101010101" pitchFamily="2" charset="-122"/>
              <a:ea typeface="宋体" panose="02010600030101010101" pitchFamily="2" charset="-122"/>
            </a:endParaRPr>
          </a:p>
          <a:p>
            <a:r>
              <a:rPr lang="en-US" altLang="zh-CN" sz="2400" b="1">
                <a:latin typeface="宋体" panose="02010600030101010101" pitchFamily="2" charset="-122"/>
                <a:ea typeface="宋体" panose="02010600030101010101" pitchFamily="2" charset="-122"/>
              </a:rPr>
              <a:t>2</a:t>
            </a:r>
            <a:r>
              <a:rPr lang="zh-CN" altLang="en-US" sz="2400" b="1">
                <a:latin typeface="宋体" panose="02010600030101010101" pitchFamily="2" charset="-122"/>
                <a:ea typeface="宋体" panose="02010600030101010101" pitchFamily="2" charset="-122"/>
              </a:rPr>
              <a:t>）从根节点到某一节点，路径上经过的字符连接起来，为该节点对应的字符串。</a:t>
            </a:r>
            <a:endParaRPr lang="en-US" altLang="zh-CN" sz="2400" b="1">
              <a:latin typeface="宋体" panose="02010600030101010101" pitchFamily="2" charset="-122"/>
              <a:ea typeface="宋体" panose="02010600030101010101" pitchFamily="2" charset="-122"/>
            </a:endParaRPr>
          </a:p>
          <a:p>
            <a:r>
              <a:rPr lang="en-US" altLang="zh-CN" sz="2400" b="1">
                <a:latin typeface="宋体" panose="02010600030101010101" pitchFamily="2" charset="-122"/>
                <a:ea typeface="宋体" panose="02010600030101010101" pitchFamily="2" charset="-122"/>
              </a:rPr>
              <a:t>3</a:t>
            </a:r>
            <a:r>
              <a:rPr lang="zh-CN" altLang="en-US" sz="2400" b="1">
                <a:latin typeface="宋体" panose="02010600030101010101" pitchFamily="2" charset="-122"/>
                <a:ea typeface="宋体" panose="02010600030101010101" pitchFamily="2" charset="-122"/>
              </a:rPr>
              <a:t>）每个节点的所有子节点包含的字符都不相同。</a:t>
            </a:r>
            <a:endParaRPr lang="en-US" altLang="zh-CN" sz="2400" b="1">
              <a:latin typeface="宋体" panose="02010600030101010101" pitchFamily="2" charset="-122"/>
              <a:ea typeface="宋体" panose="02010600030101010101" pitchFamily="2" charset="-122"/>
            </a:endParaRPr>
          </a:p>
          <a:p>
            <a:r>
              <a:rPr lang="en-US" altLang="zh-CN" sz="2400" b="1">
                <a:latin typeface="宋体" panose="02010600030101010101" pitchFamily="2" charset="-122"/>
                <a:ea typeface="宋体" panose="02010600030101010101" pitchFamily="2" charset="-122"/>
              </a:rPr>
              <a:t>4</a:t>
            </a:r>
            <a:r>
              <a:rPr lang="zh-CN" altLang="en-US" sz="2400" b="1">
                <a:latin typeface="宋体" panose="02010600030101010101" pitchFamily="2" charset="-122"/>
                <a:ea typeface="宋体" panose="02010600030101010101" pitchFamily="2" charset="-122"/>
              </a:rPr>
              <a:t>）如果字符的种数为</a:t>
            </a:r>
            <a:r>
              <a:rPr lang="en-US" altLang="zh-CN" sz="2400" b="1">
                <a:latin typeface="宋体" panose="02010600030101010101" pitchFamily="2" charset="-122"/>
                <a:ea typeface="宋体" panose="02010600030101010101" pitchFamily="2" charset="-122"/>
              </a:rPr>
              <a:t>n</a:t>
            </a:r>
            <a:r>
              <a:rPr lang="zh-CN" altLang="en-US" sz="2400" b="1">
                <a:latin typeface="宋体" panose="02010600030101010101" pitchFamily="2" charset="-122"/>
                <a:ea typeface="宋体" panose="02010600030101010101" pitchFamily="2" charset="-122"/>
              </a:rPr>
              <a:t>，则每个结点的出度为</a:t>
            </a:r>
            <a:r>
              <a:rPr lang="en-US" altLang="zh-CN" sz="2400" b="1">
                <a:latin typeface="宋体" panose="02010600030101010101" pitchFamily="2" charset="-122"/>
                <a:ea typeface="宋体" panose="02010600030101010101" pitchFamily="2" charset="-122"/>
              </a:rPr>
              <a:t>n</a:t>
            </a:r>
            <a:r>
              <a:rPr lang="zh-CN" altLang="en-US" sz="2400" b="1">
                <a:latin typeface="宋体" panose="02010600030101010101" pitchFamily="2" charset="-122"/>
                <a:ea typeface="宋体" panose="02010600030101010101" pitchFamily="2" charset="-122"/>
              </a:rPr>
              <a:t>，这也是空间换时间的体现，浪费了很多的空间。</a:t>
            </a:r>
            <a:endParaRPr lang="en-US" altLang="zh-CN" sz="2400" b="1">
              <a:latin typeface="宋体" panose="02010600030101010101" pitchFamily="2" charset="-122"/>
              <a:ea typeface="宋体" panose="02010600030101010101" pitchFamily="2" charset="-122"/>
            </a:endParaRPr>
          </a:p>
          <a:p>
            <a:r>
              <a:rPr lang="en-US" altLang="zh-CN" sz="2400" b="1">
                <a:latin typeface="宋体" panose="02010600030101010101" pitchFamily="2" charset="-122"/>
                <a:ea typeface="宋体" panose="02010600030101010101" pitchFamily="2" charset="-122"/>
              </a:rPr>
              <a:t>5</a:t>
            </a:r>
            <a:r>
              <a:rPr lang="zh-CN" altLang="en-US" sz="2400" b="1">
                <a:latin typeface="宋体" panose="02010600030101010101" pitchFamily="2" charset="-122"/>
                <a:ea typeface="宋体" panose="02010600030101010101" pitchFamily="2" charset="-122"/>
              </a:rPr>
              <a:t>）插入查找的复杂度为</a:t>
            </a:r>
            <a:r>
              <a:rPr lang="en-US" altLang="zh-CN" sz="2400" b="1">
                <a:latin typeface="宋体" panose="02010600030101010101" pitchFamily="2" charset="-122"/>
                <a:ea typeface="宋体" panose="02010600030101010101" pitchFamily="2" charset="-122"/>
              </a:rPr>
              <a:t>O(n)</a:t>
            </a:r>
            <a:r>
              <a:rPr lang="zh-CN" altLang="en-US" sz="2400" b="1">
                <a:latin typeface="宋体" panose="02010600030101010101" pitchFamily="2" charset="-122"/>
                <a:ea typeface="宋体" panose="02010600030101010101" pitchFamily="2" charset="-122"/>
              </a:rPr>
              <a:t>，</a:t>
            </a:r>
            <a:r>
              <a:rPr lang="en-US" altLang="zh-CN" sz="2400" b="1">
                <a:latin typeface="宋体" panose="02010600030101010101" pitchFamily="2" charset="-122"/>
                <a:ea typeface="宋体" panose="02010600030101010101" pitchFamily="2" charset="-122"/>
              </a:rPr>
              <a:t>n</a:t>
            </a:r>
            <a:r>
              <a:rPr lang="zh-CN" altLang="en-US" sz="2400" b="1">
                <a:latin typeface="宋体" panose="02010600030101010101" pitchFamily="2" charset="-122"/>
                <a:ea typeface="宋体" panose="02010600030101010101" pitchFamily="2" charset="-122"/>
              </a:rPr>
              <a:t>为字符串长度。</a:t>
            </a:r>
            <a:endParaRPr lang="zh-CN" altLang="en-US" sz="2400" b="1">
              <a:latin typeface="宋体" panose="02010600030101010101" pitchFamily="2" charset="-122"/>
              <a:ea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sp>
        <p:nvSpPr>
          <p:cNvPr id="3" name="标题 2"/>
          <p:cNvSpPr>
            <a:spLocks noGrp="1"/>
          </p:cNvSpPr>
          <p:nvPr>
            <p:ph type="title"/>
          </p:nvPr>
        </p:nvSpPr>
        <p:spPr/>
        <p:txBody>
          <a:bodyPr/>
          <a:lstStyle/>
          <a:p>
            <a:r>
              <a:rPr lang="en-US" altLang="zh-CN"/>
              <a:t>Tire</a:t>
            </a:r>
            <a:r>
              <a:rPr lang="zh-CN" altLang="en-US"/>
              <a:t>树操作</a:t>
            </a:r>
            <a:endParaRPr lang="zh-CN" altLang="en-US"/>
          </a:p>
        </p:txBody>
      </p:sp>
      <p:sp>
        <p:nvSpPr>
          <p:cNvPr id="5" name="文本框 4"/>
          <p:cNvSpPr txBox="1"/>
          <p:nvPr/>
        </p:nvSpPr>
        <p:spPr>
          <a:xfrm>
            <a:off x="1052027" y="1303845"/>
            <a:ext cx="6097554" cy="5078313"/>
          </a:xfrm>
          <a:prstGeom prst="rect">
            <a:avLst/>
          </a:prstGeom>
          <a:noFill/>
        </p:spPr>
        <p:txBody>
          <a:bodyPr wrap="square">
            <a:spAutoFit/>
          </a:bodyPr>
          <a:lstStyle/>
          <a:p>
            <a:pPr algn="l"/>
            <a:r>
              <a:rPr lang="zh-CN" altLang="en-US" b="0" i="0">
                <a:solidFill>
                  <a:srgbClr val="24292E"/>
                </a:solidFill>
                <a:effectLst/>
                <a:latin typeface="Verdana" panose="020B0604030504040204" pitchFamily="34" charset="0"/>
              </a:rPr>
              <a:t>操作：</a:t>
            </a:r>
            <a:br>
              <a:rPr lang="zh-CN" altLang="en-US" b="0" i="0">
                <a:solidFill>
                  <a:srgbClr val="24292E"/>
                </a:solidFill>
                <a:effectLst/>
                <a:latin typeface="Verdana" panose="020B0604030504040204" pitchFamily="34" charset="0"/>
              </a:rPr>
            </a:br>
            <a:r>
              <a:rPr lang="en-US" altLang="zh-CN" b="0" i="0">
                <a:solidFill>
                  <a:srgbClr val="24292E"/>
                </a:solidFill>
                <a:effectLst/>
                <a:latin typeface="Verdana" panose="020B0604030504040204" pitchFamily="34" charset="0"/>
              </a:rPr>
              <a:t>1.</a:t>
            </a:r>
            <a:r>
              <a:rPr lang="zh-CN" altLang="en-US" b="0" i="0">
                <a:solidFill>
                  <a:srgbClr val="FF0000"/>
                </a:solidFill>
                <a:effectLst/>
                <a:latin typeface="Verdana" panose="020B0604030504040204" pitchFamily="34" charset="0"/>
              </a:rPr>
              <a:t>初始化</a:t>
            </a:r>
            <a:r>
              <a:rPr lang="zh-CN" altLang="en-US" b="0" i="0">
                <a:solidFill>
                  <a:srgbClr val="24292E"/>
                </a:solidFill>
                <a:effectLst/>
                <a:latin typeface="Verdana" panose="020B0604030504040204" pitchFamily="34" charset="0"/>
              </a:rPr>
              <a:t>或清空：遍历</a:t>
            </a:r>
            <a:r>
              <a:rPr lang="en-US" altLang="zh-CN" b="0" i="0">
                <a:solidFill>
                  <a:srgbClr val="24292E"/>
                </a:solidFill>
                <a:effectLst/>
                <a:latin typeface="Verdana" panose="020B0604030504040204" pitchFamily="34" charset="0"/>
              </a:rPr>
              <a:t>Trie</a:t>
            </a:r>
            <a:r>
              <a:rPr lang="zh-CN" altLang="en-US" b="0" i="0">
                <a:solidFill>
                  <a:srgbClr val="24292E"/>
                </a:solidFill>
                <a:effectLst/>
                <a:latin typeface="Verdana" panose="020B0604030504040204" pitchFamily="34" charset="0"/>
              </a:rPr>
              <a:t>，删除所有节点，只保留根节点。</a:t>
            </a:r>
            <a:endParaRPr lang="zh-CN" altLang="en-US" b="0" i="0">
              <a:solidFill>
                <a:srgbClr val="24292E"/>
              </a:solidFill>
              <a:effectLst/>
              <a:latin typeface="Verdana" panose="020B0604030504040204" pitchFamily="34" charset="0"/>
            </a:endParaRPr>
          </a:p>
          <a:p>
            <a:pPr algn="l"/>
            <a:r>
              <a:rPr lang="en-US" altLang="zh-CN" b="0" i="0">
                <a:solidFill>
                  <a:srgbClr val="24292E"/>
                </a:solidFill>
                <a:effectLst/>
                <a:latin typeface="Verdana" panose="020B0604030504040204" pitchFamily="34" charset="0"/>
              </a:rPr>
              <a:t>2.</a:t>
            </a:r>
            <a:r>
              <a:rPr lang="zh-CN" altLang="en-US" b="0" i="0">
                <a:solidFill>
                  <a:srgbClr val="FF0000"/>
                </a:solidFill>
                <a:effectLst/>
                <a:latin typeface="Verdana" panose="020B0604030504040204" pitchFamily="34" charset="0"/>
              </a:rPr>
              <a:t>插入</a:t>
            </a:r>
            <a:r>
              <a:rPr lang="zh-CN" altLang="en-US" b="0" i="0">
                <a:solidFill>
                  <a:srgbClr val="0070C0"/>
                </a:solidFill>
                <a:effectLst/>
                <a:latin typeface="Verdana" panose="020B0604030504040204" pitchFamily="34" charset="0"/>
              </a:rPr>
              <a:t>字符串</a:t>
            </a:r>
            <a:r>
              <a:rPr lang="en-US" altLang="zh-CN" b="0" i="0">
                <a:solidFill>
                  <a:srgbClr val="0070C0"/>
                </a:solidFill>
                <a:effectLst/>
                <a:latin typeface="Verdana" panose="020B0604030504040204" pitchFamily="34" charset="0"/>
              </a:rPr>
              <a:t>/</a:t>
            </a:r>
            <a:r>
              <a:rPr lang="zh-CN" altLang="en-US" b="0" i="0">
                <a:solidFill>
                  <a:srgbClr val="0070C0"/>
                </a:solidFill>
                <a:effectLst/>
                <a:latin typeface="Verdana" panose="020B0604030504040204" pitchFamily="34" charset="0"/>
              </a:rPr>
              <a:t>字符数组</a:t>
            </a:r>
            <a:br>
              <a:rPr lang="zh-CN" altLang="en-US" b="0" i="0">
                <a:solidFill>
                  <a:srgbClr val="24292E"/>
                </a:solidFill>
                <a:effectLst/>
                <a:latin typeface="Verdana" panose="020B0604030504040204" pitchFamily="34" charset="0"/>
              </a:rPr>
            </a:br>
            <a:r>
              <a:rPr lang="en-US" altLang="zh-CN" b="0" i="0">
                <a:solidFill>
                  <a:srgbClr val="24292E"/>
                </a:solidFill>
                <a:effectLst/>
                <a:latin typeface="Verdana" panose="020B0604030504040204" pitchFamily="34" charset="0"/>
              </a:rPr>
              <a:t>1).</a:t>
            </a:r>
            <a:r>
              <a:rPr lang="zh-CN" altLang="en-US" b="0" i="0">
                <a:solidFill>
                  <a:srgbClr val="24292E"/>
                </a:solidFill>
                <a:effectLst/>
                <a:latin typeface="Verdana" panose="020B0604030504040204" pitchFamily="34" charset="0"/>
              </a:rPr>
              <a:t>设置当前节点为根节点，设置当前字符为插入字符串中的首个字符；</a:t>
            </a:r>
            <a:br>
              <a:rPr lang="zh-CN" altLang="en-US" b="0" i="0">
                <a:solidFill>
                  <a:srgbClr val="24292E"/>
                </a:solidFill>
                <a:effectLst/>
                <a:latin typeface="Verdana" panose="020B0604030504040204" pitchFamily="34" charset="0"/>
              </a:rPr>
            </a:br>
            <a:r>
              <a:rPr lang="en-US" altLang="zh-CN" b="0" i="0">
                <a:solidFill>
                  <a:srgbClr val="24292E"/>
                </a:solidFill>
                <a:effectLst/>
                <a:latin typeface="Verdana" panose="020B0604030504040204" pitchFamily="34" charset="0"/>
              </a:rPr>
              <a:t>2).</a:t>
            </a:r>
            <a:r>
              <a:rPr lang="zh-CN" altLang="en-US" b="0" i="0">
                <a:solidFill>
                  <a:srgbClr val="24292E"/>
                </a:solidFill>
                <a:effectLst/>
                <a:latin typeface="Verdana" panose="020B0604030504040204" pitchFamily="34" charset="0"/>
              </a:rPr>
              <a:t>在当前节点的子节点上搜索当前字符，若存在，则将当前节点设为值为当前字符的子节点；否则新建一个值为当前字符的子节点，并将当前结点设置为新创建的节点。</a:t>
            </a:r>
            <a:br>
              <a:rPr lang="zh-CN" altLang="en-US" b="0" i="0">
                <a:solidFill>
                  <a:srgbClr val="24292E"/>
                </a:solidFill>
                <a:effectLst/>
                <a:latin typeface="Verdana" panose="020B0604030504040204" pitchFamily="34" charset="0"/>
              </a:rPr>
            </a:br>
            <a:r>
              <a:rPr lang="en-US" altLang="zh-CN" b="0" i="0">
                <a:solidFill>
                  <a:srgbClr val="24292E"/>
                </a:solidFill>
                <a:effectLst/>
                <a:latin typeface="Verdana" panose="020B0604030504040204" pitchFamily="34" charset="0"/>
              </a:rPr>
              <a:t>3).</a:t>
            </a:r>
            <a:r>
              <a:rPr lang="zh-CN" altLang="en-US" b="0" i="0">
                <a:solidFill>
                  <a:srgbClr val="24292E"/>
                </a:solidFill>
                <a:effectLst/>
                <a:latin typeface="Verdana" panose="020B0604030504040204" pitchFamily="34" charset="0"/>
              </a:rPr>
              <a:t>将当前字符设置为串中的下个字符，若当前字符为</a:t>
            </a:r>
            <a:r>
              <a:rPr lang="en-US" altLang="zh-CN" b="0" i="0">
                <a:solidFill>
                  <a:srgbClr val="24292E"/>
                </a:solidFill>
                <a:effectLst/>
                <a:latin typeface="Verdana" panose="020B0604030504040204" pitchFamily="34" charset="0"/>
              </a:rPr>
              <a:t>0</a:t>
            </a:r>
            <a:r>
              <a:rPr lang="zh-CN" altLang="en-US" b="0" i="0">
                <a:solidFill>
                  <a:srgbClr val="24292E"/>
                </a:solidFill>
                <a:effectLst/>
                <a:latin typeface="Verdana" panose="020B0604030504040204" pitchFamily="34" charset="0"/>
              </a:rPr>
              <a:t>，则结束；否则转</a:t>
            </a:r>
            <a:r>
              <a:rPr lang="en-US" altLang="zh-CN" b="0" i="0">
                <a:solidFill>
                  <a:srgbClr val="24292E"/>
                </a:solidFill>
                <a:effectLst/>
                <a:latin typeface="Verdana" panose="020B0604030504040204" pitchFamily="34" charset="0"/>
              </a:rPr>
              <a:t>2.</a:t>
            </a:r>
            <a:endParaRPr lang="en-US" altLang="zh-CN" b="0" i="0">
              <a:solidFill>
                <a:srgbClr val="24292E"/>
              </a:solidFill>
              <a:effectLst/>
              <a:latin typeface="Verdana" panose="020B0604030504040204" pitchFamily="34" charset="0"/>
            </a:endParaRPr>
          </a:p>
          <a:p>
            <a:pPr algn="l"/>
            <a:r>
              <a:rPr lang="en-US" altLang="zh-CN" b="0" i="0">
                <a:solidFill>
                  <a:srgbClr val="24292E"/>
                </a:solidFill>
                <a:effectLst/>
                <a:latin typeface="Verdana" panose="020B0604030504040204" pitchFamily="34" charset="0"/>
              </a:rPr>
              <a:t>3.</a:t>
            </a:r>
            <a:r>
              <a:rPr lang="zh-CN" altLang="en-US" b="0" i="0">
                <a:solidFill>
                  <a:srgbClr val="FF0000"/>
                </a:solidFill>
                <a:effectLst/>
                <a:latin typeface="Verdana" panose="020B0604030504040204" pitchFamily="34" charset="0"/>
              </a:rPr>
              <a:t>查找</a:t>
            </a:r>
            <a:r>
              <a:rPr lang="zh-CN" altLang="en-US" b="0" i="0">
                <a:solidFill>
                  <a:srgbClr val="0070C0"/>
                </a:solidFill>
                <a:effectLst/>
                <a:latin typeface="Verdana" panose="020B0604030504040204" pitchFamily="34" charset="0"/>
              </a:rPr>
              <a:t>字符串</a:t>
            </a:r>
            <a:r>
              <a:rPr lang="en-US" altLang="zh-CN" b="0" i="0">
                <a:solidFill>
                  <a:srgbClr val="0070C0"/>
                </a:solidFill>
                <a:effectLst/>
                <a:latin typeface="Verdana" panose="020B0604030504040204" pitchFamily="34" charset="0"/>
              </a:rPr>
              <a:t>/</a:t>
            </a:r>
            <a:r>
              <a:rPr lang="zh-CN" altLang="en-US" b="0" i="0">
                <a:solidFill>
                  <a:srgbClr val="0070C0"/>
                </a:solidFill>
                <a:effectLst/>
                <a:latin typeface="Verdana" panose="020B0604030504040204" pitchFamily="34" charset="0"/>
              </a:rPr>
              <a:t>字符数组</a:t>
            </a:r>
            <a:br>
              <a:rPr lang="zh-CN" altLang="en-US" b="0" i="0">
                <a:solidFill>
                  <a:srgbClr val="24292E"/>
                </a:solidFill>
                <a:effectLst/>
                <a:latin typeface="Verdana" panose="020B0604030504040204" pitchFamily="34" charset="0"/>
              </a:rPr>
            </a:br>
            <a:r>
              <a:rPr lang="zh-CN" altLang="en-US" b="0" i="0">
                <a:solidFill>
                  <a:srgbClr val="24292E"/>
                </a:solidFill>
                <a:effectLst/>
                <a:latin typeface="Verdana" panose="020B0604030504040204" pitchFamily="34" charset="0"/>
              </a:rPr>
              <a:t>搜索过程与插入操作类似，当字符找不到匹配时返回假；若全部字符都存在匹配，判断最终停留的节点是否为树叶，若是，则返回真，否则返回假。</a:t>
            </a:r>
            <a:endParaRPr lang="zh-CN" altLang="en-US" b="0" i="0">
              <a:solidFill>
                <a:srgbClr val="24292E"/>
              </a:solidFill>
              <a:effectLst/>
              <a:latin typeface="Verdana" panose="020B0604030504040204" pitchFamily="34" charset="0"/>
            </a:endParaRPr>
          </a:p>
          <a:p>
            <a:pPr algn="l"/>
            <a:r>
              <a:rPr lang="en-US" altLang="zh-CN" b="0" i="0">
                <a:solidFill>
                  <a:srgbClr val="24292E"/>
                </a:solidFill>
                <a:effectLst/>
                <a:latin typeface="Verdana" panose="020B0604030504040204" pitchFamily="34" charset="0"/>
              </a:rPr>
              <a:t>4.</a:t>
            </a:r>
            <a:r>
              <a:rPr lang="zh-CN" altLang="en-US" b="0" i="0">
                <a:solidFill>
                  <a:srgbClr val="FF0000"/>
                </a:solidFill>
                <a:effectLst/>
                <a:latin typeface="Verdana" panose="020B0604030504040204" pitchFamily="34" charset="0"/>
              </a:rPr>
              <a:t>删除</a:t>
            </a:r>
            <a:r>
              <a:rPr lang="zh-CN" altLang="en-US" b="0" i="0">
                <a:solidFill>
                  <a:srgbClr val="0070C0"/>
                </a:solidFill>
                <a:effectLst/>
                <a:latin typeface="Verdana" panose="020B0604030504040204" pitchFamily="34" charset="0"/>
              </a:rPr>
              <a:t>字符串</a:t>
            </a:r>
            <a:r>
              <a:rPr lang="en-US" altLang="zh-CN" b="0" i="0">
                <a:solidFill>
                  <a:srgbClr val="0070C0"/>
                </a:solidFill>
                <a:effectLst/>
                <a:latin typeface="Verdana" panose="020B0604030504040204" pitchFamily="34" charset="0"/>
              </a:rPr>
              <a:t>/</a:t>
            </a:r>
            <a:r>
              <a:rPr lang="zh-CN" altLang="en-US" b="0" i="0">
                <a:solidFill>
                  <a:srgbClr val="0070C0"/>
                </a:solidFill>
                <a:effectLst/>
                <a:latin typeface="Verdana" panose="020B0604030504040204" pitchFamily="34" charset="0"/>
              </a:rPr>
              <a:t>字符数组</a:t>
            </a:r>
            <a:br>
              <a:rPr lang="zh-CN" altLang="en-US" b="0" i="0">
                <a:solidFill>
                  <a:srgbClr val="24292E"/>
                </a:solidFill>
                <a:effectLst/>
                <a:latin typeface="Verdana" panose="020B0604030504040204" pitchFamily="34" charset="0"/>
              </a:rPr>
            </a:br>
            <a:r>
              <a:rPr lang="zh-CN" altLang="en-US" b="0" i="0">
                <a:solidFill>
                  <a:srgbClr val="24292E"/>
                </a:solidFill>
                <a:effectLst/>
                <a:latin typeface="Verdana" panose="020B0604030504040204" pitchFamily="34" charset="0"/>
              </a:rPr>
              <a:t>首先查找该字符串，边查询边将经过的节点压栈，若找不到，则返回假；否则依次判断栈顶节点是否为树叶，若是则删除该节点，否则返回真。</a:t>
            </a:r>
            <a:endParaRPr lang="zh-CN" altLang="en-US" b="0" i="0">
              <a:solidFill>
                <a:srgbClr val="24292E"/>
              </a:solidFill>
              <a:effectLst/>
              <a:latin typeface="Verdana" panose="020B0604030504040204" pitchFamily="34" charset="0"/>
            </a:endParaRPr>
          </a:p>
        </p:txBody>
      </p:sp>
      <p:pic>
        <p:nvPicPr>
          <p:cNvPr id="6" name="图片 5"/>
          <p:cNvPicPr>
            <a:picLocks noChangeAspect="1"/>
          </p:cNvPicPr>
          <p:nvPr>
            <p:custDataLst>
              <p:tags r:id="rId1"/>
            </p:custDataLst>
          </p:nvPr>
        </p:nvPicPr>
        <p:blipFill>
          <a:blip r:embed="rId2"/>
          <a:stretch>
            <a:fillRect/>
          </a:stretch>
        </p:blipFill>
        <p:spPr>
          <a:xfrm>
            <a:off x="7581336" y="1392566"/>
            <a:ext cx="4118610" cy="368300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sp>
        <p:nvSpPr>
          <p:cNvPr id="3" name="标题 2"/>
          <p:cNvSpPr>
            <a:spLocks noGrp="1"/>
          </p:cNvSpPr>
          <p:nvPr>
            <p:ph type="title"/>
          </p:nvPr>
        </p:nvSpPr>
        <p:spPr>
          <a:xfrm>
            <a:off x="353009" y="287280"/>
            <a:ext cx="10515600" cy="499456"/>
          </a:xfrm>
        </p:spPr>
        <p:txBody>
          <a:bodyPr/>
          <a:lstStyle/>
          <a:p>
            <a:r>
              <a:rPr lang="en-US" altLang="zh-CN"/>
              <a:t>Tire</a:t>
            </a:r>
            <a:r>
              <a:rPr lang="zh-CN" altLang="en-US"/>
              <a:t>树具体实现</a:t>
            </a:r>
            <a:r>
              <a:rPr lang="en-US" altLang="zh-CN"/>
              <a:t>(</a:t>
            </a:r>
            <a:r>
              <a:rPr lang="zh-CN" altLang="en-US"/>
              <a:t>插入为例）</a:t>
            </a:r>
            <a:endParaRPr lang="zh-CN" altLang="en-US"/>
          </a:p>
        </p:txBody>
      </p:sp>
      <p:sp>
        <p:nvSpPr>
          <p:cNvPr id="6" name="文本框 5"/>
          <p:cNvSpPr txBox="1"/>
          <p:nvPr/>
        </p:nvSpPr>
        <p:spPr>
          <a:xfrm>
            <a:off x="100304" y="2007457"/>
            <a:ext cx="6097554" cy="2031325"/>
          </a:xfrm>
          <a:prstGeom prst="rect">
            <a:avLst/>
          </a:prstGeom>
          <a:noFill/>
        </p:spPr>
        <p:txBody>
          <a:bodyPr wrap="square">
            <a:spAutoFit/>
          </a:bodyPr>
          <a:lstStyle/>
          <a:p>
            <a:pPr algn="l"/>
            <a:r>
              <a:rPr lang="zh-CN" altLang="en-US" b="0" i="0">
                <a:solidFill>
                  <a:srgbClr val="0070C0"/>
                </a:solidFill>
                <a:effectLst/>
                <a:latin typeface="微软雅黑" panose="020B0503020204020204" charset="-122"/>
                <a:ea typeface="微软雅黑" panose="020B0503020204020204" charset="-122"/>
              </a:rPr>
              <a:t>                              插入函数</a:t>
            </a:r>
            <a:r>
              <a:rPr lang="en-US" altLang="zh-CN" b="0" i="0">
                <a:solidFill>
                  <a:srgbClr val="0070C0"/>
                </a:solidFill>
                <a:effectLst/>
                <a:latin typeface="微软雅黑" panose="020B0503020204020204" charset="-122"/>
                <a:ea typeface="微软雅黑" panose="020B0503020204020204" charset="-122"/>
              </a:rPr>
              <a:t>Insert()</a:t>
            </a:r>
            <a:r>
              <a:rPr lang="zh-CN" altLang="en-US" b="0" i="0">
                <a:solidFill>
                  <a:srgbClr val="0070C0"/>
                </a:solidFill>
                <a:effectLst/>
                <a:latin typeface="微软雅黑" panose="020B0503020204020204" charset="-122"/>
                <a:ea typeface="微软雅黑" panose="020B0503020204020204" charset="-122"/>
              </a:rPr>
              <a:t>：</a:t>
            </a:r>
            <a:endParaRPr lang="zh-CN" altLang="en-US" b="0" i="0">
              <a:solidFill>
                <a:srgbClr val="0070C0"/>
              </a:solidFill>
              <a:effectLst/>
              <a:latin typeface="微软雅黑" panose="020B0503020204020204" charset="-122"/>
              <a:ea typeface="微软雅黑" panose="020B0503020204020204" charset="-122"/>
            </a:endParaRPr>
          </a:p>
          <a:p>
            <a:pPr algn="l"/>
            <a:r>
              <a:rPr lang="zh-CN" altLang="en-US" b="0" i="0">
                <a:solidFill>
                  <a:srgbClr val="0070C0"/>
                </a:solidFill>
                <a:effectLst/>
                <a:latin typeface="微软雅黑" panose="020B0503020204020204" charset="-122"/>
                <a:ea typeface="微软雅黑" panose="020B0503020204020204" charset="-122"/>
              </a:rPr>
              <a:t>       算法流程：对于要插入的字符串</a:t>
            </a:r>
            <a:r>
              <a:rPr lang="en-US" altLang="zh-CN" b="0" i="0">
                <a:solidFill>
                  <a:srgbClr val="0070C0"/>
                </a:solidFill>
                <a:effectLst/>
                <a:latin typeface="微软雅黑" panose="020B0503020204020204" charset="-122"/>
                <a:ea typeface="微软雅黑" panose="020B0503020204020204" charset="-122"/>
              </a:rPr>
              <a:t>S</a:t>
            </a:r>
            <a:r>
              <a:rPr lang="zh-CN" altLang="en-US" b="0" i="0">
                <a:solidFill>
                  <a:srgbClr val="0070C0"/>
                </a:solidFill>
                <a:effectLst/>
                <a:latin typeface="微软雅黑" panose="020B0503020204020204" charset="-122"/>
                <a:ea typeface="微软雅黑" panose="020B0503020204020204" charset="-122"/>
              </a:rPr>
              <a:t>。从前往后处理：判断当前字符有没有被记录过，如果没有被记录，则增加结点并记录（如果被记录过，即与之前插入的字符串有公共前缀，则不用增加结点）。然后跳到下一个结点处理下一个字符。字符串</a:t>
            </a:r>
            <a:r>
              <a:rPr lang="en-US" altLang="zh-CN" b="0" i="0">
                <a:solidFill>
                  <a:srgbClr val="0070C0"/>
                </a:solidFill>
                <a:effectLst/>
                <a:latin typeface="微软雅黑" panose="020B0503020204020204" charset="-122"/>
                <a:ea typeface="微软雅黑" panose="020B0503020204020204" charset="-122"/>
              </a:rPr>
              <a:t>S</a:t>
            </a:r>
            <a:r>
              <a:rPr lang="zh-CN" altLang="en-US" b="0" i="0">
                <a:solidFill>
                  <a:srgbClr val="0070C0"/>
                </a:solidFill>
                <a:effectLst/>
                <a:latin typeface="微软雅黑" panose="020B0503020204020204" charset="-122"/>
                <a:ea typeface="微软雅黑" panose="020B0503020204020204" charset="-122"/>
              </a:rPr>
              <a:t>的最后一个字符对应结点编号一定要标记，表示当前字符串结束。</a:t>
            </a:r>
            <a:endParaRPr lang="zh-CN" altLang="en-US" b="0" i="0">
              <a:solidFill>
                <a:srgbClr val="0070C0"/>
              </a:solidFill>
              <a:effectLst/>
              <a:latin typeface="微软雅黑" panose="020B0503020204020204" charset="-122"/>
              <a:ea typeface="微软雅黑" panose="020B0503020204020204" charset="-122"/>
            </a:endParaRPr>
          </a:p>
        </p:txBody>
      </p:sp>
      <p:sp>
        <p:nvSpPr>
          <p:cNvPr id="7" name="椭圆 6"/>
          <p:cNvSpPr/>
          <p:nvPr/>
        </p:nvSpPr>
        <p:spPr>
          <a:xfrm>
            <a:off x="251927" y="1059420"/>
            <a:ext cx="2230016" cy="881347"/>
          </a:xfrm>
          <a:prstGeom prst="ellipse">
            <a:avLst/>
          </a:prstGeom>
          <a:gradFill flip="none" rotWithShape="1">
            <a:gsLst>
              <a:gs pos="0">
                <a:srgbClr val="00B050">
                  <a:tint val="66000"/>
                  <a:satMod val="160000"/>
                </a:srgbClr>
              </a:gs>
              <a:gs pos="50000">
                <a:srgbClr val="00B050">
                  <a:tint val="44500"/>
                  <a:satMod val="160000"/>
                </a:srgbClr>
              </a:gs>
              <a:gs pos="100000">
                <a:srgbClr val="00B050">
                  <a:tint val="23500"/>
                  <a:satMod val="160000"/>
                </a:srgbClr>
              </a:gs>
            </a:gsLst>
            <a:path path="circle">
              <a:fillToRect l="100000" t="100000"/>
            </a:path>
            <a:tileRect r="-100000" b="-100000"/>
          </a:gra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altLang="zh-CN" sz="2400" b="0" i="0">
                <a:solidFill>
                  <a:srgbClr val="000000"/>
                </a:solidFill>
                <a:effectLst/>
                <a:latin typeface="微软雅黑" panose="020B0503020204020204" charset="-122"/>
                <a:ea typeface="微软雅黑" panose="020B0503020204020204" charset="-122"/>
              </a:rPr>
              <a:t>Tire</a:t>
            </a:r>
            <a:r>
              <a:rPr lang="zh-CN" altLang="en-US" sz="2400" b="0" i="0">
                <a:solidFill>
                  <a:srgbClr val="000000"/>
                </a:solidFill>
                <a:effectLst/>
                <a:latin typeface="微软雅黑" panose="020B0503020204020204" charset="-122"/>
                <a:ea typeface="微软雅黑" panose="020B0503020204020204" charset="-122"/>
              </a:rPr>
              <a:t>树的插入</a:t>
            </a:r>
            <a:endParaRPr lang="en-US" altLang="zh-CN" sz="2400" b="0" i="0">
              <a:solidFill>
                <a:srgbClr val="000000"/>
              </a:solidFill>
              <a:effectLst/>
              <a:latin typeface="微软雅黑" panose="020B0503020204020204" charset="-122"/>
              <a:ea typeface="微软雅黑" panose="020B0503020204020204" charset="-122"/>
            </a:endParaRPr>
          </a:p>
        </p:txBody>
      </p:sp>
      <p:sp>
        <p:nvSpPr>
          <p:cNvPr id="9" name="文本框 8"/>
          <p:cNvSpPr txBox="1"/>
          <p:nvPr/>
        </p:nvSpPr>
        <p:spPr>
          <a:xfrm>
            <a:off x="1" y="4038782"/>
            <a:ext cx="6097554" cy="1477328"/>
          </a:xfrm>
          <a:prstGeom prst="rect">
            <a:avLst/>
          </a:prstGeom>
          <a:noFill/>
        </p:spPr>
        <p:txBody>
          <a:bodyPr wrap="square">
            <a:spAutoFit/>
          </a:bodyPr>
          <a:lstStyle/>
          <a:p>
            <a:r>
              <a:rPr lang="zh-CN" altLang="en-US"/>
              <a:t>       与二叉查找树不同，键不是直接保存在节点中，而是由节点在树中的位置决定。一个节点的所有子孙都有相同的前缀，也就是这个节点对应的字符串，而根节点对应空字符串。一般情况下，不是所有的节点都有对应的值，只有叶子节点和部分内部节点所对应的键才有相关的值。</a:t>
            </a:r>
            <a:endParaRPr lang="zh-CN" altLang="en-US"/>
          </a:p>
        </p:txBody>
      </p:sp>
      <p:pic>
        <p:nvPicPr>
          <p:cNvPr id="10" name="图片 9"/>
          <p:cNvPicPr>
            <a:picLocks noChangeAspect="1"/>
          </p:cNvPicPr>
          <p:nvPr>
            <p:custDataLst>
              <p:tags r:id="rId1"/>
            </p:custDataLst>
          </p:nvPr>
        </p:nvPicPr>
        <p:blipFill>
          <a:blip r:embed="rId2"/>
          <a:stretch>
            <a:fillRect/>
          </a:stretch>
        </p:blipFill>
        <p:spPr>
          <a:xfrm>
            <a:off x="7803717" y="385380"/>
            <a:ext cx="3064892" cy="2740730"/>
          </a:xfrm>
          <a:prstGeom prst="rect">
            <a:avLst/>
          </a:prstGeom>
        </p:spPr>
      </p:pic>
      <p:sp>
        <p:nvSpPr>
          <p:cNvPr id="13" name="矩形 12"/>
          <p:cNvSpPr/>
          <p:nvPr/>
        </p:nvSpPr>
        <p:spPr>
          <a:xfrm>
            <a:off x="8714792" y="5085184"/>
            <a:ext cx="727788" cy="3545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8605934" y="6313658"/>
            <a:ext cx="836645" cy="35456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0" name="图片 19"/>
          <p:cNvPicPr>
            <a:picLocks noChangeAspect="1"/>
          </p:cNvPicPr>
          <p:nvPr/>
        </p:nvPicPr>
        <p:blipFill>
          <a:blip r:embed="rId3"/>
          <a:stretch>
            <a:fillRect/>
          </a:stretch>
        </p:blipFill>
        <p:spPr>
          <a:xfrm>
            <a:off x="6018030" y="3673557"/>
            <a:ext cx="6073666" cy="2640101"/>
          </a:xfrm>
          <a:prstGeom prst="rect">
            <a:avLst/>
          </a:prstGeom>
        </p:spPr>
      </p:pic>
      <p:sp>
        <p:nvSpPr>
          <p:cNvPr id="23" name="文本框 22"/>
          <p:cNvSpPr txBox="1"/>
          <p:nvPr/>
        </p:nvSpPr>
        <p:spPr>
          <a:xfrm>
            <a:off x="8983049" y="4987009"/>
            <a:ext cx="3227419" cy="307777"/>
          </a:xfrm>
          <a:prstGeom prst="rect">
            <a:avLst/>
          </a:prstGeom>
          <a:noFill/>
        </p:spPr>
        <p:txBody>
          <a:bodyPr wrap="square">
            <a:spAutoFit/>
          </a:bodyPr>
          <a:lstStyle/>
          <a:p>
            <a:r>
              <a:rPr lang="zh-CN" altLang="en-US" sz="1400"/>
              <a:t>当前节点设置为当前字符对应的子节点</a:t>
            </a:r>
            <a:endParaRPr lang="zh-CN" altLang="en-US" sz="14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itle 2"/>
          <p:cNvSpPr>
            <a:spLocks noGrp="1"/>
          </p:cNvSpPr>
          <p:nvPr>
            <p:ph type="title"/>
          </p:nvPr>
        </p:nvSpPr>
        <p:spPr/>
        <p:txBody>
          <a:bodyPr/>
          <a:lstStyle/>
          <a:p>
            <a:r>
              <a:rPr lang="en-US" dirty="0">
                <a:solidFill>
                  <a:schemeClr val="accent5"/>
                </a:solidFill>
                <a:latin typeface="+mj-lt"/>
                <a:sym typeface="+mn-ea"/>
              </a:rPr>
              <a:t>About</a:t>
            </a:r>
            <a:r>
              <a:rPr lang="en-US" dirty="0">
                <a:solidFill>
                  <a:schemeClr val="accent5"/>
                </a:solidFill>
                <a:sym typeface="+mn-ea"/>
              </a:rPr>
              <a:t> </a:t>
            </a:r>
            <a:r>
              <a:rPr lang="en-US" b="0" dirty="0">
                <a:solidFill>
                  <a:schemeClr val="tx2"/>
                </a:solidFill>
                <a:sym typeface="+mn-ea"/>
              </a:rPr>
              <a:t>Data Structure</a:t>
            </a:r>
            <a:endParaRPr lang="en-US" dirty="0"/>
          </a:p>
        </p:txBody>
      </p:sp>
      <p:pic>
        <p:nvPicPr>
          <p:cNvPr id="5" name="图片 4"/>
          <p:cNvPicPr>
            <a:picLocks noChangeAspect="1"/>
          </p:cNvPicPr>
          <p:nvPr/>
        </p:nvPicPr>
        <p:blipFill>
          <a:blip r:embed="rId1"/>
          <a:stretch>
            <a:fillRect/>
          </a:stretch>
        </p:blipFill>
        <p:spPr>
          <a:xfrm>
            <a:off x="448310" y="3037205"/>
            <a:ext cx="5600700" cy="2456815"/>
          </a:xfrm>
          <a:prstGeom prst="rect">
            <a:avLst/>
          </a:prstGeom>
        </p:spPr>
      </p:pic>
      <p:sp>
        <p:nvSpPr>
          <p:cNvPr id="8" name="Title 2"/>
          <p:cNvSpPr>
            <a:spLocks noGrp="1"/>
          </p:cNvSpPr>
          <p:nvPr/>
        </p:nvSpPr>
        <p:spPr>
          <a:xfrm>
            <a:off x="448310" y="1392555"/>
            <a:ext cx="5273675" cy="115824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2500" b="1" kern="1200">
                <a:solidFill>
                  <a:schemeClr val="tx1"/>
                </a:solidFill>
                <a:latin typeface="+mn-lt"/>
                <a:ea typeface="+mj-ea"/>
                <a:cs typeface="+mj-cs"/>
              </a:defRPr>
            </a:lvl1pPr>
          </a:lstStyle>
          <a:p>
            <a:r>
              <a:rPr lang="zh-CN" altLang="en-US" sz="1800" dirty="0">
                <a:solidFill>
                  <a:schemeClr val="accent5"/>
                </a:solidFill>
                <a:latin typeface="+mj-lt"/>
              </a:rPr>
              <a:t>优</a:t>
            </a:r>
            <a:r>
              <a:rPr lang="en-US" altLang="zh-CN" sz="1800" dirty="0">
                <a:solidFill>
                  <a:schemeClr val="accent5"/>
                </a:solidFill>
                <a:latin typeface="+mj-lt"/>
              </a:rPr>
              <a:t> </a:t>
            </a:r>
            <a:r>
              <a:rPr lang="zh-CN" altLang="en-US" sz="1800" dirty="0">
                <a:solidFill>
                  <a:schemeClr val="accent5"/>
                </a:solidFill>
                <a:latin typeface="+mj-lt"/>
              </a:rPr>
              <a:t>先</a:t>
            </a:r>
            <a:r>
              <a:rPr lang="en-US" altLang="zh-CN" sz="1800" dirty="0">
                <a:solidFill>
                  <a:schemeClr val="accent5"/>
                </a:solidFill>
                <a:latin typeface="+mj-lt"/>
              </a:rPr>
              <a:t> </a:t>
            </a:r>
            <a:r>
              <a:rPr lang="zh-CN" altLang="en-US" sz="1800" dirty="0">
                <a:solidFill>
                  <a:schemeClr val="accent5"/>
                </a:solidFill>
                <a:latin typeface="+mj-lt"/>
              </a:rPr>
              <a:t>队</a:t>
            </a:r>
            <a:r>
              <a:rPr lang="en-US" altLang="zh-CN" sz="1800" dirty="0">
                <a:solidFill>
                  <a:schemeClr val="accent5"/>
                </a:solidFill>
                <a:latin typeface="+mj-lt"/>
              </a:rPr>
              <a:t> </a:t>
            </a:r>
            <a:r>
              <a:rPr lang="zh-CN" altLang="en-US" sz="1800" dirty="0">
                <a:solidFill>
                  <a:schemeClr val="accent5"/>
                </a:solidFill>
                <a:latin typeface="+mj-lt"/>
              </a:rPr>
              <a:t>列</a:t>
            </a:r>
            <a:endParaRPr lang="zh-CN" altLang="en-US" sz="1800" dirty="0">
              <a:solidFill>
                <a:schemeClr val="accent5"/>
              </a:solidFill>
              <a:latin typeface="+mj-lt"/>
            </a:endParaRPr>
          </a:p>
          <a:p>
            <a:endParaRPr lang="zh-CN" altLang="en-US" sz="1800" dirty="0">
              <a:solidFill>
                <a:schemeClr val="accent5"/>
              </a:solidFill>
              <a:latin typeface="+mj-lt"/>
            </a:endParaRPr>
          </a:p>
          <a:p>
            <a:r>
              <a:rPr lang="zh-CN" altLang="en-US" sz="1800" dirty="0">
                <a:solidFill>
                  <a:schemeClr val="accent5"/>
                </a:solidFill>
                <a:latin typeface="+mj-lt"/>
              </a:rPr>
              <a:t>（</a:t>
            </a:r>
            <a:r>
              <a:rPr lang="en-US" altLang="zh-CN" sz="1800" dirty="0">
                <a:solidFill>
                  <a:schemeClr val="accent5"/>
                </a:solidFill>
                <a:latin typeface="+mj-lt"/>
              </a:rPr>
              <a:t>Proirity_queue</a:t>
            </a:r>
            <a:r>
              <a:rPr lang="zh-CN" altLang="en-US" sz="1800" dirty="0">
                <a:solidFill>
                  <a:schemeClr val="accent5"/>
                </a:solidFill>
                <a:latin typeface="+mj-lt"/>
              </a:rPr>
              <a:t>）</a:t>
            </a:r>
            <a:endParaRPr lang="zh-CN" altLang="en-US" sz="1800" dirty="0">
              <a:solidFill>
                <a:schemeClr val="accent5"/>
              </a:solidFill>
              <a:latin typeface="+mj-lt"/>
            </a:endParaRPr>
          </a:p>
        </p:txBody>
      </p:sp>
      <p:sp>
        <p:nvSpPr>
          <p:cNvPr id="11" name="Freeform 10"/>
          <p:cNvSpPr/>
          <p:nvPr/>
        </p:nvSpPr>
        <p:spPr>
          <a:xfrm>
            <a:off x="5507355" y="1133475"/>
            <a:ext cx="2051050" cy="936625"/>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a:t>（一）插入</a:t>
            </a:r>
            <a:r>
              <a:rPr lang="en-US" altLang="zh-CN" dirty="0"/>
              <a:t>Push</a:t>
            </a:r>
            <a:endParaRPr lang="en-US" altLang="zh-CN" dirty="0"/>
          </a:p>
        </p:txBody>
      </p:sp>
      <p:sp>
        <p:nvSpPr>
          <p:cNvPr id="9" name="Freeform 10"/>
          <p:cNvSpPr/>
          <p:nvPr/>
        </p:nvSpPr>
        <p:spPr>
          <a:xfrm>
            <a:off x="7693025" y="1147445"/>
            <a:ext cx="1973580" cy="922655"/>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a:t>（二）删除</a:t>
            </a:r>
            <a:r>
              <a:rPr lang="en-US" altLang="zh-CN" dirty="0"/>
              <a:t>Pop</a:t>
            </a:r>
            <a:r>
              <a:rPr lang="en-US" dirty="0"/>
              <a:t> </a:t>
            </a:r>
            <a:endParaRPr lang="en-US" dirty="0"/>
          </a:p>
        </p:txBody>
      </p:sp>
      <p:sp>
        <p:nvSpPr>
          <p:cNvPr id="10" name="Freeform 10"/>
          <p:cNvSpPr/>
          <p:nvPr/>
        </p:nvSpPr>
        <p:spPr>
          <a:xfrm>
            <a:off x="9801225" y="1147445"/>
            <a:ext cx="1973580" cy="922655"/>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a:t>（三）查询</a:t>
            </a:r>
            <a:r>
              <a:rPr lang="en-US" altLang="zh-CN" dirty="0"/>
              <a:t>T</a:t>
            </a:r>
            <a:r>
              <a:rPr lang="en-US" altLang="zh-CN" dirty="0"/>
              <a:t>op</a:t>
            </a:r>
            <a:r>
              <a:rPr lang="en-US" dirty="0"/>
              <a:t> </a:t>
            </a:r>
            <a:endParaRPr lang="en-US" dirty="0"/>
          </a:p>
        </p:txBody>
      </p:sp>
      <p:sp>
        <p:nvSpPr>
          <p:cNvPr id="12" name="Freeform 10"/>
          <p:cNvSpPr/>
          <p:nvPr/>
        </p:nvSpPr>
        <p:spPr>
          <a:xfrm>
            <a:off x="7693025" y="2225040"/>
            <a:ext cx="1973580" cy="922655"/>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a:t>（五）空</a:t>
            </a:r>
            <a:r>
              <a:rPr lang="en-US" altLang="zh-CN" dirty="0"/>
              <a:t>Empty</a:t>
            </a:r>
            <a:r>
              <a:rPr lang="en-US" dirty="0"/>
              <a:t> </a:t>
            </a:r>
            <a:endParaRPr lang="en-US" dirty="0"/>
          </a:p>
        </p:txBody>
      </p:sp>
      <p:sp>
        <p:nvSpPr>
          <p:cNvPr id="13" name="Freeform 10"/>
          <p:cNvSpPr/>
          <p:nvPr/>
        </p:nvSpPr>
        <p:spPr>
          <a:xfrm>
            <a:off x="5507355" y="2211070"/>
            <a:ext cx="2051050" cy="936625"/>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a:t>（四）大小</a:t>
            </a:r>
            <a:r>
              <a:rPr lang="en-US" altLang="zh-CN" dirty="0"/>
              <a:t>S</a:t>
            </a:r>
            <a:r>
              <a:rPr lang="en-US" altLang="zh-CN" dirty="0"/>
              <a:t>ize</a:t>
            </a:r>
            <a:endParaRPr lang="en-US" altLang="zh-CN" dirty="0"/>
          </a:p>
        </p:txBody>
      </p:sp>
      <p:sp>
        <p:nvSpPr>
          <p:cNvPr id="14" name="Freeform 10"/>
          <p:cNvSpPr/>
          <p:nvPr/>
        </p:nvSpPr>
        <p:spPr>
          <a:xfrm>
            <a:off x="9801225" y="2225040"/>
            <a:ext cx="1973580" cy="922655"/>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a:t>（六）清空</a:t>
            </a:r>
            <a:r>
              <a:rPr lang="en-US" altLang="zh-CN" dirty="0"/>
              <a:t>Clear</a:t>
            </a:r>
            <a:r>
              <a:rPr lang="en-US" dirty="0"/>
              <a:t> </a:t>
            </a:r>
            <a:endParaRPr lang="en-US" dirty="0"/>
          </a:p>
        </p:txBody>
      </p:sp>
      <p:sp>
        <p:nvSpPr>
          <p:cNvPr id="15" name="文本框 14"/>
          <p:cNvSpPr txBox="1"/>
          <p:nvPr/>
        </p:nvSpPr>
        <p:spPr>
          <a:xfrm>
            <a:off x="6118225" y="3729355"/>
            <a:ext cx="5588000" cy="368300"/>
          </a:xfrm>
          <a:prstGeom prst="rect">
            <a:avLst/>
          </a:prstGeom>
          <a:noFill/>
        </p:spPr>
        <p:txBody>
          <a:bodyPr wrap="square" rtlCol="0">
            <a:spAutoFit/>
          </a:bodyPr>
          <a:p>
            <a:r>
              <a:rPr lang="zh-CN" altLang="en-US"/>
              <a:t>原理：利用完全二叉树的期望高度，调整数字关系。</a:t>
            </a:r>
            <a:endParaRPr lang="zh-CN" altLang="en-US" b="1"/>
          </a:p>
        </p:txBody>
      </p:sp>
      <p:sp>
        <p:nvSpPr>
          <p:cNvPr id="16" name="文本框 15"/>
          <p:cNvSpPr txBox="1"/>
          <p:nvPr/>
        </p:nvSpPr>
        <p:spPr>
          <a:xfrm>
            <a:off x="6746240" y="4219575"/>
            <a:ext cx="5200015" cy="368300"/>
          </a:xfrm>
          <a:prstGeom prst="rect">
            <a:avLst/>
          </a:prstGeom>
          <a:noFill/>
        </p:spPr>
        <p:txBody>
          <a:bodyPr wrap="square" rtlCol="0">
            <a:spAutoFit/>
          </a:bodyPr>
          <a:p>
            <a:r>
              <a:rPr lang="zh-CN" altLang="en-US"/>
              <a:t>优化时间复杂度：</a:t>
            </a:r>
            <a:r>
              <a:rPr lang="en-US" altLang="zh-CN"/>
              <a:t>O(N) ----&gt; O(logN)</a:t>
            </a:r>
            <a:endParaRPr lang="zh-CN" altLang="en-US"/>
          </a:p>
        </p:txBody>
      </p:sp>
      <p:sp>
        <p:nvSpPr>
          <p:cNvPr id="18" name="文本框 17"/>
          <p:cNvSpPr txBox="1"/>
          <p:nvPr/>
        </p:nvSpPr>
        <p:spPr>
          <a:xfrm>
            <a:off x="6049010" y="4831715"/>
            <a:ext cx="4829175" cy="368300"/>
          </a:xfrm>
          <a:prstGeom prst="rect">
            <a:avLst/>
          </a:prstGeom>
          <a:noFill/>
        </p:spPr>
        <p:txBody>
          <a:bodyPr wrap="square" rtlCol="0">
            <a:spAutoFit/>
          </a:bodyPr>
          <a:p>
            <a:r>
              <a:rPr lang="zh-CN" altLang="en-US"/>
              <a:t>（一）在候补车票的应用（</a:t>
            </a:r>
            <a:r>
              <a:rPr lang="zh-CN" altLang="en-US"/>
              <a:t>确保优先级）</a:t>
            </a:r>
            <a:endParaRPr lang="zh-CN" altLang="en-US"/>
          </a:p>
        </p:txBody>
      </p:sp>
      <p:sp>
        <p:nvSpPr>
          <p:cNvPr id="19" name="文本框 18"/>
          <p:cNvSpPr txBox="1"/>
          <p:nvPr/>
        </p:nvSpPr>
        <p:spPr>
          <a:xfrm>
            <a:off x="6049010" y="5293995"/>
            <a:ext cx="4829175" cy="368300"/>
          </a:xfrm>
          <a:prstGeom prst="rect">
            <a:avLst/>
          </a:prstGeom>
          <a:noFill/>
        </p:spPr>
        <p:txBody>
          <a:bodyPr wrap="square" rtlCol="0">
            <a:spAutoFit/>
          </a:bodyPr>
          <a:p>
            <a:r>
              <a:rPr lang="zh-CN" altLang="en-US"/>
              <a:t>（二）在优化最短路</a:t>
            </a:r>
            <a:r>
              <a:rPr lang="zh-CN" altLang="en-US"/>
              <a:t>算法的</a:t>
            </a:r>
            <a:r>
              <a:rPr lang="zh-CN" altLang="en-US"/>
              <a:t>应用</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ppt_x</p:attrName>
                                        </p:attrNameLst>
                                      </p:cBhvr>
                                      <p:tavLst>
                                        <p:tav tm="0">
                                          <p:val>
                                            <p:strVal val="#ppt_x-#ppt_w*1.125000"/>
                                          </p:val>
                                        </p:tav>
                                        <p:tav tm="100000">
                                          <p:val>
                                            <p:strVal val="#ppt_x"/>
                                          </p:val>
                                        </p:tav>
                                      </p:tavLst>
                                    </p:anim>
                                    <p:animEffect transition="in" filter="wipe(right)">
                                      <p:cBhvr>
                                        <p:cTn id="8" dur="500"/>
                                        <p:tgtEl>
                                          <p:spTgt spid="11"/>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p:tgtEl>
                                          <p:spTgt spid="9"/>
                                        </p:tgtEl>
                                        <p:attrNameLst>
                                          <p:attrName>ppt_x</p:attrName>
                                        </p:attrNameLst>
                                      </p:cBhvr>
                                      <p:tavLst>
                                        <p:tav tm="0">
                                          <p:val>
                                            <p:strVal val="#ppt_x-#ppt_w*1.125000"/>
                                          </p:val>
                                        </p:tav>
                                        <p:tav tm="100000">
                                          <p:val>
                                            <p:strVal val="#ppt_x"/>
                                          </p:val>
                                        </p:tav>
                                      </p:tavLst>
                                    </p:anim>
                                    <p:animEffect transition="in" filter="wipe(right)">
                                      <p:cBhvr>
                                        <p:cTn id="14" dur="500"/>
                                        <p:tgtEl>
                                          <p:spTgt spid="9"/>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8"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p:tgtEl>
                                          <p:spTgt spid="10"/>
                                        </p:tgtEl>
                                        <p:attrNameLst>
                                          <p:attrName>ppt_x</p:attrName>
                                        </p:attrNameLst>
                                      </p:cBhvr>
                                      <p:tavLst>
                                        <p:tav tm="0">
                                          <p:val>
                                            <p:strVal val="#ppt_x-#ppt_w*1.125000"/>
                                          </p:val>
                                        </p:tav>
                                        <p:tav tm="100000">
                                          <p:val>
                                            <p:strVal val="#ppt_x"/>
                                          </p:val>
                                        </p:tav>
                                      </p:tavLst>
                                    </p:anim>
                                    <p:animEffect transition="in" filter="wipe(right)">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8"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additive="base">
                                        <p:cTn id="25" dur="500"/>
                                        <p:tgtEl>
                                          <p:spTgt spid="12"/>
                                        </p:tgtEl>
                                        <p:attrNameLst>
                                          <p:attrName>ppt_x</p:attrName>
                                        </p:attrNameLst>
                                      </p:cBhvr>
                                      <p:tavLst>
                                        <p:tav tm="0">
                                          <p:val>
                                            <p:strVal val="#ppt_x-#ppt_w*1.125000"/>
                                          </p:val>
                                        </p:tav>
                                        <p:tav tm="100000">
                                          <p:val>
                                            <p:strVal val="#ppt_x"/>
                                          </p:val>
                                        </p:tav>
                                      </p:tavLst>
                                    </p:anim>
                                    <p:animEffect transition="in" filter="wipe(right)">
                                      <p:cBhvr>
                                        <p:cTn id="26" dur="500"/>
                                        <p:tgtEl>
                                          <p:spTgt spid="12"/>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8" fill="hold" grpId="0" nodeType="clickEffect">
                                  <p:stCondLst>
                                    <p:cond delay="0"/>
                                  </p:stCondLst>
                                  <p:childTnLst>
                                    <p:set>
                                      <p:cBhvr>
                                        <p:cTn id="30" dur="1" fill="hold">
                                          <p:stCondLst>
                                            <p:cond delay="0"/>
                                          </p:stCondLst>
                                        </p:cTn>
                                        <p:tgtEl>
                                          <p:spTgt spid="13"/>
                                        </p:tgtEl>
                                        <p:attrNameLst>
                                          <p:attrName>style.visibility</p:attrName>
                                        </p:attrNameLst>
                                      </p:cBhvr>
                                      <p:to>
                                        <p:strVal val="visible"/>
                                      </p:to>
                                    </p:set>
                                    <p:anim calcmode="lin" valueType="num">
                                      <p:cBhvr additive="base">
                                        <p:cTn id="31" dur="500"/>
                                        <p:tgtEl>
                                          <p:spTgt spid="13"/>
                                        </p:tgtEl>
                                        <p:attrNameLst>
                                          <p:attrName>ppt_x</p:attrName>
                                        </p:attrNameLst>
                                      </p:cBhvr>
                                      <p:tavLst>
                                        <p:tav tm="0">
                                          <p:val>
                                            <p:strVal val="#ppt_x-#ppt_w*1.125000"/>
                                          </p:val>
                                        </p:tav>
                                        <p:tav tm="100000">
                                          <p:val>
                                            <p:strVal val="#ppt_x"/>
                                          </p:val>
                                        </p:tav>
                                      </p:tavLst>
                                    </p:anim>
                                    <p:animEffect transition="in" filter="wipe(right)">
                                      <p:cBhvr>
                                        <p:cTn id="32" dur="500"/>
                                        <p:tgtEl>
                                          <p:spTgt spid="13"/>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8" fill="hold" grpId="0" nodeType="clickEffect">
                                  <p:stCondLst>
                                    <p:cond delay="0"/>
                                  </p:stCondLst>
                                  <p:childTnLst>
                                    <p:set>
                                      <p:cBhvr>
                                        <p:cTn id="36" dur="1" fill="hold">
                                          <p:stCondLst>
                                            <p:cond delay="0"/>
                                          </p:stCondLst>
                                        </p:cTn>
                                        <p:tgtEl>
                                          <p:spTgt spid="14"/>
                                        </p:tgtEl>
                                        <p:attrNameLst>
                                          <p:attrName>style.visibility</p:attrName>
                                        </p:attrNameLst>
                                      </p:cBhvr>
                                      <p:to>
                                        <p:strVal val="visible"/>
                                      </p:to>
                                    </p:set>
                                    <p:anim calcmode="lin" valueType="num">
                                      <p:cBhvr additive="base">
                                        <p:cTn id="37" dur="500"/>
                                        <p:tgtEl>
                                          <p:spTgt spid="14"/>
                                        </p:tgtEl>
                                        <p:attrNameLst>
                                          <p:attrName>ppt_x</p:attrName>
                                        </p:attrNameLst>
                                      </p:cBhvr>
                                      <p:tavLst>
                                        <p:tav tm="0">
                                          <p:val>
                                            <p:strVal val="#ppt_x-#ppt_w*1.125000"/>
                                          </p:val>
                                        </p:tav>
                                        <p:tav tm="100000">
                                          <p:val>
                                            <p:strVal val="#ppt_x"/>
                                          </p:val>
                                        </p:tav>
                                      </p:tavLst>
                                    </p:anim>
                                    <p:animEffect transition="in" filter="wipe(right)">
                                      <p:cBhvr>
                                        <p:cTn id="3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9" grpId="0" bldLvl="0" animBg="1"/>
      <p:bldP spid="10" grpId="0" bldLvl="0" animBg="1"/>
      <p:bldP spid="12" grpId="0" bldLvl="0" animBg="1"/>
      <p:bldP spid="13" grpId="0" bldLvl="0" animBg="1"/>
      <p:bldP spid="14" grpId="0" bldLvl="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0" dirty="0">
                <a:solidFill>
                  <a:schemeClr val="tx2"/>
                </a:solidFill>
              </a:rPr>
              <a:t>Our </a:t>
            </a:r>
            <a:r>
              <a:rPr lang="en-US" b="0" dirty="0">
                <a:solidFill>
                  <a:schemeClr val="accent5"/>
                </a:solidFill>
                <a:latin typeface="+mj-lt"/>
              </a:rPr>
              <a:t>Functions</a:t>
            </a:r>
            <a:endParaRPr lang="en-US" dirty="0">
              <a:latin typeface="+mj-lt"/>
            </a:endParaRPr>
          </a:p>
        </p:txBody>
      </p:sp>
      <p:sp>
        <p:nvSpPr>
          <p:cNvPr id="4" name="TextBox 3"/>
          <p:cNvSpPr txBox="1"/>
          <p:nvPr/>
        </p:nvSpPr>
        <p:spPr>
          <a:xfrm>
            <a:off x="2476897" y="975954"/>
            <a:ext cx="7218432" cy="246221"/>
          </a:xfrm>
          <a:prstGeom prst="rect">
            <a:avLst/>
          </a:prstGeom>
          <a:noFill/>
        </p:spPr>
        <p:txBody>
          <a:bodyPr wrap="square" numCol="1" spcCol="0" rtlCol="0" anchor="ctr">
            <a:spAutoFit/>
          </a:bodyPr>
          <a:lstStyle/>
          <a:p>
            <a:pPr algn="ctr"/>
            <a:r>
              <a:rPr lang="en-US" altLang="zh-CN" sz="1000" dirty="0">
                <a:solidFill>
                  <a:schemeClr val="tx2"/>
                </a:solidFill>
                <a:ea typeface="Candara Light" panose="020E0502030303020204" charset="0"/>
                <a:cs typeface="Candara Light" panose="020E0502030303020204" charset="0"/>
              </a:rPr>
              <a:t>About Login System</a:t>
            </a:r>
            <a:endParaRPr lang="en-US" sz="1000" dirty="0">
              <a:solidFill>
                <a:schemeClr val="tx2"/>
              </a:solidFill>
              <a:ea typeface="Candara Light" panose="020E0502030303020204" charset="0"/>
              <a:cs typeface="Candara Light" panose="020E0502030303020204" charset="0"/>
            </a:endParaRPr>
          </a:p>
        </p:txBody>
      </p:sp>
      <p:sp>
        <p:nvSpPr>
          <p:cNvPr id="11" name="Freeform 10"/>
          <p:cNvSpPr/>
          <p:nvPr/>
        </p:nvSpPr>
        <p:spPr>
          <a:xfrm>
            <a:off x="898525" y="2944927"/>
            <a:ext cx="2280213" cy="1284790"/>
          </a:xfrm>
          <a:custGeom>
            <a:avLst/>
            <a:gdLst>
              <a:gd name="connsiteX0" fmla="*/ 1828800 w 2280213"/>
              <a:gd name="connsiteY0" fmla="*/ 0 h 1284790"/>
              <a:gd name="connsiteX1" fmla="*/ 0 w 2280213"/>
              <a:gd name="connsiteY1" fmla="*/ 0 h 1284790"/>
              <a:gd name="connsiteX2" fmla="*/ 0 w 2280213"/>
              <a:gd name="connsiteY2" fmla="*/ 185195 h 1284790"/>
              <a:gd name="connsiteX3" fmla="*/ 0 w 2280213"/>
              <a:gd name="connsiteY3" fmla="*/ 1284790 h 1284790"/>
              <a:gd name="connsiteX4" fmla="*/ 289368 w 2280213"/>
              <a:gd name="connsiteY4" fmla="*/ 1284790 h 1284790"/>
              <a:gd name="connsiteX5" fmla="*/ 2280213 w 2280213"/>
              <a:gd name="connsiteY5" fmla="*/ 1284790 h 1284790"/>
              <a:gd name="connsiteX6" fmla="*/ 1828800 w 2280213"/>
              <a:gd name="connsiteY6" fmla="*/ 0 h 12847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280213" h="1284790">
                <a:moveTo>
                  <a:pt x="1828800" y="0"/>
                </a:moveTo>
                <a:lnTo>
                  <a:pt x="0" y="0"/>
                </a:lnTo>
                <a:lnTo>
                  <a:pt x="0" y="185195"/>
                </a:lnTo>
                <a:lnTo>
                  <a:pt x="0" y="1284790"/>
                </a:lnTo>
                <a:lnTo>
                  <a:pt x="289368" y="1284790"/>
                </a:lnTo>
                <a:lnTo>
                  <a:pt x="2280213" y="1284790"/>
                </a:lnTo>
                <a:lnTo>
                  <a:pt x="1828800" y="0"/>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a:t>
            </a:r>
            <a:endParaRPr lang="en-US" dirty="0"/>
          </a:p>
        </p:txBody>
      </p:sp>
      <p:sp>
        <p:nvSpPr>
          <p:cNvPr id="13" name="TextBox 12"/>
          <p:cNvSpPr txBox="1"/>
          <p:nvPr/>
        </p:nvSpPr>
        <p:spPr>
          <a:xfrm>
            <a:off x="3561715" y="2357755"/>
            <a:ext cx="8380095" cy="2676525"/>
          </a:xfrm>
          <a:prstGeom prst="rect">
            <a:avLst/>
          </a:prstGeom>
          <a:noFill/>
        </p:spPr>
        <p:txBody>
          <a:bodyPr wrap="square" numCol="1" spcCol="0" rtlCol="0" anchor="ctr">
            <a:spAutoFit/>
          </a:bodyPr>
          <a:lstStyle/>
          <a:p>
            <a:r>
              <a:rPr lang="zh-CN" altLang="en-US" sz="1200" dirty="0"/>
              <a:t>利用系统自带的优先队列不能实现稳定排序（写了一个可以比较两个关键字的优先队列排序）</a:t>
            </a:r>
            <a:br>
              <a:rPr lang="zh-CN" altLang="en-US" sz="1200" dirty="0"/>
            </a:br>
            <a:r>
              <a:rPr lang="zh-CN" altLang="en-US" sz="1200" dirty="0"/>
              <a:t>  相应代码：</a:t>
            </a:r>
            <a:br>
              <a:rPr lang="zh-CN" altLang="en-US" sz="1200" dirty="0"/>
            </a:br>
            <a:r>
              <a:rPr lang="zh-CN" altLang="en-US" sz="1200" dirty="0"/>
              <a:t>  </a:t>
            </a:r>
            <a:r>
              <a:rPr lang="en-US" altLang="zh-CN" sz="1200" dirty="0"/>
              <a:t>bool operator &lt; (const Pair&lt;T1, T2&gt; &amp;P1, const Pair&lt;T1, T2&gt; &amp;P2)</a:t>
            </a:r>
            <a:br>
              <a:rPr lang="en-US" altLang="zh-CN" sz="1200" dirty="0"/>
            </a:br>
            <a:r>
              <a:rPr lang="en-US" altLang="zh-CN" sz="1200" dirty="0"/>
              <a:t>  {</a:t>
            </a:r>
            <a:br>
              <a:rPr lang="en-US" altLang="zh-CN" sz="1200" dirty="0"/>
            </a:br>
            <a:r>
              <a:rPr lang="en-US" altLang="zh-CN" sz="1200" dirty="0"/>
              <a:t>    if(P1.first == P2.first)    return P1.second &lt; P2.second;</a:t>
            </a:r>
            <a:br>
              <a:rPr lang="en-US" altLang="zh-CN" sz="1200" dirty="0"/>
            </a:br>
            <a:r>
              <a:rPr lang="en-US" altLang="zh-CN" sz="1200" dirty="0"/>
              <a:t>    return P1.first &lt; P2.first;</a:t>
            </a:r>
            <a:br>
              <a:rPr lang="en-US" altLang="zh-CN" sz="1200" dirty="0"/>
            </a:br>
            <a:r>
              <a:rPr lang="en-US" altLang="zh-CN" sz="1200" dirty="0"/>
              <a:t>  } ;</a:t>
            </a:r>
            <a:br>
              <a:rPr lang="en-US" altLang="zh-CN" sz="1200" dirty="0"/>
            </a:br>
            <a:endParaRPr lang="en-US" altLang="zh-CN" sz="1200" dirty="0"/>
          </a:p>
          <a:p>
            <a:r>
              <a:rPr lang="en-US" altLang="zh-CN" sz="1200" dirty="0"/>
              <a:t>3.</a:t>
            </a:r>
            <a:r>
              <a:rPr lang="zh-CN" altLang="en-US" sz="1200" dirty="0"/>
              <a:t>优先队列的学习和实现过程</a:t>
            </a:r>
            <a:endParaRPr lang="zh-CN" altLang="en-US" sz="1200" dirty="0"/>
          </a:p>
          <a:p>
            <a:r>
              <a:rPr lang="zh-CN" altLang="en-US" sz="1200" dirty="0"/>
              <a:t>堆是一种经过排序的完全二叉树，其中任一非叶子节点的数据值均不大于（或不小于）其左子节点和右子节点的值。小顶堆算法从数组下标为</a:t>
            </a:r>
            <a:r>
              <a:rPr lang="en-US" altLang="zh-CN" sz="1200" dirty="0"/>
              <a:t>n  / 2 - 1</a:t>
            </a:r>
            <a:r>
              <a:rPr lang="zh-CN" altLang="en-US" sz="1200" dirty="0"/>
              <a:t>的元素开始堆化，堆化的目的是为了维持每一个非叶子节点都是小于等于它的叶子节点的，最终可以使得堆顶中的元素是最小的，方便以后交换元素。在堆化的过程中我们根据非叶子节点与子节点进行比较，如果非叶子节点大于了子节点那么我们进行元素的交换。</a:t>
            </a:r>
            <a:br>
              <a:rPr lang="zh-CN" altLang="en-US" sz="1200" dirty="0"/>
            </a:br>
            <a:endParaRPr lang="zh-CN" altLang="en-US" sz="1200" dirty="0"/>
          </a:p>
        </p:txBody>
      </p:sp>
    </p:spTree>
  </p:cSld>
  <p:clrMapOvr>
    <a:masterClrMapping/>
  </p:clrMapOvr>
  <p:transition spd="slow">
    <p:cover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p:tgtEl>
                                          <p:spTgt spid="11"/>
                                        </p:tgtEl>
                                        <p:attrNameLst>
                                          <p:attrName>ppt_x</p:attrName>
                                        </p:attrNameLst>
                                      </p:cBhvr>
                                      <p:tavLst>
                                        <p:tav tm="0">
                                          <p:val>
                                            <p:strVal val="#ppt_x-#ppt_w*1.125000"/>
                                          </p:val>
                                        </p:tav>
                                        <p:tav tm="100000">
                                          <p:val>
                                            <p:strVal val="#ppt_x"/>
                                          </p:val>
                                        </p:tav>
                                      </p:tavLst>
                                    </p:anim>
                                    <p:animEffect transition="in" filter="wipe(right)">
                                      <p:cBhvr>
                                        <p:cTn id="8" dur="500"/>
                                        <p:tgtEl>
                                          <p:spTgt spid="11"/>
                                        </p:tgtEl>
                                      </p:cBhvr>
                                    </p:animEffect>
                                  </p:childTnLst>
                                </p:cTn>
                              </p:par>
                              <p:par>
                                <p:cTn id="9" presetID="53" presetClass="entr" presetSubtype="16"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p:cTn id="11" dur="500" fill="hold"/>
                                        <p:tgtEl>
                                          <p:spTgt spid="13"/>
                                        </p:tgtEl>
                                        <p:attrNameLst>
                                          <p:attrName>ppt_w</p:attrName>
                                        </p:attrNameLst>
                                      </p:cBhvr>
                                      <p:tavLst>
                                        <p:tav tm="0">
                                          <p:val>
                                            <p:fltVal val="0"/>
                                          </p:val>
                                        </p:tav>
                                        <p:tav tm="100000">
                                          <p:val>
                                            <p:strVal val="#ppt_w"/>
                                          </p:val>
                                        </p:tav>
                                      </p:tavLst>
                                    </p:anim>
                                    <p:anim calcmode="lin" valueType="num">
                                      <p:cBhvr>
                                        <p:cTn id="12" dur="500" fill="hold"/>
                                        <p:tgtEl>
                                          <p:spTgt spid="13"/>
                                        </p:tgtEl>
                                        <p:attrNameLst>
                                          <p:attrName>ppt_h</p:attrName>
                                        </p:attrNameLst>
                                      </p:cBhvr>
                                      <p:tavLst>
                                        <p:tav tm="0">
                                          <p:val>
                                            <p:fltVal val="0"/>
                                          </p:val>
                                        </p:tav>
                                        <p:tav tm="100000">
                                          <p:val>
                                            <p:strVal val="#ppt_h"/>
                                          </p:val>
                                        </p:tav>
                                      </p:tavLst>
                                    </p:anim>
                                    <p:animEffect transition="in" filter="fade">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P spid="1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angle 25"/>
          <p:cNvSpPr/>
          <p:nvPr/>
        </p:nvSpPr>
        <p:spPr>
          <a:xfrm>
            <a:off x="0" y="5184849"/>
            <a:ext cx="12192000" cy="1681540"/>
          </a:xfrm>
          <a:prstGeom prst="rect">
            <a:avLst/>
          </a:prstGeom>
          <a:gradFill>
            <a:gsLst>
              <a:gs pos="100000">
                <a:schemeClr val="accent5">
                  <a:alpha val="80000"/>
                </a:schemeClr>
              </a:gs>
              <a:gs pos="0">
                <a:schemeClr val="accent4">
                  <a:alpha val="88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Title 1"/>
          <p:cNvSpPr>
            <a:spLocks noGrp="1"/>
          </p:cNvSpPr>
          <p:nvPr>
            <p:ph type="title"/>
          </p:nvPr>
        </p:nvSpPr>
        <p:spPr/>
        <p:txBody>
          <a:bodyPr/>
          <a:lstStyle/>
          <a:p>
            <a:r>
              <a:rPr lang="zh-CN" altLang="en-US" b="0" dirty="0">
                <a:solidFill>
                  <a:schemeClr val="tx2"/>
                </a:solidFill>
                <a:ea typeface="Candara Light" panose="020E0502030303020204" charset="0"/>
                <a:cs typeface="Candara Light" panose="020E0502030303020204" charset="0"/>
              </a:rPr>
              <a:t>  </a:t>
            </a:r>
            <a:r>
              <a:rPr lang="zh-CN" altLang="en-US" b="0" dirty="0">
                <a:solidFill>
                  <a:schemeClr val="tx2"/>
                </a:solidFill>
                <a:ea typeface="宋体" panose="02010600030101010101" pitchFamily="2" charset="-122"/>
                <a:cs typeface="Candara Light" panose="020E0502030303020204" charset="0"/>
              </a:rPr>
              <a:t>小顶堆</a:t>
            </a:r>
            <a:endParaRPr lang="zh-CN" altLang="en-US" b="0" dirty="0">
              <a:solidFill>
                <a:schemeClr val="tx2"/>
              </a:solidFill>
              <a:ea typeface="宋体" panose="02010600030101010101" pitchFamily="2" charset="-122"/>
              <a:cs typeface="Candara Light" panose="020E0502030303020204" charset="0"/>
            </a:endParaRPr>
          </a:p>
        </p:txBody>
      </p:sp>
      <p:sp>
        <p:nvSpPr>
          <p:cNvPr id="47" name="TextBox 46"/>
          <p:cNvSpPr txBox="1"/>
          <p:nvPr/>
        </p:nvSpPr>
        <p:spPr>
          <a:xfrm>
            <a:off x="2996356" y="1170027"/>
            <a:ext cx="8536494" cy="3970318"/>
          </a:xfrm>
          <a:prstGeom prst="rect">
            <a:avLst/>
          </a:prstGeom>
          <a:noFill/>
        </p:spPr>
        <p:txBody>
          <a:bodyPr wrap="square" numCol="1" spcCol="457200" rtlCol="0">
            <a:spAutoFit/>
          </a:bodyPr>
          <a:lstStyle/>
          <a:p>
            <a:r>
              <a:rPr lang="zh-CN" altLang="en-US" dirty="0">
                <a:solidFill>
                  <a:schemeClr val="tx2"/>
                </a:solidFill>
                <a:latin typeface="Candara Light" panose="020E0502030303020204" charset="0"/>
                <a:ea typeface="Candara Light" panose="020E0502030303020204" charset="0"/>
                <a:cs typeface="Candara Light" panose="020E0502030303020204" charset="0"/>
              </a:rPr>
              <a:t>         利用小顶堆对候补车票进行排序，堆是一种经过排序的完全二叉树，其中任一非叶子节点的数据值均不大于（或不小于）其左子节点和右子节点的值。小顶堆算法从数组下标为</a:t>
            </a:r>
            <a:r>
              <a:rPr lang="en-US" altLang="zh-CN" dirty="0">
                <a:solidFill>
                  <a:schemeClr val="tx2"/>
                </a:solidFill>
                <a:latin typeface="Candara Light" panose="020E0502030303020204" charset="0"/>
                <a:ea typeface="Candara Light" panose="020E0502030303020204" charset="0"/>
                <a:cs typeface="Candara Light" panose="020E0502030303020204" charset="0"/>
              </a:rPr>
              <a:t>n  / 2 - 1</a:t>
            </a:r>
            <a:r>
              <a:rPr lang="zh-CN" altLang="en-US" dirty="0">
                <a:solidFill>
                  <a:schemeClr val="tx2"/>
                </a:solidFill>
                <a:latin typeface="Candara Light" panose="020E0502030303020204" charset="0"/>
                <a:ea typeface="Candara Light" panose="020E0502030303020204" charset="0"/>
                <a:cs typeface="Candara Light" panose="020E0502030303020204" charset="0"/>
              </a:rPr>
              <a:t>的元素开始堆化，堆化的目的是为了维持每一个非叶子节点都是小于等于它的叶子节点的，最终可以使得堆顶中的元素是最小的，方便以后交换元素。在堆化的过程中我们根据非叶子节点与子节点进行比较，如果非叶子节点大于了子节点那么我们进行元素的交换。在用户系统的部分要向用户提供购票，退票和查询票的功能，购票时输入起始点和终点进行查询，然后查询出有没有票，若没有退出，有则输入身份证号进行查询，没有信息就输入信息对用户的信息进行存储，有则询问是否购票，最后完成购票；退票时输入身份证号查询购买的车票，询问是否退票最后完成退票，查询时可以按照起点或者是终点进行查询。在做课设的时候需要用到小顶堆来保持优先队列，就去网上找了一些小顶堆的算法看，然后再结合算法实现优先队列的功能，在写代码的时候也出现了许多问题，再出现问题的时候就先自己再看看，看不会的时候就去网上找找相关的资料，或者是请教同组的同学最后完成任务。</a:t>
            </a:r>
            <a:endParaRPr lang="zh-CN" altLang="en-US" dirty="0">
              <a:solidFill>
                <a:schemeClr val="tx2"/>
              </a:solidFill>
              <a:latin typeface="Candara Light" panose="020E0502030303020204" charset="0"/>
              <a:ea typeface="Candara Light" panose="020E0502030303020204" charset="0"/>
              <a:cs typeface="Candara Light" panose="020E0502030303020204" charset="0"/>
            </a:endParaRPr>
          </a:p>
        </p:txBody>
      </p:sp>
      <p:sp>
        <p:nvSpPr>
          <p:cNvPr id="44" name="Rectangle 43"/>
          <p:cNvSpPr/>
          <p:nvPr/>
        </p:nvSpPr>
        <p:spPr>
          <a:xfrm>
            <a:off x="5811892" y="937866"/>
            <a:ext cx="1390335" cy="548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TextBox 50"/>
          <p:cNvSpPr txBox="1"/>
          <p:nvPr/>
        </p:nvSpPr>
        <p:spPr>
          <a:xfrm>
            <a:off x="970302" y="2756608"/>
            <a:ext cx="1623865" cy="499111"/>
          </a:xfrm>
          <a:prstGeom prst="rect">
            <a:avLst/>
          </a:prstGeom>
          <a:noFill/>
        </p:spPr>
        <p:txBody>
          <a:bodyPr wrap="square" numCol="1" spcCol="0" rtlCol="0" anchor="ctr">
            <a:spAutoFit/>
          </a:bodyPr>
          <a:lstStyle/>
          <a:p>
            <a:pPr algn="ctr">
              <a:lnSpc>
                <a:spcPct val="150000"/>
              </a:lnSpc>
            </a:pPr>
            <a:r>
              <a:rPr lang="zh-CN" altLang="en-US" sz="2000" b="1" dirty="0">
                <a:solidFill>
                  <a:srgbClr val="FFFFFF"/>
                </a:solidFill>
                <a:ea typeface="Candara Light" panose="020E0502030303020204" charset="0"/>
                <a:cs typeface="Candara Light" panose="020E0502030303020204" charset="0"/>
              </a:rPr>
              <a:t>总结</a:t>
            </a:r>
            <a:endParaRPr lang="en-US" sz="2000" b="1" dirty="0">
              <a:solidFill>
                <a:srgbClr val="FFFFFF"/>
              </a:solidFill>
              <a:ea typeface="Candara Light" panose="020E0502030303020204" charset="0"/>
              <a:cs typeface="Candara Light" panose="020E0502030303020204" charset="0"/>
            </a:endParaRPr>
          </a:p>
        </p:txBody>
      </p:sp>
    </p:spTree>
  </p:cSld>
  <p:clrMapOvr>
    <a:masterClrMapping/>
  </p:clrMapOvr>
  <mc:AlternateContent xmlns:mc="http://schemas.openxmlformats.org/markup-compatibility/2006">
    <mc:Choice xmlns:p14="http://schemas.microsoft.com/office/powerpoint/2010/main" Requires="p14">
      <p:transition spd="slow" p14:dur="1250">
        <p14:switch dir="r"/>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p:cTn id="7" dur="500" fill="hold"/>
                                        <p:tgtEl>
                                          <p:spTgt spid="51"/>
                                        </p:tgtEl>
                                        <p:attrNameLst>
                                          <p:attrName>ppt_w</p:attrName>
                                        </p:attrNameLst>
                                      </p:cBhvr>
                                      <p:tavLst>
                                        <p:tav tm="0">
                                          <p:val>
                                            <p:fltVal val="0"/>
                                          </p:val>
                                        </p:tav>
                                        <p:tav tm="100000">
                                          <p:val>
                                            <p:strVal val="#ppt_w"/>
                                          </p:val>
                                        </p:tav>
                                      </p:tavLst>
                                    </p:anim>
                                    <p:anim calcmode="lin" valueType="num">
                                      <p:cBhvr>
                                        <p:cTn id="8" dur="500" fill="hold"/>
                                        <p:tgtEl>
                                          <p:spTgt spid="51"/>
                                        </p:tgtEl>
                                        <p:attrNameLst>
                                          <p:attrName>ppt_h</p:attrName>
                                        </p:attrNameLst>
                                      </p:cBhvr>
                                      <p:tavLst>
                                        <p:tav tm="0">
                                          <p:val>
                                            <p:fltVal val="0"/>
                                          </p:val>
                                        </p:tav>
                                        <p:tav tm="100000">
                                          <p:val>
                                            <p:strVal val="#ppt_h"/>
                                          </p:val>
                                        </p:tav>
                                      </p:tavLst>
                                    </p:anim>
                                    <p:animEffect transition="in" filter="fade">
                                      <p:cBhvr>
                                        <p:cTn id="9" dur="500"/>
                                        <p:tgtEl>
                                          <p:spTgt spid="51"/>
                                        </p:tgtEl>
                                      </p:cBhvr>
                                    </p:animEffect>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35"/>
                                        </p:tgtEl>
                                        <p:attrNameLst>
                                          <p:attrName>style.visibility</p:attrName>
                                        </p:attrNameLst>
                                      </p:cBhvr>
                                      <p:to>
                                        <p:strVal val="visible"/>
                                      </p:to>
                                    </p:set>
                                    <p:animEffect transition="in" filter="fade">
                                      <p:cBhvr>
                                        <p:cTn id="14" dur="500"/>
                                        <p:tgtEl>
                                          <p:spTgt spid="35"/>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8" fill="hold" grpId="0" nodeType="clickEffect">
                                  <p:stCondLst>
                                    <p:cond delay="0"/>
                                  </p:stCondLst>
                                  <p:childTnLst>
                                    <p:set>
                                      <p:cBhvr>
                                        <p:cTn id="18" dur="1" fill="hold">
                                          <p:stCondLst>
                                            <p:cond delay="0"/>
                                          </p:stCondLst>
                                        </p:cTn>
                                        <p:tgtEl>
                                          <p:spTgt spid="47"/>
                                        </p:tgtEl>
                                        <p:attrNameLst>
                                          <p:attrName>style.visibility</p:attrName>
                                        </p:attrNameLst>
                                      </p:cBhvr>
                                      <p:to>
                                        <p:strVal val="visible"/>
                                      </p:to>
                                    </p:set>
                                    <p:anim calcmode="lin" valueType="num">
                                      <p:cBhvr additive="base">
                                        <p:cTn id="19" dur="500"/>
                                        <p:tgtEl>
                                          <p:spTgt spid="47"/>
                                        </p:tgtEl>
                                        <p:attrNameLst>
                                          <p:attrName>ppt_x</p:attrName>
                                        </p:attrNameLst>
                                      </p:cBhvr>
                                      <p:tavLst>
                                        <p:tav tm="0">
                                          <p:val>
                                            <p:strVal val="#ppt_x-#ppt_w*1.125000"/>
                                          </p:val>
                                        </p:tav>
                                        <p:tav tm="100000">
                                          <p:val>
                                            <p:strVal val="#ppt_x"/>
                                          </p:val>
                                        </p:tav>
                                      </p:tavLst>
                                    </p:anim>
                                    <p:animEffect transition="in" filter="wipe(right)">
                                      <p:cBhvr>
                                        <p:cTn id="20" dur="500"/>
                                        <p:tgtEl>
                                          <p:spTgt spid="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bldLvl="0" animBg="1"/>
      <p:bldP spid="47" grpId="0"/>
      <p:bldP spid="51"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itle 2"/>
          <p:cNvSpPr>
            <a:spLocks noGrp="1"/>
          </p:cNvSpPr>
          <p:nvPr>
            <p:ph type="title"/>
          </p:nvPr>
        </p:nvSpPr>
        <p:spPr/>
        <p:txBody>
          <a:bodyPr/>
          <a:lstStyle/>
          <a:p>
            <a:r>
              <a:rPr lang="en-US" dirty="0">
                <a:solidFill>
                  <a:schemeClr val="accent5"/>
                </a:solidFill>
                <a:latin typeface="+mj-lt"/>
                <a:sym typeface="+mn-ea"/>
              </a:rPr>
              <a:t>About</a:t>
            </a:r>
            <a:r>
              <a:rPr lang="en-US" dirty="0">
                <a:solidFill>
                  <a:schemeClr val="accent5"/>
                </a:solidFill>
                <a:sym typeface="+mn-ea"/>
              </a:rPr>
              <a:t> </a:t>
            </a:r>
            <a:r>
              <a:rPr lang="en-US" b="0" dirty="0">
                <a:solidFill>
                  <a:schemeClr val="tx2"/>
                </a:solidFill>
                <a:sym typeface="+mn-ea"/>
              </a:rPr>
              <a:t>Data Structure</a:t>
            </a:r>
            <a:endParaRPr lang="en-US" dirty="0"/>
          </a:p>
        </p:txBody>
      </p:sp>
      <p:pic>
        <p:nvPicPr>
          <p:cNvPr id="7" name="图片 6"/>
          <p:cNvPicPr>
            <a:picLocks noChangeAspect="1"/>
          </p:cNvPicPr>
          <p:nvPr/>
        </p:nvPicPr>
        <p:blipFill>
          <a:blip r:embed="rId1"/>
          <a:stretch>
            <a:fillRect/>
          </a:stretch>
        </p:blipFill>
        <p:spPr>
          <a:xfrm>
            <a:off x="1239520" y="3089275"/>
            <a:ext cx="3230245" cy="1867535"/>
          </a:xfrm>
          <a:prstGeom prst="rect">
            <a:avLst/>
          </a:prstGeom>
        </p:spPr>
      </p:pic>
      <p:sp>
        <p:nvSpPr>
          <p:cNvPr id="8" name="Title 2"/>
          <p:cNvSpPr>
            <a:spLocks noGrp="1"/>
          </p:cNvSpPr>
          <p:nvPr/>
        </p:nvSpPr>
        <p:spPr>
          <a:xfrm>
            <a:off x="217805" y="1707515"/>
            <a:ext cx="5273675" cy="115824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2500" b="1" kern="1200">
                <a:solidFill>
                  <a:schemeClr val="tx1"/>
                </a:solidFill>
                <a:latin typeface="+mn-lt"/>
                <a:ea typeface="+mj-ea"/>
                <a:cs typeface="+mj-cs"/>
              </a:defRPr>
            </a:lvl1pPr>
          </a:lstStyle>
          <a:p>
            <a:r>
              <a:rPr lang="zh-CN" altLang="en-US" sz="1800" dirty="0">
                <a:solidFill>
                  <a:schemeClr val="accent5"/>
                </a:solidFill>
                <a:latin typeface="+mj-lt"/>
              </a:rPr>
              <a:t>组</a:t>
            </a:r>
            <a:r>
              <a:rPr lang="en-US" altLang="zh-CN" sz="1800" dirty="0">
                <a:solidFill>
                  <a:schemeClr val="accent5"/>
                </a:solidFill>
                <a:latin typeface="+mj-lt"/>
              </a:rPr>
              <a:t>     </a:t>
            </a:r>
            <a:r>
              <a:rPr lang="zh-CN" altLang="en-US" sz="1800" dirty="0">
                <a:solidFill>
                  <a:schemeClr val="accent5"/>
                </a:solidFill>
                <a:latin typeface="+mj-lt"/>
              </a:rPr>
              <a:t>合</a:t>
            </a:r>
            <a:endParaRPr lang="zh-CN" altLang="en-US" sz="1800" dirty="0">
              <a:solidFill>
                <a:schemeClr val="accent5"/>
              </a:solidFill>
              <a:latin typeface="+mj-lt"/>
            </a:endParaRPr>
          </a:p>
          <a:p>
            <a:endParaRPr lang="zh-CN" altLang="en-US" sz="1800" dirty="0">
              <a:solidFill>
                <a:schemeClr val="accent5"/>
              </a:solidFill>
              <a:latin typeface="+mj-lt"/>
            </a:endParaRPr>
          </a:p>
          <a:p>
            <a:r>
              <a:rPr lang="zh-CN" altLang="en-US" sz="1800" dirty="0">
                <a:solidFill>
                  <a:schemeClr val="accent5"/>
                </a:solidFill>
                <a:latin typeface="+mj-lt"/>
              </a:rPr>
              <a:t>（</a:t>
            </a:r>
            <a:r>
              <a:rPr lang="en-US" altLang="zh-CN" sz="1800" dirty="0">
                <a:solidFill>
                  <a:schemeClr val="accent5"/>
                </a:solidFill>
                <a:latin typeface="+mj-lt"/>
              </a:rPr>
              <a:t>Pair</a:t>
            </a:r>
            <a:r>
              <a:rPr lang="zh-CN" altLang="en-US" sz="1800" dirty="0">
                <a:solidFill>
                  <a:schemeClr val="accent5"/>
                </a:solidFill>
                <a:latin typeface="+mj-lt"/>
              </a:rPr>
              <a:t>）</a:t>
            </a:r>
            <a:endParaRPr lang="zh-CN" altLang="en-US" sz="1800" dirty="0">
              <a:solidFill>
                <a:schemeClr val="accent5"/>
              </a:solidFill>
              <a:latin typeface="+mj-lt"/>
            </a:endParaRPr>
          </a:p>
        </p:txBody>
      </p:sp>
      <p:sp>
        <p:nvSpPr>
          <p:cNvPr id="9" name="文本框 8"/>
          <p:cNvSpPr txBox="1"/>
          <p:nvPr/>
        </p:nvSpPr>
        <p:spPr>
          <a:xfrm>
            <a:off x="6248400" y="2293620"/>
            <a:ext cx="4328160" cy="583565"/>
          </a:xfrm>
          <a:prstGeom prst="rect">
            <a:avLst/>
          </a:prstGeom>
          <a:noFill/>
        </p:spPr>
        <p:txBody>
          <a:bodyPr wrap="square" rtlCol="0">
            <a:spAutoFit/>
          </a:bodyPr>
          <a:p>
            <a:r>
              <a:rPr lang="zh-CN" altLang="en-US" sz="2400"/>
              <a:t>取</a:t>
            </a:r>
            <a:r>
              <a:rPr lang="en-US" altLang="zh-CN" sz="2400"/>
              <a:t> </a:t>
            </a:r>
            <a:r>
              <a:rPr lang="zh-CN" altLang="en-US" sz="2400"/>
              <a:t>其</a:t>
            </a:r>
            <a:r>
              <a:rPr lang="en-US" altLang="zh-CN" sz="2400"/>
              <a:t> </a:t>
            </a:r>
            <a:r>
              <a:rPr lang="zh-CN" altLang="en-US" sz="2400"/>
              <a:t>精</a:t>
            </a:r>
            <a:r>
              <a:rPr lang="en-US" altLang="zh-CN" sz="2400"/>
              <a:t> </a:t>
            </a:r>
            <a:r>
              <a:rPr lang="zh-CN" altLang="en-US" sz="2400"/>
              <a:t>华</a:t>
            </a:r>
            <a:r>
              <a:rPr lang="en-US" altLang="zh-CN" sz="2400"/>
              <a:t> </a:t>
            </a:r>
            <a:r>
              <a:rPr lang="zh-CN" altLang="en-US" sz="2400"/>
              <a:t>，</a:t>
            </a:r>
            <a:r>
              <a:rPr lang="en-US" altLang="zh-CN" sz="2400"/>
              <a:t> </a:t>
            </a:r>
            <a:r>
              <a:rPr lang="zh-CN" altLang="en-US" sz="2400"/>
              <a:t>推</a:t>
            </a:r>
            <a:r>
              <a:rPr lang="en-US" altLang="zh-CN" sz="2400"/>
              <a:t> </a:t>
            </a:r>
            <a:r>
              <a:rPr lang="zh-CN" altLang="en-US" sz="2400"/>
              <a:t>陈</a:t>
            </a:r>
            <a:r>
              <a:rPr lang="en-US" altLang="zh-CN" sz="2400"/>
              <a:t> </a:t>
            </a:r>
            <a:r>
              <a:rPr lang="zh-CN" altLang="en-US" sz="2400"/>
              <a:t>出</a:t>
            </a:r>
            <a:r>
              <a:rPr lang="en-US" altLang="zh-CN" sz="2400"/>
              <a:t> </a:t>
            </a:r>
            <a:r>
              <a:rPr lang="zh-CN" altLang="en-US" sz="3200" b="1">
                <a:solidFill>
                  <a:srgbClr val="FF0000"/>
                </a:solidFill>
              </a:rPr>
              <a:t>新</a:t>
            </a:r>
            <a:r>
              <a:rPr lang="en-US" altLang="zh-CN"/>
              <a:t> </a:t>
            </a:r>
            <a:endParaRPr lang="en-US" altLang="zh-CN"/>
          </a:p>
        </p:txBody>
      </p:sp>
      <p:sp>
        <p:nvSpPr>
          <p:cNvPr id="10" name="Freeform 10"/>
          <p:cNvSpPr/>
          <p:nvPr/>
        </p:nvSpPr>
        <p:spPr>
          <a:xfrm>
            <a:off x="5207635" y="3025140"/>
            <a:ext cx="2542540" cy="90932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a:t>（一）重载运算符</a:t>
            </a:r>
            <a:r>
              <a:rPr lang="en-US" altLang="zh-CN" dirty="0"/>
              <a:t>’&lt;’</a:t>
            </a:r>
            <a:endParaRPr lang="en-US" altLang="zh-CN" dirty="0"/>
          </a:p>
        </p:txBody>
      </p:sp>
      <p:sp>
        <p:nvSpPr>
          <p:cNvPr id="12" name="Freeform 10"/>
          <p:cNvSpPr/>
          <p:nvPr/>
        </p:nvSpPr>
        <p:spPr>
          <a:xfrm>
            <a:off x="8220075" y="3025140"/>
            <a:ext cx="2542540" cy="909320"/>
          </a:xfrm>
          <a:prstGeom prst="round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dirty="0"/>
              <a:t>（</a:t>
            </a:r>
            <a:r>
              <a:rPr lang="zh-CN" altLang="en-US" dirty="0"/>
              <a:t>二）重载运算符</a:t>
            </a:r>
            <a:r>
              <a:rPr lang="en-US" altLang="zh-CN" dirty="0"/>
              <a:t>’==’</a:t>
            </a:r>
            <a:endParaRPr lang="en-US" altLang="zh-CN" dirty="0"/>
          </a:p>
        </p:txBody>
      </p:sp>
      <p:sp>
        <p:nvSpPr>
          <p:cNvPr id="15" name="文本框 14"/>
          <p:cNvSpPr txBox="1"/>
          <p:nvPr/>
        </p:nvSpPr>
        <p:spPr>
          <a:xfrm>
            <a:off x="4949825" y="1238250"/>
            <a:ext cx="6166485" cy="810260"/>
          </a:xfrm>
          <a:prstGeom prst="rect">
            <a:avLst/>
          </a:prstGeom>
          <a:noFill/>
        </p:spPr>
        <p:txBody>
          <a:bodyPr wrap="square" rtlCol="0">
            <a:spAutoFit/>
          </a:bodyPr>
          <a:p>
            <a:pPr>
              <a:lnSpc>
                <a:spcPct val="130000"/>
              </a:lnSpc>
            </a:pPr>
            <a:r>
              <a:rPr lang="zh-CN" altLang="en-US"/>
              <a:t>初步应用：将用户端的用户信息与图论端的距离信息</a:t>
            </a:r>
            <a:r>
              <a:rPr lang="zh-CN" altLang="en-US"/>
              <a:t>结合，</a:t>
            </a:r>
            <a:endParaRPr lang="zh-CN" altLang="en-US"/>
          </a:p>
          <a:p>
            <a:pPr>
              <a:lnSpc>
                <a:spcPct val="130000"/>
              </a:lnSpc>
            </a:pPr>
            <a:r>
              <a:rPr lang="en-US" altLang="zh-CN"/>
              <a:t>                  </a:t>
            </a:r>
            <a:r>
              <a:rPr lang="zh-CN" altLang="en-US"/>
              <a:t>减少内存开支和</a:t>
            </a:r>
            <a:r>
              <a:rPr lang="zh-CN" altLang="en-US"/>
              <a:t>时间消耗。</a:t>
            </a:r>
            <a:endParaRPr lang="zh-CN" altLang="en-US"/>
          </a:p>
        </p:txBody>
      </p:sp>
      <p:sp>
        <p:nvSpPr>
          <p:cNvPr id="13" name="文本框 12"/>
          <p:cNvSpPr txBox="1"/>
          <p:nvPr/>
        </p:nvSpPr>
        <p:spPr>
          <a:xfrm>
            <a:off x="5130800" y="4285615"/>
            <a:ext cx="5273040" cy="368300"/>
          </a:xfrm>
          <a:prstGeom prst="rect">
            <a:avLst/>
          </a:prstGeom>
          <a:noFill/>
        </p:spPr>
        <p:txBody>
          <a:bodyPr wrap="square" rtlCol="0">
            <a:spAutoFit/>
          </a:bodyPr>
          <a:p>
            <a:r>
              <a:rPr lang="zh-CN" altLang="en-US"/>
              <a:t>重载</a:t>
            </a:r>
            <a:r>
              <a:rPr lang="en-US" altLang="zh-CN"/>
              <a:t>’&lt;’</a:t>
            </a:r>
            <a:r>
              <a:rPr lang="zh-CN" altLang="en-US"/>
              <a:t>：与优先队列使用，确保排序的</a:t>
            </a:r>
            <a:r>
              <a:rPr lang="zh-CN" altLang="en-US"/>
              <a:t>稳定性</a:t>
            </a:r>
            <a:endParaRPr lang="zh-CN" altLang="en-US"/>
          </a:p>
        </p:txBody>
      </p:sp>
      <p:sp>
        <p:nvSpPr>
          <p:cNvPr id="14" name="文本框 13"/>
          <p:cNvSpPr txBox="1"/>
          <p:nvPr/>
        </p:nvSpPr>
        <p:spPr>
          <a:xfrm>
            <a:off x="5130800" y="4956810"/>
            <a:ext cx="5273040" cy="368300"/>
          </a:xfrm>
          <a:prstGeom prst="rect">
            <a:avLst/>
          </a:prstGeom>
          <a:noFill/>
        </p:spPr>
        <p:txBody>
          <a:bodyPr wrap="square" rtlCol="0">
            <a:spAutoFit/>
          </a:bodyPr>
          <a:p>
            <a:r>
              <a:rPr lang="zh-CN" altLang="en-US"/>
              <a:t>重载</a:t>
            </a:r>
            <a:r>
              <a:rPr lang="en-US" altLang="zh-CN"/>
              <a:t>’==’</a:t>
            </a:r>
            <a:r>
              <a:rPr lang="zh-CN" altLang="en-US"/>
              <a:t>：便于比较用户信息，确保</a:t>
            </a:r>
            <a:r>
              <a:rPr lang="en-US" altLang="zh-CN"/>
              <a:t>”</a:t>
            </a:r>
            <a:r>
              <a:rPr lang="zh-CN" altLang="en-US"/>
              <a:t>先来后到</a:t>
            </a:r>
            <a:r>
              <a:rPr lang="en-US" altLang="zh-CN"/>
              <a:t>”</a:t>
            </a: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p:tgtEl>
                                          <p:spTgt spid="10"/>
                                        </p:tgtEl>
                                        <p:attrNameLst>
                                          <p:attrName>ppt_x</p:attrName>
                                        </p:attrNameLst>
                                      </p:cBhvr>
                                      <p:tavLst>
                                        <p:tav tm="0">
                                          <p:val>
                                            <p:strVal val="#ppt_x-#ppt_w*1.125000"/>
                                          </p:val>
                                        </p:tav>
                                        <p:tav tm="100000">
                                          <p:val>
                                            <p:strVal val="#ppt_x"/>
                                          </p:val>
                                        </p:tav>
                                      </p:tavLst>
                                    </p:anim>
                                    <p:animEffect transition="in" filter="wipe(right)">
                                      <p:cBhvr>
                                        <p:cTn id="8" dur="500"/>
                                        <p:tgtEl>
                                          <p:spTgt spid="10"/>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anim calcmode="lin" valueType="num">
                                      <p:cBhvr additive="base">
                                        <p:cTn id="13" dur="500"/>
                                        <p:tgtEl>
                                          <p:spTgt spid="12"/>
                                        </p:tgtEl>
                                        <p:attrNameLst>
                                          <p:attrName>ppt_x</p:attrName>
                                        </p:attrNameLst>
                                      </p:cBhvr>
                                      <p:tavLst>
                                        <p:tav tm="0">
                                          <p:val>
                                            <p:strVal val="#ppt_x-#ppt_w*1.125000"/>
                                          </p:val>
                                        </p:tav>
                                        <p:tav tm="100000">
                                          <p:val>
                                            <p:strVal val="#ppt_x"/>
                                          </p:val>
                                        </p:tav>
                                      </p:tavLst>
                                    </p:anim>
                                    <p:animEffect transition="in" filter="wipe(right)">
                                      <p:cBhvr>
                                        <p:cTn id="14"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12"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itle 2"/>
          <p:cNvSpPr>
            <a:spLocks noGrp="1"/>
          </p:cNvSpPr>
          <p:nvPr>
            <p:ph type="title"/>
          </p:nvPr>
        </p:nvSpPr>
        <p:spPr/>
        <p:txBody>
          <a:bodyPr/>
          <a:lstStyle/>
          <a:p>
            <a:r>
              <a:rPr lang="en-US" dirty="0">
                <a:solidFill>
                  <a:schemeClr val="accent5"/>
                </a:solidFill>
                <a:latin typeface="+mj-lt"/>
                <a:sym typeface="+mn-ea"/>
              </a:rPr>
              <a:t>About</a:t>
            </a:r>
            <a:r>
              <a:rPr lang="en-US" dirty="0">
                <a:solidFill>
                  <a:schemeClr val="accent5"/>
                </a:solidFill>
                <a:sym typeface="+mn-ea"/>
              </a:rPr>
              <a:t> </a:t>
            </a:r>
            <a:r>
              <a:rPr lang="en-US" b="0" dirty="0">
                <a:solidFill>
                  <a:schemeClr val="tx2"/>
                </a:solidFill>
                <a:sym typeface="+mn-ea"/>
              </a:rPr>
              <a:t>Data Structure</a:t>
            </a:r>
            <a:endParaRPr lang="en-US" dirty="0"/>
          </a:p>
        </p:txBody>
      </p:sp>
      <p:pic>
        <p:nvPicPr>
          <p:cNvPr id="5" name="图片 4"/>
          <p:cNvPicPr>
            <a:picLocks noChangeAspect="1"/>
          </p:cNvPicPr>
          <p:nvPr/>
        </p:nvPicPr>
        <p:blipFill>
          <a:blip r:embed="rId1"/>
          <a:stretch>
            <a:fillRect/>
          </a:stretch>
        </p:blipFill>
        <p:spPr>
          <a:xfrm>
            <a:off x="281940" y="2529205"/>
            <a:ext cx="5791200" cy="3221355"/>
          </a:xfrm>
          <a:prstGeom prst="rect">
            <a:avLst/>
          </a:prstGeom>
        </p:spPr>
      </p:pic>
      <p:sp>
        <p:nvSpPr>
          <p:cNvPr id="8" name="Title 2"/>
          <p:cNvSpPr>
            <a:spLocks noGrp="1"/>
          </p:cNvSpPr>
          <p:nvPr/>
        </p:nvSpPr>
        <p:spPr>
          <a:xfrm>
            <a:off x="108585" y="1900555"/>
            <a:ext cx="5273675" cy="115824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2500" b="1" kern="1200">
                <a:solidFill>
                  <a:schemeClr val="tx1"/>
                </a:solidFill>
                <a:latin typeface="+mn-lt"/>
                <a:ea typeface="+mj-ea"/>
                <a:cs typeface="+mj-cs"/>
              </a:defRPr>
            </a:lvl1pPr>
          </a:lstStyle>
          <a:p>
            <a:r>
              <a:rPr lang="zh-CN" altLang="en-US" sz="1800" dirty="0">
                <a:solidFill>
                  <a:schemeClr val="accent5"/>
                </a:solidFill>
                <a:latin typeface="+mj-lt"/>
              </a:rPr>
              <a:t>链</a:t>
            </a:r>
            <a:r>
              <a:rPr lang="en-US" altLang="zh-CN" sz="1800" dirty="0">
                <a:solidFill>
                  <a:schemeClr val="accent5"/>
                </a:solidFill>
                <a:latin typeface="+mj-lt"/>
              </a:rPr>
              <a:t> </a:t>
            </a:r>
            <a:r>
              <a:rPr lang="zh-CN" altLang="en-US" sz="1800" dirty="0">
                <a:solidFill>
                  <a:schemeClr val="accent5"/>
                </a:solidFill>
                <a:latin typeface="+mj-lt"/>
              </a:rPr>
              <a:t>式</a:t>
            </a:r>
            <a:r>
              <a:rPr lang="en-US" altLang="zh-CN" sz="1800" dirty="0">
                <a:solidFill>
                  <a:schemeClr val="accent5"/>
                </a:solidFill>
                <a:latin typeface="+mj-lt"/>
              </a:rPr>
              <a:t> </a:t>
            </a:r>
            <a:r>
              <a:rPr lang="zh-CN" altLang="en-US" sz="1800" dirty="0">
                <a:solidFill>
                  <a:schemeClr val="accent5"/>
                </a:solidFill>
                <a:latin typeface="+mj-lt"/>
              </a:rPr>
              <a:t>前</a:t>
            </a:r>
            <a:r>
              <a:rPr lang="en-US" altLang="zh-CN" sz="1800" dirty="0">
                <a:solidFill>
                  <a:schemeClr val="accent5"/>
                </a:solidFill>
                <a:latin typeface="+mj-lt"/>
              </a:rPr>
              <a:t> </a:t>
            </a:r>
            <a:r>
              <a:rPr lang="zh-CN" altLang="en-US" sz="1800" dirty="0">
                <a:solidFill>
                  <a:schemeClr val="accent5"/>
                </a:solidFill>
                <a:latin typeface="+mj-lt"/>
              </a:rPr>
              <a:t>向</a:t>
            </a:r>
            <a:r>
              <a:rPr lang="en-US" altLang="zh-CN" sz="1800" dirty="0">
                <a:solidFill>
                  <a:schemeClr val="accent5"/>
                </a:solidFill>
                <a:latin typeface="+mj-lt"/>
              </a:rPr>
              <a:t> </a:t>
            </a:r>
            <a:r>
              <a:rPr lang="zh-CN" altLang="en-US" sz="1800" dirty="0">
                <a:solidFill>
                  <a:schemeClr val="accent5"/>
                </a:solidFill>
                <a:latin typeface="+mj-lt"/>
              </a:rPr>
              <a:t>星</a:t>
            </a:r>
            <a:endParaRPr lang="zh-CN" altLang="en-US" sz="1800" dirty="0">
              <a:solidFill>
                <a:schemeClr val="accent5"/>
              </a:solidFill>
              <a:latin typeface="+mj-lt"/>
            </a:endParaRPr>
          </a:p>
          <a:p>
            <a:endParaRPr lang="zh-CN" altLang="en-US" sz="1800" dirty="0">
              <a:solidFill>
                <a:schemeClr val="accent5"/>
              </a:solidFill>
              <a:latin typeface="+mj-lt"/>
            </a:endParaRPr>
          </a:p>
          <a:p>
            <a:r>
              <a:rPr lang="zh-CN" altLang="en-US" sz="1800" dirty="0">
                <a:solidFill>
                  <a:schemeClr val="accent5"/>
                </a:solidFill>
                <a:latin typeface="+mj-lt"/>
              </a:rPr>
              <a:t>（</a:t>
            </a:r>
            <a:r>
              <a:rPr lang="en-US" altLang="zh-CN" sz="1800" dirty="0">
                <a:solidFill>
                  <a:schemeClr val="accent5"/>
                </a:solidFill>
                <a:latin typeface="+mj-lt"/>
              </a:rPr>
              <a:t>Special List</a:t>
            </a:r>
            <a:r>
              <a:rPr lang="zh-CN" altLang="en-US" sz="1800" dirty="0">
                <a:solidFill>
                  <a:schemeClr val="accent5"/>
                </a:solidFill>
                <a:latin typeface="+mj-lt"/>
              </a:rPr>
              <a:t>）</a:t>
            </a:r>
            <a:endParaRPr lang="zh-CN" altLang="en-US" sz="1800" dirty="0">
              <a:solidFill>
                <a:schemeClr val="accent5"/>
              </a:solidFill>
              <a:latin typeface="+mj-lt"/>
            </a:endParaRPr>
          </a:p>
        </p:txBody>
      </p:sp>
      <p:sp>
        <p:nvSpPr>
          <p:cNvPr id="9" name="文本框 8"/>
          <p:cNvSpPr txBox="1"/>
          <p:nvPr/>
        </p:nvSpPr>
        <p:spPr>
          <a:xfrm>
            <a:off x="6563360" y="1196975"/>
            <a:ext cx="3402965" cy="583565"/>
          </a:xfrm>
          <a:prstGeom prst="rect">
            <a:avLst/>
          </a:prstGeom>
          <a:noFill/>
        </p:spPr>
        <p:txBody>
          <a:bodyPr wrap="square" rtlCol="0">
            <a:spAutoFit/>
          </a:bodyPr>
          <a:p>
            <a:r>
              <a:rPr lang="zh-CN" altLang="en-US" sz="3200">
                <a:solidFill>
                  <a:srgbClr val="FF0000"/>
                </a:solidFill>
              </a:rPr>
              <a:t>新</a:t>
            </a:r>
            <a:r>
              <a:rPr lang="zh-CN" altLang="en-US"/>
              <a:t>型存储图信息的</a:t>
            </a:r>
            <a:r>
              <a:rPr lang="zh-CN" altLang="en-US"/>
              <a:t>数据结构</a:t>
            </a:r>
            <a:endParaRPr lang="zh-CN" altLang="en-US"/>
          </a:p>
        </p:txBody>
      </p:sp>
      <p:sp>
        <p:nvSpPr>
          <p:cNvPr id="4" name="文本框 3"/>
          <p:cNvSpPr txBox="1"/>
          <p:nvPr/>
        </p:nvSpPr>
        <p:spPr>
          <a:xfrm>
            <a:off x="6739890" y="2214880"/>
            <a:ext cx="4238625" cy="368300"/>
          </a:xfrm>
          <a:prstGeom prst="rect">
            <a:avLst/>
          </a:prstGeom>
          <a:noFill/>
        </p:spPr>
        <p:txBody>
          <a:bodyPr wrap="square" rtlCol="0">
            <a:spAutoFit/>
          </a:bodyPr>
          <a:p>
            <a:r>
              <a:rPr lang="en-US" altLang="zh-CN"/>
              <a:t>Compared with </a:t>
            </a:r>
            <a:r>
              <a:rPr lang="zh-CN" altLang="en-US"/>
              <a:t>邻接表：</a:t>
            </a:r>
            <a:r>
              <a:rPr lang="zh-CN" altLang="en-US">
                <a:solidFill>
                  <a:srgbClr val="00B0F0"/>
                </a:solidFill>
              </a:rPr>
              <a:t>节省代码量</a:t>
            </a:r>
            <a:endParaRPr lang="zh-CN" altLang="en-US">
              <a:solidFill>
                <a:srgbClr val="00B0F0"/>
              </a:solidFill>
            </a:endParaRPr>
          </a:p>
        </p:txBody>
      </p:sp>
      <p:sp>
        <p:nvSpPr>
          <p:cNvPr id="6" name="文本框 5"/>
          <p:cNvSpPr txBox="1"/>
          <p:nvPr/>
        </p:nvSpPr>
        <p:spPr>
          <a:xfrm>
            <a:off x="6563360" y="2616200"/>
            <a:ext cx="4591685" cy="368300"/>
          </a:xfrm>
          <a:prstGeom prst="rect">
            <a:avLst/>
          </a:prstGeom>
          <a:noFill/>
        </p:spPr>
        <p:txBody>
          <a:bodyPr wrap="square" rtlCol="0">
            <a:spAutoFit/>
          </a:bodyPr>
          <a:p>
            <a:r>
              <a:rPr lang="en-US" altLang="zh-CN"/>
              <a:t>Compared with </a:t>
            </a:r>
            <a:r>
              <a:rPr lang="zh-CN" altLang="en-US"/>
              <a:t>邻接矩阵：</a:t>
            </a:r>
            <a:r>
              <a:rPr lang="zh-CN" altLang="en-US">
                <a:solidFill>
                  <a:srgbClr val="00B0F0"/>
                </a:solidFill>
              </a:rPr>
              <a:t>节省空间、</a:t>
            </a:r>
            <a:r>
              <a:rPr lang="zh-CN" altLang="en-US">
                <a:solidFill>
                  <a:srgbClr val="00B0F0"/>
                </a:solidFill>
              </a:rPr>
              <a:t>时间</a:t>
            </a:r>
            <a:endParaRPr lang="zh-CN" altLang="en-US">
              <a:solidFill>
                <a:srgbClr val="00B0F0"/>
              </a:solidFill>
            </a:endParaRPr>
          </a:p>
        </p:txBody>
      </p:sp>
      <p:sp>
        <p:nvSpPr>
          <p:cNvPr id="7" name="文本框 6"/>
          <p:cNvSpPr txBox="1"/>
          <p:nvPr/>
        </p:nvSpPr>
        <p:spPr>
          <a:xfrm>
            <a:off x="6845935" y="3017520"/>
            <a:ext cx="4591685" cy="368300"/>
          </a:xfrm>
          <a:prstGeom prst="rect">
            <a:avLst/>
          </a:prstGeom>
          <a:noFill/>
        </p:spPr>
        <p:txBody>
          <a:bodyPr wrap="square" rtlCol="0">
            <a:spAutoFit/>
          </a:bodyPr>
          <a:p>
            <a:r>
              <a:rPr lang="en-US" altLang="zh-CN"/>
              <a:t>Compared with vector</a:t>
            </a:r>
            <a:r>
              <a:rPr lang="zh-CN" altLang="en-US"/>
              <a:t>：</a:t>
            </a:r>
            <a:r>
              <a:rPr lang="zh-CN" altLang="en-US">
                <a:solidFill>
                  <a:srgbClr val="00B0F0"/>
                </a:solidFill>
              </a:rPr>
              <a:t>节省</a:t>
            </a:r>
            <a:r>
              <a:rPr lang="zh-CN" altLang="en-US">
                <a:solidFill>
                  <a:srgbClr val="00B0F0"/>
                </a:solidFill>
              </a:rPr>
              <a:t>时间</a:t>
            </a:r>
            <a:endParaRPr lang="zh-CN" altLang="en-US">
              <a:solidFill>
                <a:srgbClr val="00B0F0"/>
              </a:solidFill>
            </a:endParaRPr>
          </a:p>
        </p:txBody>
      </p:sp>
      <p:sp>
        <p:nvSpPr>
          <p:cNvPr id="13" name="文本框 12"/>
          <p:cNvSpPr txBox="1"/>
          <p:nvPr/>
        </p:nvSpPr>
        <p:spPr>
          <a:xfrm>
            <a:off x="7302500" y="4608195"/>
            <a:ext cx="5273040" cy="521970"/>
          </a:xfrm>
          <a:prstGeom prst="rect">
            <a:avLst/>
          </a:prstGeom>
          <a:noFill/>
        </p:spPr>
        <p:txBody>
          <a:bodyPr wrap="square" rtlCol="0">
            <a:spAutoFit/>
          </a:bodyPr>
          <a:p>
            <a:r>
              <a:rPr lang="zh-CN" altLang="en-US"/>
              <a:t>图论的基础，为算法提供了</a:t>
            </a:r>
            <a:r>
              <a:rPr lang="zh-CN" altLang="en-US" sz="2800" b="1">
                <a:solidFill>
                  <a:srgbClr val="FFC000"/>
                </a:solidFill>
              </a:rPr>
              <a:t>框架</a:t>
            </a:r>
            <a:endParaRPr lang="zh-CN" altLang="en-US" sz="2800" b="1">
              <a:solidFill>
                <a:srgbClr val="FFC00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圆角矩形 11"/>
          <p:cNvSpPr/>
          <p:nvPr/>
        </p:nvSpPr>
        <p:spPr>
          <a:xfrm>
            <a:off x="6480810" y="1423670"/>
            <a:ext cx="3408045" cy="1296035"/>
          </a:xfrm>
          <a:prstGeom prst="roundRect">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 name="Text Placeholder 1"/>
          <p:cNvSpPr>
            <a:spLocks noGrp="1"/>
          </p:cNvSpPr>
          <p:nvPr>
            <p:ph type="body" sz="quarter" idx="10"/>
          </p:nvPr>
        </p:nvSpPr>
        <p:spPr/>
        <p:txBody>
          <a:bodyPr/>
          <a:lstStyle/>
          <a:p>
            <a:endParaRPr lang="en-US"/>
          </a:p>
        </p:txBody>
      </p:sp>
      <p:sp>
        <p:nvSpPr>
          <p:cNvPr id="3" name="Title 2"/>
          <p:cNvSpPr>
            <a:spLocks noGrp="1"/>
          </p:cNvSpPr>
          <p:nvPr>
            <p:ph type="title"/>
          </p:nvPr>
        </p:nvSpPr>
        <p:spPr/>
        <p:txBody>
          <a:bodyPr/>
          <a:lstStyle/>
          <a:p>
            <a:r>
              <a:rPr lang="en-US" dirty="0">
                <a:solidFill>
                  <a:schemeClr val="accent5"/>
                </a:solidFill>
                <a:latin typeface="+mj-lt"/>
                <a:sym typeface="+mn-ea"/>
              </a:rPr>
              <a:t>About</a:t>
            </a:r>
            <a:r>
              <a:rPr lang="en-US" dirty="0">
                <a:solidFill>
                  <a:schemeClr val="accent5"/>
                </a:solidFill>
                <a:sym typeface="+mn-ea"/>
              </a:rPr>
              <a:t> </a:t>
            </a:r>
            <a:r>
              <a:rPr lang="en-US" b="0" dirty="0">
                <a:solidFill>
                  <a:schemeClr val="tx2"/>
                </a:solidFill>
                <a:sym typeface="+mn-ea"/>
              </a:rPr>
              <a:t>Data Structure</a:t>
            </a:r>
            <a:endParaRPr lang="en-US" dirty="0"/>
          </a:p>
        </p:txBody>
      </p:sp>
      <p:pic>
        <p:nvPicPr>
          <p:cNvPr id="5" name="图片 4"/>
          <p:cNvPicPr>
            <a:picLocks noChangeAspect="1"/>
          </p:cNvPicPr>
          <p:nvPr/>
        </p:nvPicPr>
        <p:blipFill>
          <a:blip r:embed="rId1"/>
          <a:stretch>
            <a:fillRect/>
          </a:stretch>
        </p:blipFill>
        <p:spPr>
          <a:xfrm>
            <a:off x="1480820" y="2888615"/>
            <a:ext cx="3368040" cy="2926080"/>
          </a:xfrm>
          <a:prstGeom prst="rect">
            <a:avLst/>
          </a:prstGeom>
        </p:spPr>
      </p:pic>
      <p:sp>
        <p:nvSpPr>
          <p:cNvPr id="8" name="Title 2"/>
          <p:cNvSpPr>
            <a:spLocks noGrp="1"/>
          </p:cNvSpPr>
          <p:nvPr/>
        </p:nvSpPr>
        <p:spPr>
          <a:xfrm>
            <a:off x="528320" y="1423670"/>
            <a:ext cx="5273675" cy="115824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2500" b="1" kern="1200">
                <a:solidFill>
                  <a:schemeClr val="tx1"/>
                </a:solidFill>
                <a:latin typeface="+mn-lt"/>
                <a:ea typeface="+mj-ea"/>
                <a:cs typeface="+mj-cs"/>
              </a:defRPr>
            </a:lvl1pPr>
          </a:lstStyle>
          <a:p>
            <a:r>
              <a:rPr lang="en-US" altLang="zh-CN" sz="1800" dirty="0">
                <a:solidFill>
                  <a:schemeClr val="accent5"/>
                </a:solidFill>
                <a:latin typeface="+mj-lt"/>
              </a:rPr>
              <a:t>vector </a:t>
            </a:r>
            <a:r>
              <a:rPr lang="zh-CN" altLang="en-US" sz="1800" dirty="0">
                <a:solidFill>
                  <a:schemeClr val="accent5"/>
                </a:solidFill>
                <a:latin typeface="+mj-lt"/>
              </a:rPr>
              <a:t>容</a:t>
            </a:r>
            <a:r>
              <a:rPr lang="en-US" altLang="zh-CN" sz="1800" dirty="0">
                <a:solidFill>
                  <a:schemeClr val="accent5"/>
                </a:solidFill>
                <a:latin typeface="+mj-lt"/>
              </a:rPr>
              <a:t> </a:t>
            </a:r>
            <a:r>
              <a:rPr lang="zh-CN" altLang="en-US" sz="1800" dirty="0">
                <a:solidFill>
                  <a:schemeClr val="accent5"/>
                </a:solidFill>
                <a:latin typeface="+mj-lt"/>
              </a:rPr>
              <a:t>器</a:t>
            </a:r>
            <a:endParaRPr lang="zh-CN" altLang="en-US" sz="1800" dirty="0">
              <a:solidFill>
                <a:schemeClr val="accent5"/>
              </a:solidFill>
              <a:latin typeface="+mj-lt"/>
            </a:endParaRPr>
          </a:p>
          <a:p>
            <a:endParaRPr lang="zh-CN" altLang="en-US" sz="1800" dirty="0">
              <a:solidFill>
                <a:schemeClr val="accent5"/>
              </a:solidFill>
              <a:latin typeface="+mj-lt"/>
            </a:endParaRPr>
          </a:p>
          <a:p>
            <a:r>
              <a:rPr lang="zh-CN" altLang="en-US" sz="1800" dirty="0">
                <a:solidFill>
                  <a:schemeClr val="accent5"/>
                </a:solidFill>
                <a:latin typeface="+mj-lt"/>
              </a:rPr>
              <a:t>（</a:t>
            </a:r>
            <a:r>
              <a:rPr lang="en-US" altLang="zh-CN" sz="1800" dirty="0">
                <a:solidFill>
                  <a:schemeClr val="accent5"/>
                </a:solidFill>
                <a:latin typeface="+mj-lt"/>
              </a:rPr>
              <a:t>vector</a:t>
            </a:r>
            <a:r>
              <a:rPr lang="zh-CN" altLang="en-US" sz="1800" dirty="0">
                <a:solidFill>
                  <a:schemeClr val="accent5"/>
                </a:solidFill>
                <a:latin typeface="+mj-lt"/>
              </a:rPr>
              <a:t>）</a:t>
            </a:r>
            <a:endParaRPr lang="zh-CN" altLang="en-US" sz="1800" dirty="0">
              <a:solidFill>
                <a:schemeClr val="accent5"/>
              </a:solidFill>
              <a:latin typeface="+mj-lt"/>
            </a:endParaRPr>
          </a:p>
        </p:txBody>
      </p:sp>
      <p:sp>
        <p:nvSpPr>
          <p:cNvPr id="7" name="文本框 6"/>
          <p:cNvSpPr txBox="1"/>
          <p:nvPr/>
        </p:nvSpPr>
        <p:spPr>
          <a:xfrm>
            <a:off x="6480810" y="1381760"/>
            <a:ext cx="3408045" cy="1337945"/>
          </a:xfrm>
          <a:prstGeom prst="rect">
            <a:avLst/>
          </a:prstGeom>
          <a:noFill/>
        </p:spPr>
        <p:txBody>
          <a:bodyPr wrap="square" rtlCol="0">
            <a:spAutoFit/>
          </a:bodyPr>
          <a:p>
            <a:pPr algn="ctr">
              <a:lnSpc>
                <a:spcPct val="150000"/>
              </a:lnSpc>
            </a:pPr>
            <a:r>
              <a:rPr lang="zh-CN" altLang="en-US">
                <a:solidFill>
                  <a:schemeClr val="tx1"/>
                </a:solidFill>
              </a:rPr>
              <a:t>在管理员端记录用户信息，</a:t>
            </a:r>
            <a:endParaRPr lang="zh-CN" altLang="en-US">
              <a:solidFill>
                <a:schemeClr val="tx1"/>
              </a:solidFill>
            </a:endParaRPr>
          </a:p>
          <a:p>
            <a:pPr algn="ctr">
              <a:lnSpc>
                <a:spcPct val="150000"/>
              </a:lnSpc>
            </a:pPr>
            <a:r>
              <a:rPr lang="zh-CN" altLang="en-US">
                <a:solidFill>
                  <a:schemeClr val="tx1"/>
                </a:solidFill>
              </a:rPr>
              <a:t>在用户端记录车票信息。</a:t>
            </a:r>
            <a:endParaRPr lang="zh-CN" altLang="en-US">
              <a:solidFill>
                <a:schemeClr val="tx1"/>
              </a:solidFill>
            </a:endParaRPr>
          </a:p>
          <a:p>
            <a:pPr algn="ctr">
              <a:lnSpc>
                <a:spcPct val="150000"/>
              </a:lnSpc>
            </a:pPr>
            <a:r>
              <a:rPr lang="zh-CN" altLang="en-US">
                <a:solidFill>
                  <a:schemeClr val="tx1"/>
                </a:solidFill>
              </a:rPr>
              <a:t>用数组记录？</a:t>
            </a:r>
            <a:r>
              <a:rPr lang="en-US" altLang="zh-CN">
                <a:solidFill>
                  <a:schemeClr val="tx1"/>
                </a:solidFill>
              </a:rPr>
              <a:t> </a:t>
            </a:r>
            <a:endParaRPr lang="en-US" altLang="zh-CN">
              <a:solidFill>
                <a:schemeClr val="tx1"/>
              </a:solidFill>
            </a:endParaRPr>
          </a:p>
        </p:txBody>
      </p:sp>
      <p:sp>
        <p:nvSpPr>
          <p:cNvPr id="9" name="文本框 8"/>
          <p:cNvSpPr txBox="1"/>
          <p:nvPr/>
        </p:nvSpPr>
        <p:spPr>
          <a:xfrm>
            <a:off x="6886575" y="3150870"/>
            <a:ext cx="2787015" cy="460375"/>
          </a:xfrm>
          <a:prstGeom prst="rect">
            <a:avLst/>
          </a:prstGeom>
          <a:noFill/>
        </p:spPr>
        <p:txBody>
          <a:bodyPr wrap="square" rtlCol="0">
            <a:spAutoFit/>
          </a:bodyPr>
          <a:p>
            <a:r>
              <a:rPr lang="zh-CN" altLang="en-US" sz="2400">
                <a:solidFill>
                  <a:srgbClr val="FF0000"/>
                </a:solidFill>
                <a:sym typeface="+mn-ea"/>
              </a:rPr>
              <a:t>空间严重浪费！！</a:t>
            </a:r>
            <a:endParaRPr lang="en-US" altLang="zh-CN" sz="2400">
              <a:solidFill>
                <a:srgbClr val="FF0000"/>
              </a:solidFill>
              <a:sym typeface="+mn-ea"/>
            </a:endParaRPr>
          </a:p>
        </p:txBody>
      </p:sp>
      <p:sp>
        <p:nvSpPr>
          <p:cNvPr id="10" name="右箭头 9"/>
          <p:cNvSpPr/>
          <p:nvPr/>
        </p:nvSpPr>
        <p:spPr>
          <a:xfrm>
            <a:off x="5365115" y="4192905"/>
            <a:ext cx="1521460" cy="506730"/>
          </a:xfrm>
          <a:prstGeom prst="right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7402830" y="4042410"/>
            <a:ext cx="2626995" cy="1032510"/>
          </a:xfrm>
          <a:prstGeom prst="rect">
            <a:avLst/>
          </a:prstGeom>
          <a:noFill/>
        </p:spPr>
        <p:txBody>
          <a:bodyPr wrap="square" rtlCol="0">
            <a:spAutoFit/>
          </a:bodyPr>
          <a:p>
            <a:pPr algn="ctr">
              <a:lnSpc>
                <a:spcPct val="170000"/>
              </a:lnSpc>
            </a:pPr>
            <a:r>
              <a:rPr lang="zh-CN" altLang="en-US"/>
              <a:t>采用</a:t>
            </a:r>
            <a:r>
              <a:rPr lang="en-US" altLang="zh-CN"/>
              <a:t>STL</a:t>
            </a:r>
            <a:r>
              <a:rPr lang="zh-CN" altLang="en-US"/>
              <a:t>中的</a:t>
            </a:r>
            <a:r>
              <a:rPr lang="en-US" altLang="zh-CN"/>
              <a:t>vector</a:t>
            </a:r>
            <a:r>
              <a:rPr lang="zh-CN" altLang="en-US"/>
              <a:t>。</a:t>
            </a:r>
            <a:endParaRPr lang="zh-CN" altLang="en-US"/>
          </a:p>
          <a:p>
            <a:pPr algn="ctr">
              <a:lnSpc>
                <a:spcPct val="170000"/>
              </a:lnSpc>
            </a:pPr>
            <a:r>
              <a:rPr lang="zh-CN" altLang="en-US"/>
              <a:t>动态</a:t>
            </a:r>
            <a:r>
              <a:rPr lang="zh-CN" altLang="en-US"/>
              <a:t>开辟内存</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itle 2"/>
          <p:cNvSpPr>
            <a:spLocks noGrp="1"/>
          </p:cNvSpPr>
          <p:nvPr>
            <p:ph type="title"/>
          </p:nvPr>
        </p:nvSpPr>
        <p:spPr>
          <a:xfrm>
            <a:off x="838200" y="492639"/>
            <a:ext cx="10515600" cy="499456"/>
          </a:xfrm>
        </p:spPr>
        <p:txBody>
          <a:bodyPr/>
          <a:lstStyle/>
          <a:p>
            <a:r>
              <a:rPr lang="en-US" dirty="0">
                <a:solidFill>
                  <a:schemeClr val="accent5"/>
                </a:solidFill>
                <a:latin typeface="+mj-lt"/>
                <a:sym typeface="+mn-ea"/>
              </a:rPr>
              <a:t>About</a:t>
            </a:r>
            <a:r>
              <a:rPr lang="en-US" dirty="0">
                <a:solidFill>
                  <a:schemeClr val="accent5"/>
                </a:solidFill>
                <a:sym typeface="+mn-ea"/>
              </a:rPr>
              <a:t> </a:t>
            </a:r>
            <a:r>
              <a:rPr lang="en-US" b="0" dirty="0">
                <a:solidFill>
                  <a:schemeClr val="tx2"/>
                </a:solidFill>
                <a:sym typeface="+mn-ea"/>
              </a:rPr>
              <a:t>Algorithm</a:t>
            </a:r>
            <a:endParaRPr lang="en-US" dirty="0"/>
          </a:p>
        </p:txBody>
      </p:sp>
      <p:sp>
        <p:nvSpPr>
          <p:cNvPr id="8" name="Title 2"/>
          <p:cNvSpPr>
            <a:spLocks noGrp="1"/>
          </p:cNvSpPr>
          <p:nvPr/>
        </p:nvSpPr>
        <p:spPr>
          <a:xfrm>
            <a:off x="163195" y="1598295"/>
            <a:ext cx="5273675" cy="115824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2500" b="1" kern="1200">
                <a:solidFill>
                  <a:schemeClr val="tx1"/>
                </a:solidFill>
                <a:latin typeface="+mn-lt"/>
                <a:ea typeface="+mj-ea"/>
                <a:cs typeface="+mj-cs"/>
              </a:defRPr>
            </a:lvl1pPr>
          </a:lstStyle>
          <a:p>
            <a:r>
              <a:rPr lang="zh-CN" altLang="zh-CN" sz="1800" dirty="0">
                <a:solidFill>
                  <a:schemeClr val="accent5"/>
                </a:solidFill>
                <a:latin typeface="+mj-lt"/>
              </a:rPr>
              <a:t>迪杰斯特拉</a:t>
            </a:r>
            <a:r>
              <a:rPr lang="en-US" altLang="zh-CN" sz="1800" dirty="0">
                <a:solidFill>
                  <a:schemeClr val="accent5"/>
                </a:solidFill>
                <a:latin typeface="+mj-lt"/>
              </a:rPr>
              <a:t> </a:t>
            </a:r>
            <a:r>
              <a:rPr lang="zh-CN" altLang="zh-CN" sz="1800" dirty="0">
                <a:solidFill>
                  <a:schemeClr val="accent5"/>
                </a:solidFill>
                <a:latin typeface="+mj-lt"/>
              </a:rPr>
              <a:t>算法</a:t>
            </a:r>
            <a:endParaRPr lang="zh-CN" altLang="en-US" sz="1800" dirty="0">
              <a:solidFill>
                <a:schemeClr val="accent5"/>
              </a:solidFill>
              <a:latin typeface="+mj-lt"/>
            </a:endParaRPr>
          </a:p>
          <a:p>
            <a:endParaRPr lang="zh-CN" altLang="en-US" sz="1800" dirty="0">
              <a:solidFill>
                <a:schemeClr val="accent5"/>
              </a:solidFill>
              <a:latin typeface="+mj-lt"/>
            </a:endParaRPr>
          </a:p>
          <a:p>
            <a:r>
              <a:rPr lang="zh-CN" altLang="en-US" sz="1800" dirty="0">
                <a:solidFill>
                  <a:schemeClr val="accent5"/>
                </a:solidFill>
                <a:latin typeface="+mj-lt"/>
              </a:rPr>
              <a:t>（</a:t>
            </a:r>
            <a:r>
              <a:rPr lang="en-US" altLang="zh-CN" sz="1800" dirty="0">
                <a:solidFill>
                  <a:schemeClr val="accent5"/>
                </a:solidFill>
                <a:latin typeface="+mj-lt"/>
                <a:sym typeface="+mn-ea"/>
              </a:rPr>
              <a:t>Dijkstra</a:t>
            </a:r>
            <a:r>
              <a:rPr lang="zh-CN" altLang="en-US" sz="1800" dirty="0">
                <a:solidFill>
                  <a:schemeClr val="accent5"/>
                </a:solidFill>
                <a:latin typeface="+mj-lt"/>
              </a:rPr>
              <a:t>）</a:t>
            </a:r>
            <a:endParaRPr lang="zh-CN" altLang="en-US" sz="1800" dirty="0">
              <a:solidFill>
                <a:schemeClr val="accent5"/>
              </a:solidFill>
              <a:latin typeface="+mj-lt"/>
            </a:endParaRPr>
          </a:p>
        </p:txBody>
      </p:sp>
      <p:sp>
        <p:nvSpPr>
          <p:cNvPr id="10" name="右箭头 9"/>
          <p:cNvSpPr/>
          <p:nvPr/>
        </p:nvSpPr>
        <p:spPr>
          <a:xfrm>
            <a:off x="5805170" y="3161665"/>
            <a:ext cx="1521460" cy="506730"/>
          </a:xfrm>
          <a:prstGeom prst="right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100" name="图片 99"/>
          <p:cNvPicPr/>
          <p:nvPr/>
        </p:nvPicPr>
        <p:blipFill>
          <a:blip r:embed="rId1" r:link="rId2"/>
          <a:stretch>
            <a:fillRect/>
          </a:stretch>
        </p:blipFill>
        <p:spPr>
          <a:xfrm>
            <a:off x="701040" y="3362325"/>
            <a:ext cx="4598035" cy="2392680"/>
          </a:xfrm>
          <a:prstGeom prst="rect">
            <a:avLst/>
          </a:prstGeom>
          <a:noFill/>
          <a:ln w="9525">
            <a:noFill/>
          </a:ln>
        </p:spPr>
      </p:pic>
      <p:sp>
        <p:nvSpPr>
          <p:cNvPr id="4" name="五边形 3"/>
          <p:cNvSpPr/>
          <p:nvPr/>
        </p:nvSpPr>
        <p:spPr>
          <a:xfrm>
            <a:off x="5711190" y="2461895"/>
            <a:ext cx="1710055" cy="427990"/>
          </a:xfrm>
          <a:prstGeom prst="homePlat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accent6"/>
                </a:solidFill>
              </a:rPr>
              <a:t>优化</a:t>
            </a:r>
            <a:r>
              <a:rPr lang="en-US" altLang="zh-CN">
                <a:solidFill>
                  <a:schemeClr val="accent6"/>
                </a:solidFill>
              </a:rPr>
              <a:t>Tips</a:t>
            </a:r>
            <a:r>
              <a:rPr lang="zh-CN" altLang="en-US">
                <a:solidFill>
                  <a:schemeClr val="accent6"/>
                </a:solidFill>
              </a:rPr>
              <a:t>：</a:t>
            </a:r>
            <a:endParaRPr lang="zh-CN" altLang="en-US">
              <a:solidFill>
                <a:schemeClr val="accent6"/>
              </a:solidFill>
            </a:endParaRPr>
          </a:p>
        </p:txBody>
      </p:sp>
      <p:sp>
        <p:nvSpPr>
          <p:cNvPr id="6" name="文本框 5"/>
          <p:cNvSpPr txBox="1"/>
          <p:nvPr/>
        </p:nvSpPr>
        <p:spPr>
          <a:xfrm>
            <a:off x="7590155" y="2461895"/>
            <a:ext cx="3195320" cy="460375"/>
          </a:xfrm>
          <a:prstGeom prst="rect">
            <a:avLst/>
          </a:prstGeom>
          <a:noFill/>
        </p:spPr>
        <p:txBody>
          <a:bodyPr wrap="square" rtlCol="0">
            <a:spAutoFit/>
          </a:bodyPr>
          <a:p>
            <a:r>
              <a:rPr lang="zh-CN" altLang="en-US"/>
              <a:t>优先队列</a:t>
            </a:r>
            <a:r>
              <a:rPr lang="en-US" altLang="zh-CN"/>
              <a:t>Priority_queue</a:t>
            </a:r>
            <a:r>
              <a:rPr lang="zh-CN" altLang="en-US" sz="2400">
                <a:solidFill>
                  <a:srgbClr val="FF0000"/>
                </a:solidFill>
              </a:rPr>
              <a:t>优化</a:t>
            </a:r>
            <a:endParaRPr lang="zh-CN" altLang="en-US" sz="2400">
              <a:solidFill>
                <a:srgbClr val="FF0000"/>
              </a:solidFill>
            </a:endParaRPr>
          </a:p>
        </p:txBody>
      </p:sp>
      <p:sp>
        <p:nvSpPr>
          <p:cNvPr id="11" name="文本框 10"/>
          <p:cNvSpPr txBox="1"/>
          <p:nvPr/>
        </p:nvSpPr>
        <p:spPr>
          <a:xfrm>
            <a:off x="7589520" y="3230880"/>
            <a:ext cx="3408045" cy="368300"/>
          </a:xfrm>
          <a:prstGeom prst="rect">
            <a:avLst/>
          </a:prstGeom>
          <a:noFill/>
        </p:spPr>
        <p:txBody>
          <a:bodyPr wrap="square" rtlCol="0">
            <a:spAutoFit/>
          </a:bodyPr>
          <a:p>
            <a:r>
              <a:rPr lang="zh-CN" altLang="en-US"/>
              <a:t>时间复杂度：</a:t>
            </a:r>
            <a:r>
              <a:rPr lang="en-US" altLang="zh-CN"/>
              <a:t>(N^2)-&gt;(N*logN)</a:t>
            </a:r>
            <a:endParaRPr lang="en-US" altLang="zh-CN"/>
          </a:p>
        </p:txBody>
      </p:sp>
      <p:sp>
        <p:nvSpPr>
          <p:cNvPr id="16" name="五边形 15"/>
          <p:cNvSpPr/>
          <p:nvPr/>
        </p:nvSpPr>
        <p:spPr>
          <a:xfrm>
            <a:off x="5710555" y="4198620"/>
            <a:ext cx="1710055" cy="427990"/>
          </a:xfrm>
          <a:prstGeom prst="homePlat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accent6"/>
                </a:solidFill>
              </a:rPr>
              <a:t>延伸：</a:t>
            </a:r>
            <a:endParaRPr lang="zh-CN" altLang="en-US">
              <a:solidFill>
                <a:schemeClr val="accent6"/>
              </a:solidFill>
            </a:endParaRPr>
          </a:p>
        </p:txBody>
      </p:sp>
      <p:sp>
        <p:nvSpPr>
          <p:cNvPr id="17" name="文本框 16"/>
          <p:cNvSpPr txBox="1"/>
          <p:nvPr/>
        </p:nvSpPr>
        <p:spPr>
          <a:xfrm>
            <a:off x="7589520" y="4198620"/>
            <a:ext cx="3195320" cy="460375"/>
          </a:xfrm>
          <a:prstGeom prst="rect">
            <a:avLst/>
          </a:prstGeom>
          <a:noFill/>
        </p:spPr>
        <p:txBody>
          <a:bodyPr wrap="square" rtlCol="0">
            <a:spAutoFit/>
          </a:bodyPr>
          <a:p>
            <a:r>
              <a:rPr lang="zh-CN" altLang="en-US" sz="2400">
                <a:solidFill>
                  <a:srgbClr val="FF0000"/>
                </a:solidFill>
              </a:rPr>
              <a:t>多源</a:t>
            </a:r>
            <a:r>
              <a:rPr lang="zh-CN" altLang="en-US"/>
              <a:t>到</a:t>
            </a:r>
            <a:r>
              <a:rPr lang="zh-CN" altLang="en-US" sz="2400">
                <a:solidFill>
                  <a:srgbClr val="FF0000"/>
                </a:solidFill>
              </a:rPr>
              <a:t>单源</a:t>
            </a:r>
            <a:r>
              <a:rPr lang="zh-CN" altLang="en-US"/>
              <a:t>的</a:t>
            </a:r>
            <a:r>
              <a:rPr lang="zh-CN" altLang="en-US"/>
              <a:t>最短路？</a:t>
            </a:r>
            <a:endParaRPr lang="zh-CN" altLang="en-US"/>
          </a:p>
        </p:txBody>
      </p:sp>
      <p:sp>
        <p:nvSpPr>
          <p:cNvPr id="18" name="右箭头 17"/>
          <p:cNvSpPr/>
          <p:nvPr/>
        </p:nvSpPr>
        <p:spPr>
          <a:xfrm>
            <a:off x="5805805" y="4998720"/>
            <a:ext cx="1521460" cy="506730"/>
          </a:xfrm>
          <a:prstGeom prst="right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文本框 18"/>
          <p:cNvSpPr txBox="1"/>
          <p:nvPr/>
        </p:nvSpPr>
        <p:spPr>
          <a:xfrm>
            <a:off x="7590155" y="5055870"/>
            <a:ext cx="4601845" cy="368300"/>
          </a:xfrm>
          <a:prstGeom prst="rect">
            <a:avLst/>
          </a:prstGeom>
          <a:noFill/>
        </p:spPr>
        <p:txBody>
          <a:bodyPr wrap="square" rtlCol="0">
            <a:spAutoFit/>
          </a:bodyPr>
          <a:p>
            <a:r>
              <a:rPr lang="zh-CN" altLang="en-US"/>
              <a:t>时间复杂度：</a:t>
            </a:r>
            <a:r>
              <a:rPr lang="en-US" altLang="zh-CN"/>
              <a:t>(N^3)-&gt;(N^2*logN)-&gt;(N*logN)</a:t>
            </a:r>
            <a:endParaRPr lang="en-US" altLang="zh-CN"/>
          </a:p>
        </p:txBody>
      </p:sp>
      <p:sp>
        <p:nvSpPr>
          <p:cNvPr id="20" name="文本框 19"/>
          <p:cNvSpPr txBox="1"/>
          <p:nvPr/>
        </p:nvSpPr>
        <p:spPr>
          <a:xfrm>
            <a:off x="7653655" y="1313815"/>
            <a:ext cx="5262880" cy="583565"/>
          </a:xfrm>
          <a:prstGeom prst="rect">
            <a:avLst/>
          </a:prstGeom>
          <a:noFill/>
        </p:spPr>
        <p:txBody>
          <a:bodyPr wrap="square" rtlCol="0">
            <a:spAutoFit/>
          </a:bodyPr>
          <a:p>
            <a:r>
              <a:rPr lang="zh-CN" altLang="en-US" sz="2400"/>
              <a:t>解决</a:t>
            </a:r>
            <a:r>
              <a:rPr lang="zh-CN" altLang="en-US" sz="2400">
                <a:solidFill>
                  <a:srgbClr val="FF0000"/>
                </a:solidFill>
              </a:rPr>
              <a:t>最</a:t>
            </a:r>
            <a:r>
              <a:rPr lang="zh-CN" altLang="en-US" sz="3200">
                <a:solidFill>
                  <a:srgbClr val="FF0000"/>
                </a:solidFill>
              </a:rPr>
              <a:t>短</a:t>
            </a:r>
            <a:r>
              <a:rPr lang="zh-CN" altLang="en-US" sz="2400">
                <a:solidFill>
                  <a:srgbClr val="FF0000"/>
                </a:solidFill>
              </a:rPr>
              <a:t>路</a:t>
            </a:r>
            <a:r>
              <a:rPr lang="zh-CN" altLang="en-US" sz="2400"/>
              <a:t>问题</a:t>
            </a:r>
            <a:endParaRPr lang="zh-CN" altLang="en-US" sz="2400"/>
          </a:p>
        </p:txBody>
      </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b="0" dirty="0">
                <a:solidFill>
                  <a:schemeClr val="tx2"/>
                </a:solidFill>
              </a:rPr>
              <a:t>Program </a:t>
            </a:r>
            <a:r>
              <a:rPr lang="en-US" altLang="zh-CN" dirty="0">
                <a:solidFill>
                  <a:schemeClr val="accent5"/>
                </a:solidFill>
                <a:latin typeface="+mj-lt"/>
              </a:rPr>
              <a:t>Analysis</a:t>
            </a:r>
            <a:endParaRPr lang="en-US" dirty="0">
              <a:latin typeface="+mj-lt"/>
            </a:endParaRPr>
          </a:p>
        </p:txBody>
      </p:sp>
      <p:sp>
        <p:nvSpPr>
          <p:cNvPr id="11" name="Text Placeholder 10"/>
          <p:cNvSpPr>
            <a:spLocks noGrp="1"/>
          </p:cNvSpPr>
          <p:nvPr>
            <p:ph type="body" sz="quarter" idx="10"/>
          </p:nvPr>
        </p:nvSpPr>
        <p:spPr/>
        <p:txBody>
          <a:bodyPr>
            <a:normAutofit/>
          </a:bodyPr>
          <a:lstStyle/>
          <a:p>
            <a:r>
              <a:rPr lang="en-US" dirty="0"/>
              <a:t>Please refer to actual results</a:t>
            </a:r>
            <a:endParaRPr lang="en-US" dirty="0"/>
          </a:p>
        </p:txBody>
      </p:sp>
      <p:sp>
        <p:nvSpPr>
          <p:cNvPr id="42" name="Freeform 41"/>
          <p:cNvSpPr/>
          <p:nvPr/>
        </p:nvSpPr>
        <p:spPr>
          <a:xfrm>
            <a:off x="1082040" y="3442063"/>
            <a:ext cx="2971800" cy="1449977"/>
          </a:xfrm>
          <a:custGeom>
            <a:avLst/>
            <a:gdLst>
              <a:gd name="connsiteX0" fmla="*/ 1480228 w 2971800"/>
              <a:gd name="connsiteY0" fmla="*/ 0 h 1449977"/>
              <a:gd name="connsiteX1" fmla="*/ 1675444 w 2971800"/>
              <a:gd name="connsiteY1" fmla="*/ 195217 h 1449977"/>
              <a:gd name="connsiteX2" fmla="*/ 2971800 w 2971800"/>
              <a:gd name="connsiteY2" fmla="*/ 195217 h 1449977"/>
              <a:gd name="connsiteX3" fmla="*/ 2971800 w 2971800"/>
              <a:gd name="connsiteY3" fmla="*/ 1449977 h 1449977"/>
              <a:gd name="connsiteX4" fmla="*/ 0 w 2971800"/>
              <a:gd name="connsiteY4" fmla="*/ 1449977 h 1449977"/>
              <a:gd name="connsiteX5" fmla="*/ 0 w 2971800"/>
              <a:gd name="connsiteY5" fmla="*/ 195217 h 1449977"/>
              <a:gd name="connsiteX6" fmla="*/ 1285011 w 2971800"/>
              <a:gd name="connsiteY6" fmla="*/ 195217 h 14499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71800" h="1449977">
                <a:moveTo>
                  <a:pt x="1480228" y="0"/>
                </a:moveTo>
                <a:lnTo>
                  <a:pt x="1675444" y="195217"/>
                </a:lnTo>
                <a:lnTo>
                  <a:pt x="2971800" y="195217"/>
                </a:lnTo>
                <a:lnTo>
                  <a:pt x="2971800" y="1449977"/>
                </a:lnTo>
                <a:lnTo>
                  <a:pt x="0" y="1449977"/>
                </a:lnTo>
                <a:lnTo>
                  <a:pt x="0" y="195217"/>
                </a:lnTo>
                <a:lnTo>
                  <a:pt x="1285011" y="195217"/>
                </a:lnTo>
                <a:close/>
              </a:path>
            </a:pathLst>
          </a:custGeom>
          <a:solidFill>
            <a:schemeClr val="accent6">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Freeform 40"/>
          <p:cNvSpPr/>
          <p:nvPr/>
        </p:nvSpPr>
        <p:spPr>
          <a:xfrm>
            <a:off x="4600213" y="3442064"/>
            <a:ext cx="2971800" cy="1449976"/>
          </a:xfrm>
          <a:custGeom>
            <a:avLst/>
            <a:gdLst>
              <a:gd name="connsiteX0" fmla="*/ 1507895 w 2971800"/>
              <a:gd name="connsiteY0" fmla="*/ 0 h 1449976"/>
              <a:gd name="connsiteX1" fmla="*/ 1703110 w 2971800"/>
              <a:gd name="connsiteY1" fmla="*/ 195216 h 1449976"/>
              <a:gd name="connsiteX2" fmla="*/ 2971800 w 2971800"/>
              <a:gd name="connsiteY2" fmla="*/ 195216 h 1449976"/>
              <a:gd name="connsiteX3" fmla="*/ 2971800 w 2971800"/>
              <a:gd name="connsiteY3" fmla="*/ 1449976 h 1449976"/>
              <a:gd name="connsiteX4" fmla="*/ 0 w 2971800"/>
              <a:gd name="connsiteY4" fmla="*/ 1449976 h 1449976"/>
              <a:gd name="connsiteX5" fmla="*/ 0 w 2971800"/>
              <a:gd name="connsiteY5" fmla="*/ 195216 h 1449976"/>
              <a:gd name="connsiteX6" fmla="*/ 1312679 w 2971800"/>
              <a:gd name="connsiteY6" fmla="*/ 195216 h 14499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71800" h="1449976">
                <a:moveTo>
                  <a:pt x="1507895" y="0"/>
                </a:moveTo>
                <a:lnTo>
                  <a:pt x="1703110" y="195216"/>
                </a:lnTo>
                <a:lnTo>
                  <a:pt x="2971800" y="195216"/>
                </a:lnTo>
                <a:lnTo>
                  <a:pt x="2971800" y="1449976"/>
                </a:lnTo>
                <a:lnTo>
                  <a:pt x="0" y="1449976"/>
                </a:lnTo>
                <a:lnTo>
                  <a:pt x="0" y="195216"/>
                </a:lnTo>
                <a:lnTo>
                  <a:pt x="1312679" y="195216"/>
                </a:lnTo>
                <a:close/>
              </a:path>
            </a:pathLst>
          </a:custGeom>
          <a:solidFill>
            <a:schemeClr val="accent5">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39"/>
          <p:cNvSpPr/>
          <p:nvPr/>
        </p:nvSpPr>
        <p:spPr>
          <a:xfrm>
            <a:off x="8118386" y="3442065"/>
            <a:ext cx="2971800" cy="1449975"/>
          </a:xfrm>
          <a:custGeom>
            <a:avLst/>
            <a:gdLst>
              <a:gd name="connsiteX0" fmla="*/ 1512212 w 2971800"/>
              <a:gd name="connsiteY0" fmla="*/ 0 h 1449975"/>
              <a:gd name="connsiteX1" fmla="*/ 1707427 w 2971800"/>
              <a:gd name="connsiteY1" fmla="*/ 195215 h 1449975"/>
              <a:gd name="connsiteX2" fmla="*/ 2971800 w 2971800"/>
              <a:gd name="connsiteY2" fmla="*/ 195215 h 1449975"/>
              <a:gd name="connsiteX3" fmla="*/ 2971800 w 2971800"/>
              <a:gd name="connsiteY3" fmla="*/ 1449975 h 1449975"/>
              <a:gd name="connsiteX4" fmla="*/ 0 w 2971800"/>
              <a:gd name="connsiteY4" fmla="*/ 1449975 h 1449975"/>
              <a:gd name="connsiteX5" fmla="*/ 0 w 2971800"/>
              <a:gd name="connsiteY5" fmla="*/ 195215 h 1449975"/>
              <a:gd name="connsiteX6" fmla="*/ 1316997 w 2971800"/>
              <a:gd name="connsiteY6" fmla="*/ 195215 h 14499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971800" h="1449975">
                <a:moveTo>
                  <a:pt x="1512212" y="0"/>
                </a:moveTo>
                <a:lnTo>
                  <a:pt x="1707427" y="195215"/>
                </a:lnTo>
                <a:lnTo>
                  <a:pt x="2971800" y="195215"/>
                </a:lnTo>
                <a:lnTo>
                  <a:pt x="2971800" y="1449975"/>
                </a:lnTo>
                <a:lnTo>
                  <a:pt x="0" y="1449975"/>
                </a:lnTo>
                <a:lnTo>
                  <a:pt x="0" y="195215"/>
                </a:lnTo>
                <a:lnTo>
                  <a:pt x="1316997" y="195215"/>
                </a:lnTo>
                <a:close/>
              </a:path>
            </a:pathLst>
          </a:custGeom>
          <a:solidFill>
            <a:schemeClr val="accent4">
              <a:alpha val="8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1806974" y="3844677"/>
            <a:ext cx="1524871" cy="645160"/>
          </a:xfrm>
          <a:prstGeom prst="rect">
            <a:avLst/>
          </a:prstGeom>
          <a:noFill/>
        </p:spPr>
        <p:txBody>
          <a:bodyPr wrap="square" rtlCol="0">
            <a:spAutoFit/>
          </a:bodyPr>
          <a:lstStyle/>
          <a:p>
            <a:r>
              <a:rPr lang="en-US" dirty="0">
                <a:solidFill>
                  <a:srgbClr val="FFFFFF"/>
                </a:solidFill>
                <a:ea typeface="Candara Light" panose="020E0502030303020204" charset="0"/>
                <a:cs typeface="Candara Light" panose="020E0502030303020204" charset="0"/>
              </a:rPr>
              <a:t>   Service </a:t>
            </a:r>
            <a:endParaRPr lang="en-US" b="1" dirty="0">
              <a:solidFill>
                <a:srgbClr val="FFFFFF"/>
              </a:solidFill>
              <a:ea typeface="Candara Light" panose="020E0502030303020204" charset="0"/>
              <a:cs typeface="Candara Light" panose="020E0502030303020204" charset="0"/>
            </a:endParaRPr>
          </a:p>
          <a:p>
            <a:r>
              <a:rPr lang="zh-CN" altLang="en-US" b="1" dirty="0">
                <a:solidFill>
                  <a:srgbClr val="FFFFFF"/>
                </a:solidFill>
                <a:ea typeface="Candara Light" panose="020E0502030303020204" charset="0"/>
                <a:cs typeface="Candara Light" panose="020E0502030303020204" charset="0"/>
              </a:rPr>
              <a:t>管</a:t>
            </a:r>
            <a:r>
              <a:rPr lang="en-US" altLang="zh-CN" b="1" dirty="0">
                <a:solidFill>
                  <a:srgbClr val="FFFFFF"/>
                </a:solidFill>
                <a:ea typeface="Candara Light" panose="020E0502030303020204" charset="0"/>
                <a:cs typeface="Candara Light" panose="020E0502030303020204" charset="0"/>
              </a:rPr>
              <a:t> </a:t>
            </a:r>
            <a:r>
              <a:rPr lang="zh-CN" altLang="en-US" b="1" dirty="0">
                <a:solidFill>
                  <a:srgbClr val="FFFFFF"/>
                </a:solidFill>
                <a:ea typeface="Candara Light" panose="020E0502030303020204" charset="0"/>
                <a:cs typeface="Candara Light" panose="020E0502030303020204" charset="0"/>
              </a:rPr>
              <a:t>理</a:t>
            </a:r>
            <a:r>
              <a:rPr lang="en-US" altLang="zh-CN" b="1" dirty="0">
                <a:solidFill>
                  <a:srgbClr val="FFFFFF"/>
                </a:solidFill>
                <a:ea typeface="Candara Light" panose="020E0502030303020204" charset="0"/>
                <a:cs typeface="Candara Light" panose="020E0502030303020204" charset="0"/>
              </a:rPr>
              <a:t> </a:t>
            </a:r>
            <a:r>
              <a:rPr lang="zh-CN" altLang="en-US" b="1" dirty="0">
                <a:solidFill>
                  <a:srgbClr val="FFFFFF"/>
                </a:solidFill>
                <a:ea typeface="Candara Light" panose="020E0502030303020204" charset="0"/>
                <a:cs typeface="Candara Light" panose="020E0502030303020204" charset="0"/>
              </a:rPr>
              <a:t>系</a:t>
            </a:r>
            <a:r>
              <a:rPr lang="en-US" altLang="zh-CN" b="1" dirty="0">
                <a:solidFill>
                  <a:srgbClr val="FFFFFF"/>
                </a:solidFill>
                <a:ea typeface="Candara Light" panose="020E0502030303020204" charset="0"/>
                <a:cs typeface="Candara Light" panose="020E0502030303020204" charset="0"/>
              </a:rPr>
              <a:t> </a:t>
            </a:r>
            <a:r>
              <a:rPr lang="zh-CN" altLang="en-US" b="1" dirty="0">
                <a:solidFill>
                  <a:srgbClr val="FFFFFF"/>
                </a:solidFill>
                <a:ea typeface="Candara Light" panose="020E0502030303020204" charset="0"/>
                <a:cs typeface="Candara Light" panose="020E0502030303020204" charset="0"/>
              </a:rPr>
              <a:t>统</a:t>
            </a:r>
            <a:endParaRPr lang="zh-CN" altLang="en-US" b="1" dirty="0">
              <a:solidFill>
                <a:srgbClr val="FFFFFF"/>
              </a:solidFill>
              <a:ea typeface="Candara Light" panose="020E0502030303020204" charset="0"/>
              <a:cs typeface="Candara Light" panose="020E0502030303020204" charset="0"/>
            </a:endParaRPr>
          </a:p>
        </p:txBody>
      </p:sp>
      <p:sp>
        <p:nvSpPr>
          <p:cNvPr id="29" name="TextBox 28"/>
          <p:cNvSpPr txBox="1"/>
          <p:nvPr/>
        </p:nvSpPr>
        <p:spPr>
          <a:xfrm>
            <a:off x="5444889" y="3844042"/>
            <a:ext cx="1524871" cy="645160"/>
          </a:xfrm>
          <a:prstGeom prst="rect">
            <a:avLst/>
          </a:prstGeom>
          <a:noFill/>
        </p:spPr>
        <p:txBody>
          <a:bodyPr wrap="square" rtlCol="0">
            <a:spAutoFit/>
          </a:bodyPr>
          <a:lstStyle/>
          <a:p>
            <a:r>
              <a:rPr lang="en-US" dirty="0">
                <a:solidFill>
                  <a:srgbClr val="FFFFFF"/>
                </a:solidFill>
                <a:ea typeface="Candara Light" panose="020E0502030303020204" charset="0"/>
                <a:cs typeface="Candara Light" panose="020E0502030303020204" charset="0"/>
              </a:rPr>
              <a:t>  Service </a:t>
            </a:r>
            <a:endParaRPr lang="en-US" b="1" dirty="0">
              <a:solidFill>
                <a:srgbClr val="FFFFFF"/>
              </a:solidFill>
              <a:ea typeface="Candara Light" panose="020E0502030303020204" charset="0"/>
              <a:cs typeface="Candara Light" panose="020E0502030303020204" charset="0"/>
            </a:endParaRPr>
          </a:p>
          <a:p>
            <a:r>
              <a:rPr lang="zh-CN" altLang="en-US" b="1" dirty="0">
                <a:solidFill>
                  <a:srgbClr val="FFFFFF"/>
                </a:solidFill>
                <a:ea typeface="Candara Light" panose="020E0502030303020204" charset="0"/>
                <a:cs typeface="Candara Light" panose="020E0502030303020204" charset="0"/>
              </a:rPr>
              <a:t>用</a:t>
            </a:r>
            <a:r>
              <a:rPr lang="en-US" altLang="zh-CN" b="1" dirty="0">
                <a:solidFill>
                  <a:srgbClr val="FFFFFF"/>
                </a:solidFill>
                <a:ea typeface="Candara Light" panose="020E0502030303020204" charset="0"/>
                <a:cs typeface="Candara Light" panose="020E0502030303020204" charset="0"/>
              </a:rPr>
              <a:t> </a:t>
            </a:r>
            <a:r>
              <a:rPr lang="zh-CN" altLang="en-US" b="1" dirty="0">
                <a:solidFill>
                  <a:srgbClr val="FFFFFF"/>
                </a:solidFill>
                <a:ea typeface="Candara Light" panose="020E0502030303020204" charset="0"/>
                <a:cs typeface="Candara Light" panose="020E0502030303020204" charset="0"/>
              </a:rPr>
              <a:t>户</a:t>
            </a:r>
            <a:r>
              <a:rPr lang="en-US" altLang="zh-CN" b="1" dirty="0">
                <a:solidFill>
                  <a:srgbClr val="FFFFFF"/>
                </a:solidFill>
                <a:ea typeface="Candara Light" panose="020E0502030303020204" charset="0"/>
                <a:cs typeface="Candara Light" panose="020E0502030303020204" charset="0"/>
              </a:rPr>
              <a:t> </a:t>
            </a:r>
            <a:r>
              <a:rPr lang="zh-CN" altLang="en-US" b="1" dirty="0">
                <a:solidFill>
                  <a:srgbClr val="FFFFFF"/>
                </a:solidFill>
                <a:ea typeface="Candara Light" panose="020E0502030303020204" charset="0"/>
                <a:cs typeface="Candara Light" panose="020E0502030303020204" charset="0"/>
              </a:rPr>
              <a:t>系</a:t>
            </a:r>
            <a:r>
              <a:rPr lang="en-US" altLang="zh-CN" b="1" dirty="0">
                <a:solidFill>
                  <a:srgbClr val="FFFFFF"/>
                </a:solidFill>
                <a:ea typeface="Candara Light" panose="020E0502030303020204" charset="0"/>
                <a:cs typeface="Candara Light" panose="020E0502030303020204" charset="0"/>
              </a:rPr>
              <a:t> </a:t>
            </a:r>
            <a:r>
              <a:rPr lang="zh-CN" altLang="en-US" b="1" dirty="0">
                <a:solidFill>
                  <a:srgbClr val="FFFFFF"/>
                </a:solidFill>
                <a:ea typeface="Candara Light" panose="020E0502030303020204" charset="0"/>
                <a:cs typeface="Candara Light" panose="020E0502030303020204" charset="0"/>
              </a:rPr>
              <a:t>统</a:t>
            </a:r>
            <a:endParaRPr lang="en-US" dirty="0">
              <a:solidFill>
                <a:srgbClr val="FFFFFF"/>
              </a:solidFill>
              <a:ea typeface="Candara Light" panose="020E0502030303020204" charset="0"/>
              <a:cs typeface="Candara Light" panose="020E0502030303020204" charset="0"/>
            </a:endParaRPr>
          </a:p>
        </p:txBody>
      </p:sp>
      <p:sp>
        <p:nvSpPr>
          <p:cNvPr id="30" name="TextBox 29"/>
          <p:cNvSpPr txBox="1"/>
          <p:nvPr/>
        </p:nvSpPr>
        <p:spPr>
          <a:xfrm>
            <a:off x="8914529" y="3844677"/>
            <a:ext cx="1616311" cy="645160"/>
          </a:xfrm>
          <a:prstGeom prst="rect">
            <a:avLst/>
          </a:prstGeom>
          <a:noFill/>
        </p:spPr>
        <p:txBody>
          <a:bodyPr wrap="square" rtlCol="0">
            <a:spAutoFit/>
          </a:bodyPr>
          <a:lstStyle/>
          <a:p>
            <a:r>
              <a:rPr lang="en-US" dirty="0">
                <a:solidFill>
                  <a:srgbClr val="FFFFFF"/>
                </a:solidFill>
                <a:ea typeface="Candara Light" panose="020E0502030303020204" charset="0"/>
                <a:cs typeface="Candara Light" panose="020E0502030303020204" charset="0"/>
              </a:rPr>
              <a:t>   Service </a:t>
            </a:r>
            <a:endParaRPr lang="en-US" dirty="0">
              <a:solidFill>
                <a:srgbClr val="FFFFFF"/>
              </a:solidFill>
              <a:ea typeface="Candara Light" panose="020E0502030303020204" charset="0"/>
              <a:cs typeface="Candara Light" panose="020E0502030303020204" charset="0"/>
            </a:endParaRPr>
          </a:p>
          <a:p>
            <a:r>
              <a:rPr lang="zh-CN" altLang="en-US" b="1" dirty="0">
                <a:solidFill>
                  <a:srgbClr val="FFFFFF"/>
                </a:solidFill>
                <a:ea typeface="Consolas" panose="020B0609020204030204" charset="0"/>
                <a:cs typeface="Consolas" panose="020B0609020204030204" charset="0"/>
              </a:rPr>
              <a:t>旅</a:t>
            </a:r>
            <a:r>
              <a:rPr lang="en-US" altLang="zh-CN" b="1" dirty="0">
                <a:solidFill>
                  <a:srgbClr val="FFFFFF"/>
                </a:solidFill>
                <a:ea typeface="Consolas" panose="020B0609020204030204" charset="0"/>
                <a:cs typeface="Consolas" panose="020B0609020204030204" charset="0"/>
              </a:rPr>
              <a:t> </a:t>
            </a:r>
            <a:r>
              <a:rPr lang="zh-CN" altLang="en-US" b="1" dirty="0">
                <a:solidFill>
                  <a:srgbClr val="FFFFFF"/>
                </a:solidFill>
                <a:ea typeface="Consolas" panose="020B0609020204030204" charset="0"/>
                <a:cs typeface="Consolas" panose="020B0609020204030204" charset="0"/>
              </a:rPr>
              <a:t>行</a:t>
            </a:r>
            <a:r>
              <a:rPr lang="en-US" altLang="zh-CN" b="1" dirty="0">
                <a:solidFill>
                  <a:srgbClr val="FFFFFF"/>
                </a:solidFill>
                <a:ea typeface="Consolas" panose="020B0609020204030204" charset="0"/>
                <a:cs typeface="Consolas" panose="020B0609020204030204" charset="0"/>
              </a:rPr>
              <a:t> </a:t>
            </a:r>
            <a:r>
              <a:rPr lang="zh-CN" altLang="en-US" b="1" dirty="0">
                <a:solidFill>
                  <a:srgbClr val="FFFFFF"/>
                </a:solidFill>
                <a:ea typeface="Consolas" panose="020B0609020204030204" charset="0"/>
                <a:cs typeface="Consolas" panose="020B0609020204030204" charset="0"/>
              </a:rPr>
              <a:t>系</a:t>
            </a:r>
            <a:r>
              <a:rPr lang="en-US" altLang="zh-CN" b="1" dirty="0">
                <a:solidFill>
                  <a:srgbClr val="FFFFFF"/>
                </a:solidFill>
                <a:ea typeface="Consolas" panose="020B0609020204030204" charset="0"/>
                <a:cs typeface="Consolas" panose="020B0609020204030204" charset="0"/>
              </a:rPr>
              <a:t> </a:t>
            </a:r>
            <a:r>
              <a:rPr lang="zh-CN" altLang="en-US" b="1" dirty="0">
                <a:solidFill>
                  <a:srgbClr val="FFFFFF"/>
                </a:solidFill>
                <a:ea typeface="Consolas" panose="020B0609020204030204" charset="0"/>
                <a:cs typeface="Consolas" panose="020B0609020204030204" charset="0"/>
              </a:rPr>
              <a:t>统</a:t>
            </a:r>
            <a:endParaRPr lang="zh-CN" altLang="en-US" b="1" dirty="0">
              <a:solidFill>
                <a:srgbClr val="FFFFFF"/>
              </a:solidFill>
              <a:ea typeface="Consolas" panose="020B0609020204030204" charset="0"/>
              <a:cs typeface="Consolas" panose="020B0609020204030204" charset="0"/>
            </a:endParaRPr>
          </a:p>
        </p:txBody>
      </p:sp>
      <p:sp>
        <p:nvSpPr>
          <p:cNvPr id="31" name="TextBox 30"/>
          <p:cNvSpPr txBox="1"/>
          <p:nvPr/>
        </p:nvSpPr>
        <p:spPr>
          <a:xfrm>
            <a:off x="999574" y="5180736"/>
            <a:ext cx="3125386" cy="506730"/>
          </a:xfrm>
          <a:prstGeom prst="rect">
            <a:avLst/>
          </a:prstGeom>
          <a:noFill/>
        </p:spPr>
        <p:txBody>
          <a:bodyPr wrap="square" numCol="1" spcCol="0" rtlCol="0" anchor="ctr">
            <a:spAutoFit/>
          </a:bodyPr>
          <a:lstStyle/>
          <a:p>
            <a:pPr>
              <a:lnSpc>
                <a:spcPct val="150000"/>
              </a:lnSpc>
            </a:pPr>
            <a:r>
              <a:rPr lang="zh-CN" altLang="en-US" sz="900" dirty="0">
                <a:ea typeface="Candara Light" panose="020E0502030303020204" charset="0"/>
                <a:cs typeface="Candara Light" panose="020E0502030303020204" charset="0"/>
              </a:rPr>
              <a:t>管理员可以在后端管理航空票、高铁票。可以宏观调控并更新票的信息和数量。</a:t>
            </a:r>
            <a:endParaRPr lang="en-US" altLang="zh-CN" sz="900" dirty="0">
              <a:ea typeface="Candara Light" panose="020E0502030303020204" charset="0"/>
              <a:cs typeface="Candara Light" panose="020E0502030303020204" charset="0"/>
            </a:endParaRPr>
          </a:p>
        </p:txBody>
      </p:sp>
      <p:sp>
        <p:nvSpPr>
          <p:cNvPr id="32" name="TextBox 31"/>
          <p:cNvSpPr txBox="1"/>
          <p:nvPr/>
        </p:nvSpPr>
        <p:spPr>
          <a:xfrm>
            <a:off x="4533307" y="5195093"/>
            <a:ext cx="3125386" cy="506730"/>
          </a:xfrm>
          <a:prstGeom prst="rect">
            <a:avLst/>
          </a:prstGeom>
          <a:noFill/>
        </p:spPr>
        <p:txBody>
          <a:bodyPr wrap="square" numCol="1" spcCol="0" rtlCol="0" anchor="ctr">
            <a:spAutoFit/>
          </a:bodyPr>
          <a:lstStyle/>
          <a:p>
            <a:pPr>
              <a:lnSpc>
                <a:spcPct val="150000"/>
              </a:lnSpc>
            </a:pPr>
            <a:r>
              <a:rPr lang="zh-CN" altLang="en-US" sz="900" dirty="0">
                <a:ea typeface="Candara Light" panose="020E0502030303020204" charset="0"/>
                <a:cs typeface="Candara Light" panose="020E0502030303020204" charset="0"/>
              </a:rPr>
              <a:t>用户可以使用身份证信息永久存入数据集，根据自己的需求和等级进行购票操作。</a:t>
            </a:r>
            <a:endParaRPr lang="en-US" sz="900" dirty="0">
              <a:ea typeface="Candara Light" panose="020E0502030303020204" charset="0"/>
              <a:cs typeface="Candara Light" panose="020E0502030303020204" charset="0"/>
            </a:endParaRPr>
          </a:p>
        </p:txBody>
      </p:sp>
      <p:sp>
        <p:nvSpPr>
          <p:cNvPr id="33" name="TextBox 32"/>
          <p:cNvSpPr txBox="1"/>
          <p:nvPr/>
        </p:nvSpPr>
        <p:spPr>
          <a:xfrm>
            <a:off x="8067040" y="5180736"/>
            <a:ext cx="3125386" cy="506730"/>
          </a:xfrm>
          <a:prstGeom prst="rect">
            <a:avLst/>
          </a:prstGeom>
          <a:noFill/>
        </p:spPr>
        <p:txBody>
          <a:bodyPr wrap="square" numCol="1" spcCol="0" rtlCol="0" anchor="ctr">
            <a:spAutoFit/>
          </a:bodyPr>
          <a:lstStyle/>
          <a:p>
            <a:pPr>
              <a:lnSpc>
                <a:spcPct val="150000"/>
              </a:lnSpc>
            </a:pPr>
            <a:r>
              <a:rPr lang="zh-CN" altLang="en-US" sz="900" dirty="0">
                <a:ea typeface="Candara Light" panose="020E0502030303020204" charset="0"/>
                <a:cs typeface="Candara Light" panose="020E0502030303020204" charset="0"/>
              </a:rPr>
              <a:t>系统会根据票的信息，并结合用户需求，根据不同算法满足人的个性化需求。</a:t>
            </a:r>
            <a:endParaRPr lang="zh-CN" altLang="en-US" sz="900" dirty="0">
              <a:ea typeface="Candara Light" panose="020E0502030303020204" charset="0"/>
              <a:cs typeface="Candara Light" panose="020E0502030303020204" charset="0"/>
            </a:endParaRPr>
          </a:p>
        </p:txBody>
      </p:sp>
      <p:sp>
        <p:nvSpPr>
          <p:cNvPr id="21" name="TextBox 20"/>
          <p:cNvSpPr txBox="1"/>
          <p:nvPr/>
        </p:nvSpPr>
        <p:spPr>
          <a:xfrm>
            <a:off x="2476897" y="975954"/>
            <a:ext cx="7218432" cy="246221"/>
          </a:xfrm>
          <a:prstGeom prst="rect">
            <a:avLst/>
          </a:prstGeom>
          <a:noFill/>
        </p:spPr>
        <p:txBody>
          <a:bodyPr wrap="square" numCol="1" spcCol="0" rtlCol="0" anchor="ctr">
            <a:spAutoFit/>
          </a:bodyPr>
          <a:lstStyle/>
          <a:p>
            <a:pPr algn="ctr"/>
            <a:r>
              <a:rPr lang="en-US" sz="1000" dirty="0">
                <a:solidFill>
                  <a:schemeClr val="tx2"/>
                </a:solidFill>
                <a:ea typeface="Candara Light" panose="020E0502030303020204" charset="0"/>
                <a:cs typeface="Candara Light" panose="020E0502030303020204" charset="0"/>
              </a:rPr>
              <a:t>What are the functions of our system</a:t>
            </a:r>
            <a:endParaRPr lang="en-US" sz="1000" dirty="0">
              <a:solidFill>
                <a:schemeClr val="tx2"/>
              </a:solidFill>
              <a:ea typeface="Candara Light" panose="020E0502030303020204" charset="0"/>
              <a:cs typeface="Candara Light" panose="020E0502030303020204" charset="0"/>
            </a:endParaRPr>
          </a:p>
        </p:txBody>
      </p:sp>
      <p:sp>
        <p:nvSpPr>
          <p:cNvPr id="34" name="Rectangle 33"/>
          <p:cNvSpPr/>
          <p:nvPr/>
        </p:nvSpPr>
        <p:spPr>
          <a:xfrm>
            <a:off x="1076446" y="6056703"/>
            <a:ext cx="10013194" cy="18288"/>
          </a:xfrm>
          <a:prstGeom prst="rect">
            <a:avLst/>
          </a:prstGeom>
          <a:gradFill>
            <a:gsLst>
              <a:gs pos="100000">
                <a:schemeClr val="accent5"/>
              </a:gs>
              <a:gs pos="0">
                <a:schemeClr val="accent4"/>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p:cNvSpPr/>
          <p:nvPr/>
        </p:nvSpPr>
        <p:spPr>
          <a:xfrm>
            <a:off x="5796406" y="1400537"/>
            <a:ext cx="548640" cy="548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图片占位符 11"/>
          <p:cNvPicPr>
            <a:picLocks noGrp="1" noChangeAspect="1"/>
          </p:cNvPicPr>
          <p:nvPr>
            <p:ph type="pic" sz="quarter" idx="13"/>
          </p:nvPr>
        </p:nvPicPr>
        <p:blipFill>
          <a:blip r:embed="rId1"/>
          <a:srcRect/>
          <a:stretch>
            <a:fillRect/>
          </a:stretch>
        </p:blipFill>
        <p:spPr>
          <a:xfrm>
            <a:off x="5370037" y="1949418"/>
            <a:ext cx="1400572" cy="1400572"/>
          </a:xfrm>
        </p:spPr>
      </p:pic>
      <p:pic>
        <p:nvPicPr>
          <p:cNvPr id="5" name="图片 4" descr="3CRN5XVP@EW$QK){AZHLN20"/>
          <p:cNvPicPr>
            <a:picLocks noChangeAspect="1"/>
          </p:cNvPicPr>
          <p:nvPr/>
        </p:nvPicPr>
        <p:blipFill>
          <a:blip r:embed="rId2"/>
          <a:stretch>
            <a:fillRect/>
          </a:stretch>
        </p:blipFill>
        <p:spPr>
          <a:xfrm>
            <a:off x="8733790" y="2015490"/>
            <a:ext cx="1741170" cy="1360170"/>
          </a:xfrm>
          <a:prstGeom prst="rect">
            <a:avLst/>
          </a:prstGeom>
        </p:spPr>
      </p:pic>
      <p:pic>
        <p:nvPicPr>
          <p:cNvPr id="17" name="图片 16" descr="H9]C]P2C0JYX{}51TOC]U{G"/>
          <p:cNvPicPr>
            <a:picLocks noChangeAspect="1"/>
          </p:cNvPicPr>
          <p:nvPr/>
        </p:nvPicPr>
        <p:blipFill>
          <a:blip r:embed="rId3"/>
          <a:stretch>
            <a:fillRect/>
          </a:stretch>
        </p:blipFill>
        <p:spPr>
          <a:xfrm>
            <a:off x="1878965" y="1991360"/>
            <a:ext cx="1377950" cy="1450975"/>
          </a:xfrm>
          <a:prstGeom prst="rect">
            <a:avLst/>
          </a:prstGeom>
        </p:spPr>
      </p:pic>
    </p:spTree>
  </p:cSld>
  <p:clrMapOvr>
    <a:masterClrMapping/>
  </p:clrMapOvr>
  <p:transition spd="slow">
    <p:comb/>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2"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anim calcmode="lin" valueType="num">
                                      <p:cBhvr additive="base">
                                        <p:cTn id="7" dur="500"/>
                                        <p:tgtEl>
                                          <p:spTgt spid="42"/>
                                        </p:tgtEl>
                                        <p:attrNameLst>
                                          <p:attrName>ppt_x</p:attrName>
                                        </p:attrNameLst>
                                      </p:cBhvr>
                                      <p:tavLst>
                                        <p:tav tm="0">
                                          <p:val>
                                            <p:strVal val="#ppt_x+#ppt_w*1.125000"/>
                                          </p:val>
                                        </p:tav>
                                        <p:tav tm="100000">
                                          <p:val>
                                            <p:strVal val="#ppt_x"/>
                                          </p:val>
                                        </p:tav>
                                      </p:tavLst>
                                    </p:anim>
                                    <p:animEffect transition="in" filter="wipe(left)">
                                      <p:cBhvr>
                                        <p:cTn id="8" dur="500"/>
                                        <p:tgtEl>
                                          <p:spTgt spid="42"/>
                                        </p:tgtEl>
                                      </p:cBhvr>
                                    </p:animEffect>
                                  </p:childTnLst>
                                </p:cTn>
                              </p:par>
                              <p:par>
                                <p:cTn id="9" presetID="12" presetClass="entr" presetSubtype="2"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anim calcmode="lin" valueType="num">
                                      <p:cBhvr additive="base">
                                        <p:cTn id="11" dur="500"/>
                                        <p:tgtEl>
                                          <p:spTgt spid="28"/>
                                        </p:tgtEl>
                                        <p:attrNameLst>
                                          <p:attrName>ppt_x</p:attrName>
                                        </p:attrNameLst>
                                      </p:cBhvr>
                                      <p:tavLst>
                                        <p:tav tm="0">
                                          <p:val>
                                            <p:strVal val="#ppt_x+#ppt_w*1.125000"/>
                                          </p:val>
                                        </p:tav>
                                        <p:tav tm="100000">
                                          <p:val>
                                            <p:strVal val="#ppt_x"/>
                                          </p:val>
                                        </p:tav>
                                      </p:tavLst>
                                    </p:anim>
                                    <p:animEffect transition="in" filter="wipe(left)">
                                      <p:cBhvr>
                                        <p:cTn id="12" dur="500"/>
                                        <p:tgtEl>
                                          <p:spTgt spid="28"/>
                                        </p:tgtEl>
                                      </p:cBhvr>
                                    </p:animEffect>
                                  </p:childTnLst>
                                </p:cTn>
                              </p:par>
                              <p:par>
                                <p:cTn id="13" presetID="12" presetClass="entr" presetSubtype="2" fill="hold" grpId="0" nodeType="with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additive="base">
                                        <p:cTn id="15" dur="500"/>
                                        <p:tgtEl>
                                          <p:spTgt spid="31"/>
                                        </p:tgtEl>
                                        <p:attrNameLst>
                                          <p:attrName>ppt_x</p:attrName>
                                        </p:attrNameLst>
                                      </p:cBhvr>
                                      <p:tavLst>
                                        <p:tav tm="0">
                                          <p:val>
                                            <p:strVal val="#ppt_x+#ppt_w*1.125000"/>
                                          </p:val>
                                        </p:tav>
                                        <p:tav tm="100000">
                                          <p:val>
                                            <p:strVal val="#ppt_x"/>
                                          </p:val>
                                        </p:tav>
                                      </p:tavLst>
                                    </p:anim>
                                    <p:animEffect transition="in" filter="wipe(left)">
                                      <p:cBhvr>
                                        <p:cTn id="16" dur="500"/>
                                        <p:tgtEl>
                                          <p:spTgt spid="31"/>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41"/>
                                        </p:tgtEl>
                                        <p:attrNameLst>
                                          <p:attrName>style.visibility</p:attrName>
                                        </p:attrNameLst>
                                      </p:cBhvr>
                                      <p:to>
                                        <p:strVal val="visible"/>
                                      </p:to>
                                    </p:set>
                                    <p:anim calcmode="lin" valueType="num">
                                      <p:cBhvr>
                                        <p:cTn id="21" dur="500" fill="hold"/>
                                        <p:tgtEl>
                                          <p:spTgt spid="41"/>
                                        </p:tgtEl>
                                        <p:attrNameLst>
                                          <p:attrName>ppt_w</p:attrName>
                                        </p:attrNameLst>
                                      </p:cBhvr>
                                      <p:tavLst>
                                        <p:tav tm="0">
                                          <p:val>
                                            <p:fltVal val="0"/>
                                          </p:val>
                                        </p:tav>
                                        <p:tav tm="100000">
                                          <p:val>
                                            <p:strVal val="#ppt_w"/>
                                          </p:val>
                                        </p:tav>
                                      </p:tavLst>
                                    </p:anim>
                                    <p:anim calcmode="lin" valueType="num">
                                      <p:cBhvr>
                                        <p:cTn id="22" dur="500" fill="hold"/>
                                        <p:tgtEl>
                                          <p:spTgt spid="41"/>
                                        </p:tgtEl>
                                        <p:attrNameLst>
                                          <p:attrName>ppt_h</p:attrName>
                                        </p:attrNameLst>
                                      </p:cBhvr>
                                      <p:tavLst>
                                        <p:tav tm="0">
                                          <p:val>
                                            <p:fltVal val="0"/>
                                          </p:val>
                                        </p:tav>
                                        <p:tav tm="100000">
                                          <p:val>
                                            <p:strVal val="#ppt_h"/>
                                          </p:val>
                                        </p:tav>
                                      </p:tavLst>
                                    </p:anim>
                                    <p:animEffect transition="in" filter="fade">
                                      <p:cBhvr>
                                        <p:cTn id="23" dur="500"/>
                                        <p:tgtEl>
                                          <p:spTgt spid="41"/>
                                        </p:tgtEl>
                                      </p:cBhvr>
                                    </p:animEffect>
                                  </p:childTnLst>
                                </p:cTn>
                              </p:par>
                              <p:par>
                                <p:cTn id="24" presetID="53" presetClass="entr" presetSubtype="16" fill="hold" grpId="0" nodeType="withEffect">
                                  <p:stCondLst>
                                    <p:cond delay="0"/>
                                  </p:stCondLst>
                                  <p:childTnLst>
                                    <p:set>
                                      <p:cBhvr>
                                        <p:cTn id="25" dur="1" fill="hold">
                                          <p:stCondLst>
                                            <p:cond delay="0"/>
                                          </p:stCondLst>
                                        </p:cTn>
                                        <p:tgtEl>
                                          <p:spTgt spid="29"/>
                                        </p:tgtEl>
                                        <p:attrNameLst>
                                          <p:attrName>style.visibility</p:attrName>
                                        </p:attrNameLst>
                                      </p:cBhvr>
                                      <p:to>
                                        <p:strVal val="visible"/>
                                      </p:to>
                                    </p:set>
                                    <p:anim calcmode="lin" valueType="num">
                                      <p:cBhvr>
                                        <p:cTn id="26" dur="500" fill="hold"/>
                                        <p:tgtEl>
                                          <p:spTgt spid="29"/>
                                        </p:tgtEl>
                                        <p:attrNameLst>
                                          <p:attrName>ppt_w</p:attrName>
                                        </p:attrNameLst>
                                      </p:cBhvr>
                                      <p:tavLst>
                                        <p:tav tm="0">
                                          <p:val>
                                            <p:fltVal val="0"/>
                                          </p:val>
                                        </p:tav>
                                        <p:tav tm="100000">
                                          <p:val>
                                            <p:strVal val="#ppt_w"/>
                                          </p:val>
                                        </p:tav>
                                      </p:tavLst>
                                    </p:anim>
                                    <p:anim calcmode="lin" valueType="num">
                                      <p:cBhvr>
                                        <p:cTn id="27" dur="500" fill="hold"/>
                                        <p:tgtEl>
                                          <p:spTgt spid="29"/>
                                        </p:tgtEl>
                                        <p:attrNameLst>
                                          <p:attrName>ppt_h</p:attrName>
                                        </p:attrNameLst>
                                      </p:cBhvr>
                                      <p:tavLst>
                                        <p:tav tm="0">
                                          <p:val>
                                            <p:fltVal val="0"/>
                                          </p:val>
                                        </p:tav>
                                        <p:tav tm="100000">
                                          <p:val>
                                            <p:strVal val="#ppt_h"/>
                                          </p:val>
                                        </p:tav>
                                      </p:tavLst>
                                    </p:anim>
                                    <p:animEffect transition="in" filter="fade">
                                      <p:cBhvr>
                                        <p:cTn id="28" dur="500"/>
                                        <p:tgtEl>
                                          <p:spTgt spid="29"/>
                                        </p:tgtEl>
                                      </p:cBhvr>
                                    </p:animEffect>
                                  </p:childTnLst>
                                </p:cTn>
                              </p:par>
                              <p:par>
                                <p:cTn id="29" presetID="53" presetClass="entr" presetSubtype="16"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anim calcmode="lin" valueType="num">
                                      <p:cBhvr>
                                        <p:cTn id="31" dur="500" fill="hold"/>
                                        <p:tgtEl>
                                          <p:spTgt spid="32"/>
                                        </p:tgtEl>
                                        <p:attrNameLst>
                                          <p:attrName>ppt_w</p:attrName>
                                        </p:attrNameLst>
                                      </p:cBhvr>
                                      <p:tavLst>
                                        <p:tav tm="0">
                                          <p:val>
                                            <p:fltVal val="0"/>
                                          </p:val>
                                        </p:tav>
                                        <p:tav tm="100000">
                                          <p:val>
                                            <p:strVal val="#ppt_w"/>
                                          </p:val>
                                        </p:tav>
                                      </p:tavLst>
                                    </p:anim>
                                    <p:anim calcmode="lin" valueType="num">
                                      <p:cBhvr>
                                        <p:cTn id="32" dur="500" fill="hold"/>
                                        <p:tgtEl>
                                          <p:spTgt spid="32"/>
                                        </p:tgtEl>
                                        <p:attrNameLst>
                                          <p:attrName>ppt_h</p:attrName>
                                        </p:attrNameLst>
                                      </p:cBhvr>
                                      <p:tavLst>
                                        <p:tav tm="0">
                                          <p:val>
                                            <p:fltVal val="0"/>
                                          </p:val>
                                        </p:tav>
                                        <p:tav tm="100000">
                                          <p:val>
                                            <p:strVal val="#ppt_h"/>
                                          </p:val>
                                        </p:tav>
                                      </p:tavLst>
                                    </p:anim>
                                    <p:animEffect transition="in" filter="fade">
                                      <p:cBhvr>
                                        <p:cTn id="33" dur="500"/>
                                        <p:tgtEl>
                                          <p:spTgt spid="32"/>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p:stCondLst>
                                    <p:cond delay="0"/>
                                  </p:stCondLst>
                                  <p:childTnLst>
                                    <p:set>
                                      <p:cBhvr>
                                        <p:cTn id="37" dur="1" fill="hold">
                                          <p:stCondLst>
                                            <p:cond delay="0"/>
                                          </p:stCondLst>
                                        </p:cTn>
                                        <p:tgtEl>
                                          <p:spTgt spid="40"/>
                                        </p:tgtEl>
                                        <p:attrNameLst>
                                          <p:attrName>style.visibility</p:attrName>
                                        </p:attrNameLst>
                                      </p:cBhvr>
                                      <p:to>
                                        <p:strVal val="visible"/>
                                      </p:to>
                                    </p:set>
                                    <p:anim calcmode="lin" valueType="num">
                                      <p:cBhvr additive="base">
                                        <p:cTn id="38" dur="500"/>
                                        <p:tgtEl>
                                          <p:spTgt spid="40"/>
                                        </p:tgtEl>
                                        <p:attrNameLst>
                                          <p:attrName>ppt_y</p:attrName>
                                        </p:attrNameLst>
                                      </p:cBhvr>
                                      <p:tavLst>
                                        <p:tav tm="0">
                                          <p:val>
                                            <p:strVal val="#ppt_y+#ppt_h*1.125000"/>
                                          </p:val>
                                        </p:tav>
                                        <p:tav tm="100000">
                                          <p:val>
                                            <p:strVal val="#ppt_y"/>
                                          </p:val>
                                        </p:tav>
                                      </p:tavLst>
                                    </p:anim>
                                    <p:animEffect transition="in" filter="wipe(up)">
                                      <p:cBhvr>
                                        <p:cTn id="39" dur="500"/>
                                        <p:tgtEl>
                                          <p:spTgt spid="40"/>
                                        </p:tgtEl>
                                      </p:cBhvr>
                                    </p:animEffect>
                                  </p:childTnLst>
                                </p:cTn>
                              </p:par>
                              <p:par>
                                <p:cTn id="40" presetID="12" presetClass="entr" presetSubtype="4" fill="hold" grpId="0" nodeType="withEffect">
                                  <p:stCondLst>
                                    <p:cond delay="0"/>
                                  </p:stCondLst>
                                  <p:childTnLst>
                                    <p:set>
                                      <p:cBhvr>
                                        <p:cTn id="41" dur="1" fill="hold">
                                          <p:stCondLst>
                                            <p:cond delay="0"/>
                                          </p:stCondLst>
                                        </p:cTn>
                                        <p:tgtEl>
                                          <p:spTgt spid="30"/>
                                        </p:tgtEl>
                                        <p:attrNameLst>
                                          <p:attrName>style.visibility</p:attrName>
                                        </p:attrNameLst>
                                      </p:cBhvr>
                                      <p:to>
                                        <p:strVal val="visible"/>
                                      </p:to>
                                    </p:set>
                                    <p:anim calcmode="lin" valueType="num">
                                      <p:cBhvr additive="base">
                                        <p:cTn id="42" dur="500"/>
                                        <p:tgtEl>
                                          <p:spTgt spid="30"/>
                                        </p:tgtEl>
                                        <p:attrNameLst>
                                          <p:attrName>ppt_y</p:attrName>
                                        </p:attrNameLst>
                                      </p:cBhvr>
                                      <p:tavLst>
                                        <p:tav tm="0">
                                          <p:val>
                                            <p:strVal val="#ppt_y+#ppt_h*1.125000"/>
                                          </p:val>
                                        </p:tav>
                                        <p:tav tm="100000">
                                          <p:val>
                                            <p:strVal val="#ppt_y"/>
                                          </p:val>
                                        </p:tav>
                                      </p:tavLst>
                                    </p:anim>
                                    <p:animEffect transition="in" filter="wipe(up)">
                                      <p:cBhvr>
                                        <p:cTn id="43" dur="500"/>
                                        <p:tgtEl>
                                          <p:spTgt spid="30"/>
                                        </p:tgtEl>
                                      </p:cBhvr>
                                    </p:animEffect>
                                  </p:childTnLst>
                                </p:cTn>
                              </p:par>
                              <p:par>
                                <p:cTn id="44" presetID="12" presetClass="entr" presetSubtype="4" fill="hold" grpId="0" nodeType="withEffect">
                                  <p:stCondLst>
                                    <p:cond delay="0"/>
                                  </p:stCondLst>
                                  <p:childTnLst>
                                    <p:set>
                                      <p:cBhvr>
                                        <p:cTn id="45" dur="1" fill="hold">
                                          <p:stCondLst>
                                            <p:cond delay="0"/>
                                          </p:stCondLst>
                                        </p:cTn>
                                        <p:tgtEl>
                                          <p:spTgt spid="33"/>
                                        </p:tgtEl>
                                        <p:attrNameLst>
                                          <p:attrName>style.visibility</p:attrName>
                                        </p:attrNameLst>
                                      </p:cBhvr>
                                      <p:to>
                                        <p:strVal val="visible"/>
                                      </p:to>
                                    </p:set>
                                    <p:anim calcmode="lin" valueType="num">
                                      <p:cBhvr additive="base">
                                        <p:cTn id="46" dur="500"/>
                                        <p:tgtEl>
                                          <p:spTgt spid="33"/>
                                        </p:tgtEl>
                                        <p:attrNameLst>
                                          <p:attrName>ppt_y</p:attrName>
                                        </p:attrNameLst>
                                      </p:cBhvr>
                                      <p:tavLst>
                                        <p:tav tm="0">
                                          <p:val>
                                            <p:strVal val="#ppt_y+#ppt_h*1.125000"/>
                                          </p:val>
                                        </p:tav>
                                        <p:tav tm="100000">
                                          <p:val>
                                            <p:strVal val="#ppt_y"/>
                                          </p:val>
                                        </p:tav>
                                      </p:tavLst>
                                    </p:anim>
                                    <p:animEffect transition="in" filter="wipe(up)">
                                      <p:cBhvr>
                                        <p:cTn id="47" dur="500"/>
                                        <p:tgtEl>
                                          <p:spTgt spid="33"/>
                                        </p:tgtEl>
                                      </p:cBhvr>
                                    </p:animEffect>
                                  </p:childTnLst>
                                </p:cTn>
                              </p:par>
                              <p:par>
                                <p:cTn id="48" presetID="12" presetClass="entr" presetSubtype="4" fill="hold" nodeType="withEffect">
                                  <p:stCondLst>
                                    <p:cond delay="0"/>
                                  </p:stCondLst>
                                  <p:childTnLst>
                                    <p:set>
                                      <p:cBhvr>
                                        <p:cTn id="49" dur="1" fill="hold">
                                          <p:stCondLst>
                                            <p:cond delay="0"/>
                                          </p:stCondLst>
                                        </p:cTn>
                                        <p:tgtEl>
                                          <p:spTgt spid="12"/>
                                        </p:tgtEl>
                                        <p:attrNameLst>
                                          <p:attrName>style.visibility</p:attrName>
                                        </p:attrNameLst>
                                      </p:cBhvr>
                                      <p:to>
                                        <p:strVal val="visible"/>
                                      </p:to>
                                    </p:set>
                                    <p:anim calcmode="lin" valueType="num">
                                      <p:cBhvr additive="base">
                                        <p:cTn id="50" dur="500"/>
                                        <p:tgtEl>
                                          <p:spTgt spid="12"/>
                                        </p:tgtEl>
                                        <p:attrNameLst>
                                          <p:attrName>ppt_y</p:attrName>
                                        </p:attrNameLst>
                                      </p:cBhvr>
                                      <p:tavLst>
                                        <p:tav tm="0">
                                          <p:val>
                                            <p:strVal val="#ppt_y+#ppt_h*1.125000"/>
                                          </p:val>
                                        </p:tav>
                                        <p:tav tm="100000">
                                          <p:val>
                                            <p:strVal val="#ppt_y"/>
                                          </p:val>
                                        </p:tav>
                                      </p:tavLst>
                                    </p:anim>
                                    <p:animEffect transition="in" filter="wipe(up)">
                                      <p:cBhvr>
                                        <p:cTn id="5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41" grpId="0" animBg="1"/>
      <p:bldP spid="40" grpId="0" animBg="1"/>
      <p:bldP spid="28" grpId="0"/>
      <p:bldP spid="29" grpId="0"/>
      <p:bldP spid="30" grpId="0"/>
      <p:bldP spid="31" grpId="0"/>
      <p:bldP spid="32" grpId="0"/>
      <p:bldP spid="33"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itle 2"/>
          <p:cNvSpPr>
            <a:spLocks noGrp="1"/>
          </p:cNvSpPr>
          <p:nvPr>
            <p:ph type="title"/>
          </p:nvPr>
        </p:nvSpPr>
        <p:spPr>
          <a:xfrm>
            <a:off x="838200" y="492639"/>
            <a:ext cx="10515600" cy="499456"/>
          </a:xfrm>
        </p:spPr>
        <p:txBody>
          <a:bodyPr/>
          <a:lstStyle/>
          <a:p>
            <a:r>
              <a:rPr lang="en-US" dirty="0">
                <a:solidFill>
                  <a:schemeClr val="accent5"/>
                </a:solidFill>
                <a:latin typeface="+mj-lt"/>
                <a:sym typeface="+mn-ea"/>
              </a:rPr>
              <a:t>About</a:t>
            </a:r>
            <a:r>
              <a:rPr lang="en-US" dirty="0">
                <a:solidFill>
                  <a:schemeClr val="accent5"/>
                </a:solidFill>
                <a:sym typeface="+mn-ea"/>
              </a:rPr>
              <a:t> </a:t>
            </a:r>
            <a:r>
              <a:rPr lang="en-US" b="0" dirty="0">
                <a:solidFill>
                  <a:schemeClr val="tx2"/>
                </a:solidFill>
                <a:sym typeface="+mn-ea"/>
              </a:rPr>
              <a:t>Algorithm</a:t>
            </a:r>
            <a:endParaRPr lang="en-US" dirty="0"/>
          </a:p>
        </p:txBody>
      </p:sp>
      <p:sp>
        <p:nvSpPr>
          <p:cNvPr id="8" name="Title 2"/>
          <p:cNvSpPr>
            <a:spLocks noGrp="1"/>
          </p:cNvSpPr>
          <p:nvPr/>
        </p:nvSpPr>
        <p:spPr>
          <a:xfrm>
            <a:off x="173355" y="1598295"/>
            <a:ext cx="5273675" cy="115824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2500" b="1" kern="1200">
                <a:solidFill>
                  <a:schemeClr val="tx1"/>
                </a:solidFill>
                <a:latin typeface="+mn-lt"/>
                <a:ea typeface="+mj-ea"/>
                <a:cs typeface="+mj-cs"/>
              </a:defRPr>
            </a:lvl1pPr>
          </a:lstStyle>
          <a:p>
            <a:r>
              <a:rPr lang="zh-CN" altLang="zh-CN" sz="1800" dirty="0">
                <a:solidFill>
                  <a:schemeClr val="accent5"/>
                </a:solidFill>
                <a:latin typeface="+mj-lt"/>
              </a:rPr>
              <a:t>拓扑排序</a:t>
            </a:r>
            <a:r>
              <a:rPr lang="en-US" altLang="zh-CN" sz="1800" dirty="0">
                <a:solidFill>
                  <a:schemeClr val="accent5"/>
                </a:solidFill>
                <a:latin typeface="+mj-lt"/>
              </a:rPr>
              <a:t> </a:t>
            </a:r>
            <a:r>
              <a:rPr lang="zh-CN" altLang="zh-CN" sz="1800" dirty="0">
                <a:solidFill>
                  <a:schemeClr val="accent5"/>
                </a:solidFill>
                <a:latin typeface="+mj-lt"/>
              </a:rPr>
              <a:t>算法</a:t>
            </a:r>
            <a:endParaRPr lang="zh-CN" altLang="en-US" sz="1800" dirty="0">
              <a:solidFill>
                <a:schemeClr val="accent5"/>
              </a:solidFill>
              <a:latin typeface="+mj-lt"/>
            </a:endParaRPr>
          </a:p>
          <a:p>
            <a:endParaRPr lang="zh-CN" altLang="en-US" sz="1800" dirty="0">
              <a:solidFill>
                <a:schemeClr val="accent5"/>
              </a:solidFill>
              <a:latin typeface="+mj-lt"/>
            </a:endParaRPr>
          </a:p>
          <a:p>
            <a:r>
              <a:rPr lang="zh-CN" altLang="en-US" sz="1800" dirty="0">
                <a:solidFill>
                  <a:schemeClr val="accent5"/>
                </a:solidFill>
                <a:latin typeface="+mj-lt"/>
              </a:rPr>
              <a:t>（</a:t>
            </a:r>
            <a:r>
              <a:rPr lang="en-US" altLang="zh-CN" sz="1800" dirty="0">
                <a:solidFill>
                  <a:schemeClr val="accent5"/>
                </a:solidFill>
                <a:latin typeface="+mj-lt"/>
                <a:sym typeface="+mn-ea"/>
              </a:rPr>
              <a:t>Topological Order</a:t>
            </a:r>
            <a:r>
              <a:rPr lang="zh-CN" altLang="en-US" sz="1800" dirty="0">
                <a:solidFill>
                  <a:schemeClr val="accent5"/>
                </a:solidFill>
                <a:latin typeface="+mj-lt"/>
              </a:rPr>
              <a:t>）</a:t>
            </a:r>
            <a:endParaRPr lang="zh-CN" altLang="en-US" sz="1800" dirty="0">
              <a:solidFill>
                <a:schemeClr val="accent5"/>
              </a:solidFill>
              <a:latin typeface="+mj-lt"/>
            </a:endParaRPr>
          </a:p>
        </p:txBody>
      </p:sp>
      <p:sp>
        <p:nvSpPr>
          <p:cNvPr id="10" name="右箭头 9"/>
          <p:cNvSpPr/>
          <p:nvPr/>
        </p:nvSpPr>
        <p:spPr>
          <a:xfrm>
            <a:off x="5805170" y="2990215"/>
            <a:ext cx="1521460" cy="506730"/>
          </a:xfrm>
          <a:prstGeom prst="right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4" name="五边形 3"/>
          <p:cNvSpPr/>
          <p:nvPr/>
        </p:nvSpPr>
        <p:spPr>
          <a:xfrm>
            <a:off x="5711190" y="2290445"/>
            <a:ext cx="1710055" cy="427990"/>
          </a:xfrm>
          <a:prstGeom prst="homePlat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a:solidFill>
                  <a:schemeClr val="accent6"/>
                </a:solidFill>
              </a:rPr>
              <a:t>Tips</a:t>
            </a:r>
            <a:r>
              <a:rPr lang="zh-CN" altLang="en-US">
                <a:solidFill>
                  <a:schemeClr val="accent6"/>
                </a:solidFill>
              </a:rPr>
              <a:t>：</a:t>
            </a:r>
            <a:endParaRPr lang="zh-CN" altLang="en-US">
              <a:solidFill>
                <a:schemeClr val="accent6"/>
              </a:solidFill>
            </a:endParaRPr>
          </a:p>
        </p:txBody>
      </p:sp>
      <p:sp>
        <p:nvSpPr>
          <p:cNvPr id="6" name="文本框 5"/>
          <p:cNvSpPr txBox="1"/>
          <p:nvPr/>
        </p:nvSpPr>
        <p:spPr>
          <a:xfrm>
            <a:off x="7590155" y="2290445"/>
            <a:ext cx="3195320" cy="368300"/>
          </a:xfrm>
          <a:prstGeom prst="rect">
            <a:avLst/>
          </a:prstGeom>
          <a:noFill/>
        </p:spPr>
        <p:txBody>
          <a:bodyPr wrap="square" rtlCol="0">
            <a:spAutoFit/>
          </a:bodyPr>
          <a:p>
            <a:r>
              <a:rPr lang="zh-CN" altLang="en-US"/>
              <a:t>利用</a:t>
            </a:r>
            <a:r>
              <a:rPr lang="en-US" altLang="zh-CN">
                <a:solidFill>
                  <a:srgbClr val="FF0000"/>
                </a:solidFill>
              </a:rPr>
              <a:t>STL</a:t>
            </a:r>
            <a:r>
              <a:rPr lang="zh-CN" altLang="en-US"/>
              <a:t>的</a:t>
            </a:r>
            <a:r>
              <a:rPr lang="en-US" altLang="zh-CN">
                <a:solidFill>
                  <a:srgbClr val="FF0000"/>
                </a:solidFill>
              </a:rPr>
              <a:t>queue</a:t>
            </a:r>
            <a:r>
              <a:rPr lang="zh-CN" altLang="en-US"/>
              <a:t>减少</a:t>
            </a:r>
            <a:r>
              <a:rPr lang="zh-CN" altLang="en-US"/>
              <a:t>代码量</a:t>
            </a:r>
            <a:endParaRPr lang="zh-CN" altLang="en-US"/>
          </a:p>
        </p:txBody>
      </p:sp>
      <p:sp>
        <p:nvSpPr>
          <p:cNvPr id="11" name="文本框 10"/>
          <p:cNvSpPr txBox="1"/>
          <p:nvPr/>
        </p:nvSpPr>
        <p:spPr>
          <a:xfrm>
            <a:off x="7589520" y="3059430"/>
            <a:ext cx="3408045" cy="368300"/>
          </a:xfrm>
          <a:prstGeom prst="rect">
            <a:avLst/>
          </a:prstGeom>
          <a:noFill/>
        </p:spPr>
        <p:txBody>
          <a:bodyPr wrap="square" rtlCol="0">
            <a:spAutoFit/>
          </a:bodyPr>
          <a:p>
            <a:r>
              <a:rPr lang="zh-CN" altLang="en-US"/>
              <a:t>减少了</a:t>
            </a:r>
            <a:r>
              <a:rPr lang="zh-CN" altLang="en-US"/>
              <a:t>空间复杂度</a:t>
            </a:r>
            <a:endParaRPr lang="zh-CN" altLang="en-US"/>
          </a:p>
        </p:txBody>
      </p:sp>
      <p:pic>
        <p:nvPicPr>
          <p:cNvPr id="5" name="图片 4"/>
          <p:cNvPicPr>
            <a:picLocks noChangeAspect="1"/>
          </p:cNvPicPr>
          <p:nvPr/>
        </p:nvPicPr>
        <p:blipFill>
          <a:blip r:embed="rId1"/>
          <a:stretch>
            <a:fillRect/>
          </a:stretch>
        </p:blipFill>
        <p:spPr>
          <a:xfrm>
            <a:off x="838200" y="2872740"/>
            <a:ext cx="4114800" cy="2827020"/>
          </a:xfrm>
          <a:prstGeom prst="rect">
            <a:avLst/>
          </a:prstGeom>
        </p:spPr>
      </p:pic>
      <p:sp>
        <p:nvSpPr>
          <p:cNvPr id="20" name="文本框 19"/>
          <p:cNvSpPr txBox="1"/>
          <p:nvPr/>
        </p:nvSpPr>
        <p:spPr>
          <a:xfrm>
            <a:off x="7421245" y="1344295"/>
            <a:ext cx="2696845" cy="460375"/>
          </a:xfrm>
          <a:prstGeom prst="rect">
            <a:avLst/>
          </a:prstGeom>
          <a:noFill/>
        </p:spPr>
        <p:txBody>
          <a:bodyPr wrap="square" rtlCol="0">
            <a:spAutoFit/>
          </a:bodyPr>
          <a:p>
            <a:r>
              <a:rPr lang="zh-CN" altLang="en-US" sz="2400"/>
              <a:t>解决</a:t>
            </a:r>
            <a:r>
              <a:rPr lang="zh-CN" altLang="en-US" sz="2400">
                <a:solidFill>
                  <a:srgbClr val="FF0000"/>
                </a:solidFill>
              </a:rPr>
              <a:t>最少换乘</a:t>
            </a:r>
            <a:r>
              <a:rPr lang="zh-CN" altLang="en-US" sz="2400"/>
              <a:t>问题</a:t>
            </a:r>
            <a:endParaRPr lang="zh-CN" altLang="en-US" sz="2400"/>
          </a:p>
        </p:txBody>
      </p:sp>
      <p:sp>
        <p:nvSpPr>
          <p:cNvPr id="7" name="五边形 6"/>
          <p:cNvSpPr/>
          <p:nvPr/>
        </p:nvSpPr>
        <p:spPr>
          <a:xfrm>
            <a:off x="5710555" y="4198620"/>
            <a:ext cx="1710055" cy="427990"/>
          </a:xfrm>
          <a:prstGeom prst="homePlate">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a:solidFill>
                  <a:schemeClr val="accent6"/>
                </a:solidFill>
              </a:rPr>
              <a:t>延伸：</a:t>
            </a:r>
            <a:endParaRPr lang="zh-CN" altLang="en-US">
              <a:solidFill>
                <a:schemeClr val="accent6"/>
              </a:solidFill>
            </a:endParaRPr>
          </a:p>
        </p:txBody>
      </p:sp>
      <p:sp>
        <p:nvSpPr>
          <p:cNvPr id="9" name="文本框 8"/>
          <p:cNvSpPr txBox="1"/>
          <p:nvPr/>
        </p:nvSpPr>
        <p:spPr>
          <a:xfrm>
            <a:off x="7589520" y="4198620"/>
            <a:ext cx="3195320" cy="460375"/>
          </a:xfrm>
          <a:prstGeom prst="rect">
            <a:avLst/>
          </a:prstGeom>
          <a:noFill/>
        </p:spPr>
        <p:txBody>
          <a:bodyPr wrap="square" rtlCol="0">
            <a:spAutoFit/>
          </a:bodyPr>
          <a:p>
            <a:r>
              <a:rPr lang="zh-CN" altLang="en-US" sz="2400">
                <a:solidFill>
                  <a:srgbClr val="FF0000"/>
                </a:solidFill>
              </a:rPr>
              <a:t>转移问题</a:t>
            </a:r>
            <a:r>
              <a:rPr lang="zh-CN" altLang="en-US"/>
              <a:t>？</a:t>
            </a:r>
            <a:endParaRPr lang="zh-CN" altLang="en-US"/>
          </a:p>
        </p:txBody>
      </p:sp>
      <p:sp>
        <p:nvSpPr>
          <p:cNvPr id="12" name="右箭头 11"/>
          <p:cNvSpPr/>
          <p:nvPr/>
        </p:nvSpPr>
        <p:spPr>
          <a:xfrm>
            <a:off x="5805805" y="4998720"/>
            <a:ext cx="1521460" cy="506730"/>
          </a:xfrm>
          <a:prstGeom prst="rightArrow">
            <a:avLst/>
          </a:prstGeom>
          <a:solidFill>
            <a:schemeClr val="accent3">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3" name="文本框 12"/>
          <p:cNvSpPr txBox="1"/>
          <p:nvPr/>
        </p:nvSpPr>
        <p:spPr>
          <a:xfrm>
            <a:off x="7589520" y="5067935"/>
            <a:ext cx="4601845" cy="368300"/>
          </a:xfrm>
          <a:prstGeom prst="rect">
            <a:avLst/>
          </a:prstGeom>
          <a:noFill/>
        </p:spPr>
        <p:txBody>
          <a:bodyPr wrap="square" rtlCol="0">
            <a:spAutoFit/>
          </a:bodyPr>
          <a:p>
            <a:r>
              <a:rPr lang="zh-CN" altLang="en-US"/>
              <a:t>动态规划！</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itle 2"/>
          <p:cNvSpPr>
            <a:spLocks noGrp="1"/>
          </p:cNvSpPr>
          <p:nvPr>
            <p:ph type="title"/>
          </p:nvPr>
        </p:nvSpPr>
        <p:spPr/>
        <p:txBody>
          <a:bodyPr/>
          <a:lstStyle/>
          <a:p>
            <a:r>
              <a:rPr lang="en-US" dirty="0">
                <a:solidFill>
                  <a:schemeClr val="accent5"/>
                </a:solidFill>
                <a:latin typeface="+mj-lt"/>
              </a:rPr>
              <a:t>About</a:t>
            </a:r>
            <a:r>
              <a:rPr lang="en-US" dirty="0">
                <a:solidFill>
                  <a:schemeClr val="accent5"/>
                </a:solidFill>
              </a:rPr>
              <a:t> </a:t>
            </a:r>
            <a:r>
              <a:rPr lang="en-US" b="0" dirty="0">
                <a:solidFill>
                  <a:schemeClr val="tx2"/>
                </a:solidFill>
              </a:rPr>
              <a:t>Safety C</a:t>
            </a:r>
            <a:r>
              <a:rPr lang="en-US" b="0" dirty="0">
                <a:solidFill>
                  <a:schemeClr val="tx2"/>
                </a:solidFill>
              </a:rPr>
              <a:t>heck</a:t>
            </a:r>
            <a:endParaRPr lang="en-US" b="0" dirty="0">
              <a:solidFill>
                <a:schemeClr val="tx2"/>
              </a:solidFill>
            </a:endParaRPr>
          </a:p>
        </p:txBody>
      </p:sp>
      <p:sp>
        <p:nvSpPr>
          <p:cNvPr id="6" name="文本框 5"/>
          <p:cNvSpPr txBox="1"/>
          <p:nvPr/>
        </p:nvSpPr>
        <p:spPr>
          <a:xfrm>
            <a:off x="1054100" y="1474470"/>
            <a:ext cx="2981960" cy="368300"/>
          </a:xfrm>
          <a:prstGeom prst="rect">
            <a:avLst/>
          </a:prstGeom>
          <a:noFill/>
        </p:spPr>
        <p:txBody>
          <a:bodyPr wrap="square" rtlCol="0">
            <a:spAutoFit/>
          </a:bodyPr>
          <a:p>
            <a:r>
              <a:rPr lang="en-US" altLang="zh-CN"/>
              <a:t>1.</a:t>
            </a:r>
            <a:r>
              <a:rPr lang="zh-CN" altLang="en-US"/>
              <a:t>输入的选项数字</a:t>
            </a:r>
            <a:r>
              <a:rPr lang="zh-CN" altLang="en-US"/>
              <a:t>不合法</a:t>
            </a:r>
            <a:endParaRPr lang="zh-CN" altLang="en-US"/>
          </a:p>
        </p:txBody>
      </p:sp>
      <p:sp>
        <p:nvSpPr>
          <p:cNvPr id="7" name="文本框 6"/>
          <p:cNvSpPr txBox="1"/>
          <p:nvPr/>
        </p:nvSpPr>
        <p:spPr>
          <a:xfrm>
            <a:off x="4705350" y="1474470"/>
            <a:ext cx="2981960" cy="368300"/>
          </a:xfrm>
          <a:prstGeom prst="rect">
            <a:avLst/>
          </a:prstGeom>
          <a:noFill/>
        </p:spPr>
        <p:txBody>
          <a:bodyPr wrap="square" rtlCol="0">
            <a:spAutoFit/>
          </a:bodyPr>
          <a:p>
            <a:r>
              <a:rPr lang="en-US" altLang="zh-CN"/>
              <a:t>2.</a:t>
            </a:r>
            <a:r>
              <a:rPr lang="zh-CN" altLang="en-US"/>
              <a:t>输入的身份证</a:t>
            </a:r>
            <a:r>
              <a:rPr lang="zh-CN" altLang="en-US"/>
              <a:t>号不合法</a:t>
            </a:r>
            <a:endParaRPr lang="zh-CN" altLang="en-US"/>
          </a:p>
        </p:txBody>
      </p:sp>
      <p:sp>
        <p:nvSpPr>
          <p:cNvPr id="8" name="文本框 7"/>
          <p:cNvSpPr txBox="1"/>
          <p:nvPr/>
        </p:nvSpPr>
        <p:spPr>
          <a:xfrm>
            <a:off x="8296275" y="1474470"/>
            <a:ext cx="2981960" cy="368300"/>
          </a:xfrm>
          <a:prstGeom prst="rect">
            <a:avLst/>
          </a:prstGeom>
          <a:noFill/>
        </p:spPr>
        <p:txBody>
          <a:bodyPr wrap="square" rtlCol="0">
            <a:spAutoFit/>
          </a:bodyPr>
          <a:p>
            <a:r>
              <a:rPr lang="en-US" altLang="zh-CN"/>
              <a:t>3.</a:t>
            </a:r>
            <a:r>
              <a:rPr lang="zh-CN" altLang="en-US"/>
              <a:t>输入的</a:t>
            </a:r>
            <a:r>
              <a:rPr lang="zh-CN" altLang="en-US"/>
              <a:t>手机号不合法</a:t>
            </a:r>
            <a:endParaRPr lang="zh-CN" altLang="en-US"/>
          </a:p>
        </p:txBody>
      </p:sp>
      <p:sp>
        <p:nvSpPr>
          <p:cNvPr id="9" name="文本框 8"/>
          <p:cNvSpPr txBox="1"/>
          <p:nvPr/>
        </p:nvSpPr>
        <p:spPr>
          <a:xfrm>
            <a:off x="1054100" y="2324735"/>
            <a:ext cx="2981960" cy="368300"/>
          </a:xfrm>
          <a:prstGeom prst="rect">
            <a:avLst/>
          </a:prstGeom>
          <a:noFill/>
        </p:spPr>
        <p:txBody>
          <a:bodyPr wrap="square" rtlCol="0">
            <a:spAutoFit/>
          </a:bodyPr>
          <a:p>
            <a:r>
              <a:rPr lang="en-US" altLang="zh-CN"/>
              <a:t>4.</a:t>
            </a:r>
            <a:r>
              <a:rPr lang="zh-CN" altLang="en-US"/>
              <a:t>输入的性别</a:t>
            </a:r>
            <a:r>
              <a:rPr lang="zh-CN" altLang="en-US"/>
              <a:t>不合法</a:t>
            </a:r>
            <a:endParaRPr lang="zh-CN" altLang="en-US"/>
          </a:p>
        </p:txBody>
      </p:sp>
      <p:sp>
        <p:nvSpPr>
          <p:cNvPr id="11" name="文本框 10"/>
          <p:cNvSpPr txBox="1"/>
          <p:nvPr/>
        </p:nvSpPr>
        <p:spPr>
          <a:xfrm>
            <a:off x="4705350" y="2324735"/>
            <a:ext cx="2981960" cy="368300"/>
          </a:xfrm>
          <a:prstGeom prst="rect">
            <a:avLst/>
          </a:prstGeom>
          <a:noFill/>
        </p:spPr>
        <p:txBody>
          <a:bodyPr wrap="square" rtlCol="0">
            <a:spAutoFit/>
          </a:bodyPr>
          <a:p>
            <a:r>
              <a:rPr lang="en-US" altLang="zh-CN"/>
              <a:t>5.</a:t>
            </a:r>
            <a:r>
              <a:rPr lang="zh-CN" altLang="en-US"/>
              <a:t>输入的</a:t>
            </a:r>
            <a:r>
              <a:rPr lang="zh-CN" altLang="en-US"/>
              <a:t>姓名不合法</a:t>
            </a:r>
            <a:endParaRPr lang="zh-CN" altLang="en-US"/>
          </a:p>
        </p:txBody>
      </p:sp>
      <p:sp>
        <p:nvSpPr>
          <p:cNvPr id="12" name="文本框 11"/>
          <p:cNvSpPr txBox="1"/>
          <p:nvPr/>
        </p:nvSpPr>
        <p:spPr>
          <a:xfrm>
            <a:off x="8296275" y="2354580"/>
            <a:ext cx="2981960" cy="368300"/>
          </a:xfrm>
          <a:prstGeom prst="rect">
            <a:avLst/>
          </a:prstGeom>
          <a:noFill/>
        </p:spPr>
        <p:txBody>
          <a:bodyPr wrap="square" rtlCol="0">
            <a:spAutoFit/>
          </a:bodyPr>
          <a:p>
            <a:r>
              <a:rPr lang="en-US" altLang="zh-CN"/>
              <a:t>6.</a:t>
            </a:r>
            <a:r>
              <a:rPr lang="zh-CN" altLang="en-US"/>
              <a:t>输入的选项数字</a:t>
            </a:r>
            <a:r>
              <a:rPr lang="zh-CN" altLang="en-US"/>
              <a:t>不合法</a:t>
            </a:r>
            <a:endParaRPr lang="zh-CN" altLang="en-US"/>
          </a:p>
        </p:txBody>
      </p:sp>
      <p:sp>
        <p:nvSpPr>
          <p:cNvPr id="13" name="文本框 12"/>
          <p:cNvSpPr txBox="1"/>
          <p:nvPr/>
        </p:nvSpPr>
        <p:spPr>
          <a:xfrm>
            <a:off x="1054100" y="3244850"/>
            <a:ext cx="3255645" cy="368300"/>
          </a:xfrm>
          <a:prstGeom prst="rect">
            <a:avLst/>
          </a:prstGeom>
          <a:noFill/>
        </p:spPr>
        <p:txBody>
          <a:bodyPr wrap="square" rtlCol="0">
            <a:spAutoFit/>
          </a:bodyPr>
          <a:p>
            <a:r>
              <a:rPr lang="en-US" altLang="zh-CN"/>
              <a:t>7.</a:t>
            </a:r>
            <a:r>
              <a:rPr lang="zh-CN" altLang="en-US"/>
              <a:t>输入的航班号</a:t>
            </a:r>
            <a:r>
              <a:rPr lang="en-US" altLang="zh-CN"/>
              <a:t>/</a:t>
            </a:r>
            <a:r>
              <a:rPr lang="zh-CN" altLang="en-US"/>
              <a:t>高铁号</a:t>
            </a:r>
            <a:r>
              <a:rPr lang="zh-CN" altLang="en-US"/>
              <a:t>不合法</a:t>
            </a:r>
            <a:endParaRPr lang="zh-CN" altLang="en-US"/>
          </a:p>
        </p:txBody>
      </p:sp>
      <p:sp>
        <p:nvSpPr>
          <p:cNvPr id="15" name="文本框 14"/>
          <p:cNvSpPr txBox="1"/>
          <p:nvPr/>
        </p:nvSpPr>
        <p:spPr>
          <a:xfrm>
            <a:off x="4705350" y="3244850"/>
            <a:ext cx="2981960" cy="368300"/>
          </a:xfrm>
          <a:prstGeom prst="rect">
            <a:avLst/>
          </a:prstGeom>
          <a:noFill/>
        </p:spPr>
        <p:txBody>
          <a:bodyPr wrap="square" rtlCol="0">
            <a:spAutoFit/>
          </a:bodyPr>
          <a:p>
            <a:r>
              <a:rPr lang="en-US" altLang="zh-CN"/>
              <a:t>8.</a:t>
            </a:r>
            <a:r>
              <a:rPr lang="zh-CN" altLang="en-US"/>
              <a:t>输入的数字不在</a:t>
            </a:r>
            <a:r>
              <a:rPr lang="zh-CN" altLang="en-US"/>
              <a:t>范围</a:t>
            </a:r>
            <a:endParaRPr lang="zh-CN" altLang="en-US"/>
          </a:p>
        </p:txBody>
      </p:sp>
      <p:sp>
        <p:nvSpPr>
          <p:cNvPr id="16" name="文本框 15"/>
          <p:cNvSpPr txBox="1"/>
          <p:nvPr/>
        </p:nvSpPr>
        <p:spPr>
          <a:xfrm>
            <a:off x="8296275" y="3234690"/>
            <a:ext cx="2981960" cy="368300"/>
          </a:xfrm>
          <a:prstGeom prst="rect">
            <a:avLst/>
          </a:prstGeom>
          <a:noFill/>
        </p:spPr>
        <p:txBody>
          <a:bodyPr wrap="square" rtlCol="0">
            <a:spAutoFit/>
          </a:bodyPr>
          <a:p>
            <a:r>
              <a:rPr lang="en-US" altLang="zh-CN"/>
              <a:t>8.</a:t>
            </a:r>
            <a:r>
              <a:rPr lang="zh-CN" altLang="en-US"/>
              <a:t>输入的字母</a:t>
            </a:r>
            <a:r>
              <a:rPr lang="zh-CN" altLang="en-US"/>
              <a:t>不合法</a:t>
            </a:r>
            <a:endParaRPr lang="zh-CN" altLang="en-US"/>
          </a:p>
        </p:txBody>
      </p:sp>
      <p:sp>
        <p:nvSpPr>
          <p:cNvPr id="17" name="右箭头 16"/>
          <p:cNvSpPr/>
          <p:nvPr/>
        </p:nvSpPr>
        <p:spPr>
          <a:xfrm rot="2280000">
            <a:off x="3592195" y="4288155"/>
            <a:ext cx="1429385" cy="608330"/>
          </a:xfrm>
          <a:prstGeom prst="rightArrow">
            <a:avLst>
              <a:gd name="adj1" fmla="val 50000"/>
              <a:gd name="adj2" fmla="val 64926"/>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8" name="右箭头 17"/>
          <p:cNvSpPr/>
          <p:nvPr/>
        </p:nvSpPr>
        <p:spPr>
          <a:xfrm rot="5400000">
            <a:off x="5380990" y="4239260"/>
            <a:ext cx="1429385" cy="608330"/>
          </a:xfrm>
          <a:prstGeom prst="rightArrow">
            <a:avLst>
              <a:gd name="adj1" fmla="val 50000"/>
              <a:gd name="adj2" fmla="val 64926"/>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9" name="右箭头 18"/>
          <p:cNvSpPr/>
          <p:nvPr/>
        </p:nvSpPr>
        <p:spPr>
          <a:xfrm rot="8340000">
            <a:off x="7235825" y="4282440"/>
            <a:ext cx="1429385" cy="608330"/>
          </a:xfrm>
          <a:prstGeom prst="rightArrow">
            <a:avLst>
              <a:gd name="adj1" fmla="val 50000"/>
              <a:gd name="adj2" fmla="val 64926"/>
            </a:avLst>
          </a:prstGeom>
          <a:solidFill>
            <a:schemeClr val="accent5">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0" name="文本框 19"/>
          <p:cNvSpPr txBox="1"/>
          <p:nvPr/>
        </p:nvSpPr>
        <p:spPr>
          <a:xfrm>
            <a:off x="4309745" y="5474335"/>
            <a:ext cx="4543425" cy="460375"/>
          </a:xfrm>
          <a:prstGeom prst="rect">
            <a:avLst/>
          </a:prstGeom>
          <a:noFill/>
        </p:spPr>
        <p:txBody>
          <a:bodyPr wrap="square" rtlCol="0">
            <a:spAutoFit/>
          </a:bodyPr>
          <a:p>
            <a:r>
              <a:rPr lang="zh-CN" altLang="en-US"/>
              <a:t>书写</a:t>
            </a:r>
            <a:r>
              <a:rPr lang="en-US" altLang="zh-CN" sz="2400">
                <a:solidFill>
                  <a:srgbClr val="FF0000"/>
                </a:solidFill>
              </a:rPr>
              <a:t> Check.h </a:t>
            </a:r>
            <a:r>
              <a:rPr lang="zh-CN" altLang="en-US"/>
              <a:t>类检验所有数据</a:t>
            </a:r>
            <a:r>
              <a:rPr lang="zh-CN" altLang="en-US"/>
              <a:t>合不合法</a:t>
            </a:r>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itle 2"/>
          <p:cNvSpPr>
            <a:spLocks noGrp="1"/>
          </p:cNvSpPr>
          <p:nvPr>
            <p:ph type="title"/>
          </p:nvPr>
        </p:nvSpPr>
        <p:spPr/>
        <p:txBody>
          <a:bodyPr/>
          <a:lstStyle/>
          <a:p>
            <a:r>
              <a:rPr lang="en-US" dirty="0">
                <a:solidFill>
                  <a:schemeClr val="accent5"/>
                </a:solidFill>
                <a:latin typeface="+mj-lt"/>
              </a:rPr>
              <a:t>About</a:t>
            </a:r>
            <a:r>
              <a:rPr lang="en-US" dirty="0">
                <a:solidFill>
                  <a:schemeClr val="accent5"/>
                </a:solidFill>
              </a:rPr>
              <a:t> </a:t>
            </a:r>
            <a:r>
              <a:rPr lang="en-US" b="0" dirty="0">
                <a:solidFill>
                  <a:schemeClr val="tx2"/>
                </a:solidFill>
              </a:rPr>
              <a:t>Safety C</a:t>
            </a:r>
            <a:r>
              <a:rPr lang="en-US" b="0" dirty="0">
                <a:solidFill>
                  <a:schemeClr val="tx2"/>
                </a:solidFill>
              </a:rPr>
              <a:t>heck</a:t>
            </a:r>
            <a:endParaRPr lang="en-US" b="0" dirty="0">
              <a:solidFill>
                <a:schemeClr val="tx2"/>
              </a:solidFill>
            </a:endParaRPr>
          </a:p>
        </p:txBody>
      </p:sp>
      <p:sp>
        <p:nvSpPr>
          <p:cNvPr id="4" name="五边形 3"/>
          <p:cNvSpPr/>
          <p:nvPr/>
        </p:nvSpPr>
        <p:spPr>
          <a:xfrm>
            <a:off x="0" y="1539875"/>
            <a:ext cx="1480185" cy="385445"/>
          </a:xfrm>
          <a:prstGeom prst="homePlat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文本框 4"/>
          <p:cNvSpPr txBox="1"/>
          <p:nvPr/>
        </p:nvSpPr>
        <p:spPr>
          <a:xfrm>
            <a:off x="1727835" y="1548765"/>
            <a:ext cx="3214370" cy="368300"/>
          </a:xfrm>
          <a:prstGeom prst="rect">
            <a:avLst/>
          </a:prstGeom>
          <a:noFill/>
        </p:spPr>
        <p:txBody>
          <a:bodyPr wrap="square" rtlCol="0">
            <a:spAutoFit/>
          </a:bodyPr>
          <a:p>
            <a:r>
              <a:rPr lang="zh-CN" altLang="en-US"/>
              <a:t>所有读入均采用</a:t>
            </a:r>
            <a:r>
              <a:rPr lang="en-US" altLang="zh-CN">
                <a:solidFill>
                  <a:srgbClr val="FF0000"/>
                </a:solidFill>
              </a:rPr>
              <a:t>string</a:t>
            </a:r>
            <a:r>
              <a:rPr lang="zh-CN" altLang="en-US">
                <a:solidFill>
                  <a:srgbClr val="FF0000"/>
                </a:solidFill>
              </a:rPr>
              <a:t>类</a:t>
            </a:r>
            <a:r>
              <a:rPr lang="zh-CN" altLang="en-US"/>
              <a:t>读入</a:t>
            </a:r>
            <a:endParaRPr lang="zh-CN" altLang="en-US"/>
          </a:p>
        </p:txBody>
      </p:sp>
      <p:sp>
        <p:nvSpPr>
          <p:cNvPr id="10" name="五边形 9"/>
          <p:cNvSpPr/>
          <p:nvPr/>
        </p:nvSpPr>
        <p:spPr>
          <a:xfrm>
            <a:off x="0" y="2538730"/>
            <a:ext cx="1480185" cy="385445"/>
          </a:xfrm>
          <a:prstGeom prst="homePlate">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4" name="文本框 13"/>
          <p:cNvSpPr txBox="1"/>
          <p:nvPr/>
        </p:nvSpPr>
        <p:spPr>
          <a:xfrm>
            <a:off x="1727835" y="2538730"/>
            <a:ext cx="4815840" cy="368300"/>
          </a:xfrm>
          <a:prstGeom prst="rect">
            <a:avLst/>
          </a:prstGeom>
          <a:noFill/>
        </p:spPr>
        <p:txBody>
          <a:bodyPr wrap="square" rtlCol="0">
            <a:spAutoFit/>
          </a:bodyPr>
          <a:p>
            <a:r>
              <a:rPr lang="zh-CN" altLang="en-US"/>
              <a:t>仿照</a:t>
            </a:r>
            <a:r>
              <a:rPr lang="en-US" altLang="zh-CN"/>
              <a:t>C#</a:t>
            </a:r>
            <a:r>
              <a:rPr lang="zh-CN" altLang="en-US"/>
              <a:t>，写了类型转换函数</a:t>
            </a:r>
            <a:r>
              <a:rPr lang="en-US" altLang="zh-CN">
                <a:solidFill>
                  <a:srgbClr val="FF0000"/>
                </a:solidFill>
              </a:rPr>
              <a:t>ToInt</a:t>
            </a:r>
            <a:r>
              <a:rPr lang="zh-CN" altLang="en-US"/>
              <a:t>和</a:t>
            </a:r>
            <a:r>
              <a:rPr lang="en-US" altLang="zh-CN">
                <a:solidFill>
                  <a:srgbClr val="FF0000"/>
                </a:solidFill>
              </a:rPr>
              <a:t>ToDouble</a:t>
            </a:r>
            <a:endParaRPr lang="en-US" altLang="zh-CN">
              <a:solidFill>
                <a:srgbClr val="FF0000"/>
              </a:solidFill>
            </a:endParaRPr>
          </a:p>
        </p:txBody>
      </p:sp>
      <p:sp>
        <p:nvSpPr>
          <p:cNvPr id="21" name="五边形 20"/>
          <p:cNvSpPr/>
          <p:nvPr/>
        </p:nvSpPr>
        <p:spPr>
          <a:xfrm>
            <a:off x="0" y="3660140"/>
            <a:ext cx="1480185" cy="385445"/>
          </a:xfrm>
          <a:prstGeom prst="homePlate">
            <a:avLst/>
          </a:prstGeom>
          <a:solidFill>
            <a:schemeClr val="accent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22" name="文本框 21"/>
          <p:cNvSpPr txBox="1"/>
          <p:nvPr/>
        </p:nvSpPr>
        <p:spPr>
          <a:xfrm>
            <a:off x="1727835" y="3660140"/>
            <a:ext cx="4815840" cy="368300"/>
          </a:xfrm>
          <a:prstGeom prst="rect">
            <a:avLst/>
          </a:prstGeom>
          <a:noFill/>
        </p:spPr>
        <p:txBody>
          <a:bodyPr wrap="square" rtlCol="0">
            <a:spAutoFit/>
          </a:bodyPr>
          <a:p>
            <a:r>
              <a:rPr lang="zh-CN" altLang="en-US"/>
              <a:t>所有</a:t>
            </a:r>
            <a:r>
              <a:rPr lang="en-US" altLang="zh-CN">
                <a:solidFill>
                  <a:srgbClr val="FF0000"/>
                </a:solidFill>
              </a:rPr>
              <a:t>check均优先检查不合法字符</a:t>
            </a:r>
            <a:r>
              <a:rPr lang="zh-CN" altLang="en-US"/>
              <a:t>。</a:t>
            </a:r>
            <a:endParaRPr lang="en-US" altLang="zh-CN">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itle 2"/>
          <p:cNvSpPr>
            <a:spLocks noGrp="1"/>
          </p:cNvSpPr>
          <p:nvPr>
            <p:ph type="title"/>
          </p:nvPr>
        </p:nvSpPr>
        <p:spPr/>
        <p:txBody>
          <a:bodyPr/>
          <a:lstStyle/>
          <a:p>
            <a:r>
              <a:rPr lang="en-US" dirty="0">
                <a:solidFill>
                  <a:schemeClr val="accent5"/>
                </a:solidFill>
                <a:latin typeface="+mj-lt"/>
              </a:rPr>
              <a:t>Summary</a:t>
            </a:r>
            <a:endParaRPr lang="en-US" b="0" dirty="0">
              <a:solidFill>
                <a:schemeClr val="tx2"/>
              </a:solidFill>
            </a:endParaRPr>
          </a:p>
        </p:txBody>
      </p:sp>
      <p:sp>
        <p:nvSpPr>
          <p:cNvPr id="6" name="文本框 5"/>
          <p:cNvSpPr txBox="1"/>
          <p:nvPr/>
        </p:nvSpPr>
        <p:spPr>
          <a:xfrm>
            <a:off x="1995170" y="1094105"/>
            <a:ext cx="10295255" cy="2749550"/>
          </a:xfrm>
          <a:prstGeom prst="rect">
            <a:avLst/>
          </a:prstGeom>
          <a:noFill/>
        </p:spPr>
        <p:txBody>
          <a:bodyPr wrap="square" rtlCol="0">
            <a:spAutoFit/>
          </a:bodyPr>
          <a:p>
            <a:pPr>
              <a:lnSpc>
                <a:spcPct val="160000"/>
              </a:lnSpc>
            </a:pPr>
            <a:r>
              <a:rPr lang="en-US" altLang="zh-CN"/>
              <a:t>1.</a:t>
            </a:r>
            <a:r>
              <a:rPr lang="zh-CN" altLang="en-US">
                <a:solidFill>
                  <a:schemeClr val="tx1"/>
                </a:solidFill>
              </a:rPr>
              <a:t>在实现了基本功能的基础上，</a:t>
            </a:r>
            <a:r>
              <a:rPr lang="zh-CN" altLang="en-US">
                <a:solidFill>
                  <a:srgbClr val="FF0000"/>
                </a:solidFill>
              </a:rPr>
              <a:t>利用算法和数据结构</a:t>
            </a:r>
            <a:r>
              <a:rPr lang="zh-CN" altLang="en-US"/>
              <a:t>实现了</a:t>
            </a:r>
            <a:r>
              <a:rPr lang="zh-CN" altLang="en-US">
                <a:solidFill>
                  <a:srgbClr val="FF0000"/>
                </a:solidFill>
              </a:rPr>
              <a:t>时间、空间上的优化</a:t>
            </a:r>
            <a:r>
              <a:rPr lang="zh-CN" altLang="en-US"/>
              <a:t>。</a:t>
            </a:r>
            <a:endParaRPr lang="zh-CN" altLang="en-US"/>
          </a:p>
          <a:p>
            <a:pPr>
              <a:lnSpc>
                <a:spcPct val="160000"/>
              </a:lnSpc>
            </a:pPr>
            <a:r>
              <a:rPr lang="en-US" altLang="zh-CN"/>
              <a:t>2.</a:t>
            </a:r>
            <a:r>
              <a:rPr lang="zh-CN" altLang="zh-CN"/>
              <a:t>学习并了</a:t>
            </a:r>
            <a:r>
              <a:rPr lang="en-US" altLang="zh-CN">
                <a:solidFill>
                  <a:srgbClr val="FF0000"/>
                </a:solidFill>
              </a:rPr>
              <a:t>STL</a:t>
            </a:r>
            <a:r>
              <a:rPr lang="zh-CN" altLang="en-US">
                <a:solidFill>
                  <a:srgbClr val="FF0000"/>
                </a:solidFill>
              </a:rPr>
              <a:t>的数据结构</a:t>
            </a:r>
            <a:r>
              <a:rPr lang="zh-CN" altLang="en-US"/>
              <a:t>，队列</a:t>
            </a:r>
            <a:r>
              <a:rPr lang="en-US" altLang="zh-CN"/>
              <a:t>(queue)</a:t>
            </a:r>
            <a:r>
              <a:rPr lang="zh-CN" altLang="en-US"/>
              <a:t>、向量</a:t>
            </a:r>
            <a:r>
              <a:rPr lang="en-US" altLang="zh-CN"/>
              <a:t>(vector)</a:t>
            </a:r>
            <a:r>
              <a:rPr lang="zh-CN" altLang="en-US"/>
              <a:t>。</a:t>
            </a:r>
            <a:endParaRPr lang="zh-CN" altLang="en-US"/>
          </a:p>
          <a:p>
            <a:pPr>
              <a:lnSpc>
                <a:spcPct val="160000"/>
              </a:lnSpc>
            </a:pPr>
            <a:r>
              <a:rPr lang="en-US" altLang="zh-CN"/>
              <a:t>3.</a:t>
            </a:r>
            <a:r>
              <a:rPr lang="zh-CN" altLang="en-US"/>
              <a:t>不仅使用算法，</a:t>
            </a:r>
            <a:r>
              <a:rPr lang="en-US" altLang="zh-CN"/>
              <a:t>还</a:t>
            </a:r>
            <a:r>
              <a:rPr lang="en-US" altLang="zh-CN">
                <a:solidFill>
                  <a:srgbClr val="FF0000"/>
                </a:solidFill>
              </a:rPr>
              <a:t>延伸、改进了算法</a:t>
            </a:r>
            <a:r>
              <a:rPr lang="zh-CN" altLang="en-US"/>
              <a:t>。</a:t>
            </a:r>
            <a:endParaRPr lang="zh-CN" altLang="en-US"/>
          </a:p>
          <a:p>
            <a:pPr>
              <a:lnSpc>
                <a:spcPct val="160000"/>
              </a:lnSpc>
            </a:pPr>
            <a:r>
              <a:rPr lang="en-US" altLang="zh-CN"/>
              <a:t>4.</a:t>
            </a:r>
            <a:r>
              <a:rPr lang="zh-CN" altLang="en-US"/>
              <a:t>多次使用</a:t>
            </a:r>
            <a:r>
              <a:rPr lang="zh-CN" altLang="en-US">
                <a:solidFill>
                  <a:srgbClr val="FF0000"/>
                </a:solidFill>
              </a:rPr>
              <a:t>类的组合</a:t>
            </a:r>
            <a:r>
              <a:rPr lang="zh-CN" altLang="en-US"/>
              <a:t>加强了类与类之间的联系，使用</a:t>
            </a:r>
            <a:r>
              <a:rPr lang="zh-CN" altLang="en-US">
                <a:solidFill>
                  <a:srgbClr val="FF0000"/>
                </a:solidFill>
              </a:rPr>
              <a:t>类的继承</a:t>
            </a:r>
            <a:r>
              <a:rPr lang="zh-CN" altLang="en-US"/>
              <a:t>拓展了类的信息。</a:t>
            </a:r>
            <a:endParaRPr lang="zh-CN" altLang="en-US"/>
          </a:p>
          <a:p>
            <a:pPr>
              <a:lnSpc>
                <a:spcPct val="160000"/>
              </a:lnSpc>
            </a:pPr>
            <a:r>
              <a:rPr lang="en-US" altLang="zh-CN"/>
              <a:t>5.</a:t>
            </a:r>
            <a:r>
              <a:rPr lang="zh-CN" altLang="en-US"/>
              <a:t>利用</a:t>
            </a:r>
            <a:r>
              <a:rPr lang="en-US" altLang="zh-CN">
                <a:solidFill>
                  <a:srgbClr val="FF0000"/>
                </a:solidFill>
              </a:rPr>
              <a:t>STL</a:t>
            </a:r>
            <a:r>
              <a:rPr lang="zh-CN" altLang="en-US">
                <a:solidFill>
                  <a:srgbClr val="FF0000"/>
                </a:solidFill>
              </a:rPr>
              <a:t>的数据结构</a:t>
            </a:r>
            <a:r>
              <a:rPr lang="zh-CN" altLang="en-US"/>
              <a:t>，巧妙</a:t>
            </a:r>
            <a:r>
              <a:rPr lang="zh-CN" altLang="en-US">
                <a:solidFill>
                  <a:srgbClr val="FF0000"/>
                </a:solidFill>
              </a:rPr>
              <a:t>构造大数据</a:t>
            </a:r>
            <a:r>
              <a:rPr lang="zh-CN" altLang="en-US"/>
              <a:t>进行代码</a:t>
            </a:r>
            <a:r>
              <a:rPr lang="zh-CN" altLang="en-US"/>
              <a:t>测试。</a:t>
            </a:r>
            <a:endParaRPr lang="zh-CN" altLang="en-US"/>
          </a:p>
          <a:p>
            <a:pPr>
              <a:lnSpc>
                <a:spcPct val="160000"/>
              </a:lnSpc>
            </a:pPr>
            <a:r>
              <a:rPr lang="en-US" altLang="zh-CN"/>
              <a:t>6.</a:t>
            </a:r>
            <a:r>
              <a:rPr lang="zh-CN" altLang="en-US"/>
              <a:t>使用</a:t>
            </a:r>
            <a:r>
              <a:rPr lang="zh-CN" altLang="en-US">
                <a:solidFill>
                  <a:srgbClr val="FF0000"/>
                </a:solidFill>
              </a:rPr>
              <a:t>友元函数</a:t>
            </a:r>
            <a:r>
              <a:rPr lang="zh-CN" altLang="en-US"/>
              <a:t>引入</a:t>
            </a:r>
            <a:r>
              <a:rPr lang="en-US" altLang="zh-CN"/>
              <a:t>C#</a:t>
            </a:r>
            <a:r>
              <a:rPr lang="zh-CN" altLang="en-US"/>
              <a:t>的类型转换，引入安全检查，引入快速读入、快速输出</a:t>
            </a:r>
            <a:r>
              <a:rPr lang="zh-CN" altLang="en-US">
                <a:solidFill>
                  <a:srgbClr val="FF0000"/>
                </a:solidFill>
              </a:rPr>
              <a:t>实现底层优化</a:t>
            </a:r>
            <a:r>
              <a:rPr lang="zh-CN" altLang="en-US"/>
              <a:t>。</a:t>
            </a:r>
            <a:endParaRPr lang="zh-CN" altLang="en-US"/>
          </a:p>
        </p:txBody>
      </p:sp>
      <p:sp>
        <p:nvSpPr>
          <p:cNvPr id="4" name="五边形 3"/>
          <p:cNvSpPr/>
          <p:nvPr/>
        </p:nvSpPr>
        <p:spPr>
          <a:xfrm>
            <a:off x="0" y="1199515"/>
            <a:ext cx="1480185" cy="385445"/>
          </a:xfrm>
          <a:prstGeom prst="homePlate">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五边形 4"/>
          <p:cNvSpPr/>
          <p:nvPr/>
        </p:nvSpPr>
        <p:spPr>
          <a:xfrm>
            <a:off x="0" y="4286885"/>
            <a:ext cx="1480185" cy="385445"/>
          </a:xfrm>
          <a:prstGeom prst="homePlate">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7" name="文本框 6"/>
          <p:cNvSpPr txBox="1"/>
          <p:nvPr/>
        </p:nvSpPr>
        <p:spPr>
          <a:xfrm>
            <a:off x="1995170" y="4184650"/>
            <a:ext cx="10295255" cy="1420495"/>
          </a:xfrm>
          <a:prstGeom prst="rect">
            <a:avLst/>
          </a:prstGeom>
          <a:noFill/>
        </p:spPr>
        <p:txBody>
          <a:bodyPr wrap="square" rtlCol="0">
            <a:spAutoFit/>
          </a:bodyPr>
          <a:p>
            <a:pPr>
              <a:lnSpc>
                <a:spcPct val="160000"/>
              </a:lnSpc>
            </a:pPr>
            <a:r>
              <a:rPr lang="en-US" altLang="zh-CN"/>
              <a:t>1.</a:t>
            </a:r>
            <a:r>
              <a:rPr lang="zh-CN" altLang="en-US">
                <a:solidFill>
                  <a:schemeClr val="accent6">
                    <a:lumMod val="60000"/>
                    <a:lumOff val="40000"/>
                  </a:schemeClr>
                </a:solidFill>
              </a:rPr>
              <a:t>用户的等级制度、用户的身份制度</a:t>
            </a:r>
            <a:r>
              <a:rPr lang="zh-CN" altLang="en-US"/>
              <a:t>没有</a:t>
            </a:r>
            <a:r>
              <a:rPr lang="zh-CN" altLang="en-US"/>
              <a:t>展开。</a:t>
            </a:r>
            <a:endParaRPr lang="zh-CN" altLang="en-US"/>
          </a:p>
          <a:p>
            <a:pPr>
              <a:lnSpc>
                <a:spcPct val="160000"/>
              </a:lnSpc>
            </a:pPr>
            <a:r>
              <a:rPr lang="en-US" altLang="zh-CN"/>
              <a:t>2.</a:t>
            </a:r>
            <a:r>
              <a:rPr lang="zh-CN" altLang="en-US"/>
              <a:t>地图环游进行的</a:t>
            </a:r>
            <a:r>
              <a:rPr lang="en-US" altLang="zh-CN"/>
              <a:t>dfs</a:t>
            </a:r>
            <a:r>
              <a:rPr lang="zh-CN" altLang="en-US"/>
              <a:t>没有进行优化，</a:t>
            </a:r>
            <a:r>
              <a:rPr lang="zh-CN" altLang="en-US">
                <a:solidFill>
                  <a:schemeClr val="accent6">
                    <a:lumMod val="60000"/>
                    <a:lumOff val="40000"/>
                  </a:schemeClr>
                </a:solidFill>
              </a:rPr>
              <a:t>可以引入旅行商问题</a:t>
            </a:r>
            <a:r>
              <a:rPr lang="zh-CN" altLang="en-US"/>
              <a:t>的算法</a:t>
            </a:r>
            <a:r>
              <a:rPr lang="zh-CN" altLang="en-US"/>
              <a:t>方案。</a:t>
            </a:r>
            <a:endParaRPr lang="zh-CN" altLang="en-US"/>
          </a:p>
          <a:p>
            <a:pPr>
              <a:lnSpc>
                <a:spcPct val="160000"/>
              </a:lnSpc>
            </a:pPr>
            <a:r>
              <a:rPr lang="en-US" altLang="zh-CN"/>
              <a:t>3.</a:t>
            </a:r>
            <a:r>
              <a:rPr lang="zh-CN" altLang="en-US"/>
              <a:t>用户数量、航班数量等</a:t>
            </a:r>
            <a:r>
              <a:rPr lang="zh-CN" altLang="en-US">
                <a:solidFill>
                  <a:schemeClr val="accent6">
                    <a:lumMod val="60000"/>
                    <a:lumOff val="40000"/>
                  </a:schemeClr>
                </a:solidFill>
              </a:rPr>
              <a:t>受制于空间</a:t>
            </a:r>
            <a:r>
              <a:rPr lang="zh-CN" altLang="en-US"/>
              <a:t>限制。</a:t>
            </a:r>
            <a:endParaRPr lang="en-US" altLang="zh-CN"/>
          </a:p>
        </p:txBody>
      </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952999" y="2998113"/>
            <a:ext cx="2286001" cy="861774"/>
          </a:xfrm>
          <a:prstGeom prst="rect">
            <a:avLst/>
          </a:prstGeom>
          <a:noFill/>
        </p:spPr>
        <p:txBody>
          <a:bodyPr wrap="square" numCol="1" spcCol="457200" rtlCol="0">
            <a:spAutoFit/>
          </a:bodyPr>
          <a:lstStyle/>
          <a:p>
            <a:pPr algn="ctr"/>
            <a:r>
              <a:rPr lang="en-US" sz="1500" b="1" spc="-150" dirty="0">
                <a:solidFill>
                  <a:schemeClr val="accent3"/>
                </a:solidFill>
                <a:latin typeface="+mj-lt"/>
                <a:ea typeface="Consolas" panose="020B0609020204030204" charset="0"/>
                <a:cs typeface="Consolas" panose="020B0609020204030204" charset="0"/>
              </a:rPr>
              <a:t>THE</a:t>
            </a:r>
            <a:r>
              <a:rPr lang="en-US" sz="3000" b="1" spc="-150" dirty="0">
                <a:solidFill>
                  <a:schemeClr val="accent3"/>
                </a:solidFill>
                <a:latin typeface="+mj-lt"/>
                <a:ea typeface="Consolas" panose="020B0609020204030204" charset="0"/>
                <a:cs typeface="Consolas" panose="020B0609020204030204" charset="0"/>
              </a:rPr>
              <a:t> </a:t>
            </a:r>
            <a:r>
              <a:rPr lang="en-US" sz="5000" b="1" spc="-150" dirty="0">
                <a:solidFill>
                  <a:schemeClr val="tx2">
                    <a:lumMod val="60000"/>
                    <a:lumOff val="40000"/>
                  </a:schemeClr>
                </a:solidFill>
                <a:latin typeface="+mj-lt"/>
                <a:ea typeface="Consolas" panose="020B0609020204030204" charset="0"/>
                <a:cs typeface="Consolas" panose="020B0609020204030204" charset="0"/>
              </a:rPr>
              <a:t>END</a:t>
            </a:r>
            <a:endParaRPr lang="en-US" sz="5000" b="1" spc="-150" dirty="0">
              <a:solidFill>
                <a:schemeClr val="tx2">
                  <a:lumMod val="60000"/>
                  <a:lumOff val="40000"/>
                </a:schemeClr>
              </a:solidFill>
              <a:latin typeface="+mj-lt"/>
              <a:ea typeface="Consolas" panose="020B0609020204030204" charset="0"/>
              <a:cs typeface="Consolas" panose="020B0609020204030204" charset="0"/>
            </a:endParaRPr>
          </a:p>
        </p:txBody>
      </p:sp>
      <p:sp>
        <p:nvSpPr>
          <p:cNvPr id="3" name="Rectangle 2"/>
          <p:cNvSpPr/>
          <p:nvPr/>
        </p:nvSpPr>
        <p:spPr>
          <a:xfrm>
            <a:off x="5683171" y="3738624"/>
            <a:ext cx="358814" cy="3119376"/>
          </a:xfrm>
          <a:prstGeom prst="rect">
            <a:avLst/>
          </a:prstGeom>
          <a:solidFill>
            <a:schemeClr val="tx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2">
                  <a:lumMod val="60000"/>
                  <a:lumOff val="4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par>
                                <p:cTn id="9" presetID="22" presetClass="entr" presetSubtype="1"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wipe(up)">
                                      <p:cBhvr>
                                        <p:cTn id="1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itle 2"/>
          <p:cNvSpPr>
            <a:spLocks noGrp="1"/>
          </p:cNvSpPr>
          <p:nvPr>
            <p:ph type="title"/>
          </p:nvPr>
        </p:nvSpPr>
        <p:spPr/>
        <p:txBody>
          <a:bodyPr/>
          <a:lstStyle/>
          <a:p>
            <a:r>
              <a:rPr lang="en-US" dirty="0">
                <a:solidFill>
                  <a:schemeClr val="accent5"/>
                </a:solidFill>
                <a:latin typeface="+mj-lt"/>
              </a:rPr>
              <a:t>About</a:t>
            </a:r>
            <a:r>
              <a:rPr lang="en-US" dirty="0">
                <a:solidFill>
                  <a:schemeClr val="accent5"/>
                </a:solidFill>
              </a:rPr>
              <a:t> </a:t>
            </a:r>
            <a:r>
              <a:rPr lang="en-US" b="0" dirty="0">
                <a:solidFill>
                  <a:schemeClr val="tx2"/>
                </a:solidFill>
              </a:rPr>
              <a:t>TeamW</a:t>
            </a:r>
            <a:r>
              <a:rPr lang="en-US" b="0" dirty="0">
                <a:solidFill>
                  <a:schemeClr val="tx2"/>
                </a:solidFill>
              </a:rPr>
              <a:t>ork Block Diagram</a:t>
            </a:r>
            <a:endParaRPr lang="en-US" dirty="0"/>
          </a:p>
        </p:txBody>
      </p:sp>
      <p:sp>
        <p:nvSpPr>
          <p:cNvPr id="4" name="TextBox 3"/>
          <p:cNvSpPr txBox="1"/>
          <p:nvPr/>
        </p:nvSpPr>
        <p:spPr>
          <a:xfrm>
            <a:off x="2476897" y="975954"/>
            <a:ext cx="7218432" cy="246221"/>
          </a:xfrm>
          <a:prstGeom prst="rect">
            <a:avLst/>
          </a:prstGeom>
          <a:noFill/>
        </p:spPr>
        <p:txBody>
          <a:bodyPr wrap="square" numCol="1" spcCol="0" rtlCol="0" anchor="ctr">
            <a:spAutoFit/>
          </a:bodyPr>
          <a:lstStyle/>
          <a:p>
            <a:pPr algn="ctr"/>
            <a:r>
              <a:rPr lang="en-US" sz="1000" dirty="0">
                <a:solidFill>
                  <a:schemeClr val="tx2"/>
                </a:solidFill>
                <a:ea typeface="Candara Light" panose="020E0502030303020204" charset="0"/>
                <a:cs typeface="Candara Light" panose="020E0502030303020204" charset="0"/>
              </a:rPr>
              <a:t>Function </a:t>
            </a:r>
            <a:r>
              <a:rPr lang="en-US" altLang="zh-CN" sz="1000" dirty="0">
                <a:solidFill>
                  <a:schemeClr val="tx2"/>
                </a:solidFill>
                <a:ea typeface="Candara Light" panose="020E0502030303020204" charset="0"/>
                <a:cs typeface="Candara Light" panose="020E0502030303020204" charset="0"/>
              </a:rPr>
              <a:t>b</a:t>
            </a:r>
            <a:r>
              <a:rPr lang="en-US" sz="1000" dirty="0">
                <a:solidFill>
                  <a:schemeClr val="tx2"/>
                </a:solidFill>
                <a:ea typeface="Candara Light" panose="020E0502030303020204" charset="0"/>
                <a:cs typeface="Candara Light" panose="020E0502030303020204" charset="0"/>
              </a:rPr>
              <a:t>lock </a:t>
            </a:r>
            <a:r>
              <a:rPr lang="en-US" altLang="zh-CN" sz="1000" dirty="0">
                <a:solidFill>
                  <a:schemeClr val="tx2"/>
                </a:solidFill>
                <a:ea typeface="Candara Light" panose="020E0502030303020204" charset="0"/>
                <a:cs typeface="Candara Light" panose="020E0502030303020204" charset="0"/>
              </a:rPr>
              <a:t>d</a:t>
            </a:r>
            <a:r>
              <a:rPr lang="en-US" sz="1000" dirty="0">
                <a:solidFill>
                  <a:schemeClr val="tx2"/>
                </a:solidFill>
                <a:ea typeface="Candara Light" panose="020E0502030303020204" charset="0"/>
                <a:cs typeface="Candara Light" panose="020E0502030303020204" charset="0"/>
              </a:rPr>
              <a:t>iagram </a:t>
            </a:r>
            <a:r>
              <a:rPr lang="en-US" altLang="zh-CN" sz="1000" dirty="0">
                <a:solidFill>
                  <a:schemeClr val="tx2"/>
                </a:solidFill>
                <a:ea typeface="Candara Light" panose="020E0502030303020204" charset="0"/>
                <a:cs typeface="Candara Light" panose="020E0502030303020204" charset="0"/>
              </a:rPr>
              <a:t>And Division of labor</a:t>
            </a:r>
            <a:endParaRPr lang="en-US" sz="1000" dirty="0">
              <a:solidFill>
                <a:schemeClr val="tx2"/>
              </a:solidFill>
              <a:ea typeface="Candara Light" panose="020E0502030303020204" charset="0"/>
              <a:cs typeface="Candara Light" panose="020E0502030303020204" charset="0"/>
            </a:endParaRPr>
          </a:p>
        </p:txBody>
      </p:sp>
      <p:sp>
        <p:nvSpPr>
          <p:cNvPr id="22" name="Rectangle 21"/>
          <p:cNvSpPr/>
          <p:nvPr/>
        </p:nvSpPr>
        <p:spPr>
          <a:xfrm>
            <a:off x="5796406" y="1400537"/>
            <a:ext cx="548640" cy="548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文本框 15"/>
          <p:cNvSpPr txBox="1"/>
          <p:nvPr/>
        </p:nvSpPr>
        <p:spPr>
          <a:xfrm>
            <a:off x="4135029" y="2413635"/>
            <a:ext cx="4376057" cy="2030095"/>
          </a:xfrm>
          <a:prstGeom prst="rect">
            <a:avLst/>
          </a:prstGeom>
          <a:noFill/>
        </p:spPr>
        <p:txBody>
          <a:bodyPr wrap="square" rtlCol="0">
            <a:spAutoFit/>
          </a:bodyPr>
          <a:lstStyle/>
          <a:p>
            <a:r>
              <a:rPr lang="zh-CN" altLang="en-US" dirty="0"/>
              <a:t>李</a:t>
            </a:r>
            <a:r>
              <a:rPr lang="en-US" altLang="zh-CN" dirty="0"/>
              <a:t>    </a:t>
            </a:r>
            <a:r>
              <a:rPr lang="zh-CN" altLang="en-US" dirty="0"/>
              <a:t>昊：</a:t>
            </a:r>
            <a:r>
              <a:rPr lang="zh-CN" altLang="en-US" dirty="0"/>
              <a:t>推荐系统、安全系统</a:t>
            </a:r>
            <a:endParaRPr lang="zh-CN" altLang="en-US" dirty="0"/>
          </a:p>
          <a:p>
            <a:endParaRPr lang="zh-CN" altLang="en-US" dirty="0"/>
          </a:p>
          <a:p>
            <a:endParaRPr lang="zh-CN" altLang="en-US" dirty="0"/>
          </a:p>
          <a:p>
            <a:r>
              <a:rPr lang="zh-CN" altLang="en-US" dirty="0"/>
              <a:t>张天骄：管理员系统、数据</a:t>
            </a:r>
            <a:r>
              <a:rPr lang="zh-CN" altLang="en-US" dirty="0"/>
              <a:t>管理系统</a:t>
            </a:r>
            <a:endParaRPr lang="zh-CN" altLang="en-US" dirty="0"/>
          </a:p>
          <a:p>
            <a:endParaRPr lang="zh-CN" altLang="en-US" dirty="0"/>
          </a:p>
          <a:p>
            <a:endParaRPr lang="en-US" altLang="zh-CN" dirty="0"/>
          </a:p>
          <a:p>
            <a:r>
              <a:rPr lang="zh-CN" altLang="en-US" dirty="0"/>
              <a:t>刘</a:t>
            </a:r>
            <a:r>
              <a:rPr lang="en-US" altLang="zh-CN" dirty="0"/>
              <a:t>    </a:t>
            </a:r>
            <a:r>
              <a:rPr lang="zh-CN" altLang="en-US" dirty="0"/>
              <a:t>兵：用户系统、</a:t>
            </a:r>
            <a:r>
              <a:rPr lang="zh-CN" altLang="en-US" dirty="0"/>
              <a:t>文件系统</a:t>
            </a:r>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1600">
        <p14:prism isInverted="1"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4" name="TextBox 3"/>
          <p:cNvSpPr txBox="1"/>
          <p:nvPr/>
        </p:nvSpPr>
        <p:spPr>
          <a:xfrm>
            <a:off x="2476897" y="975954"/>
            <a:ext cx="7218432" cy="246221"/>
          </a:xfrm>
          <a:prstGeom prst="rect">
            <a:avLst/>
          </a:prstGeom>
          <a:noFill/>
        </p:spPr>
        <p:txBody>
          <a:bodyPr wrap="square" numCol="1" spcCol="0" rtlCol="0" anchor="ctr">
            <a:spAutoFit/>
          </a:bodyPr>
          <a:lstStyle/>
          <a:p>
            <a:pPr algn="ctr"/>
            <a:r>
              <a:rPr lang="en-US" sz="1000" dirty="0">
                <a:solidFill>
                  <a:schemeClr val="tx2"/>
                </a:solidFill>
                <a:ea typeface="Montserrat Light" charset="0"/>
                <a:cs typeface="Montserrat Light" charset="0"/>
              </a:rPr>
              <a:t>UML Diagram</a:t>
            </a:r>
            <a:endParaRPr lang="en-US" sz="1000" dirty="0">
              <a:solidFill>
                <a:schemeClr val="tx2"/>
              </a:solidFill>
              <a:ea typeface="Montserrat Light" charset="0"/>
              <a:cs typeface="Montserrat Light" charset="0"/>
            </a:endParaRPr>
          </a:p>
        </p:txBody>
      </p:sp>
      <p:sp>
        <p:nvSpPr>
          <p:cNvPr id="22" name="Rectangle 21"/>
          <p:cNvSpPr/>
          <p:nvPr/>
        </p:nvSpPr>
        <p:spPr>
          <a:xfrm>
            <a:off x="5796406" y="1400537"/>
            <a:ext cx="548640" cy="54864"/>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图片 6"/>
          <p:cNvPicPr>
            <a:picLocks noChangeAspect="1"/>
          </p:cNvPicPr>
          <p:nvPr/>
        </p:nvPicPr>
        <p:blipFill>
          <a:blip r:embed="rId1"/>
          <a:stretch>
            <a:fillRect/>
          </a:stretch>
        </p:blipFill>
        <p:spPr>
          <a:xfrm>
            <a:off x="223935" y="0"/>
            <a:ext cx="9843796" cy="6858000"/>
          </a:xfrm>
          <a:prstGeom prst="rect">
            <a:avLst/>
          </a:prstGeom>
        </p:spPr>
      </p:pic>
      <p:sp>
        <p:nvSpPr>
          <p:cNvPr id="12" name="文本框 11"/>
          <p:cNvSpPr txBox="1"/>
          <p:nvPr/>
        </p:nvSpPr>
        <p:spPr>
          <a:xfrm>
            <a:off x="10631594" y="716806"/>
            <a:ext cx="677108" cy="4655975"/>
          </a:xfrm>
          <a:prstGeom prst="rect">
            <a:avLst/>
          </a:prstGeom>
          <a:noFill/>
        </p:spPr>
        <p:txBody>
          <a:bodyPr vert="eaVert" wrap="square" rtlCol="0">
            <a:spAutoFit/>
          </a:bodyPr>
          <a:lstStyle/>
          <a:p>
            <a:r>
              <a:rPr lang="zh-CN" altLang="en-US" sz="3200">
                <a:solidFill>
                  <a:srgbClr val="0070C0"/>
                </a:solidFill>
              </a:rPr>
              <a:t>系统</a:t>
            </a:r>
            <a:r>
              <a:rPr lang="en-US" altLang="zh-CN" sz="3200">
                <a:solidFill>
                  <a:srgbClr val="0070C0"/>
                </a:solidFill>
              </a:rPr>
              <a:t>UML</a:t>
            </a:r>
            <a:r>
              <a:rPr lang="zh-CN" altLang="en-US" sz="3200">
                <a:solidFill>
                  <a:srgbClr val="0070C0"/>
                </a:solidFill>
              </a:rPr>
              <a:t>图（整体含分工）</a:t>
            </a:r>
            <a:endParaRPr lang="zh-CN" altLang="en-US" sz="3200">
              <a:solidFill>
                <a:srgbClr val="0070C0"/>
              </a:solidFill>
            </a:endParaRPr>
          </a:p>
        </p:txBody>
      </p:sp>
      <p:sp>
        <p:nvSpPr>
          <p:cNvPr id="17" name="文本框 16"/>
          <p:cNvSpPr txBox="1"/>
          <p:nvPr/>
        </p:nvSpPr>
        <p:spPr>
          <a:xfrm>
            <a:off x="-11441" y="1051985"/>
            <a:ext cx="3314478" cy="1754326"/>
          </a:xfrm>
          <a:prstGeom prst="rect">
            <a:avLst/>
          </a:prstGeom>
          <a:noFill/>
        </p:spPr>
        <p:txBody>
          <a:bodyPr wrap="square">
            <a:spAutoFit/>
          </a:bodyPr>
          <a:lstStyle/>
          <a:p>
            <a:pPr algn="l"/>
            <a:r>
              <a:rPr lang="en-US" altLang="zh-CN" sz="1600" b="0" i="0">
                <a:solidFill>
                  <a:srgbClr val="00B050"/>
                </a:solidFill>
                <a:effectLst/>
                <a:latin typeface="微软雅黑" panose="020B0503020204020204" charset="-122"/>
                <a:ea typeface="微软雅黑" panose="020B0503020204020204" charset="-122"/>
              </a:rPr>
              <a:t>Function</a:t>
            </a:r>
            <a:r>
              <a:rPr lang="zh-CN" altLang="en-US" sz="1600" b="0" i="0">
                <a:solidFill>
                  <a:srgbClr val="00B050"/>
                </a:solidFill>
                <a:effectLst/>
                <a:latin typeface="微软雅黑" panose="020B0503020204020204" charset="-122"/>
                <a:ea typeface="微软雅黑" panose="020B0503020204020204" charset="-122"/>
              </a:rPr>
              <a:t>类包含各类图论信息和算法，是拓展功能。</a:t>
            </a:r>
            <a:endParaRPr lang="zh-CN" altLang="en-US" sz="1600" b="0" i="0">
              <a:solidFill>
                <a:srgbClr val="00B050"/>
              </a:solidFill>
              <a:effectLst/>
              <a:latin typeface="微软雅黑" panose="020B0503020204020204" charset="-122"/>
              <a:ea typeface="微软雅黑" panose="020B0503020204020204" charset="-122"/>
            </a:endParaRPr>
          </a:p>
          <a:p>
            <a:pPr algn="l"/>
            <a:br>
              <a:rPr lang="zh-CN" altLang="en-US" b="0" i="0">
                <a:solidFill>
                  <a:srgbClr val="202020"/>
                </a:solidFill>
                <a:effectLst/>
                <a:latin typeface="微软雅黑" panose="020B0503020204020204" charset="-122"/>
                <a:ea typeface="微软雅黑" panose="020B0503020204020204" charset="-122"/>
              </a:rPr>
            </a:br>
            <a:endParaRPr lang="zh-CN" altLang="en-US" b="0" i="0">
              <a:solidFill>
                <a:srgbClr val="202020"/>
              </a:solidFill>
              <a:effectLst/>
              <a:latin typeface="微软雅黑" panose="020B0503020204020204" charset="-122"/>
              <a:ea typeface="微软雅黑" panose="020B0503020204020204" charset="-122"/>
            </a:endParaRPr>
          </a:p>
          <a:p>
            <a:br>
              <a:rPr lang="zh-CN" altLang="en-US"/>
            </a:br>
            <a:endParaRPr lang="zh-CN" altLang="en-US"/>
          </a:p>
        </p:txBody>
      </p:sp>
      <p:sp>
        <p:nvSpPr>
          <p:cNvPr id="3" name="文本框 2"/>
          <p:cNvSpPr txBox="1"/>
          <p:nvPr/>
        </p:nvSpPr>
        <p:spPr>
          <a:xfrm>
            <a:off x="4156710" y="1222375"/>
            <a:ext cx="3550285" cy="645160"/>
          </a:xfrm>
          <a:prstGeom prst="rect">
            <a:avLst/>
          </a:prstGeom>
          <a:noFill/>
        </p:spPr>
        <p:txBody>
          <a:bodyPr wrap="square" rtlCol="0">
            <a:spAutoFit/>
          </a:bodyPr>
          <a:p>
            <a:r>
              <a:rPr lang="zh-CN" altLang="zh-CN">
                <a:solidFill>
                  <a:srgbClr val="FF0000"/>
                </a:solidFill>
              </a:rPr>
              <a:t>系统</a:t>
            </a:r>
            <a:r>
              <a:rPr lang="en-US" altLang="zh-CN">
                <a:solidFill>
                  <a:srgbClr val="FF0000"/>
                </a:solidFill>
              </a:rPr>
              <a:t>UML</a:t>
            </a:r>
            <a:r>
              <a:rPr lang="zh-CN" altLang="en-US">
                <a:solidFill>
                  <a:srgbClr val="FF0000"/>
                </a:solidFill>
              </a:rPr>
              <a:t>图</a:t>
            </a:r>
            <a:r>
              <a:rPr lang="en-US" altLang="zh-CN">
                <a:solidFill>
                  <a:srgbClr val="FF0000"/>
                </a:solidFill>
              </a:rPr>
              <a:t>(Part)</a:t>
            </a:r>
            <a:endParaRPr lang="en-US" altLang="zh-CN">
              <a:solidFill>
                <a:srgbClr val="FF0000"/>
              </a:solidFill>
            </a:endParaRPr>
          </a:p>
          <a:p>
            <a:r>
              <a:rPr lang="en-US" altLang="zh-CN">
                <a:solidFill>
                  <a:srgbClr val="FF0000"/>
                </a:solidFill>
              </a:rPr>
              <a:t>(</a:t>
            </a:r>
            <a:r>
              <a:rPr lang="zh-CN" altLang="en-US">
                <a:solidFill>
                  <a:srgbClr val="FF0000"/>
                </a:solidFill>
              </a:rPr>
              <a:t>原图太大了放不下</a:t>
            </a:r>
            <a:r>
              <a:rPr lang="en-US" altLang="zh-CN">
                <a:solidFill>
                  <a:srgbClr val="FF0000"/>
                </a:solidFill>
              </a:rPr>
              <a:t>)</a:t>
            </a:r>
            <a:endParaRPr lang="en-US" altLang="zh-CN">
              <a:solidFill>
                <a:srgbClr val="FF000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itle 2"/>
          <p:cNvSpPr>
            <a:spLocks noGrp="1"/>
          </p:cNvSpPr>
          <p:nvPr>
            <p:ph type="title"/>
          </p:nvPr>
        </p:nvSpPr>
        <p:spPr/>
        <p:txBody>
          <a:bodyPr/>
          <a:lstStyle/>
          <a:p>
            <a:r>
              <a:rPr lang="en-US" dirty="0">
                <a:solidFill>
                  <a:schemeClr val="accent5"/>
                </a:solidFill>
                <a:latin typeface="+mj-lt"/>
              </a:rPr>
              <a:t>About</a:t>
            </a:r>
            <a:r>
              <a:rPr lang="en-US" dirty="0">
                <a:solidFill>
                  <a:schemeClr val="accent5"/>
                </a:solidFill>
              </a:rPr>
              <a:t> </a:t>
            </a:r>
            <a:r>
              <a:rPr lang="en-US" b="0" dirty="0">
                <a:solidFill>
                  <a:schemeClr val="tx2"/>
                </a:solidFill>
              </a:rPr>
              <a:t>TeamW</a:t>
            </a:r>
            <a:r>
              <a:rPr lang="en-US" b="0" dirty="0">
                <a:solidFill>
                  <a:schemeClr val="tx2"/>
                </a:solidFill>
              </a:rPr>
              <a:t>ork</a:t>
            </a:r>
            <a:endParaRPr lang="en-US" dirty="0"/>
          </a:p>
        </p:txBody>
      </p:sp>
      <p:sp>
        <p:nvSpPr>
          <p:cNvPr id="4" name="TextBox 3"/>
          <p:cNvSpPr txBox="1"/>
          <p:nvPr/>
        </p:nvSpPr>
        <p:spPr>
          <a:xfrm>
            <a:off x="2476897" y="975954"/>
            <a:ext cx="7218432" cy="246221"/>
          </a:xfrm>
          <a:prstGeom prst="rect">
            <a:avLst/>
          </a:prstGeom>
          <a:noFill/>
        </p:spPr>
        <p:txBody>
          <a:bodyPr wrap="square" numCol="1" spcCol="0" rtlCol="0" anchor="ctr">
            <a:spAutoFit/>
          </a:bodyPr>
          <a:lstStyle/>
          <a:p>
            <a:pPr algn="ctr"/>
            <a:r>
              <a:rPr lang="en-US" sz="1000" dirty="0">
                <a:solidFill>
                  <a:schemeClr val="tx2"/>
                </a:solidFill>
                <a:ea typeface="Candara Light" panose="020E0502030303020204" charset="0"/>
                <a:cs typeface="Candara Light" panose="020E0502030303020204" charset="0"/>
              </a:rPr>
              <a:t>Function </a:t>
            </a:r>
            <a:r>
              <a:rPr lang="en-US" altLang="zh-CN" sz="1000" dirty="0">
                <a:solidFill>
                  <a:schemeClr val="tx2"/>
                </a:solidFill>
                <a:ea typeface="Candara Light" panose="020E0502030303020204" charset="0"/>
                <a:cs typeface="Candara Light" panose="020E0502030303020204" charset="0"/>
              </a:rPr>
              <a:t>b</a:t>
            </a:r>
            <a:r>
              <a:rPr lang="en-US" sz="1000" dirty="0">
                <a:solidFill>
                  <a:schemeClr val="tx2"/>
                </a:solidFill>
                <a:ea typeface="Candara Light" panose="020E0502030303020204" charset="0"/>
                <a:cs typeface="Candara Light" panose="020E0502030303020204" charset="0"/>
              </a:rPr>
              <a:t>lock </a:t>
            </a:r>
            <a:r>
              <a:rPr lang="en-US" altLang="zh-CN" sz="1000" dirty="0">
                <a:solidFill>
                  <a:schemeClr val="tx2"/>
                </a:solidFill>
                <a:ea typeface="Candara Light" panose="020E0502030303020204" charset="0"/>
                <a:cs typeface="Candara Light" panose="020E0502030303020204" charset="0"/>
              </a:rPr>
              <a:t>d</a:t>
            </a:r>
            <a:r>
              <a:rPr lang="en-US" sz="1000" dirty="0">
                <a:solidFill>
                  <a:schemeClr val="tx2"/>
                </a:solidFill>
                <a:ea typeface="Candara Light" panose="020E0502030303020204" charset="0"/>
                <a:cs typeface="Candara Light" panose="020E0502030303020204" charset="0"/>
              </a:rPr>
              <a:t>iagram </a:t>
            </a:r>
            <a:r>
              <a:rPr lang="en-US" altLang="zh-CN" sz="1000" dirty="0">
                <a:solidFill>
                  <a:schemeClr val="tx2"/>
                </a:solidFill>
                <a:ea typeface="Candara Light" panose="020E0502030303020204" charset="0"/>
                <a:cs typeface="Candara Light" panose="020E0502030303020204" charset="0"/>
              </a:rPr>
              <a:t>And Division of labor</a:t>
            </a:r>
            <a:endParaRPr lang="en-US" sz="1000" dirty="0">
              <a:solidFill>
                <a:schemeClr val="tx2"/>
              </a:solidFill>
              <a:ea typeface="Candara Light" panose="020E0502030303020204" charset="0"/>
              <a:cs typeface="Candara Light" panose="020E0502030303020204" charset="0"/>
            </a:endParaRPr>
          </a:p>
        </p:txBody>
      </p:sp>
      <p:pic>
        <p:nvPicPr>
          <p:cNvPr id="11" name="图片 10"/>
          <p:cNvPicPr>
            <a:picLocks noChangeAspect="1"/>
          </p:cNvPicPr>
          <p:nvPr>
            <p:custDataLst>
              <p:tags r:id="rId1"/>
            </p:custDataLst>
          </p:nvPr>
        </p:nvPicPr>
        <p:blipFill>
          <a:blip r:embed="rId2"/>
          <a:stretch>
            <a:fillRect/>
          </a:stretch>
        </p:blipFill>
        <p:spPr>
          <a:xfrm>
            <a:off x="986790" y="1887855"/>
            <a:ext cx="4538980" cy="4467225"/>
          </a:xfrm>
          <a:prstGeom prst="rect">
            <a:avLst/>
          </a:prstGeom>
        </p:spPr>
      </p:pic>
      <p:sp>
        <p:nvSpPr>
          <p:cNvPr id="12" name="文本框 11"/>
          <p:cNvSpPr txBox="1"/>
          <p:nvPr/>
        </p:nvSpPr>
        <p:spPr>
          <a:xfrm>
            <a:off x="7186930" y="3545205"/>
            <a:ext cx="4097655" cy="368300"/>
          </a:xfrm>
          <a:prstGeom prst="rect">
            <a:avLst/>
          </a:prstGeom>
          <a:noFill/>
        </p:spPr>
        <p:txBody>
          <a:bodyPr wrap="square" rtlCol="0">
            <a:spAutoFit/>
          </a:bodyPr>
          <a:lstStyle/>
          <a:p>
            <a:r>
              <a:rPr lang="zh-CN" altLang="en-US">
                <a:solidFill>
                  <a:srgbClr val="0070C0"/>
                </a:solidFill>
              </a:rPr>
              <a:t>负责：</a:t>
            </a:r>
            <a:r>
              <a:rPr lang="en-US" altLang="zh-CN">
                <a:solidFill>
                  <a:srgbClr val="0070C0"/>
                </a:solidFill>
              </a:rPr>
              <a:t> </a:t>
            </a:r>
            <a:r>
              <a:rPr lang="zh-CN" altLang="en-US">
                <a:solidFill>
                  <a:srgbClr val="0070C0"/>
                </a:solidFill>
              </a:rPr>
              <a:t>管理员系统</a:t>
            </a:r>
            <a:r>
              <a:rPr lang="en-US" altLang="zh-CN">
                <a:solidFill>
                  <a:srgbClr val="0070C0"/>
                </a:solidFill>
              </a:rPr>
              <a:t>/</a:t>
            </a:r>
            <a:r>
              <a:rPr lang="zh-CN" altLang="en-US">
                <a:solidFill>
                  <a:srgbClr val="0070C0"/>
                </a:solidFill>
              </a:rPr>
              <a:t>数据管理系统</a:t>
            </a:r>
            <a:endParaRPr lang="zh-CN" altLang="en-US">
              <a:solidFill>
                <a:srgbClr val="0070C0"/>
              </a:solidFill>
            </a:endParaRPr>
          </a:p>
        </p:txBody>
      </p:sp>
      <p:pic>
        <p:nvPicPr>
          <p:cNvPr id="7" name="图片 6" descr="ooo"/>
          <p:cNvPicPr>
            <a:picLocks noChangeAspect="1"/>
          </p:cNvPicPr>
          <p:nvPr/>
        </p:nvPicPr>
        <p:blipFill>
          <a:blip r:embed="rId3"/>
          <a:stretch>
            <a:fillRect/>
          </a:stretch>
        </p:blipFill>
        <p:spPr>
          <a:xfrm>
            <a:off x="6110605" y="3373755"/>
            <a:ext cx="711200" cy="711200"/>
          </a:xfrm>
          <a:prstGeom prst="rect">
            <a:avLst/>
          </a:prstGeom>
        </p:spPr>
      </p:pic>
      <p:sp>
        <p:nvSpPr>
          <p:cNvPr id="8" name="TextBox 9"/>
          <p:cNvSpPr txBox="1"/>
          <p:nvPr/>
        </p:nvSpPr>
        <p:spPr>
          <a:xfrm>
            <a:off x="6110605" y="4084955"/>
            <a:ext cx="692150" cy="321945"/>
          </a:xfrm>
          <a:prstGeom prst="rect">
            <a:avLst/>
          </a:prstGeom>
          <a:noFill/>
        </p:spPr>
        <p:txBody>
          <a:bodyPr wrap="square" numCol="1" spcCol="0" rtlCol="0" anchor="ctr">
            <a:spAutoFit/>
          </a:bodyPr>
          <a:p>
            <a:pPr algn="r">
              <a:lnSpc>
                <a:spcPts val="1800"/>
              </a:lnSpc>
            </a:pPr>
            <a:r>
              <a:rPr lang="zh-CN" altLang="en-US" sz="1200" dirty="0">
                <a:solidFill>
                  <a:schemeClr val="tx2"/>
                </a:solidFill>
                <a:latin typeface="Consolas" panose="020B0609020204030204" charset="0"/>
                <a:ea typeface="Consolas" panose="020B0609020204030204" charset="0"/>
                <a:cs typeface="Consolas" panose="020B0609020204030204" charset="0"/>
              </a:rPr>
              <a:t>张天骄</a:t>
            </a:r>
            <a:endParaRPr lang="zh-CN" altLang="en-US" sz="1200" dirty="0">
              <a:solidFill>
                <a:schemeClr val="tx2"/>
              </a:solidFill>
              <a:latin typeface="Consolas" panose="020B0609020204030204" charset="0"/>
              <a:ea typeface="Consolas" panose="020B0609020204030204" charset="0"/>
              <a:cs typeface="Consolas" panose="020B0609020204030204" charset="0"/>
            </a:endParaRPr>
          </a:p>
        </p:txBody>
      </p:sp>
    </p:spTree>
  </p:cSld>
  <p:clrMapOvr>
    <a:masterClrMapping/>
  </p:clrMapOvr>
  <mc:AlternateContent xmlns:mc="http://schemas.openxmlformats.org/markup-compatibility/2006">
    <mc:Choice xmlns:p14="http://schemas.microsoft.com/office/powerpoint/2010/main" Requires="p14">
      <p:transition spd="slow" p14:dur="1600">
        <p14:prism isInverted="1" isContent="1"/>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ppt_x</p:attrName>
                                        </p:attrNameLst>
                                      </p:cBhvr>
                                      <p:tavLst>
                                        <p:tav tm="0">
                                          <p:val>
                                            <p:strVal val="#ppt_x-#ppt_w*1.125000"/>
                                          </p:val>
                                        </p:tav>
                                        <p:tav tm="100000">
                                          <p:val>
                                            <p:strVal val="#ppt_x"/>
                                          </p:val>
                                        </p:tav>
                                      </p:tavLst>
                                    </p:anim>
                                    <p:animEffect transition="in" filter="wipe(right)">
                                      <p:cBhvr>
                                        <p:cTn id="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sp>
        <p:nvSpPr>
          <p:cNvPr id="3" name="Title 2"/>
          <p:cNvSpPr>
            <a:spLocks noGrp="1"/>
          </p:cNvSpPr>
          <p:nvPr>
            <p:ph type="title"/>
          </p:nvPr>
        </p:nvSpPr>
        <p:spPr>
          <a:xfrm>
            <a:off x="632926" y="243546"/>
            <a:ext cx="10515600" cy="499456"/>
          </a:xfrm>
        </p:spPr>
        <p:txBody>
          <a:bodyPr/>
          <a:lstStyle/>
          <a:p>
            <a:r>
              <a:rPr lang="zh-CN" altLang="en-US"/>
              <a:t>涉及到的流程图</a:t>
            </a:r>
            <a:endParaRPr lang="en-US" dirty="0"/>
          </a:p>
        </p:txBody>
      </p:sp>
      <p:pic>
        <p:nvPicPr>
          <p:cNvPr id="6" name="图片 5"/>
          <p:cNvPicPr>
            <a:picLocks noChangeAspect="1"/>
          </p:cNvPicPr>
          <p:nvPr/>
        </p:nvPicPr>
        <p:blipFill>
          <a:blip r:embed="rId1"/>
          <a:stretch>
            <a:fillRect/>
          </a:stretch>
        </p:blipFill>
        <p:spPr>
          <a:xfrm>
            <a:off x="1483567" y="743002"/>
            <a:ext cx="8780106" cy="6114998"/>
          </a:xfrm>
          <a:prstGeom prst="rect">
            <a:avLst/>
          </a:prstGeom>
        </p:spPr>
      </p:pic>
      <p:sp>
        <p:nvSpPr>
          <p:cNvPr id="8" name="文本框 7"/>
          <p:cNvSpPr txBox="1"/>
          <p:nvPr/>
        </p:nvSpPr>
        <p:spPr>
          <a:xfrm>
            <a:off x="10532973" y="1632856"/>
            <a:ext cx="615553" cy="3946849"/>
          </a:xfrm>
          <a:prstGeom prst="rect">
            <a:avLst/>
          </a:prstGeom>
          <a:noFill/>
        </p:spPr>
        <p:txBody>
          <a:bodyPr vert="eaVert" wrap="square" rtlCol="0">
            <a:spAutoFit/>
          </a:bodyPr>
          <a:lstStyle/>
          <a:p>
            <a:r>
              <a:rPr lang="zh-CN" altLang="en-US" sz="2800">
                <a:solidFill>
                  <a:srgbClr val="0070C0"/>
                </a:solidFill>
              </a:rPr>
              <a:t>管理员系统部分流程图</a:t>
            </a:r>
            <a:endParaRPr lang="zh-CN" altLang="en-US" sz="2800">
              <a:solidFill>
                <a:srgbClr val="0070C0"/>
              </a:solidFill>
            </a:endParaRPr>
          </a:p>
        </p:txBody>
      </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p:txBody>
          <a:bodyPr/>
          <a:lstStyle/>
          <a:p>
            <a:endParaRPr lang="en-US"/>
          </a:p>
        </p:txBody>
      </p:sp>
      <p:pic>
        <p:nvPicPr>
          <p:cNvPr id="8" name="图片 7"/>
          <p:cNvPicPr>
            <a:picLocks noChangeAspect="1"/>
          </p:cNvPicPr>
          <p:nvPr/>
        </p:nvPicPr>
        <p:blipFill>
          <a:blip r:embed="rId1"/>
          <a:stretch>
            <a:fillRect/>
          </a:stretch>
        </p:blipFill>
        <p:spPr>
          <a:xfrm>
            <a:off x="3734278" y="2124093"/>
            <a:ext cx="3871282" cy="4381452"/>
          </a:xfrm>
          <a:prstGeom prst="rect">
            <a:avLst/>
          </a:prstGeom>
        </p:spPr>
      </p:pic>
      <p:sp>
        <p:nvSpPr>
          <p:cNvPr id="5" name="文本框 4"/>
          <p:cNvSpPr txBox="1"/>
          <p:nvPr/>
        </p:nvSpPr>
        <p:spPr>
          <a:xfrm>
            <a:off x="3917793" y="1461551"/>
            <a:ext cx="1618861" cy="523220"/>
          </a:xfrm>
          <a:prstGeom prst="rect">
            <a:avLst/>
          </a:prstGeom>
          <a:noFill/>
        </p:spPr>
        <p:txBody>
          <a:bodyPr wrap="square" rtlCol="0">
            <a:spAutoFit/>
          </a:bodyPr>
          <a:lstStyle/>
          <a:p>
            <a:r>
              <a:rPr lang="zh-CN" altLang="en-US" sz="2800">
                <a:solidFill>
                  <a:srgbClr val="0070C0"/>
                </a:solidFill>
              </a:rPr>
              <a:t>航班部分</a:t>
            </a:r>
            <a:endParaRPr lang="zh-CN" altLang="en-US" sz="2800">
              <a:solidFill>
                <a:srgbClr val="0070C0"/>
              </a:solidFill>
            </a:endParaRPr>
          </a:p>
        </p:txBody>
      </p:sp>
      <p:pic>
        <p:nvPicPr>
          <p:cNvPr id="10" name="图片 9"/>
          <p:cNvPicPr>
            <a:picLocks noChangeAspect="1"/>
          </p:cNvPicPr>
          <p:nvPr/>
        </p:nvPicPr>
        <p:blipFill>
          <a:blip r:embed="rId2"/>
          <a:stretch>
            <a:fillRect/>
          </a:stretch>
        </p:blipFill>
        <p:spPr>
          <a:xfrm>
            <a:off x="149225" y="2109470"/>
            <a:ext cx="3343275" cy="1174115"/>
          </a:xfrm>
          <a:prstGeom prst="rect">
            <a:avLst/>
          </a:prstGeom>
        </p:spPr>
      </p:pic>
      <p:sp>
        <p:nvSpPr>
          <p:cNvPr id="12" name="文本框 11"/>
          <p:cNvSpPr txBox="1"/>
          <p:nvPr/>
        </p:nvSpPr>
        <p:spPr>
          <a:xfrm>
            <a:off x="207204" y="1461863"/>
            <a:ext cx="2527819" cy="523220"/>
          </a:xfrm>
          <a:prstGeom prst="rect">
            <a:avLst/>
          </a:prstGeom>
          <a:noFill/>
        </p:spPr>
        <p:txBody>
          <a:bodyPr wrap="square" rtlCol="0">
            <a:spAutoFit/>
          </a:bodyPr>
          <a:lstStyle/>
          <a:p>
            <a:r>
              <a:rPr lang="zh-CN" altLang="en-US" sz="2800">
                <a:solidFill>
                  <a:srgbClr val="0070C0"/>
                </a:solidFill>
              </a:rPr>
              <a:t>工具选择部分</a:t>
            </a:r>
            <a:endParaRPr lang="zh-CN" altLang="en-US" sz="2800">
              <a:solidFill>
                <a:srgbClr val="0070C0"/>
              </a:solidFill>
            </a:endParaRPr>
          </a:p>
        </p:txBody>
      </p:sp>
      <p:sp>
        <p:nvSpPr>
          <p:cNvPr id="13" name="文本框 12"/>
          <p:cNvSpPr txBox="1"/>
          <p:nvPr/>
        </p:nvSpPr>
        <p:spPr>
          <a:xfrm>
            <a:off x="8102080" y="1461535"/>
            <a:ext cx="1618861" cy="523220"/>
          </a:xfrm>
          <a:prstGeom prst="rect">
            <a:avLst/>
          </a:prstGeom>
          <a:noFill/>
        </p:spPr>
        <p:txBody>
          <a:bodyPr wrap="square" rtlCol="0">
            <a:spAutoFit/>
          </a:bodyPr>
          <a:lstStyle/>
          <a:p>
            <a:r>
              <a:rPr lang="zh-CN" altLang="en-US" sz="2800">
                <a:solidFill>
                  <a:srgbClr val="0070C0"/>
                </a:solidFill>
              </a:rPr>
              <a:t>高铁部分</a:t>
            </a:r>
            <a:endParaRPr lang="zh-CN" altLang="en-US" sz="2800">
              <a:solidFill>
                <a:srgbClr val="0070C0"/>
              </a:solidFill>
            </a:endParaRPr>
          </a:p>
        </p:txBody>
      </p:sp>
      <p:pic>
        <p:nvPicPr>
          <p:cNvPr id="14" name="图片 13"/>
          <p:cNvPicPr>
            <a:picLocks noChangeAspect="1"/>
          </p:cNvPicPr>
          <p:nvPr/>
        </p:nvPicPr>
        <p:blipFill>
          <a:blip r:embed="rId3"/>
          <a:stretch>
            <a:fillRect/>
          </a:stretch>
        </p:blipFill>
        <p:spPr>
          <a:xfrm>
            <a:off x="7846804" y="2109488"/>
            <a:ext cx="3871282" cy="4381452"/>
          </a:xfrm>
          <a:prstGeom prst="rect">
            <a:avLst/>
          </a:prstGeom>
        </p:spPr>
      </p:pic>
      <p:sp>
        <p:nvSpPr>
          <p:cNvPr id="7" name="Title 2"/>
          <p:cNvSpPr>
            <a:spLocks noGrp="1"/>
          </p:cNvSpPr>
          <p:nvPr>
            <p:ph type="title"/>
          </p:nvPr>
        </p:nvSpPr>
        <p:spPr/>
        <p:txBody>
          <a:bodyPr/>
          <a:lstStyle/>
          <a:p>
            <a:r>
              <a:rPr lang="en-US" dirty="0">
                <a:solidFill>
                  <a:schemeClr val="accent5"/>
                </a:solidFill>
                <a:latin typeface="+mj-lt"/>
              </a:rPr>
              <a:t>About</a:t>
            </a:r>
            <a:r>
              <a:rPr lang="en-US" dirty="0">
                <a:solidFill>
                  <a:schemeClr val="accent5"/>
                </a:solidFill>
              </a:rPr>
              <a:t> </a:t>
            </a:r>
            <a:r>
              <a:rPr lang="en-US" b="0" dirty="0">
                <a:solidFill>
                  <a:schemeClr val="tx2"/>
                </a:solidFill>
              </a:rPr>
              <a:t>TeamW</a:t>
            </a:r>
            <a:r>
              <a:rPr lang="en-US" b="0" dirty="0">
                <a:solidFill>
                  <a:schemeClr val="tx2"/>
                </a:solidFill>
              </a:rPr>
              <a:t>ork</a:t>
            </a:r>
            <a:endParaRPr lang="en-US" dirty="0"/>
          </a:p>
        </p:txBody>
      </p:sp>
      <p:sp>
        <p:nvSpPr>
          <p:cNvPr id="9" name="TextBox 3"/>
          <p:cNvSpPr txBox="1"/>
          <p:nvPr/>
        </p:nvSpPr>
        <p:spPr>
          <a:xfrm>
            <a:off x="2476897" y="975954"/>
            <a:ext cx="7218432" cy="246221"/>
          </a:xfrm>
          <a:prstGeom prst="rect">
            <a:avLst/>
          </a:prstGeom>
          <a:noFill/>
        </p:spPr>
        <p:txBody>
          <a:bodyPr wrap="square" numCol="1" spcCol="0" rtlCol="0" anchor="ctr">
            <a:spAutoFit/>
          </a:bodyPr>
          <a:lstStyle/>
          <a:p>
            <a:pPr algn="ctr"/>
            <a:r>
              <a:rPr lang="en-US" sz="1000" dirty="0">
                <a:solidFill>
                  <a:schemeClr val="tx2"/>
                </a:solidFill>
                <a:ea typeface="Candara Light" panose="020E0502030303020204" charset="0"/>
                <a:cs typeface="Candara Light" panose="020E0502030303020204" charset="0"/>
              </a:rPr>
              <a:t>Function </a:t>
            </a:r>
            <a:r>
              <a:rPr lang="en-US" altLang="zh-CN" sz="1000" dirty="0">
                <a:solidFill>
                  <a:schemeClr val="tx2"/>
                </a:solidFill>
                <a:ea typeface="Candara Light" panose="020E0502030303020204" charset="0"/>
                <a:cs typeface="Candara Light" panose="020E0502030303020204" charset="0"/>
              </a:rPr>
              <a:t>b</a:t>
            </a:r>
            <a:r>
              <a:rPr lang="en-US" sz="1000" dirty="0">
                <a:solidFill>
                  <a:schemeClr val="tx2"/>
                </a:solidFill>
                <a:ea typeface="Candara Light" panose="020E0502030303020204" charset="0"/>
                <a:cs typeface="Candara Light" panose="020E0502030303020204" charset="0"/>
              </a:rPr>
              <a:t>lock </a:t>
            </a:r>
            <a:r>
              <a:rPr lang="en-US" altLang="zh-CN" sz="1000" dirty="0">
                <a:solidFill>
                  <a:schemeClr val="tx2"/>
                </a:solidFill>
                <a:ea typeface="Candara Light" panose="020E0502030303020204" charset="0"/>
                <a:cs typeface="Candara Light" panose="020E0502030303020204" charset="0"/>
              </a:rPr>
              <a:t>d</a:t>
            </a:r>
            <a:r>
              <a:rPr lang="en-US" sz="1000" dirty="0">
                <a:solidFill>
                  <a:schemeClr val="tx2"/>
                </a:solidFill>
                <a:ea typeface="Candara Light" panose="020E0502030303020204" charset="0"/>
                <a:cs typeface="Candara Light" panose="020E0502030303020204" charset="0"/>
              </a:rPr>
              <a:t>iagram </a:t>
            </a:r>
            <a:r>
              <a:rPr lang="en-US" altLang="zh-CN" sz="1000" dirty="0">
                <a:solidFill>
                  <a:schemeClr val="tx2"/>
                </a:solidFill>
                <a:ea typeface="Candara Light" panose="020E0502030303020204" charset="0"/>
                <a:cs typeface="Candara Light" panose="020E0502030303020204" charset="0"/>
              </a:rPr>
              <a:t>And Division of labor</a:t>
            </a:r>
            <a:endParaRPr lang="en-US" sz="1000" dirty="0">
              <a:solidFill>
                <a:schemeClr val="tx2"/>
              </a:solidFill>
              <a:ea typeface="Candara Light" panose="020E0502030303020204" charset="0"/>
              <a:cs typeface="Candara Light" panose="020E0502030303020204" charset="0"/>
            </a:endParaRPr>
          </a:p>
        </p:txBody>
      </p:sp>
    </p:spTree>
  </p:cSld>
  <p:clrMapOvr>
    <a:masterClrMapping/>
  </p:clrMapOvr>
  <mc:AlternateContent xmlns:mc="http://schemas.openxmlformats.org/markup-compatibility/2006">
    <mc:Choice xmlns:p14="http://schemas.microsoft.com/office/powerpoint/2010/main" Requires="p14">
      <p:transition spd="slow" p14:dur="2000">
        <p14:prism isContent="1"/>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p:cNvSpPr>
            <a:spLocks noGrp="1"/>
          </p:cNvSpPr>
          <p:nvPr>
            <p:ph type="body" sz="quarter" idx="10"/>
          </p:nvPr>
        </p:nvSpPr>
        <p:spPr/>
        <p:txBody>
          <a:bodyPr/>
          <a:lstStyle/>
          <a:p>
            <a:endParaRPr lang="zh-CN" altLang="en-US"/>
          </a:p>
        </p:txBody>
      </p:sp>
      <p:sp>
        <p:nvSpPr>
          <p:cNvPr id="3" name="标题 2"/>
          <p:cNvSpPr>
            <a:spLocks noGrp="1"/>
          </p:cNvSpPr>
          <p:nvPr>
            <p:ph type="title"/>
          </p:nvPr>
        </p:nvSpPr>
        <p:spPr/>
        <p:txBody>
          <a:bodyPr>
            <a:normAutofit fontScale="90000"/>
          </a:bodyPr>
          <a:lstStyle/>
          <a:p>
            <a:r>
              <a:rPr lang="zh-CN" altLang="en-US" sz="4000" b="0" i="0">
                <a:solidFill>
                  <a:srgbClr val="202020"/>
                </a:solidFill>
                <a:effectLst/>
                <a:latin typeface="微软雅黑" panose="020B0503020204020204" charset="-122"/>
                <a:ea typeface="微软雅黑" panose="020B0503020204020204" charset="-122"/>
              </a:rPr>
              <a:t>成员函数设计思想及函数调用关系</a:t>
            </a:r>
            <a:br>
              <a:rPr lang="zh-CN" altLang="en-US"/>
            </a:br>
            <a:endParaRPr lang="zh-CN" altLang="en-US"/>
          </a:p>
        </p:txBody>
      </p:sp>
      <p:sp>
        <p:nvSpPr>
          <p:cNvPr id="9" name="文本框 8"/>
          <p:cNvSpPr txBox="1"/>
          <p:nvPr/>
        </p:nvSpPr>
        <p:spPr>
          <a:xfrm>
            <a:off x="342901" y="1916461"/>
            <a:ext cx="6097554" cy="3416320"/>
          </a:xfrm>
          <a:prstGeom prst="rect">
            <a:avLst/>
          </a:prstGeom>
          <a:noFill/>
        </p:spPr>
        <p:txBody>
          <a:bodyPr wrap="square">
            <a:spAutoFit/>
          </a:bodyPr>
          <a:lstStyle/>
          <a:p>
            <a:pPr algn="l"/>
            <a:r>
              <a:rPr lang="zh-CN" altLang="en-US" b="1" i="0">
                <a:solidFill>
                  <a:schemeClr val="accent6">
                    <a:lumMod val="75000"/>
                  </a:schemeClr>
                </a:solidFill>
                <a:effectLst/>
                <a:latin typeface="微软雅黑" panose="020B0503020204020204" charset="-122"/>
                <a:ea typeface="微软雅黑" panose="020B0503020204020204" charset="-122"/>
              </a:rPr>
              <a:t>一、修改航班、高铁：</a:t>
            </a:r>
            <a:endParaRPr lang="zh-CN" altLang="en-US" b="1" i="0">
              <a:solidFill>
                <a:schemeClr val="accent6">
                  <a:lumMod val="75000"/>
                </a:schemeClr>
              </a:solidFill>
              <a:effectLst/>
              <a:latin typeface="微软雅黑" panose="020B0503020204020204" charset="-122"/>
              <a:ea typeface="微软雅黑" panose="020B0503020204020204" charset="-122"/>
            </a:endParaRPr>
          </a:p>
          <a:p>
            <a:pPr algn="l"/>
            <a:r>
              <a:rPr lang="en-US" altLang="zh-CN" b="1" i="0">
                <a:solidFill>
                  <a:schemeClr val="accent6">
                    <a:lumMod val="75000"/>
                  </a:schemeClr>
                </a:solidFill>
                <a:effectLst/>
                <a:latin typeface="微软雅黑" panose="020B0503020204020204" charset="-122"/>
                <a:ea typeface="微软雅黑" panose="020B0503020204020204" charset="-122"/>
              </a:rPr>
              <a:t>People_Manage();</a:t>
            </a:r>
            <a:endParaRPr lang="en-US" altLang="zh-CN" b="1" i="0">
              <a:solidFill>
                <a:schemeClr val="accent6">
                  <a:lumMod val="75000"/>
                </a:schemeClr>
              </a:solidFill>
              <a:effectLst/>
              <a:latin typeface="微软雅黑" panose="020B0503020204020204" charset="-122"/>
              <a:ea typeface="微软雅黑" panose="020B0503020204020204" charset="-122"/>
            </a:endParaRPr>
          </a:p>
          <a:p>
            <a:pPr algn="l"/>
            <a:r>
              <a:rPr lang="en-US" altLang="zh-CN" b="1" i="0">
                <a:solidFill>
                  <a:schemeClr val="accent6">
                    <a:lumMod val="75000"/>
                  </a:schemeClr>
                </a:solidFill>
                <a:effectLst/>
                <a:latin typeface="微软雅黑" panose="020B0503020204020204" charset="-122"/>
                <a:ea typeface="微软雅黑" panose="020B0503020204020204" charset="-122"/>
              </a:rPr>
              <a:t>①</a:t>
            </a:r>
            <a:r>
              <a:rPr lang="zh-CN" altLang="en-US" b="1" i="0">
                <a:solidFill>
                  <a:schemeClr val="accent6">
                    <a:lumMod val="75000"/>
                  </a:schemeClr>
                </a:solidFill>
                <a:effectLst/>
                <a:latin typeface="微软雅黑" panose="020B0503020204020204" charset="-122"/>
                <a:ea typeface="微软雅黑" panose="020B0503020204020204" charset="-122"/>
              </a:rPr>
              <a:t>修改航班、高铁：</a:t>
            </a:r>
            <a:r>
              <a:rPr lang="en-US" altLang="zh-CN" b="1" i="0">
                <a:solidFill>
                  <a:schemeClr val="accent6">
                    <a:lumMod val="75000"/>
                  </a:schemeClr>
                </a:solidFill>
                <a:effectLst/>
                <a:latin typeface="微软雅黑" panose="020B0503020204020204" charset="-122"/>
                <a:ea typeface="微软雅黑" panose="020B0503020204020204" charset="-122"/>
              </a:rPr>
              <a:t>People_Manage();</a:t>
            </a:r>
            <a:endParaRPr lang="en-US" altLang="zh-CN" b="1" i="0">
              <a:solidFill>
                <a:schemeClr val="accent6">
                  <a:lumMod val="75000"/>
                </a:schemeClr>
              </a:solidFill>
              <a:effectLst/>
              <a:latin typeface="微软雅黑" panose="020B0503020204020204" charset="-122"/>
              <a:ea typeface="微软雅黑" panose="020B0503020204020204" charset="-122"/>
            </a:endParaRPr>
          </a:p>
          <a:p>
            <a:pPr algn="l"/>
            <a:r>
              <a:rPr lang="en-US" altLang="zh-CN" b="1" i="0">
                <a:solidFill>
                  <a:schemeClr val="accent6">
                    <a:lumMod val="75000"/>
                  </a:schemeClr>
                </a:solidFill>
                <a:effectLst/>
                <a:latin typeface="微软雅黑" panose="020B0503020204020204" charset="-122"/>
                <a:ea typeface="微软雅黑" panose="020B0503020204020204" charset="-122"/>
              </a:rPr>
              <a:t>    Ⅰ</a:t>
            </a:r>
            <a:r>
              <a:rPr lang="zh-CN" altLang="en-US" b="1" i="0">
                <a:solidFill>
                  <a:schemeClr val="accent6">
                    <a:lumMod val="75000"/>
                  </a:schemeClr>
                </a:solidFill>
                <a:effectLst/>
                <a:latin typeface="微软雅黑" panose="020B0503020204020204" charset="-122"/>
                <a:ea typeface="微软雅黑" panose="020B0503020204020204" charset="-122"/>
              </a:rPr>
              <a:t>：建立了</a:t>
            </a:r>
            <a:r>
              <a:rPr lang="en-US" altLang="zh-CN" b="1" i="0">
                <a:solidFill>
                  <a:schemeClr val="accent6">
                    <a:lumMod val="75000"/>
                  </a:schemeClr>
                </a:solidFill>
                <a:effectLst/>
                <a:latin typeface="微软雅黑" panose="020B0503020204020204" charset="-122"/>
                <a:ea typeface="微软雅黑" panose="020B0503020204020204" charset="-122"/>
              </a:rPr>
              <a:t>Plane</a:t>
            </a:r>
            <a:r>
              <a:rPr lang="zh-CN" altLang="en-US" b="1" i="0">
                <a:solidFill>
                  <a:schemeClr val="accent6">
                    <a:lumMod val="75000"/>
                  </a:schemeClr>
                </a:solidFill>
                <a:effectLst/>
                <a:latin typeface="微软雅黑" panose="020B0503020204020204" charset="-122"/>
                <a:ea typeface="微软雅黑" panose="020B0503020204020204" charset="-122"/>
              </a:rPr>
              <a:t>的头文件，</a:t>
            </a:r>
            <a:r>
              <a:rPr lang="en-US" altLang="zh-CN" b="1" i="0">
                <a:solidFill>
                  <a:schemeClr val="accent6">
                    <a:lumMod val="75000"/>
                  </a:schemeClr>
                </a:solidFill>
                <a:effectLst/>
                <a:latin typeface="微软雅黑" panose="020B0503020204020204" charset="-122"/>
                <a:ea typeface="微软雅黑" panose="020B0503020204020204" charset="-122"/>
              </a:rPr>
              <a:t>Plane</a:t>
            </a:r>
            <a:r>
              <a:rPr lang="zh-CN" altLang="en-US" b="1" i="0">
                <a:solidFill>
                  <a:schemeClr val="accent6">
                    <a:lumMod val="75000"/>
                  </a:schemeClr>
                </a:solidFill>
                <a:effectLst/>
                <a:latin typeface="微软雅黑" panose="020B0503020204020204" charset="-122"/>
                <a:ea typeface="微软雅黑" panose="020B0503020204020204" charset="-122"/>
              </a:rPr>
              <a:t>是类，从函数接口对其内部信息修改即可。</a:t>
            </a:r>
            <a:endParaRPr lang="zh-CN" altLang="en-US" b="1" i="0">
              <a:solidFill>
                <a:schemeClr val="accent6">
                  <a:lumMod val="75000"/>
                </a:schemeClr>
              </a:solidFill>
              <a:effectLst/>
              <a:latin typeface="微软雅黑" panose="020B0503020204020204" charset="-122"/>
              <a:ea typeface="微软雅黑" panose="020B0503020204020204" charset="-122"/>
            </a:endParaRPr>
          </a:p>
          <a:p>
            <a:pPr algn="l"/>
            <a:r>
              <a:rPr lang="zh-CN" altLang="en-US" b="1" i="0">
                <a:solidFill>
                  <a:schemeClr val="accent6">
                    <a:lumMod val="75000"/>
                  </a:schemeClr>
                </a:solidFill>
                <a:effectLst/>
                <a:latin typeface="微软雅黑" panose="020B0503020204020204" charset="-122"/>
                <a:ea typeface="微软雅黑" panose="020B0503020204020204" charset="-122"/>
              </a:rPr>
              <a:t>修改时长：</a:t>
            </a:r>
            <a:r>
              <a:rPr lang="en-US" altLang="zh-CN" b="1" i="0">
                <a:solidFill>
                  <a:schemeClr val="accent6">
                    <a:lumMod val="75000"/>
                  </a:schemeClr>
                </a:solidFill>
                <a:effectLst/>
                <a:latin typeface="微软雅黑" panose="020B0503020204020204" charset="-122"/>
                <a:ea typeface="微软雅黑" panose="020B0503020204020204" charset="-122"/>
              </a:rPr>
              <a:t>plane[k].Modify_Take_Time(x);</a:t>
            </a:r>
            <a:endParaRPr lang="en-US" altLang="zh-CN" b="1" i="0">
              <a:solidFill>
                <a:schemeClr val="accent6">
                  <a:lumMod val="75000"/>
                </a:schemeClr>
              </a:solidFill>
              <a:effectLst/>
              <a:latin typeface="微软雅黑" panose="020B0503020204020204" charset="-122"/>
              <a:ea typeface="微软雅黑" panose="020B0503020204020204" charset="-122"/>
            </a:endParaRPr>
          </a:p>
          <a:p>
            <a:pPr algn="l"/>
            <a:r>
              <a:rPr lang="zh-CN" altLang="en-US" b="1" i="0">
                <a:solidFill>
                  <a:schemeClr val="accent6">
                    <a:lumMod val="75000"/>
                  </a:schemeClr>
                </a:solidFill>
                <a:effectLst/>
                <a:latin typeface="微软雅黑" panose="020B0503020204020204" charset="-122"/>
                <a:ea typeface="微软雅黑" panose="020B0503020204020204" charset="-122"/>
              </a:rPr>
              <a:t>修改票价：</a:t>
            </a:r>
            <a:r>
              <a:rPr lang="en-US" altLang="zh-CN" b="1" i="0">
                <a:solidFill>
                  <a:schemeClr val="accent6">
                    <a:lumMod val="75000"/>
                  </a:schemeClr>
                </a:solidFill>
                <a:effectLst/>
                <a:latin typeface="微软雅黑" panose="020B0503020204020204" charset="-122"/>
                <a:ea typeface="微软雅黑" panose="020B0503020204020204" charset="-122"/>
              </a:rPr>
              <a:t>plane[k].Modify_Price(x);</a:t>
            </a:r>
            <a:endParaRPr lang="en-US" altLang="zh-CN" b="1" i="0">
              <a:solidFill>
                <a:schemeClr val="accent6">
                  <a:lumMod val="75000"/>
                </a:schemeClr>
              </a:solidFill>
              <a:effectLst/>
              <a:latin typeface="微软雅黑" panose="020B0503020204020204" charset="-122"/>
              <a:ea typeface="微软雅黑" panose="020B0503020204020204" charset="-122"/>
            </a:endParaRPr>
          </a:p>
          <a:p>
            <a:pPr algn="l"/>
            <a:r>
              <a:rPr lang="zh-CN" altLang="en-US" b="1" i="0">
                <a:solidFill>
                  <a:schemeClr val="accent6">
                    <a:lumMod val="75000"/>
                  </a:schemeClr>
                </a:solidFill>
                <a:effectLst/>
                <a:latin typeface="微软雅黑" panose="020B0503020204020204" charset="-122"/>
                <a:ea typeface="微软雅黑" panose="020B0503020204020204" charset="-122"/>
              </a:rPr>
              <a:t>修改总票：</a:t>
            </a:r>
            <a:r>
              <a:rPr lang="en-US" altLang="zh-CN" b="1" i="0">
                <a:solidFill>
                  <a:schemeClr val="accent6">
                    <a:lumMod val="75000"/>
                  </a:schemeClr>
                </a:solidFill>
                <a:effectLst/>
                <a:latin typeface="微软雅黑" panose="020B0503020204020204" charset="-122"/>
                <a:ea typeface="微软雅黑" panose="020B0503020204020204" charset="-122"/>
              </a:rPr>
              <a:t>plane[k].Modify_Fullticket(x);</a:t>
            </a:r>
            <a:endParaRPr lang="en-US" altLang="zh-CN" b="1" i="0">
              <a:solidFill>
                <a:schemeClr val="accent6">
                  <a:lumMod val="75000"/>
                </a:schemeClr>
              </a:solidFill>
              <a:effectLst/>
              <a:latin typeface="微软雅黑" panose="020B0503020204020204" charset="-122"/>
              <a:ea typeface="微软雅黑" panose="020B0503020204020204" charset="-122"/>
            </a:endParaRPr>
          </a:p>
          <a:p>
            <a:pPr algn="l"/>
            <a:r>
              <a:rPr lang="zh-CN" altLang="en-US" b="1" i="0">
                <a:solidFill>
                  <a:schemeClr val="accent6">
                    <a:lumMod val="75000"/>
                  </a:schemeClr>
                </a:solidFill>
                <a:effectLst/>
                <a:latin typeface="微软雅黑" panose="020B0503020204020204" charset="-122"/>
                <a:ea typeface="微软雅黑" panose="020B0503020204020204" charset="-122"/>
              </a:rPr>
              <a:t>修改余票：</a:t>
            </a:r>
            <a:r>
              <a:rPr lang="en-US" altLang="zh-CN" b="1" i="0">
                <a:solidFill>
                  <a:schemeClr val="accent6">
                    <a:lumMod val="75000"/>
                  </a:schemeClr>
                </a:solidFill>
                <a:effectLst/>
                <a:latin typeface="微软雅黑" panose="020B0503020204020204" charset="-122"/>
                <a:ea typeface="微软雅黑" panose="020B0503020204020204" charset="-122"/>
              </a:rPr>
              <a:t>plane[k].Modify_Restticket(x);</a:t>
            </a:r>
            <a:endParaRPr lang="en-US" altLang="zh-CN" b="1" i="0">
              <a:solidFill>
                <a:schemeClr val="accent6">
                  <a:lumMod val="75000"/>
                </a:schemeClr>
              </a:solidFill>
              <a:effectLst/>
              <a:latin typeface="微软雅黑" panose="020B0503020204020204" charset="-122"/>
              <a:ea typeface="微软雅黑" panose="020B0503020204020204" charset="-122"/>
            </a:endParaRPr>
          </a:p>
          <a:p>
            <a:pPr algn="l"/>
            <a:r>
              <a:rPr lang="zh-CN" altLang="en-US" b="1" i="0">
                <a:solidFill>
                  <a:schemeClr val="accent6">
                    <a:lumMod val="75000"/>
                  </a:schemeClr>
                </a:solidFill>
                <a:effectLst/>
                <a:latin typeface="微软雅黑" panose="020B0503020204020204" charset="-122"/>
                <a:ea typeface="微软雅黑" panose="020B0503020204020204" charset="-122"/>
              </a:rPr>
              <a:t>修改乘客等级：</a:t>
            </a:r>
            <a:r>
              <a:rPr lang="en-US" altLang="zh-CN" b="1" i="0">
                <a:solidFill>
                  <a:schemeClr val="accent6">
                    <a:lumMod val="75000"/>
                  </a:schemeClr>
                </a:solidFill>
                <a:effectLst/>
                <a:latin typeface="微软雅黑" panose="020B0503020204020204" charset="-122"/>
                <a:ea typeface="微软雅黑" panose="020B0503020204020204" charset="-122"/>
              </a:rPr>
              <a:t>Temp.Modify_Rk(10);</a:t>
            </a:r>
            <a:endParaRPr lang="en-US" altLang="zh-CN" b="1" i="0">
              <a:solidFill>
                <a:schemeClr val="accent6">
                  <a:lumMod val="75000"/>
                </a:schemeClr>
              </a:solidFill>
              <a:effectLst/>
              <a:latin typeface="微软雅黑" panose="020B0503020204020204" charset="-122"/>
              <a:ea typeface="微软雅黑" panose="020B0503020204020204" charset="-122"/>
            </a:endParaRPr>
          </a:p>
          <a:p>
            <a:pPr algn="l"/>
            <a:r>
              <a:rPr lang="zh-CN" altLang="en-US" b="1" i="0">
                <a:solidFill>
                  <a:schemeClr val="accent6">
                    <a:lumMod val="75000"/>
                  </a:schemeClr>
                </a:solidFill>
                <a:effectLst/>
                <a:latin typeface="微软雅黑" panose="020B0503020204020204" charset="-122"/>
                <a:ea typeface="微软雅黑" panose="020B0503020204020204" charset="-122"/>
              </a:rPr>
              <a:t>添加等候乘客的信息：</a:t>
            </a:r>
            <a:r>
              <a:rPr lang="en-US" altLang="zh-CN" b="1" i="0">
                <a:solidFill>
                  <a:schemeClr val="accent6">
                    <a:lumMod val="75000"/>
                  </a:schemeClr>
                </a:solidFill>
                <a:effectLst/>
                <a:latin typeface="微软雅黑" panose="020B0503020204020204" charset="-122"/>
                <a:ea typeface="微软雅黑" panose="020B0503020204020204" charset="-122"/>
              </a:rPr>
              <a:t>Waiting_people[k].Push(Make_pair(-10, Temp));</a:t>
            </a:r>
            <a:endParaRPr lang="en-US" altLang="zh-CN" b="1" i="0">
              <a:solidFill>
                <a:schemeClr val="accent6">
                  <a:lumMod val="75000"/>
                </a:schemeClr>
              </a:solidFill>
              <a:effectLst/>
              <a:latin typeface="微软雅黑" panose="020B0503020204020204" charset="-122"/>
              <a:ea typeface="微软雅黑" panose="020B0503020204020204" charset="-122"/>
            </a:endParaRPr>
          </a:p>
        </p:txBody>
      </p:sp>
      <p:pic>
        <p:nvPicPr>
          <p:cNvPr id="11" name="图片 10"/>
          <p:cNvPicPr>
            <a:picLocks noChangeAspect="1"/>
          </p:cNvPicPr>
          <p:nvPr/>
        </p:nvPicPr>
        <p:blipFill>
          <a:blip r:embed="rId1"/>
          <a:stretch>
            <a:fillRect/>
          </a:stretch>
        </p:blipFill>
        <p:spPr>
          <a:xfrm>
            <a:off x="6552422" y="1402376"/>
            <a:ext cx="5019501" cy="4053247"/>
          </a:xfrm>
          <a:prstGeom prst="rect">
            <a:avLst/>
          </a:prstGeom>
        </p:spPr>
      </p:pic>
    </p:spTree>
  </p:cSld>
  <p:clrMapOvr>
    <a:masterClrMapping/>
  </p:clrMapOvr>
</p:sld>
</file>

<file path=ppt/tags/tag1.xml><?xml version="1.0" encoding="utf-8"?>
<p:tagLst xmlns:p="http://schemas.openxmlformats.org/presentationml/2006/main">
  <p:tag name="KSO_WM_UNIT_PLACING_PICTURE_USER_VIEWPORT" val="{&quot;height&quot;:9541.302362204724,&quot;width&quot;:9696.447244094488}"/>
</p:tagLst>
</file>

<file path=ppt/tags/tag2.xml><?xml version="1.0" encoding="utf-8"?>
<p:tagLst xmlns:p="http://schemas.openxmlformats.org/presentationml/2006/main">
  <p:tag name="KSO_WM_UNIT_PLACING_PICTURE_USER_VIEWPORT" val="{&quot;height&quot;:4968,&quot;width&quot;:5556}"/>
</p:tagLst>
</file>

<file path=ppt/tags/tag3.xml><?xml version="1.0" encoding="utf-8"?>
<p:tagLst xmlns:p="http://schemas.openxmlformats.org/presentationml/2006/main">
  <p:tag name="KSO_WM_UNIT_PLACING_PICTURE_USER_VIEWPORT" val="{&quot;height&quot;:4968,&quot;width&quot;:5556}"/>
</p:tagLst>
</file>

<file path=ppt/tags/tag4.xml><?xml version="1.0" encoding="utf-8"?>
<p:tagLst xmlns:p="http://schemas.openxmlformats.org/presentationml/2006/main">
  <p:tag name="KSO_WM_UNIT_PLACING_PICTURE_USER_VIEWPORT" val="{&quot;height&quot;:4968,&quot;width&quot;:5556}"/>
</p:tagLst>
</file>

<file path=ppt/tags/tag5.xml><?xml version="1.0" encoding="utf-8"?>
<p:tagLst xmlns:p="http://schemas.openxmlformats.org/presentationml/2006/main">
  <p:tag name="KSO_WM_UNIT_PLACING_PICTURE_USER_VIEWPORT" val="{&quot;height&quot;:4968,&quot;width&quot;:5556}"/>
</p:tagLst>
</file>

<file path=ppt/tags/tag6.xml><?xml version="1.0" encoding="utf-8"?>
<p:tagLst xmlns:p="http://schemas.openxmlformats.org/presentationml/2006/main">
  <p:tag name="KSO_WM_UNIT_PLACING_PICTURE_USER_VIEWPORT" val="{&quot;height&quot;:4968,&quot;width&quot;:5556}"/>
</p:tagLst>
</file>

<file path=ppt/theme/theme1.xml><?xml version="1.0" encoding="utf-8"?>
<a:theme xmlns:a="http://schemas.openxmlformats.org/drawingml/2006/main" name="Office Theme">
  <a:themeElements>
    <a:clrScheme name="BizPlan - mlt 1 B">
      <a:dk1>
        <a:srgbClr val="000000"/>
      </a:dk1>
      <a:lt1>
        <a:srgbClr val="FFFFFF"/>
      </a:lt1>
      <a:dk2>
        <a:srgbClr val="7D8287"/>
      </a:dk2>
      <a:lt2>
        <a:srgbClr val="EBEEF0"/>
      </a:lt2>
      <a:accent1>
        <a:srgbClr val="5A004B"/>
      </a:accent1>
      <a:accent2>
        <a:srgbClr val="D71414"/>
      </a:accent2>
      <a:accent3>
        <a:srgbClr val="FFAF00"/>
      </a:accent3>
      <a:accent4>
        <a:srgbClr val="96B900"/>
      </a:accent4>
      <a:accent5>
        <a:srgbClr val="00A082"/>
      </a:accent5>
      <a:accent6>
        <a:srgbClr val="2891D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6335</Words>
  <Application>WPS 演示</Application>
  <PresentationFormat>宽屏</PresentationFormat>
  <Paragraphs>452</Paragraphs>
  <Slides>34</Slides>
  <Notes>11</Notes>
  <HiddenSlides>0</HiddenSlides>
  <MMClips>0</MMClips>
  <ScaleCrop>false</ScaleCrop>
  <HeadingPairs>
    <vt:vector size="6" baseType="variant">
      <vt:variant>
        <vt:lpstr>已用的字体</vt:lpstr>
      </vt:variant>
      <vt:variant>
        <vt:i4>17</vt:i4>
      </vt:variant>
      <vt:variant>
        <vt:lpstr>主题</vt:lpstr>
      </vt:variant>
      <vt:variant>
        <vt:i4>1</vt:i4>
      </vt:variant>
      <vt:variant>
        <vt:lpstr>幻灯片标题</vt:lpstr>
      </vt:variant>
      <vt:variant>
        <vt:i4>34</vt:i4>
      </vt:variant>
    </vt:vector>
  </HeadingPairs>
  <TitlesOfParts>
    <vt:vector size="52" baseType="lpstr">
      <vt:lpstr>Arial</vt:lpstr>
      <vt:lpstr>宋体</vt:lpstr>
      <vt:lpstr>Wingdings</vt:lpstr>
      <vt:lpstr>Arial</vt:lpstr>
      <vt:lpstr>Consolas</vt:lpstr>
      <vt:lpstr>Candara Light</vt:lpstr>
      <vt:lpstr>Montserrat Light</vt:lpstr>
      <vt:lpstr>Segoe Print</vt:lpstr>
      <vt:lpstr>微软雅黑</vt:lpstr>
      <vt:lpstr>黑体</vt:lpstr>
      <vt:lpstr>Arial Unicode MS</vt:lpstr>
      <vt:lpstr>Calibri</vt:lpstr>
      <vt:lpstr>华文楷体</vt:lpstr>
      <vt:lpstr>Verdana</vt:lpstr>
      <vt:lpstr>Arial Black</vt:lpstr>
      <vt:lpstr>Forte</vt:lpstr>
      <vt:lpstr>Mongolian Baiti</vt:lpstr>
      <vt:lpstr>Office Theme</vt:lpstr>
      <vt:lpstr>PowerPoint 演示文稿</vt:lpstr>
      <vt:lpstr>PowerPoint 演示文稿</vt:lpstr>
      <vt:lpstr>Program Analysis</vt:lpstr>
      <vt:lpstr>About TeamWork Block Diagram</vt:lpstr>
      <vt:lpstr>PowerPoint 演示文稿</vt:lpstr>
      <vt:lpstr>About TeamWork</vt:lpstr>
      <vt:lpstr>涉及到的流程图</vt:lpstr>
      <vt:lpstr>About TeamWork</vt:lpstr>
      <vt:lpstr>成员函数设计思想及函数调用关系 </vt:lpstr>
      <vt:lpstr>成员函数设计思想及函数调用关系</vt:lpstr>
      <vt:lpstr>文件的读写处理方法</vt:lpstr>
      <vt:lpstr>数据管理系统测试</vt:lpstr>
      <vt:lpstr>管理员具体功能测试</vt:lpstr>
      <vt:lpstr>About TeamWork</vt:lpstr>
      <vt:lpstr>About Flowchart</vt:lpstr>
      <vt:lpstr>成员函数设计思想及函数调用关系</vt:lpstr>
      <vt:lpstr>成员函数设计思想及函数调用关系</vt:lpstr>
      <vt:lpstr>About Data Structure</vt:lpstr>
      <vt:lpstr>PowerPoint 演示文稿</vt:lpstr>
      <vt:lpstr>PowerPoint 演示文稿</vt:lpstr>
      <vt:lpstr>Tire树操作</vt:lpstr>
      <vt:lpstr>Tire树具体实现(插入为例）</vt:lpstr>
      <vt:lpstr>About Data Structure</vt:lpstr>
      <vt:lpstr>Our Functions</vt:lpstr>
      <vt:lpstr>  小顶堆</vt:lpstr>
      <vt:lpstr>About Data Structure</vt:lpstr>
      <vt:lpstr>About Data Structure</vt:lpstr>
      <vt:lpstr>About Data Structure</vt:lpstr>
      <vt:lpstr>About Algorithm</vt:lpstr>
      <vt:lpstr>About Algorithm</vt:lpstr>
      <vt:lpstr>About Safety Check</vt:lpstr>
      <vt:lpstr>About Safety Check</vt:lpstr>
      <vt:lpstr>Summary</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2019</cp:lastModifiedBy>
  <cp:revision>526</cp:revision>
  <dcterms:created xsi:type="dcterms:W3CDTF">2016-01-13T17:16:00Z</dcterms:created>
  <dcterms:modified xsi:type="dcterms:W3CDTF">2021-05-19T10:25:23Z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06422D4F19C848AA9A2855D13DB45998</vt:lpwstr>
  </property>
  <property fmtid="{D5CDD505-2E9C-101B-9397-08002B2CF9AE}" pid="3" name="KSOProductBuildVer">
    <vt:lpwstr>2052-11.1.0.10495</vt:lpwstr>
  </property>
</Properties>
</file>