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4" r:id="rId8"/>
    <p:sldId id="267" r:id="rId9"/>
    <p:sldId id="271" r:id="rId10"/>
    <p:sldId id="268" r:id="rId11"/>
    <p:sldId id="270" r:id="rId12"/>
    <p:sldId id="269" r:id="rId13"/>
    <p:sldId id="272" r:id="rId14"/>
    <p:sldId id="273" r:id="rId15"/>
    <p:sldId id="274" r:id="rId16"/>
    <p:sldId id="265" r:id="rId17"/>
    <p:sldId id="266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2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26,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26,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school.com/courses/shaping-up-with-angular-js" TargetMode="External"/><Relationship Id="rId3" Type="http://schemas.openxmlformats.org/officeDocument/2006/relationships/hyperlink" Target="https://docs.angularjs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q-7mhcHXSf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js.org/" TargetMode="External"/><Relationship Id="rId3" Type="http://schemas.openxmlformats.org/officeDocument/2006/relationships/hyperlink" Target="http://campus.codeschool.com/courses/shaping-up-with-angular-j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86864" y="1649501"/>
            <a:ext cx="5895253" cy="1204306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angular.jS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Tyler </a:t>
            </a:r>
            <a:r>
              <a:rPr lang="en-US" dirty="0" err="1" smtClean="0"/>
              <a:t>DOtson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7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Now we can include expressions in the html code!!</a:t>
            </a:r>
          </a:p>
          <a:p>
            <a:pPr>
              <a:buFont typeface="Arial"/>
              <a:buChar char="•"/>
            </a:pPr>
            <a:r>
              <a:rPr lang="en-US" dirty="0" smtClean="0"/>
              <a:t>Expressions are how values from the </a:t>
            </a:r>
            <a:r>
              <a:rPr lang="en-US" dirty="0" err="1" smtClean="0"/>
              <a:t>javascript</a:t>
            </a:r>
            <a:r>
              <a:rPr lang="en-US" dirty="0" smtClean="0"/>
              <a:t> are displayed on the page.</a:t>
            </a:r>
          </a:p>
          <a:p>
            <a:pPr>
              <a:buFont typeface="Arial"/>
              <a:buChar char="•"/>
            </a:pPr>
            <a:r>
              <a:rPr lang="en-US" dirty="0" smtClean="0"/>
              <a:t>See example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4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Filters 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/>
            <a:r>
              <a:rPr lang="en-US" dirty="0" smtClean="0"/>
              <a:t>{{ data | filter: options}}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fi-FI" dirty="0"/>
              <a:t>{{'1399123412323' | </a:t>
            </a:r>
            <a:r>
              <a:rPr lang="fi-FI" dirty="0" err="1"/>
              <a:t>date</a:t>
            </a:r>
            <a:r>
              <a:rPr lang="fi-FI" dirty="0"/>
              <a:t>: </a:t>
            </a:r>
            <a:r>
              <a:rPr lang="fi-FI" dirty="0" smtClean="0"/>
              <a:t>’</a:t>
            </a:r>
            <a:r>
              <a:rPr lang="fi-FI" dirty="0" err="1" smtClean="0"/>
              <a:t>MM/dd/yyyy</a:t>
            </a:r>
            <a:r>
              <a:rPr lang="fi-FI" dirty="0" smtClean="0"/>
              <a:t> @ </a:t>
            </a:r>
            <a:r>
              <a:rPr lang="fi-FI" dirty="0" err="1"/>
              <a:t>h:mma</a:t>
            </a:r>
            <a:r>
              <a:rPr lang="fi-FI" dirty="0"/>
              <a:t>'}</a:t>
            </a:r>
            <a:r>
              <a:rPr lang="fi-FI" dirty="0" smtClean="0"/>
              <a:t>}</a:t>
            </a:r>
          </a:p>
          <a:p>
            <a:pPr lvl="2">
              <a:buFont typeface="Arial"/>
              <a:buChar char="•"/>
            </a:pPr>
            <a:r>
              <a:rPr lang="fi-FI" dirty="0" smtClean="0"/>
              <a:t>05</a:t>
            </a:r>
            <a:r>
              <a:rPr lang="fi-FI" dirty="0"/>
              <a:t>/03/2014 @ 9:</a:t>
            </a:r>
            <a:r>
              <a:rPr lang="fi-FI" dirty="0" smtClean="0"/>
              <a:t>23AM</a:t>
            </a:r>
          </a:p>
          <a:p>
            <a:pPr>
              <a:buFont typeface="Arial"/>
              <a:buChar char="•"/>
            </a:pPr>
            <a:r>
              <a:rPr lang="fi-FI" dirty="0"/>
              <a:t>{{"</a:t>
            </a:r>
            <a:r>
              <a:rPr lang="fi-FI" dirty="0" err="1"/>
              <a:t>Rethink</a:t>
            </a:r>
            <a:r>
              <a:rPr lang="fi-FI" dirty="0"/>
              <a:t> " + "Group" | </a:t>
            </a:r>
            <a:r>
              <a:rPr lang="fi-FI" dirty="0" err="1"/>
              <a:t>uppercase</a:t>
            </a:r>
            <a:r>
              <a:rPr lang="fi-FI" dirty="0"/>
              <a:t>}</a:t>
            </a:r>
            <a:r>
              <a:rPr lang="fi-FI" dirty="0" smtClean="0"/>
              <a:t>}</a:t>
            </a:r>
          </a:p>
          <a:p>
            <a:pPr lvl="2">
              <a:buFont typeface="Arial"/>
              <a:buChar char="•"/>
            </a:pPr>
            <a:r>
              <a:rPr lang="fi-FI" dirty="0" smtClean="0"/>
              <a:t>RETHINK GROUP</a:t>
            </a:r>
          </a:p>
          <a:p>
            <a:pPr>
              <a:buFont typeface="Arial"/>
              <a:buChar char="•"/>
            </a:pPr>
            <a:r>
              <a:rPr lang="fi-FI" dirty="0"/>
              <a:t>{{'</a:t>
            </a:r>
            <a:r>
              <a:rPr lang="fi-FI" dirty="0" err="1"/>
              <a:t>This</a:t>
            </a:r>
            <a:r>
              <a:rPr lang="fi-FI" dirty="0"/>
              <a:t> is a </a:t>
            </a:r>
            <a:r>
              <a:rPr lang="fi-FI" dirty="0" err="1"/>
              <a:t>very</a:t>
            </a:r>
            <a:r>
              <a:rPr lang="fi-FI" dirty="0"/>
              <a:t> long </a:t>
            </a:r>
            <a:r>
              <a:rPr lang="fi-FI" dirty="0" err="1"/>
              <a:t>sentence</a:t>
            </a:r>
            <a:r>
              <a:rPr lang="fi-FI" dirty="0"/>
              <a:t>' | </a:t>
            </a:r>
            <a:r>
              <a:rPr lang="fi-FI" dirty="0" err="1"/>
              <a:t>limitTo</a:t>
            </a:r>
            <a:r>
              <a:rPr lang="fi-FI" dirty="0"/>
              <a:t>: 8}</a:t>
            </a:r>
            <a:r>
              <a:rPr lang="fi-FI" dirty="0" smtClean="0"/>
              <a:t>}</a:t>
            </a:r>
          </a:p>
          <a:p>
            <a:pPr lvl="2">
              <a:buFont typeface="Arial"/>
              <a:buChar char="•"/>
            </a:pPr>
            <a:r>
              <a:rPr lang="fi-FI" dirty="0" err="1" smtClean="0"/>
              <a:t>This</a:t>
            </a:r>
            <a:r>
              <a:rPr lang="fi-FI" dirty="0" smtClean="0"/>
              <a:t> is</a:t>
            </a:r>
          </a:p>
          <a:p>
            <a:pPr lvl="2">
              <a:buFont typeface="Arial"/>
              <a:buChar char="•"/>
            </a:pP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to </a:t>
            </a:r>
            <a:r>
              <a:rPr lang="fi-FI" dirty="0" err="1" smtClean="0"/>
              <a:t>expression</a:t>
            </a:r>
            <a:r>
              <a:rPr lang="fi-FI" dirty="0" smtClean="0"/>
              <a:t> to </a:t>
            </a:r>
            <a:r>
              <a:rPr lang="fi-FI" dirty="0" err="1" smtClean="0"/>
              <a:t>limit</a:t>
            </a:r>
            <a:r>
              <a:rPr lang="fi-FI" dirty="0" smtClean="0"/>
              <a:t> the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elements</a:t>
            </a:r>
            <a:r>
              <a:rPr lang="fi-FI" dirty="0" smtClean="0"/>
              <a:t> </a:t>
            </a:r>
            <a:r>
              <a:rPr lang="fi-FI" dirty="0" err="1" smtClean="0"/>
              <a:t>displayed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. </a:t>
            </a:r>
            <a:endParaRPr lang="fi-FI" dirty="0"/>
          </a:p>
          <a:p>
            <a:pPr lvl="3">
              <a:buFont typeface="Arial"/>
              <a:buChar char="•"/>
            </a:pPr>
            <a:r>
              <a:rPr lang="fi-FI" dirty="0" smtClean="0"/>
              <a:t>&lt;div </a:t>
            </a:r>
            <a:r>
              <a:rPr lang="fi-FI" dirty="0" err="1" smtClean="0"/>
              <a:t>ng-repeat=”id</a:t>
            </a:r>
            <a:r>
              <a:rPr lang="fi-FI" dirty="0" smtClean="0"/>
              <a:t> in </a:t>
            </a:r>
            <a:r>
              <a:rPr lang="fi-FI" dirty="0" err="1" smtClean="0"/>
              <a:t>users.id</a:t>
            </a:r>
            <a:r>
              <a:rPr lang="fi-FI" dirty="0" smtClean="0"/>
              <a:t> | </a:t>
            </a:r>
            <a:r>
              <a:rPr lang="fi-FI" dirty="0" err="1" smtClean="0"/>
              <a:t>limitTo</a:t>
            </a:r>
            <a:r>
              <a:rPr lang="fi-FI" dirty="0" smtClean="0"/>
              <a:t>: 2”&gt;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show the </a:t>
            </a:r>
            <a:r>
              <a:rPr lang="fi-FI" dirty="0" err="1" smtClean="0"/>
              <a:t>first</a:t>
            </a:r>
            <a:r>
              <a:rPr lang="fi-FI" dirty="0" smtClean="0"/>
              <a:t> 2 </a:t>
            </a:r>
            <a:r>
              <a:rPr lang="fi-FI" dirty="0" err="1" smtClean="0"/>
              <a:t>elements</a:t>
            </a:r>
            <a:r>
              <a:rPr lang="fi-FI" dirty="0" smtClean="0"/>
              <a:t> in the </a:t>
            </a:r>
            <a:r>
              <a:rPr lang="fi-FI" dirty="0" err="1" smtClean="0"/>
              <a:t>array</a:t>
            </a:r>
            <a:endParaRPr lang="fi-FI" dirty="0"/>
          </a:p>
          <a:p>
            <a:pPr lvl="3">
              <a:buFont typeface="Arial"/>
              <a:buChar char="•"/>
            </a:pPr>
            <a:r>
              <a:rPr lang="en-US" dirty="0" smtClean="0"/>
              <a:t>We can even use order by as a filter that will order the elements in a specific way.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7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-app to include the app</a:t>
            </a:r>
          </a:p>
          <a:p>
            <a:pPr>
              <a:buFont typeface="Arial"/>
              <a:buChar char="•"/>
            </a:pPr>
            <a:r>
              <a:rPr lang="en-US" dirty="0" smtClean="0"/>
              <a:t>Ng-controller to attach the controller to the body</a:t>
            </a:r>
          </a:p>
          <a:p>
            <a:pPr>
              <a:buFont typeface="Arial"/>
              <a:buChar char="•"/>
            </a:pPr>
            <a:r>
              <a:rPr lang="en-US" dirty="0" smtClean="0"/>
              <a:t>Ng-show to show content</a:t>
            </a:r>
          </a:p>
          <a:p>
            <a:pPr>
              <a:buFont typeface="Arial"/>
              <a:buChar char="•"/>
            </a:pPr>
            <a:r>
              <a:rPr lang="en-US" dirty="0" smtClean="0"/>
              <a:t>Ng-repeat iterates over a given period.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See code 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4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Controllers are where we add application behavior.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exampleController</a:t>
            </a:r>
            <a:r>
              <a:rPr lang="en-US" dirty="0"/>
              <a:t>', function(){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// Behaviors go here</a:t>
            </a:r>
          </a:p>
          <a:p>
            <a:pPr marL="0" indent="0"/>
            <a:r>
              <a:rPr lang="en-US" dirty="0" smtClean="0"/>
              <a:t>}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smtClean="0"/>
              <a:t>See code example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0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directive </a:t>
            </a:r>
            <a:r>
              <a:rPr lang="en-US" dirty="0" err="1" smtClean="0"/>
              <a:t>ng</a:t>
            </a:r>
            <a:r>
              <a:rPr lang="en-US" dirty="0" smtClean="0"/>
              <a:t>-model uses what is called two way binding. This allows the template to change anytime the variable is changed. The variable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have to be defined in the </a:t>
            </a:r>
            <a:r>
              <a:rPr lang="en-US" dirty="0" err="1" smtClean="0"/>
              <a:t>javascript</a:t>
            </a:r>
            <a:r>
              <a:rPr lang="en-US" dirty="0" smtClean="0"/>
              <a:t> either. </a:t>
            </a:r>
          </a:p>
          <a:p>
            <a:endParaRPr lang="en-US" dirty="0" smtClean="0"/>
          </a:p>
          <a:p>
            <a:r>
              <a:rPr lang="en-US" dirty="0" smtClean="0"/>
              <a:t>See code 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4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bunch of cool services. Makes accessing APIS in a restful way quick and easy.</a:t>
            </a:r>
          </a:p>
          <a:p>
            <a:endParaRPr lang="en-US" dirty="0"/>
          </a:p>
          <a:p>
            <a:r>
              <a:rPr lang="en-US" dirty="0" smtClean="0"/>
              <a:t>See Video.</a:t>
            </a:r>
          </a:p>
          <a:p>
            <a:r>
              <a:rPr lang="en-US" smtClean="0"/>
              <a:t>See Code.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2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Codeschool.com</a:t>
            </a:r>
            <a:r>
              <a:rPr lang="en-US" dirty="0" smtClean="0"/>
              <a:t> offers a free interactive course with high quality videos and screencasts. </a:t>
            </a:r>
          </a:p>
          <a:p>
            <a:pPr lvl="2">
              <a:buFont typeface="Arial"/>
              <a:buChar char="•"/>
            </a:pPr>
            <a:r>
              <a:rPr lang="en-US" dirty="0">
                <a:hlinkClick r:id="rId2"/>
              </a:rPr>
              <a:t>https://www.codeschool.com/courses/shaping-up-with-angular-</a:t>
            </a:r>
            <a:r>
              <a:rPr lang="en-US" dirty="0" smtClean="0">
                <a:hlinkClick r:id="rId2"/>
              </a:rPr>
              <a:t>js</a:t>
            </a: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Developer documents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://docs.angularjs.org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2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0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Batarang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Chrome developer tools extension for testing </a:t>
            </a:r>
            <a:r>
              <a:rPr lang="en-US" dirty="0" err="1" smtClean="0"/>
              <a:t>Angular.js</a:t>
            </a:r>
            <a:r>
              <a:rPr lang="en-US" dirty="0" smtClean="0"/>
              <a:t> applications</a:t>
            </a:r>
          </a:p>
          <a:p>
            <a:pPr>
              <a:buFont typeface="Arial"/>
              <a:buChar char="•"/>
            </a:pPr>
            <a:r>
              <a:rPr lang="en-US" dirty="0">
                <a:hlinkClick r:id="rId2"/>
              </a:rPr>
              <a:t>https://www.youtube.com/watch?v=q-</a:t>
            </a:r>
            <a:r>
              <a:rPr lang="en-US" dirty="0" smtClean="0">
                <a:hlinkClick r:id="rId2"/>
              </a:rPr>
              <a:t>7mhcHXSfM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6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Now You know </a:t>
            </a:r>
            <a:r>
              <a:rPr lang="en-US" dirty="0" err="1" smtClean="0"/>
              <a:t>angular.js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590284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24734"/>
            <a:ext cx="5080000" cy="47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</a:t>
            </a:r>
            <a:endParaRPr lang="en-US" dirty="0"/>
          </a:p>
        </p:txBody>
      </p:sp>
      <p:pic>
        <p:nvPicPr>
          <p:cNvPr id="4" name="Content Placeholder 3" descr="j5lept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25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478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Developed by a Google employee </a:t>
            </a:r>
            <a:r>
              <a:rPr lang="en-US" dirty="0" err="1" smtClean="0"/>
              <a:t>Misko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r>
              <a:rPr lang="en-US" dirty="0"/>
              <a:t> </a:t>
            </a:r>
            <a:r>
              <a:rPr lang="en-US" dirty="0" smtClean="0"/>
              <a:t>in 2009. </a:t>
            </a:r>
          </a:p>
          <a:p>
            <a:pPr>
              <a:buFont typeface="Arial"/>
              <a:buChar char="•"/>
            </a:pPr>
            <a:r>
              <a:rPr lang="en-US" dirty="0"/>
              <a:t>Angular 1.0 was released in </a:t>
            </a:r>
            <a:r>
              <a:rPr lang="en-US" dirty="0" smtClean="0"/>
              <a:t>2012</a:t>
            </a:r>
          </a:p>
          <a:p>
            <a:pPr>
              <a:buFont typeface="Arial"/>
              <a:buChar char="•"/>
            </a:pPr>
            <a:r>
              <a:rPr lang="en-US" dirty="0" smtClean="0"/>
              <a:t>Angular is full supported by the Google Development team.</a:t>
            </a:r>
          </a:p>
        </p:txBody>
      </p:sp>
    </p:spTree>
    <p:extLst>
      <p:ext uri="{BB962C8B-B14F-4D97-AF65-F5344CB8AC3E}">
        <p14:creationId xmlns:p14="http://schemas.microsoft.com/office/powerpoint/2010/main" val="62402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Angular.js</a:t>
            </a:r>
            <a:r>
              <a:rPr lang="en-US" dirty="0" smtClean="0"/>
              <a:t> is a front end /client side </a:t>
            </a:r>
            <a:r>
              <a:rPr lang="en-US" dirty="0" err="1" smtClean="0"/>
              <a:t>javascript</a:t>
            </a:r>
            <a:r>
              <a:rPr lang="en-US" dirty="0" smtClean="0"/>
              <a:t> framework</a:t>
            </a:r>
            <a:r>
              <a:rPr lang="en-US" dirty="0"/>
              <a:t> </a:t>
            </a:r>
            <a:r>
              <a:rPr lang="en-US" dirty="0" smtClean="0"/>
              <a:t>that adds interactivity to the HTML.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Angular.js</a:t>
            </a:r>
            <a:r>
              <a:rPr lang="en-US" dirty="0" smtClean="0"/>
              <a:t> uses a Model-View-Controller(MVC) design pattern. 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1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Organizes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Build responsive(extremely fast) websites</a:t>
            </a:r>
          </a:p>
          <a:p>
            <a:pPr>
              <a:buFont typeface="Arial"/>
              <a:buChar char="•"/>
            </a:pPr>
            <a:r>
              <a:rPr lang="en-US" dirty="0" smtClean="0"/>
              <a:t>Angular interacts well with </a:t>
            </a:r>
            <a:r>
              <a:rPr lang="en-US" dirty="0" err="1" smtClean="0"/>
              <a:t>jQuery</a:t>
            </a:r>
            <a:r>
              <a:rPr lang="en-US" dirty="0" smtClean="0"/>
              <a:t> and Bootstrap</a:t>
            </a:r>
          </a:p>
          <a:p>
            <a:pPr>
              <a:buFont typeface="Arial"/>
              <a:buChar char="•"/>
            </a:pPr>
            <a:r>
              <a:rPr lang="en-US" dirty="0" smtClean="0"/>
              <a:t>Extremely easy to test(maintainable software)</a:t>
            </a:r>
          </a:p>
          <a:p>
            <a:pPr>
              <a:buFont typeface="Arial"/>
              <a:buChar char="•"/>
            </a:pPr>
            <a:r>
              <a:rPr lang="en-US" dirty="0" smtClean="0"/>
              <a:t>Angular minified version is 126 KB to Ember’s 385KB(Another well established Frontend MVC Framework)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learn and use</a:t>
            </a:r>
          </a:p>
          <a:p>
            <a:pPr>
              <a:buFont typeface="Arial"/>
              <a:buChar char="•"/>
            </a:pPr>
            <a:r>
              <a:rPr lang="en-US" dirty="0" smtClean="0"/>
              <a:t>Lots of documentation and internet examples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3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Download Here</a:t>
            </a:r>
          </a:p>
          <a:p>
            <a:pPr>
              <a:buFont typeface="Arial"/>
              <a:buChar char="•"/>
            </a:pPr>
            <a:r>
              <a:rPr lang="en-US" dirty="0">
                <a:hlinkClick r:id="rId2"/>
              </a:rPr>
              <a:t>https://angularjs.org/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Learn Here</a:t>
            </a:r>
          </a:p>
          <a:p>
            <a:pPr>
              <a:buFont typeface="Arial"/>
              <a:buChar char="•"/>
            </a:pPr>
            <a:r>
              <a:rPr lang="en-US" dirty="0">
                <a:hlinkClick r:id="rId3"/>
              </a:rPr>
              <a:t>http://campus.codeschool.com/courses/shaping-up-with-angular-js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Practice here! </a:t>
            </a:r>
            <a:endParaRPr lang="en-US" dirty="0"/>
          </a:p>
          <a:p>
            <a:pPr marL="169164" indent="-16916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844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Include this in your html header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ajax.googleapis.com</a:t>
            </a:r>
            <a:r>
              <a:rPr lang="en-US" dirty="0"/>
              <a:t>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angularjs</a:t>
            </a:r>
            <a:r>
              <a:rPr lang="en-US" dirty="0"/>
              <a:t>/1.3.15/</a:t>
            </a:r>
            <a:r>
              <a:rPr lang="en-US" dirty="0" err="1"/>
              <a:t>angular.min.js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</a:p>
          <a:p>
            <a:pPr>
              <a:buFont typeface="Arial"/>
              <a:buChar char="•"/>
            </a:pPr>
            <a:r>
              <a:rPr lang="en-US" dirty="0" smtClean="0"/>
              <a:t>We then create our app by setting up a module.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Use Modules because it makes the code more maintainable, testable, and readable </a:t>
            </a:r>
          </a:p>
          <a:p>
            <a:pPr lvl="2"/>
            <a:r>
              <a:rPr lang="en-US" dirty="0" smtClean="0"/>
              <a:t>Also define the dependencies.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9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Include the app directive html tag at the top of the html code. 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is our base skeleton for our starter pages.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html is now part of the angular app.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See example index zero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1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Directives are HTML annotations that trigger </a:t>
            </a:r>
            <a:r>
              <a:rPr lang="en-US" dirty="0" err="1" smtClean="0"/>
              <a:t>javascript</a:t>
            </a:r>
            <a:r>
              <a:rPr lang="en-US" dirty="0" smtClean="0"/>
              <a:t>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8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31628</TotalTime>
  <Words>615</Words>
  <Application>Microsoft Macintosh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Introduction to angular.jS</vt:lpstr>
      <vt:lpstr>Who</vt:lpstr>
      <vt:lpstr>WHO</vt:lpstr>
      <vt:lpstr>What</vt:lpstr>
      <vt:lpstr>Why</vt:lpstr>
      <vt:lpstr>Where</vt:lpstr>
      <vt:lpstr>How</vt:lpstr>
      <vt:lpstr>HOW</vt:lpstr>
      <vt:lpstr>Directives</vt:lpstr>
      <vt:lpstr>Expressions</vt:lpstr>
      <vt:lpstr>Filters on Expressions</vt:lpstr>
      <vt:lpstr>Other Directives</vt:lpstr>
      <vt:lpstr>Controllers</vt:lpstr>
      <vt:lpstr>MODELS</vt:lpstr>
      <vt:lpstr>Services</vt:lpstr>
      <vt:lpstr>Resources</vt:lpstr>
      <vt:lpstr>Batarang</vt:lpstr>
      <vt:lpstr>Now You know angular.js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angular.jS</dc:title>
  <dc:creator>Tyler Dotson</dc:creator>
  <cp:lastModifiedBy>Tyler Dotson</cp:lastModifiedBy>
  <cp:revision>15</cp:revision>
  <dcterms:created xsi:type="dcterms:W3CDTF">2015-03-04T15:13:19Z</dcterms:created>
  <dcterms:modified xsi:type="dcterms:W3CDTF">2015-03-26T17:17:26Z</dcterms:modified>
</cp:coreProperties>
</file>