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4486320"/>
            <a:ext cx="9143280" cy="2370960"/>
          </a:xfrm>
          <a:prstGeom prst="rect">
            <a:avLst/>
          </a:prstGeom>
          <a:ln>
            <a:noFill/>
          </a:ln>
        </p:spPr>
      </p:pic>
      <p:pic>
        <p:nvPicPr>
          <p:cNvPr id="1" name="Picture 3" descr=""/>
          <p:cNvPicPr/>
          <p:nvPr/>
        </p:nvPicPr>
        <p:blipFill>
          <a:blip r:embed="rId3"/>
          <a:stretch/>
        </p:blipFill>
        <p:spPr>
          <a:xfrm>
            <a:off x="0" y="1557360"/>
            <a:ext cx="9143280" cy="2861640"/>
          </a:xfrm>
          <a:prstGeom prst="rect">
            <a:avLst/>
          </a:prstGeom>
          <a:ln>
            <a:noFill/>
          </a:ln>
        </p:spPr>
      </p:pic>
      <p:pic>
        <p:nvPicPr>
          <p:cNvPr id="2" name="Picture 4" descr=""/>
          <p:cNvPicPr/>
          <p:nvPr/>
        </p:nvPicPr>
        <p:blipFill>
          <a:blip r:embed="rId4"/>
          <a:stretch/>
        </p:blipFill>
        <p:spPr>
          <a:xfrm>
            <a:off x="0" y="0"/>
            <a:ext cx="9143280" cy="148356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5"/>
          <a:stretch/>
        </p:blipFill>
        <p:spPr>
          <a:xfrm>
            <a:off x="250920" y="106200"/>
            <a:ext cx="1151640" cy="11613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764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-324720" y="1700640"/>
            <a:ext cx="9856440" cy="25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Weekly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 </a:t>
            </a:r>
            <a:r>
              <a:rPr b="1" lang="en-US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黑体"/>
              </a:rPr>
              <a:t>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6387840" y="3933000"/>
            <a:ext cx="2602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Reporter:yxhuang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0"/>
            <a:ext cx="9143280" cy="764280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algn="br" kx="-3284103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Graduation-Design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6480" y="908640"/>
            <a:ext cx="991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Model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1211400" y="907200"/>
            <a:ext cx="447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 LSTM model for solving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text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76680" y="1556640"/>
            <a:ext cx="7134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 simple output for this model(after trained by the dataset “anna.txt”.)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0" y="0"/>
            <a:ext cx="9143280" cy="764280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algn="br" kx="-3284103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Graduation-Design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480" y="908640"/>
            <a:ext cx="991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Model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1211400" y="907200"/>
            <a:ext cx="4470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 LSTM model for solving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text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5229360"/>
            <a:ext cx="4139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train loss with the change in cell number(the hidden layer is fixed to 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356000" y="5229360"/>
            <a:ext cx="4463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train loss with the change in hidden layer number(the cell is fixed to 384)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3280" cy="764280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algn="br" kx="-3284103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Graduation-Design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80" y="908640"/>
            <a:ext cx="991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Model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1218960" y="907200"/>
            <a:ext cx="5943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 seq2seq model for solving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simple sequence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4356000" y="5229360"/>
            <a:ext cx="4463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train loss with the change in hidden layer number(the cell is fixed to 192)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0" y="5229360"/>
            <a:ext cx="43552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train loss with the change in cell number(the hidden layer is fixed to 3+3)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9143280" cy="764280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algn="br" kx="-3284103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Graduation-Design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80" y="908640"/>
            <a:ext cx="991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Model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206720" y="907200"/>
            <a:ext cx="3544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 LSTM model for solving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MNIST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4356000" y="5229360"/>
            <a:ext cx="446364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train accuracy with the change in hidden layer number(the cell is fixed to 128)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0" y="5229360"/>
            <a:ext cx="41392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train accuracy with the change in cell number(the hidden layer is fixed to 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9143280" cy="764280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algn="br" kx="-3284103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Optimizing Structure Of CNN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71840" y="1700640"/>
            <a:ext cx="2690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Accomplished CNNs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71840" y="2205000"/>
            <a:ext cx="2754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Accomplished Jmetal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9143280" cy="764280"/>
          </a:xfrm>
          <a:prstGeom prst="rect">
            <a:avLst/>
          </a:prstGeom>
          <a:solidFill>
            <a:srgbClr val="2b54a7"/>
          </a:solidFill>
          <a:ln>
            <a:noFill/>
          </a:ln>
          <a:effectLst>
            <a:outerShdw algn="br" kx="-3284103" rotWithShape="0">
              <a:schemeClr val="bg2">
                <a:alpha val="5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宋体"/>
              </a:rPr>
              <a:t>Next TO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55640" y="1628640"/>
            <a:ext cx="669600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Try to train model 1 for coding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Try to select a long sequence dataset for model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Try to use GRU in model 3, and compare it with LSTM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ustc-cityu</Template>
  <TotalTime>8499</TotalTime>
  <Application>LibreOffice/5.1.6.2$Linux_X86_64 LibreOffice_project/10m0$Build-2</Application>
  <Pages>0</Pages>
  <Words>219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2013-04-07T01:44:45Z</dcterms:created>
  <dc:creator>shiliang</dc:creator>
  <dc:description/>
  <dc:language>zh-CN</dc:language>
  <cp:lastModifiedBy/>
  <cp:lastPrinted>2015-11-03T05:39:31Z</cp:lastPrinted>
  <dcterms:modified xsi:type="dcterms:W3CDTF">2018-04-18T20:18:08Z</dcterms:modified>
  <cp:revision>2210</cp:revision>
  <dc:subject/>
  <dc:title>Research Report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DocSecurity">
    <vt:i4>0</vt:i4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1033-9.1.0.4292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8</vt:i4>
  </property>
  <property fmtid="{D5CDD505-2E9C-101B-9397-08002B2CF9AE}" pid="10" name="PresentationFormat">
    <vt:lpwstr>全屏显示(4:3)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