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36" r:id="rId1"/>
    <p:sldMasterId id="2147484337" r:id="rId2"/>
  </p:sldMasterIdLst>
  <p:notesMasterIdLst>
    <p:notesMasterId r:id="rId10"/>
  </p:notesMasterIdLst>
  <p:handoutMasterIdLst>
    <p:handoutMasterId r:id="rId11"/>
  </p:handoutMasterIdLst>
  <p:sldIdLst>
    <p:sldId id="397" r:id="rId3"/>
    <p:sldId id="451" r:id="rId4"/>
    <p:sldId id="456" r:id="rId5"/>
    <p:sldId id="457" r:id="rId6"/>
    <p:sldId id="453" r:id="rId7"/>
    <p:sldId id="454" r:id="rId8"/>
    <p:sldId id="455" r:id="rId9"/>
  </p:sldIdLst>
  <p:sldSz cx="9144000" cy="6858000" type="screen4x3"/>
  <p:notesSz cx="9928225" cy="679608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9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F0000"/>
    <a:srgbClr val="4D4D4D"/>
    <a:srgbClr val="2B54A7"/>
    <a:srgbClr val="00CC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88112" autoAdjust="0"/>
  </p:normalViewPr>
  <p:slideViewPr>
    <p:cSldViewPr>
      <p:cViewPr>
        <p:scale>
          <a:sx n="75" d="100"/>
          <a:sy n="75" d="100"/>
        </p:scale>
        <p:origin x="1092" y="-264"/>
      </p:cViewPr>
      <p:guideLst>
        <p:guide orient="horz" pos="2129"/>
        <p:guide pos="28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7" d="100"/>
          <a:sy n="117" d="100"/>
        </p:scale>
        <p:origin x="20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207" cy="340185"/>
          </a:xfrm>
          <a:prstGeom prst="rect">
            <a:avLst/>
          </a:prstGeom>
        </p:spPr>
        <p:txBody>
          <a:bodyPr vert="horz" lIns="92144" tIns="46072" rIns="92144" bIns="46072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4654" y="0"/>
            <a:ext cx="4301207" cy="340185"/>
          </a:xfrm>
          <a:prstGeom prst="rect">
            <a:avLst/>
          </a:prstGeom>
        </p:spPr>
        <p:txBody>
          <a:bodyPr vert="horz" lIns="92144" tIns="46072" rIns="92144" bIns="46072" rtlCol="0"/>
          <a:lstStyle>
            <a:lvl1pPr algn="r">
              <a:defRPr sz="1200"/>
            </a:lvl1pPr>
          </a:lstStyle>
          <a:p>
            <a:fld id="{A6FAF50A-4D5B-44A8-89BB-06A2361E264A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5903"/>
            <a:ext cx="4301207" cy="340185"/>
          </a:xfrm>
          <a:prstGeom prst="rect">
            <a:avLst/>
          </a:prstGeom>
        </p:spPr>
        <p:txBody>
          <a:bodyPr vert="horz" lIns="92144" tIns="46072" rIns="92144" bIns="46072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4654" y="6455903"/>
            <a:ext cx="4301207" cy="340185"/>
          </a:xfrm>
          <a:prstGeom prst="rect">
            <a:avLst/>
          </a:prstGeom>
        </p:spPr>
        <p:txBody>
          <a:bodyPr vert="horz" lIns="92144" tIns="46072" rIns="92144" bIns="46072" rtlCol="0" anchor="b"/>
          <a:lstStyle>
            <a:lvl1pPr algn="r">
              <a:defRPr sz="1200"/>
            </a:lvl1pPr>
          </a:lstStyle>
          <a:p>
            <a:fld id="{F29CCCFC-32AA-40A6-BC5F-02C059043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6382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302231" cy="3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811" tIns="49905" rIns="99811" bIns="49905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5621399" y="2"/>
            <a:ext cx="4304529" cy="3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811" tIns="49905" rIns="99811" bIns="49905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2DD3C3E-F7B6-401A-9916-74ECC06165B3}" type="datetimeFigureOut">
              <a:rPr lang="zh-CN" altLang="en-US"/>
              <a:pPr>
                <a:defRPr/>
              </a:pPr>
              <a:t>2018/4/19</a:t>
            </a:fld>
            <a:endParaRPr lang="zh-CN" altLang="en-US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265488" y="509588"/>
            <a:ext cx="3397250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823" y="3226962"/>
            <a:ext cx="7942580" cy="305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811" tIns="49905" rIns="99811" bIns="4990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5104"/>
            <a:ext cx="4302231" cy="338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811" tIns="49905" rIns="99811" bIns="49905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1399" y="6455104"/>
            <a:ext cx="4304529" cy="338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811" tIns="49905" rIns="99811" bIns="49905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802A2C3-8062-4254-861D-F2E8679A3E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3075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657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7250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8999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7250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6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7250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0965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7250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194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7250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730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7250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341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CEFB5-B409-46EB-89BC-01E767AA1F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日期占位符 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0A455-5662-4DCD-B56B-3C3A352D5B5E}" type="datetime1">
              <a:rPr lang="en-US" altLang="zh-CN" smtClean="0"/>
              <a:t>4/19/2018</a:t>
            </a:fld>
            <a:r>
              <a:rPr lang="en-US" altLang="zh-CN" smtClean="0"/>
              <a:t>/</a:t>
            </a:r>
            <a:r>
              <a:rPr lang="zh-CN" altLang="en-US"/>
              <a:t>石亮</a:t>
            </a:r>
          </a:p>
        </p:txBody>
      </p:sp>
    </p:spTree>
    <p:extLst>
      <p:ext uri="{BB962C8B-B14F-4D97-AF65-F5344CB8AC3E}">
        <p14:creationId xmlns:p14="http://schemas.microsoft.com/office/powerpoint/2010/main" val="419912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53C6A-4FEC-480D-855B-E1343A9B20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日期占位符 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B8920-7420-4497-A60C-52B57B79AE0C}" type="datetime1">
              <a:rPr lang="en-US" altLang="zh-CN" smtClean="0"/>
              <a:t>4/19/2018</a:t>
            </a:fld>
            <a:r>
              <a:rPr lang="en-US" altLang="zh-CN" smtClean="0"/>
              <a:t>/</a:t>
            </a:r>
            <a:r>
              <a:rPr lang="zh-CN" altLang="en-US"/>
              <a:t>石亮</a:t>
            </a:r>
          </a:p>
        </p:txBody>
      </p:sp>
    </p:spTree>
    <p:extLst>
      <p:ext uri="{BB962C8B-B14F-4D97-AF65-F5344CB8AC3E}">
        <p14:creationId xmlns:p14="http://schemas.microsoft.com/office/powerpoint/2010/main" val="302873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77A1D-F30C-4299-BBA8-F8379B22D8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日期占位符 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802D5-C5C1-42A9-BF76-14E25D241B83}" type="datetime1">
              <a:rPr lang="en-US" altLang="zh-CN" smtClean="0"/>
              <a:t>4/19/2018</a:t>
            </a:fld>
            <a:r>
              <a:rPr lang="en-US" altLang="zh-CN" smtClean="0"/>
              <a:t>/</a:t>
            </a:r>
            <a:r>
              <a:rPr lang="zh-CN" altLang="en-US"/>
              <a:t>石亮</a:t>
            </a:r>
          </a:p>
        </p:txBody>
      </p:sp>
    </p:spTree>
    <p:extLst>
      <p:ext uri="{BB962C8B-B14F-4D97-AF65-F5344CB8AC3E}">
        <p14:creationId xmlns:p14="http://schemas.microsoft.com/office/powerpoint/2010/main" val="2475548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C1A46-5A10-4F70-AE4D-D78E96099B9C}" type="datetime1">
              <a:rPr lang="en-US" altLang="zh-CN" smtClean="0"/>
              <a:t>4/19/2018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86937-CA02-41FD-A666-71808083FD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1939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FBCB3-46C7-4385-AA63-C353FE6B2820}" type="datetime1">
              <a:rPr lang="en-US" altLang="zh-CN" smtClean="0"/>
              <a:t>4/19/2018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DE7B4-5471-48DB-BFF7-387D7BDB81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0249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E40CB-F4B0-4076-9A88-4DC43B68DB67}" type="datetime1">
              <a:rPr lang="en-US" altLang="zh-CN" smtClean="0"/>
              <a:t>4/19/2018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52A56-9348-4D86-8E1B-DE4CD180E6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298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B979A-6BB3-4133-BDD8-E9C5C83A9F62}" type="datetime1">
              <a:rPr lang="en-US" altLang="zh-CN" smtClean="0"/>
              <a:t>4/19/2018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F7B15-53C7-4B97-91FE-FB7084EE75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0341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0653A-2700-488F-A481-8D9945107956}" type="datetime1">
              <a:rPr lang="en-US" altLang="zh-CN" smtClean="0"/>
              <a:t>4/19/2018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F1C4E-B849-4F4E-AFA6-EA0B8E14AB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7703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54C0F-4C47-4A4E-9BF5-636879AB87CB}" type="datetime1">
              <a:rPr lang="en-US" altLang="zh-CN" smtClean="0"/>
              <a:t>4/19/2018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2815C-6477-410D-A660-7713DAD1C4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2544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15384-ADE2-4754-83BE-42513A2E7063}" type="datetime1">
              <a:rPr lang="en-US" altLang="zh-CN" smtClean="0"/>
              <a:t>4/19/2018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44FFC-15F6-454B-8FDC-9AE95FBD72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93019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C7DD9-5B13-49CC-B2D2-A909A2BA3931}" type="datetime1">
              <a:rPr lang="en-US" altLang="zh-CN" smtClean="0"/>
              <a:t>4/19/2018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7D19C-A8A7-4CCC-8FC5-E85A1E5D00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570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63038-B2DC-4CA8-BCDC-552F631E35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日期占位符 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8B82D8-DAD8-47E8-8CC8-25C8F92B6F78}" type="datetime1">
              <a:rPr lang="en-US" altLang="zh-CN" smtClean="0"/>
              <a:t>4/19/2018</a:t>
            </a:fld>
            <a:r>
              <a:rPr lang="en-US" altLang="zh-CN" smtClean="0"/>
              <a:t>/</a:t>
            </a:r>
            <a:r>
              <a:rPr lang="zh-CN" altLang="en-US"/>
              <a:t>石亮</a:t>
            </a:r>
          </a:p>
        </p:txBody>
      </p:sp>
    </p:spTree>
    <p:extLst>
      <p:ext uri="{BB962C8B-B14F-4D97-AF65-F5344CB8AC3E}">
        <p14:creationId xmlns:p14="http://schemas.microsoft.com/office/powerpoint/2010/main" val="4013686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9D2B2-C8C1-4E98-842F-87E7C78B9606}" type="datetime1">
              <a:rPr lang="en-US" altLang="zh-CN" smtClean="0"/>
              <a:t>4/19/2018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CBBC1-B650-472F-97E8-343FED9719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0487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AE1BB-E180-4EB4-B8A6-A40A163923D0}" type="datetime1">
              <a:rPr lang="en-US" altLang="zh-CN" smtClean="0"/>
              <a:t>4/19/2018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B4A20-67BB-423E-B100-CCE8C8A327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70920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C76FD-8119-425D-A37F-BAE6C553B1A3}" type="datetime1">
              <a:rPr lang="en-US" altLang="zh-CN" smtClean="0"/>
              <a:t>4/19/2018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07C22-D7D7-4F03-9DD5-50BEF20422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150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B0EAB-9975-4731-977D-46A78F8CC8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日期占位符 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FA690-CD23-489A-BA99-180A330CDF39}" type="datetime1">
              <a:rPr lang="en-US" altLang="zh-CN" smtClean="0"/>
              <a:t>4/19/2018</a:t>
            </a:fld>
            <a:r>
              <a:rPr lang="en-US" altLang="zh-CN" smtClean="0"/>
              <a:t>/</a:t>
            </a:r>
            <a:r>
              <a:rPr lang="zh-CN" altLang="en-US"/>
              <a:t>石亮</a:t>
            </a:r>
          </a:p>
        </p:txBody>
      </p:sp>
    </p:spTree>
    <p:extLst>
      <p:ext uri="{BB962C8B-B14F-4D97-AF65-F5344CB8AC3E}">
        <p14:creationId xmlns:p14="http://schemas.microsoft.com/office/powerpoint/2010/main" val="123379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833BE-4D39-4CC1-9F13-AB10B546AD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CB07C-A050-45AD-A337-2867FA345703}" type="datetime1">
              <a:rPr lang="en-US" altLang="zh-CN" smtClean="0"/>
              <a:t>4/19/2018</a:t>
            </a:fld>
            <a:r>
              <a:rPr lang="en-US" altLang="zh-CN" smtClean="0"/>
              <a:t>/</a:t>
            </a:r>
            <a:r>
              <a:rPr lang="zh-CN" altLang="en-US"/>
              <a:t>石亮</a:t>
            </a:r>
          </a:p>
        </p:txBody>
      </p:sp>
    </p:spTree>
    <p:extLst>
      <p:ext uri="{BB962C8B-B14F-4D97-AF65-F5344CB8AC3E}">
        <p14:creationId xmlns:p14="http://schemas.microsoft.com/office/powerpoint/2010/main" val="139878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20F33-8142-4529-AD49-F62D4284D2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日期占位符 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028A1-2151-4850-88C0-92CD06994624}" type="datetime1">
              <a:rPr lang="en-US" altLang="zh-CN" smtClean="0"/>
              <a:t>4/19/2018</a:t>
            </a:fld>
            <a:r>
              <a:rPr lang="en-US" altLang="zh-CN" smtClean="0"/>
              <a:t>/</a:t>
            </a:r>
            <a:r>
              <a:rPr lang="zh-CN" altLang="en-US"/>
              <a:t>石亮</a:t>
            </a:r>
          </a:p>
        </p:txBody>
      </p:sp>
    </p:spTree>
    <p:extLst>
      <p:ext uri="{BB962C8B-B14F-4D97-AF65-F5344CB8AC3E}">
        <p14:creationId xmlns:p14="http://schemas.microsoft.com/office/powerpoint/2010/main" val="25307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2CB5F-5178-4540-A6C4-9F93DA912C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0AE31-0D19-4A6F-8044-DA2E03976FCE}" type="datetime1">
              <a:rPr lang="en-US" altLang="zh-CN" smtClean="0"/>
              <a:t>4/19/2018</a:t>
            </a:fld>
            <a:r>
              <a:rPr lang="en-US" altLang="zh-CN" smtClean="0"/>
              <a:t>/</a:t>
            </a:r>
            <a:r>
              <a:rPr lang="zh-CN" altLang="en-US"/>
              <a:t>石亮</a:t>
            </a:r>
          </a:p>
        </p:txBody>
      </p:sp>
    </p:spTree>
    <p:extLst>
      <p:ext uri="{BB962C8B-B14F-4D97-AF65-F5344CB8AC3E}">
        <p14:creationId xmlns:p14="http://schemas.microsoft.com/office/powerpoint/2010/main" val="382170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70BEE-9C19-412D-B435-6693B1724A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47FA9-C1E0-487C-A8DD-A821D15F3CBA}" type="datetime1">
              <a:rPr lang="en-US" altLang="zh-CN" smtClean="0"/>
              <a:t>4/19/2018</a:t>
            </a:fld>
            <a:r>
              <a:rPr lang="en-US" altLang="zh-CN" smtClean="0"/>
              <a:t>/</a:t>
            </a:r>
            <a:r>
              <a:rPr lang="zh-CN" altLang="en-US"/>
              <a:t>石亮</a:t>
            </a:r>
          </a:p>
        </p:txBody>
      </p:sp>
    </p:spTree>
    <p:extLst>
      <p:ext uri="{BB962C8B-B14F-4D97-AF65-F5344CB8AC3E}">
        <p14:creationId xmlns:p14="http://schemas.microsoft.com/office/powerpoint/2010/main" val="203963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C3FF4-14AA-49A6-8210-3E407886BF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B0E2B-C11D-4B40-8DE6-18913F691E3B}" type="datetime1">
              <a:rPr lang="en-US" altLang="zh-CN" smtClean="0"/>
              <a:t>4/19/2018</a:t>
            </a:fld>
            <a:r>
              <a:rPr lang="en-US" altLang="zh-CN" smtClean="0"/>
              <a:t>/</a:t>
            </a:r>
            <a:r>
              <a:rPr lang="zh-CN" altLang="en-US"/>
              <a:t>石亮</a:t>
            </a:r>
          </a:p>
        </p:txBody>
      </p:sp>
    </p:spTree>
    <p:extLst>
      <p:ext uri="{BB962C8B-B14F-4D97-AF65-F5344CB8AC3E}">
        <p14:creationId xmlns:p14="http://schemas.microsoft.com/office/powerpoint/2010/main" val="389090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F3513-7816-4960-B6BF-9B60F3D1BB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A4610-C7F8-4091-8ACF-D66CD7A22C83}" type="datetime1">
              <a:rPr lang="en-US" altLang="zh-CN" smtClean="0"/>
              <a:t>4/19/2018</a:t>
            </a:fld>
            <a:r>
              <a:rPr lang="en-US" altLang="zh-CN" smtClean="0"/>
              <a:t>/</a:t>
            </a:r>
            <a:r>
              <a:rPr lang="zh-CN" altLang="en-US"/>
              <a:t>石亮</a:t>
            </a:r>
          </a:p>
        </p:txBody>
      </p:sp>
    </p:spTree>
    <p:extLst>
      <p:ext uri="{BB962C8B-B14F-4D97-AF65-F5344CB8AC3E}">
        <p14:creationId xmlns:p14="http://schemas.microsoft.com/office/powerpoint/2010/main" val="140814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fld id="{836F9E5C-57DB-435A-A03F-96DD7A1B9C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 b="1">
                <a:latin typeface="+mn-lt"/>
              </a:defRPr>
            </a:lvl1pPr>
          </a:lstStyle>
          <a:p>
            <a:pPr>
              <a:defRPr/>
            </a:pPr>
            <a:fld id="{FE3551E4-8EE6-46BC-A0D6-39347A7713D4}" type="datetime1">
              <a:rPr lang="en-US" altLang="zh-CN" smtClean="0"/>
              <a:t>4/19/2018</a:t>
            </a:fld>
            <a:r>
              <a:rPr lang="en-US" altLang="zh-CN" smtClean="0"/>
              <a:t>/</a:t>
            </a:r>
            <a:r>
              <a:rPr lang="zh-CN" altLang="en-US"/>
              <a:t>石亮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40" r:id="rId3"/>
    <p:sldLayoutId id="2147484341" r:id="rId4"/>
    <p:sldLayoutId id="2147484342" r:id="rId5"/>
    <p:sldLayoutId id="2147484343" r:id="rId6"/>
    <p:sldLayoutId id="2147484344" r:id="rId7"/>
    <p:sldLayoutId id="2147484345" r:id="rId8"/>
    <p:sldLayoutId id="2147484346" r:id="rId9"/>
    <p:sldLayoutId id="2147484347" r:id="rId10"/>
    <p:sldLayoutId id="214748434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86275"/>
            <a:ext cx="91440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7338"/>
            <a:ext cx="91440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2"/>
          <p:cNvPicPr>
            <a:picLocks noChangeAspect="1" noChangeArrowheads="1"/>
          </p:cNvPicPr>
          <p:nvPr userDrawn="1"/>
        </p:nvPicPr>
        <p:blipFill>
          <a:blip r:embed="rId16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06363"/>
            <a:ext cx="1152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05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05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fld id="{1E350F26-C685-4221-BF82-629396BA7861}" type="datetime1">
              <a:rPr lang="en-US" altLang="zh-CN" smtClean="0"/>
              <a:t>4/19/2018</a:t>
            </a:fld>
            <a:endParaRPr lang="zh-CN" altLang="en-US"/>
          </a:p>
        </p:txBody>
      </p:sp>
      <p:sp>
        <p:nvSpPr>
          <p:cNvPr id="205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fld id="{CC9A6F20-1AF7-4A3B-AB85-69BDA27605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9" r:id="rId1"/>
    <p:sldLayoutId id="2147484350" r:id="rId2"/>
    <p:sldLayoutId id="2147484351" r:id="rId3"/>
    <p:sldLayoutId id="2147484352" r:id="rId4"/>
    <p:sldLayoutId id="2147484353" r:id="rId5"/>
    <p:sldLayoutId id="2147484354" r:id="rId6"/>
    <p:sldLayoutId id="2147484355" r:id="rId7"/>
    <p:sldLayoutId id="2147484356" r:id="rId8"/>
    <p:sldLayoutId id="2147484357" r:id="rId9"/>
    <p:sldLayoutId id="2147484358" r:id="rId10"/>
    <p:sldLayoutId id="21474843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 idx="4294967295"/>
          </p:nvPr>
        </p:nvSpPr>
        <p:spPr>
          <a:xfrm>
            <a:off x="-324544" y="1700808"/>
            <a:ext cx="9857184" cy="2592288"/>
          </a:xfrm>
        </p:spPr>
        <p:txBody>
          <a:bodyPr/>
          <a:lstStyle/>
          <a:p>
            <a:r>
              <a:rPr lang="en-US" altLang="zh-CN" sz="54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Weekly</a:t>
            </a:r>
            <a:r>
              <a:rPr lang="en-US" altLang="zh-CN" sz="48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Report</a:t>
            </a:r>
            <a:endParaRPr lang="zh-CN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6372200" y="3933056"/>
            <a:ext cx="2634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Reporter:yxhuang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90"/>
    </mc:Choice>
    <mc:Fallback xmlns="">
      <p:transition spd="slow" advTm="1709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8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2B54A7"/>
          </a:solidFill>
          <a:ln>
            <a:noFill/>
          </a:ln>
          <a:effectLst>
            <a:outerShdw kx="-3284103" algn="b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Graduation-Design</a:t>
            </a:r>
            <a:endParaRPr lang="zh-CN" altLang="zh-C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90872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Model 1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87624" y="907033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LSTM model for solving </a:t>
            </a:r>
            <a:r>
              <a:rPr lang="en-US" altLang="zh-CN" b="1" dirty="0"/>
              <a:t>text </a:t>
            </a:r>
            <a:r>
              <a:rPr lang="en-US" altLang="zh-CN" b="1" dirty="0" smtClean="0"/>
              <a:t>generation</a:t>
            </a:r>
            <a:endParaRPr lang="en-US" altLang="zh-CN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1556792"/>
            <a:ext cx="728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simple output for this model(after trained by the dataset “anna.txt”.)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926124"/>
            <a:ext cx="5904762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89926"/>
      </p:ext>
    </p:extLst>
  </p:cSld>
  <p:clrMapOvr>
    <a:masterClrMapping/>
  </p:clrMapOvr>
  <p:transition advTm="69576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8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2B54A7"/>
          </a:solidFill>
          <a:ln>
            <a:noFill/>
          </a:ln>
          <a:effectLst>
            <a:outerShdw kx="-3284103" algn="b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Graduation-Design</a:t>
            </a:r>
            <a:endParaRPr lang="zh-CN" altLang="zh-C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90872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Model 1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87624" y="907033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LSTM model for solving </a:t>
            </a:r>
            <a:r>
              <a:rPr lang="en-US" altLang="zh-CN" b="1" dirty="0"/>
              <a:t>text </a:t>
            </a:r>
            <a:r>
              <a:rPr lang="en-US" altLang="zh-CN" b="1" dirty="0" smtClean="0"/>
              <a:t>generation</a:t>
            </a:r>
            <a:endParaRPr lang="en-US" altLang="zh-CN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5229200"/>
            <a:ext cx="4139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train loss </a:t>
            </a:r>
            <a:r>
              <a:rPr lang="en-US" altLang="zh-CN" dirty="0"/>
              <a:t>w</a:t>
            </a:r>
            <a:r>
              <a:rPr lang="en-US" altLang="zh-CN" dirty="0" smtClean="0"/>
              <a:t>ith </a:t>
            </a:r>
            <a:r>
              <a:rPr lang="en-US" altLang="zh-CN" dirty="0"/>
              <a:t>the change in </a:t>
            </a:r>
            <a:r>
              <a:rPr lang="en-US" altLang="zh-CN" dirty="0" smtClean="0"/>
              <a:t>cell number(the hidden layer is fixed to 3)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355976" y="5229199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train loss </a:t>
            </a:r>
            <a:r>
              <a:rPr lang="en-US" altLang="zh-CN" dirty="0"/>
              <a:t>w</a:t>
            </a:r>
            <a:r>
              <a:rPr lang="en-US" altLang="zh-CN" dirty="0" smtClean="0"/>
              <a:t>ith </a:t>
            </a:r>
            <a:r>
              <a:rPr lang="en-US" altLang="zh-CN" dirty="0"/>
              <a:t>the change in </a:t>
            </a:r>
            <a:r>
              <a:rPr lang="en-US" altLang="zh-CN" dirty="0" smtClean="0"/>
              <a:t>hidden layer number(the cell is fixed to 384)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204" y="2168986"/>
            <a:ext cx="3937983" cy="310159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2168986"/>
            <a:ext cx="4058704" cy="310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52516"/>
      </p:ext>
    </p:extLst>
  </p:cSld>
  <p:clrMapOvr>
    <a:masterClrMapping/>
  </p:clrMapOvr>
  <p:transition advTm="69576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8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2B54A7"/>
          </a:solidFill>
          <a:ln>
            <a:noFill/>
          </a:ln>
          <a:effectLst>
            <a:outerShdw kx="-3284103" algn="b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Graduation-Design</a:t>
            </a:r>
            <a:endParaRPr lang="zh-CN" altLang="zh-C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90872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Model 2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87624" y="907033"/>
            <a:ext cx="600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seq2seq model for solving </a:t>
            </a:r>
            <a:r>
              <a:rPr lang="en-US" altLang="zh-CN" b="1" dirty="0"/>
              <a:t>simple </a:t>
            </a:r>
            <a:r>
              <a:rPr lang="en-US" altLang="zh-CN" b="1" dirty="0" smtClean="0"/>
              <a:t>sequence mapping</a:t>
            </a:r>
            <a:endParaRPr lang="en-US" altLang="zh-CN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355976" y="5229199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train loss </a:t>
            </a:r>
            <a:r>
              <a:rPr lang="en-US" altLang="zh-CN" dirty="0"/>
              <a:t>w</a:t>
            </a:r>
            <a:r>
              <a:rPr lang="en-US" altLang="zh-CN" dirty="0" smtClean="0"/>
              <a:t>ith </a:t>
            </a:r>
            <a:r>
              <a:rPr lang="en-US" altLang="zh-CN" dirty="0"/>
              <a:t>the change in </a:t>
            </a:r>
            <a:r>
              <a:rPr lang="en-US" altLang="zh-CN" dirty="0" smtClean="0"/>
              <a:t>hidden layer number(the cell is fixed to 192)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0" y="5229200"/>
            <a:ext cx="435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train loss </a:t>
            </a:r>
            <a:r>
              <a:rPr lang="en-US" altLang="zh-CN" dirty="0"/>
              <a:t>w</a:t>
            </a:r>
            <a:r>
              <a:rPr lang="en-US" altLang="zh-CN" dirty="0" smtClean="0"/>
              <a:t>ith </a:t>
            </a:r>
            <a:r>
              <a:rPr lang="en-US" altLang="zh-CN" dirty="0"/>
              <a:t>the change in </a:t>
            </a:r>
            <a:r>
              <a:rPr lang="en-US" altLang="zh-CN" dirty="0" smtClean="0"/>
              <a:t>cell number(the hidden layer is fixed to 3+3)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4689"/>
            <a:ext cx="4355976" cy="31898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638" y="1966198"/>
            <a:ext cx="4275338" cy="319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18866"/>
      </p:ext>
    </p:extLst>
  </p:cSld>
  <p:clrMapOvr>
    <a:masterClrMapping/>
  </p:clrMapOvr>
  <p:transition advTm="69576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8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2B54A7"/>
          </a:solidFill>
          <a:ln>
            <a:noFill/>
          </a:ln>
          <a:effectLst>
            <a:outerShdw kx="-3284103" algn="b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Graduation-Design</a:t>
            </a:r>
            <a:endParaRPr lang="zh-CN" altLang="zh-C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90872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Model 3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87624" y="907033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LSTM model for solving </a:t>
            </a:r>
            <a:r>
              <a:rPr lang="en-US" altLang="zh-CN" b="1" dirty="0" smtClean="0"/>
              <a:t>MNIST</a:t>
            </a:r>
            <a:endParaRPr lang="en-US" altLang="zh-CN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355976" y="5229199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 smtClean="0"/>
              <a:t>accuracy with </a:t>
            </a:r>
            <a:r>
              <a:rPr lang="en-US" altLang="zh-CN" dirty="0"/>
              <a:t>the change in </a:t>
            </a:r>
            <a:r>
              <a:rPr lang="en-US" altLang="zh-CN" dirty="0" smtClean="0"/>
              <a:t>hidden layer number(the cell is fixed to 128)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5229200"/>
            <a:ext cx="4139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 smtClean="0"/>
              <a:t>accuracy with </a:t>
            </a:r>
            <a:r>
              <a:rPr lang="en-US" altLang="zh-CN" dirty="0"/>
              <a:t>the change in </a:t>
            </a:r>
            <a:r>
              <a:rPr lang="en-US" altLang="zh-CN" dirty="0" smtClean="0"/>
              <a:t>cell number(the hidden layer is fixed to 3)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4824"/>
            <a:ext cx="4054356" cy="31683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2032248"/>
            <a:ext cx="3958049" cy="298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23440"/>
      </p:ext>
    </p:extLst>
  </p:cSld>
  <p:clrMapOvr>
    <a:masterClrMapping/>
  </p:clrMapOvr>
  <p:transition advTm="69576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8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2B54A7"/>
          </a:solidFill>
          <a:ln>
            <a:noFill/>
          </a:ln>
          <a:effectLst>
            <a:outerShdw kx="-3284103" algn="b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Optimizing Structure Of </a:t>
            </a:r>
            <a:r>
              <a:rPr lang="en-US" altLang="zh-CN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-US" altLang="zh-C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1700808"/>
            <a:ext cx="2723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Accomplished CNNs API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55575" y="2204864"/>
            <a:ext cx="278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Accomplished </a:t>
            </a:r>
            <a:r>
              <a:rPr lang="en-US" altLang="zh-CN" dirty="0" err="1" smtClean="0"/>
              <a:t>Jmetal</a:t>
            </a:r>
            <a:r>
              <a:rPr lang="en-US" altLang="zh-CN" dirty="0" smtClean="0"/>
              <a:t> 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1124911"/>
      </p:ext>
    </p:extLst>
  </p:cSld>
  <p:clrMapOvr>
    <a:masterClrMapping/>
  </p:clrMapOvr>
  <p:transition advTm="69576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8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2B54A7"/>
          </a:solidFill>
          <a:ln>
            <a:noFill/>
          </a:ln>
          <a:effectLst>
            <a:outerShdw kx="-3284103" algn="b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TO DO</a:t>
            </a:r>
            <a:endParaRPr lang="en-US" altLang="zh-C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1628800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Try to train model 1 for 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Try to select a long sequence dataset for model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Try to use GRU in model 3, and compare it with LSTM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7075406"/>
      </p:ext>
    </p:extLst>
  </p:cSld>
  <p:clrMapOvr>
    <a:masterClrMapping/>
  </p:clrMapOvr>
  <p:transition advTm="69576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kx="-3284103" algn="b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kx="-3284103" algn="b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kx="-3284103" algn="b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kx="-3284103" algn="b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ustc-cityu</Template>
  <TotalTime>8524</TotalTime>
  <Pages>0</Pages>
  <Words>193</Words>
  <Characters>0</Characters>
  <Application>Microsoft Office PowerPoint</Application>
  <DocSecurity>0</DocSecurity>
  <PresentationFormat>全屏显示(4:3)</PresentationFormat>
  <Lines>0</Lines>
  <Paragraphs>28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黑体</vt:lpstr>
      <vt:lpstr>宋体</vt:lpstr>
      <vt:lpstr>Arial</vt:lpstr>
      <vt:lpstr>Calibri</vt:lpstr>
      <vt:lpstr>Times New Roman</vt:lpstr>
      <vt:lpstr>2_Office 主题</vt:lpstr>
      <vt:lpstr>1_Office 主题</vt:lpstr>
      <vt:lpstr>Weekly Report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Report</dc:title>
  <dc:subject/>
  <dc:creator>shiliang</dc:creator>
  <cp:keywords/>
  <dc:description/>
  <cp:lastModifiedBy>RunningPhoton</cp:lastModifiedBy>
  <cp:revision>2215</cp:revision>
  <cp:lastPrinted>2015-11-03T05:39:31Z</cp:lastPrinted>
  <dcterms:created xsi:type="dcterms:W3CDTF">2013-04-07T01:44:45Z</dcterms:created>
  <dcterms:modified xsi:type="dcterms:W3CDTF">2018-04-19T02:53:02Z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1033-9.1.0.4292</vt:lpwstr>
  </property>
</Properties>
</file>