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86" r:id="rId4"/>
    <p:sldId id="285" r:id="rId5"/>
    <p:sldId id="304" r:id="rId6"/>
    <p:sldId id="280" r:id="rId7"/>
    <p:sldId id="294" r:id="rId8"/>
    <p:sldId id="295" r:id="rId9"/>
    <p:sldId id="279" r:id="rId10"/>
    <p:sldId id="268" r:id="rId12"/>
    <p:sldId id="266" r:id="rId13"/>
    <p:sldId id="303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DF8C00-B952-4702-B0DA-3EED2DBA03DB}" type="doc">
      <dgm:prSet loTypeId="urn:microsoft.com/office/officeart/2005/8/layout/orgChart1" qsTypeId="urn:microsoft.com/office/officeart/2005/8/quickstyle/simple1" csTypeId="urn:microsoft.com/office/officeart/2005/8/colors/accent1_2"/>
      <dgm:spPr/>
    </dgm:pt>
    <dgm:pt modelId="{4DC86B13-4FA1-44C6-82BC-D8385D8354DA}">
      <dgm:prSet custT="1"/>
      <dgm:spPr/>
      <dgm:t>
        <a:bodyPr wrap="square" lIns="33655" tIns="33655" rIns="33655" bIns="33655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/>
            <a:t>论坛</a:t>
          </a:r>
          <a:endParaRPr lang="zh-CN" altLang="en-US" sz="2400"/>
        </a:p>
      </dgm:t>
    </dgm:pt>
    <dgm:pt modelId="{0D53D4CF-B6D2-46AB-9589-5418341491E5}" cxnId="{FAC80910-77C9-40C6-950E-C2467E2B07D3}" type="parTrans">
      <dgm:prSet/>
      <dgm:spPr/>
    </dgm:pt>
    <dgm:pt modelId="{339D5505-A5A6-4044-80FA-97F3DE78B8FB}" cxnId="{FAC80910-77C9-40C6-950E-C2467E2B07D3}" type="sibTrans">
      <dgm:prSet/>
      <dgm:spPr/>
    </dgm:pt>
    <dgm:pt modelId="{334D6726-9BE1-4516-8C32-9E1A74A9A292}">
      <dgm:prSet/>
      <dgm:spPr/>
      <dgm:t>
        <a:bodyPr wrap="square" lIns="32385" tIns="32385" rIns="32385" bIns="32385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论坛管理</a:t>
          </a:r>
          <a:endParaRPr lang="zh-CN" altLang="en-US"/>
        </a:p>
      </dgm:t>
    </dgm:pt>
    <dgm:pt modelId="{2D0430EA-04B6-4742-9ABC-1A92B3575DAE}" cxnId="{32DD0576-0AEF-4DB1-A5FE-47B80A7526D2}" type="parTrans">
      <dgm:prSet/>
      <dgm:spPr/>
    </dgm:pt>
    <dgm:pt modelId="{3737EFA9-860E-422D-B1B0-7F1C0FC37659}" cxnId="{32DD0576-0AEF-4DB1-A5FE-47B80A7526D2}" type="sibTrans">
      <dgm:prSet/>
      <dgm:spPr/>
    </dgm:pt>
    <dgm:pt modelId="{91E912A1-CCD8-4735-98E6-4647DAFC0D3E}">
      <dgm:prSet/>
      <dgm:spPr/>
      <dgm:t>
        <a:bodyPr wrap="square" lIns="10160" tIns="10160" rIns="10160" bIns="10160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indent="0" algn="ctr">
            <a:buNone/>
          </a:pPr>
          <a:r>
            <a:rPr lang="zh-CN"/>
            <a:t>新手上路</a:t>
          </a:r>
          <a:endParaRPr lang="zh-CN"/>
        </a:p>
      </dgm:t>
    </dgm:pt>
    <dgm:pt modelId="{BFADD2A7-78F1-4082-9229-FDB2D8251F6C}" cxnId="{CE79A48E-3F5E-44EB-9780-22A7646C65C0}" type="parTrans">
      <dgm:prSet/>
      <dgm:spPr/>
    </dgm:pt>
    <dgm:pt modelId="{E45C244F-2F6F-4D49-A1DA-29AFD88204F9}" cxnId="{CE79A48E-3F5E-44EB-9780-22A7646C65C0}" type="sibTrans">
      <dgm:prSet/>
      <dgm:spPr/>
    </dgm:pt>
    <dgm:pt modelId="{629FA644-BB16-4033-928F-BD13F1632DBB}">
      <dgm:prSet/>
      <dgm:spPr/>
      <dgm:t>
        <a:bodyPr wrap="square" lIns="10160" tIns="10160" rIns="10160" bIns="10160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indent="0" algn="ctr">
            <a:buNone/>
          </a:pPr>
          <a:r>
            <a:rPr lang="zh-CN"/>
            <a:t>博采众长</a:t>
          </a:r>
          <a:endParaRPr lang="zh-CN"/>
        </a:p>
      </dgm:t>
    </dgm:pt>
    <dgm:pt modelId="{925DD82A-107C-4641-A5EC-443A52B0DC48}" cxnId="{147982FD-E52A-4C1F-8D35-5778CFC8D85B}" type="parTrans">
      <dgm:prSet/>
      <dgm:spPr/>
    </dgm:pt>
    <dgm:pt modelId="{8AB2F3FF-A63C-4784-A442-18720760BA5A}" cxnId="{147982FD-E52A-4C1F-8D35-5778CFC8D85B}" type="sibTrans">
      <dgm:prSet/>
      <dgm:spPr/>
    </dgm:pt>
    <dgm:pt modelId="{FC8A202B-9764-45C1-AD83-C85A401472A6}">
      <dgm:prSet/>
      <dgm:spPr/>
      <dgm:t>
        <a:bodyPr wrap="square" lIns="19685" tIns="19685" rIns="19685" bIns="19685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知性</a:t>
          </a:r>
          <a:r>
            <a:rPr lang="zh-CN"/>
            <a:t>感性</a:t>
          </a:r>
          <a:endParaRPr lang="zh-CN"/>
        </a:p>
      </dgm:t>
    </dgm:pt>
    <dgm:pt modelId="{8D5AB008-94F2-4226-A701-E90B0242C20F}" cxnId="{D97A5ADE-D809-4538-A755-CBF224975AC4}" type="parTrans">
      <dgm:prSet/>
      <dgm:spPr/>
    </dgm:pt>
    <dgm:pt modelId="{1C342A0B-3699-40F6-B9AA-E4D3B607BA82}" cxnId="{D97A5ADE-D809-4538-A755-CBF224975AC4}" type="sibTrans">
      <dgm:prSet/>
      <dgm:spPr/>
    </dgm:pt>
    <dgm:pt modelId="{0DB48439-14E0-4F0D-864A-22134B50BE75}">
      <dgm:prSet/>
      <dgm:spPr/>
      <dgm:t>
        <a:bodyPr wrap="square" lIns="12700" tIns="12700" rIns="12700" bIns="12700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谈情说爱</a:t>
          </a:r>
          <a:endParaRPr lang="zh-CN"/>
        </a:p>
      </dgm:t>
    </dgm:pt>
    <dgm:pt modelId="{4013D588-7AB4-46E6-9CC5-4AEC2A70E4CF}" cxnId="{A8884BF4-E4E5-444B-AA3F-7D41A34BBAE6}" type="parTrans">
      <dgm:prSet/>
      <dgm:spPr/>
    </dgm:pt>
    <dgm:pt modelId="{6C1E9F7B-A816-49B5-BB29-F7B55D1D001C}" cxnId="{A8884BF4-E4E5-444B-AA3F-7D41A34BBAE6}" type="sibTrans">
      <dgm:prSet/>
      <dgm:spPr/>
    </dgm:pt>
    <dgm:pt modelId="{E0BAA04C-5A49-4D18-8B38-AC874B285338}">
      <dgm:prSet/>
      <dgm:spPr/>
      <dgm:t>
        <a:bodyPr wrap="square" lIns="12700" tIns="12700" rIns="12700" bIns="12700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。。。</a:t>
          </a:r>
          <a:endParaRPr lang="zh-CN"/>
        </a:p>
      </dgm:t>
    </dgm:pt>
    <dgm:pt modelId="{6276E47F-24E8-4918-A076-E2305271AD40}" cxnId="{40F8E5DF-88DE-4908-B582-F2BBF4A50E7E}" type="parTrans">
      <dgm:prSet/>
      <dgm:spPr/>
    </dgm:pt>
    <dgm:pt modelId="{87E8A609-DC1F-40FD-AEE3-6EE804743074}" cxnId="{40F8E5DF-88DE-4908-B582-F2BBF4A50E7E}" type="sibTrans">
      <dgm:prSet/>
      <dgm:spPr/>
    </dgm:pt>
    <dgm:pt modelId="{7E3A727F-D66B-4675-9FF8-02ED6059ED26}">
      <dgm:prSet/>
      <dgm:spPr/>
      <dgm:t>
        <a:bodyPr wrap="square" lIns="19685" tIns="19685" rIns="19685" bIns="19685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学术科学</a:t>
          </a:r>
          <a:endParaRPr lang="zh-CN"/>
        </a:p>
      </dgm:t>
    </dgm:pt>
    <dgm:pt modelId="{07219EB0-C4C9-4BED-A566-1DC1DF0A45CD}" cxnId="{950D3A1A-C3EE-4701-BFC7-D83C16A24FB6}" type="parTrans">
      <dgm:prSet/>
      <dgm:spPr/>
    </dgm:pt>
    <dgm:pt modelId="{5BF52EA4-AFB5-4EDC-8EB2-66EF78603DF0}" cxnId="{950D3A1A-C3EE-4701-BFC7-D83C16A24FB6}" type="sibTrans">
      <dgm:prSet/>
      <dgm:spPr/>
    </dgm:pt>
    <dgm:pt modelId="{27FF0F8B-1AA7-44D9-A203-F1EB3CC5C32F}">
      <dgm:prSet/>
      <dgm:spPr/>
      <dgm:t>
        <a:bodyPr wrap="square" lIns="12700" tIns="12700" rIns="12700" bIns="12700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信息学院</a:t>
          </a:r>
          <a:endParaRPr lang="zh-CN"/>
        </a:p>
      </dgm:t>
    </dgm:pt>
    <dgm:pt modelId="{7B3B0BD7-EA20-473E-8D0A-997FE65561CB}" cxnId="{AA9391A5-BA79-46B0-99AA-8E572E1D9FB6}" type="parTrans">
      <dgm:prSet/>
      <dgm:spPr/>
    </dgm:pt>
    <dgm:pt modelId="{73D68518-23EF-4B10-81CC-788BCDF29C26}" cxnId="{AA9391A5-BA79-46B0-99AA-8E572E1D9FB6}" type="sibTrans">
      <dgm:prSet/>
      <dgm:spPr/>
    </dgm:pt>
    <dgm:pt modelId="{83E6A669-1A4A-4C85-8EAF-2BDAEE5C8A75}">
      <dgm:prSet/>
      <dgm:spPr/>
      <dgm:t>
        <a:bodyPr wrap="square" lIns="12700" tIns="12700" rIns="12700" bIns="12700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。。。</a:t>
          </a:r>
          <a:endParaRPr lang="zh-CN"/>
        </a:p>
      </dgm:t>
    </dgm:pt>
    <dgm:pt modelId="{0DE11C06-8FFA-4142-9D85-B31295735F2C}" cxnId="{F3D55426-5678-488F-9054-004F5AEBF633}" type="parTrans">
      <dgm:prSet/>
      <dgm:spPr/>
    </dgm:pt>
    <dgm:pt modelId="{BCEC7B91-C9D2-4A63-B5D0-85EDAB28214F}" cxnId="{F3D55426-5678-488F-9054-004F5AEBF633}" type="sibTrans">
      <dgm:prSet/>
      <dgm:spPr/>
    </dgm:pt>
    <dgm:pt modelId="{6C1FA7D9-A98E-4B69-9798-53568E7AAE02}">
      <dgm:prSet/>
      <dgm:spPr/>
      <dgm:t>
        <a:bodyPr wrap="square" lIns="18415" tIns="18415" rIns="18415" bIns="18415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社团群体</a:t>
          </a:r>
          <a:endParaRPr lang="zh-CN"/>
        </a:p>
      </dgm:t>
    </dgm:pt>
    <dgm:pt modelId="{3089E86B-21D2-4647-8DB5-7FC137C3B938}" cxnId="{66DA6999-59CB-4881-A53D-3E85E6738202}" type="parTrans">
      <dgm:prSet/>
      <dgm:spPr/>
    </dgm:pt>
    <dgm:pt modelId="{E7107CCC-B64F-43A4-9CBE-EA3EDB5B02EE}" cxnId="{66DA6999-59CB-4881-A53D-3E85E6738202}" type="sibTrans">
      <dgm:prSet/>
      <dgm:spPr/>
    </dgm:pt>
    <dgm:pt modelId="{F50EB8A7-9DEE-41DB-B6D0-4C43A2D420D7}">
      <dgm:prSet/>
      <dgm:spPr/>
      <dgm:t>
        <a:bodyPr wrap="square" lIns="12700" tIns="12700" rIns="12700" bIns="12700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计算机协会</a:t>
          </a:r>
          <a:endParaRPr lang="zh-CN"/>
        </a:p>
      </dgm:t>
    </dgm:pt>
    <dgm:pt modelId="{D89AB723-BBC6-4E4A-999F-77ED7E8A6424}" cxnId="{8F047987-8B51-494F-B542-07A300D3CE4B}" type="parTrans">
      <dgm:prSet/>
      <dgm:spPr/>
    </dgm:pt>
    <dgm:pt modelId="{10879546-FAB9-4CB8-877A-A4C822C5F7B9}" cxnId="{8F047987-8B51-494F-B542-07A300D3CE4B}" type="sibTrans">
      <dgm:prSet/>
      <dgm:spPr/>
    </dgm:pt>
    <dgm:pt modelId="{F51EAB1B-2492-454A-9A86-7D847A7D972E}">
      <dgm:prSet/>
      <dgm:spPr/>
      <dgm:t>
        <a:bodyPr wrap="square" lIns="10795" tIns="10795" rIns="10795" bIns="10795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。。。</a:t>
          </a:r>
          <a:endParaRPr lang="zh-CN"/>
        </a:p>
      </dgm:t>
    </dgm:pt>
    <dgm:pt modelId="{B27E9894-C6ED-47AA-A080-885DEE00BD88}" cxnId="{9619683B-F6EE-4F92-BDBC-49A74731415F}" type="parTrans">
      <dgm:prSet/>
      <dgm:spPr/>
    </dgm:pt>
    <dgm:pt modelId="{99F7C067-80D8-41E2-A74C-737619C1FBCD}" cxnId="{9619683B-F6EE-4F92-BDBC-49A74731415F}" type="sibTrans">
      <dgm:prSet/>
      <dgm:spPr/>
    </dgm:pt>
    <dgm:pt modelId="{DB866847-94AD-4BCE-9B06-1FD87533CA64}">
      <dgm:prSet/>
      <dgm:spPr/>
      <dgm:t>
        <a:bodyPr wrap="square" lIns="13335" tIns="13335" rIns="13335" bIns="13335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indent="0" algn="ctr">
            <a:buNone/>
          </a:pPr>
          <a:r>
            <a:rPr lang="zh-CN"/>
            <a:t>休闲娱乐</a:t>
          </a:r>
          <a:endParaRPr lang="zh-CN"/>
        </a:p>
      </dgm:t>
    </dgm:pt>
    <dgm:pt modelId="{E2C8D8AE-AED4-4F60-A060-355DE7DAF352}" cxnId="{290D017A-C878-49CA-B6F6-355A128FF7E5}" type="parTrans">
      <dgm:prSet/>
      <dgm:spPr/>
    </dgm:pt>
    <dgm:pt modelId="{505E0B9A-D8E1-4070-81ED-BD87E7B8B02C}" cxnId="{290D017A-C878-49CA-B6F6-355A128FF7E5}" type="sibTrans">
      <dgm:prSet/>
      <dgm:spPr/>
    </dgm:pt>
    <dgm:pt modelId="{615F86B9-3C4F-4623-A9C7-AD772E0C44FD}">
      <dgm:prSet/>
      <dgm:spPr/>
      <dgm:t>
        <a:bodyPr wrap="square" lIns="10795" tIns="10795" rIns="10795" bIns="10795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欧美剧集</a:t>
          </a:r>
          <a:endParaRPr lang="zh-CN"/>
        </a:p>
      </dgm:t>
    </dgm:pt>
    <dgm:pt modelId="{77CB9D19-1B74-40D8-AC78-D0287DC7D13E}" cxnId="{132BF8A3-308E-4398-94E1-F108FB7DB86F}" type="parTrans">
      <dgm:prSet/>
      <dgm:spPr/>
    </dgm:pt>
    <dgm:pt modelId="{7CC563B6-E25E-4188-83CF-F26771A6D92A}" cxnId="{132BF8A3-308E-4398-94E1-F108FB7DB86F}" type="sibTrans">
      <dgm:prSet/>
      <dgm:spPr/>
    </dgm:pt>
    <dgm:pt modelId="{7CD338DC-1A63-4848-BCCC-AB895FD7964F}">
      <dgm:prSet/>
      <dgm:spPr/>
      <dgm:t>
        <a:bodyPr wrap="square" lIns="10795" tIns="10795" rIns="10795" bIns="10795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动漫基地</a:t>
          </a:r>
          <a:endParaRPr lang="zh-CN"/>
        </a:p>
      </dgm:t>
    </dgm:pt>
    <dgm:pt modelId="{75BDC50A-3735-46B4-97BD-6FDE9503A4B7}" cxnId="{6FFAB0FA-0058-412A-97B8-4065B4741A7F}" type="parTrans">
      <dgm:prSet/>
      <dgm:spPr/>
    </dgm:pt>
    <dgm:pt modelId="{FAD51AF7-C3DD-458A-97AB-046E46460334}" cxnId="{6FFAB0FA-0058-412A-97B8-4065B4741A7F}" type="sibTrans">
      <dgm:prSet/>
      <dgm:spPr/>
    </dgm:pt>
    <dgm:pt modelId="{6F0CC39C-E91F-47F5-981B-586B014D8DDF}">
      <dgm:prSet/>
      <dgm:spPr/>
      <dgm:t>
        <a:bodyPr wrap="square" lIns="10795" tIns="10795" rIns="10795" bIns="10795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。。。</a:t>
          </a:r>
          <a:endParaRPr lang="zh-CN"/>
        </a:p>
      </dgm:t>
    </dgm:pt>
    <dgm:pt modelId="{03A221A2-1EA4-4C9A-8367-0F0B9F3775A6}" cxnId="{14A1D4AB-DEB5-46FC-A67F-D6291DDF4FC9}" type="parTrans">
      <dgm:prSet/>
      <dgm:spPr/>
    </dgm:pt>
    <dgm:pt modelId="{60767CDA-899E-400B-B1D3-08F7E0C6632D}" cxnId="{14A1D4AB-DEB5-46FC-A67F-D6291DDF4FC9}" type="sibTrans">
      <dgm:prSet/>
      <dgm:spPr/>
    </dgm:pt>
    <dgm:pt modelId="{336AFE3D-EB80-43C4-830E-13FA4374826A}">
      <dgm:prSet/>
      <dgm:spPr/>
      <dgm:t>
        <a:bodyPr wrap="square" lIns="13335" tIns="13335" rIns="13335" bIns="13335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游戏运动</a:t>
          </a:r>
          <a:endParaRPr lang="zh-CN"/>
        </a:p>
      </dgm:t>
    </dgm:pt>
    <dgm:pt modelId="{FCEBBEB7-A8D0-4B68-AAAB-E0BE99B1E0D7}" cxnId="{8C10138C-B492-44C2-ABC6-22DA0E856293}" type="parTrans">
      <dgm:prSet/>
      <dgm:spPr/>
    </dgm:pt>
    <dgm:pt modelId="{47923E60-722C-4E67-B82D-00ED9863407B}" cxnId="{8C10138C-B492-44C2-ABC6-22DA0E856293}" type="sibTrans">
      <dgm:prSet/>
      <dgm:spPr/>
    </dgm:pt>
    <dgm:pt modelId="{0FEFEF47-3F12-44A7-B4CF-BD3EA3AE1832}">
      <dgm:prSet/>
      <dgm:spPr/>
      <dgm:t>
        <a:bodyPr wrap="square" lIns="10795" tIns="10795" rIns="10795" bIns="10795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英雄联盟</a:t>
          </a:r>
          <a:endParaRPr lang="zh-CN"/>
        </a:p>
      </dgm:t>
    </dgm:pt>
    <dgm:pt modelId="{C2B7B1AE-A4C7-49A7-9D5F-CA6DA526F280}" cxnId="{283F54D1-B411-41BC-B668-4A6F291CC766}" type="parTrans">
      <dgm:prSet/>
      <dgm:spPr/>
    </dgm:pt>
    <dgm:pt modelId="{DE5427D1-BAF2-4216-8FCA-0A532C73CF67}" cxnId="{283F54D1-B411-41BC-B668-4A6F291CC766}" type="sibTrans">
      <dgm:prSet/>
      <dgm:spPr/>
    </dgm:pt>
    <dgm:pt modelId="{4D372141-D018-44CD-8486-762BA3F8C98B}">
      <dgm:prSet/>
      <dgm:spPr/>
      <dgm:t>
        <a:bodyPr wrap="square" lIns="10795" tIns="10795" rIns="10795" bIns="10795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。。。</a:t>
          </a:r>
          <a:endParaRPr lang="zh-CN"/>
        </a:p>
      </dgm:t>
    </dgm:pt>
    <dgm:pt modelId="{225496CA-58FD-4C14-872D-670B4510EF85}" cxnId="{FD91F098-EAE1-479E-9A2E-212D36036FD6}" type="parTrans">
      <dgm:prSet/>
      <dgm:spPr/>
    </dgm:pt>
    <dgm:pt modelId="{A9464E2D-2B89-44E2-B35E-7FD300720727}" cxnId="{FD91F098-EAE1-479E-9A2E-212D36036FD6}" type="sibTrans">
      <dgm:prSet/>
      <dgm:spPr/>
    </dgm:pt>
    <dgm:pt modelId="{6EB7BDCC-0AC8-4A1B-A3B8-5ED161641C9A}">
      <dgm:prSet/>
      <dgm:spPr/>
      <dgm:t>
        <a:bodyPr wrap="square" lIns="11430" tIns="11430" rIns="11430" bIns="11430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人文文化</a:t>
          </a:r>
          <a:endParaRPr lang="zh-CN"/>
        </a:p>
      </dgm:t>
    </dgm:pt>
    <dgm:pt modelId="{6C57C327-D107-4B11-9FDE-7FDD59089812}" cxnId="{2395C334-FB01-44E5-BC86-0DBE3E9B207E}" type="parTrans">
      <dgm:prSet/>
      <dgm:spPr/>
    </dgm:pt>
    <dgm:pt modelId="{AE4712E7-EC0A-4B6E-A69F-6E9E4547EBB6}" cxnId="{2395C334-FB01-44E5-BC86-0DBE3E9B207E}" type="sibTrans">
      <dgm:prSet/>
      <dgm:spPr/>
    </dgm:pt>
    <dgm:pt modelId="{434EEFA1-F7E8-4DFA-A197-2B824185EEEF}">
      <dgm:prSet/>
      <dgm:spPr/>
      <dgm:t>
        <a:bodyPr wrap="square" lIns="10795" tIns="10795" rIns="10795" bIns="10795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艺术</a:t>
          </a:r>
          <a:endParaRPr lang="zh-CN"/>
        </a:p>
      </dgm:t>
    </dgm:pt>
    <dgm:pt modelId="{310F076C-9489-4D6D-B2A8-64EF654BFFC5}" cxnId="{6ED8189B-F25C-4F24-9FE1-F441EA117A68}" type="parTrans">
      <dgm:prSet/>
      <dgm:spPr/>
    </dgm:pt>
    <dgm:pt modelId="{238F02C7-E641-4104-A958-D0B43F3BE8CB}" cxnId="{6ED8189B-F25C-4F24-9FE1-F441EA117A68}" type="sibTrans">
      <dgm:prSet/>
      <dgm:spPr/>
    </dgm:pt>
    <dgm:pt modelId="{3E92DD36-D38D-494E-B7FD-5EEF143BF76B}">
      <dgm:prSet/>
      <dgm:spPr/>
      <dgm:t>
        <a:bodyPr wrap="square" lIns="10795" tIns="10795" rIns="10795" bIns="10795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。。。</a:t>
          </a:r>
          <a:endParaRPr lang="zh-CN"/>
        </a:p>
      </dgm:t>
    </dgm:pt>
    <dgm:pt modelId="{4F2C2A29-F861-4015-A23B-0C1E381915C6}" cxnId="{781E29F1-0144-4912-8B5A-B717DB31D24B}" type="parTrans">
      <dgm:prSet/>
      <dgm:spPr/>
    </dgm:pt>
    <dgm:pt modelId="{161BC196-C3D5-49EF-8DF1-DA8CFD6A454A}" cxnId="{781E29F1-0144-4912-8B5A-B717DB31D24B}" type="sibTrans">
      <dgm:prSet/>
      <dgm:spPr/>
    </dgm:pt>
    <dgm:pt modelId="{FFFB325C-D700-4D2C-8264-51FED2AB50E3}">
      <dgm:prSet/>
      <dgm:spPr/>
      <dgm:t>
        <a:bodyPr wrap="square" lIns="10160" tIns="10160" rIns="10160" bIns="10160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社会信息</a:t>
          </a:r>
          <a:endParaRPr lang="zh-CN"/>
        </a:p>
      </dgm:t>
    </dgm:pt>
    <dgm:pt modelId="{F5BC92B5-4CED-4528-AAA9-8C2E4FD64BB8}" cxnId="{7B0DAAEE-BFEE-4247-832B-69FBF141AF69}" type="parTrans">
      <dgm:prSet/>
      <dgm:spPr/>
    </dgm:pt>
    <dgm:pt modelId="{3BD82FE0-0E1F-4789-A37A-F073209C7431}" cxnId="{7B0DAAEE-BFEE-4247-832B-69FBF141AF69}" type="sibTrans">
      <dgm:prSet/>
      <dgm:spPr/>
    </dgm:pt>
    <dgm:pt modelId="{36280D50-8797-46AD-9E88-6BE051435686}">
      <dgm:prSet/>
      <dgm:spPr/>
      <dgm:t>
        <a:bodyPr wrap="square" lIns="10795" tIns="10795" rIns="10795" bIns="10795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校园招聘</a:t>
          </a:r>
          <a:endParaRPr lang="zh-CN"/>
        </a:p>
      </dgm:t>
    </dgm:pt>
    <dgm:pt modelId="{7B48C2AC-96FC-497C-BBDC-96F68CD6C298}" cxnId="{A5E34C77-C170-461E-948E-553C9F71F8D8}" type="parTrans">
      <dgm:prSet/>
      <dgm:spPr/>
    </dgm:pt>
    <dgm:pt modelId="{56892F84-3B6C-40CD-A57F-7C7F7611B89A}" cxnId="{A5E34C77-C170-461E-948E-553C9F71F8D8}" type="sibTrans">
      <dgm:prSet/>
      <dgm:spPr/>
    </dgm:pt>
    <dgm:pt modelId="{5FD37856-8902-4C16-937F-954057056784}">
      <dgm:prSet phldr="0" custT="0"/>
      <dgm:spPr/>
      <dgm:t>
        <a:bodyPr wrap="square" lIns="10795" tIns="10795" rIns="10795" bIns="10795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。。。</a:t>
          </a:r>
          <a:endParaRPr lang="zh-CN"/>
        </a:p>
      </dgm:t>
    </dgm:pt>
    <dgm:pt modelId="{BCF67269-6234-405C-83CF-6E8A0CF0C226}" cxnId="{71B5E6B5-F89B-4E30-A49E-4A723FF2671A}" type="parTrans">
      <dgm:prSet/>
      <dgm:spPr/>
    </dgm:pt>
    <dgm:pt modelId="{9BD63C3C-CFD1-4DE7-B95C-5E99927957FF}" cxnId="{71B5E6B5-F89B-4E30-A49E-4A723FF2671A}" type="sibTrans">
      <dgm:prSet/>
      <dgm:spPr/>
    </dgm:pt>
    <dgm:pt modelId="{5B14150C-934F-48D8-8E99-E60C44440A2C}">
      <dgm:prSet/>
      <dgm:spPr/>
      <dgm:t>
        <a:bodyPr wrap="square" lIns="10795" tIns="10795" rIns="10795" bIns="10795" anchor="ctr"/>
        <a:lstStyle>
          <a:lvl2pPr marL="114300" indent="-114300">
            <a:defRPr sz="1300"/>
          </a:lvl2pPr>
          <a:lvl3pPr marL="228600" indent="-114300">
            <a:defRPr sz="1300"/>
          </a:lvl3pPr>
          <a:lvl4pPr marL="342900" indent="-114300">
            <a:defRPr sz="1300"/>
          </a:lvl4pPr>
          <a:lvl5pPr marL="457200" indent="-114300">
            <a:defRPr sz="1300"/>
          </a:lvl5pPr>
          <a:lvl6pPr marL="571500" indent="-114300">
            <a:defRPr sz="1300"/>
          </a:lvl6pPr>
          <a:lvl7pPr marL="685800" indent="-114300">
            <a:defRPr sz="1300"/>
          </a:lvl7pPr>
          <a:lvl8pPr marL="800100" indent="-114300">
            <a:defRPr sz="1300"/>
          </a:lvl8pPr>
          <a:lvl9pPr marL="914400" indent="-114300">
            <a:defRPr sz="13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/>
            <a:t>。。。</a:t>
          </a:r>
          <a:endParaRPr lang="zh-CN"/>
        </a:p>
      </dgm:t>
    </dgm:pt>
    <dgm:pt modelId="{8537B67F-CC7A-4952-94A2-4443AB85812E}" cxnId="{E53AF9A6-4BDE-4BAB-A4C1-7C0CE67133A8}" type="parTrans">
      <dgm:prSet/>
      <dgm:spPr/>
    </dgm:pt>
    <dgm:pt modelId="{6B786B6D-BB9B-4508-A2FB-D89001C22831}" cxnId="{E53AF9A6-4BDE-4BAB-A4C1-7C0CE67133A8}" type="sibTrans">
      <dgm:prSet/>
      <dgm:spPr/>
    </dgm:pt>
    <dgm:pt modelId="{F4DF0226-64C5-4918-B1A4-A91F1EE30BB5}" type="pres">
      <dgm:prSet presAssocID="{47DF8C00-B952-4702-B0DA-3EED2DBA03DB}" presName="hierChild1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BEEF61A-A884-4DCF-8EA6-E8CF0E6CE393}" type="pres">
      <dgm:prSet presAssocID="{4DC86B13-4FA1-44C6-82BC-D8385D8354DA}" presName="hierRoot1">
        <dgm:presLayoutVars>
          <dgm:hierBranch/>
        </dgm:presLayoutVars>
      </dgm:prSet>
      <dgm:spPr/>
    </dgm:pt>
    <dgm:pt modelId="{244FAEA5-3083-4982-8DEC-50ABA2448D77}" type="pres">
      <dgm:prSet presAssocID="{4DC86B13-4FA1-44C6-82BC-D8385D8354DA}" presName="rootComposite1"/>
      <dgm:spPr/>
    </dgm:pt>
    <dgm:pt modelId="{D93372E3-E3DA-4897-8C9D-423222AC5C5A}" type="pres">
      <dgm:prSet presAssocID="{4DC86B13-4FA1-44C6-82BC-D8385D8354DA}" presName="hierChild2"/>
      <dgm:spPr/>
    </dgm:pt>
    <dgm:pt modelId="{9DF08FD5-A65D-481B-890B-D88E8F18C9B8}" type="pres">
      <dgm:prSet presAssocID="{4DC86B13-4FA1-44C6-82BC-D8385D8354DA}" presName="hierChild3"/>
      <dgm:spPr/>
    </dgm:pt>
    <dgm:pt modelId="{EB5A2E2B-5C95-49AE-B297-4C66EF7A0510}" type="pres">
      <dgm:prSet presAssocID="{4DC86B13-4FA1-44C6-82BC-D8385D8354DA}" presName="rootText1" presStyleLbl="node0" presStyleIdx="0" presStyleCnt="1">
        <dgm:presLayoutVars>
          <dgm:chPref val="3"/>
        </dgm:presLayoutVars>
      </dgm:prSet>
      <dgm:spPr/>
    </dgm:pt>
    <dgm:pt modelId="{9CFA1E5C-254F-4315-AC37-49562734EE9F}" type="pres">
      <dgm:prSet presAssocID="{4DC86B13-4FA1-44C6-82BC-D8385D8354DA}" presName="rootConnector1" presStyleLbl="node1"/>
      <dgm:spPr/>
    </dgm:pt>
    <dgm:pt modelId="{2A0DED5F-041E-449B-A475-F835EBCC3787}" type="pres">
      <dgm:prSet presAssocID="{2D0430EA-04B6-4742-9ABC-1A92B3575DAE}" presName="Name35" presStyleLbl="parChTrans1D2" presStyleIdx="0" presStyleCnt="9"/>
      <dgm:spPr/>
    </dgm:pt>
    <dgm:pt modelId="{2EFADC08-7341-4BAE-A101-401045A1882E}" type="pres">
      <dgm:prSet presAssocID="{334D6726-9BE1-4516-8C32-9E1A74A9A292}" presName="hierRoot2">
        <dgm:presLayoutVars>
          <dgm:hierBranch val="init"/>
        </dgm:presLayoutVars>
      </dgm:prSet>
      <dgm:spPr/>
    </dgm:pt>
    <dgm:pt modelId="{7F8BBBAF-E41D-4F4D-ADBC-B8D79A376BCB}" type="pres">
      <dgm:prSet presAssocID="{334D6726-9BE1-4516-8C32-9E1A74A9A292}" presName="rootComposite"/>
      <dgm:spPr/>
    </dgm:pt>
    <dgm:pt modelId="{254D4881-3AD8-4872-9590-E6135EFEB498}" type="pres">
      <dgm:prSet presAssocID="{334D6726-9BE1-4516-8C32-9E1A74A9A292}" presName="hierChild4"/>
      <dgm:spPr/>
    </dgm:pt>
    <dgm:pt modelId="{2F979AEF-2E16-4CAD-9104-F83BFDB5AA62}" type="pres">
      <dgm:prSet presAssocID="{334D6726-9BE1-4516-8C32-9E1A74A9A292}" presName="hierChild5"/>
      <dgm:spPr/>
    </dgm:pt>
    <dgm:pt modelId="{1A09F800-E073-40AC-925A-5A84EDF3787B}" type="pres">
      <dgm:prSet presAssocID="{334D6726-9BE1-4516-8C32-9E1A74A9A292}" presName="rootText" presStyleLbl="node2" presStyleIdx="0" presStyleCnt="9">
        <dgm:presLayoutVars>
          <dgm:chPref val="3"/>
        </dgm:presLayoutVars>
      </dgm:prSet>
      <dgm:spPr/>
    </dgm:pt>
    <dgm:pt modelId="{560D7864-C227-4C9F-BD60-C3967AAEA34E}" type="pres">
      <dgm:prSet presAssocID="{334D6726-9BE1-4516-8C32-9E1A74A9A292}" presName="rootConnector" presStyleLbl="node2" presStyleIdx="0" presStyleCnt="9"/>
      <dgm:spPr/>
    </dgm:pt>
    <dgm:pt modelId="{9D8B2F0F-4848-4189-BCB3-B99C1CBA18CF}" type="pres">
      <dgm:prSet presAssocID="{BFADD2A7-78F1-4082-9229-FDB2D8251F6C}" presName="Name37" presStyleLbl="parChTrans1D3" presStyleIdx="0" presStyleCnt="17"/>
      <dgm:spPr/>
    </dgm:pt>
    <dgm:pt modelId="{29FA03F0-834C-4EB4-BB63-254826B1B4D6}" type="pres">
      <dgm:prSet presAssocID="{91E912A1-CCD8-4735-98E6-4647DAFC0D3E}" presName="hierRoot2">
        <dgm:presLayoutVars>
          <dgm:hierBranch val="init"/>
        </dgm:presLayoutVars>
      </dgm:prSet>
      <dgm:spPr/>
    </dgm:pt>
    <dgm:pt modelId="{47A7B196-D8B6-41FF-975C-A68EB853FAD9}" type="pres">
      <dgm:prSet presAssocID="{91E912A1-CCD8-4735-98E6-4647DAFC0D3E}" presName="rootComposite"/>
      <dgm:spPr/>
    </dgm:pt>
    <dgm:pt modelId="{EBD125EF-1C3D-4B72-8C5E-B6243DEC3638}" type="pres">
      <dgm:prSet presAssocID="{91E912A1-CCD8-4735-98E6-4647DAFC0D3E}" presName="hierChild4"/>
      <dgm:spPr/>
    </dgm:pt>
    <dgm:pt modelId="{F9345AC7-4C42-4F9D-B688-749C64B8D97D}" type="pres">
      <dgm:prSet presAssocID="{91E912A1-CCD8-4735-98E6-4647DAFC0D3E}" presName="hierChild5"/>
      <dgm:spPr/>
    </dgm:pt>
    <dgm:pt modelId="{78BE5DAC-13EA-4845-8C67-F8D6A041EC82}" type="pres">
      <dgm:prSet presAssocID="{91E912A1-CCD8-4735-98E6-4647DAFC0D3E}" presName="rootText" presStyleLbl="node3" presStyleIdx="0" presStyleCnt="17">
        <dgm:presLayoutVars>
          <dgm:chPref val="3"/>
        </dgm:presLayoutVars>
      </dgm:prSet>
      <dgm:spPr/>
    </dgm:pt>
    <dgm:pt modelId="{01FB9F08-D566-4113-A799-EB447BEA4000}" type="pres">
      <dgm:prSet presAssocID="{91E912A1-CCD8-4735-98E6-4647DAFC0D3E}" presName="rootConnector" presStyleLbl="node3" presStyleIdx="0" presStyleCnt="17"/>
      <dgm:spPr/>
    </dgm:pt>
    <dgm:pt modelId="{C20D3145-AC79-401D-871B-A21BF3283D2D}" type="pres">
      <dgm:prSet presAssocID="{925DD82A-107C-4641-A5EC-443A52B0DC48}" presName="Name37" presStyleLbl="parChTrans1D3" presStyleIdx="1" presStyleCnt="17"/>
      <dgm:spPr/>
    </dgm:pt>
    <dgm:pt modelId="{CA815514-BA43-4783-8EF7-12A6C989A59C}" type="pres">
      <dgm:prSet presAssocID="{629FA644-BB16-4033-928F-BD13F1632DBB}" presName="hierRoot2">
        <dgm:presLayoutVars>
          <dgm:hierBranch val="init"/>
        </dgm:presLayoutVars>
      </dgm:prSet>
      <dgm:spPr/>
    </dgm:pt>
    <dgm:pt modelId="{F497C5AA-92F0-4333-BF62-DAA65C5D3E3B}" type="pres">
      <dgm:prSet presAssocID="{629FA644-BB16-4033-928F-BD13F1632DBB}" presName="rootComposite"/>
      <dgm:spPr/>
    </dgm:pt>
    <dgm:pt modelId="{9D61A4B7-C085-45BF-8B51-95DE8F3D16D8}" type="pres">
      <dgm:prSet presAssocID="{629FA644-BB16-4033-928F-BD13F1632DBB}" presName="hierChild4"/>
      <dgm:spPr/>
    </dgm:pt>
    <dgm:pt modelId="{195E5934-2E58-4995-8A13-EE44849643A2}" type="pres">
      <dgm:prSet presAssocID="{629FA644-BB16-4033-928F-BD13F1632DBB}" presName="hierChild5"/>
      <dgm:spPr/>
    </dgm:pt>
    <dgm:pt modelId="{1D0547B3-9E40-460A-818A-B353C33486D4}" type="pres">
      <dgm:prSet presAssocID="{629FA644-BB16-4033-928F-BD13F1632DBB}" presName="rootText" presStyleLbl="node3" presStyleIdx="1" presStyleCnt="17">
        <dgm:presLayoutVars>
          <dgm:chPref val="3"/>
        </dgm:presLayoutVars>
      </dgm:prSet>
      <dgm:spPr/>
    </dgm:pt>
    <dgm:pt modelId="{96E37D30-659A-4E5A-8C98-D868B0820E09}" type="pres">
      <dgm:prSet presAssocID="{629FA644-BB16-4033-928F-BD13F1632DBB}" presName="rootConnector" presStyleLbl="node3" presStyleIdx="1" presStyleCnt="17"/>
      <dgm:spPr/>
    </dgm:pt>
    <dgm:pt modelId="{49740FE6-01D3-41DB-8151-28C3BF6A9AB6}" type="pres">
      <dgm:prSet presAssocID="{8D5AB008-94F2-4226-A701-E90B0242C20F}" presName="Name35" presStyleLbl="parChTrans1D2" presStyleIdx="1" presStyleCnt="9"/>
      <dgm:spPr/>
    </dgm:pt>
    <dgm:pt modelId="{ACE6A754-1AE1-4F60-94B2-0213A878CDC4}" type="pres">
      <dgm:prSet presAssocID="{FC8A202B-9764-45C1-AD83-C85A401472A6}" presName="hierRoot2">
        <dgm:presLayoutVars>
          <dgm:hierBranch val="init"/>
        </dgm:presLayoutVars>
      </dgm:prSet>
      <dgm:spPr/>
    </dgm:pt>
    <dgm:pt modelId="{A1A2273E-1D30-4348-8455-AD9AD583396B}" type="pres">
      <dgm:prSet presAssocID="{FC8A202B-9764-45C1-AD83-C85A401472A6}" presName="rootComposite"/>
      <dgm:spPr/>
    </dgm:pt>
    <dgm:pt modelId="{81DC6FF5-9C3E-4A11-B77F-722AFF6EEEE9}" type="pres">
      <dgm:prSet presAssocID="{FC8A202B-9764-45C1-AD83-C85A401472A6}" presName="hierChild4"/>
      <dgm:spPr/>
    </dgm:pt>
    <dgm:pt modelId="{8108C549-5994-4EE6-A994-D6DBD6DEE40B}" type="pres">
      <dgm:prSet presAssocID="{FC8A202B-9764-45C1-AD83-C85A401472A6}" presName="hierChild5"/>
      <dgm:spPr/>
    </dgm:pt>
    <dgm:pt modelId="{E1E521C2-3502-4CB7-B156-C0FB53E319BC}" type="pres">
      <dgm:prSet presAssocID="{FC8A202B-9764-45C1-AD83-C85A401472A6}" presName="rootText" presStyleLbl="node2" presStyleIdx="1" presStyleCnt="9">
        <dgm:presLayoutVars>
          <dgm:chPref val="3"/>
        </dgm:presLayoutVars>
      </dgm:prSet>
      <dgm:spPr/>
    </dgm:pt>
    <dgm:pt modelId="{BBC66335-FF3D-4C12-AFA7-95EAFEB77299}" type="pres">
      <dgm:prSet presAssocID="{FC8A202B-9764-45C1-AD83-C85A401472A6}" presName="rootConnector" presStyleLbl="node2" presStyleIdx="1" presStyleCnt="9"/>
      <dgm:spPr/>
    </dgm:pt>
    <dgm:pt modelId="{C29B1D86-1BB5-43E5-BF7B-6DF1CEFEBCDB}" type="pres">
      <dgm:prSet presAssocID="{4013D588-7AB4-46E6-9CC5-4AEC2A70E4CF}" presName="Name37" presStyleLbl="parChTrans1D3" presStyleIdx="2" presStyleCnt="17"/>
      <dgm:spPr/>
    </dgm:pt>
    <dgm:pt modelId="{AD653BEA-20F3-46F1-9056-6F845EEA3E51}" type="pres">
      <dgm:prSet presAssocID="{0DB48439-14E0-4F0D-864A-22134B50BE75}" presName="hierRoot2">
        <dgm:presLayoutVars>
          <dgm:hierBranch val="init"/>
        </dgm:presLayoutVars>
      </dgm:prSet>
      <dgm:spPr/>
    </dgm:pt>
    <dgm:pt modelId="{B2BC6110-9A4F-4569-8826-BF3B11EA0DE3}" type="pres">
      <dgm:prSet presAssocID="{0DB48439-14E0-4F0D-864A-22134B50BE75}" presName="rootComposite"/>
      <dgm:spPr/>
    </dgm:pt>
    <dgm:pt modelId="{0981E082-FF58-4114-B13B-2B880D40B2D7}" type="pres">
      <dgm:prSet presAssocID="{0DB48439-14E0-4F0D-864A-22134B50BE75}" presName="hierChild4"/>
      <dgm:spPr/>
    </dgm:pt>
    <dgm:pt modelId="{3014A976-61D6-47F7-A588-EF9A9085CC64}" type="pres">
      <dgm:prSet presAssocID="{0DB48439-14E0-4F0D-864A-22134B50BE75}" presName="hierChild5"/>
      <dgm:spPr/>
    </dgm:pt>
    <dgm:pt modelId="{1943A701-F6AB-496D-9A1D-59BC53A6E7AB}" type="pres">
      <dgm:prSet presAssocID="{0DB48439-14E0-4F0D-864A-22134B50BE75}" presName="rootText" presStyleLbl="node3" presStyleIdx="2" presStyleCnt="17">
        <dgm:presLayoutVars>
          <dgm:chPref val="3"/>
        </dgm:presLayoutVars>
      </dgm:prSet>
      <dgm:spPr/>
    </dgm:pt>
    <dgm:pt modelId="{8D72AF2C-8B85-4A44-A9B8-3E84B78B59FA}" type="pres">
      <dgm:prSet presAssocID="{0DB48439-14E0-4F0D-864A-22134B50BE75}" presName="rootConnector" presStyleLbl="node3" presStyleIdx="2" presStyleCnt="17"/>
      <dgm:spPr/>
    </dgm:pt>
    <dgm:pt modelId="{B1A18211-FDCD-4A93-8310-C89ADBF0250B}" type="pres">
      <dgm:prSet presAssocID="{6276E47F-24E8-4918-A076-E2305271AD40}" presName="Name37" presStyleLbl="parChTrans1D3" presStyleIdx="3" presStyleCnt="17"/>
      <dgm:spPr/>
    </dgm:pt>
    <dgm:pt modelId="{D90B7117-8B98-48E9-94FA-9A455FC04DF5}" type="pres">
      <dgm:prSet presAssocID="{E0BAA04C-5A49-4D18-8B38-AC874B285338}" presName="hierRoot2">
        <dgm:presLayoutVars>
          <dgm:hierBranch val="init"/>
        </dgm:presLayoutVars>
      </dgm:prSet>
      <dgm:spPr/>
    </dgm:pt>
    <dgm:pt modelId="{47363222-3129-40CE-AFA4-23AA9A1F341A}" type="pres">
      <dgm:prSet presAssocID="{E0BAA04C-5A49-4D18-8B38-AC874B285338}" presName="rootComposite"/>
      <dgm:spPr/>
    </dgm:pt>
    <dgm:pt modelId="{2EDA1B85-3E20-4654-BA95-2961CDC218D2}" type="pres">
      <dgm:prSet presAssocID="{E0BAA04C-5A49-4D18-8B38-AC874B285338}" presName="hierChild4"/>
      <dgm:spPr/>
    </dgm:pt>
    <dgm:pt modelId="{9682CD7D-D67A-4DCC-B3E2-1A4FB463FDBB}" type="pres">
      <dgm:prSet presAssocID="{E0BAA04C-5A49-4D18-8B38-AC874B285338}" presName="hierChild5"/>
      <dgm:spPr/>
    </dgm:pt>
    <dgm:pt modelId="{7F929C92-07C3-447C-A7D3-52D76658D3E4}" type="pres">
      <dgm:prSet presAssocID="{E0BAA04C-5A49-4D18-8B38-AC874B285338}" presName="rootText" presStyleLbl="node3" presStyleIdx="3" presStyleCnt="17">
        <dgm:presLayoutVars>
          <dgm:chPref val="3"/>
        </dgm:presLayoutVars>
      </dgm:prSet>
      <dgm:spPr/>
    </dgm:pt>
    <dgm:pt modelId="{042DAB00-0AD8-467D-A332-7C333CE73F80}" type="pres">
      <dgm:prSet presAssocID="{E0BAA04C-5A49-4D18-8B38-AC874B285338}" presName="rootConnector" presStyleLbl="node3" presStyleIdx="3" presStyleCnt="17"/>
      <dgm:spPr/>
    </dgm:pt>
    <dgm:pt modelId="{82AF9A37-0F7A-4551-9EDD-257920A27117}" type="pres">
      <dgm:prSet presAssocID="{07219EB0-C4C9-4BED-A566-1DC1DF0A45CD}" presName="Name35" presStyleLbl="parChTrans1D2" presStyleIdx="2" presStyleCnt="9"/>
      <dgm:spPr/>
    </dgm:pt>
    <dgm:pt modelId="{5AF7D33F-4198-40E7-964D-15B8D21C4EC0}" type="pres">
      <dgm:prSet presAssocID="{7E3A727F-D66B-4675-9FF8-02ED6059ED26}" presName="hierRoot2">
        <dgm:presLayoutVars>
          <dgm:hierBranch val="init"/>
        </dgm:presLayoutVars>
      </dgm:prSet>
      <dgm:spPr/>
    </dgm:pt>
    <dgm:pt modelId="{7242C3F6-3CA9-4255-8358-6C13559160A8}" type="pres">
      <dgm:prSet presAssocID="{7E3A727F-D66B-4675-9FF8-02ED6059ED26}" presName="rootComposite"/>
      <dgm:spPr/>
    </dgm:pt>
    <dgm:pt modelId="{97B312D0-B45A-4B65-903A-AE0C06460843}" type="pres">
      <dgm:prSet presAssocID="{7E3A727F-D66B-4675-9FF8-02ED6059ED26}" presName="hierChild4"/>
      <dgm:spPr/>
    </dgm:pt>
    <dgm:pt modelId="{84D24521-3188-42AD-BD97-4EB79C6CD6CD}" type="pres">
      <dgm:prSet presAssocID="{7E3A727F-D66B-4675-9FF8-02ED6059ED26}" presName="hierChild5"/>
      <dgm:spPr/>
    </dgm:pt>
    <dgm:pt modelId="{33CD3C99-E128-4646-A00D-39DAED1626ED}" type="pres">
      <dgm:prSet presAssocID="{7E3A727F-D66B-4675-9FF8-02ED6059ED26}" presName="rootText" presStyleLbl="node2" presStyleIdx="2" presStyleCnt="9">
        <dgm:presLayoutVars>
          <dgm:chPref val="3"/>
        </dgm:presLayoutVars>
      </dgm:prSet>
      <dgm:spPr/>
    </dgm:pt>
    <dgm:pt modelId="{0072DD45-128E-47B4-8560-D13DCC770B36}" type="pres">
      <dgm:prSet presAssocID="{7E3A727F-D66B-4675-9FF8-02ED6059ED26}" presName="rootConnector" presStyleLbl="node2" presStyleIdx="2" presStyleCnt="9"/>
      <dgm:spPr/>
    </dgm:pt>
    <dgm:pt modelId="{67631C5D-1853-4E26-B264-4F70D99C7739}" type="pres">
      <dgm:prSet presAssocID="{7B3B0BD7-EA20-473E-8D0A-997FE65561CB}" presName="Name37" presStyleLbl="parChTrans1D3" presStyleIdx="4" presStyleCnt="17"/>
      <dgm:spPr/>
    </dgm:pt>
    <dgm:pt modelId="{51301E86-72FA-4B1F-9CDE-7C6C727BB1FF}" type="pres">
      <dgm:prSet presAssocID="{27FF0F8B-1AA7-44D9-A203-F1EB3CC5C32F}" presName="hierRoot2">
        <dgm:presLayoutVars>
          <dgm:hierBranch val="init"/>
        </dgm:presLayoutVars>
      </dgm:prSet>
      <dgm:spPr/>
    </dgm:pt>
    <dgm:pt modelId="{233FA1B1-F4FE-45EC-9A5C-3D8093FE3F69}" type="pres">
      <dgm:prSet presAssocID="{27FF0F8B-1AA7-44D9-A203-F1EB3CC5C32F}" presName="rootComposite"/>
      <dgm:spPr/>
    </dgm:pt>
    <dgm:pt modelId="{7B6C8E1A-EC04-403C-AC23-AE3FA9ABE9F1}" type="pres">
      <dgm:prSet presAssocID="{27FF0F8B-1AA7-44D9-A203-F1EB3CC5C32F}" presName="hierChild4"/>
      <dgm:spPr/>
    </dgm:pt>
    <dgm:pt modelId="{784878FB-5C7D-4EDE-8DA7-A470DF419352}" type="pres">
      <dgm:prSet presAssocID="{27FF0F8B-1AA7-44D9-A203-F1EB3CC5C32F}" presName="hierChild5"/>
      <dgm:spPr/>
    </dgm:pt>
    <dgm:pt modelId="{19005B0A-DECF-41D2-9B13-996B21551C1C}" type="pres">
      <dgm:prSet presAssocID="{27FF0F8B-1AA7-44D9-A203-F1EB3CC5C32F}" presName="rootText" presStyleLbl="node3" presStyleIdx="4" presStyleCnt="17">
        <dgm:presLayoutVars>
          <dgm:chPref val="3"/>
        </dgm:presLayoutVars>
      </dgm:prSet>
      <dgm:spPr/>
    </dgm:pt>
    <dgm:pt modelId="{3592F74A-EF08-4755-BF92-9F69B62F96F2}" type="pres">
      <dgm:prSet presAssocID="{27FF0F8B-1AA7-44D9-A203-F1EB3CC5C32F}" presName="rootConnector" presStyleLbl="node3" presStyleIdx="4" presStyleCnt="17"/>
      <dgm:spPr/>
    </dgm:pt>
    <dgm:pt modelId="{C1172C87-F102-4D79-A53B-8DD9C9A0BB8F}" type="pres">
      <dgm:prSet presAssocID="{0DE11C06-8FFA-4142-9D85-B31295735F2C}" presName="Name37" presStyleLbl="parChTrans1D3" presStyleIdx="5" presStyleCnt="17"/>
      <dgm:spPr/>
    </dgm:pt>
    <dgm:pt modelId="{7BC303B4-8C67-4D7E-ABD9-8B0A93737400}" type="pres">
      <dgm:prSet presAssocID="{83E6A669-1A4A-4C85-8EAF-2BDAEE5C8A75}" presName="hierRoot2">
        <dgm:presLayoutVars>
          <dgm:hierBranch val="init"/>
        </dgm:presLayoutVars>
      </dgm:prSet>
      <dgm:spPr/>
    </dgm:pt>
    <dgm:pt modelId="{0685E6DA-A939-4764-A697-DAD58E6E2EB7}" type="pres">
      <dgm:prSet presAssocID="{83E6A669-1A4A-4C85-8EAF-2BDAEE5C8A75}" presName="rootComposite"/>
      <dgm:spPr/>
    </dgm:pt>
    <dgm:pt modelId="{D6927C12-9BDE-4A09-8157-51C09941E752}" type="pres">
      <dgm:prSet presAssocID="{83E6A669-1A4A-4C85-8EAF-2BDAEE5C8A75}" presName="hierChild4"/>
      <dgm:spPr/>
    </dgm:pt>
    <dgm:pt modelId="{AA9758A9-3091-4429-B672-DE805C63964C}" type="pres">
      <dgm:prSet presAssocID="{83E6A669-1A4A-4C85-8EAF-2BDAEE5C8A75}" presName="hierChild5"/>
      <dgm:spPr/>
    </dgm:pt>
    <dgm:pt modelId="{494EB3FF-8822-44DF-B5B5-18AA51CC5C78}" type="pres">
      <dgm:prSet presAssocID="{83E6A669-1A4A-4C85-8EAF-2BDAEE5C8A75}" presName="rootText" presStyleLbl="node3" presStyleIdx="5" presStyleCnt="17">
        <dgm:presLayoutVars>
          <dgm:chPref val="3"/>
        </dgm:presLayoutVars>
      </dgm:prSet>
      <dgm:spPr/>
    </dgm:pt>
    <dgm:pt modelId="{7A9274A2-9FA2-4777-8C08-0450AA281136}" type="pres">
      <dgm:prSet presAssocID="{83E6A669-1A4A-4C85-8EAF-2BDAEE5C8A75}" presName="rootConnector" presStyleLbl="node3" presStyleIdx="5" presStyleCnt="17"/>
      <dgm:spPr/>
    </dgm:pt>
    <dgm:pt modelId="{6E1FA1B4-45A7-4971-8952-ABDE2CEFFA74}" type="pres">
      <dgm:prSet presAssocID="{3089E86B-21D2-4647-8DB5-7FC137C3B938}" presName="Name35" presStyleLbl="parChTrans1D2" presStyleIdx="3" presStyleCnt="9"/>
      <dgm:spPr/>
    </dgm:pt>
    <dgm:pt modelId="{D0729D1A-A37A-4F53-B6F5-0E8BEECE8C05}" type="pres">
      <dgm:prSet presAssocID="{6C1FA7D9-A98E-4B69-9798-53568E7AAE02}" presName="hierRoot2">
        <dgm:presLayoutVars>
          <dgm:hierBranch val="init"/>
        </dgm:presLayoutVars>
      </dgm:prSet>
      <dgm:spPr/>
    </dgm:pt>
    <dgm:pt modelId="{28581504-1A6D-40F9-A6A3-4B47BF628B12}" type="pres">
      <dgm:prSet presAssocID="{6C1FA7D9-A98E-4B69-9798-53568E7AAE02}" presName="rootComposite"/>
      <dgm:spPr/>
    </dgm:pt>
    <dgm:pt modelId="{57AE1C9E-EDFE-49DC-A666-2BE5AE7E9BE6}" type="pres">
      <dgm:prSet presAssocID="{6C1FA7D9-A98E-4B69-9798-53568E7AAE02}" presName="hierChild4"/>
      <dgm:spPr/>
    </dgm:pt>
    <dgm:pt modelId="{327D73C5-C8B6-4760-A0EC-4CECADBC7FE8}" type="pres">
      <dgm:prSet presAssocID="{6C1FA7D9-A98E-4B69-9798-53568E7AAE02}" presName="hierChild5"/>
      <dgm:spPr/>
    </dgm:pt>
    <dgm:pt modelId="{39EC68B6-F1AD-4581-85C7-812A0923D9DE}" type="pres">
      <dgm:prSet presAssocID="{6C1FA7D9-A98E-4B69-9798-53568E7AAE02}" presName="rootText" presStyleLbl="node2" presStyleIdx="3" presStyleCnt="9">
        <dgm:presLayoutVars>
          <dgm:chPref val="3"/>
        </dgm:presLayoutVars>
      </dgm:prSet>
      <dgm:spPr/>
    </dgm:pt>
    <dgm:pt modelId="{3B825B8A-3DED-4226-8791-9412318F9950}" type="pres">
      <dgm:prSet presAssocID="{6C1FA7D9-A98E-4B69-9798-53568E7AAE02}" presName="rootConnector" presStyleLbl="node2" presStyleIdx="3" presStyleCnt="9"/>
      <dgm:spPr/>
    </dgm:pt>
    <dgm:pt modelId="{049DD484-9B70-47E4-A4C8-0714564630F1}" type="pres">
      <dgm:prSet presAssocID="{D89AB723-BBC6-4E4A-999F-77ED7E8A6424}" presName="Name37" presStyleLbl="parChTrans1D3" presStyleIdx="6" presStyleCnt="17"/>
      <dgm:spPr/>
    </dgm:pt>
    <dgm:pt modelId="{FD773D54-EDF0-4AF4-9365-E71E633B2FEE}" type="pres">
      <dgm:prSet presAssocID="{F50EB8A7-9DEE-41DB-B6D0-4C43A2D420D7}" presName="hierRoot2">
        <dgm:presLayoutVars>
          <dgm:hierBranch val="init"/>
        </dgm:presLayoutVars>
      </dgm:prSet>
      <dgm:spPr/>
    </dgm:pt>
    <dgm:pt modelId="{537C33A4-81B7-422E-B226-5B5A3358B21C}" type="pres">
      <dgm:prSet presAssocID="{F50EB8A7-9DEE-41DB-B6D0-4C43A2D420D7}" presName="rootComposite"/>
      <dgm:spPr/>
    </dgm:pt>
    <dgm:pt modelId="{E986F28E-22BE-4004-A070-F509C88AE381}" type="pres">
      <dgm:prSet presAssocID="{F50EB8A7-9DEE-41DB-B6D0-4C43A2D420D7}" presName="hierChild4"/>
      <dgm:spPr/>
    </dgm:pt>
    <dgm:pt modelId="{247521F0-FF31-4972-AF0F-4F7E0B4610D9}" type="pres">
      <dgm:prSet presAssocID="{F50EB8A7-9DEE-41DB-B6D0-4C43A2D420D7}" presName="hierChild5"/>
      <dgm:spPr/>
    </dgm:pt>
    <dgm:pt modelId="{6054D12C-6EB1-41D0-BC92-B708670598A0}" type="pres">
      <dgm:prSet presAssocID="{F50EB8A7-9DEE-41DB-B6D0-4C43A2D420D7}" presName="rootText" presStyleLbl="node3" presStyleIdx="6" presStyleCnt="17">
        <dgm:presLayoutVars>
          <dgm:chPref val="3"/>
        </dgm:presLayoutVars>
      </dgm:prSet>
      <dgm:spPr/>
    </dgm:pt>
    <dgm:pt modelId="{4B377495-1F8E-4110-A3C2-A81830B83CBB}" type="pres">
      <dgm:prSet presAssocID="{F50EB8A7-9DEE-41DB-B6D0-4C43A2D420D7}" presName="rootConnector" presStyleLbl="node3" presStyleIdx="6" presStyleCnt="17"/>
      <dgm:spPr/>
    </dgm:pt>
    <dgm:pt modelId="{BC30EE3D-50E9-4E27-98B8-DD34F8DF8BC5}" type="pres">
      <dgm:prSet presAssocID="{B27E9894-C6ED-47AA-A080-885DEE00BD88}" presName="Name37" presStyleLbl="parChTrans1D3" presStyleIdx="7" presStyleCnt="17"/>
      <dgm:spPr/>
    </dgm:pt>
    <dgm:pt modelId="{BF87EDDF-C1B6-4D0E-85C0-5BC716BEACB1}" type="pres">
      <dgm:prSet presAssocID="{F51EAB1B-2492-454A-9A86-7D847A7D972E}" presName="hierRoot2">
        <dgm:presLayoutVars>
          <dgm:hierBranch val="init"/>
        </dgm:presLayoutVars>
      </dgm:prSet>
      <dgm:spPr/>
    </dgm:pt>
    <dgm:pt modelId="{0EB809A7-3EBF-402F-B94A-2D6041A9ECEC}" type="pres">
      <dgm:prSet presAssocID="{F51EAB1B-2492-454A-9A86-7D847A7D972E}" presName="rootComposite"/>
      <dgm:spPr/>
    </dgm:pt>
    <dgm:pt modelId="{2A514B8A-6669-4394-8926-E811DE0B09B1}" type="pres">
      <dgm:prSet presAssocID="{F51EAB1B-2492-454A-9A86-7D847A7D972E}" presName="hierChild4"/>
      <dgm:spPr/>
    </dgm:pt>
    <dgm:pt modelId="{6383A337-64A3-4433-9702-DA2E47FAE512}" type="pres">
      <dgm:prSet presAssocID="{F51EAB1B-2492-454A-9A86-7D847A7D972E}" presName="hierChild5"/>
      <dgm:spPr/>
    </dgm:pt>
    <dgm:pt modelId="{BDF764DE-E562-4A6F-8D03-390FDACDED08}" type="pres">
      <dgm:prSet presAssocID="{F51EAB1B-2492-454A-9A86-7D847A7D972E}" presName="rootText" presStyleLbl="node3" presStyleIdx="7" presStyleCnt="17">
        <dgm:presLayoutVars>
          <dgm:chPref val="3"/>
        </dgm:presLayoutVars>
      </dgm:prSet>
      <dgm:spPr/>
    </dgm:pt>
    <dgm:pt modelId="{F5EA7D30-1C9B-4EA3-8C2F-615B6F865C43}" type="pres">
      <dgm:prSet presAssocID="{F51EAB1B-2492-454A-9A86-7D847A7D972E}" presName="rootConnector" presStyleLbl="node3" presStyleIdx="7" presStyleCnt="17"/>
      <dgm:spPr/>
    </dgm:pt>
    <dgm:pt modelId="{1351B96C-0F7A-44AA-B116-B4879C9EB0B5}" type="pres">
      <dgm:prSet presAssocID="{E2C8D8AE-AED4-4F60-A060-355DE7DAF352}" presName="Name35" presStyleLbl="parChTrans1D2" presStyleIdx="4" presStyleCnt="9"/>
      <dgm:spPr/>
    </dgm:pt>
    <dgm:pt modelId="{303A9F00-DDB1-4A28-B95F-EE624B23DAA5}" type="pres">
      <dgm:prSet presAssocID="{DB866847-94AD-4BCE-9B06-1FD87533CA64}" presName="hierRoot2">
        <dgm:presLayoutVars>
          <dgm:hierBranch val="init"/>
        </dgm:presLayoutVars>
      </dgm:prSet>
      <dgm:spPr/>
    </dgm:pt>
    <dgm:pt modelId="{358C4346-FB89-49B8-9EB8-E6CE99079F93}" type="pres">
      <dgm:prSet presAssocID="{DB866847-94AD-4BCE-9B06-1FD87533CA64}" presName="rootComposite"/>
      <dgm:spPr/>
    </dgm:pt>
    <dgm:pt modelId="{6D4098D1-C1AC-4404-B017-3B3388362DA9}" type="pres">
      <dgm:prSet presAssocID="{DB866847-94AD-4BCE-9B06-1FD87533CA64}" presName="hierChild4"/>
      <dgm:spPr/>
    </dgm:pt>
    <dgm:pt modelId="{48B925D6-8BEF-439C-A491-6ED1795A18C8}" type="pres">
      <dgm:prSet presAssocID="{DB866847-94AD-4BCE-9B06-1FD87533CA64}" presName="hierChild5"/>
      <dgm:spPr/>
    </dgm:pt>
    <dgm:pt modelId="{FF99248A-082F-4121-BD39-ADE717A95C16}" type="pres">
      <dgm:prSet presAssocID="{DB866847-94AD-4BCE-9B06-1FD87533CA64}" presName="rootText" presStyleLbl="node2" presStyleIdx="4" presStyleCnt="9">
        <dgm:presLayoutVars>
          <dgm:chPref val="3"/>
        </dgm:presLayoutVars>
      </dgm:prSet>
      <dgm:spPr/>
    </dgm:pt>
    <dgm:pt modelId="{9DCE298F-44AE-442B-ADCE-924CE218C3E0}" type="pres">
      <dgm:prSet presAssocID="{DB866847-94AD-4BCE-9B06-1FD87533CA64}" presName="rootConnector" presStyleLbl="node2" presStyleIdx="4" presStyleCnt="9"/>
      <dgm:spPr/>
    </dgm:pt>
    <dgm:pt modelId="{79CE7FF0-F042-470C-925B-4514D4E2B941}" type="pres">
      <dgm:prSet presAssocID="{77CB9D19-1B74-40D8-AC78-D0287DC7D13E}" presName="Name37" presStyleLbl="parChTrans1D3" presStyleIdx="8" presStyleCnt="17"/>
      <dgm:spPr/>
    </dgm:pt>
    <dgm:pt modelId="{36423E6A-408A-4813-B37A-4E3B7116D01C}" type="pres">
      <dgm:prSet presAssocID="{615F86B9-3C4F-4623-A9C7-AD772E0C44FD}" presName="hierRoot2">
        <dgm:presLayoutVars>
          <dgm:hierBranch val="init"/>
        </dgm:presLayoutVars>
      </dgm:prSet>
      <dgm:spPr/>
    </dgm:pt>
    <dgm:pt modelId="{0CE9100D-AD35-4B45-97B6-4B21E055E0EB}" type="pres">
      <dgm:prSet presAssocID="{615F86B9-3C4F-4623-A9C7-AD772E0C44FD}" presName="rootComposite"/>
      <dgm:spPr/>
    </dgm:pt>
    <dgm:pt modelId="{A153230C-70BA-447C-A661-71CB7F036064}" type="pres">
      <dgm:prSet presAssocID="{615F86B9-3C4F-4623-A9C7-AD772E0C44FD}" presName="hierChild4"/>
      <dgm:spPr/>
    </dgm:pt>
    <dgm:pt modelId="{C90EE3D7-83EB-4372-995A-FE3A090F1E2D}" type="pres">
      <dgm:prSet presAssocID="{615F86B9-3C4F-4623-A9C7-AD772E0C44FD}" presName="hierChild5"/>
      <dgm:spPr/>
    </dgm:pt>
    <dgm:pt modelId="{8864BD8F-1721-4659-BE83-56BBDD8C0DFC}" type="pres">
      <dgm:prSet presAssocID="{615F86B9-3C4F-4623-A9C7-AD772E0C44FD}" presName="rootText" presStyleLbl="node3" presStyleIdx="8" presStyleCnt="17">
        <dgm:presLayoutVars>
          <dgm:chPref val="3"/>
        </dgm:presLayoutVars>
      </dgm:prSet>
      <dgm:spPr/>
    </dgm:pt>
    <dgm:pt modelId="{2D9EF111-0BAF-4119-9B59-4146F3823CC2}" type="pres">
      <dgm:prSet presAssocID="{615F86B9-3C4F-4623-A9C7-AD772E0C44FD}" presName="rootConnector" presStyleLbl="node3" presStyleIdx="8" presStyleCnt="17"/>
      <dgm:spPr/>
    </dgm:pt>
    <dgm:pt modelId="{EE1E7735-E5E4-4FBF-922F-07E45CBBAB3E}" type="pres">
      <dgm:prSet presAssocID="{75BDC50A-3735-46B4-97BD-6FDE9503A4B7}" presName="Name37" presStyleLbl="parChTrans1D3" presStyleIdx="9" presStyleCnt="17"/>
      <dgm:spPr/>
    </dgm:pt>
    <dgm:pt modelId="{78504E8D-384F-4F23-BB73-DE22184241EE}" type="pres">
      <dgm:prSet presAssocID="{7CD338DC-1A63-4848-BCCC-AB895FD7964F}" presName="hierRoot2">
        <dgm:presLayoutVars>
          <dgm:hierBranch val="init"/>
        </dgm:presLayoutVars>
      </dgm:prSet>
      <dgm:spPr/>
    </dgm:pt>
    <dgm:pt modelId="{3E12B6B0-F082-4695-996E-47C99427ECA6}" type="pres">
      <dgm:prSet presAssocID="{7CD338DC-1A63-4848-BCCC-AB895FD7964F}" presName="rootComposite"/>
      <dgm:spPr/>
    </dgm:pt>
    <dgm:pt modelId="{E6B48E7E-3BAB-40FF-AF6E-67A0F9536170}" type="pres">
      <dgm:prSet presAssocID="{7CD338DC-1A63-4848-BCCC-AB895FD7964F}" presName="hierChild4"/>
      <dgm:spPr/>
    </dgm:pt>
    <dgm:pt modelId="{F36598EF-C504-4B79-9EEB-3FC74552B7F3}" type="pres">
      <dgm:prSet presAssocID="{7CD338DC-1A63-4848-BCCC-AB895FD7964F}" presName="hierChild5"/>
      <dgm:spPr/>
    </dgm:pt>
    <dgm:pt modelId="{7AB71972-86E1-4F27-822B-E2791585466F}" type="pres">
      <dgm:prSet presAssocID="{7CD338DC-1A63-4848-BCCC-AB895FD7964F}" presName="rootText" presStyleLbl="node3" presStyleIdx="9" presStyleCnt="17">
        <dgm:presLayoutVars>
          <dgm:chPref val="3"/>
        </dgm:presLayoutVars>
      </dgm:prSet>
      <dgm:spPr/>
    </dgm:pt>
    <dgm:pt modelId="{DED5CED7-9AE0-4F1F-90A4-41D8F6EFF025}" type="pres">
      <dgm:prSet presAssocID="{7CD338DC-1A63-4848-BCCC-AB895FD7964F}" presName="rootConnector" presStyleLbl="node3" presStyleIdx="9" presStyleCnt="17"/>
      <dgm:spPr/>
    </dgm:pt>
    <dgm:pt modelId="{9D724B52-1C9D-466C-AE86-C2218B93E8DB}" type="pres">
      <dgm:prSet presAssocID="{03A221A2-1EA4-4C9A-8367-0F0B9F3775A6}" presName="Name37" presStyleLbl="parChTrans1D3" presStyleIdx="10" presStyleCnt="17"/>
      <dgm:spPr/>
    </dgm:pt>
    <dgm:pt modelId="{3FC4A266-3038-4601-A977-17B3E4360E2B}" type="pres">
      <dgm:prSet presAssocID="{6F0CC39C-E91F-47F5-981B-586B014D8DDF}" presName="hierRoot2">
        <dgm:presLayoutVars>
          <dgm:hierBranch val="init"/>
        </dgm:presLayoutVars>
      </dgm:prSet>
      <dgm:spPr/>
    </dgm:pt>
    <dgm:pt modelId="{4691DE87-87F1-4CF6-A787-518821E8B13D}" type="pres">
      <dgm:prSet presAssocID="{6F0CC39C-E91F-47F5-981B-586B014D8DDF}" presName="rootComposite"/>
      <dgm:spPr/>
    </dgm:pt>
    <dgm:pt modelId="{A0B29BCC-D8B0-42CD-8379-63F0FE369F29}" type="pres">
      <dgm:prSet presAssocID="{6F0CC39C-E91F-47F5-981B-586B014D8DDF}" presName="hierChild4"/>
      <dgm:spPr/>
    </dgm:pt>
    <dgm:pt modelId="{FCDA0B79-3A60-40D4-88B4-47396047FF20}" type="pres">
      <dgm:prSet presAssocID="{6F0CC39C-E91F-47F5-981B-586B014D8DDF}" presName="hierChild5"/>
      <dgm:spPr/>
    </dgm:pt>
    <dgm:pt modelId="{5713C3E2-AE35-4226-A4C5-9D6F12B8F114}" type="pres">
      <dgm:prSet presAssocID="{6F0CC39C-E91F-47F5-981B-586B014D8DDF}" presName="rootText" presStyleLbl="node3" presStyleIdx="10" presStyleCnt="17">
        <dgm:presLayoutVars>
          <dgm:chPref val="3"/>
        </dgm:presLayoutVars>
      </dgm:prSet>
      <dgm:spPr/>
    </dgm:pt>
    <dgm:pt modelId="{40CC4BFB-D7C2-4B46-AB13-0C04317FD5FE}" type="pres">
      <dgm:prSet presAssocID="{6F0CC39C-E91F-47F5-981B-586B014D8DDF}" presName="rootConnector" presStyleLbl="node3" presStyleIdx="10" presStyleCnt="17"/>
      <dgm:spPr/>
    </dgm:pt>
    <dgm:pt modelId="{7F4315A9-4EBA-449A-A0E2-B4517EA5978D}" type="pres">
      <dgm:prSet presAssocID="{FCEBBEB7-A8D0-4B68-AAAB-E0BE99B1E0D7}" presName="Name35" presStyleLbl="parChTrans1D2" presStyleIdx="5" presStyleCnt="9"/>
      <dgm:spPr/>
    </dgm:pt>
    <dgm:pt modelId="{9C84A668-BC3D-4064-B9DE-08C4800C04B1}" type="pres">
      <dgm:prSet presAssocID="{336AFE3D-EB80-43C4-830E-13FA4374826A}" presName="hierRoot2">
        <dgm:presLayoutVars>
          <dgm:hierBranch val="init"/>
        </dgm:presLayoutVars>
      </dgm:prSet>
      <dgm:spPr/>
    </dgm:pt>
    <dgm:pt modelId="{3FF8337A-CDA1-40BC-8142-98EA838CC6CB}" type="pres">
      <dgm:prSet presAssocID="{336AFE3D-EB80-43C4-830E-13FA4374826A}" presName="rootComposite"/>
      <dgm:spPr/>
    </dgm:pt>
    <dgm:pt modelId="{F4F70E03-A44E-4786-AB65-E6E52160F713}" type="pres">
      <dgm:prSet presAssocID="{336AFE3D-EB80-43C4-830E-13FA4374826A}" presName="hierChild4"/>
      <dgm:spPr/>
    </dgm:pt>
    <dgm:pt modelId="{0ADE755D-C991-4C33-BC10-95164B34AA3D}" type="pres">
      <dgm:prSet presAssocID="{336AFE3D-EB80-43C4-830E-13FA4374826A}" presName="hierChild5"/>
      <dgm:spPr/>
    </dgm:pt>
    <dgm:pt modelId="{0A196D10-6DB1-42F4-BE0F-335BF6CFA293}" type="pres">
      <dgm:prSet presAssocID="{336AFE3D-EB80-43C4-830E-13FA4374826A}" presName="rootText" presStyleLbl="node2" presStyleIdx="5" presStyleCnt="9">
        <dgm:presLayoutVars>
          <dgm:chPref val="3"/>
        </dgm:presLayoutVars>
      </dgm:prSet>
      <dgm:spPr/>
    </dgm:pt>
    <dgm:pt modelId="{BF016987-4AC2-4578-B7A9-3D4344136C3D}" type="pres">
      <dgm:prSet presAssocID="{336AFE3D-EB80-43C4-830E-13FA4374826A}" presName="rootConnector" presStyleLbl="node2" presStyleIdx="5" presStyleCnt="9"/>
      <dgm:spPr/>
    </dgm:pt>
    <dgm:pt modelId="{E5EA9234-C338-43C8-8FED-589A937965AE}" type="pres">
      <dgm:prSet presAssocID="{C2B7B1AE-A4C7-49A7-9D5F-CA6DA526F280}" presName="Name37" presStyleLbl="parChTrans1D3" presStyleIdx="11" presStyleCnt="17"/>
      <dgm:spPr/>
    </dgm:pt>
    <dgm:pt modelId="{69688D9F-C234-4839-B41B-0736596B5E21}" type="pres">
      <dgm:prSet presAssocID="{0FEFEF47-3F12-44A7-B4CF-BD3EA3AE1832}" presName="hierRoot2">
        <dgm:presLayoutVars>
          <dgm:hierBranch val="init"/>
        </dgm:presLayoutVars>
      </dgm:prSet>
      <dgm:spPr/>
    </dgm:pt>
    <dgm:pt modelId="{428AA6EB-0EE6-402E-A80B-772054C27D67}" type="pres">
      <dgm:prSet presAssocID="{0FEFEF47-3F12-44A7-B4CF-BD3EA3AE1832}" presName="rootComposite"/>
      <dgm:spPr/>
    </dgm:pt>
    <dgm:pt modelId="{67D03C20-2960-4EBB-99F1-91B2C33A16AA}" type="pres">
      <dgm:prSet presAssocID="{0FEFEF47-3F12-44A7-B4CF-BD3EA3AE1832}" presName="hierChild4"/>
      <dgm:spPr/>
    </dgm:pt>
    <dgm:pt modelId="{B5A5963A-B1D1-499C-9F2F-F580F9B38E24}" type="pres">
      <dgm:prSet presAssocID="{0FEFEF47-3F12-44A7-B4CF-BD3EA3AE1832}" presName="hierChild5"/>
      <dgm:spPr/>
    </dgm:pt>
    <dgm:pt modelId="{3CF8CBC4-A686-4FF4-B07D-DAF29EE550EC}" type="pres">
      <dgm:prSet presAssocID="{0FEFEF47-3F12-44A7-B4CF-BD3EA3AE1832}" presName="rootText" presStyleLbl="node3" presStyleIdx="11" presStyleCnt="17">
        <dgm:presLayoutVars>
          <dgm:chPref val="3"/>
        </dgm:presLayoutVars>
      </dgm:prSet>
      <dgm:spPr/>
    </dgm:pt>
    <dgm:pt modelId="{8814E8E0-B2C4-4A74-B1B7-DE57CB4212BF}" type="pres">
      <dgm:prSet presAssocID="{0FEFEF47-3F12-44A7-B4CF-BD3EA3AE1832}" presName="rootConnector" presStyleLbl="node3" presStyleIdx="11" presStyleCnt="17"/>
      <dgm:spPr/>
    </dgm:pt>
    <dgm:pt modelId="{1A341386-62E6-48F6-91C2-9F0FFBAB367C}" type="pres">
      <dgm:prSet presAssocID="{225496CA-58FD-4C14-872D-670B4510EF85}" presName="Name37" presStyleLbl="parChTrans1D3" presStyleIdx="12" presStyleCnt="17"/>
      <dgm:spPr/>
    </dgm:pt>
    <dgm:pt modelId="{6C69E175-AF39-4950-982C-403B915EB8E4}" type="pres">
      <dgm:prSet presAssocID="{4D372141-D018-44CD-8486-762BA3F8C98B}" presName="hierRoot2">
        <dgm:presLayoutVars>
          <dgm:hierBranch val="init"/>
        </dgm:presLayoutVars>
      </dgm:prSet>
      <dgm:spPr/>
    </dgm:pt>
    <dgm:pt modelId="{EE6DDC7C-EBE0-4747-B5FC-B2BD82128FEB}" type="pres">
      <dgm:prSet presAssocID="{4D372141-D018-44CD-8486-762BA3F8C98B}" presName="rootComposite"/>
      <dgm:spPr/>
    </dgm:pt>
    <dgm:pt modelId="{50D24070-5509-42A8-84F3-2764A42C5763}" type="pres">
      <dgm:prSet presAssocID="{4D372141-D018-44CD-8486-762BA3F8C98B}" presName="hierChild4"/>
      <dgm:spPr/>
    </dgm:pt>
    <dgm:pt modelId="{24D69FF4-55E6-4E64-91D7-5D89D83FCD0B}" type="pres">
      <dgm:prSet presAssocID="{4D372141-D018-44CD-8486-762BA3F8C98B}" presName="hierChild5"/>
      <dgm:spPr/>
    </dgm:pt>
    <dgm:pt modelId="{AB5DDF02-2A13-4FF3-A1D8-AE7C4DA57C22}" type="pres">
      <dgm:prSet presAssocID="{4D372141-D018-44CD-8486-762BA3F8C98B}" presName="rootText" presStyleLbl="node3" presStyleIdx="12" presStyleCnt="17">
        <dgm:presLayoutVars>
          <dgm:chPref val="3"/>
        </dgm:presLayoutVars>
      </dgm:prSet>
      <dgm:spPr/>
    </dgm:pt>
    <dgm:pt modelId="{C401F8A2-7712-4155-95C9-A102181CEA95}" type="pres">
      <dgm:prSet presAssocID="{4D372141-D018-44CD-8486-762BA3F8C98B}" presName="rootConnector" presStyleLbl="node3" presStyleIdx="12" presStyleCnt="17"/>
      <dgm:spPr/>
    </dgm:pt>
    <dgm:pt modelId="{6D5445D4-E6D3-4F7F-9AA0-79A0447D28C2}" type="pres">
      <dgm:prSet presAssocID="{6C57C327-D107-4B11-9FDE-7FDD59089812}" presName="Name35" presStyleLbl="parChTrans1D2" presStyleIdx="6" presStyleCnt="9"/>
      <dgm:spPr/>
    </dgm:pt>
    <dgm:pt modelId="{1260F943-0DB2-40E7-B441-CCFD46701E2C}" type="pres">
      <dgm:prSet presAssocID="{6EB7BDCC-0AC8-4A1B-A3B8-5ED161641C9A}" presName="hierRoot2">
        <dgm:presLayoutVars>
          <dgm:hierBranch val="init"/>
        </dgm:presLayoutVars>
      </dgm:prSet>
      <dgm:spPr/>
    </dgm:pt>
    <dgm:pt modelId="{472FD8CA-FAB1-4074-AAE0-B5A11EB2ABA5}" type="pres">
      <dgm:prSet presAssocID="{6EB7BDCC-0AC8-4A1B-A3B8-5ED161641C9A}" presName="rootComposite"/>
      <dgm:spPr/>
    </dgm:pt>
    <dgm:pt modelId="{01C7822A-1E78-42A4-9FB2-DA6299849BAB}" type="pres">
      <dgm:prSet presAssocID="{6EB7BDCC-0AC8-4A1B-A3B8-5ED161641C9A}" presName="hierChild4"/>
      <dgm:spPr/>
    </dgm:pt>
    <dgm:pt modelId="{8E46B8FE-2F15-4FAF-A547-65D8BC3703A8}" type="pres">
      <dgm:prSet presAssocID="{6EB7BDCC-0AC8-4A1B-A3B8-5ED161641C9A}" presName="hierChild5"/>
      <dgm:spPr/>
    </dgm:pt>
    <dgm:pt modelId="{DB731DD8-DC2C-4F0F-84BD-2E7409084FA6}" type="pres">
      <dgm:prSet presAssocID="{6EB7BDCC-0AC8-4A1B-A3B8-5ED161641C9A}" presName="rootText" presStyleLbl="node2" presStyleIdx="6" presStyleCnt="9">
        <dgm:presLayoutVars>
          <dgm:chPref val="3"/>
        </dgm:presLayoutVars>
      </dgm:prSet>
      <dgm:spPr/>
    </dgm:pt>
    <dgm:pt modelId="{C6770DE7-B959-4D30-B845-AA25F7EC2AE0}" type="pres">
      <dgm:prSet presAssocID="{6EB7BDCC-0AC8-4A1B-A3B8-5ED161641C9A}" presName="rootConnector" presStyleLbl="node2" presStyleIdx="6" presStyleCnt="9"/>
      <dgm:spPr/>
    </dgm:pt>
    <dgm:pt modelId="{7D0C7F80-67F5-4DF4-99DA-51F511874922}" type="pres">
      <dgm:prSet presAssocID="{310F076C-9489-4D6D-B2A8-64EF654BFFC5}" presName="Name37" presStyleLbl="parChTrans1D3" presStyleIdx="13" presStyleCnt="17"/>
      <dgm:spPr/>
    </dgm:pt>
    <dgm:pt modelId="{8292CCF1-F647-40DC-9CA4-60609644802C}" type="pres">
      <dgm:prSet presAssocID="{434EEFA1-F7E8-4DFA-A197-2B824185EEEF}" presName="hierRoot2">
        <dgm:presLayoutVars>
          <dgm:hierBranch val="init"/>
        </dgm:presLayoutVars>
      </dgm:prSet>
      <dgm:spPr/>
    </dgm:pt>
    <dgm:pt modelId="{C14B6A02-67EB-4946-A252-F3ECA99A4B98}" type="pres">
      <dgm:prSet presAssocID="{434EEFA1-F7E8-4DFA-A197-2B824185EEEF}" presName="rootComposite"/>
      <dgm:spPr/>
    </dgm:pt>
    <dgm:pt modelId="{C941FA88-575C-4E71-B7B4-BEC70B9AF42F}" type="pres">
      <dgm:prSet presAssocID="{434EEFA1-F7E8-4DFA-A197-2B824185EEEF}" presName="hierChild4"/>
      <dgm:spPr/>
    </dgm:pt>
    <dgm:pt modelId="{9B9C510A-9ABE-4B53-A147-42785ADCDF6D}" type="pres">
      <dgm:prSet presAssocID="{434EEFA1-F7E8-4DFA-A197-2B824185EEEF}" presName="hierChild5"/>
      <dgm:spPr/>
    </dgm:pt>
    <dgm:pt modelId="{0AD0D365-5183-4F98-A7F1-3FE41C5361E0}" type="pres">
      <dgm:prSet presAssocID="{434EEFA1-F7E8-4DFA-A197-2B824185EEEF}" presName="rootText" presStyleLbl="node3" presStyleIdx="13" presStyleCnt="17">
        <dgm:presLayoutVars>
          <dgm:chPref val="3"/>
        </dgm:presLayoutVars>
      </dgm:prSet>
      <dgm:spPr/>
    </dgm:pt>
    <dgm:pt modelId="{6A0FA309-22E1-4A56-B380-149819A5F9D3}" type="pres">
      <dgm:prSet presAssocID="{434EEFA1-F7E8-4DFA-A197-2B824185EEEF}" presName="rootConnector" presStyleLbl="node3" presStyleIdx="13" presStyleCnt="17"/>
      <dgm:spPr/>
    </dgm:pt>
    <dgm:pt modelId="{4ABE2732-CB32-4BC1-A515-FF623F942F84}" type="pres">
      <dgm:prSet presAssocID="{4F2C2A29-F861-4015-A23B-0C1E381915C6}" presName="Name37" presStyleLbl="parChTrans1D3" presStyleIdx="14" presStyleCnt="17"/>
      <dgm:spPr/>
    </dgm:pt>
    <dgm:pt modelId="{4B794C6A-78EB-4223-8BFC-B93FD9174DDB}" type="pres">
      <dgm:prSet presAssocID="{3E92DD36-D38D-494E-B7FD-5EEF143BF76B}" presName="hierRoot2">
        <dgm:presLayoutVars>
          <dgm:hierBranch val="init"/>
        </dgm:presLayoutVars>
      </dgm:prSet>
      <dgm:spPr/>
    </dgm:pt>
    <dgm:pt modelId="{80638A2D-9F48-4B63-A93B-C8753F8B6C0B}" type="pres">
      <dgm:prSet presAssocID="{3E92DD36-D38D-494E-B7FD-5EEF143BF76B}" presName="rootComposite"/>
      <dgm:spPr/>
    </dgm:pt>
    <dgm:pt modelId="{BA39BF91-84DE-4F33-B7AE-78F7DE23C531}" type="pres">
      <dgm:prSet presAssocID="{3E92DD36-D38D-494E-B7FD-5EEF143BF76B}" presName="hierChild4"/>
      <dgm:spPr/>
    </dgm:pt>
    <dgm:pt modelId="{25630479-2497-480B-AE5F-1EE18633BB26}" type="pres">
      <dgm:prSet presAssocID="{3E92DD36-D38D-494E-B7FD-5EEF143BF76B}" presName="hierChild5"/>
      <dgm:spPr/>
    </dgm:pt>
    <dgm:pt modelId="{308A9F47-172C-4508-B143-8864994FAC51}" type="pres">
      <dgm:prSet presAssocID="{3E92DD36-D38D-494E-B7FD-5EEF143BF76B}" presName="rootText" presStyleLbl="node3" presStyleIdx="14" presStyleCnt="17">
        <dgm:presLayoutVars>
          <dgm:chPref val="3"/>
        </dgm:presLayoutVars>
      </dgm:prSet>
      <dgm:spPr/>
    </dgm:pt>
    <dgm:pt modelId="{9C091CB4-ECCB-4BE3-9A4A-0EF56B5082AD}" type="pres">
      <dgm:prSet presAssocID="{3E92DD36-D38D-494E-B7FD-5EEF143BF76B}" presName="rootConnector" presStyleLbl="node3" presStyleIdx="14" presStyleCnt="17"/>
      <dgm:spPr/>
    </dgm:pt>
    <dgm:pt modelId="{626D48BA-F04D-433F-A18F-D90AEF3A6851}" type="pres">
      <dgm:prSet presAssocID="{F5BC92B5-4CED-4528-AAA9-8C2E4FD64BB8}" presName="Name35" presStyleLbl="parChTrans1D2" presStyleIdx="7" presStyleCnt="9"/>
      <dgm:spPr/>
    </dgm:pt>
    <dgm:pt modelId="{441AFBF5-EEB6-4BD3-B2A8-860D705326AB}" type="pres">
      <dgm:prSet presAssocID="{FFFB325C-D700-4D2C-8264-51FED2AB50E3}" presName="hierRoot2">
        <dgm:presLayoutVars>
          <dgm:hierBranch val="init"/>
        </dgm:presLayoutVars>
      </dgm:prSet>
      <dgm:spPr/>
    </dgm:pt>
    <dgm:pt modelId="{0C5584E8-ED54-4DD9-BA57-660ED09446BD}" type="pres">
      <dgm:prSet presAssocID="{FFFB325C-D700-4D2C-8264-51FED2AB50E3}" presName="rootComposite"/>
      <dgm:spPr/>
    </dgm:pt>
    <dgm:pt modelId="{71864B32-5C00-49FC-8110-DEB2DB9B4533}" type="pres">
      <dgm:prSet presAssocID="{FFFB325C-D700-4D2C-8264-51FED2AB50E3}" presName="hierChild4"/>
      <dgm:spPr/>
    </dgm:pt>
    <dgm:pt modelId="{39B41639-BB71-497A-9F24-FA2420CD6ED2}" type="pres">
      <dgm:prSet presAssocID="{FFFB325C-D700-4D2C-8264-51FED2AB50E3}" presName="hierChild5"/>
      <dgm:spPr/>
    </dgm:pt>
    <dgm:pt modelId="{1F810D0F-A2E2-4205-9586-F08CD3477A49}" type="pres">
      <dgm:prSet presAssocID="{FFFB325C-D700-4D2C-8264-51FED2AB50E3}" presName="rootText" presStyleLbl="node2" presStyleIdx="7" presStyleCnt="9">
        <dgm:presLayoutVars>
          <dgm:chPref val="3"/>
        </dgm:presLayoutVars>
      </dgm:prSet>
      <dgm:spPr/>
    </dgm:pt>
    <dgm:pt modelId="{F3D84EA6-7A3B-465D-9979-45DAC8DF7FB2}" type="pres">
      <dgm:prSet presAssocID="{FFFB325C-D700-4D2C-8264-51FED2AB50E3}" presName="rootConnector" presStyleLbl="node2" presStyleIdx="7" presStyleCnt="9"/>
      <dgm:spPr/>
    </dgm:pt>
    <dgm:pt modelId="{F3E92AA2-DD60-4E25-AEB3-DF7E6DCCD86E}" type="pres">
      <dgm:prSet presAssocID="{7B48C2AC-96FC-497C-BBDC-96F68CD6C298}" presName="Name37" presStyleLbl="parChTrans1D3" presStyleIdx="15" presStyleCnt="17"/>
      <dgm:spPr/>
    </dgm:pt>
    <dgm:pt modelId="{CD8E263D-8FAA-4B1A-8715-21DD06F57B37}" type="pres">
      <dgm:prSet presAssocID="{36280D50-8797-46AD-9E88-6BE051435686}" presName="hierRoot2">
        <dgm:presLayoutVars>
          <dgm:hierBranch val="init"/>
        </dgm:presLayoutVars>
      </dgm:prSet>
      <dgm:spPr/>
    </dgm:pt>
    <dgm:pt modelId="{64A541DF-F916-4995-AF0F-479C79A0516C}" type="pres">
      <dgm:prSet presAssocID="{36280D50-8797-46AD-9E88-6BE051435686}" presName="rootComposite"/>
      <dgm:spPr/>
    </dgm:pt>
    <dgm:pt modelId="{C5E6702B-EF6E-4881-AED1-818558E99602}" type="pres">
      <dgm:prSet presAssocID="{36280D50-8797-46AD-9E88-6BE051435686}" presName="hierChild4"/>
      <dgm:spPr/>
    </dgm:pt>
    <dgm:pt modelId="{A0D988BC-3BCE-4EC5-A801-CCC7693C65EE}" type="pres">
      <dgm:prSet presAssocID="{36280D50-8797-46AD-9E88-6BE051435686}" presName="hierChild5"/>
      <dgm:spPr/>
    </dgm:pt>
    <dgm:pt modelId="{866FC3F8-4196-4594-B05B-8EAD27CC87DC}" type="pres">
      <dgm:prSet presAssocID="{36280D50-8797-46AD-9E88-6BE051435686}" presName="rootText" presStyleLbl="node3" presStyleIdx="15" presStyleCnt="17">
        <dgm:presLayoutVars>
          <dgm:chPref val="3"/>
        </dgm:presLayoutVars>
      </dgm:prSet>
      <dgm:spPr/>
    </dgm:pt>
    <dgm:pt modelId="{3B8BBB76-4176-41A0-8A74-DFF5C4C0F462}" type="pres">
      <dgm:prSet presAssocID="{36280D50-8797-46AD-9E88-6BE051435686}" presName="rootConnector" presStyleLbl="node3" presStyleIdx="15" presStyleCnt="17"/>
      <dgm:spPr/>
    </dgm:pt>
    <dgm:pt modelId="{317913D2-9214-433E-830B-E0157803D8E9}" type="pres">
      <dgm:prSet presAssocID="{BCF67269-6234-405C-83CF-6E8A0CF0C226}" presName="Name37" presStyleLbl="parChTrans1D3" presStyleIdx="16" presStyleCnt="17"/>
      <dgm:spPr/>
    </dgm:pt>
    <dgm:pt modelId="{7694530A-5844-4EA4-B21F-9BC975F9E67E}" type="pres">
      <dgm:prSet presAssocID="{5FD37856-8902-4C16-937F-954057056784}" presName="hierRoot2">
        <dgm:presLayoutVars>
          <dgm:hierBranch val="init"/>
        </dgm:presLayoutVars>
      </dgm:prSet>
      <dgm:spPr/>
    </dgm:pt>
    <dgm:pt modelId="{EC7E8081-D2CD-46C0-96CC-45E56CA747D3}" type="pres">
      <dgm:prSet presAssocID="{5FD37856-8902-4C16-937F-954057056784}" presName="rootComposite"/>
      <dgm:spPr/>
    </dgm:pt>
    <dgm:pt modelId="{4CDF2D75-F52D-4AE2-BA81-70DC5D8FDE02}" type="pres">
      <dgm:prSet presAssocID="{5FD37856-8902-4C16-937F-954057056784}" presName="hierChild4"/>
      <dgm:spPr/>
    </dgm:pt>
    <dgm:pt modelId="{E302AF40-2874-45D2-9057-045850A0B82E}" type="pres">
      <dgm:prSet presAssocID="{5FD37856-8902-4C16-937F-954057056784}" presName="hierChild5"/>
      <dgm:spPr/>
    </dgm:pt>
    <dgm:pt modelId="{87DBE410-2E1A-46B6-B858-A85939E5F6ED}" type="pres">
      <dgm:prSet presAssocID="{5FD37856-8902-4C16-937F-954057056784}" presName="rootText" presStyleLbl="node3" presStyleIdx="16" presStyleCnt="17">
        <dgm:presLayoutVars>
          <dgm:chPref val="3"/>
        </dgm:presLayoutVars>
      </dgm:prSet>
      <dgm:spPr/>
    </dgm:pt>
    <dgm:pt modelId="{4D734A4E-EAB2-4457-B28E-F866CD6C9B68}" type="pres">
      <dgm:prSet presAssocID="{5FD37856-8902-4C16-937F-954057056784}" presName="rootConnector" presStyleLbl="node3" presStyleIdx="16" presStyleCnt="17"/>
      <dgm:spPr/>
    </dgm:pt>
    <dgm:pt modelId="{208D6E2F-BD75-441F-9A0C-566B185289A3}" type="pres">
      <dgm:prSet presAssocID="{8537B67F-CC7A-4952-94A2-4443AB85812E}" presName="Name35" presStyleLbl="parChTrans1D2" presStyleIdx="8" presStyleCnt="9"/>
      <dgm:spPr/>
    </dgm:pt>
    <dgm:pt modelId="{57553B20-0466-4CC3-BBCE-E163C32601BA}" type="pres">
      <dgm:prSet presAssocID="{5B14150C-934F-48D8-8E99-E60C44440A2C}" presName="hierRoot2">
        <dgm:presLayoutVars>
          <dgm:hierBranch val="init"/>
        </dgm:presLayoutVars>
      </dgm:prSet>
      <dgm:spPr/>
    </dgm:pt>
    <dgm:pt modelId="{4B6CDF45-3B67-49E1-A598-C957639C3C15}" type="pres">
      <dgm:prSet presAssocID="{5B14150C-934F-48D8-8E99-E60C44440A2C}" presName="rootComposite"/>
      <dgm:spPr/>
    </dgm:pt>
    <dgm:pt modelId="{3689E1F2-8119-411C-BEFA-A328470BA3D0}" type="pres">
      <dgm:prSet presAssocID="{5B14150C-934F-48D8-8E99-E60C44440A2C}" presName="hierChild4"/>
      <dgm:spPr/>
    </dgm:pt>
    <dgm:pt modelId="{7DB1E61F-3F04-4768-8636-4458AC12D252}" type="pres">
      <dgm:prSet presAssocID="{5B14150C-934F-48D8-8E99-E60C44440A2C}" presName="hierChild5"/>
      <dgm:spPr/>
    </dgm:pt>
    <dgm:pt modelId="{A583D032-AF0F-42B9-8181-4DFBA1F10D6C}" type="pres">
      <dgm:prSet presAssocID="{5B14150C-934F-48D8-8E99-E60C44440A2C}" presName="rootText" presStyleLbl="node2" presStyleIdx="8" presStyleCnt="9">
        <dgm:presLayoutVars>
          <dgm:chPref val="3"/>
        </dgm:presLayoutVars>
      </dgm:prSet>
      <dgm:spPr/>
    </dgm:pt>
    <dgm:pt modelId="{AC77D8C5-1563-47E6-B35D-584D30E8368F}" type="pres">
      <dgm:prSet presAssocID="{5B14150C-934F-48D8-8E99-E60C44440A2C}" presName="rootConnector" presStyleLbl="node2" presStyleIdx="8" presStyleCnt="9"/>
      <dgm:spPr/>
    </dgm:pt>
  </dgm:ptLst>
  <dgm:cxnLst>
    <dgm:cxn modelId="{FAC80910-77C9-40C6-950E-C2467E2B07D3}" srcId="{47DF8C00-B952-4702-B0DA-3EED2DBA03DB}" destId="{4DC86B13-4FA1-44C6-82BC-D8385D8354DA}" srcOrd="0" destOrd="0" parTransId="{0D53D4CF-B6D2-46AB-9589-5418341491E5}" sibTransId="{339D5505-A5A6-4044-80FA-97F3DE78B8FB}"/>
    <dgm:cxn modelId="{32DD0576-0AEF-4DB1-A5FE-47B80A7526D2}" srcId="{4DC86B13-4FA1-44C6-82BC-D8385D8354DA}" destId="{334D6726-9BE1-4516-8C32-9E1A74A9A292}" srcOrd="0" destOrd="0" parTransId="{2D0430EA-04B6-4742-9ABC-1A92B3575DAE}" sibTransId="{3737EFA9-860E-422D-B1B0-7F1C0FC37659}"/>
    <dgm:cxn modelId="{CE79A48E-3F5E-44EB-9780-22A7646C65C0}" srcId="{334D6726-9BE1-4516-8C32-9E1A74A9A292}" destId="{91E912A1-CCD8-4735-98E6-4647DAFC0D3E}" srcOrd="0" destOrd="0" parTransId="{BFADD2A7-78F1-4082-9229-FDB2D8251F6C}" sibTransId="{E45C244F-2F6F-4D49-A1DA-29AFD88204F9}"/>
    <dgm:cxn modelId="{147982FD-E52A-4C1F-8D35-5778CFC8D85B}" srcId="{334D6726-9BE1-4516-8C32-9E1A74A9A292}" destId="{629FA644-BB16-4033-928F-BD13F1632DBB}" srcOrd="1" destOrd="0" parTransId="{925DD82A-107C-4641-A5EC-443A52B0DC48}" sibTransId="{8AB2F3FF-A63C-4784-A442-18720760BA5A}"/>
    <dgm:cxn modelId="{D97A5ADE-D809-4538-A755-CBF224975AC4}" srcId="{4DC86B13-4FA1-44C6-82BC-D8385D8354DA}" destId="{FC8A202B-9764-45C1-AD83-C85A401472A6}" srcOrd="1" destOrd="0" parTransId="{8D5AB008-94F2-4226-A701-E90B0242C20F}" sibTransId="{1C342A0B-3699-40F6-B9AA-E4D3B607BA82}"/>
    <dgm:cxn modelId="{A8884BF4-E4E5-444B-AA3F-7D41A34BBAE6}" srcId="{FC8A202B-9764-45C1-AD83-C85A401472A6}" destId="{0DB48439-14E0-4F0D-864A-22134B50BE75}" srcOrd="0" destOrd="0" parTransId="{4013D588-7AB4-46E6-9CC5-4AEC2A70E4CF}" sibTransId="{6C1E9F7B-A816-49B5-BB29-F7B55D1D001C}"/>
    <dgm:cxn modelId="{40F8E5DF-88DE-4908-B582-F2BBF4A50E7E}" srcId="{FC8A202B-9764-45C1-AD83-C85A401472A6}" destId="{E0BAA04C-5A49-4D18-8B38-AC874B285338}" srcOrd="1" destOrd="0" parTransId="{6276E47F-24E8-4918-A076-E2305271AD40}" sibTransId="{87E8A609-DC1F-40FD-AEE3-6EE804743074}"/>
    <dgm:cxn modelId="{950D3A1A-C3EE-4701-BFC7-D83C16A24FB6}" srcId="{4DC86B13-4FA1-44C6-82BC-D8385D8354DA}" destId="{7E3A727F-D66B-4675-9FF8-02ED6059ED26}" srcOrd="2" destOrd="0" parTransId="{07219EB0-C4C9-4BED-A566-1DC1DF0A45CD}" sibTransId="{5BF52EA4-AFB5-4EDC-8EB2-66EF78603DF0}"/>
    <dgm:cxn modelId="{AA9391A5-BA79-46B0-99AA-8E572E1D9FB6}" srcId="{7E3A727F-D66B-4675-9FF8-02ED6059ED26}" destId="{27FF0F8B-1AA7-44D9-A203-F1EB3CC5C32F}" srcOrd="0" destOrd="0" parTransId="{7B3B0BD7-EA20-473E-8D0A-997FE65561CB}" sibTransId="{73D68518-23EF-4B10-81CC-788BCDF29C26}"/>
    <dgm:cxn modelId="{F3D55426-5678-488F-9054-004F5AEBF633}" srcId="{7E3A727F-D66B-4675-9FF8-02ED6059ED26}" destId="{83E6A669-1A4A-4C85-8EAF-2BDAEE5C8A75}" srcOrd="1" destOrd="0" parTransId="{0DE11C06-8FFA-4142-9D85-B31295735F2C}" sibTransId="{BCEC7B91-C9D2-4A63-B5D0-85EDAB28214F}"/>
    <dgm:cxn modelId="{66DA6999-59CB-4881-A53D-3E85E6738202}" srcId="{4DC86B13-4FA1-44C6-82BC-D8385D8354DA}" destId="{6C1FA7D9-A98E-4B69-9798-53568E7AAE02}" srcOrd="3" destOrd="0" parTransId="{3089E86B-21D2-4647-8DB5-7FC137C3B938}" sibTransId="{E7107CCC-B64F-43A4-9CBE-EA3EDB5B02EE}"/>
    <dgm:cxn modelId="{8F047987-8B51-494F-B542-07A300D3CE4B}" srcId="{6C1FA7D9-A98E-4B69-9798-53568E7AAE02}" destId="{F50EB8A7-9DEE-41DB-B6D0-4C43A2D420D7}" srcOrd="0" destOrd="0" parTransId="{D89AB723-BBC6-4E4A-999F-77ED7E8A6424}" sibTransId="{10879546-FAB9-4CB8-877A-A4C822C5F7B9}"/>
    <dgm:cxn modelId="{9619683B-F6EE-4F92-BDBC-49A74731415F}" srcId="{6C1FA7D9-A98E-4B69-9798-53568E7AAE02}" destId="{F51EAB1B-2492-454A-9A86-7D847A7D972E}" srcOrd="1" destOrd="0" parTransId="{B27E9894-C6ED-47AA-A080-885DEE00BD88}" sibTransId="{99F7C067-80D8-41E2-A74C-737619C1FBCD}"/>
    <dgm:cxn modelId="{290D017A-C878-49CA-B6F6-355A128FF7E5}" srcId="{4DC86B13-4FA1-44C6-82BC-D8385D8354DA}" destId="{DB866847-94AD-4BCE-9B06-1FD87533CA64}" srcOrd="4" destOrd="0" parTransId="{E2C8D8AE-AED4-4F60-A060-355DE7DAF352}" sibTransId="{505E0B9A-D8E1-4070-81ED-BD87E7B8B02C}"/>
    <dgm:cxn modelId="{132BF8A3-308E-4398-94E1-F108FB7DB86F}" srcId="{DB866847-94AD-4BCE-9B06-1FD87533CA64}" destId="{615F86B9-3C4F-4623-A9C7-AD772E0C44FD}" srcOrd="0" destOrd="0" parTransId="{77CB9D19-1B74-40D8-AC78-D0287DC7D13E}" sibTransId="{7CC563B6-E25E-4188-83CF-F26771A6D92A}"/>
    <dgm:cxn modelId="{6FFAB0FA-0058-412A-97B8-4065B4741A7F}" srcId="{DB866847-94AD-4BCE-9B06-1FD87533CA64}" destId="{7CD338DC-1A63-4848-BCCC-AB895FD7964F}" srcOrd="1" destOrd="0" parTransId="{75BDC50A-3735-46B4-97BD-6FDE9503A4B7}" sibTransId="{FAD51AF7-C3DD-458A-97AB-046E46460334}"/>
    <dgm:cxn modelId="{14A1D4AB-DEB5-46FC-A67F-D6291DDF4FC9}" srcId="{DB866847-94AD-4BCE-9B06-1FD87533CA64}" destId="{6F0CC39C-E91F-47F5-981B-586B014D8DDF}" srcOrd="2" destOrd="0" parTransId="{03A221A2-1EA4-4C9A-8367-0F0B9F3775A6}" sibTransId="{60767CDA-899E-400B-B1D3-08F7E0C6632D}"/>
    <dgm:cxn modelId="{8C10138C-B492-44C2-ABC6-22DA0E856293}" srcId="{4DC86B13-4FA1-44C6-82BC-D8385D8354DA}" destId="{336AFE3D-EB80-43C4-830E-13FA4374826A}" srcOrd="5" destOrd="0" parTransId="{FCEBBEB7-A8D0-4B68-AAAB-E0BE99B1E0D7}" sibTransId="{47923E60-722C-4E67-B82D-00ED9863407B}"/>
    <dgm:cxn modelId="{283F54D1-B411-41BC-B668-4A6F291CC766}" srcId="{336AFE3D-EB80-43C4-830E-13FA4374826A}" destId="{0FEFEF47-3F12-44A7-B4CF-BD3EA3AE1832}" srcOrd="0" destOrd="0" parTransId="{C2B7B1AE-A4C7-49A7-9D5F-CA6DA526F280}" sibTransId="{DE5427D1-BAF2-4216-8FCA-0A532C73CF67}"/>
    <dgm:cxn modelId="{FD91F098-EAE1-479E-9A2E-212D36036FD6}" srcId="{336AFE3D-EB80-43C4-830E-13FA4374826A}" destId="{4D372141-D018-44CD-8486-762BA3F8C98B}" srcOrd="1" destOrd="0" parTransId="{225496CA-58FD-4C14-872D-670B4510EF85}" sibTransId="{A9464E2D-2B89-44E2-B35E-7FD300720727}"/>
    <dgm:cxn modelId="{2395C334-FB01-44E5-BC86-0DBE3E9B207E}" srcId="{4DC86B13-4FA1-44C6-82BC-D8385D8354DA}" destId="{6EB7BDCC-0AC8-4A1B-A3B8-5ED161641C9A}" srcOrd="6" destOrd="0" parTransId="{6C57C327-D107-4B11-9FDE-7FDD59089812}" sibTransId="{AE4712E7-EC0A-4B6E-A69F-6E9E4547EBB6}"/>
    <dgm:cxn modelId="{6ED8189B-F25C-4F24-9FE1-F441EA117A68}" srcId="{6EB7BDCC-0AC8-4A1B-A3B8-5ED161641C9A}" destId="{434EEFA1-F7E8-4DFA-A197-2B824185EEEF}" srcOrd="0" destOrd="0" parTransId="{310F076C-9489-4D6D-B2A8-64EF654BFFC5}" sibTransId="{238F02C7-E641-4104-A958-D0B43F3BE8CB}"/>
    <dgm:cxn modelId="{781E29F1-0144-4912-8B5A-B717DB31D24B}" srcId="{6EB7BDCC-0AC8-4A1B-A3B8-5ED161641C9A}" destId="{3E92DD36-D38D-494E-B7FD-5EEF143BF76B}" srcOrd="1" destOrd="0" parTransId="{4F2C2A29-F861-4015-A23B-0C1E381915C6}" sibTransId="{161BC196-C3D5-49EF-8DF1-DA8CFD6A454A}"/>
    <dgm:cxn modelId="{7B0DAAEE-BFEE-4247-832B-69FBF141AF69}" srcId="{4DC86B13-4FA1-44C6-82BC-D8385D8354DA}" destId="{FFFB325C-D700-4D2C-8264-51FED2AB50E3}" srcOrd="7" destOrd="0" parTransId="{F5BC92B5-4CED-4528-AAA9-8C2E4FD64BB8}" sibTransId="{3BD82FE0-0E1F-4789-A37A-F073209C7431}"/>
    <dgm:cxn modelId="{A5E34C77-C170-461E-948E-553C9F71F8D8}" srcId="{FFFB325C-D700-4D2C-8264-51FED2AB50E3}" destId="{36280D50-8797-46AD-9E88-6BE051435686}" srcOrd="0" destOrd="0" parTransId="{7B48C2AC-96FC-497C-BBDC-96F68CD6C298}" sibTransId="{56892F84-3B6C-40CD-A57F-7C7F7611B89A}"/>
    <dgm:cxn modelId="{71B5E6B5-F89B-4E30-A49E-4A723FF2671A}" srcId="{FFFB325C-D700-4D2C-8264-51FED2AB50E3}" destId="{5FD37856-8902-4C16-937F-954057056784}" srcOrd="1" destOrd="0" parTransId="{BCF67269-6234-405C-83CF-6E8A0CF0C226}" sibTransId="{9BD63C3C-CFD1-4DE7-B95C-5E99927957FF}"/>
    <dgm:cxn modelId="{E53AF9A6-4BDE-4BAB-A4C1-7C0CE67133A8}" srcId="{4DC86B13-4FA1-44C6-82BC-D8385D8354DA}" destId="{5B14150C-934F-48D8-8E99-E60C44440A2C}" srcOrd="8" destOrd="0" parTransId="{8537B67F-CC7A-4952-94A2-4443AB85812E}" sibTransId="{6B786B6D-BB9B-4508-A2FB-D89001C22831}"/>
    <dgm:cxn modelId="{C4671D9D-BC2B-41F9-939A-61A3381A6F2F}" type="presOf" srcId="{47DF8C00-B952-4702-B0DA-3EED2DBA03DB}" destId="{F4DF0226-64C5-4918-B1A4-A91F1EE30BB5}" srcOrd="0" destOrd="0"/>
    <dgm:cxn modelId="{189323DC-3DA9-426B-90D7-78EBA788E792}" type="presParOf" srcId="{F4DF0226-64C5-4918-B1A4-A91F1EE30BB5}" destId="{0BEEF61A-A884-4DCF-8EA6-E8CF0E6CE393}" srcOrd="0" destOrd="0"/>
    <dgm:cxn modelId="{38806E5B-2A2D-4548-9A14-6A5368ED47A7}" type="presParOf" srcId="{0BEEF61A-A884-4DCF-8EA6-E8CF0E6CE393}" destId="{244FAEA5-3083-4982-8DEC-50ABA2448D77}" srcOrd="0" destOrd="0"/>
    <dgm:cxn modelId="{7A05302A-EF15-4E1F-AA04-0B2BFD044393}" type="presParOf" srcId="{0BEEF61A-A884-4DCF-8EA6-E8CF0E6CE393}" destId="{D93372E3-E3DA-4897-8C9D-423222AC5C5A}" srcOrd="1" destOrd="0"/>
    <dgm:cxn modelId="{BE513F56-BF30-4CD1-ABFA-6737AAAD345B}" type="presParOf" srcId="{0BEEF61A-A884-4DCF-8EA6-E8CF0E6CE393}" destId="{9DF08FD5-A65D-481B-890B-D88E8F18C9B8}" srcOrd="2" destOrd="0"/>
    <dgm:cxn modelId="{61C90303-458C-4FDE-8DD6-8128FFCB3F07}" type="presParOf" srcId="{244FAEA5-3083-4982-8DEC-50ABA2448D77}" destId="{EB5A2E2B-5C95-49AE-B297-4C66EF7A0510}" srcOrd="0" destOrd="0"/>
    <dgm:cxn modelId="{F3C19295-9A1B-4434-B9C5-17BB384DF078}" type="presOf" srcId="{4DC86B13-4FA1-44C6-82BC-D8385D8354DA}" destId="{EB5A2E2B-5C95-49AE-B297-4C66EF7A0510}" srcOrd="0" destOrd="0"/>
    <dgm:cxn modelId="{A8B2622F-29D9-4A97-9242-7381A3ED6BA1}" type="presParOf" srcId="{244FAEA5-3083-4982-8DEC-50ABA2448D77}" destId="{9CFA1E5C-254F-4315-AC37-49562734EE9F}" srcOrd="1" destOrd="0"/>
    <dgm:cxn modelId="{108FD7E9-BF46-46D4-99A6-5DDF0CFEB1B8}" type="presOf" srcId="{4DC86B13-4FA1-44C6-82BC-D8385D8354DA}" destId="{9CFA1E5C-254F-4315-AC37-49562734EE9F}" srcOrd="0" destOrd="0"/>
    <dgm:cxn modelId="{AA0867F2-3C27-440E-B5B4-CA66652204C3}" type="presParOf" srcId="{D93372E3-E3DA-4897-8C9D-423222AC5C5A}" destId="{2A0DED5F-041E-449B-A475-F835EBCC3787}" srcOrd="0" destOrd="0"/>
    <dgm:cxn modelId="{A71A8A9A-B1DC-4A7C-9351-02F519C68009}" type="presOf" srcId="{2D0430EA-04B6-4742-9ABC-1A92B3575DAE}" destId="{2A0DED5F-041E-449B-A475-F835EBCC3787}" srcOrd="0" destOrd="0"/>
    <dgm:cxn modelId="{1EFBCF80-13F7-4314-A1CE-518C975D25BF}" type="presParOf" srcId="{D93372E3-E3DA-4897-8C9D-423222AC5C5A}" destId="{2EFADC08-7341-4BAE-A101-401045A1882E}" srcOrd="1" destOrd="0"/>
    <dgm:cxn modelId="{20D77BE1-F4A0-4B59-A863-4D11CB4D69D3}" type="presParOf" srcId="{2EFADC08-7341-4BAE-A101-401045A1882E}" destId="{7F8BBBAF-E41D-4F4D-ADBC-B8D79A376BCB}" srcOrd="0" destOrd="0"/>
    <dgm:cxn modelId="{629A980E-D39C-4620-AA45-3F4B6FD199F9}" type="presParOf" srcId="{2EFADC08-7341-4BAE-A101-401045A1882E}" destId="{254D4881-3AD8-4872-9590-E6135EFEB498}" srcOrd="1" destOrd="0"/>
    <dgm:cxn modelId="{58F26B69-DEE6-4B7F-8F8D-7DABB9CBFB75}" type="presParOf" srcId="{2EFADC08-7341-4BAE-A101-401045A1882E}" destId="{2F979AEF-2E16-4CAD-9104-F83BFDB5AA62}" srcOrd="2" destOrd="0"/>
    <dgm:cxn modelId="{91ED0FEF-67CC-497B-8E89-11E9C3ACEDF3}" type="presParOf" srcId="{7F8BBBAF-E41D-4F4D-ADBC-B8D79A376BCB}" destId="{1A09F800-E073-40AC-925A-5A84EDF3787B}" srcOrd="0" destOrd="0"/>
    <dgm:cxn modelId="{416E7287-E3D2-4E1A-86C4-34D0DF3313A1}" type="presOf" srcId="{334D6726-9BE1-4516-8C32-9E1A74A9A292}" destId="{1A09F800-E073-40AC-925A-5A84EDF3787B}" srcOrd="0" destOrd="0"/>
    <dgm:cxn modelId="{6E0E53AB-996E-4F40-AECE-A6496198CA84}" type="presParOf" srcId="{7F8BBBAF-E41D-4F4D-ADBC-B8D79A376BCB}" destId="{560D7864-C227-4C9F-BD60-C3967AAEA34E}" srcOrd="1" destOrd="0"/>
    <dgm:cxn modelId="{82F53359-296C-4774-8F19-865B623F3AFF}" type="presOf" srcId="{334D6726-9BE1-4516-8C32-9E1A74A9A292}" destId="{560D7864-C227-4C9F-BD60-C3967AAEA34E}" srcOrd="0" destOrd="0"/>
    <dgm:cxn modelId="{58720FB0-78EF-4CF7-A4E4-623989F0D0DA}" type="presParOf" srcId="{254D4881-3AD8-4872-9590-E6135EFEB498}" destId="{9D8B2F0F-4848-4189-BCB3-B99C1CBA18CF}" srcOrd="0" destOrd="0"/>
    <dgm:cxn modelId="{D816BD83-A92F-4826-B095-949F0A454D2E}" type="presOf" srcId="{BFADD2A7-78F1-4082-9229-FDB2D8251F6C}" destId="{9D8B2F0F-4848-4189-BCB3-B99C1CBA18CF}" srcOrd="0" destOrd="0"/>
    <dgm:cxn modelId="{DC41B1B5-2845-4D31-8167-39D2CB12DB2D}" type="presParOf" srcId="{254D4881-3AD8-4872-9590-E6135EFEB498}" destId="{29FA03F0-834C-4EB4-BB63-254826B1B4D6}" srcOrd="1" destOrd="0"/>
    <dgm:cxn modelId="{32BC21C1-8656-422D-8A60-7090A562E79F}" type="presParOf" srcId="{29FA03F0-834C-4EB4-BB63-254826B1B4D6}" destId="{47A7B196-D8B6-41FF-975C-A68EB853FAD9}" srcOrd="0" destOrd="0"/>
    <dgm:cxn modelId="{83A3DF7E-DEB1-48F9-8265-A72972B4537A}" type="presParOf" srcId="{29FA03F0-834C-4EB4-BB63-254826B1B4D6}" destId="{EBD125EF-1C3D-4B72-8C5E-B6243DEC3638}" srcOrd="1" destOrd="0"/>
    <dgm:cxn modelId="{269F8E3D-BCD6-41FC-9E45-FCBBB955C468}" type="presParOf" srcId="{29FA03F0-834C-4EB4-BB63-254826B1B4D6}" destId="{F9345AC7-4C42-4F9D-B688-749C64B8D97D}" srcOrd="2" destOrd="0"/>
    <dgm:cxn modelId="{AA201F57-C6C3-4C20-A530-E70E8877B0C6}" type="presParOf" srcId="{47A7B196-D8B6-41FF-975C-A68EB853FAD9}" destId="{78BE5DAC-13EA-4845-8C67-F8D6A041EC82}" srcOrd="0" destOrd="0"/>
    <dgm:cxn modelId="{411932A7-E335-4DA4-99A8-373761FE5485}" type="presOf" srcId="{91E912A1-CCD8-4735-98E6-4647DAFC0D3E}" destId="{78BE5DAC-13EA-4845-8C67-F8D6A041EC82}" srcOrd="0" destOrd="0"/>
    <dgm:cxn modelId="{4BD80ABB-E850-46A7-B476-C779FBF468DF}" type="presParOf" srcId="{47A7B196-D8B6-41FF-975C-A68EB853FAD9}" destId="{01FB9F08-D566-4113-A799-EB447BEA4000}" srcOrd="1" destOrd="0"/>
    <dgm:cxn modelId="{E835920E-D355-4ADF-AE4D-2B238E9D9332}" type="presOf" srcId="{91E912A1-CCD8-4735-98E6-4647DAFC0D3E}" destId="{01FB9F08-D566-4113-A799-EB447BEA4000}" srcOrd="0" destOrd="0"/>
    <dgm:cxn modelId="{48D2039F-EC66-4848-AB1D-A5309BCEE045}" type="presParOf" srcId="{254D4881-3AD8-4872-9590-E6135EFEB498}" destId="{C20D3145-AC79-401D-871B-A21BF3283D2D}" srcOrd="2" destOrd="0"/>
    <dgm:cxn modelId="{A1AF6C40-512F-4DD6-AD3D-CE65BBF8332F}" type="presOf" srcId="{925DD82A-107C-4641-A5EC-443A52B0DC48}" destId="{C20D3145-AC79-401D-871B-A21BF3283D2D}" srcOrd="0" destOrd="0"/>
    <dgm:cxn modelId="{8D670B25-3318-45BE-B5DA-3A08C7F444F0}" type="presParOf" srcId="{254D4881-3AD8-4872-9590-E6135EFEB498}" destId="{CA815514-BA43-4783-8EF7-12A6C989A59C}" srcOrd="3" destOrd="0"/>
    <dgm:cxn modelId="{C21532AE-02E9-41A5-8362-364354DA0EB2}" type="presParOf" srcId="{CA815514-BA43-4783-8EF7-12A6C989A59C}" destId="{F497C5AA-92F0-4333-BF62-DAA65C5D3E3B}" srcOrd="0" destOrd="0"/>
    <dgm:cxn modelId="{BFEDCEFF-BE91-4620-BC02-254D8E2CC2E9}" type="presParOf" srcId="{CA815514-BA43-4783-8EF7-12A6C989A59C}" destId="{9D61A4B7-C085-45BF-8B51-95DE8F3D16D8}" srcOrd="1" destOrd="0"/>
    <dgm:cxn modelId="{058A2579-C7FF-4C09-9F5B-DFC5453FBA2E}" type="presParOf" srcId="{CA815514-BA43-4783-8EF7-12A6C989A59C}" destId="{195E5934-2E58-4995-8A13-EE44849643A2}" srcOrd="2" destOrd="0"/>
    <dgm:cxn modelId="{B70EDA24-3C9B-4CB8-8449-97D5EE1D530B}" type="presParOf" srcId="{F497C5AA-92F0-4333-BF62-DAA65C5D3E3B}" destId="{1D0547B3-9E40-460A-818A-B353C33486D4}" srcOrd="0" destOrd="0"/>
    <dgm:cxn modelId="{D3AA20B5-DDA9-459E-AE8A-B3C817E03CD7}" type="presOf" srcId="{629FA644-BB16-4033-928F-BD13F1632DBB}" destId="{1D0547B3-9E40-460A-818A-B353C33486D4}" srcOrd="0" destOrd="0"/>
    <dgm:cxn modelId="{FC6EC90D-302E-4CCE-B7A2-A36EA29ABFD4}" type="presParOf" srcId="{F497C5AA-92F0-4333-BF62-DAA65C5D3E3B}" destId="{96E37D30-659A-4E5A-8C98-D868B0820E09}" srcOrd="1" destOrd="0"/>
    <dgm:cxn modelId="{31756668-09F8-445B-B655-FDF672894AD2}" type="presOf" srcId="{629FA644-BB16-4033-928F-BD13F1632DBB}" destId="{96E37D30-659A-4E5A-8C98-D868B0820E09}" srcOrd="0" destOrd="0"/>
    <dgm:cxn modelId="{361BE708-D1BC-4F6A-BEFD-C6EFE530BB28}" type="presParOf" srcId="{D93372E3-E3DA-4897-8C9D-423222AC5C5A}" destId="{49740FE6-01D3-41DB-8151-28C3BF6A9AB6}" srcOrd="2" destOrd="0"/>
    <dgm:cxn modelId="{F4F81532-70D9-490C-8AEC-42E76C5EBD92}" type="presOf" srcId="{8D5AB008-94F2-4226-A701-E90B0242C20F}" destId="{49740FE6-01D3-41DB-8151-28C3BF6A9AB6}" srcOrd="0" destOrd="0"/>
    <dgm:cxn modelId="{FAA40AA4-30A3-4AF5-BABC-2D7FC52AF4D3}" type="presParOf" srcId="{D93372E3-E3DA-4897-8C9D-423222AC5C5A}" destId="{ACE6A754-1AE1-4F60-94B2-0213A878CDC4}" srcOrd="3" destOrd="0"/>
    <dgm:cxn modelId="{AF3459A9-3F21-44A5-8ECA-4B90D01DEA8C}" type="presParOf" srcId="{ACE6A754-1AE1-4F60-94B2-0213A878CDC4}" destId="{A1A2273E-1D30-4348-8455-AD9AD583396B}" srcOrd="0" destOrd="0"/>
    <dgm:cxn modelId="{C61B2422-F97D-47D1-AA3C-04D57ED722B6}" type="presParOf" srcId="{ACE6A754-1AE1-4F60-94B2-0213A878CDC4}" destId="{81DC6FF5-9C3E-4A11-B77F-722AFF6EEEE9}" srcOrd="1" destOrd="0"/>
    <dgm:cxn modelId="{FB5B2C6A-5B1B-42AD-B881-099BAA80DEE9}" type="presParOf" srcId="{ACE6A754-1AE1-4F60-94B2-0213A878CDC4}" destId="{8108C549-5994-4EE6-A994-D6DBD6DEE40B}" srcOrd="2" destOrd="0"/>
    <dgm:cxn modelId="{EFEF9216-161B-4513-A815-D5DD437C20F6}" type="presParOf" srcId="{A1A2273E-1D30-4348-8455-AD9AD583396B}" destId="{E1E521C2-3502-4CB7-B156-C0FB53E319BC}" srcOrd="0" destOrd="0"/>
    <dgm:cxn modelId="{AC956BA1-D25C-4691-B3F5-716C86154C90}" type="presOf" srcId="{FC8A202B-9764-45C1-AD83-C85A401472A6}" destId="{E1E521C2-3502-4CB7-B156-C0FB53E319BC}" srcOrd="0" destOrd="0"/>
    <dgm:cxn modelId="{9697C642-460B-411C-9B9A-FC9710EAB67C}" type="presParOf" srcId="{A1A2273E-1D30-4348-8455-AD9AD583396B}" destId="{BBC66335-FF3D-4C12-AFA7-95EAFEB77299}" srcOrd="1" destOrd="0"/>
    <dgm:cxn modelId="{A5FF4379-A209-4AA6-A12C-2270EDE28274}" type="presOf" srcId="{FC8A202B-9764-45C1-AD83-C85A401472A6}" destId="{BBC66335-FF3D-4C12-AFA7-95EAFEB77299}" srcOrd="0" destOrd="0"/>
    <dgm:cxn modelId="{9A1991C7-44BB-497E-B2C2-836AC8A7A698}" type="presParOf" srcId="{81DC6FF5-9C3E-4A11-B77F-722AFF6EEEE9}" destId="{C29B1D86-1BB5-43E5-BF7B-6DF1CEFEBCDB}" srcOrd="0" destOrd="0"/>
    <dgm:cxn modelId="{25EA92AA-EAB0-4148-BB90-87BEDCE83749}" type="presOf" srcId="{4013D588-7AB4-46E6-9CC5-4AEC2A70E4CF}" destId="{C29B1D86-1BB5-43E5-BF7B-6DF1CEFEBCDB}" srcOrd="0" destOrd="0"/>
    <dgm:cxn modelId="{0573BE3D-1291-4994-B6CD-FB685846C7DC}" type="presParOf" srcId="{81DC6FF5-9C3E-4A11-B77F-722AFF6EEEE9}" destId="{AD653BEA-20F3-46F1-9056-6F845EEA3E51}" srcOrd="1" destOrd="0"/>
    <dgm:cxn modelId="{8A5E8679-6187-472D-892B-42808DFB6B1A}" type="presParOf" srcId="{AD653BEA-20F3-46F1-9056-6F845EEA3E51}" destId="{B2BC6110-9A4F-4569-8826-BF3B11EA0DE3}" srcOrd="0" destOrd="0"/>
    <dgm:cxn modelId="{6E8F32C3-3004-41BD-8C9F-4A198F62D2E9}" type="presParOf" srcId="{AD653BEA-20F3-46F1-9056-6F845EEA3E51}" destId="{0981E082-FF58-4114-B13B-2B880D40B2D7}" srcOrd="1" destOrd="0"/>
    <dgm:cxn modelId="{0CE99CE4-01E7-400F-8139-93272F746C17}" type="presParOf" srcId="{AD653BEA-20F3-46F1-9056-6F845EEA3E51}" destId="{3014A976-61D6-47F7-A588-EF9A9085CC64}" srcOrd="2" destOrd="0"/>
    <dgm:cxn modelId="{35BC90DB-ED0A-480D-A049-4258076254E4}" type="presParOf" srcId="{B2BC6110-9A4F-4569-8826-BF3B11EA0DE3}" destId="{1943A701-F6AB-496D-9A1D-59BC53A6E7AB}" srcOrd="0" destOrd="0"/>
    <dgm:cxn modelId="{0C79B92A-8E2A-4655-B043-232348C289BB}" type="presOf" srcId="{0DB48439-14E0-4F0D-864A-22134B50BE75}" destId="{1943A701-F6AB-496D-9A1D-59BC53A6E7AB}" srcOrd="0" destOrd="0"/>
    <dgm:cxn modelId="{BBB3A999-25F5-4362-8D52-EBBDAEFD9A66}" type="presParOf" srcId="{B2BC6110-9A4F-4569-8826-BF3B11EA0DE3}" destId="{8D72AF2C-8B85-4A44-A9B8-3E84B78B59FA}" srcOrd="1" destOrd="0"/>
    <dgm:cxn modelId="{04EFA422-6A6D-4458-B335-BE4F4FB615B5}" type="presOf" srcId="{0DB48439-14E0-4F0D-864A-22134B50BE75}" destId="{8D72AF2C-8B85-4A44-A9B8-3E84B78B59FA}" srcOrd="0" destOrd="0"/>
    <dgm:cxn modelId="{9C2BD855-8012-4F1B-8890-D556A6D88A40}" type="presParOf" srcId="{81DC6FF5-9C3E-4A11-B77F-722AFF6EEEE9}" destId="{B1A18211-FDCD-4A93-8310-C89ADBF0250B}" srcOrd="2" destOrd="0"/>
    <dgm:cxn modelId="{519D26A1-D981-4199-90F8-65919D838D6E}" type="presOf" srcId="{6276E47F-24E8-4918-A076-E2305271AD40}" destId="{B1A18211-FDCD-4A93-8310-C89ADBF0250B}" srcOrd="0" destOrd="0"/>
    <dgm:cxn modelId="{EB203CDB-6E3A-46CC-98FA-E0EE4E109A9E}" type="presParOf" srcId="{81DC6FF5-9C3E-4A11-B77F-722AFF6EEEE9}" destId="{D90B7117-8B98-48E9-94FA-9A455FC04DF5}" srcOrd="3" destOrd="0"/>
    <dgm:cxn modelId="{2FFA1464-F8CF-4365-A6EB-03F1974A7736}" type="presParOf" srcId="{D90B7117-8B98-48E9-94FA-9A455FC04DF5}" destId="{47363222-3129-40CE-AFA4-23AA9A1F341A}" srcOrd="0" destOrd="0"/>
    <dgm:cxn modelId="{2CC81F80-6DBE-4D1A-B61C-B91E34F0A6D8}" type="presParOf" srcId="{D90B7117-8B98-48E9-94FA-9A455FC04DF5}" destId="{2EDA1B85-3E20-4654-BA95-2961CDC218D2}" srcOrd="1" destOrd="0"/>
    <dgm:cxn modelId="{AA72330F-4475-4C78-8725-963FBC9242B6}" type="presParOf" srcId="{D90B7117-8B98-48E9-94FA-9A455FC04DF5}" destId="{9682CD7D-D67A-4DCC-B3E2-1A4FB463FDBB}" srcOrd="2" destOrd="0"/>
    <dgm:cxn modelId="{FDF57D95-903E-4E93-8416-D4E7FB9B8212}" type="presParOf" srcId="{47363222-3129-40CE-AFA4-23AA9A1F341A}" destId="{7F929C92-07C3-447C-A7D3-52D76658D3E4}" srcOrd="0" destOrd="0"/>
    <dgm:cxn modelId="{9A664D12-F7CF-4ABC-904B-E88B26712BA2}" type="presOf" srcId="{E0BAA04C-5A49-4D18-8B38-AC874B285338}" destId="{7F929C92-07C3-447C-A7D3-52D76658D3E4}" srcOrd="0" destOrd="0"/>
    <dgm:cxn modelId="{B577B5C0-355B-47E8-AA57-4719837C2BBA}" type="presParOf" srcId="{47363222-3129-40CE-AFA4-23AA9A1F341A}" destId="{042DAB00-0AD8-467D-A332-7C333CE73F80}" srcOrd="1" destOrd="0"/>
    <dgm:cxn modelId="{B1E32809-8F72-4D6C-AF44-342F6DDAD1B4}" type="presOf" srcId="{E0BAA04C-5A49-4D18-8B38-AC874B285338}" destId="{042DAB00-0AD8-467D-A332-7C333CE73F80}" srcOrd="0" destOrd="0"/>
    <dgm:cxn modelId="{5C752DCF-D8E1-4D3B-9985-DF942E44C028}" type="presParOf" srcId="{D93372E3-E3DA-4897-8C9D-423222AC5C5A}" destId="{82AF9A37-0F7A-4551-9EDD-257920A27117}" srcOrd="4" destOrd="0"/>
    <dgm:cxn modelId="{A5356D72-D2AF-4748-963F-F8953867DA13}" type="presOf" srcId="{07219EB0-C4C9-4BED-A566-1DC1DF0A45CD}" destId="{82AF9A37-0F7A-4551-9EDD-257920A27117}" srcOrd="0" destOrd="0"/>
    <dgm:cxn modelId="{FEC24AB3-B478-469A-998A-585E29C58D82}" type="presParOf" srcId="{D93372E3-E3DA-4897-8C9D-423222AC5C5A}" destId="{5AF7D33F-4198-40E7-964D-15B8D21C4EC0}" srcOrd="5" destOrd="0"/>
    <dgm:cxn modelId="{AA2AEDA3-4BCF-4DB4-B0D8-10CC87AEF8DD}" type="presParOf" srcId="{5AF7D33F-4198-40E7-964D-15B8D21C4EC0}" destId="{7242C3F6-3CA9-4255-8358-6C13559160A8}" srcOrd="0" destOrd="0"/>
    <dgm:cxn modelId="{DB7F822F-0422-4BC3-9DC3-CEA3A8CD04A8}" type="presParOf" srcId="{5AF7D33F-4198-40E7-964D-15B8D21C4EC0}" destId="{97B312D0-B45A-4B65-903A-AE0C06460843}" srcOrd="1" destOrd="0"/>
    <dgm:cxn modelId="{DA3C66C4-2627-40AD-852B-16E0E09FAF84}" type="presParOf" srcId="{5AF7D33F-4198-40E7-964D-15B8D21C4EC0}" destId="{84D24521-3188-42AD-BD97-4EB79C6CD6CD}" srcOrd="2" destOrd="0"/>
    <dgm:cxn modelId="{CA118085-E947-4E23-B0B5-C8AC11074982}" type="presParOf" srcId="{7242C3F6-3CA9-4255-8358-6C13559160A8}" destId="{33CD3C99-E128-4646-A00D-39DAED1626ED}" srcOrd="0" destOrd="0"/>
    <dgm:cxn modelId="{6C4FD4D2-558F-4C23-9B2B-3D8B95EB0FDB}" type="presOf" srcId="{7E3A727F-D66B-4675-9FF8-02ED6059ED26}" destId="{33CD3C99-E128-4646-A00D-39DAED1626ED}" srcOrd="0" destOrd="0"/>
    <dgm:cxn modelId="{4B90F7BB-1CAD-4BEF-BF70-2ABF417047AA}" type="presParOf" srcId="{7242C3F6-3CA9-4255-8358-6C13559160A8}" destId="{0072DD45-128E-47B4-8560-D13DCC770B36}" srcOrd="1" destOrd="0"/>
    <dgm:cxn modelId="{044B65C7-8840-43FF-98CB-9C8EB1169464}" type="presOf" srcId="{7E3A727F-D66B-4675-9FF8-02ED6059ED26}" destId="{0072DD45-128E-47B4-8560-D13DCC770B36}" srcOrd="0" destOrd="0"/>
    <dgm:cxn modelId="{EB832DC7-DD61-4DBD-A059-90E0A771B062}" type="presParOf" srcId="{97B312D0-B45A-4B65-903A-AE0C06460843}" destId="{67631C5D-1853-4E26-B264-4F70D99C7739}" srcOrd="0" destOrd="0"/>
    <dgm:cxn modelId="{202722CB-334A-43C9-AF54-D0ACE26ED2FD}" type="presOf" srcId="{7B3B0BD7-EA20-473E-8D0A-997FE65561CB}" destId="{67631C5D-1853-4E26-B264-4F70D99C7739}" srcOrd="0" destOrd="0"/>
    <dgm:cxn modelId="{9E0876D5-7AEB-4B95-A9CD-391175E196E9}" type="presParOf" srcId="{97B312D0-B45A-4B65-903A-AE0C06460843}" destId="{51301E86-72FA-4B1F-9CDE-7C6C727BB1FF}" srcOrd="1" destOrd="0"/>
    <dgm:cxn modelId="{3B70C750-5E79-43F2-B2C3-2D90ED1D6076}" type="presParOf" srcId="{51301E86-72FA-4B1F-9CDE-7C6C727BB1FF}" destId="{233FA1B1-F4FE-45EC-9A5C-3D8093FE3F69}" srcOrd="0" destOrd="0"/>
    <dgm:cxn modelId="{62D81816-6892-4805-87A1-081C0005AD29}" type="presParOf" srcId="{51301E86-72FA-4B1F-9CDE-7C6C727BB1FF}" destId="{7B6C8E1A-EC04-403C-AC23-AE3FA9ABE9F1}" srcOrd="1" destOrd="0"/>
    <dgm:cxn modelId="{70D36406-87FF-4272-9EEE-07ABBC9C5F8E}" type="presParOf" srcId="{51301E86-72FA-4B1F-9CDE-7C6C727BB1FF}" destId="{784878FB-5C7D-4EDE-8DA7-A470DF419352}" srcOrd="2" destOrd="0"/>
    <dgm:cxn modelId="{87400682-63E1-4586-BE7B-5BA6367246FA}" type="presParOf" srcId="{233FA1B1-F4FE-45EC-9A5C-3D8093FE3F69}" destId="{19005B0A-DECF-41D2-9B13-996B21551C1C}" srcOrd="0" destOrd="0"/>
    <dgm:cxn modelId="{E734E1A8-D77D-4CE7-8301-A930EA308871}" type="presOf" srcId="{27FF0F8B-1AA7-44D9-A203-F1EB3CC5C32F}" destId="{19005B0A-DECF-41D2-9B13-996B21551C1C}" srcOrd="0" destOrd="0"/>
    <dgm:cxn modelId="{830EB068-07F1-48A0-9EA1-8B72B06A7D94}" type="presParOf" srcId="{233FA1B1-F4FE-45EC-9A5C-3D8093FE3F69}" destId="{3592F74A-EF08-4755-BF92-9F69B62F96F2}" srcOrd="1" destOrd="0"/>
    <dgm:cxn modelId="{F1B010FC-C6E3-4CA5-BBDB-373C6A6C4E91}" type="presOf" srcId="{27FF0F8B-1AA7-44D9-A203-F1EB3CC5C32F}" destId="{3592F74A-EF08-4755-BF92-9F69B62F96F2}" srcOrd="0" destOrd="0"/>
    <dgm:cxn modelId="{B50C14CA-2C93-493D-8B8D-E495FADEE260}" type="presParOf" srcId="{97B312D0-B45A-4B65-903A-AE0C06460843}" destId="{C1172C87-F102-4D79-A53B-8DD9C9A0BB8F}" srcOrd="2" destOrd="0"/>
    <dgm:cxn modelId="{B35FD77F-4E52-471F-BA10-E6FC87D2BEA1}" type="presOf" srcId="{0DE11C06-8FFA-4142-9D85-B31295735F2C}" destId="{C1172C87-F102-4D79-A53B-8DD9C9A0BB8F}" srcOrd="0" destOrd="0"/>
    <dgm:cxn modelId="{9D754A48-855A-4477-AE52-A47D4EF74702}" type="presParOf" srcId="{97B312D0-B45A-4B65-903A-AE0C06460843}" destId="{7BC303B4-8C67-4D7E-ABD9-8B0A93737400}" srcOrd="3" destOrd="0"/>
    <dgm:cxn modelId="{F818F141-FDC3-49E2-AE5E-9F5FF4F4A492}" type="presParOf" srcId="{7BC303B4-8C67-4D7E-ABD9-8B0A93737400}" destId="{0685E6DA-A939-4764-A697-DAD58E6E2EB7}" srcOrd="0" destOrd="0"/>
    <dgm:cxn modelId="{32985D61-8A22-43C2-9638-03C36C575A60}" type="presParOf" srcId="{7BC303B4-8C67-4D7E-ABD9-8B0A93737400}" destId="{D6927C12-9BDE-4A09-8157-51C09941E752}" srcOrd="1" destOrd="0"/>
    <dgm:cxn modelId="{F6A6397F-2527-4194-91A9-3C97349B98F2}" type="presParOf" srcId="{7BC303B4-8C67-4D7E-ABD9-8B0A93737400}" destId="{AA9758A9-3091-4429-B672-DE805C63964C}" srcOrd="2" destOrd="0"/>
    <dgm:cxn modelId="{A94BCA6C-B7A5-4D81-936B-91591E805545}" type="presParOf" srcId="{0685E6DA-A939-4764-A697-DAD58E6E2EB7}" destId="{494EB3FF-8822-44DF-B5B5-18AA51CC5C78}" srcOrd="0" destOrd="0"/>
    <dgm:cxn modelId="{12227372-C46B-42B9-A119-AAC9A7441327}" type="presOf" srcId="{83E6A669-1A4A-4C85-8EAF-2BDAEE5C8A75}" destId="{494EB3FF-8822-44DF-B5B5-18AA51CC5C78}" srcOrd="0" destOrd="0"/>
    <dgm:cxn modelId="{884A7481-203D-476B-B4A6-2666832E0579}" type="presParOf" srcId="{0685E6DA-A939-4764-A697-DAD58E6E2EB7}" destId="{7A9274A2-9FA2-4777-8C08-0450AA281136}" srcOrd="1" destOrd="0"/>
    <dgm:cxn modelId="{DB152146-1826-41B3-950A-CF10B7C71C08}" type="presOf" srcId="{83E6A669-1A4A-4C85-8EAF-2BDAEE5C8A75}" destId="{7A9274A2-9FA2-4777-8C08-0450AA281136}" srcOrd="0" destOrd="0"/>
    <dgm:cxn modelId="{8CA46646-BCC6-4FC6-808C-E7CC102FA4A9}" type="presParOf" srcId="{D93372E3-E3DA-4897-8C9D-423222AC5C5A}" destId="{6E1FA1B4-45A7-4971-8952-ABDE2CEFFA74}" srcOrd="6" destOrd="0"/>
    <dgm:cxn modelId="{CF8EFE27-242B-483C-B2F0-2D90A67AA600}" type="presOf" srcId="{3089E86B-21D2-4647-8DB5-7FC137C3B938}" destId="{6E1FA1B4-45A7-4971-8952-ABDE2CEFFA74}" srcOrd="0" destOrd="0"/>
    <dgm:cxn modelId="{E687486D-2262-4434-B1C9-D7A78A70A809}" type="presParOf" srcId="{D93372E3-E3DA-4897-8C9D-423222AC5C5A}" destId="{D0729D1A-A37A-4F53-B6F5-0E8BEECE8C05}" srcOrd="7" destOrd="0"/>
    <dgm:cxn modelId="{A0748B25-C876-4A63-B52B-1B8CB1F138A2}" type="presParOf" srcId="{D0729D1A-A37A-4F53-B6F5-0E8BEECE8C05}" destId="{28581504-1A6D-40F9-A6A3-4B47BF628B12}" srcOrd="0" destOrd="0"/>
    <dgm:cxn modelId="{B84ACF03-15C2-4EB2-82FE-1FBEE5238ED9}" type="presParOf" srcId="{D0729D1A-A37A-4F53-B6F5-0E8BEECE8C05}" destId="{57AE1C9E-EDFE-49DC-A666-2BE5AE7E9BE6}" srcOrd="1" destOrd="0"/>
    <dgm:cxn modelId="{AB5F7608-42F7-42D5-94E8-E6C9EDFE3A2D}" type="presParOf" srcId="{D0729D1A-A37A-4F53-B6F5-0E8BEECE8C05}" destId="{327D73C5-C8B6-4760-A0EC-4CECADBC7FE8}" srcOrd="2" destOrd="0"/>
    <dgm:cxn modelId="{2C5C2884-5D27-4D16-AF4A-518052E08875}" type="presParOf" srcId="{28581504-1A6D-40F9-A6A3-4B47BF628B12}" destId="{39EC68B6-F1AD-4581-85C7-812A0923D9DE}" srcOrd="0" destOrd="0"/>
    <dgm:cxn modelId="{0B286B21-2875-451A-A7A5-658272BA582F}" type="presOf" srcId="{6C1FA7D9-A98E-4B69-9798-53568E7AAE02}" destId="{39EC68B6-F1AD-4581-85C7-812A0923D9DE}" srcOrd="0" destOrd="0"/>
    <dgm:cxn modelId="{3961FF28-2D62-467B-92A0-30F5C48A5705}" type="presParOf" srcId="{28581504-1A6D-40F9-A6A3-4B47BF628B12}" destId="{3B825B8A-3DED-4226-8791-9412318F9950}" srcOrd="1" destOrd="0"/>
    <dgm:cxn modelId="{B69119B2-F41E-4C03-A0FF-7BCCACC02FBD}" type="presOf" srcId="{6C1FA7D9-A98E-4B69-9798-53568E7AAE02}" destId="{3B825B8A-3DED-4226-8791-9412318F9950}" srcOrd="0" destOrd="0"/>
    <dgm:cxn modelId="{D5B81F3D-2518-417F-B27E-5DE2D91493AE}" type="presParOf" srcId="{57AE1C9E-EDFE-49DC-A666-2BE5AE7E9BE6}" destId="{049DD484-9B70-47E4-A4C8-0714564630F1}" srcOrd="0" destOrd="0"/>
    <dgm:cxn modelId="{B28EF9BA-B360-42DC-97BE-27D19507F7EB}" type="presOf" srcId="{D89AB723-BBC6-4E4A-999F-77ED7E8A6424}" destId="{049DD484-9B70-47E4-A4C8-0714564630F1}" srcOrd="0" destOrd="0"/>
    <dgm:cxn modelId="{B681E92E-2DFD-4CF5-B625-0EEB4F94DAF4}" type="presParOf" srcId="{57AE1C9E-EDFE-49DC-A666-2BE5AE7E9BE6}" destId="{FD773D54-EDF0-4AF4-9365-E71E633B2FEE}" srcOrd="1" destOrd="0"/>
    <dgm:cxn modelId="{93E4A324-F157-4DEA-960E-6C5A81DF18B6}" type="presParOf" srcId="{FD773D54-EDF0-4AF4-9365-E71E633B2FEE}" destId="{537C33A4-81B7-422E-B226-5B5A3358B21C}" srcOrd="0" destOrd="0"/>
    <dgm:cxn modelId="{8EB04AAE-805F-4350-BE3E-51C5BFAEBD47}" type="presParOf" srcId="{FD773D54-EDF0-4AF4-9365-E71E633B2FEE}" destId="{E986F28E-22BE-4004-A070-F509C88AE381}" srcOrd="1" destOrd="0"/>
    <dgm:cxn modelId="{51011802-6C9F-477D-8411-79D9A7AF1895}" type="presParOf" srcId="{FD773D54-EDF0-4AF4-9365-E71E633B2FEE}" destId="{247521F0-FF31-4972-AF0F-4F7E0B4610D9}" srcOrd="2" destOrd="0"/>
    <dgm:cxn modelId="{BDC04013-7834-4478-B263-2F0B6B59EBB4}" type="presParOf" srcId="{537C33A4-81B7-422E-B226-5B5A3358B21C}" destId="{6054D12C-6EB1-41D0-BC92-B708670598A0}" srcOrd="0" destOrd="0"/>
    <dgm:cxn modelId="{19F31CAF-DF5A-43A0-B078-F9ABE6BE8833}" type="presOf" srcId="{F50EB8A7-9DEE-41DB-B6D0-4C43A2D420D7}" destId="{6054D12C-6EB1-41D0-BC92-B708670598A0}" srcOrd="0" destOrd="0"/>
    <dgm:cxn modelId="{908CBEE4-6CA1-48B4-8E53-1F918B7FCE52}" type="presParOf" srcId="{537C33A4-81B7-422E-B226-5B5A3358B21C}" destId="{4B377495-1F8E-4110-A3C2-A81830B83CBB}" srcOrd="1" destOrd="0"/>
    <dgm:cxn modelId="{115E69EA-F1C2-4036-B5F3-DD36B518720A}" type="presOf" srcId="{F50EB8A7-9DEE-41DB-B6D0-4C43A2D420D7}" destId="{4B377495-1F8E-4110-A3C2-A81830B83CBB}" srcOrd="0" destOrd="0"/>
    <dgm:cxn modelId="{FFFE894A-0260-41E2-9F5D-B3DE6923959F}" type="presParOf" srcId="{57AE1C9E-EDFE-49DC-A666-2BE5AE7E9BE6}" destId="{BC30EE3D-50E9-4E27-98B8-DD34F8DF8BC5}" srcOrd="2" destOrd="0"/>
    <dgm:cxn modelId="{11629783-0E68-431D-9482-CF263D6E9C72}" type="presOf" srcId="{B27E9894-C6ED-47AA-A080-885DEE00BD88}" destId="{BC30EE3D-50E9-4E27-98B8-DD34F8DF8BC5}" srcOrd="0" destOrd="0"/>
    <dgm:cxn modelId="{DCFD145C-C2C2-45A5-B2E2-55359FEEF19B}" type="presParOf" srcId="{57AE1C9E-EDFE-49DC-A666-2BE5AE7E9BE6}" destId="{BF87EDDF-C1B6-4D0E-85C0-5BC716BEACB1}" srcOrd="3" destOrd="0"/>
    <dgm:cxn modelId="{904A47FF-0350-49F6-A3D2-30D516E8E7FC}" type="presParOf" srcId="{BF87EDDF-C1B6-4D0E-85C0-5BC716BEACB1}" destId="{0EB809A7-3EBF-402F-B94A-2D6041A9ECEC}" srcOrd="0" destOrd="0"/>
    <dgm:cxn modelId="{84CBFC9B-FA57-42D5-B8E1-D9D3B92D06EE}" type="presParOf" srcId="{BF87EDDF-C1B6-4D0E-85C0-5BC716BEACB1}" destId="{2A514B8A-6669-4394-8926-E811DE0B09B1}" srcOrd="1" destOrd="0"/>
    <dgm:cxn modelId="{11F2BCA6-72A7-49C7-B689-64FAF6D23302}" type="presParOf" srcId="{BF87EDDF-C1B6-4D0E-85C0-5BC716BEACB1}" destId="{6383A337-64A3-4433-9702-DA2E47FAE512}" srcOrd="2" destOrd="0"/>
    <dgm:cxn modelId="{DB8D590D-EFA5-4696-ABDB-A10E75A11DDF}" type="presParOf" srcId="{0EB809A7-3EBF-402F-B94A-2D6041A9ECEC}" destId="{BDF764DE-E562-4A6F-8D03-390FDACDED08}" srcOrd="0" destOrd="0"/>
    <dgm:cxn modelId="{94CD884E-D12E-4BCC-B41D-48929E864408}" type="presOf" srcId="{F51EAB1B-2492-454A-9A86-7D847A7D972E}" destId="{BDF764DE-E562-4A6F-8D03-390FDACDED08}" srcOrd="0" destOrd="0"/>
    <dgm:cxn modelId="{A33A95BC-E29F-4E20-A512-675490144BA9}" type="presParOf" srcId="{0EB809A7-3EBF-402F-B94A-2D6041A9ECEC}" destId="{F5EA7D30-1C9B-4EA3-8C2F-615B6F865C43}" srcOrd="1" destOrd="0"/>
    <dgm:cxn modelId="{7F7D94E4-89DD-4386-9E76-896A6BCE1E36}" type="presOf" srcId="{F51EAB1B-2492-454A-9A86-7D847A7D972E}" destId="{F5EA7D30-1C9B-4EA3-8C2F-615B6F865C43}" srcOrd="0" destOrd="0"/>
    <dgm:cxn modelId="{D9CE2341-A037-43CE-8600-DBD9462D4AAE}" type="presParOf" srcId="{D93372E3-E3DA-4897-8C9D-423222AC5C5A}" destId="{1351B96C-0F7A-44AA-B116-B4879C9EB0B5}" srcOrd="8" destOrd="0"/>
    <dgm:cxn modelId="{283A5F91-60B2-482B-B3F0-549669B3C843}" type="presOf" srcId="{E2C8D8AE-AED4-4F60-A060-355DE7DAF352}" destId="{1351B96C-0F7A-44AA-B116-B4879C9EB0B5}" srcOrd="0" destOrd="0"/>
    <dgm:cxn modelId="{658B2484-8532-49DF-B264-26595C96CE05}" type="presParOf" srcId="{D93372E3-E3DA-4897-8C9D-423222AC5C5A}" destId="{303A9F00-DDB1-4A28-B95F-EE624B23DAA5}" srcOrd="9" destOrd="0"/>
    <dgm:cxn modelId="{3487D75E-2F8A-422B-91D2-B3363AB8964A}" type="presParOf" srcId="{303A9F00-DDB1-4A28-B95F-EE624B23DAA5}" destId="{358C4346-FB89-49B8-9EB8-E6CE99079F93}" srcOrd="0" destOrd="0"/>
    <dgm:cxn modelId="{D5EAC852-C25A-44DB-BD42-A2321453E260}" type="presParOf" srcId="{303A9F00-DDB1-4A28-B95F-EE624B23DAA5}" destId="{6D4098D1-C1AC-4404-B017-3B3388362DA9}" srcOrd="1" destOrd="0"/>
    <dgm:cxn modelId="{F3195F0D-0CE8-4145-AA39-4BA91480CDFE}" type="presParOf" srcId="{303A9F00-DDB1-4A28-B95F-EE624B23DAA5}" destId="{48B925D6-8BEF-439C-A491-6ED1795A18C8}" srcOrd="2" destOrd="0"/>
    <dgm:cxn modelId="{40A6F038-24FB-417F-A9CF-7EBA6DFA53B7}" type="presParOf" srcId="{358C4346-FB89-49B8-9EB8-E6CE99079F93}" destId="{FF99248A-082F-4121-BD39-ADE717A95C16}" srcOrd="0" destOrd="0"/>
    <dgm:cxn modelId="{1053FEB9-1E74-4404-8A3B-8EA8019A57EC}" type="presOf" srcId="{DB866847-94AD-4BCE-9B06-1FD87533CA64}" destId="{FF99248A-082F-4121-BD39-ADE717A95C16}" srcOrd="0" destOrd="0"/>
    <dgm:cxn modelId="{26AB4FE2-9CB7-4C59-A26A-566FA2D6BE65}" type="presParOf" srcId="{358C4346-FB89-49B8-9EB8-E6CE99079F93}" destId="{9DCE298F-44AE-442B-ADCE-924CE218C3E0}" srcOrd="1" destOrd="0"/>
    <dgm:cxn modelId="{C0170C30-E039-4E20-87E1-A793335E0848}" type="presOf" srcId="{DB866847-94AD-4BCE-9B06-1FD87533CA64}" destId="{9DCE298F-44AE-442B-ADCE-924CE218C3E0}" srcOrd="0" destOrd="0"/>
    <dgm:cxn modelId="{35179BE7-97A2-4C90-8D3A-9F9938518CFE}" type="presParOf" srcId="{6D4098D1-C1AC-4404-B017-3B3388362DA9}" destId="{79CE7FF0-F042-470C-925B-4514D4E2B941}" srcOrd="0" destOrd="0"/>
    <dgm:cxn modelId="{F3A277F9-E422-407A-8B54-983BC87444B8}" type="presOf" srcId="{77CB9D19-1B74-40D8-AC78-D0287DC7D13E}" destId="{79CE7FF0-F042-470C-925B-4514D4E2B941}" srcOrd="0" destOrd="0"/>
    <dgm:cxn modelId="{629050CB-3B28-4EB4-A05D-E80653F0D5C4}" type="presParOf" srcId="{6D4098D1-C1AC-4404-B017-3B3388362DA9}" destId="{36423E6A-408A-4813-B37A-4E3B7116D01C}" srcOrd="1" destOrd="0"/>
    <dgm:cxn modelId="{809C2BF4-9127-4203-B9A6-D83EC0667EC7}" type="presParOf" srcId="{36423E6A-408A-4813-B37A-4E3B7116D01C}" destId="{0CE9100D-AD35-4B45-97B6-4B21E055E0EB}" srcOrd="0" destOrd="0"/>
    <dgm:cxn modelId="{15E8FCB1-D5A6-4247-BBA0-96BBEA84662D}" type="presParOf" srcId="{36423E6A-408A-4813-B37A-4E3B7116D01C}" destId="{A153230C-70BA-447C-A661-71CB7F036064}" srcOrd="1" destOrd="0"/>
    <dgm:cxn modelId="{4CCA7101-8B3D-4352-9B4B-7278BF29B98F}" type="presParOf" srcId="{36423E6A-408A-4813-B37A-4E3B7116D01C}" destId="{C90EE3D7-83EB-4372-995A-FE3A090F1E2D}" srcOrd="2" destOrd="0"/>
    <dgm:cxn modelId="{95028DB4-159F-4DE7-86E5-32B104D5AEFC}" type="presParOf" srcId="{0CE9100D-AD35-4B45-97B6-4B21E055E0EB}" destId="{8864BD8F-1721-4659-BE83-56BBDD8C0DFC}" srcOrd="0" destOrd="0"/>
    <dgm:cxn modelId="{A68A2C37-963B-4CB7-A00F-3150371CFF7E}" type="presOf" srcId="{615F86B9-3C4F-4623-A9C7-AD772E0C44FD}" destId="{8864BD8F-1721-4659-BE83-56BBDD8C0DFC}" srcOrd="0" destOrd="0"/>
    <dgm:cxn modelId="{3281D0DB-D9FF-44AE-968E-4F0ED2355659}" type="presParOf" srcId="{0CE9100D-AD35-4B45-97B6-4B21E055E0EB}" destId="{2D9EF111-0BAF-4119-9B59-4146F3823CC2}" srcOrd="1" destOrd="0"/>
    <dgm:cxn modelId="{72840FB6-AAC9-4D0E-BBCB-92A9485C4824}" type="presOf" srcId="{615F86B9-3C4F-4623-A9C7-AD772E0C44FD}" destId="{2D9EF111-0BAF-4119-9B59-4146F3823CC2}" srcOrd="0" destOrd="0"/>
    <dgm:cxn modelId="{DEDB6A4E-D4EC-4596-AFB2-83F0B9872BB1}" type="presParOf" srcId="{6D4098D1-C1AC-4404-B017-3B3388362DA9}" destId="{EE1E7735-E5E4-4FBF-922F-07E45CBBAB3E}" srcOrd="2" destOrd="0"/>
    <dgm:cxn modelId="{8FBB8B2E-9A60-441E-8428-EB214637C018}" type="presOf" srcId="{75BDC50A-3735-46B4-97BD-6FDE9503A4B7}" destId="{EE1E7735-E5E4-4FBF-922F-07E45CBBAB3E}" srcOrd="0" destOrd="0"/>
    <dgm:cxn modelId="{40347727-A0AA-40F1-8DEA-E8CB7985E6CD}" type="presParOf" srcId="{6D4098D1-C1AC-4404-B017-3B3388362DA9}" destId="{78504E8D-384F-4F23-BB73-DE22184241EE}" srcOrd="3" destOrd="0"/>
    <dgm:cxn modelId="{A3BF0578-750D-4A52-9FBC-BF4D4AF1F8C6}" type="presParOf" srcId="{78504E8D-384F-4F23-BB73-DE22184241EE}" destId="{3E12B6B0-F082-4695-996E-47C99427ECA6}" srcOrd="0" destOrd="0"/>
    <dgm:cxn modelId="{A1CB5E86-DE2A-4E32-8D0E-6B53FF40F467}" type="presParOf" srcId="{78504E8D-384F-4F23-BB73-DE22184241EE}" destId="{E6B48E7E-3BAB-40FF-AF6E-67A0F9536170}" srcOrd="1" destOrd="0"/>
    <dgm:cxn modelId="{1E67CC3B-94C3-4F8F-8229-90F8CF60B737}" type="presParOf" srcId="{78504E8D-384F-4F23-BB73-DE22184241EE}" destId="{F36598EF-C504-4B79-9EEB-3FC74552B7F3}" srcOrd="2" destOrd="0"/>
    <dgm:cxn modelId="{8989AFBA-73E5-48C1-BA59-D519D8C90088}" type="presParOf" srcId="{3E12B6B0-F082-4695-996E-47C99427ECA6}" destId="{7AB71972-86E1-4F27-822B-E2791585466F}" srcOrd="0" destOrd="0"/>
    <dgm:cxn modelId="{870FD53C-9650-46AD-B42B-88153915D01C}" type="presOf" srcId="{7CD338DC-1A63-4848-BCCC-AB895FD7964F}" destId="{7AB71972-86E1-4F27-822B-E2791585466F}" srcOrd="0" destOrd="0"/>
    <dgm:cxn modelId="{67AD65A4-7F2C-434B-A8DE-4DE2B1051483}" type="presParOf" srcId="{3E12B6B0-F082-4695-996E-47C99427ECA6}" destId="{DED5CED7-9AE0-4F1F-90A4-41D8F6EFF025}" srcOrd="1" destOrd="0"/>
    <dgm:cxn modelId="{AD4CDB85-3C54-4A7D-A363-6C290554FC5E}" type="presOf" srcId="{7CD338DC-1A63-4848-BCCC-AB895FD7964F}" destId="{DED5CED7-9AE0-4F1F-90A4-41D8F6EFF025}" srcOrd="0" destOrd="0"/>
    <dgm:cxn modelId="{156C4578-FCBF-4656-BB88-830A879EE137}" type="presParOf" srcId="{6D4098D1-C1AC-4404-B017-3B3388362DA9}" destId="{9D724B52-1C9D-466C-AE86-C2218B93E8DB}" srcOrd="4" destOrd="0"/>
    <dgm:cxn modelId="{9D32A9D7-2C96-4D2E-BA78-DE2B1CC20C9A}" type="presOf" srcId="{03A221A2-1EA4-4C9A-8367-0F0B9F3775A6}" destId="{9D724B52-1C9D-466C-AE86-C2218B93E8DB}" srcOrd="0" destOrd="0"/>
    <dgm:cxn modelId="{6310C661-E07D-44AC-8E63-AF9CEF310B90}" type="presParOf" srcId="{6D4098D1-C1AC-4404-B017-3B3388362DA9}" destId="{3FC4A266-3038-4601-A977-17B3E4360E2B}" srcOrd="5" destOrd="0"/>
    <dgm:cxn modelId="{BE5153F4-D544-448D-AAAC-60022DCD6267}" type="presParOf" srcId="{3FC4A266-3038-4601-A977-17B3E4360E2B}" destId="{4691DE87-87F1-4CF6-A787-518821E8B13D}" srcOrd="0" destOrd="0"/>
    <dgm:cxn modelId="{523C2221-6D44-4833-A052-FEEEE7BDD9BE}" type="presParOf" srcId="{3FC4A266-3038-4601-A977-17B3E4360E2B}" destId="{A0B29BCC-D8B0-42CD-8379-63F0FE369F29}" srcOrd="1" destOrd="0"/>
    <dgm:cxn modelId="{6469503D-BDA2-49BB-8743-28335CF759AC}" type="presParOf" srcId="{3FC4A266-3038-4601-A977-17B3E4360E2B}" destId="{FCDA0B79-3A60-40D4-88B4-47396047FF20}" srcOrd="2" destOrd="0"/>
    <dgm:cxn modelId="{6FF6EE13-E167-4325-85F1-F5999C61D99F}" type="presParOf" srcId="{4691DE87-87F1-4CF6-A787-518821E8B13D}" destId="{5713C3E2-AE35-4226-A4C5-9D6F12B8F114}" srcOrd="0" destOrd="0"/>
    <dgm:cxn modelId="{24A43083-97C0-434E-9A5B-892DB62C7E6B}" type="presOf" srcId="{6F0CC39C-E91F-47F5-981B-586B014D8DDF}" destId="{5713C3E2-AE35-4226-A4C5-9D6F12B8F114}" srcOrd="0" destOrd="0"/>
    <dgm:cxn modelId="{8013EEAD-EFC9-47DB-BB24-AECC7B88CDBB}" type="presParOf" srcId="{4691DE87-87F1-4CF6-A787-518821E8B13D}" destId="{40CC4BFB-D7C2-4B46-AB13-0C04317FD5FE}" srcOrd="1" destOrd="0"/>
    <dgm:cxn modelId="{CBC6AFFD-98FD-46AA-9FBC-D833B018623F}" type="presOf" srcId="{6F0CC39C-E91F-47F5-981B-586B014D8DDF}" destId="{40CC4BFB-D7C2-4B46-AB13-0C04317FD5FE}" srcOrd="0" destOrd="0"/>
    <dgm:cxn modelId="{77FE5D10-0A6E-4CA6-B177-E9C2FDA51B73}" type="presParOf" srcId="{D93372E3-E3DA-4897-8C9D-423222AC5C5A}" destId="{7F4315A9-4EBA-449A-A0E2-B4517EA5978D}" srcOrd="10" destOrd="0"/>
    <dgm:cxn modelId="{74BF943F-9CBB-4DFE-9710-CA0AAFFDC6D9}" type="presOf" srcId="{FCEBBEB7-A8D0-4B68-AAAB-E0BE99B1E0D7}" destId="{7F4315A9-4EBA-449A-A0E2-B4517EA5978D}" srcOrd="0" destOrd="0"/>
    <dgm:cxn modelId="{1EF98E9F-1267-42B6-9520-8FB16AA07510}" type="presParOf" srcId="{D93372E3-E3DA-4897-8C9D-423222AC5C5A}" destId="{9C84A668-BC3D-4064-B9DE-08C4800C04B1}" srcOrd="11" destOrd="0"/>
    <dgm:cxn modelId="{1B95D908-D8DA-4E4B-9696-1EAFC4875E66}" type="presParOf" srcId="{9C84A668-BC3D-4064-B9DE-08C4800C04B1}" destId="{3FF8337A-CDA1-40BC-8142-98EA838CC6CB}" srcOrd="0" destOrd="0"/>
    <dgm:cxn modelId="{21A670AB-4F16-498F-AE88-631A9004AF6A}" type="presParOf" srcId="{9C84A668-BC3D-4064-B9DE-08C4800C04B1}" destId="{F4F70E03-A44E-4786-AB65-E6E52160F713}" srcOrd="1" destOrd="0"/>
    <dgm:cxn modelId="{636A8A13-6EFF-4A69-905F-F9D355AB8EEA}" type="presParOf" srcId="{9C84A668-BC3D-4064-B9DE-08C4800C04B1}" destId="{0ADE755D-C991-4C33-BC10-95164B34AA3D}" srcOrd="2" destOrd="0"/>
    <dgm:cxn modelId="{910CD1C5-EC78-471B-9ABA-E31FCF277F8C}" type="presParOf" srcId="{3FF8337A-CDA1-40BC-8142-98EA838CC6CB}" destId="{0A196D10-6DB1-42F4-BE0F-335BF6CFA293}" srcOrd="0" destOrd="0"/>
    <dgm:cxn modelId="{39755ABA-836C-42C9-84F5-A6E6E97FB7EB}" type="presOf" srcId="{336AFE3D-EB80-43C4-830E-13FA4374826A}" destId="{0A196D10-6DB1-42F4-BE0F-335BF6CFA293}" srcOrd="0" destOrd="0"/>
    <dgm:cxn modelId="{AB7148B5-24BF-477C-A7A0-E86E9E603165}" type="presParOf" srcId="{3FF8337A-CDA1-40BC-8142-98EA838CC6CB}" destId="{BF016987-4AC2-4578-B7A9-3D4344136C3D}" srcOrd="1" destOrd="0"/>
    <dgm:cxn modelId="{9EA060F5-A4B8-4D5B-9D35-494C7DB2DBC2}" type="presOf" srcId="{336AFE3D-EB80-43C4-830E-13FA4374826A}" destId="{BF016987-4AC2-4578-B7A9-3D4344136C3D}" srcOrd="0" destOrd="0"/>
    <dgm:cxn modelId="{F8E0DCE7-C485-4195-A16D-3BB8BE3343C6}" type="presParOf" srcId="{F4F70E03-A44E-4786-AB65-E6E52160F713}" destId="{E5EA9234-C338-43C8-8FED-589A937965AE}" srcOrd="0" destOrd="0"/>
    <dgm:cxn modelId="{C69A4DCF-AB14-4140-9D37-94274ACA013B}" type="presOf" srcId="{C2B7B1AE-A4C7-49A7-9D5F-CA6DA526F280}" destId="{E5EA9234-C338-43C8-8FED-589A937965AE}" srcOrd="0" destOrd="0"/>
    <dgm:cxn modelId="{DCE653D7-CC5C-4E07-9D58-454C6CDE7D2D}" type="presParOf" srcId="{F4F70E03-A44E-4786-AB65-E6E52160F713}" destId="{69688D9F-C234-4839-B41B-0736596B5E21}" srcOrd="1" destOrd="0"/>
    <dgm:cxn modelId="{969E38BC-C5BF-4C40-A858-DA14AF209CC3}" type="presParOf" srcId="{69688D9F-C234-4839-B41B-0736596B5E21}" destId="{428AA6EB-0EE6-402E-A80B-772054C27D67}" srcOrd="0" destOrd="0"/>
    <dgm:cxn modelId="{DBFD9272-22CD-4F0D-85E6-5446C5E018F4}" type="presParOf" srcId="{69688D9F-C234-4839-B41B-0736596B5E21}" destId="{67D03C20-2960-4EBB-99F1-91B2C33A16AA}" srcOrd="1" destOrd="0"/>
    <dgm:cxn modelId="{1F0B813A-B3B8-4A50-B6EC-074F81E4A4A5}" type="presParOf" srcId="{69688D9F-C234-4839-B41B-0736596B5E21}" destId="{B5A5963A-B1D1-499C-9F2F-F580F9B38E24}" srcOrd="2" destOrd="0"/>
    <dgm:cxn modelId="{150C8690-6C2D-4EE5-B423-8601D408A780}" type="presParOf" srcId="{428AA6EB-0EE6-402E-A80B-772054C27D67}" destId="{3CF8CBC4-A686-4FF4-B07D-DAF29EE550EC}" srcOrd="0" destOrd="0"/>
    <dgm:cxn modelId="{0E4475F7-E773-4E10-91F2-DCEA0FB09AF6}" type="presOf" srcId="{0FEFEF47-3F12-44A7-B4CF-BD3EA3AE1832}" destId="{3CF8CBC4-A686-4FF4-B07D-DAF29EE550EC}" srcOrd="0" destOrd="0"/>
    <dgm:cxn modelId="{F884F05B-155B-43F9-816B-00F1D6BD49CD}" type="presParOf" srcId="{428AA6EB-0EE6-402E-A80B-772054C27D67}" destId="{8814E8E0-B2C4-4A74-B1B7-DE57CB4212BF}" srcOrd="1" destOrd="0"/>
    <dgm:cxn modelId="{D2376A7C-1F7E-4EEB-891A-43BE28F4DF4E}" type="presOf" srcId="{0FEFEF47-3F12-44A7-B4CF-BD3EA3AE1832}" destId="{8814E8E0-B2C4-4A74-B1B7-DE57CB4212BF}" srcOrd="0" destOrd="0"/>
    <dgm:cxn modelId="{6EC10E29-B283-434D-AE5D-3978003144DE}" type="presParOf" srcId="{F4F70E03-A44E-4786-AB65-E6E52160F713}" destId="{1A341386-62E6-48F6-91C2-9F0FFBAB367C}" srcOrd="2" destOrd="0"/>
    <dgm:cxn modelId="{C490F02E-B7D9-4E87-A1A5-BF82DF7E7216}" type="presOf" srcId="{225496CA-58FD-4C14-872D-670B4510EF85}" destId="{1A341386-62E6-48F6-91C2-9F0FFBAB367C}" srcOrd="0" destOrd="0"/>
    <dgm:cxn modelId="{7AB4299D-1194-48DF-8235-9A313D381619}" type="presParOf" srcId="{F4F70E03-A44E-4786-AB65-E6E52160F713}" destId="{6C69E175-AF39-4950-982C-403B915EB8E4}" srcOrd="3" destOrd="0"/>
    <dgm:cxn modelId="{5737609D-ABF1-4D81-B97D-EEE815BAF762}" type="presParOf" srcId="{6C69E175-AF39-4950-982C-403B915EB8E4}" destId="{EE6DDC7C-EBE0-4747-B5FC-B2BD82128FEB}" srcOrd="0" destOrd="0"/>
    <dgm:cxn modelId="{F9B47713-BF4B-495A-B62F-53B7FD093EF3}" type="presParOf" srcId="{6C69E175-AF39-4950-982C-403B915EB8E4}" destId="{50D24070-5509-42A8-84F3-2764A42C5763}" srcOrd="1" destOrd="0"/>
    <dgm:cxn modelId="{D00A2638-ED89-4DB3-9233-2E111FA68BA2}" type="presParOf" srcId="{6C69E175-AF39-4950-982C-403B915EB8E4}" destId="{24D69FF4-55E6-4E64-91D7-5D89D83FCD0B}" srcOrd="2" destOrd="0"/>
    <dgm:cxn modelId="{001416A5-DB27-40C6-B945-432AC0959E18}" type="presParOf" srcId="{EE6DDC7C-EBE0-4747-B5FC-B2BD82128FEB}" destId="{AB5DDF02-2A13-4FF3-A1D8-AE7C4DA57C22}" srcOrd="0" destOrd="0"/>
    <dgm:cxn modelId="{1F741E91-E112-4875-9127-BAE3453B5684}" type="presOf" srcId="{4D372141-D018-44CD-8486-762BA3F8C98B}" destId="{AB5DDF02-2A13-4FF3-A1D8-AE7C4DA57C22}" srcOrd="0" destOrd="0"/>
    <dgm:cxn modelId="{0215B623-8B5A-487B-960B-A806E553F08C}" type="presParOf" srcId="{EE6DDC7C-EBE0-4747-B5FC-B2BD82128FEB}" destId="{C401F8A2-7712-4155-95C9-A102181CEA95}" srcOrd="1" destOrd="0"/>
    <dgm:cxn modelId="{DF7A6A89-2EAC-426E-994F-FE868F5BC606}" type="presOf" srcId="{4D372141-D018-44CD-8486-762BA3F8C98B}" destId="{C401F8A2-7712-4155-95C9-A102181CEA95}" srcOrd="0" destOrd="0"/>
    <dgm:cxn modelId="{B110BB90-7A18-4CC3-BC57-E0152CFCA89C}" type="presParOf" srcId="{D93372E3-E3DA-4897-8C9D-423222AC5C5A}" destId="{6D5445D4-E6D3-4F7F-9AA0-79A0447D28C2}" srcOrd="12" destOrd="0"/>
    <dgm:cxn modelId="{1F513A03-4A90-4F6D-8DB9-D5F59C0C4CBB}" type="presOf" srcId="{6C57C327-D107-4B11-9FDE-7FDD59089812}" destId="{6D5445D4-E6D3-4F7F-9AA0-79A0447D28C2}" srcOrd="0" destOrd="0"/>
    <dgm:cxn modelId="{A0E364ED-1D32-459E-96A9-CF7895CD8AB6}" type="presParOf" srcId="{D93372E3-E3DA-4897-8C9D-423222AC5C5A}" destId="{1260F943-0DB2-40E7-B441-CCFD46701E2C}" srcOrd="13" destOrd="0"/>
    <dgm:cxn modelId="{D45C99EB-EFF2-4032-8981-05018CF4AC68}" type="presParOf" srcId="{1260F943-0DB2-40E7-B441-CCFD46701E2C}" destId="{472FD8CA-FAB1-4074-AAE0-B5A11EB2ABA5}" srcOrd="0" destOrd="0"/>
    <dgm:cxn modelId="{681A934C-8C1B-45F9-A618-8099F9A57FBE}" type="presParOf" srcId="{1260F943-0DB2-40E7-B441-CCFD46701E2C}" destId="{01C7822A-1E78-42A4-9FB2-DA6299849BAB}" srcOrd="1" destOrd="0"/>
    <dgm:cxn modelId="{70BA1EA7-901F-4FF1-AED1-8D35FAC13488}" type="presParOf" srcId="{1260F943-0DB2-40E7-B441-CCFD46701E2C}" destId="{8E46B8FE-2F15-4FAF-A547-65D8BC3703A8}" srcOrd="2" destOrd="0"/>
    <dgm:cxn modelId="{5232997C-F500-43EE-B101-B0EFEB0C904A}" type="presParOf" srcId="{472FD8CA-FAB1-4074-AAE0-B5A11EB2ABA5}" destId="{DB731DD8-DC2C-4F0F-84BD-2E7409084FA6}" srcOrd="0" destOrd="0"/>
    <dgm:cxn modelId="{5F4627F7-75AF-43CE-9AE5-BCCD6056B39E}" type="presOf" srcId="{6EB7BDCC-0AC8-4A1B-A3B8-5ED161641C9A}" destId="{DB731DD8-DC2C-4F0F-84BD-2E7409084FA6}" srcOrd="0" destOrd="0"/>
    <dgm:cxn modelId="{C17A6FC9-FDB3-40FE-8E1C-43C383169FE7}" type="presParOf" srcId="{472FD8CA-FAB1-4074-AAE0-B5A11EB2ABA5}" destId="{C6770DE7-B959-4D30-B845-AA25F7EC2AE0}" srcOrd="1" destOrd="0"/>
    <dgm:cxn modelId="{BC9CF2A2-7C13-4ADB-80E5-E7B298D80EFC}" type="presOf" srcId="{6EB7BDCC-0AC8-4A1B-A3B8-5ED161641C9A}" destId="{C6770DE7-B959-4D30-B845-AA25F7EC2AE0}" srcOrd="0" destOrd="0"/>
    <dgm:cxn modelId="{67879E0D-9A83-4240-ACAF-682EF3B9BF74}" type="presParOf" srcId="{01C7822A-1E78-42A4-9FB2-DA6299849BAB}" destId="{7D0C7F80-67F5-4DF4-99DA-51F511874922}" srcOrd="0" destOrd="0"/>
    <dgm:cxn modelId="{0BE49E99-AEBA-47BE-A577-F465BA59432A}" type="presOf" srcId="{310F076C-9489-4D6D-B2A8-64EF654BFFC5}" destId="{7D0C7F80-67F5-4DF4-99DA-51F511874922}" srcOrd="0" destOrd="0"/>
    <dgm:cxn modelId="{A87DD4BD-34E1-48E2-AB0A-7EE4A91A40A7}" type="presParOf" srcId="{01C7822A-1E78-42A4-9FB2-DA6299849BAB}" destId="{8292CCF1-F647-40DC-9CA4-60609644802C}" srcOrd="1" destOrd="0"/>
    <dgm:cxn modelId="{2E17EDF0-088D-44A9-B590-FA20422BE976}" type="presParOf" srcId="{8292CCF1-F647-40DC-9CA4-60609644802C}" destId="{C14B6A02-67EB-4946-A252-F3ECA99A4B98}" srcOrd="0" destOrd="0"/>
    <dgm:cxn modelId="{416389F3-DAE5-4999-B978-4CA12B3597EC}" type="presParOf" srcId="{8292CCF1-F647-40DC-9CA4-60609644802C}" destId="{C941FA88-575C-4E71-B7B4-BEC70B9AF42F}" srcOrd="1" destOrd="0"/>
    <dgm:cxn modelId="{404676D7-6102-4618-B406-B1687D33F535}" type="presParOf" srcId="{8292CCF1-F647-40DC-9CA4-60609644802C}" destId="{9B9C510A-9ABE-4B53-A147-42785ADCDF6D}" srcOrd="2" destOrd="0"/>
    <dgm:cxn modelId="{1C6ACB19-0306-46C9-AF00-D8F9AF2D89F1}" type="presParOf" srcId="{C14B6A02-67EB-4946-A252-F3ECA99A4B98}" destId="{0AD0D365-5183-4F98-A7F1-3FE41C5361E0}" srcOrd="0" destOrd="0"/>
    <dgm:cxn modelId="{1E6C36C3-DA03-443A-9645-5EA9AB6BD713}" type="presOf" srcId="{434EEFA1-F7E8-4DFA-A197-2B824185EEEF}" destId="{0AD0D365-5183-4F98-A7F1-3FE41C5361E0}" srcOrd="0" destOrd="0"/>
    <dgm:cxn modelId="{AF0A48F2-4AC8-4B07-826B-30D06436F174}" type="presParOf" srcId="{C14B6A02-67EB-4946-A252-F3ECA99A4B98}" destId="{6A0FA309-22E1-4A56-B380-149819A5F9D3}" srcOrd="1" destOrd="0"/>
    <dgm:cxn modelId="{4BCE7D1F-3D36-44E3-817C-E1F287B24A60}" type="presOf" srcId="{434EEFA1-F7E8-4DFA-A197-2B824185EEEF}" destId="{6A0FA309-22E1-4A56-B380-149819A5F9D3}" srcOrd="0" destOrd="0"/>
    <dgm:cxn modelId="{CE3E8BF2-3C62-4B0C-8D4D-D78A95250017}" type="presParOf" srcId="{01C7822A-1E78-42A4-9FB2-DA6299849BAB}" destId="{4ABE2732-CB32-4BC1-A515-FF623F942F84}" srcOrd="2" destOrd="0"/>
    <dgm:cxn modelId="{DEC688AB-227F-40D3-89AF-CFAB5F5CB20A}" type="presOf" srcId="{4F2C2A29-F861-4015-A23B-0C1E381915C6}" destId="{4ABE2732-CB32-4BC1-A515-FF623F942F84}" srcOrd="0" destOrd="0"/>
    <dgm:cxn modelId="{97D534E8-A0BF-4E21-8003-610B4954BB2E}" type="presParOf" srcId="{01C7822A-1E78-42A4-9FB2-DA6299849BAB}" destId="{4B794C6A-78EB-4223-8BFC-B93FD9174DDB}" srcOrd="3" destOrd="0"/>
    <dgm:cxn modelId="{E0AE18BF-1A1C-45E5-A8A7-FDA8D2D827BB}" type="presParOf" srcId="{4B794C6A-78EB-4223-8BFC-B93FD9174DDB}" destId="{80638A2D-9F48-4B63-A93B-C8753F8B6C0B}" srcOrd="0" destOrd="0"/>
    <dgm:cxn modelId="{28F2388A-E94E-45A2-9C61-0F3EFD727FB7}" type="presParOf" srcId="{4B794C6A-78EB-4223-8BFC-B93FD9174DDB}" destId="{BA39BF91-84DE-4F33-B7AE-78F7DE23C531}" srcOrd="1" destOrd="0"/>
    <dgm:cxn modelId="{513C45EB-01AF-4553-8B5D-747539FBF680}" type="presParOf" srcId="{4B794C6A-78EB-4223-8BFC-B93FD9174DDB}" destId="{25630479-2497-480B-AE5F-1EE18633BB26}" srcOrd="2" destOrd="0"/>
    <dgm:cxn modelId="{5C5676D1-E8A8-4C21-BB77-A5E90AF1AD95}" type="presParOf" srcId="{80638A2D-9F48-4B63-A93B-C8753F8B6C0B}" destId="{308A9F47-172C-4508-B143-8864994FAC51}" srcOrd="0" destOrd="0"/>
    <dgm:cxn modelId="{08ECC8AB-8817-4E6C-BCC1-724A2D6C59BC}" type="presOf" srcId="{3E92DD36-D38D-494E-B7FD-5EEF143BF76B}" destId="{308A9F47-172C-4508-B143-8864994FAC51}" srcOrd="0" destOrd="0"/>
    <dgm:cxn modelId="{F6B1BC1E-541D-4BD7-B814-A3F5B737253E}" type="presParOf" srcId="{80638A2D-9F48-4B63-A93B-C8753F8B6C0B}" destId="{9C091CB4-ECCB-4BE3-9A4A-0EF56B5082AD}" srcOrd="1" destOrd="0"/>
    <dgm:cxn modelId="{BAF62DE0-5178-416F-B9AB-111BABF5985E}" type="presOf" srcId="{3E92DD36-D38D-494E-B7FD-5EEF143BF76B}" destId="{9C091CB4-ECCB-4BE3-9A4A-0EF56B5082AD}" srcOrd="0" destOrd="0"/>
    <dgm:cxn modelId="{94B84373-70AB-412F-A18B-DC1230BAA8D5}" type="presParOf" srcId="{D93372E3-E3DA-4897-8C9D-423222AC5C5A}" destId="{626D48BA-F04D-433F-A18F-D90AEF3A6851}" srcOrd="14" destOrd="0"/>
    <dgm:cxn modelId="{80E8C886-D148-4A39-81D8-34943F3E4E36}" type="presOf" srcId="{F5BC92B5-4CED-4528-AAA9-8C2E4FD64BB8}" destId="{626D48BA-F04D-433F-A18F-D90AEF3A6851}" srcOrd="0" destOrd="0"/>
    <dgm:cxn modelId="{D5FF1920-B5F9-4BE6-BD23-8C7810F0D73B}" type="presParOf" srcId="{D93372E3-E3DA-4897-8C9D-423222AC5C5A}" destId="{441AFBF5-EEB6-4BD3-B2A8-860D705326AB}" srcOrd="15" destOrd="0"/>
    <dgm:cxn modelId="{563813DC-101C-4612-B651-69FC47129E7C}" type="presParOf" srcId="{441AFBF5-EEB6-4BD3-B2A8-860D705326AB}" destId="{0C5584E8-ED54-4DD9-BA57-660ED09446BD}" srcOrd="0" destOrd="0"/>
    <dgm:cxn modelId="{040C45CD-7F86-4811-B62E-00B09C0ED21C}" type="presParOf" srcId="{441AFBF5-EEB6-4BD3-B2A8-860D705326AB}" destId="{71864B32-5C00-49FC-8110-DEB2DB9B4533}" srcOrd="1" destOrd="0"/>
    <dgm:cxn modelId="{A0B4E25A-76C7-4027-97F2-7E11092F4B7B}" type="presParOf" srcId="{441AFBF5-EEB6-4BD3-B2A8-860D705326AB}" destId="{39B41639-BB71-497A-9F24-FA2420CD6ED2}" srcOrd="2" destOrd="0"/>
    <dgm:cxn modelId="{EFE4C07C-5935-4E64-AFBD-89D1669AFD57}" type="presParOf" srcId="{0C5584E8-ED54-4DD9-BA57-660ED09446BD}" destId="{1F810D0F-A2E2-4205-9586-F08CD3477A49}" srcOrd="0" destOrd="0"/>
    <dgm:cxn modelId="{FAB74130-5E7B-4091-AD01-3686485403B7}" type="presOf" srcId="{FFFB325C-D700-4D2C-8264-51FED2AB50E3}" destId="{1F810D0F-A2E2-4205-9586-F08CD3477A49}" srcOrd="0" destOrd="0"/>
    <dgm:cxn modelId="{5E574615-F473-4881-AB29-7DE5B49C3A27}" type="presParOf" srcId="{0C5584E8-ED54-4DD9-BA57-660ED09446BD}" destId="{F3D84EA6-7A3B-465D-9979-45DAC8DF7FB2}" srcOrd="1" destOrd="0"/>
    <dgm:cxn modelId="{F87A88AB-C354-471A-ACB4-B5EAC06F6A4D}" type="presOf" srcId="{FFFB325C-D700-4D2C-8264-51FED2AB50E3}" destId="{F3D84EA6-7A3B-465D-9979-45DAC8DF7FB2}" srcOrd="0" destOrd="0"/>
    <dgm:cxn modelId="{42FAB6A9-AEC4-492D-8D22-227AB25A0AFD}" type="presParOf" srcId="{71864B32-5C00-49FC-8110-DEB2DB9B4533}" destId="{F3E92AA2-DD60-4E25-AEB3-DF7E6DCCD86E}" srcOrd="0" destOrd="0"/>
    <dgm:cxn modelId="{31FE08B4-3E64-49D7-97D4-0999A16A6FE1}" type="presOf" srcId="{7B48C2AC-96FC-497C-BBDC-96F68CD6C298}" destId="{F3E92AA2-DD60-4E25-AEB3-DF7E6DCCD86E}" srcOrd="0" destOrd="0"/>
    <dgm:cxn modelId="{F7575719-7EF4-4ABA-9814-CCC91C2C983A}" type="presParOf" srcId="{71864B32-5C00-49FC-8110-DEB2DB9B4533}" destId="{CD8E263D-8FAA-4B1A-8715-21DD06F57B37}" srcOrd="1" destOrd="0"/>
    <dgm:cxn modelId="{39C2D69B-E6F9-41E1-9F8A-543297163422}" type="presParOf" srcId="{CD8E263D-8FAA-4B1A-8715-21DD06F57B37}" destId="{64A541DF-F916-4995-AF0F-479C79A0516C}" srcOrd="0" destOrd="0"/>
    <dgm:cxn modelId="{85D7BCF0-A195-499B-BBBF-6F88816F8961}" type="presParOf" srcId="{CD8E263D-8FAA-4B1A-8715-21DD06F57B37}" destId="{C5E6702B-EF6E-4881-AED1-818558E99602}" srcOrd="1" destOrd="0"/>
    <dgm:cxn modelId="{F9A0F38F-124F-4E2B-BDA9-CA645F3D71E1}" type="presParOf" srcId="{CD8E263D-8FAA-4B1A-8715-21DD06F57B37}" destId="{A0D988BC-3BCE-4EC5-A801-CCC7693C65EE}" srcOrd="2" destOrd="0"/>
    <dgm:cxn modelId="{9D52C2A1-9557-4250-B97B-4F3C65765C17}" type="presParOf" srcId="{64A541DF-F916-4995-AF0F-479C79A0516C}" destId="{866FC3F8-4196-4594-B05B-8EAD27CC87DC}" srcOrd="0" destOrd="0"/>
    <dgm:cxn modelId="{194B49A2-D984-4183-B302-B0E08F0C39A2}" type="presOf" srcId="{36280D50-8797-46AD-9E88-6BE051435686}" destId="{866FC3F8-4196-4594-B05B-8EAD27CC87DC}" srcOrd="0" destOrd="0"/>
    <dgm:cxn modelId="{C9D911DC-9732-439D-B3C3-E165EE83BAE6}" type="presParOf" srcId="{64A541DF-F916-4995-AF0F-479C79A0516C}" destId="{3B8BBB76-4176-41A0-8A74-DFF5C4C0F462}" srcOrd="1" destOrd="0"/>
    <dgm:cxn modelId="{3B5224A3-906E-4C25-AAA4-6EABB207D051}" type="presOf" srcId="{36280D50-8797-46AD-9E88-6BE051435686}" destId="{3B8BBB76-4176-41A0-8A74-DFF5C4C0F462}" srcOrd="0" destOrd="0"/>
    <dgm:cxn modelId="{BA00D9A8-97A6-4ABC-BC18-C9C3102C5C09}" type="presParOf" srcId="{71864B32-5C00-49FC-8110-DEB2DB9B4533}" destId="{317913D2-9214-433E-830B-E0157803D8E9}" srcOrd="2" destOrd="0"/>
    <dgm:cxn modelId="{7337CBD0-10E9-4570-8FC0-D84AAEDA36E6}" type="presOf" srcId="{BCF67269-6234-405C-83CF-6E8A0CF0C226}" destId="{317913D2-9214-433E-830B-E0157803D8E9}" srcOrd="0" destOrd="0"/>
    <dgm:cxn modelId="{E0E36310-4997-47D1-B058-2104326537D4}" type="presParOf" srcId="{71864B32-5C00-49FC-8110-DEB2DB9B4533}" destId="{7694530A-5844-4EA4-B21F-9BC975F9E67E}" srcOrd="3" destOrd="0"/>
    <dgm:cxn modelId="{35983B90-6027-489F-927F-44A63FACDB13}" type="presParOf" srcId="{7694530A-5844-4EA4-B21F-9BC975F9E67E}" destId="{EC7E8081-D2CD-46C0-96CC-45E56CA747D3}" srcOrd="0" destOrd="0"/>
    <dgm:cxn modelId="{F56B9F3A-9067-4F3D-8B32-8C1DAC70B0E4}" type="presParOf" srcId="{7694530A-5844-4EA4-B21F-9BC975F9E67E}" destId="{4CDF2D75-F52D-4AE2-BA81-70DC5D8FDE02}" srcOrd="1" destOrd="0"/>
    <dgm:cxn modelId="{2F9421CB-2D50-471C-ABE9-ECB97A5BA94C}" type="presParOf" srcId="{7694530A-5844-4EA4-B21F-9BC975F9E67E}" destId="{E302AF40-2874-45D2-9057-045850A0B82E}" srcOrd="2" destOrd="0"/>
    <dgm:cxn modelId="{4495B372-21CF-47C5-BF4B-CCF0201E67F1}" type="presParOf" srcId="{EC7E8081-D2CD-46C0-96CC-45E56CA747D3}" destId="{87DBE410-2E1A-46B6-B858-A85939E5F6ED}" srcOrd="0" destOrd="0"/>
    <dgm:cxn modelId="{DE8FBC2C-A243-485B-8B56-9D72BC205FCC}" type="presOf" srcId="{5FD37856-8902-4C16-937F-954057056784}" destId="{87DBE410-2E1A-46B6-B858-A85939E5F6ED}" srcOrd="0" destOrd="0"/>
    <dgm:cxn modelId="{17B9010A-BB2E-4087-8FD4-54AA67F7FC92}" type="presParOf" srcId="{EC7E8081-D2CD-46C0-96CC-45E56CA747D3}" destId="{4D734A4E-EAB2-4457-B28E-F866CD6C9B68}" srcOrd="1" destOrd="0"/>
    <dgm:cxn modelId="{A06D1E85-DC15-4927-9120-0B0498111D83}" type="presOf" srcId="{5FD37856-8902-4C16-937F-954057056784}" destId="{4D734A4E-EAB2-4457-B28E-F866CD6C9B68}" srcOrd="0" destOrd="0"/>
    <dgm:cxn modelId="{D8C5857B-901C-4760-89EB-BD42449D1F6E}" type="presParOf" srcId="{D93372E3-E3DA-4897-8C9D-423222AC5C5A}" destId="{208D6E2F-BD75-441F-9A0C-566B185289A3}" srcOrd="16" destOrd="0"/>
    <dgm:cxn modelId="{F7F01A5C-EA96-458B-BC63-7091495E7C88}" type="presOf" srcId="{8537B67F-CC7A-4952-94A2-4443AB85812E}" destId="{208D6E2F-BD75-441F-9A0C-566B185289A3}" srcOrd="0" destOrd="0"/>
    <dgm:cxn modelId="{BDE1621B-E913-41AE-87C5-116AA4B16F82}" type="presParOf" srcId="{D93372E3-E3DA-4897-8C9D-423222AC5C5A}" destId="{57553B20-0466-4CC3-BBCE-E163C32601BA}" srcOrd="17" destOrd="0"/>
    <dgm:cxn modelId="{D8E8BF8A-D428-4298-A3DC-E0D215C7ECDB}" type="presParOf" srcId="{57553B20-0466-4CC3-BBCE-E163C32601BA}" destId="{4B6CDF45-3B67-49E1-A598-C957639C3C15}" srcOrd="0" destOrd="0"/>
    <dgm:cxn modelId="{6742D3BD-DB88-4208-99D5-C71E5B2CBE2E}" type="presParOf" srcId="{57553B20-0466-4CC3-BBCE-E163C32601BA}" destId="{3689E1F2-8119-411C-BEFA-A328470BA3D0}" srcOrd="1" destOrd="0"/>
    <dgm:cxn modelId="{23B4685D-84FB-4686-934D-60CDD9D54922}" type="presParOf" srcId="{57553B20-0466-4CC3-BBCE-E163C32601BA}" destId="{7DB1E61F-3F04-4768-8636-4458AC12D252}" srcOrd="2" destOrd="0"/>
    <dgm:cxn modelId="{7C2E575F-3C58-4D4E-92A0-BD756341AAB0}" type="presParOf" srcId="{4B6CDF45-3B67-49E1-A598-C957639C3C15}" destId="{A583D032-AF0F-42B9-8181-4DFBA1F10D6C}" srcOrd="0" destOrd="0"/>
    <dgm:cxn modelId="{637BEA41-E278-4262-8FFB-0058108134EB}" type="presOf" srcId="{5B14150C-934F-48D8-8E99-E60C44440A2C}" destId="{A583D032-AF0F-42B9-8181-4DFBA1F10D6C}" srcOrd="0" destOrd="0"/>
    <dgm:cxn modelId="{E538A5C6-37CF-41A1-8EC2-FCE6EF7A95D7}" type="presParOf" srcId="{4B6CDF45-3B67-49E1-A598-C957639C3C15}" destId="{AC77D8C5-1563-47E6-B35D-584D30E8368F}" srcOrd="1" destOrd="0"/>
    <dgm:cxn modelId="{8DD1E2B2-E65D-4408-AAD4-26A49A010E63}" type="presOf" srcId="{5B14150C-934F-48D8-8E99-E60C44440A2C}" destId="{AC77D8C5-1563-47E6-B35D-584D30E8368F}" srcOrd="0" destOrd="0"/>
  </dgm:cxn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643235" cy="5640070"/>
        <a:chOff x="0" y="0"/>
        <a:chExt cx="10643235" cy="5640070"/>
      </a:xfrm>
    </dsp:grpSpPr>
    <dsp:sp>
      <dsp:nvSpPr>
        <dsp:cNvPr id="427" name="任意多边形 426"/>
        <dsp:cNvSpPr/>
      </dsp:nvSpPr>
      <dsp:spPr bwMode="white">
        <a:xfrm>
          <a:off x="2467810" y="844322"/>
          <a:ext cx="3364623" cy="354615"/>
        </a:xfrm>
        <a:custGeom>
          <a:avLst/>
          <a:gdLst/>
          <a:ahLst/>
          <a:cxnLst/>
          <a:pathLst>
            <a:path w="5299" h="558">
              <a:moveTo>
                <a:pt x="5299" y="0"/>
              </a:moveTo>
              <a:lnTo>
                <a:pt x="5299" y="279"/>
              </a:lnTo>
              <a:lnTo>
                <a:pt x="0" y="279"/>
              </a:lnTo>
              <a:lnTo>
                <a:pt x="0" y="558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2467810" y="844322"/>
        <a:ext cx="3364623" cy="354615"/>
      </dsp:txXfrm>
    </dsp:sp>
    <dsp:sp>
      <dsp:nvSpPr>
        <dsp:cNvPr id="429" name="任意多边形 428"/>
        <dsp:cNvSpPr/>
      </dsp:nvSpPr>
      <dsp:spPr bwMode="white">
        <a:xfrm>
          <a:off x="1446180" y="2043259"/>
          <a:ext cx="1021629" cy="354615"/>
        </a:xfrm>
        <a:custGeom>
          <a:avLst/>
          <a:gdLst/>
          <a:ahLst/>
          <a:cxnLst/>
          <a:pathLst>
            <a:path w="1609" h="558">
              <a:moveTo>
                <a:pt x="1609" y="0"/>
              </a:moveTo>
              <a:lnTo>
                <a:pt x="1609" y="279"/>
              </a:lnTo>
              <a:lnTo>
                <a:pt x="0" y="279"/>
              </a:lnTo>
              <a:lnTo>
                <a:pt x="0" y="558"/>
              </a:lnTo>
            </a:path>
          </a:pathLst>
        </a:custGeom>
      </dsp:spPr>
      <dsp:style>
        <a:lnRef idx="2">
          <a:schemeClr val="accent2">
            <a:shade val="8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1446180" y="2043259"/>
        <a:ext cx="1021629" cy="354615"/>
      </dsp:txXfrm>
    </dsp:sp>
    <dsp:sp>
      <dsp:nvSpPr>
        <dsp:cNvPr id="431" name="任意多边形 430"/>
        <dsp:cNvSpPr/>
      </dsp:nvSpPr>
      <dsp:spPr bwMode="white">
        <a:xfrm>
          <a:off x="1446180" y="3242196"/>
          <a:ext cx="0" cy="354615"/>
        </a:xfrm>
        <a:custGeom>
          <a:avLst/>
          <a:gdLst/>
          <a:ahLst/>
          <a:cxnLst/>
          <a:pathLst>
            <a:path h="558">
              <a:moveTo>
                <a:pt x="0" y="0"/>
              </a:moveTo>
              <a:lnTo>
                <a:pt x="0" y="558"/>
              </a:lnTo>
            </a:path>
          </a:pathLst>
        </a:custGeom>
      </dsp:spPr>
      <dsp:style>
        <a:lnRef idx="2">
          <a:schemeClr val="accent2">
            <a:shade val="8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1446180" y="3242196"/>
        <a:ext cx="0" cy="354615"/>
      </dsp:txXfrm>
    </dsp:sp>
    <dsp:sp>
      <dsp:nvSpPr>
        <dsp:cNvPr id="433" name="任意多边形 432"/>
        <dsp:cNvSpPr/>
      </dsp:nvSpPr>
      <dsp:spPr bwMode="white">
        <a:xfrm>
          <a:off x="770723" y="4441133"/>
          <a:ext cx="253297" cy="776776"/>
        </a:xfrm>
        <a:custGeom>
          <a:avLst/>
          <a:gdLst/>
          <a:ahLst/>
          <a:cxnLst/>
          <a:pathLst>
            <a:path w="399" h="1223">
              <a:moveTo>
                <a:pt x="0" y="0"/>
              </a:moveTo>
              <a:lnTo>
                <a:pt x="0" y="1223"/>
              </a:lnTo>
              <a:lnTo>
                <a:pt x="399" y="1223"/>
              </a:lnTo>
            </a:path>
          </a:pathLst>
        </a:custGeom>
      </dsp:spPr>
      <dsp:style>
        <a:lnRef idx="2">
          <a:schemeClr val="accent2">
            <a:shade val="8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770723" y="4441133"/>
        <a:ext cx="253297" cy="776776"/>
      </dsp:txXfrm>
    </dsp:sp>
    <dsp:sp>
      <dsp:nvSpPr>
        <dsp:cNvPr id="435" name="任意多边形 434"/>
        <dsp:cNvSpPr/>
      </dsp:nvSpPr>
      <dsp:spPr bwMode="white">
        <a:xfrm>
          <a:off x="2467810" y="2043259"/>
          <a:ext cx="1021629" cy="354615"/>
        </a:xfrm>
        <a:custGeom>
          <a:avLst/>
          <a:gdLst/>
          <a:ahLst/>
          <a:cxnLst/>
          <a:pathLst>
            <a:path w="1609" h="558">
              <a:moveTo>
                <a:pt x="0" y="0"/>
              </a:moveTo>
              <a:lnTo>
                <a:pt x="0" y="279"/>
              </a:lnTo>
              <a:lnTo>
                <a:pt x="1609" y="279"/>
              </a:lnTo>
              <a:lnTo>
                <a:pt x="1609" y="558"/>
              </a:lnTo>
            </a:path>
          </a:pathLst>
        </a:custGeom>
      </dsp:spPr>
      <dsp:style>
        <a:lnRef idx="2">
          <a:schemeClr val="accent2">
            <a:shade val="8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2467810" y="2043259"/>
        <a:ext cx="1021629" cy="354615"/>
      </dsp:txXfrm>
    </dsp:sp>
    <dsp:sp>
      <dsp:nvSpPr>
        <dsp:cNvPr id="437" name="任意多边形 436"/>
        <dsp:cNvSpPr/>
      </dsp:nvSpPr>
      <dsp:spPr bwMode="white">
        <a:xfrm>
          <a:off x="5110537" y="844322"/>
          <a:ext cx="721895" cy="354615"/>
        </a:xfrm>
        <a:custGeom>
          <a:avLst/>
          <a:gdLst/>
          <a:ahLst/>
          <a:cxnLst/>
          <a:pathLst>
            <a:path w="1137" h="558">
              <a:moveTo>
                <a:pt x="1137" y="0"/>
              </a:moveTo>
              <a:lnTo>
                <a:pt x="1137" y="279"/>
              </a:lnTo>
              <a:lnTo>
                <a:pt x="0" y="279"/>
              </a:lnTo>
              <a:lnTo>
                <a:pt x="0" y="558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5110537" y="844322"/>
        <a:ext cx="721895" cy="354615"/>
      </dsp:txXfrm>
    </dsp:sp>
    <dsp:sp>
      <dsp:nvSpPr>
        <dsp:cNvPr id="439" name="任意多边形 438"/>
        <dsp:cNvSpPr/>
      </dsp:nvSpPr>
      <dsp:spPr bwMode="white">
        <a:xfrm>
          <a:off x="4435080" y="2043259"/>
          <a:ext cx="253297" cy="776776"/>
        </a:xfrm>
        <a:custGeom>
          <a:avLst/>
          <a:gdLst/>
          <a:ahLst/>
          <a:cxnLst/>
          <a:pathLst>
            <a:path w="399" h="1223">
              <a:moveTo>
                <a:pt x="0" y="0"/>
              </a:moveTo>
              <a:lnTo>
                <a:pt x="0" y="1223"/>
              </a:lnTo>
              <a:lnTo>
                <a:pt x="399" y="1223"/>
              </a:lnTo>
            </a:path>
          </a:pathLst>
        </a:custGeom>
      </dsp:spPr>
      <dsp:style>
        <a:lnRef idx="2">
          <a:schemeClr val="accent2">
            <a:shade val="8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4435080" y="2043259"/>
        <a:ext cx="253297" cy="776776"/>
      </dsp:txXfrm>
    </dsp:sp>
    <dsp:sp>
      <dsp:nvSpPr>
        <dsp:cNvPr id="441" name="任意多边形 440"/>
        <dsp:cNvSpPr/>
      </dsp:nvSpPr>
      <dsp:spPr bwMode="white">
        <a:xfrm>
          <a:off x="5832432" y="844322"/>
          <a:ext cx="1321364" cy="354615"/>
        </a:xfrm>
        <a:custGeom>
          <a:avLst/>
          <a:gdLst/>
          <a:ahLst/>
          <a:cxnLst/>
          <a:pathLst>
            <a:path w="2081" h="558">
              <a:moveTo>
                <a:pt x="0" y="0"/>
              </a:moveTo>
              <a:lnTo>
                <a:pt x="0" y="279"/>
              </a:lnTo>
              <a:lnTo>
                <a:pt x="2081" y="279"/>
              </a:lnTo>
              <a:lnTo>
                <a:pt x="2081" y="558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5832432" y="844322"/>
        <a:ext cx="1321364" cy="354615"/>
      </dsp:txXfrm>
    </dsp:sp>
    <dsp:sp>
      <dsp:nvSpPr>
        <dsp:cNvPr id="443" name="任意多边形 442"/>
        <dsp:cNvSpPr/>
      </dsp:nvSpPr>
      <dsp:spPr bwMode="white">
        <a:xfrm>
          <a:off x="5832432" y="844322"/>
          <a:ext cx="3364623" cy="354615"/>
        </a:xfrm>
        <a:custGeom>
          <a:avLst/>
          <a:gdLst/>
          <a:ahLst/>
          <a:cxnLst/>
          <a:pathLst>
            <a:path w="5299" h="558">
              <a:moveTo>
                <a:pt x="0" y="0"/>
              </a:moveTo>
              <a:lnTo>
                <a:pt x="0" y="279"/>
              </a:lnTo>
              <a:lnTo>
                <a:pt x="5299" y="279"/>
              </a:lnTo>
              <a:lnTo>
                <a:pt x="5299" y="558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5832432" y="844322"/>
        <a:ext cx="3364623" cy="354615"/>
      </dsp:txXfrm>
    </dsp:sp>
    <dsp:sp>
      <dsp:nvSpPr>
        <dsp:cNvPr id="3" name="矩形 2"/>
        <dsp:cNvSpPr/>
      </dsp:nvSpPr>
      <dsp:spPr bwMode="white">
        <a:xfrm>
          <a:off x="4988110" y="0"/>
          <a:ext cx="1688644" cy="844322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Body>
        <a:bodyPr wrap="square" lIns="33655" tIns="33655" rIns="33655" bIns="3365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/>
            <a:t>论坛</a:t>
          </a:r>
          <a:endParaRPr lang="zh-CN" altLang="en-US" sz="4000"/>
        </a:p>
      </dsp:txBody>
      <dsp:txXfrm>
        <a:off x="4988110" y="0"/>
        <a:ext cx="1688644" cy="844322"/>
      </dsp:txXfrm>
    </dsp:sp>
    <dsp:sp>
      <dsp:nvSpPr>
        <dsp:cNvPr id="6" name="矩形 5"/>
        <dsp:cNvSpPr/>
      </dsp:nvSpPr>
      <dsp:spPr bwMode="white">
        <a:xfrm>
          <a:off x="1623488" y="1198937"/>
          <a:ext cx="1688644" cy="844322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Body>
        <a:bodyPr lIns="41275" tIns="41275" rIns="41275" bIns="4127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algn="ctr"/>
        </a:p>
      </dsp:txBody>
      <dsp:txXfrm>
        <a:off x="1623488" y="1198937"/>
        <a:ext cx="1688644" cy="844322"/>
      </dsp:txXfrm>
    </dsp:sp>
    <dsp:sp>
      <dsp:nvSpPr>
        <dsp:cNvPr id="146" name="矩形 145"/>
        <dsp:cNvSpPr/>
      </dsp:nvSpPr>
      <dsp:spPr bwMode="white">
        <a:xfrm>
          <a:off x="601858" y="2397874"/>
          <a:ext cx="1688644" cy="844322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Body>
        <a:bodyPr lIns="41275" tIns="41275" rIns="41275" bIns="4127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algn="ctr"/>
        </a:p>
      </dsp:txBody>
      <dsp:txXfrm>
        <a:off x="601858" y="2397874"/>
        <a:ext cx="1688644" cy="844322"/>
      </dsp:txXfrm>
    </dsp:sp>
    <dsp:sp>
      <dsp:nvSpPr>
        <dsp:cNvPr id="158" name="矩形 157"/>
        <dsp:cNvSpPr/>
      </dsp:nvSpPr>
      <dsp:spPr bwMode="white">
        <a:xfrm>
          <a:off x="601858" y="3596811"/>
          <a:ext cx="1688644" cy="844322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Body>
        <a:bodyPr lIns="41275" tIns="41275" rIns="41275" bIns="4127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algn="ctr"/>
        </a:p>
      </dsp:txBody>
      <dsp:txXfrm>
        <a:off x="601858" y="3596811"/>
        <a:ext cx="1688644" cy="844322"/>
      </dsp:txXfrm>
    </dsp:sp>
    <dsp:sp>
      <dsp:nvSpPr>
        <dsp:cNvPr id="172" name="矩形 171"/>
        <dsp:cNvSpPr/>
      </dsp:nvSpPr>
      <dsp:spPr bwMode="white">
        <a:xfrm>
          <a:off x="1024019" y="4795748"/>
          <a:ext cx="1688644" cy="844322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Body>
        <a:bodyPr lIns="41275" tIns="41275" rIns="41275" bIns="4127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algn="ctr"/>
        </a:p>
      </dsp:txBody>
      <dsp:txXfrm>
        <a:off x="1024019" y="4795748"/>
        <a:ext cx="1688644" cy="844322"/>
      </dsp:txXfrm>
    </dsp:sp>
    <dsp:sp>
      <dsp:nvSpPr>
        <dsp:cNvPr id="233" name="矩形 232"/>
        <dsp:cNvSpPr/>
      </dsp:nvSpPr>
      <dsp:spPr bwMode="white">
        <a:xfrm>
          <a:off x="2645117" y="2397874"/>
          <a:ext cx="1688644" cy="844322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Body>
        <a:bodyPr lIns="41275" tIns="41275" rIns="41275" bIns="4127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algn="ctr"/>
        </a:p>
      </dsp:txBody>
      <dsp:txXfrm>
        <a:off x="2645117" y="2397874"/>
        <a:ext cx="1688644" cy="844322"/>
      </dsp:txXfrm>
    </dsp:sp>
    <dsp:sp>
      <dsp:nvSpPr>
        <dsp:cNvPr id="4" name="矩形 3"/>
        <dsp:cNvSpPr/>
      </dsp:nvSpPr>
      <dsp:spPr bwMode="white">
        <a:xfrm>
          <a:off x="4266215" y="1198937"/>
          <a:ext cx="1688644" cy="844322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Body>
        <a:bodyPr lIns="41275" tIns="41275" rIns="41275" bIns="4127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algn="ctr"/>
        </a:p>
      </dsp:txBody>
      <dsp:txXfrm>
        <a:off x="4266215" y="1198937"/>
        <a:ext cx="1688644" cy="844322"/>
      </dsp:txXfrm>
    </dsp:sp>
    <dsp:sp>
      <dsp:nvSpPr>
        <dsp:cNvPr id="251" name="矩形 250"/>
        <dsp:cNvSpPr/>
      </dsp:nvSpPr>
      <dsp:spPr bwMode="white">
        <a:xfrm>
          <a:off x="4688376" y="2397874"/>
          <a:ext cx="1688644" cy="844322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Body>
        <a:bodyPr lIns="41275" tIns="41275" rIns="41275" bIns="4127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algn="ctr"/>
        </a:p>
      </dsp:txBody>
      <dsp:txXfrm>
        <a:off x="4688376" y="2397874"/>
        <a:ext cx="1688644" cy="844322"/>
      </dsp:txXfrm>
    </dsp:sp>
    <dsp:sp>
      <dsp:nvSpPr>
        <dsp:cNvPr id="7" name="矩形 6"/>
        <dsp:cNvSpPr/>
      </dsp:nvSpPr>
      <dsp:spPr bwMode="white">
        <a:xfrm>
          <a:off x="6309474" y="1198937"/>
          <a:ext cx="1688644" cy="844322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Body>
        <a:bodyPr lIns="41275" tIns="41275" rIns="41275" bIns="4127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algn="ctr"/>
        </a:p>
      </dsp:txBody>
      <dsp:txXfrm>
        <a:off x="6309474" y="1198937"/>
        <a:ext cx="1688644" cy="844322"/>
      </dsp:txXfrm>
    </dsp:sp>
    <dsp:sp>
      <dsp:nvSpPr>
        <dsp:cNvPr id="125" name="矩形 124"/>
        <dsp:cNvSpPr/>
      </dsp:nvSpPr>
      <dsp:spPr bwMode="white">
        <a:xfrm>
          <a:off x="8352733" y="1198937"/>
          <a:ext cx="1688644" cy="844322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Body>
        <a:bodyPr lIns="41275" tIns="41275" rIns="41275" bIns="41275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algn="ctr"/>
        </a:p>
      </dsp:txBody>
      <dsp:txXfrm>
        <a:off x="8352733" y="1198937"/>
        <a:ext cx="1688644" cy="844322"/>
      </dsp:txXfrm>
    </dsp:sp>
    <dsp:sp>
      <dsp:nvSpPr>
        <dsp:cNvPr id="426" name="矩形 425" hidden="1"/>
        <dsp:cNvSpPr/>
      </dsp:nvSpPr>
      <dsp:spPr bwMode="white">
        <a:xfrm>
          <a:off x="6339025" y="0"/>
          <a:ext cx="337729" cy="844322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Xfrm>
        <a:off x="6339025" y="0"/>
        <a:ext cx="337729" cy="844322"/>
      </dsp:txXfrm>
    </dsp:sp>
    <dsp:sp>
      <dsp:nvSpPr>
        <dsp:cNvPr id="428" name="矩形 427" hidden="1"/>
        <dsp:cNvSpPr/>
      </dsp:nvSpPr>
      <dsp:spPr bwMode="white">
        <a:xfrm>
          <a:off x="1623488" y="1198937"/>
          <a:ext cx="337729" cy="844322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Xfrm>
        <a:off x="1623488" y="1198937"/>
        <a:ext cx="337729" cy="844322"/>
      </dsp:txXfrm>
    </dsp:sp>
    <dsp:sp>
      <dsp:nvSpPr>
        <dsp:cNvPr id="430" name="矩形 429" hidden="1"/>
        <dsp:cNvSpPr/>
      </dsp:nvSpPr>
      <dsp:spPr bwMode="white">
        <a:xfrm>
          <a:off x="601858" y="2397874"/>
          <a:ext cx="337729" cy="844322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Xfrm>
        <a:off x="601858" y="2397874"/>
        <a:ext cx="337729" cy="844322"/>
      </dsp:txXfrm>
    </dsp:sp>
    <dsp:sp>
      <dsp:nvSpPr>
        <dsp:cNvPr id="432" name="矩形 431" hidden="1"/>
        <dsp:cNvSpPr/>
      </dsp:nvSpPr>
      <dsp:spPr bwMode="white">
        <a:xfrm>
          <a:off x="601858" y="3596811"/>
          <a:ext cx="337729" cy="844322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Xfrm>
        <a:off x="601858" y="3596811"/>
        <a:ext cx="337729" cy="844322"/>
      </dsp:txXfrm>
    </dsp:sp>
    <dsp:sp>
      <dsp:nvSpPr>
        <dsp:cNvPr id="434" name="矩形 433" hidden="1"/>
        <dsp:cNvSpPr/>
      </dsp:nvSpPr>
      <dsp:spPr bwMode="white">
        <a:xfrm>
          <a:off x="1024019" y="4795748"/>
          <a:ext cx="337729" cy="844322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Xfrm>
        <a:off x="1024019" y="4795748"/>
        <a:ext cx="337729" cy="844322"/>
      </dsp:txXfrm>
    </dsp:sp>
    <dsp:sp>
      <dsp:nvSpPr>
        <dsp:cNvPr id="436" name="矩形 435" hidden="1"/>
        <dsp:cNvSpPr/>
      </dsp:nvSpPr>
      <dsp:spPr bwMode="white">
        <a:xfrm>
          <a:off x="2645117" y="2397874"/>
          <a:ext cx="337729" cy="844322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Xfrm>
        <a:off x="2645117" y="2397874"/>
        <a:ext cx="337729" cy="844322"/>
      </dsp:txXfrm>
    </dsp:sp>
    <dsp:sp>
      <dsp:nvSpPr>
        <dsp:cNvPr id="438" name="矩形 437" hidden="1"/>
        <dsp:cNvSpPr/>
      </dsp:nvSpPr>
      <dsp:spPr bwMode="white">
        <a:xfrm>
          <a:off x="4266215" y="1198937"/>
          <a:ext cx="337729" cy="844322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Xfrm>
        <a:off x="4266215" y="1198937"/>
        <a:ext cx="337729" cy="844322"/>
      </dsp:txXfrm>
    </dsp:sp>
    <dsp:sp>
      <dsp:nvSpPr>
        <dsp:cNvPr id="440" name="矩形 439" hidden="1"/>
        <dsp:cNvSpPr/>
      </dsp:nvSpPr>
      <dsp:spPr bwMode="white">
        <a:xfrm>
          <a:off x="4688376" y="2397874"/>
          <a:ext cx="337729" cy="844322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Xfrm>
        <a:off x="4688376" y="2397874"/>
        <a:ext cx="337729" cy="844322"/>
      </dsp:txXfrm>
    </dsp:sp>
    <dsp:sp>
      <dsp:nvSpPr>
        <dsp:cNvPr id="442" name="矩形 441" hidden="1"/>
        <dsp:cNvSpPr/>
      </dsp:nvSpPr>
      <dsp:spPr bwMode="white">
        <a:xfrm>
          <a:off x="6309474" y="1198937"/>
          <a:ext cx="337729" cy="844322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Xfrm>
        <a:off x="6309474" y="1198937"/>
        <a:ext cx="337729" cy="844322"/>
      </dsp:txXfrm>
    </dsp:sp>
    <dsp:sp>
      <dsp:nvSpPr>
        <dsp:cNvPr id="444" name="矩形 443" hidden="1"/>
        <dsp:cNvSpPr/>
      </dsp:nvSpPr>
      <dsp:spPr bwMode="white">
        <a:xfrm>
          <a:off x="8352733" y="1198937"/>
          <a:ext cx="337729" cy="844322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Xfrm>
        <a:off x="8352733" y="1198937"/>
        <a:ext cx="337729" cy="844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734602" cy="14938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326" y="4875748"/>
            <a:ext cx="4706754" cy="1982251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zh-CN" noProof="0" dirty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zh-CN" altLang="zh-CN" noProof="0" dirty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  <p:grpSp>
        <p:nvGrpSpPr>
          <p:cNvPr id="14" name="Group 8" descr="#wm#_54_35_*Z"/>
          <p:cNvGrpSpPr/>
          <p:nvPr>
            <p:custDataLst>
              <p:tags r:id="rId2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6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  <a:endParaRPr lang="zh-CN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173818" y="2840039"/>
            <a:ext cx="7844367" cy="9477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mtClean="0"/>
              <a:t>基于Discuz!二次开发校园论坛</a:t>
            </a:r>
            <a:endParaRPr lang="zh-CN" altLang="en-US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2167467" y="3886201"/>
            <a:ext cx="7857067" cy="669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0000" lnSpcReduction="10000"/>
          </a:bodyPr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000" kern="120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 algn="ctr"/>
            <a:r>
              <a:rPr lang="zh-CN" altLang="en-US" smtClean="0">
                <a:latin typeface="Arial" panose="020B0604020202020204" pitchFamily="34" charset="0"/>
              </a:rPr>
              <a:t>14计科3班 包海 2014329620081</a:t>
            </a:r>
            <a:endParaRPr lang="zh-CN" altLang="en-US" smtClean="0">
              <a:latin typeface="Arial" panose="020B0604020202020204" pitchFamily="34" charset="0"/>
            </a:endParaRPr>
          </a:p>
          <a:p>
            <a:pPr algn="ctr"/>
            <a:r>
              <a:rPr lang="zh-CN" altLang="en-US" smtClean="0">
                <a:latin typeface="Arial" panose="020B0604020202020204" pitchFamily="34" charset="0"/>
                <a:sym typeface="黑体" panose="02010609060101010101" pitchFamily="49" charset="-122"/>
              </a:rPr>
              <a:t>    14计科3班 </a:t>
            </a:r>
            <a:r>
              <a:rPr lang="zh-CN" altLang="en-US" smtClean="0">
                <a:latin typeface="Arial" panose="020B0604020202020204" pitchFamily="34" charset="0"/>
              </a:rPr>
              <a:t>丁少咪 2014329620072</a:t>
            </a:r>
            <a:endParaRPr lang="zh-CN" altLang="en-US" smtClean="0">
              <a:latin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sym typeface="+mn-ea"/>
              </a:rPr>
              <a:t>How to do</a:t>
            </a:r>
            <a:endParaRPr lang="en-US" altLang="zh-CN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6280" y="1604010"/>
            <a:ext cx="7691120" cy="47707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6280" y="1085850"/>
            <a:ext cx="25882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初步展示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1604010"/>
            <a:ext cx="7426325" cy="477075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sym typeface="+mn-ea"/>
              </a:rPr>
              <a:t>How to do</a:t>
            </a:r>
            <a:endParaRPr lang="en-US" altLang="zh-CN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33195" y="2587625"/>
            <a:ext cx="16052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界面美观</a:t>
            </a:r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15715" y="2587625"/>
            <a:ext cx="16052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板块丰富</a:t>
            </a:r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17590" y="2587625"/>
            <a:ext cx="16573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功能强大</a:t>
            </a:r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72805" y="2587625"/>
            <a:ext cx="16052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气氛活跃</a:t>
            </a:r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6280" y="1372870"/>
            <a:ext cx="1706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期末目标：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250248" y="2834640"/>
            <a:ext cx="569087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 smtClean="0">
                <a:blipFill>
                  <a:blip r:embed="rId1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+mn-ea"/>
              </a:rPr>
              <a:t>Thank You！</a:t>
            </a:r>
            <a:endParaRPr lang="zh-CN" altLang="en-US" sz="7200" b="1" smtClean="0">
              <a:blipFill>
                <a:blip r:embed="rId1"/>
                <a:stretch>
                  <a:fillRect/>
                </a:stretch>
              </a:blip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72385" y="3078480"/>
            <a:ext cx="177863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 i="1">
                <a:latin typeface="微软雅黑" panose="020B0503020204020204" charset="-122"/>
                <a:ea typeface="微软雅黑" panose="020B0503020204020204" charset="-122"/>
              </a:rPr>
              <a:t>Why</a:t>
            </a:r>
            <a:endParaRPr lang="en-US" altLang="zh-CN" sz="4000" b="1" i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0010" y="3078480"/>
            <a:ext cx="174244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 i="1">
                <a:latin typeface="微软雅黑" panose="020B0503020204020204" charset="-122"/>
                <a:ea typeface="微软雅黑" panose="020B0503020204020204" charset="-122"/>
              </a:rPr>
              <a:t>What</a:t>
            </a:r>
            <a:endParaRPr lang="en-US" altLang="zh-CN" sz="4000" b="1" i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48308" y="3078480"/>
            <a:ext cx="1366520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 i="1">
                <a:latin typeface="微软雅黑" panose="020B0503020204020204" charset="-122"/>
                <a:ea typeface="微软雅黑" panose="020B0503020204020204" charset="-122"/>
              </a:rPr>
              <a:t>How</a:t>
            </a:r>
            <a:endParaRPr lang="en-US" altLang="zh-CN" sz="4000" b="1" i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Why to do</a:t>
            </a:r>
            <a:endParaRPr lang="en-US" altLang="zh-CN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" y="1085850"/>
            <a:ext cx="10311765" cy="2313940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60" y="1955800"/>
            <a:ext cx="10311765" cy="477075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Why to do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" y="1085850"/>
            <a:ext cx="9709150" cy="56934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1085850"/>
            <a:ext cx="7593965" cy="566483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Why to do</a:t>
            </a:r>
            <a:endParaRPr lang="en-US" altLang="zh-CN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  <p:graphicFrame>
        <p:nvGraphicFramePr>
          <p:cNvPr id="10" name="内容占位符 9"/>
          <p:cNvGraphicFramePr>
            <a:graphicFrameLocks noChangeAspect="1"/>
          </p:cNvGraphicFramePr>
          <p:nvPr>
            <p:ph idx="1"/>
          </p:nvPr>
        </p:nvGraphicFramePr>
        <p:xfrm>
          <a:off x="716280" y="1330325"/>
          <a:ext cx="8609330" cy="4770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9505950" imgH="5267325" progId="Paint.Picture">
                  <p:embed/>
                </p:oleObj>
              </mc:Choice>
              <mc:Fallback>
                <p:oleObj name="" r:id="rId1" imgW="9505950" imgH="5267325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716280" y="1330325"/>
                        <a:ext cx="8609330" cy="4770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73100" y="1330325"/>
          <a:ext cx="8696325" cy="4770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9705975" imgH="5324475" progId="Paint.Picture">
                  <p:embed/>
                </p:oleObj>
              </mc:Choice>
              <mc:Fallback>
                <p:oleObj name="" r:id="rId3" imgW="9705975" imgH="53244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673100" y="1330325"/>
                        <a:ext cx="8696325" cy="4770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Why to do</a:t>
            </a:r>
            <a:endParaRPr lang="en-US" altLang="zh-CN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915" y="1178560"/>
            <a:ext cx="299339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http://zstu.myubbs.com/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6915" y="1637030"/>
            <a:ext cx="7370445" cy="4770755"/>
          </a:xfrm>
          <a:prstGeom prst="rect">
            <a:avLst/>
          </a:prstGeom>
        </p:spPr>
      </p:pic>
      <p:pic>
        <p:nvPicPr>
          <p:cNvPr id="8" name="图片 7" descr="QQ图片201611101725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470" y="1544320"/>
            <a:ext cx="1333500" cy="152463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Why to do</a:t>
            </a:r>
            <a:endParaRPr lang="en-US" altLang="zh-CN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9430" y="1612900"/>
            <a:ext cx="5994400" cy="3690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6280" y="1247140"/>
            <a:ext cx="300609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http://hdu.myubbs.com/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1612900"/>
            <a:ext cx="5788660" cy="36912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513830" y="1247140"/>
            <a:ext cx="28956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http://zgsu.myubbs.com/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What to do</a:t>
            </a:r>
            <a:endParaRPr lang="en-US" altLang="zh-CN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264795" y="596900"/>
          <a:ext cx="11661775" cy="566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6280" y="1085850"/>
            <a:ext cx="248158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论坛版块结构图</a:t>
            </a:r>
            <a:endParaRPr lang="zh-CN" altLang="en-US" sz="24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</a:rPr>
              <a:t>How to do</a:t>
            </a:r>
            <a:endParaRPr lang="en-US" altLang="zh-CN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14705" y="1419225"/>
            <a:ext cx="1284605" cy="4940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 marL="0" indent="0">
              <a:buSzTx/>
              <a:buFont typeface="Arial" panose="020B0604020202020204" pitchFamily="34" charset="0"/>
              <a:buNone/>
            </a:pPr>
            <a:r>
              <a:rPr lang="zh-CN" altLang="en-US" sz="1800" b="1" smtClean="0">
                <a:solidFill>
                  <a:schemeClr val="tx1"/>
                </a:solidFill>
                <a:latin typeface="Arial" panose="020B0604020202020204" pitchFamily="34" charset="0"/>
              </a:rPr>
              <a:t>Windows</a:t>
            </a:r>
            <a:endParaRPr lang="zh-CN" altLang="en-US" sz="1800" b="1" smtClean="0">
              <a:solidFill>
                <a:schemeClr val="tx1"/>
              </a:solidFill>
              <a:latin typeface="Arial" panose="020B0604020202020204" pitchFamily="34" charset="0"/>
              <a:sym typeface="黑体" panose="02010609060101010101" pitchFamily="49" charset="-122"/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zh-CN" altLang="en-US" sz="1800" b="1" smtClean="0">
              <a:solidFill>
                <a:schemeClr val="tx1"/>
              </a:solidFill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3522980" y="2034540"/>
            <a:ext cx="711200" cy="969645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20695" y="3237865"/>
            <a:ext cx="235458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 smtClean="0">
                <a:latin typeface="Arial" panose="020B0604020202020204" pitchFamily="34" charset="0"/>
                <a:sym typeface="黑体" panose="02010609060101010101" pitchFamily="49" charset="-122"/>
              </a:rPr>
              <a:t>WAMP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6950710" y="3267710"/>
            <a:ext cx="3119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SzTx/>
              <a:buFont typeface="Arial" panose="020B0604020202020204" pitchFamily="34" charset="0"/>
              <a:buNone/>
            </a:pPr>
            <a:r>
              <a:rPr lang="zh-CN" altLang="en-US" sz="4000" b="1" smtClean="0">
                <a:latin typeface="Arial" panose="020B0604020202020204" pitchFamily="34" charset="0"/>
                <a:sym typeface="黑体" panose="02010609060101010101" pitchFamily="49" charset="-122"/>
              </a:rPr>
              <a:t>Discuz! x3.2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2701290" y="1419225"/>
            <a:ext cx="1008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smtClean="0">
                <a:latin typeface="Arial" panose="020B0604020202020204" pitchFamily="34" charset="0"/>
                <a:sym typeface="+mn-ea"/>
              </a:rPr>
              <a:t>Apache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35475" y="1419225"/>
            <a:ext cx="1033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smtClean="0">
                <a:latin typeface="Arial" panose="020B0604020202020204" pitchFamily="34" charset="0"/>
                <a:sym typeface="+mn-ea"/>
              </a:rPr>
              <a:t> MySQL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66485" y="1435100"/>
            <a:ext cx="1630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smtClean="0">
                <a:latin typeface="Arial" panose="020B0604020202020204" pitchFamily="34" charset="0"/>
                <a:sym typeface="黑体" panose="02010609060101010101" pitchFamily="49" charset="-122"/>
              </a:rPr>
              <a:t>phpMyAdmin</a:t>
            </a:r>
            <a:endParaRPr lang="zh-CN" altLang="en-US"/>
          </a:p>
        </p:txBody>
      </p:sp>
      <p:sp>
        <p:nvSpPr>
          <p:cNvPr id="12" name="加号 11"/>
          <p:cNvSpPr/>
          <p:nvPr/>
        </p:nvSpPr>
        <p:spPr>
          <a:xfrm>
            <a:off x="5375275" y="3237865"/>
            <a:ext cx="995045" cy="760730"/>
          </a:xfrm>
          <a:prstGeom prst="mathPlus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加号 12"/>
          <p:cNvSpPr/>
          <p:nvPr/>
        </p:nvSpPr>
        <p:spPr>
          <a:xfrm>
            <a:off x="2099310" y="1387475"/>
            <a:ext cx="386715" cy="397510"/>
          </a:xfrm>
          <a:prstGeom prst="mathPlus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" name="加号 16"/>
          <p:cNvSpPr/>
          <p:nvPr/>
        </p:nvSpPr>
        <p:spPr>
          <a:xfrm>
            <a:off x="3913505" y="1403350"/>
            <a:ext cx="386715" cy="397510"/>
          </a:xfrm>
          <a:prstGeom prst="mathPlus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" name="加号 17"/>
          <p:cNvSpPr/>
          <p:nvPr/>
        </p:nvSpPr>
        <p:spPr>
          <a:xfrm>
            <a:off x="5532755" y="1419225"/>
            <a:ext cx="386715" cy="397510"/>
          </a:xfrm>
          <a:prstGeom prst="mathPlus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4630420"/>
            <a:ext cx="10972800" cy="2047875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solidFill>
                  <a:schemeClr val="bg1">
                    <a:lumMod val="65000"/>
                  </a:schemeClr>
                </a:solidFill>
              </a:rPr>
              <a:t>Crossday Discuz! Board（以下简称 Discuz!）是一套通用的社区论坛软件系统，用户可以在不需要任何编程的基础上，通过简单的设置和安装，在互联网上搭建起具备完善功能、很强负载能力和可高度定制的论坛服务。Discuz! 的基础架构采用世界上最流行的web编程组合PHP+MySQL实现，是一个经过完善设计，适用于各种服务器环境的高效论坛系统解决方案。</a:t>
            </a:r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9" grpId="0"/>
      <p:bldP spid="17" grpId="0" animBg="1"/>
      <p:bldP spid="10" grpId="0"/>
      <p:bldP spid="18" grpId="0" animBg="1"/>
      <p:bldP spid="11" grpId="0"/>
      <p:bldP spid="2" grpId="0" animBg="1"/>
      <p:bldP spid="4" grpId="0"/>
      <p:bldP spid="12" grpId="0" animBg="1"/>
      <p:bldP spid="5" grpId="0"/>
      <p:bldP spid="3" grpId="0" build="p"/>
    </p:bldLst>
  </p:timing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ID" val="custom160054_1*b*1"/>
  <p:tag name="KSO_WM_UNIT_TYPE" val="b"/>
  <p:tag name="KSO_WM_UNIT_INDEX" val="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1"/>
  <p:tag name="KSO_WM_UNIT_PRESET_TEXT_INDEX" val="1"/>
  <p:tag name="KSO_WM_UNIT_PRESET_TEXT_LEN" val="10"/>
</p:tagLst>
</file>

<file path=ppt/tags/tag11.xml><?xml version="1.0" encoding="utf-8"?>
<p:tagLst xmlns:p="http://schemas.openxmlformats.org/presentationml/2006/main">
  <p:tag name="KSO_WM_TEMPLATE_THUMBS_INDEX" val="1、10、11、15、17、19、21、23、27、32、34、35、38"/>
  <p:tag name="KSO_WM_TEMPLATE_CATEGORY" val="custom"/>
  <p:tag name="KSO_WM_TEMPLATE_INDEX" val="160054"/>
  <p:tag name="KSO_WM_TAG_VERSION" val="1.0"/>
  <p:tag name="KSO_WM_SLIDE_ID" val="custom16005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TYPE" val="a"/>
  <p:tag name="KSO_WM_UNIT_INDEX" val="1"/>
  <p:tag name="KSO_WM_UNIT_ID" val="custom160054_2*a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TYPE" val="f"/>
  <p:tag name="KSO_WM_UNIT_INDEX" val="1"/>
  <p:tag name="KSO_WM_UNIT_ID" val="custom160054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6"/>
  <p:tag name="KSO_WM_UNIT_PRESET_TEXT_LEN" val="50"/>
</p:tagLst>
</file>

<file path=ppt/tags/tag14.xml><?xml version="1.0" encoding="utf-8"?>
<p:tagLst xmlns:p="http://schemas.openxmlformats.org/presentationml/2006/main">
  <p:tag name="KSO_WM_TEMPLATE_CATEGORY" val="custom"/>
  <p:tag name="KSO_WM_TEMPLATE_INDEX" val="160054"/>
  <p:tag name="KSO_WM_TAG_VERSION" val="1.0"/>
  <p:tag name="KSO_WM_SLIDE_ID" val="custom16005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8*107"/>
  <p:tag name="KSO_WM_SLIDE_SIZE" val="864*376"/>
</p:tagLst>
</file>

<file path=ppt/tags/tag15.xml><?xml version="1.0" encoding="utf-8"?>
<p:tagLst xmlns:p="http://schemas.openxmlformats.org/presentationml/2006/main">
  <p:tag name="KSO_WM_TEMPLATE_CATEGORY" val="custom"/>
  <p:tag name="KSO_WM_TEMPLATE_INDEX" val="160054"/>
</p:tagLst>
</file>

<file path=ppt/tags/tag16.xml><?xml version="1.0" encoding="utf-8"?>
<p:tagLst xmlns:p="http://schemas.openxmlformats.org/presentationml/2006/main">
  <p:tag name="KSO_WM_TEMPLATE_CATEGORY" val="custom"/>
  <p:tag name="KSO_WM_TEMPLATE_INDEX" val="160054"/>
  <p:tag name="KSO_WM_TAG_VERSION" val="1.0"/>
  <p:tag name="KSO_WM_SLIDE_ID" val="custom16005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8*107"/>
  <p:tag name="KSO_WM_SLIDE_SIZE" val="864*376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6.xml><?xml version="1.0" encoding="utf-8"?>
<p:tagLst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7.xml><?xml version="1.0" encoding="utf-8"?>
<p:tagLst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8.xml><?xml version="1.0" encoding="utf-8"?>
<p:tagLst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4"/>
  <p:tag name="KSO_WM_UNIT_ID" val="custom160054_1*a*1"/>
  <p:tag name="KSO_WM_UNIT_TYPE" val="a"/>
  <p:tag name="KSO_WM_UNIT_INDEX" val="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heme/theme1.xml><?xml version="1.0" encoding="utf-8"?>
<a:theme xmlns:a="http://schemas.openxmlformats.org/drawingml/2006/main" name="1_默认设计模板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WPS 演示</Application>
  <PresentationFormat>宽屏</PresentationFormat>
  <Paragraphs>66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黑体</vt:lpstr>
      <vt:lpstr>微软雅黑</vt:lpstr>
      <vt:lpstr>Calibri</vt:lpstr>
      <vt:lpstr>1_默认设计模板</vt:lpstr>
      <vt:lpstr>Paint.Picture</vt:lpstr>
      <vt:lpstr>Paint.Picture</vt:lpstr>
      <vt:lpstr>PowerPoint 演示文稿</vt:lpstr>
      <vt:lpstr>PowerPoint 演示文稿</vt:lpstr>
      <vt:lpstr>Why to do</vt:lpstr>
      <vt:lpstr>PowerPoint 演示文稿</vt:lpstr>
      <vt:lpstr>Why to do</vt:lpstr>
      <vt:lpstr>Why to do</vt:lpstr>
      <vt:lpstr>Why to do</vt:lpstr>
      <vt:lpstr>What to do</vt:lpstr>
      <vt:lpstr>PowerPoint 演示文稿</vt:lpstr>
      <vt:lpstr>How to do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</cp:lastModifiedBy>
  <cp:revision>76</cp:revision>
  <dcterms:created xsi:type="dcterms:W3CDTF">2015-05-05T08:02:00Z</dcterms:created>
  <dcterms:modified xsi:type="dcterms:W3CDTF">2016-11-10T14:37:20Z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