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Mercer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 of software being 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My test project used software I wrote for architecture class. </a:t>
            </a:r>
          </a:p>
          <a:p>
            <a:r>
              <a:rPr lang="en-US" dirty="0" smtClean="0"/>
              <a:t>The software simulates register memory and accumulator architectures. </a:t>
            </a:r>
          </a:p>
          <a:p>
            <a:r>
              <a:rPr lang="en-US" dirty="0" smtClean="0"/>
              <a:t>The software is capable of reading an assembly file, parsing the code and executing the program.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very few dependencies in this test.</a:t>
            </a:r>
          </a:p>
          <a:p>
            <a:pPr lvl="1"/>
            <a:r>
              <a:rPr lang="en-US" dirty="0" smtClean="0"/>
              <a:t>I require access to Microsoft Visual studio.</a:t>
            </a:r>
          </a:p>
          <a:p>
            <a:pPr lvl="1"/>
            <a:r>
              <a:rPr lang="en-US" dirty="0" smtClean="0"/>
              <a:t>I require access the architecture software source code.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Like in real life the simulated processor’s are not responsible for any output if they are given an invalid impute.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created a modular framework for unit testing. </a:t>
            </a:r>
          </a:p>
          <a:p>
            <a:r>
              <a:rPr lang="en-US" dirty="0" smtClean="0"/>
              <a:t>I designed generic unit tests for each processor function. </a:t>
            </a:r>
          </a:p>
          <a:p>
            <a:r>
              <a:rPr lang="en-US" dirty="0" smtClean="0"/>
              <a:t>These tests were then executed many times with different imputes to detect errors.</a:t>
            </a:r>
          </a:p>
          <a:p>
            <a:r>
              <a:rPr lang="en-US" dirty="0" smtClean="0"/>
              <a:t>These tests are white box and do entail modification of the original source code.</a:t>
            </a:r>
          </a:p>
          <a:p>
            <a:pPr lvl="1"/>
            <a:r>
              <a:rPr lang="en-US" dirty="0" smtClean="0"/>
              <a:t>I did not modify the original program outside of </a:t>
            </a:r>
            <a:r>
              <a:rPr lang="en-US" dirty="0" err="1" smtClean="0"/>
              <a:t>program.cs</a:t>
            </a:r>
            <a:endParaRPr lang="en-US" dirty="0" smtClean="0"/>
          </a:p>
          <a:p>
            <a:pPr lvl="1"/>
            <a:r>
              <a:rPr lang="en-US" dirty="0" smtClean="0"/>
              <a:t>The testing code extends classes that already exist and can be removed without modifying the original classes.</a:t>
            </a:r>
          </a:p>
          <a:p>
            <a:r>
              <a:rPr lang="en-US" dirty="0" smtClean="0"/>
              <a:t>Inputs to the unit tests are a mixture of random, user selected, and domain specific.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174126" cy="118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3733800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</a:t>
            </a:r>
            <a:r>
              <a:rPr lang="en-US" dirty="0" smtClean="0"/>
              <a:t>overage is achieved in the assembler simply by assembling a program with valid instructions.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Coverage for each of the instructions in the architectures is achieved by executing their respective unit tests.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test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630362"/>
            <a:ext cx="5715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did not intentionally provide inputs that are illegal to the processor as the processors reaction to invalid inputs is undefined by design. </a:t>
            </a:r>
          </a:p>
          <a:p>
            <a:r>
              <a:rPr lang="en-US" dirty="0" smtClean="0"/>
              <a:t>Ran 4440tests, failed 0.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do not believe that the software I am testing is perfect.</a:t>
            </a:r>
          </a:p>
          <a:p>
            <a:r>
              <a:rPr lang="en-US" dirty="0" smtClean="0"/>
              <a:t>However the fact that it can successfully run assembly programs means that it must be fairly robust software.</a:t>
            </a:r>
          </a:p>
          <a:p>
            <a:r>
              <a:rPr lang="en-US" dirty="0" smtClean="0"/>
              <a:t>Additional unit tests and better inputs would likely bring some flaws to light.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</TotalTime>
  <Words>314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Test Report</vt:lpstr>
      <vt:lpstr>Summery of software being tested</vt:lpstr>
      <vt:lpstr>Assumptions and Dependencies</vt:lpstr>
      <vt:lpstr>Methodology of Testing</vt:lpstr>
      <vt:lpstr>Code coverage</vt:lpstr>
      <vt:lpstr>Example of a test</vt:lpstr>
      <vt:lpstr>Results</vt:lpstr>
      <vt:lpstr>Conclusion</vt:lpstr>
      <vt:lpstr>Questions?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Report</dc:title>
  <dc:creator>David</dc:creator>
  <cp:lastModifiedBy>David</cp:lastModifiedBy>
  <cp:revision>2</cp:revision>
  <dcterms:created xsi:type="dcterms:W3CDTF">2006-08-16T00:00:00Z</dcterms:created>
  <dcterms:modified xsi:type="dcterms:W3CDTF">2013-12-16T22:50:03Z</dcterms:modified>
</cp:coreProperties>
</file>