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05" r:id="rId13"/>
  </p:sldMasterIdLst>
  <p:notesMasterIdLst>
    <p:notesMasterId r:id="rId15"/>
  </p:notesMasterIdLst>
  <p:sldIdLst>
    <p:sldId id="257" r:id="rId17"/>
    <p:sldId id="260" r:id="rId19"/>
    <p:sldId id="287" r:id="rId21"/>
    <p:sldId id="261" r:id="rId22"/>
    <p:sldId id="258" r:id="rId24"/>
    <p:sldId id="264" r:id="rId26"/>
    <p:sldId id="267" r:id="rId28"/>
    <p:sldId id="274" r:id="rId30"/>
    <p:sldId id="259" r:id="rId3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1448"/>
  </p:normalViewPr>
  <p:slideViewPr>
    <p:cSldViewPr snapToGrid="1" snapToObjects="1">
      <p:cViewPr varScale="1">
        <p:scale>
          <a:sx n="102" d="100"/>
          <a:sy n="102" d="100"/>
        </p:scale>
        <p:origin x="656" y="17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2022. 6. 27.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3938977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234567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063824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3861070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3748703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304961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134726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3814314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6276_13866016/fImage3585393897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143000" y="1122680"/>
            <a:ext cx="6858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143000" y="3602355"/>
            <a:ext cx="6858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6276_13866016/fImage358542345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628650" y="1825625"/>
            <a:ext cx="78873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6276_13866016/fImage358540638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6543675" y="365125"/>
            <a:ext cx="1972310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628650" y="365125"/>
            <a:ext cx="5801360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6276_13866016/fImage358538610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628650" y="1825625"/>
            <a:ext cx="78873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6276_13866016/fImage358537487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3570" y="1710055"/>
            <a:ext cx="78873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23570" y="4589780"/>
            <a:ext cx="78873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USER/AppData/Roaming/PolarisOffice/ETemp/16276_13866016/fImage35854304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628650" y="1825625"/>
            <a:ext cx="38868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4629150" y="1825625"/>
            <a:ext cx="38868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USER/AppData/Roaming/PolarisOffice/ETemp/16276_13866016/fImage35854134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992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29920" y="1681480"/>
            <a:ext cx="386842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29920" y="2505075"/>
            <a:ext cx="386842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4629150" y="1681480"/>
            <a:ext cx="388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4629150" y="2505075"/>
            <a:ext cx="388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9144635" cy="20961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8650" y="365125"/>
            <a:ext cx="7887335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USER/AppData/Roaming/PolarisOffice/ETemp/16276_13866016/fImage358538143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3888105" cy="68586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887470" y="987425"/>
            <a:ext cx="4630420" cy="48748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629920" y="2057400"/>
            <a:ext cx="294957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 rot="0">
            <a:off x="0" y="0"/>
            <a:ext cx="3888105" cy="68586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887470" y="987425"/>
            <a:ext cx="4628515" cy="488188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54000" dist="1270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3887470" y="987425"/>
            <a:ext cx="4629785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629920" y="2057400"/>
            <a:ext cx="294957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35853591176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16276_13866016/fImage3585359117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28650" y="1825625"/>
            <a:ext cx="78873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6286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2022. 6. 27.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3028950" y="6356350"/>
            <a:ext cx="30867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6457950" y="6356350"/>
            <a:ext cx="2058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6" Type="http://schemas.openxmlformats.org/officeDocument/2006/relationships/image" Target="../media/fImage896104468977.png"></Relationship><Relationship Id="rId7" Type="http://schemas.openxmlformats.org/officeDocument/2006/relationships/image" Target="../media/fImage3316144471070.png"></Relationship><Relationship Id="rId8" Type="http://schemas.openxmlformats.org/officeDocument/2006/relationships/image" Target="../media/fImage2405404488703.png"></Relationship><Relationship Id="rId9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6" Type="http://schemas.openxmlformats.org/officeDocument/2006/relationships/image" Target="../media/image7.svg"></Relationship><Relationship Id="rId5" Type="http://schemas.openxmlformats.org/officeDocument/2006/relationships/image" Target="../media/image6.png"></Relationship><Relationship Id="rId7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4" Type="http://schemas.openxmlformats.org/officeDocument/2006/relationships/image" Target="../media/fImage510624498977.png"></Relationship><Relationship Id="rId5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hyperlink" Target="http://localhost:3000/dashboard/2" TargetMode="External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hyperlink" Target="http://127.0.0.1:3000/dashboard/1-new-database" TargetMode="External"></Relationship><Relationship Id="rId7" Type="http://schemas.openxmlformats.org/officeDocument/2006/relationships/image" Target="../media/fImage1320794508977.png"></Relationship><Relationship Id="rId8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hyperlink" Target="http://127.0.0.1:8000/" TargetMode="External"></Relationship><Relationship Id="rId4" Type="http://schemas.openxmlformats.org/officeDocument/2006/relationships/notesSlide" Target="../notesSlides/notesSlide7.xml"></Relationship><Relationship Id="rId7" Type="http://schemas.openxmlformats.org/officeDocument/2006/relationships/hyperlink" Target="http://127.0.0.1:5000/" TargetMode="External"></Relationship><Relationship Id="rId8" Type="http://schemas.openxmlformats.org/officeDocument/2006/relationships/image" Target="../media/fImage119314518977.png"></Relationship><Relationship Id="rId9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899795" y="2766060"/>
            <a:ext cx="76333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400" spc="-140" b="1">
                <a:solidFill>
                  <a:schemeClr val="bg1"/>
                </a:solidFill>
              </a:rPr>
              <a:t>삼성전자 주식</a:t>
            </a:r>
            <a:r>
              <a:rPr lang="ko-KR" altLang="en-US" sz="4400" spc="-140" b="1">
                <a:solidFill>
                  <a:schemeClr val="bg1"/>
                </a:solidFill>
              </a:rPr>
              <a:t> 예측 서비스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3203575" y="4170680"/>
            <a:ext cx="27368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600" b="1">
                <a:solidFill>
                  <a:schemeClr val="bg1"/>
                </a:solidFill>
              </a:rPr>
              <a:t>발표자 </a:t>
            </a:r>
            <a:r>
              <a:rPr lang="ko-KR" altLang="en-US" sz="1600" b="1">
                <a:solidFill>
                  <a:schemeClr val="bg1"/>
                </a:solidFill>
              </a:rPr>
              <a:t>강동헌</a:t>
            </a:r>
            <a:endParaRPr lang="ko-KR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>
            <a:spLocks/>
          </p:cNvSpPr>
          <p:nvPr/>
        </p:nvSpPr>
        <p:spPr>
          <a:xfrm rot="0">
            <a:off x="395605" y="3284855"/>
            <a:ext cx="1369060" cy="1296670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323215" y="548640"/>
            <a:ext cx="417703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84810" y="1772920"/>
            <a:ext cx="849757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01    02    03    04    05</a:t>
            </a:r>
            <a:endParaRPr lang="ko-KR" altLang="en-US" sz="5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>
            <a:off x="528955" y="2708910"/>
            <a:ext cx="115252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0">
            <a:off x="2195830" y="2708910"/>
            <a:ext cx="115252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0">
            <a:off x="3923665" y="2708910"/>
            <a:ext cx="115252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0">
            <a:off x="5652135" y="2708910"/>
            <a:ext cx="115252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0">
            <a:off x="7380605" y="2708910"/>
            <a:ext cx="115252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/>
          </p:cNvSpPr>
          <p:nvPr/>
        </p:nvSpPr>
        <p:spPr>
          <a:xfrm rot="0">
            <a:off x="393065" y="2843530"/>
            <a:ext cx="136906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서비스</a:t>
            </a:r>
            <a:r>
              <a:rPr lang="ko-KR" altLang="en-US" spc="-140" b="1">
                <a:solidFill>
                  <a:schemeClr val="bg1"/>
                </a:solidFill>
                <a:latin typeface="+mj-ea"/>
                <a:ea typeface="맑은 고딕" charset="0"/>
              </a:rPr>
              <a:t> </a:t>
            </a:r>
            <a:r>
              <a:rPr lang="ko-KR" altLang="en-US" spc="-14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395605" y="3429000"/>
            <a:ext cx="136906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140" b="1"/>
              <a:t>- </a:t>
            </a:r>
            <a:r>
              <a:rPr lang="ko-KR" altLang="en-US" sz="1200" spc="-140" b="1"/>
              <a:t>서비스 이유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en-US" altLang="ko-KR" sz="1200" spc="-140" b="1"/>
              <a:t>- </a:t>
            </a:r>
            <a:r>
              <a:rPr lang="ko-KR" altLang="en-US" sz="1200" spc="-140" b="1"/>
              <a:t>서비스 기능</a:t>
            </a:r>
            <a:endParaRPr lang="ko-KR" altLang="en-US" sz="1200" b="1"/>
          </a:p>
          <a:p>
            <a:pPr marL="0" indent="0" latinLnBrk="0">
              <a:buFont typeface="Arial"/>
              <a:buChar char="•"/>
            </a:pPr>
            <a:endParaRPr lang="ko-KR" altLang="en-US" sz="1200" b="1"/>
          </a:p>
          <a:p>
            <a:pPr marL="0" indent="0" latinLnBrk="0">
              <a:buFontTx/>
              <a:buNone/>
            </a:pPr>
            <a:r>
              <a:rPr lang="en-US" altLang="ko-KR" sz="1200" spc="-140" b="1"/>
              <a:t>-</a:t>
            </a:r>
            <a:r>
              <a:rPr lang="ko-KR" altLang="en-US" sz="1200" spc="-140" b="1"/>
              <a:t> 데이터 셋 소개</a:t>
            </a:r>
            <a:endParaRPr lang="ko-KR" altLang="en-US" sz="1200" b="1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0">
            <a:off x="2123440" y="3284855"/>
            <a:ext cx="1369060" cy="531495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3851910" y="3284855"/>
            <a:ext cx="1369060" cy="531495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2123440" y="3429000"/>
            <a:ext cx="136906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140" b="1"/>
              <a:t>- </a:t>
            </a:r>
            <a:r>
              <a:rPr lang="ko-KR" altLang="en-US" sz="1200" spc="-140" b="1"/>
              <a:t>파이프 라인 소개</a:t>
            </a: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  <a:p>
            <a:pPr marL="0" indent="0" latinLnBrk="0">
              <a:buFont typeface="맑은 고딕"/>
              <a:buChar char="-"/>
            </a:pPr>
            <a:endParaRPr lang="ko-KR" altLang="en-US" sz="1200" b="1"/>
          </a:p>
          <a:p>
            <a:pPr marL="0" indent="0" latinLnBrk="0">
              <a:buFontTx/>
              <a:buNone/>
            </a:pPr>
            <a:endParaRPr lang="ko-KR" altLang="en-US" sz="1200" b="1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3851910" y="3429000"/>
            <a:ext cx="136906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140" b="1"/>
              <a:t>- Dash board </a:t>
            </a:r>
            <a:r>
              <a:rPr lang="ko-KR" altLang="en-US" sz="1200" spc="-140" b="1"/>
              <a:t>설명</a:t>
            </a:r>
            <a:endParaRPr lang="ko-KR" altLang="en-US" sz="1200" b="1"/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2051685" y="2843530"/>
            <a:ext cx="16567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 b="1">
                <a:solidFill>
                  <a:schemeClr val="bg1"/>
                </a:solidFill>
                <a:latin typeface="맑은 고딕" charset="0"/>
              </a:rPr>
              <a:t>파이프</a:t>
            </a:r>
            <a:r>
              <a:rPr lang="ko-KR" altLang="en-US" spc="-140" b="1">
                <a:solidFill>
                  <a:schemeClr val="bg1"/>
                </a:solidFill>
                <a:latin typeface="+mj-ea"/>
                <a:ea typeface="맑은 고딕" charset="0"/>
              </a:rPr>
              <a:t> </a:t>
            </a:r>
            <a:r>
              <a:rPr lang="ko-KR" altLang="en-US" spc="-140" b="1">
                <a:solidFill>
                  <a:schemeClr val="bg1"/>
                </a:solidFill>
                <a:latin typeface="맑은 고딕" charset="0"/>
              </a:rPr>
              <a:t>라인</a:t>
            </a:r>
            <a:r>
              <a:rPr lang="ko-KR" altLang="en-US" spc="-140" b="1">
                <a:solidFill>
                  <a:schemeClr val="bg1"/>
                </a:solidFill>
                <a:latin typeface="+mj-ea"/>
                <a:ea typeface="맑은 고딕" charset="0"/>
              </a:rPr>
              <a:t> </a:t>
            </a:r>
            <a:endParaRPr lang="ko-KR" altLang="en-US" b="1">
              <a:solidFill>
                <a:schemeClr val="bg1"/>
              </a:solidFill>
              <a:latin typeface="+mj-ea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3707765" y="2843530"/>
            <a:ext cx="16567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 b="1">
                <a:solidFill>
                  <a:schemeClr val="bg1"/>
                </a:solidFill>
                <a:latin typeface="맑은 고딕" charset="0"/>
              </a:rPr>
              <a:t>데이터</a:t>
            </a:r>
            <a:r>
              <a:rPr lang="ko-KR" altLang="en-US" spc="-140" b="1">
                <a:solidFill>
                  <a:schemeClr val="bg1"/>
                </a:solidFill>
                <a:latin typeface="+mj-ea"/>
                <a:ea typeface="맑은 고딕" charset="0"/>
              </a:rPr>
              <a:t> </a:t>
            </a:r>
            <a:r>
              <a:rPr lang="ko-KR" altLang="en-US" spc="-140" b="1">
                <a:solidFill>
                  <a:schemeClr val="bg1"/>
                </a:solidFill>
                <a:latin typeface="맑은 고딕" charset="0"/>
              </a:rPr>
              <a:t>분석</a:t>
            </a:r>
            <a:endParaRPr lang="ko-KR" altLang="en-US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5292090" y="2853055"/>
            <a:ext cx="18726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 b="1">
                <a:solidFill>
                  <a:schemeClr val="bg1"/>
                </a:solidFill>
                <a:latin typeface="맑은 고딕" charset="0"/>
              </a:rPr>
              <a:t>서비스</a:t>
            </a:r>
            <a:r>
              <a:rPr lang="ko-KR" altLang="en-US" spc="-140" b="1">
                <a:solidFill>
                  <a:schemeClr val="bg1"/>
                </a:solidFill>
                <a:latin typeface="+mj-ea"/>
                <a:ea typeface="맑은 고딕" charset="0"/>
              </a:rPr>
              <a:t> </a:t>
            </a:r>
            <a:r>
              <a:rPr lang="ko-KR" altLang="en-US" spc="-140" b="1">
                <a:solidFill>
                  <a:schemeClr val="bg1"/>
                </a:solidFill>
                <a:latin typeface="맑은 고딕" charset="0"/>
              </a:rPr>
              <a:t>시현</a:t>
            </a:r>
            <a:endParaRPr lang="ko-KR" altLang="en-US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 rot="0">
            <a:off x="6840855" y="2843530"/>
            <a:ext cx="21964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아쉬웠던</a:t>
            </a:r>
            <a:r>
              <a:rPr lang="ko-KR" altLang="en-US" spc="-140" b="1">
                <a:solidFill>
                  <a:schemeClr val="bg1"/>
                </a:solidFill>
                <a:latin typeface="+mj-ea"/>
                <a:ea typeface="맑은 고딕" charset="0"/>
              </a:rPr>
              <a:t> </a:t>
            </a:r>
            <a:r>
              <a:rPr lang="ko-KR" altLang="en-US" spc="-14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점</a:t>
            </a:r>
            <a:endParaRPr lang="ko-KR" altLang="en-US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26060" y="693420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ㅇ</a:t>
            </a:r>
            <a:endParaRPr lang="ko-KR" altLang="en-US"/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421640" y="271780"/>
            <a:ext cx="177482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 b="1">
                <a:solidFill>
                  <a:schemeClr val="bg1"/>
                </a:solidFill>
              </a:rPr>
              <a:t>서비스 소개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7164070" y="6546850"/>
            <a:ext cx="172910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332105" y="4733290"/>
            <a:ext cx="3637915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600"/>
              <a:t>개인이 투자를 할 때 이성적인 판단 보다는 개인</a:t>
            </a:r>
            <a:r>
              <a:rPr lang="ko-KR" altLang="en-US" sz="1600"/>
              <a:t>의</a:t>
            </a:r>
            <a:r>
              <a:rPr lang="ko-KR" altLang="en-US" sz="1600"/>
              <a:t> 감을 믿고 투자가 아닌 투기를 하는 경우가 있음.</a:t>
            </a:r>
            <a:endParaRPr lang="ko-KR" altLang="en-US" sz="1600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385445" y="5713730"/>
            <a:ext cx="363728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/>
              <a:t>이러한 국민이 많아지면 많이질 수록 개인의 부담 뿐만 아니라 국가의 부담 또한 가중됨</a:t>
            </a:r>
            <a:endParaRPr lang="ko-KR" altLang="en-US" sz="1600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4039235" y="6018530"/>
            <a:ext cx="325818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latinLnBrk="0">
              <a:buFont typeface="Wingdings"/>
              <a:buChar char="-"/>
            </a:pPr>
            <a:r>
              <a:rPr lang="ko-KR" altLang="en-US"/>
              <a:t>예측 서비스를 구현 해보자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  <p:pic>
        <p:nvPicPr>
          <p:cNvPr id="19" name="그림 2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755650"/>
            <a:ext cx="4317365" cy="2379345"/>
          </a:xfrm>
          <a:prstGeom prst="rect"/>
          <a:noFill/>
        </p:spPr>
      </p:pic>
      <p:pic>
        <p:nvPicPr>
          <p:cNvPr id="20" name="그림 2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425" y="842010"/>
            <a:ext cx="3741420" cy="3613785"/>
          </a:xfrm>
          <a:prstGeom prst="rect"/>
          <a:noFill/>
        </p:spPr>
      </p:pic>
      <p:pic>
        <p:nvPicPr>
          <p:cNvPr id="21" name="그림 2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00525" y="3421380"/>
            <a:ext cx="4455160" cy="24066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60350" y="661670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2239645" y="1235075"/>
            <a:ext cx="4809490" cy="8915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000" spc="-140" b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charset="0"/>
              </a:rPr>
              <a:t>CSV파일 : 삼성전자(2000.01.04~2022.08.26)</a:t>
            </a:r>
            <a:endParaRPr lang="ko-KR" altLang="en-US" sz="2000" b="1">
              <a:solidFill>
                <a:schemeClr val="tx2">
                  <a:lumMod val="75000"/>
                </a:schemeClr>
              </a:solidFill>
              <a:latin typeface="+mj-lt"/>
              <a:ea typeface="HY헤드라인M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 b="1">
              <a:solidFill>
                <a:schemeClr val="tx2">
                  <a:lumMod val="75000"/>
                </a:scheme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 rot="0">
            <a:off x="868045" y="1692275"/>
            <a:ext cx="2952750" cy="635"/>
          </a:xfrm>
          <a:prstGeom prst="line"/>
          <a:ln w="6350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>
            <a:spLocks/>
          </p:cNvSpPr>
          <p:nvPr/>
        </p:nvSpPr>
        <p:spPr>
          <a:xfrm rot="0">
            <a:off x="417195" y="247650"/>
            <a:ext cx="1512570" cy="3994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 b="1">
                <a:solidFill>
                  <a:schemeClr val="bg1"/>
                </a:solidFill>
              </a:rPr>
              <a:t>서비스 소개 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361950" y="3422015"/>
            <a:ext cx="3769995" cy="11080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1"/>
              <a:t>분석</a:t>
            </a:r>
            <a:endParaRPr lang="ko-KR" altLang="en-US" sz="1600" b="1"/>
          </a:p>
          <a:p>
            <a:pPr marL="0" indent="0" algn="ctr" latinLnBrk="0">
              <a:buFontTx/>
              <a:buNone/>
            </a:pPr>
            <a:endParaRPr lang="ko-KR" altLang="en-US" sz="1600" b="1"/>
          </a:p>
          <a:p>
            <a:pPr marL="0" indent="0" algn="ctr" latinLnBrk="0">
              <a:buFontTx/>
              <a:buNone/>
            </a:pPr>
            <a:r>
              <a:rPr lang="ko-KR" altLang="en-US" sz="1600"/>
              <a:t>차트 패턴을 보고자 하는 기간 설정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5839460" y="3422015"/>
            <a:ext cx="2533015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1"/>
              <a:t>결과</a:t>
            </a:r>
            <a:endParaRPr lang="ko-KR" altLang="en-US" sz="1600" b="1"/>
          </a:p>
          <a:p>
            <a:pPr marL="0" indent="0" algn="ctr" latinLnBrk="0">
              <a:buFontTx/>
              <a:buNone/>
            </a:pPr>
            <a:endParaRPr lang="ko-KR" altLang="en-US" sz="1600" b="1"/>
          </a:p>
          <a:p>
            <a:pPr marL="0" indent="0" algn="ctr" latinLnBrk="0">
              <a:buFontTx/>
              <a:buNone/>
            </a:pPr>
            <a:r>
              <a:rPr lang="ko-KR" altLang="en-US" sz="1600"/>
              <a:t>과거에 비슷했던 차트를 찾아서 비교해서 찾은 기간 이후의 패턴을 알 수 있음</a:t>
            </a:r>
            <a:endParaRPr lang="ko-KR" altLang="en-US" sz="1600"/>
          </a:p>
        </p:txBody>
      </p:sp>
      <p:pic>
        <p:nvPicPr>
          <p:cNvPr id="24" name="그래픽 23" descr="C:/Users/USER/AppData/Roaming/PolarisOffice/ETemp/16276_13866016/image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81195" y="3363595"/>
            <a:ext cx="915035" cy="915035"/>
          </a:xfrm>
          <a:prstGeom prst="rect"/>
          <a:noFill/>
        </p:spPr>
      </p:pic>
      <p:sp>
        <p:nvSpPr>
          <p:cNvPr id="25" name="TextBox 24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 rot="0">
            <a:off x="327660" y="208915"/>
            <a:ext cx="2224405" cy="3994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 b="1">
                <a:solidFill>
                  <a:schemeClr val="bg1"/>
                </a:solidFill>
              </a:rPr>
              <a:t>서비스 파이프 라인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755650" y="5292725"/>
            <a:ext cx="784923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야후파이낸스 csv파일</a:t>
            </a:r>
            <a:r>
              <a:rPr lang="ko-KR" altLang="en-US"/>
              <a:t> 저장 </a:t>
            </a:r>
            <a:r>
              <a:rPr lang="en-US" altLang="ko-KR">
                <a:latin typeface="Wingdings" charset="0"/>
              </a:rPr>
              <a:t></a:t>
            </a:r>
            <a:r>
              <a:rPr lang="ko-KR" altLang="en-US"/>
              <a:t> 데이터 가공 </a:t>
            </a:r>
            <a:r>
              <a:rPr lang="en-US" altLang="ko-KR">
                <a:latin typeface="Wingdings" charset="0"/>
              </a:rPr>
              <a:t></a:t>
            </a:r>
            <a:r>
              <a:rPr lang="ko-KR" altLang="en-US"/>
              <a:t> </a:t>
            </a:r>
            <a:r>
              <a:rPr lang="ko-KR" altLang="ko-KR"/>
              <a:t>Postgresql</a:t>
            </a:r>
            <a:r>
              <a:rPr lang="ko-KR" altLang="en-US"/>
              <a:t>에 데이터 셋 저장 </a:t>
            </a:r>
            <a:r>
              <a:rPr lang="en-US" altLang="ko-KR">
                <a:latin typeface="Wingdings" charset="0"/>
              </a:rPr>
              <a:t></a:t>
            </a:r>
            <a:r>
              <a:rPr lang="ko-KR" altLang="en-US"/>
              <a:t> </a:t>
            </a:r>
            <a:r>
              <a:rPr lang="ko-KR" altLang="ko-KR">
                <a:latin typeface="Calibri" charset="0"/>
              </a:rPr>
              <a:t>metabase에 대시보드 구성 </a:t>
            </a:r>
            <a:r>
              <a:rPr lang="en-US" altLang="ko-KR">
                <a:latin typeface="Wingdings" charset="0"/>
              </a:rPr>
              <a:t></a:t>
            </a:r>
            <a:r>
              <a:rPr lang="ko-KR" altLang="en-US"/>
              <a:t>머신러닝으로 예측 모델 구현 </a:t>
            </a:r>
            <a:r>
              <a:rPr lang="en-US" altLang="ko-KR">
                <a:latin typeface="Wingdings" charset="0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flask</a:t>
            </a:r>
            <a:r>
              <a:rPr lang="ko-KR" altLang="en-US"/>
              <a:t> 사용 </a:t>
            </a:r>
            <a:r>
              <a:rPr lang="en-US" altLang="ko-KR"/>
              <a:t>API </a:t>
            </a:r>
            <a:r>
              <a:rPr lang="ko-KR" altLang="en-US"/>
              <a:t>서비스 구현</a:t>
            </a:r>
            <a:endParaRPr lang="ko-KR" altLang="en-US"/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5" name="그림 244" descr="C:/Users/USER/AppData/Roaming/PolarisOffice/ETemp/16276_13866016/fImage51062449897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8255" y="1015365"/>
            <a:ext cx="6390640" cy="3777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19710" y="609600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467360" y="220345"/>
            <a:ext cx="1442085" cy="3994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 b="1">
                <a:solidFill>
                  <a:schemeClr val="bg1"/>
                </a:solidFill>
              </a:rPr>
              <a:t>데이터 분석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483235" y="1341120"/>
            <a:ext cx="408940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Meta Base </a:t>
            </a:r>
            <a:r>
              <a:rPr lang="ko-KR" altLang="en-US"/>
              <a:t>사용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>
                <a:hlinkClick r:id="rId6"/>
              </a:rPr>
              <a:t>http://127.0.0.1:3000/dashboard/1-new-database</a:t>
            </a:r>
            <a:endParaRPr lang="ko-KR" altLang="en-US"/>
          </a:p>
        </p:txBody>
      </p:sp>
      <p:pic>
        <p:nvPicPr>
          <p:cNvPr id="41" name="그림 245" descr="C:/Users/USER/AppData/Roaming/PolarisOffice/ETemp/16276_13866016/fImage132079450897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" y="2345055"/>
            <a:ext cx="7433945" cy="2700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23825" y="70548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395605" y="220345"/>
            <a:ext cx="1442085" cy="3994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 b="1">
                <a:solidFill>
                  <a:schemeClr val="bg1"/>
                </a:solidFill>
              </a:rPr>
              <a:t>서비스 시현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374650" y="1225550"/>
            <a:ext cx="36010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altLang="ko-KR">
                <a:hlinkClick r:id="rId7"/>
              </a:rPr>
              <a:t>http://127.0.0.1:5000/</a:t>
            </a:r>
            <a:endParaRPr lang="ko-KR" alt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8" name="그림 246" descr="C:/Users/USER/AppData/Roaming/PolarisOffice/ETemp/16276_13866016/fImage11931451897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925" y="2762250"/>
            <a:ext cx="8051800" cy="2126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05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 rot="0">
            <a:off x="147320" y="271780"/>
            <a:ext cx="1442085" cy="3994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 b="1">
                <a:solidFill>
                  <a:schemeClr val="bg1"/>
                </a:solidFill>
              </a:rPr>
              <a:t>아쉬웠던 점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292100" y="1339850"/>
            <a:ext cx="6769100" cy="3968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buFont typeface="Wingdings"/>
              <a:buChar char="à"/>
            </a:pP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r>
              <a:rPr lang="ko-KR" altLang="en-US"/>
              <a:t>유사하지 않은 거 같은 패턴이 유사하다고 나오는 경우가 많았다</a:t>
            </a: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r>
              <a:rPr lang="ko-KR" altLang="en-US"/>
              <a:t>여러개의 데이터 셋을 다 활용하지 못했다</a:t>
            </a: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r>
              <a:rPr lang="ko-KR" altLang="en-US"/>
              <a:t>가격 또한 예측해보고 싶었는데 이건 하지 못했다</a:t>
            </a: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r>
              <a:rPr lang="ko-KR" altLang="en-US"/>
              <a:t>탬플릿을 활용해서 깔끔한 API시스템은 만들었지만 내가 해볼 걸 그랬다</a:t>
            </a: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r>
              <a:rPr lang="ko-KR" altLang="en-US"/>
              <a:t>뭔가 조금만 더 찾아보고 조금만 더 해보면 더 좋은 결과가 나올 거 같은데 그 조금만을 찾지 못한 부분이 아쉽다</a:t>
            </a:r>
            <a:endParaRPr lang="ko-KR" altLang="en-US"/>
          </a:p>
          <a:p>
            <a:pPr marL="285750" indent="-285750" latinLnBrk="0">
              <a:buFont typeface="맑은 고딕"/>
              <a:buChar char="-"/>
            </a:pPr>
            <a:endParaRPr lang="ko-KR" altLang="en-US"/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 rot="0">
            <a:off x="2774315" y="2948305"/>
            <a:ext cx="381698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  <a:endParaRPr lang="ko-KR" altLang="en-US" sz="5400" b="1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5363845" y="271780"/>
            <a:ext cx="360108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삼성전자 주식</a:t>
            </a:r>
            <a:r>
              <a:rPr lang="ko-KR" altLang="en-US" sz="1200">
                <a:solidFill>
                  <a:schemeClr val="bg1"/>
                </a:solidFill>
              </a:rPr>
              <a:t> 예측 시스템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iagonal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iagonal" id="{7172A517-B487-4372-AD0C-FD6F9FF643DE}" vid="{30F2ACDE-794D-4D23-A947-E3C53A87076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9</Pages>
  <Paragraphs>85</Paragraphs>
  <Words>381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강동헌</cp:lastModifiedBy>
  <dc:title>슬라이드 1</dc:title>
  <cp:version>9.102.73.43337</cp:version>
  <dcterms:modified xsi:type="dcterms:W3CDTF">2022-06-27T05:51:05Z</dcterms:modified>
</cp:coreProperties>
</file>