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tj3kI+aeaKGIAaYRvPUUrt3e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22a99e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c22a99ee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34675" y="457200"/>
            <a:ext cx="4711800" cy="5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/>
        </p:nvSpPr>
        <p:spPr>
          <a:xfrm>
            <a:off x="1192212" y="71437"/>
            <a:ext cx="6661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Lab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114300" y="1220787"/>
            <a:ext cx="8780462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that outputs the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Birthday song to the screen.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should look like:</a:t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Birthday, to you.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Birthday, to you.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Birthday dear Edward,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Birthday, to you.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3314700" y="128587"/>
            <a:ext cx="2089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408112" y="2293937"/>
            <a:ext cx="597535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output?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3314700" y="128587"/>
            <a:ext cx="2089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1011237" y="1816100"/>
            <a:ext cx="7038975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some ways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displays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3314700" y="128587"/>
            <a:ext cx="2089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90487" y="1101725"/>
            <a:ext cx="8901112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System.out.print(message)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System.out.println(message)</a:t>
            </a:r>
            <a:endParaRPr sz="4800"/>
          </a:p>
        </p:txBody>
      </p:sp>
      <p:sp>
        <p:nvSpPr>
          <p:cNvPr id="103" name="Google Shape;103;p4"/>
          <p:cNvSpPr txBox="1"/>
          <p:nvPr/>
        </p:nvSpPr>
        <p:spPr>
          <a:xfrm>
            <a:off x="115875" y="3571875"/>
            <a:ext cx="84930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Java’s built-in output command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print(): stays on the same line after displaying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message\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println(): goes to the next line after displaying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collection of characters bounded by “    “</a:t>
            </a:r>
            <a:endParaRPr sz="2400"/>
          </a:p>
        </p:txBody>
      </p:sp>
      <p:sp>
        <p:nvSpPr>
          <p:cNvPr id="104" name="Google Shape;104;p4"/>
          <p:cNvSpPr txBox="1"/>
          <p:nvPr/>
        </p:nvSpPr>
        <p:spPr>
          <a:xfrm>
            <a:off x="758425" y="5915275"/>
            <a:ext cx="7345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this to debug your programs!!!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3314700" y="128587"/>
            <a:ext cx="2089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-100012" y="1038225"/>
            <a:ext cx="93376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you write a String to the screen?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1204912" y="2076450"/>
            <a:ext cx="6142037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a dot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a dot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println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-an open paren(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String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 close paren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 semicolon 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1895475" y="80950"/>
            <a:ext cx="63663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String?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85725" y="2017712"/>
            <a:ext cx="8869362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Simple Definition: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series of characters 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strung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together</a:t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enclosed by “    “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Actually, zero or more characters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1895475" y="80950"/>
            <a:ext cx="649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String?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274637" y="1327150"/>
            <a:ext cx="8936037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Advanced Definition: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b="0" i="0" sz="4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class defined by Sun Microsystems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class in the java.lang package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class containing a character array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various methods in which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 the character array.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/>
        </p:nvSpPr>
        <p:spPr>
          <a:xfrm>
            <a:off x="1163626" y="71425"/>
            <a:ext cx="70014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265112" y="1084262"/>
            <a:ext cx="87757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-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notes file will contain a lab at the end of the presentation.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-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you start a new lab, 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copy of the provided </a:t>
            </a:r>
            <a:r>
              <a:rPr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code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folder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-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starter.java file using the notepad++ editor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-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your new code between the squiggly brackets (see next slide)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22a99eec_0_1"/>
          <p:cNvSpPr txBox="1"/>
          <p:nvPr/>
        </p:nvSpPr>
        <p:spPr>
          <a:xfrm>
            <a:off x="1163626" y="71425"/>
            <a:ext cx="70014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 (continued)</a:t>
            </a:r>
            <a:endParaRPr/>
          </a:p>
        </p:txBody>
      </p:sp>
      <p:sp>
        <p:nvSpPr>
          <p:cNvPr id="135" name="Google Shape;135;g5c22a99eec_0_1"/>
          <p:cNvSpPr txBox="1"/>
          <p:nvPr/>
        </p:nvSpPr>
        <p:spPr>
          <a:xfrm>
            <a:off x="274325" y="1597525"/>
            <a:ext cx="81489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class starter 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public static void main(String args[])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{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System.out.println("I love second period.");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System.out.println("My next favorite time is lunch.");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System.out.println("Then I wait for the 6th period bell to ring.");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System.out.print("    ***");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System.out.print("-----   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System.out.print("^^^^^" + "$$$$$");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</a:t>
            </a:r>
            <a:r>
              <a:rPr lang="en-US" sz="2400"/>
              <a:t>}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}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c22a99eec_0_1"/>
          <p:cNvSpPr/>
          <p:nvPr/>
        </p:nvSpPr>
        <p:spPr>
          <a:xfrm>
            <a:off x="353200" y="2731550"/>
            <a:ext cx="6341700" cy="1500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g5c22a99eec_0_1"/>
          <p:cNvCxnSpPr/>
          <p:nvPr/>
        </p:nvCxnSpPr>
        <p:spPr>
          <a:xfrm rot="10800000">
            <a:off x="4308575" y="4373000"/>
            <a:ext cx="1258500" cy="151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g5c22a99eec_0_1"/>
          <p:cNvSpPr txBox="1"/>
          <p:nvPr/>
        </p:nvSpPr>
        <p:spPr>
          <a:xfrm>
            <a:off x="3924750" y="5725750"/>
            <a:ext cx="4935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this stuff before starting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lab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