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876">
          <p15:clr>
            <a:srgbClr val="747775"/>
          </p15:clr>
        </p15:guide>
        <p15:guide id="2" pos="266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876"/>
        <p:guide pos="266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652b726c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652b726c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652b726c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652b726c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652b726c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652b726c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652b726c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652b726c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42029d7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42029d7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42029d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42029d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42029d7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42029d7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hyperlink" Target="https://ru.wikipedia.org/wiki/Tkint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python.org/3.3/library/turtle.html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RunnyWater/python_turtle" TargetMode="External"/><Relationship Id="rId4" Type="http://schemas.openxmlformats.org/officeDocument/2006/relationships/slide" Target="/ppt/slides/slide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- Turtle graphic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Вводный урок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100" y="112225"/>
            <a:ext cx="2935450" cy="256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4">
            <a:alphaModFix/>
          </a:blip>
          <a:srcRect b="0" l="0" r="13569" t="0"/>
          <a:stretch/>
        </p:blipFill>
        <p:spPr>
          <a:xfrm>
            <a:off x="4651950" y="2753575"/>
            <a:ext cx="3422800" cy="2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556" y="2737912"/>
            <a:ext cx="2320175" cy="225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Что такое </a:t>
            </a:r>
            <a:r>
              <a:rPr lang="en-GB"/>
              <a:t>библиотека</a:t>
            </a:r>
            <a:r>
              <a:rPr lang="en-GB"/>
              <a:t> </a:t>
            </a:r>
            <a:r>
              <a:rPr lang="en-GB"/>
              <a:t>Turtle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67550"/>
            <a:ext cx="450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В</a:t>
            </a:r>
            <a:r>
              <a:rPr lang="en-GB"/>
              <a:t>строенная графическая </a:t>
            </a:r>
            <a:r>
              <a:rPr lang="en-GB"/>
              <a:t>библиотека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Основана на модуле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tkinter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Цель - создание простых но эффективных графических приложений, используя “черепашку” в роли пера.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пользоваться?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3206700" cy="2911200"/>
          </a:xfrm>
          <a:prstGeom prst="rect">
            <a:avLst/>
          </a:prstGeom>
        </p:spPr>
        <p:txBody>
          <a:bodyPr anchorCtr="0" anchor="t" bIns="91425" lIns="91425" spcFirstLastPara="1" rIns="106400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forward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— Движение вперед.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— Поворот направо.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613" y="2057625"/>
            <a:ext cx="1853775" cy="11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650" y="3641350"/>
            <a:ext cx="1209694" cy="11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213" y="2057625"/>
            <a:ext cx="1853783" cy="11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6">
            <a:alphaModFix/>
          </a:blip>
          <a:srcRect b="19841" l="22461" r="18801" t="19164"/>
          <a:stretch/>
        </p:blipFill>
        <p:spPr>
          <a:xfrm>
            <a:off x="6208262" y="3587050"/>
            <a:ext cx="1209700" cy="123939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5057050" y="1567550"/>
            <a:ext cx="3206700" cy="2462100"/>
          </a:xfrm>
          <a:prstGeom prst="rect">
            <a:avLst/>
          </a:prstGeom>
        </p:spPr>
        <p:txBody>
          <a:bodyPr anchorCtr="0" anchor="t" bIns="91425" lIns="91425" spcFirstLastPara="1" rIns="106400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backward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— Движение назад.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left 	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— Поворот налево.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3316950" y="1490288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Базовые команды это: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Документация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Да, это самые простые и самые базовые команды, чисто теоретически только лишь при знании и употреблении этих команд можно нарисовать всё что угодно, но если нужны более сложные вещи, то добро пожаловать в документацию: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https://docs.python.org/3.3/library/turtle.html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Там вы найдете большинство команд, которые существуют, если хотите можете просто так поискать там что-то интересное, всё равно рано или поздно будете туда возвращаться!</a:t>
            </a:r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 b="43474" l="0" r="0" t="0"/>
          <a:stretch/>
        </p:blipFill>
        <p:spPr>
          <a:xfrm>
            <a:off x="1297488" y="3042675"/>
            <a:ext cx="6835227" cy="18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Практика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Сейчас мы пройдемся по нескольким очень простым и базовым примерам и попрактикуемся на, сначала, самых простых фигурах, а потом будем переходить к более сложным и применяя что-то сложнее, чем числа, и далее будем работать с математикой и её функциями.</a:t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2840023"/>
            <a:ext cx="2473675" cy="213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519" y="2707669"/>
            <a:ext cx="2067950" cy="22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7175" y="2127186"/>
            <a:ext cx="1710400" cy="20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Простые фигуры</a:t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Давайте нарисуем квадрат: 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Для квадрата нам нужно будет нарисовать 4 стороны, как мы знаем между ними 90 градусов, поэтому после каждой стороны мы должны повернуться на 90 градусов и так 4 раза подряд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Не смотря на то, что шаги очень простые и не требуют сложных </a:t>
            </a:r>
            <a:r>
              <a:rPr lang="en-GB" sz="1100"/>
              <a:t>вычислений</a:t>
            </a:r>
            <a:r>
              <a:rPr lang="en-GB" sz="1100"/>
              <a:t>, именно эти шаги лежат в основе рисования каждой простой фигуры: 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Количество циклов = количество сторон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Угол для поворота = 180 - угол фигуры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Длина стороны (как далеко будет идти курсор) не важно, главное, чтобы он оставался 1 и тот же для рисования идеальной простой фигуры (треугольник, квадрат, пятиугольник и т.д.)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Материал практики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Весь материал с практики, все задачи с кодом и естественно саму презентацию можно найти по этой ссылке на GitHub: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https://github.com/RunnyWater/python_turtle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Инструкция как скачать материалы находится на </a:t>
            </a:r>
            <a:r>
              <a:rPr lang="en-GB" u="sng">
                <a:solidFill>
                  <a:schemeClr val="hlink"/>
                </a:solidFill>
                <a:hlinkClick action="ppaction://hlinksldjump" r:id="rId4"/>
              </a:rPr>
              <a:t>слайде 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скачать все материалы с GitHub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406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Нажать на </a:t>
            </a:r>
            <a:r>
              <a:rPr lang="en-GB"/>
              <a:t>синюю</a:t>
            </a:r>
            <a:r>
              <a:rPr lang="en-GB"/>
              <a:t> кнопку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В открывшемся окне нажмите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Выберете куда вы хотите скачать архив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После скачивания распакуйте архив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Всё готово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25" y="3004050"/>
            <a:ext cx="4395599" cy="16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200" y="3004050"/>
            <a:ext cx="3487206" cy="16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4200" y="1522888"/>
            <a:ext cx="585799" cy="1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9725" y="1753725"/>
            <a:ext cx="705877" cy="1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