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ae14138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ae14138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ae14138c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ae14138c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e14138c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e14138c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e14138c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e14138c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16205" r="18635" t="1107"/>
          <a:stretch/>
        </p:blipFill>
        <p:spPr>
          <a:xfrm>
            <a:off x="765225" y="2429400"/>
            <a:ext cx="2552375" cy="24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17472" r="23278" t="1185"/>
          <a:stretch/>
        </p:blipFill>
        <p:spPr>
          <a:xfrm>
            <a:off x="6228375" y="2429412"/>
            <a:ext cx="2348949" cy="2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ctrTitle"/>
          </p:nvPr>
        </p:nvSpPr>
        <p:spPr>
          <a:xfrm>
            <a:off x="360125" y="3824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/>
              <a:t>Растения в tinkercad</a:t>
            </a:r>
            <a:endParaRPr sz="940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0" l="50303" r="0" t="0"/>
          <a:stretch/>
        </p:blipFill>
        <p:spPr>
          <a:xfrm>
            <a:off x="3864873" y="2555785"/>
            <a:ext cx="1724150" cy="21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Деревья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28675"/>
            <a:ext cx="8520600" cy="1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 сделать дерево: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Нарисовать самому с помощью Scribble (мы будем так)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С помощью маленьких объектов разных форм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072" y="0"/>
            <a:ext cx="861475" cy="3787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7846025" y="774925"/>
            <a:ext cx="978300" cy="189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6998425" y="439250"/>
            <a:ext cx="159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способ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898" y="2762650"/>
            <a:ext cx="2136524" cy="183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1120800" y="3762900"/>
            <a:ext cx="983100" cy="155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205350" y="3523575"/>
            <a:ext cx="278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способ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2613075" y="3180200"/>
            <a:ext cx="301800" cy="2289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572" y="2689600"/>
            <a:ext cx="1903634" cy="22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2232900" y="2847100"/>
            <a:ext cx="27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74E1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Сфера</a:t>
            </a:r>
            <a:endParaRPr sz="1200">
              <a:solidFill>
                <a:srgbClr val="274E1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 flipH="1">
            <a:off x="3305075" y="4080650"/>
            <a:ext cx="593400" cy="57300"/>
          </a:xfrm>
          <a:prstGeom prst="straightConnector1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3790600" y="3787400"/>
            <a:ext cx="27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Цилиндр</a:t>
            </a:r>
            <a:endParaRPr sz="12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 flipH="1" rot="10800000">
            <a:off x="5970050" y="3841150"/>
            <a:ext cx="687000" cy="650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5421375" y="4403375"/>
            <a:ext cx="27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Рисуем сами</a:t>
            </a:r>
            <a:endParaRPr sz="12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Трава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202650"/>
            <a:ext cx="85206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Можем их сделать как мы сделали дерево, но ещё есть другой вариант:</a:t>
            </a:r>
            <a:br>
              <a:rPr lang="en-GB"/>
            </a:br>
            <a:r>
              <a:rPr lang="en-GB"/>
              <a:t>Найти форму в библиотеке Tinkercad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35798" l="0" r="0" t="0"/>
          <a:stretch/>
        </p:blipFill>
        <p:spPr>
          <a:xfrm>
            <a:off x="1030575" y="2282100"/>
            <a:ext cx="1280400" cy="2685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5"/>
          <p:cNvCxnSpPr/>
          <p:nvPr/>
        </p:nvCxnSpPr>
        <p:spPr>
          <a:xfrm flipH="1" rot="10800000">
            <a:off x="817175" y="2451725"/>
            <a:ext cx="1301400" cy="54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395575" y="2998025"/>
            <a:ext cx="27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Кликаем на “поиск”</a:t>
            </a:r>
            <a:endParaRPr sz="1200"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525" y="2294750"/>
            <a:ext cx="1301400" cy="26604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5"/>
          <p:cNvCxnSpPr/>
          <p:nvPr/>
        </p:nvCxnSpPr>
        <p:spPr>
          <a:xfrm flipH="1" rot="10800000">
            <a:off x="3757950" y="2378600"/>
            <a:ext cx="687000" cy="489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3430050" y="3018850"/>
            <a:ext cx="27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Пишем то, что хотим найти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2150" y="2203475"/>
            <a:ext cx="2352133" cy="268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/>
          <p:nvPr/>
        </p:nvCxnSpPr>
        <p:spPr>
          <a:xfrm rot="10800000">
            <a:off x="7515950" y="2503675"/>
            <a:ext cx="687000" cy="228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 txBox="1"/>
          <p:nvPr/>
        </p:nvSpPr>
        <p:spPr>
          <a:xfrm>
            <a:off x="7104700" y="2615575"/>
            <a:ext cx="2238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Допустим мы ищем “fractial penrose”, что может стать нашей травой</a:t>
            </a:r>
            <a:endParaRPr sz="1100">
              <a:solidFill>
                <a:schemeClr val="accent1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4" name="Google Shape;94;p15"/>
          <p:cNvCxnSpPr/>
          <p:nvPr/>
        </p:nvCxnSpPr>
        <p:spPr>
          <a:xfrm flipH="1" rot="10800000">
            <a:off x="6011675" y="4184625"/>
            <a:ext cx="619500" cy="395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5"/>
          <p:cNvSpPr txBox="1"/>
          <p:nvPr/>
        </p:nvSpPr>
        <p:spPr>
          <a:xfrm>
            <a:off x="5527625" y="4621975"/>
            <a:ext cx="278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И тут мы её можем уже взять к нам в </a:t>
            </a:r>
            <a:r>
              <a:rPr lang="en-GB" sz="1100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проект</a:t>
            </a:r>
            <a:r>
              <a:rPr lang="en-GB" sz="1100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100">
              <a:solidFill>
                <a:schemeClr val="accent1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Цветы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Тут опять ничего сложного</a:t>
            </a:r>
            <a:br>
              <a:rPr lang="en-GB"/>
            </a:br>
            <a:r>
              <a:rPr lang="en-GB"/>
              <a:t>Или создаём сами или берем из библиотеки </a:t>
            </a:r>
            <a:r>
              <a:rPr lang="en-GB"/>
              <a:t>tinkercad</a:t>
            </a:r>
            <a:br>
              <a:rPr lang="en-GB"/>
            </a:b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90125"/>
            <a:ext cx="4979474" cy="13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270" y="2071545"/>
            <a:ext cx="1578600" cy="267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0425" y="3508100"/>
            <a:ext cx="1866926" cy="143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6"/>
          <p:cNvCxnSpPr/>
          <p:nvPr/>
        </p:nvCxnSpPr>
        <p:spPr>
          <a:xfrm>
            <a:off x="5819100" y="4184750"/>
            <a:ext cx="1259700" cy="307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/>
          <p:nvPr/>
        </p:nvCxnSpPr>
        <p:spPr>
          <a:xfrm flipH="1" rot="10800000">
            <a:off x="666225" y="3039700"/>
            <a:ext cx="411300" cy="108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 txBox="1"/>
          <p:nvPr/>
        </p:nvSpPr>
        <p:spPr>
          <a:xfrm>
            <a:off x="405975" y="4075450"/>
            <a:ext cx="27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Тут мы рисуем сами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Цветы v.2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Если мы нарисовали только бутон и мы хотим сделать красивый </a:t>
            </a:r>
            <a:r>
              <a:rPr lang="en-GB" sz="1600"/>
              <a:t>стебель для нашего цветка, то мы можем воспользоваться объектом “</a:t>
            </a:r>
            <a:r>
              <a:rPr b="1" lang="en-GB" sz="1600"/>
              <a:t>tree” </a:t>
            </a:r>
            <a:r>
              <a:rPr lang="en-GB" sz="1600"/>
              <a:t>из библиотеки, если их уменьшить они будут выглядеть как очень красивый стебель, уже на который мы можем поставить наш красивый бутон</a:t>
            </a:r>
            <a:r>
              <a:rPr lang="en-GB" sz="1600"/>
              <a:t> </a:t>
            </a:r>
            <a:endParaRPr sz="16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920" y="2547800"/>
            <a:ext cx="2315780" cy="22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24" y="2547800"/>
            <a:ext cx="2163100" cy="229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5171" y="2843338"/>
            <a:ext cx="1674450" cy="170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7"/>
          <p:cNvCxnSpPr/>
          <p:nvPr/>
        </p:nvCxnSpPr>
        <p:spPr>
          <a:xfrm rot="10800000">
            <a:off x="1686425" y="4231625"/>
            <a:ext cx="2456700" cy="31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/>
          <p:nvPr/>
        </p:nvCxnSpPr>
        <p:spPr>
          <a:xfrm flipH="1" rot="10800000">
            <a:off x="4850975" y="4195250"/>
            <a:ext cx="2290200" cy="78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7"/>
          <p:cNvSpPr txBox="1"/>
          <p:nvPr/>
        </p:nvSpPr>
        <p:spPr>
          <a:xfrm>
            <a:off x="1431350" y="4231625"/>
            <a:ext cx="27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Тут я сделал пару дубликатов и повернул, чтоб было больше веточек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