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Dosis"/>
      <p:regular r:id="rId48"/>
      <p:bold r:id="rId49"/>
    </p:embeddedFont>
    <p:embeddedFont>
      <p:font typeface="Bevan"/>
      <p:regular r:id="rId50"/>
    </p:embeddedFont>
    <p:embeddedFont>
      <p:font typeface="Dosis ExtraLight"/>
      <p:regular r:id="rId51"/>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6ABD89-9E37-4B56-974D-8AD02171BFC9}">
  <a:tblStyle styleId="{856ABD89-9E37-4B56-974D-8AD02171BFC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Dosis-regular.fntdata"/><Relationship Id="rId47" Type="http://schemas.openxmlformats.org/officeDocument/2006/relationships/slide" Target="slides/slide42.xml"/><Relationship Id="rId49" Type="http://schemas.openxmlformats.org/officeDocument/2006/relationships/font" Target="fonts/Dosi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DosisExtraLight-regular.fntdata"/><Relationship Id="rId50" Type="http://schemas.openxmlformats.org/officeDocument/2006/relationships/font" Target="fonts/Bevan-regular.fntdata"/><Relationship Id="rId52" Type="http://schemas.openxmlformats.org/officeDocument/2006/relationships/font" Target="fonts/DosisExtraLight-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8e8bc3dedf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8e8bc3dedf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a846c76fc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a846c76fc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a846c76fcb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a846c76fcb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a846c76fc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a846c76fc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a846c76fcb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a846c76fcb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a846c76fcb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a846c76fcb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a846c76fc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a846c76fc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a846c76fc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a846c76fc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a846c76fc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a846c76fc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a846c76fcb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a846c76fcb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a846c76fcb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a846c76fcb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8e8bc3dedf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8e8bc3dedf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8e8bc3dedf_0_8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8e8bc3dedf_0_8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a846c76fc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a846c76fc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909fa192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909fa192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a846c76fcb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a846c76fcb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a846c76fcb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a846c76fcb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a846c76fcb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a846c76fcb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a846c76fcb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a846c76fcb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a846c76fcb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a846c76fcb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a846c76fcb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a846c76fcb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a846c76fcb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a846c76fcb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8661939ed5_0_15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8661939ed5_0_15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a846c76fcb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a846c76fcb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a846c76fc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a846c76fc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a846c76fcb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a846c76fcb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a846c76fc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a846c76fc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a846c76fcb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a846c76fcb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a846c76fcb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a846c76fcb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a846c76fcb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a846c76fcb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a846c76fcb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a846c76fcb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a846c76fcb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a846c76fcb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a846c76fcb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a846c76fcb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8fa4a6229d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8fa4a6229d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8e8bc3dedf_0_8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8e8bc3dedf_0_8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a846c76fcb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a846c76fcb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8e8bc3dedf_0_8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8e8bc3dedf_0_8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a846c76fc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a846c76fc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a846c76fc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a846c76fc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a846c76fcb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a846c76fcb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8e8bc3dedf_0_8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8e8bc3dedf_0_8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a846c76fc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a846c76fc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home" TargetMode="External"/><Relationship Id="rId4" Type="http://schemas.openxmlformats.org/officeDocument/2006/relationships/hyperlink" Target="https://www.freepik.com/home" TargetMode="External"/><Relationship Id="rId5" Type="http://schemas.openxmlformats.org/officeDocument/2006/relationships/hyperlink" Target="https://stories.freepik.com/"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13230" y="1485313"/>
            <a:ext cx="5866800" cy="167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Font typeface="Bevan"/>
              <a:buNone/>
              <a:defRPr sz="5200">
                <a:latin typeface="Bevan"/>
                <a:ea typeface="Bevan"/>
                <a:cs typeface="Bevan"/>
                <a:sym typeface="Bevan"/>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713225" y="3145788"/>
            <a:ext cx="5866800" cy="51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Dosis ExtraLight"/>
              <a:buNone/>
              <a:defRPr sz="2000">
                <a:latin typeface="Dosis ExtraLight"/>
                <a:ea typeface="Dosis ExtraLight"/>
                <a:cs typeface="Dosis ExtraLight"/>
                <a:sym typeface="Dosis ExtraLight"/>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 name="Google Shape;11;p2"/>
          <p:cNvSpPr/>
          <p:nvPr/>
        </p:nvSpPr>
        <p:spPr>
          <a:xfrm flipH="1" rot="-5400000">
            <a:off x="1904625" y="-3513706"/>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rot="-5400000">
            <a:off x="2478508" y="-1650123"/>
            <a:ext cx="3818852" cy="9872798"/>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5400000">
            <a:off x="7748672" y="-28217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10045061">
            <a:off x="103234" y="3594863"/>
            <a:ext cx="3054854" cy="3088124"/>
          </a:xfrm>
          <a:custGeom>
            <a:rect b="b" l="l" r="r" t="t"/>
            <a:pathLst>
              <a:path extrusionOk="0" h="8861" w="8840">
                <a:moveTo>
                  <a:pt x="5139" y="1"/>
                </a:moveTo>
                <a:cubicBezTo>
                  <a:pt x="4736" y="1"/>
                  <a:pt x="4334" y="100"/>
                  <a:pt x="3967" y="271"/>
                </a:cubicBezTo>
                <a:cubicBezTo>
                  <a:pt x="3960" y="274"/>
                  <a:pt x="3952" y="279"/>
                  <a:pt x="3945" y="282"/>
                </a:cubicBezTo>
                <a:cubicBezTo>
                  <a:pt x="3941" y="280"/>
                  <a:pt x="3936" y="279"/>
                  <a:pt x="3930" y="279"/>
                </a:cubicBezTo>
                <a:cubicBezTo>
                  <a:pt x="3926" y="279"/>
                  <a:pt x="3922" y="280"/>
                  <a:pt x="3919" y="280"/>
                </a:cubicBezTo>
                <a:cubicBezTo>
                  <a:pt x="3641" y="319"/>
                  <a:pt x="3396" y="474"/>
                  <a:pt x="3174" y="638"/>
                </a:cubicBezTo>
                <a:cubicBezTo>
                  <a:pt x="2936" y="818"/>
                  <a:pt x="2720" y="1026"/>
                  <a:pt x="2507" y="1237"/>
                </a:cubicBezTo>
                <a:cubicBezTo>
                  <a:pt x="2270" y="1473"/>
                  <a:pt x="2082" y="1737"/>
                  <a:pt x="1907" y="2021"/>
                </a:cubicBezTo>
                <a:cubicBezTo>
                  <a:pt x="1770" y="2242"/>
                  <a:pt x="1614" y="2456"/>
                  <a:pt x="1501" y="2692"/>
                </a:cubicBezTo>
                <a:cubicBezTo>
                  <a:pt x="1399" y="2907"/>
                  <a:pt x="1315" y="3356"/>
                  <a:pt x="1644" y="3356"/>
                </a:cubicBezTo>
                <a:cubicBezTo>
                  <a:pt x="1662" y="3356"/>
                  <a:pt x="1681" y="3355"/>
                  <a:pt x="1702" y="3352"/>
                </a:cubicBezTo>
                <a:cubicBezTo>
                  <a:pt x="2050" y="3303"/>
                  <a:pt x="2383" y="3058"/>
                  <a:pt x="2673" y="2874"/>
                </a:cubicBezTo>
                <a:cubicBezTo>
                  <a:pt x="2914" y="2723"/>
                  <a:pt x="3154" y="2580"/>
                  <a:pt x="3413" y="2461"/>
                </a:cubicBezTo>
                <a:cubicBezTo>
                  <a:pt x="3490" y="2425"/>
                  <a:pt x="3642" y="2342"/>
                  <a:pt x="3753" y="2342"/>
                </a:cubicBezTo>
                <a:cubicBezTo>
                  <a:pt x="3776" y="2342"/>
                  <a:pt x="3798" y="2346"/>
                  <a:pt x="3817" y="2354"/>
                </a:cubicBezTo>
                <a:cubicBezTo>
                  <a:pt x="3941" y="2413"/>
                  <a:pt x="3641" y="2837"/>
                  <a:pt x="3600" y="2889"/>
                </a:cubicBezTo>
                <a:cubicBezTo>
                  <a:pt x="3415" y="3128"/>
                  <a:pt x="3174" y="3322"/>
                  <a:pt x="2941" y="3513"/>
                </a:cubicBezTo>
                <a:cubicBezTo>
                  <a:pt x="2704" y="3708"/>
                  <a:pt x="2477" y="3912"/>
                  <a:pt x="2257" y="4127"/>
                </a:cubicBezTo>
                <a:cubicBezTo>
                  <a:pt x="1770" y="4599"/>
                  <a:pt x="1351" y="5134"/>
                  <a:pt x="981" y="5699"/>
                </a:cubicBezTo>
                <a:cubicBezTo>
                  <a:pt x="592" y="6295"/>
                  <a:pt x="331" y="6979"/>
                  <a:pt x="182" y="7673"/>
                </a:cubicBezTo>
                <a:cubicBezTo>
                  <a:pt x="137" y="7884"/>
                  <a:pt x="75" y="8094"/>
                  <a:pt x="43" y="8309"/>
                </a:cubicBezTo>
                <a:cubicBezTo>
                  <a:pt x="21" y="8455"/>
                  <a:pt x="0" y="8631"/>
                  <a:pt x="79" y="8764"/>
                </a:cubicBezTo>
                <a:cubicBezTo>
                  <a:pt x="122" y="8835"/>
                  <a:pt x="191" y="8861"/>
                  <a:pt x="264" y="8861"/>
                </a:cubicBezTo>
                <a:cubicBezTo>
                  <a:pt x="328" y="8861"/>
                  <a:pt x="396" y="8841"/>
                  <a:pt x="452" y="8816"/>
                </a:cubicBezTo>
                <a:cubicBezTo>
                  <a:pt x="726" y="8694"/>
                  <a:pt x="982" y="8500"/>
                  <a:pt x="1225" y="8325"/>
                </a:cubicBezTo>
                <a:cubicBezTo>
                  <a:pt x="1750" y="7954"/>
                  <a:pt x="2241" y="7539"/>
                  <a:pt x="2733" y="7128"/>
                </a:cubicBezTo>
                <a:cubicBezTo>
                  <a:pt x="3243" y="6706"/>
                  <a:pt x="3757" y="6289"/>
                  <a:pt x="4312" y="5926"/>
                </a:cubicBezTo>
                <a:cubicBezTo>
                  <a:pt x="4586" y="5747"/>
                  <a:pt x="4870" y="5585"/>
                  <a:pt x="5164" y="5443"/>
                </a:cubicBezTo>
                <a:cubicBezTo>
                  <a:pt x="5189" y="5430"/>
                  <a:pt x="5343" y="5337"/>
                  <a:pt x="5403" y="5337"/>
                </a:cubicBezTo>
                <a:cubicBezTo>
                  <a:pt x="5412" y="5337"/>
                  <a:pt x="5420" y="5339"/>
                  <a:pt x="5424" y="5345"/>
                </a:cubicBezTo>
                <a:cubicBezTo>
                  <a:pt x="5454" y="5392"/>
                  <a:pt x="5427" y="5504"/>
                  <a:pt x="5424" y="5555"/>
                </a:cubicBezTo>
                <a:cubicBezTo>
                  <a:pt x="5413" y="5721"/>
                  <a:pt x="5438" y="5901"/>
                  <a:pt x="5568" y="6018"/>
                </a:cubicBezTo>
                <a:cubicBezTo>
                  <a:pt x="5624" y="6069"/>
                  <a:pt x="5691" y="6088"/>
                  <a:pt x="5761" y="6088"/>
                </a:cubicBezTo>
                <a:cubicBezTo>
                  <a:pt x="5827" y="6088"/>
                  <a:pt x="5894" y="6071"/>
                  <a:pt x="5955" y="6046"/>
                </a:cubicBezTo>
                <a:cubicBezTo>
                  <a:pt x="6289" y="5906"/>
                  <a:pt x="6553" y="5598"/>
                  <a:pt x="6793" y="5339"/>
                </a:cubicBezTo>
                <a:cubicBezTo>
                  <a:pt x="6968" y="5150"/>
                  <a:pt x="7106" y="4927"/>
                  <a:pt x="7269" y="4727"/>
                </a:cubicBezTo>
                <a:cubicBezTo>
                  <a:pt x="7497" y="4449"/>
                  <a:pt x="7743" y="4184"/>
                  <a:pt x="7985" y="3917"/>
                </a:cubicBezTo>
                <a:cubicBezTo>
                  <a:pt x="8197" y="3681"/>
                  <a:pt x="8404" y="3432"/>
                  <a:pt x="8579" y="3166"/>
                </a:cubicBezTo>
                <a:cubicBezTo>
                  <a:pt x="8656" y="3046"/>
                  <a:pt x="8840" y="2746"/>
                  <a:pt x="8631" y="2652"/>
                </a:cubicBezTo>
                <a:cubicBezTo>
                  <a:pt x="8590" y="2633"/>
                  <a:pt x="8546" y="2626"/>
                  <a:pt x="8499" y="2626"/>
                </a:cubicBezTo>
                <a:cubicBezTo>
                  <a:pt x="8375" y="2626"/>
                  <a:pt x="8238" y="2676"/>
                  <a:pt x="8127" y="2691"/>
                </a:cubicBezTo>
                <a:cubicBezTo>
                  <a:pt x="7944" y="2714"/>
                  <a:pt x="7762" y="2746"/>
                  <a:pt x="7580" y="2774"/>
                </a:cubicBezTo>
                <a:cubicBezTo>
                  <a:pt x="7335" y="2810"/>
                  <a:pt x="7075" y="2850"/>
                  <a:pt x="6819" y="2850"/>
                </a:cubicBezTo>
                <a:cubicBezTo>
                  <a:pt x="6654" y="2850"/>
                  <a:pt x="6490" y="2833"/>
                  <a:pt x="6334" y="2789"/>
                </a:cubicBezTo>
                <a:cubicBezTo>
                  <a:pt x="6175" y="2743"/>
                  <a:pt x="6034" y="2647"/>
                  <a:pt x="5977" y="2487"/>
                </a:cubicBezTo>
                <a:cubicBezTo>
                  <a:pt x="5913" y="2301"/>
                  <a:pt x="5958" y="2075"/>
                  <a:pt x="6000" y="1890"/>
                </a:cubicBezTo>
                <a:cubicBezTo>
                  <a:pt x="6088" y="1510"/>
                  <a:pt x="6276" y="1145"/>
                  <a:pt x="6301" y="752"/>
                </a:cubicBezTo>
                <a:cubicBezTo>
                  <a:pt x="6327" y="353"/>
                  <a:pt x="6031" y="145"/>
                  <a:pt x="5674" y="62"/>
                </a:cubicBezTo>
                <a:cubicBezTo>
                  <a:pt x="5497" y="20"/>
                  <a:pt x="5318" y="1"/>
                  <a:pt x="51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53" name="Shape 53"/>
        <p:cNvGrpSpPr/>
        <p:nvPr/>
      </p:nvGrpSpPr>
      <p:grpSpPr>
        <a:xfrm>
          <a:off x="0" y="0"/>
          <a:ext cx="0" cy="0"/>
          <a:chOff x="0" y="0"/>
          <a:chExt cx="0" cy="0"/>
        </a:xfrm>
      </p:grpSpPr>
      <p:sp>
        <p:nvSpPr>
          <p:cNvPr id="54" name="Google Shape;54;p11"/>
          <p:cNvSpPr txBox="1"/>
          <p:nvPr>
            <p:ph hasCustomPrompt="1" type="title"/>
          </p:nvPr>
        </p:nvSpPr>
        <p:spPr>
          <a:xfrm>
            <a:off x="713225" y="1733350"/>
            <a:ext cx="7717500" cy="1345500"/>
          </a:xfrm>
          <a:prstGeom prst="rect">
            <a:avLst/>
          </a:prstGeom>
        </p:spPr>
        <p:txBody>
          <a:bodyPr anchorCtr="0" anchor="b" bIns="91425" lIns="91425" spcFirstLastPara="1" rIns="91425" wrap="square" tIns="91425">
            <a:noAutofit/>
          </a:bodyPr>
          <a:lstStyle>
            <a:lvl1pPr lvl="0" algn="ctr">
              <a:spcBef>
                <a:spcPts val="0"/>
              </a:spcBef>
              <a:spcAft>
                <a:spcPts val="0"/>
              </a:spcAft>
              <a:buSzPts val="7000"/>
              <a:buFont typeface="Bevan"/>
              <a:buNone/>
              <a:defRPr sz="7000">
                <a:latin typeface="Bevan"/>
                <a:ea typeface="Bevan"/>
                <a:cs typeface="Bevan"/>
                <a:sym typeface="Bevan"/>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p:nvPr>
            <p:ph idx="1" type="subTitle"/>
          </p:nvPr>
        </p:nvSpPr>
        <p:spPr>
          <a:xfrm>
            <a:off x="713225" y="2944250"/>
            <a:ext cx="7717500" cy="46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6" name="Google Shape;56;p11"/>
          <p:cNvSpPr/>
          <p:nvPr/>
        </p:nvSpPr>
        <p:spPr>
          <a:xfrm rot="5400000">
            <a:off x="3007486" y="-3643281"/>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p:nvPr/>
        </p:nvSpPr>
        <p:spPr>
          <a:xfrm rot="5400000">
            <a:off x="3317621" y="-126167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11"/>
          <p:cNvGrpSpPr/>
          <p:nvPr/>
        </p:nvGrpSpPr>
        <p:grpSpPr>
          <a:xfrm rot="-1120833">
            <a:off x="4291544" y="191468"/>
            <a:ext cx="1611654" cy="1243155"/>
            <a:chOff x="7260752" y="1813727"/>
            <a:chExt cx="1883250" cy="1452651"/>
          </a:xfrm>
        </p:grpSpPr>
        <p:grpSp>
          <p:nvGrpSpPr>
            <p:cNvPr id="59" name="Google Shape;59;p11"/>
            <p:cNvGrpSpPr/>
            <p:nvPr/>
          </p:nvGrpSpPr>
          <p:grpSpPr>
            <a:xfrm flipH="1">
              <a:off x="7616906" y="1813727"/>
              <a:ext cx="1527096" cy="1452651"/>
              <a:chOff x="-5" y="1702995"/>
              <a:chExt cx="1474031" cy="1402173"/>
            </a:xfrm>
          </p:grpSpPr>
          <p:sp>
            <p:nvSpPr>
              <p:cNvPr id="60" name="Google Shape;60;p11"/>
              <p:cNvSpPr/>
              <p:nvPr/>
            </p:nvSpPr>
            <p:spPr>
              <a:xfrm>
                <a:off x="-5" y="1702995"/>
                <a:ext cx="468941" cy="466142"/>
              </a:xfrm>
              <a:custGeom>
                <a:rect b="b" l="l" r="r" t="t"/>
                <a:pathLst>
                  <a:path extrusionOk="0" h="4662" w="4690">
                    <a:moveTo>
                      <a:pt x="163" y="1"/>
                    </a:moveTo>
                    <a:cubicBezTo>
                      <a:pt x="85" y="1"/>
                      <a:pt x="17" y="59"/>
                      <a:pt x="9" y="138"/>
                    </a:cubicBezTo>
                    <a:cubicBezTo>
                      <a:pt x="0" y="224"/>
                      <a:pt x="61" y="300"/>
                      <a:pt x="146" y="309"/>
                    </a:cubicBezTo>
                    <a:cubicBezTo>
                      <a:pt x="312" y="328"/>
                      <a:pt x="478" y="353"/>
                      <a:pt x="640" y="386"/>
                    </a:cubicBezTo>
                    <a:cubicBezTo>
                      <a:pt x="650" y="388"/>
                      <a:pt x="660" y="389"/>
                      <a:pt x="670" y="389"/>
                    </a:cubicBezTo>
                    <a:cubicBezTo>
                      <a:pt x="743" y="389"/>
                      <a:pt x="807" y="338"/>
                      <a:pt x="822" y="265"/>
                    </a:cubicBezTo>
                    <a:cubicBezTo>
                      <a:pt x="839" y="181"/>
                      <a:pt x="785" y="99"/>
                      <a:pt x="701" y="83"/>
                    </a:cubicBezTo>
                    <a:cubicBezTo>
                      <a:pt x="530" y="48"/>
                      <a:pt x="354" y="20"/>
                      <a:pt x="179" y="2"/>
                    </a:cubicBezTo>
                    <a:cubicBezTo>
                      <a:pt x="174" y="1"/>
                      <a:pt x="169" y="1"/>
                      <a:pt x="163" y="1"/>
                    </a:cubicBezTo>
                    <a:close/>
                    <a:moveTo>
                      <a:pt x="1168" y="206"/>
                    </a:moveTo>
                    <a:cubicBezTo>
                      <a:pt x="1102" y="206"/>
                      <a:pt x="1040" y="248"/>
                      <a:pt x="1020" y="315"/>
                    </a:cubicBezTo>
                    <a:cubicBezTo>
                      <a:pt x="995" y="396"/>
                      <a:pt x="1040" y="484"/>
                      <a:pt x="1123" y="508"/>
                    </a:cubicBezTo>
                    <a:cubicBezTo>
                      <a:pt x="1282" y="558"/>
                      <a:pt x="1439" y="615"/>
                      <a:pt x="1589" y="679"/>
                    </a:cubicBezTo>
                    <a:cubicBezTo>
                      <a:pt x="1610" y="686"/>
                      <a:pt x="1630" y="691"/>
                      <a:pt x="1651" y="691"/>
                    </a:cubicBezTo>
                    <a:cubicBezTo>
                      <a:pt x="1710" y="691"/>
                      <a:pt x="1767" y="656"/>
                      <a:pt x="1792" y="596"/>
                    </a:cubicBezTo>
                    <a:cubicBezTo>
                      <a:pt x="1825" y="517"/>
                      <a:pt x="1789" y="427"/>
                      <a:pt x="1710" y="393"/>
                    </a:cubicBezTo>
                    <a:cubicBezTo>
                      <a:pt x="1550" y="325"/>
                      <a:pt x="1383" y="265"/>
                      <a:pt x="1214" y="213"/>
                    </a:cubicBezTo>
                    <a:cubicBezTo>
                      <a:pt x="1199" y="208"/>
                      <a:pt x="1183" y="206"/>
                      <a:pt x="1168" y="206"/>
                    </a:cubicBezTo>
                    <a:close/>
                    <a:moveTo>
                      <a:pt x="2112" y="606"/>
                    </a:moveTo>
                    <a:cubicBezTo>
                      <a:pt x="2057" y="606"/>
                      <a:pt x="2004" y="634"/>
                      <a:pt x="1976" y="685"/>
                    </a:cubicBezTo>
                    <a:cubicBezTo>
                      <a:pt x="1935" y="759"/>
                      <a:pt x="1961" y="854"/>
                      <a:pt x="2035" y="896"/>
                    </a:cubicBezTo>
                    <a:cubicBezTo>
                      <a:pt x="2179" y="976"/>
                      <a:pt x="2321" y="1066"/>
                      <a:pt x="2453" y="1161"/>
                    </a:cubicBezTo>
                    <a:cubicBezTo>
                      <a:pt x="2481" y="1181"/>
                      <a:pt x="2512" y="1190"/>
                      <a:pt x="2544" y="1190"/>
                    </a:cubicBezTo>
                    <a:cubicBezTo>
                      <a:pt x="2592" y="1190"/>
                      <a:pt x="2638" y="1168"/>
                      <a:pt x="2669" y="1126"/>
                    </a:cubicBezTo>
                    <a:cubicBezTo>
                      <a:pt x="2720" y="1058"/>
                      <a:pt x="2704" y="960"/>
                      <a:pt x="2634" y="911"/>
                    </a:cubicBezTo>
                    <a:cubicBezTo>
                      <a:pt x="2493" y="809"/>
                      <a:pt x="2341" y="712"/>
                      <a:pt x="2187" y="625"/>
                    </a:cubicBezTo>
                    <a:cubicBezTo>
                      <a:pt x="2163" y="612"/>
                      <a:pt x="2137" y="606"/>
                      <a:pt x="2112" y="606"/>
                    </a:cubicBezTo>
                    <a:close/>
                    <a:moveTo>
                      <a:pt x="2941" y="1205"/>
                    </a:moveTo>
                    <a:cubicBezTo>
                      <a:pt x="2899" y="1205"/>
                      <a:pt x="2858" y="1222"/>
                      <a:pt x="2828" y="1256"/>
                    </a:cubicBezTo>
                    <a:cubicBezTo>
                      <a:pt x="2769" y="1318"/>
                      <a:pt x="2774" y="1416"/>
                      <a:pt x="2836" y="1474"/>
                    </a:cubicBezTo>
                    <a:cubicBezTo>
                      <a:pt x="2957" y="1585"/>
                      <a:pt x="3072" y="1704"/>
                      <a:pt x="3180" y="1828"/>
                    </a:cubicBezTo>
                    <a:cubicBezTo>
                      <a:pt x="3211" y="1863"/>
                      <a:pt x="3254" y="1882"/>
                      <a:pt x="3298" y="1882"/>
                    </a:cubicBezTo>
                    <a:cubicBezTo>
                      <a:pt x="3335" y="1882"/>
                      <a:pt x="3370" y="1870"/>
                      <a:pt x="3399" y="1844"/>
                    </a:cubicBezTo>
                    <a:cubicBezTo>
                      <a:pt x="3464" y="1789"/>
                      <a:pt x="3472" y="1691"/>
                      <a:pt x="3415" y="1626"/>
                    </a:cubicBezTo>
                    <a:cubicBezTo>
                      <a:pt x="3300" y="1492"/>
                      <a:pt x="3176" y="1365"/>
                      <a:pt x="3046" y="1246"/>
                    </a:cubicBezTo>
                    <a:cubicBezTo>
                      <a:pt x="3016" y="1218"/>
                      <a:pt x="2978" y="1205"/>
                      <a:pt x="2941" y="1205"/>
                    </a:cubicBezTo>
                    <a:close/>
                    <a:moveTo>
                      <a:pt x="3611" y="1979"/>
                    </a:moveTo>
                    <a:cubicBezTo>
                      <a:pt x="3581" y="1979"/>
                      <a:pt x="3550" y="1988"/>
                      <a:pt x="3523" y="2006"/>
                    </a:cubicBezTo>
                    <a:cubicBezTo>
                      <a:pt x="3453" y="2054"/>
                      <a:pt x="3435" y="2150"/>
                      <a:pt x="3483" y="2220"/>
                    </a:cubicBezTo>
                    <a:cubicBezTo>
                      <a:pt x="3575" y="2356"/>
                      <a:pt x="3662" y="2497"/>
                      <a:pt x="3741" y="2644"/>
                    </a:cubicBezTo>
                    <a:cubicBezTo>
                      <a:pt x="3769" y="2696"/>
                      <a:pt x="3823" y="2726"/>
                      <a:pt x="3878" y="2726"/>
                    </a:cubicBezTo>
                    <a:cubicBezTo>
                      <a:pt x="3903" y="2726"/>
                      <a:pt x="3927" y="2720"/>
                      <a:pt x="3951" y="2707"/>
                    </a:cubicBezTo>
                    <a:cubicBezTo>
                      <a:pt x="4027" y="2666"/>
                      <a:pt x="4054" y="2573"/>
                      <a:pt x="4013" y="2497"/>
                    </a:cubicBezTo>
                    <a:cubicBezTo>
                      <a:pt x="3929" y="2341"/>
                      <a:pt x="3836" y="2188"/>
                      <a:pt x="3738" y="2045"/>
                    </a:cubicBezTo>
                    <a:cubicBezTo>
                      <a:pt x="3708" y="2002"/>
                      <a:pt x="3660" y="1979"/>
                      <a:pt x="3611" y="1979"/>
                    </a:cubicBezTo>
                    <a:close/>
                    <a:moveTo>
                      <a:pt x="4099" y="2878"/>
                    </a:moveTo>
                    <a:cubicBezTo>
                      <a:pt x="4079" y="2878"/>
                      <a:pt x="4058" y="2882"/>
                      <a:pt x="4038" y="2890"/>
                    </a:cubicBezTo>
                    <a:cubicBezTo>
                      <a:pt x="3960" y="2924"/>
                      <a:pt x="3923" y="3014"/>
                      <a:pt x="3957" y="3093"/>
                    </a:cubicBezTo>
                    <a:cubicBezTo>
                      <a:pt x="4021" y="3243"/>
                      <a:pt x="4079" y="3400"/>
                      <a:pt x="4131" y="3560"/>
                    </a:cubicBezTo>
                    <a:cubicBezTo>
                      <a:pt x="4152" y="3626"/>
                      <a:pt x="4213" y="3668"/>
                      <a:pt x="4279" y="3668"/>
                    </a:cubicBezTo>
                    <a:cubicBezTo>
                      <a:pt x="4295" y="3668"/>
                      <a:pt x="4311" y="3665"/>
                      <a:pt x="4327" y="3659"/>
                    </a:cubicBezTo>
                    <a:cubicBezTo>
                      <a:pt x="4407" y="3633"/>
                      <a:pt x="4452" y="3546"/>
                      <a:pt x="4426" y="3464"/>
                    </a:cubicBezTo>
                    <a:cubicBezTo>
                      <a:pt x="4370" y="3295"/>
                      <a:pt x="4308" y="3131"/>
                      <a:pt x="4242" y="2972"/>
                    </a:cubicBezTo>
                    <a:cubicBezTo>
                      <a:pt x="4217" y="2913"/>
                      <a:pt x="4159" y="2878"/>
                      <a:pt x="4099" y="2878"/>
                    </a:cubicBezTo>
                    <a:close/>
                    <a:moveTo>
                      <a:pt x="4419" y="3851"/>
                    </a:moveTo>
                    <a:cubicBezTo>
                      <a:pt x="4407" y="3851"/>
                      <a:pt x="4394" y="3853"/>
                      <a:pt x="4382" y="3856"/>
                    </a:cubicBezTo>
                    <a:cubicBezTo>
                      <a:pt x="4299" y="3876"/>
                      <a:pt x="4248" y="3959"/>
                      <a:pt x="4268" y="4042"/>
                    </a:cubicBezTo>
                    <a:cubicBezTo>
                      <a:pt x="4306" y="4201"/>
                      <a:pt x="4341" y="4366"/>
                      <a:pt x="4370" y="4533"/>
                    </a:cubicBezTo>
                    <a:cubicBezTo>
                      <a:pt x="4383" y="4609"/>
                      <a:pt x="4449" y="4661"/>
                      <a:pt x="4522" y="4661"/>
                    </a:cubicBezTo>
                    <a:cubicBezTo>
                      <a:pt x="4532" y="4661"/>
                      <a:pt x="4541" y="4661"/>
                      <a:pt x="4550" y="4660"/>
                    </a:cubicBezTo>
                    <a:cubicBezTo>
                      <a:pt x="4634" y="4645"/>
                      <a:pt x="4689" y="4565"/>
                      <a:pt x="4675" y="4481"/>
                    </a:cubicBezTo>
                    <a:cubicBezTo>
                      <a:pt x="4644" y="4306"/>
                      <a:pt x="4609" y="4134"/>
                      <a:pt x="4568" y="3970"/>
                    </a:cubicBezTo>
                    <a:cubicBezTo>
                      <a:pt x="4551" y="3899"/>
                      <a:pt x="4488" y="3851"/>
                      <a:pt x="4419" y="385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p:nvPr/>
            </p:nvSpPr>
            <p:spPr>
              <a:xfrm>
                <a:off x="468986" y="1926967"/>
                <a:ext cx="607624" cy="983977"/>
              </a:xfrm>
              <a:custGeom>
                <a:rect b="b" l="l" r="r" t="t"/>
                <a:pathLst>
                  <a:path extrusionOk="0" h="9841" w="6077">
                    <a:moveTo>
                      <a:pt x="2105" y="0"/>
                    </a:moveTo>
                    <a:cubicBezTo>
                      <a:pt x="2086" y="0"/>
                      <a:pt x="2067" y="0"/>
                      <a:pt x="2049" y="1"/>
                    </a:cubicBezTo>
                    <a:cubicBezTo>
                      <a:pt x="1963" y="4"/>
                      <a:pt x="1896" y="75"/>
                      <a:pt x="1899" y="161"/>
                    </a:cubicBezTo>
                    <a:cubicBezTo>
                      <a:pt x="1900" y="244"/>
                      <a:pt x="1969" y="311"/>
                      <a:pt x="2052" y="311"/>
                    </a:cubicBezTo>
                    <a:cubicBezTo>
                      <a:pt x="2054" y="311"/>
                      <a:pt x="2056" y="311"/>
                      <a:pt x="2057" y="311"/>
                    </a:cubicBezTo>
                    <a:cubicBezTo>
                      <a:pt x="2075" y="311"/>
                      <a:pt x="2093" y="310"/>
                      <a:pt x="2110" y="310"/>
                    </a:cubicBezTo>
                    <a:cubicBezTo>
                      <a:pt x="2257" y="310"/>
                      <a:pt x="2406" y="327"/>
                      <a:pt x="2553" y="358"/>
                    </a:cubicBezTo>
                    <a:cubicBezTo>
                      <a:pt x="2564" y="361"/>
                      <a:pt x="2575" y="362"/>
                      <a:pt x="2586" y="362"/>
                    </a:cubicBezTo>
                    <a:cubicBezTo>
                      <a:pt x="2658" y="362"/>
                      <a:pt x="2722" y="313"/>
                      <a:pt x="2738" y="241"/>
                    </a:cubicBezTo>
                    <a:cubicBezTo>
                      <a:pt x="2755" y="157"/>
                      <a:pt x="2703" y="75"/>
                      <a:pt x="2620" y="56"/>
                    </a:cubicBezTo>
                    <a:cubicBezTo>
                      <a:pt x="2449" y="18"/>
                      <a:pt x="2275" y="0"/>
                      <a:pt x="2105" y="0"/>
                    </a:cubicBezTo>
                    <a:close/>
                    <a:moveTo>
                      <a:pt x="1524" y="82"/>
                    </a:moveTo>
                    <a:cubicBezTo>
                      <a:pt x="1510" y="82"/>
                      <a:pt x="1496" y="84"/>
                      <a:pt x="1482" y="88"/>
                    </a:cubicBezTo>
                    <a:cubicBezTo>
                      <a:pt x="1306" y="138"/>
                      <a:pt x="1128" y="208"/>
                      <a:pt x="955" y="300"/>
                    </a:cubicBezTo>
                    <a:cubicBezTo>
                      <a:pt x="879" y="339"/>
                      <a:pt x="850" y="432"/>
                      <a:pt x="889" y="508"/>
                    </a:cubicBezTo>
                    <a:cubicBezTo>
                      <a:pt x="917" y="560"/>
                      <a:pt x="971" y="591"/>
                      <a:pt x="1026" y="591"/>
                    </a:cubicBezTo>
                    <a:cubicBezTo>
                      <a:pt x="1049" y="591"/>
                      <a:pt x="1074" y="585"/>
                      <a:pt x="1097" y="573"/>
                    </a:cubicBezTo>
                    <a:cubicBezTo>
                      <a:pt x="1252" y="493"/>
                      <a:pt x="1409" y="431"/>
                      <a:pt x="1565" y="387"/>
                    </a:cubicBezTo>
                    <a:cubicBezTo>
                      <a:pt x="1648" y="364"/>
                      <a:pt x="1696" y="278"/>
                      <a:pt x="1673" y="196"/>
                    </a:cubicBezTo>
                    <a:cubicBezTo>
                      <a:pt x="1654" y="127"/>
                      <a:pt x="1592" y="82"/>
                      <a:pt x="1524" y="82"/>
                    </a:cubicBezTo>
                    <a:close/>
                    <a:moveTo>
                      <a:pt x="3094" y="225"/>
                    </a:moveTo>
                    <a:cubicBezTo>
                      <a:pt x="3035" y="225"/>
                      <a:pt x="2979" y="258"/>
                      <a:pt x="2953" y="316"/>
                    </a:cubicBezTo>
                    <a:cubicBezTo>
                      <a:pt x="2917" y="393"/>
                      <a:pt x="2952" y="485"/>
                      <a:pt x="3029" y="519"/>
                    </a:cubicBezTo>
                    <a:cubicBezTo>
                      <a:pt x="3176" y="588"/>
                      <a:pt x="3325" y="672"/>
                      <a:pt x="3472" y="773"/>
                    </a:cubicBezTo>
                    <a:cubicBezTo>
                      <a:pt x="3500" y="790"/>
                      <a:pt x="3529" y="799"/>
                      <a:pt x="3559" y="799"/>
                    </a:cubicBezTo>
                    <a:cubicBezTo>
                      <a:pt x="3609" y="799"/>
                      <a:pt x="3657" y="776"/>
                      <a:pt x="3688" y="732"/>
                    </a:cubicBezTo>
                    <a:cubicBezTo>
                      <a:pt x="3736" y="661"/>
                      <a:pt x="3717" y="565"/>
                      <a:pt x="3647" y="517"/>
                    </a:cubicBezTo>
                    <a:cubicBezTo>
                      <a:pt x="3485" y="407"/>
                      <a:pt x="3320" y="314"/>
                      <a:pt x="3159" y="238"/>
                    </a:cubicBezTo>
                    <a:cubicBezTo>
                      <a:pt x="3138" y="229"/>
                      <a:pt x="3116" y="225"/>
                      <a:pt x="3094" y="225"/>
                    </a:cubicBezTo>
                    <a:close/>
                    <a:moveTo>
                      <a:pt x="574" y="570"/>
                    </a:moveTo>
                    <a:cubicBezTo>
                      <a:pt x="541" y="570"/>
                      <a:pt x="508" y="581"/>
                      <a:pt x="480" y="603"/>
                    </a:cubicBezTo>
                    <a:cubicBezTo>
                      <a:pt x="337" y="710"/>
                      <a:pt x="196" y="834"/>
                      <a:pt x="60" y="970"/>
                    </a:cubicBezTo>
                    <a:cubicBezTo>
                      <a:pt x="1" y="1031"/>
                      <a:pt x="1" y="1128"/>
                      <a:pt x="60" y="1188"/>
                    </a:cubicBezTo>
                    <a:cubicBezTo>
                      <a:pt x="91" y="1219"/>
                      <a:pt x="130" y="1233"/>
                      <a:pt x="171" y="1233"/>
                    </a:cubicBezTo>
                    <a:cubicBezTo>
                      <a:pt x="210" y="1233"/>
                      <a:pt x="250" y="1219"/>
                      <a:pt x="280" y="1188"/>
                    </a:cubicBezTo>
                    <a:cubicBezTo>
                      <a:pt x="404" y="1063"/>
                      <a:pt x="535" y="949"/>
                      <a:pt x="668" y="849"/>
                    </a:cubicBezTo>
                    <a:cubicBezTo>
                      <a:pt x="735" y="796"/>
                      <a:pt x="749" y="700"/>
                      <a:pt x="697" y="632"/>
                    </a:cubicBezTo>
                    <a:cubicBezTo>
                      <a:pt x="666" y="591"/>
                      <a:pt x="620" y="570"/>
                      <a:pt x="574" y="570"/>
                    </a:cubicBezTo>
                    <a:close/>
                    <a:moveTo>
                      <a:pt x="3982" y="821"/>
                    </a:moveTo>
                    <a:cubicBezTo>
                      <a:pt x="3939" y="821"/>
                      <a:pt x="3897" y="839"/>
                      <a:pt x="3867" y="872"/>
                    </a:cubicBezTo>
                    <a:cubicBezTo>
                      <a:pt x="3810" y="936"/>
                      <a:pt x="3814" y="1034"/>
                      <a:pt x="3878" y="1091"/>
                    </a:cubicBezTo>
                    <a:cubicBezTo>
                      <a:pt x="3998" y="1200"/>
                      <a:pt x="4114" y="1325"/>
                      <a:pt x="4224" y="1465"/>
                    </a:cubicBezTo>
                    <a:cubicBezTo>
                      <a:pt x="4254" y="1504"/>
                      <a:pt x="4299" y="1525"/>
                      <a:pt x="4346" y="1525"/>
                    </a:cubicBezTo>
                    <a:cubicBezTo>
                      <a:pt x="4379" y="1525"/>
                      <a:pt x="4413" y="1513"/>
                      <a:pt x="4441" y="1491"/>
                    </a:cubicBezTo>
                    <a:cubicBezTo>
                      <a:pt x="4508" y="1439"/>
                      <a:pt x="4521" y="1341"/>
                      <a:pt x="4467" y="1274"/>
                    </a:cubicBezTo>
                    <a:cubicBezTo>
                      <a:pt x="4347" y="1120"/>
                      <a:pt x="4218" y="981"/>
                      <a:pt x="4085" y="862"/>
                    </a:cubicBezTo>
                    <a:cubicBezTo>
                      <a:pt x="4056" y="835"/>
                      <a:pt x="4019" y="821"/>
                      <a:pt x="3982" y="821"/>
                    </a:cubicBezTo>
                    <a:close/>
                    <a:moveTo>
                      <a:pt x="4647" y="1658"/>
                    </a:moveTo>
                    <a:cubicBezTo>
                      <a:pt x="4620" y="1658"/>
                      <a:pt x="4593" y="1665"/>
                      <a:pt x="4569" y="1679"/>
                    </a:cubicBezTo>
                    <a:cubicBezTo>
                      <a:pt x="4495" y="1723"/>
                      <a:pt x="4470" y="1817"/>
                      <a:pt x="4513" y="1892"/>
                    </a:cubicBezTo>
                    <a:cubicBezTo>
                      <a:pt x="4598" y="2034"/>
                      <a:pt x="4678" y="2190"/>
                      <a:pt x="4755" y="2353"/>
                    </a:cubicBezTo>
                    <a:cubicBezTo>
                      <a:pt x="4781" y="2410"/>
                      <a:pt x="4837" y="2444"/>
                      <a:pt x="4895" y="2444"/>
                    </a:cubicBezTo>
                    <a:cubicBezTo>
                      <a:pt x="4917" y="2444"/>
                      <a:pt x="4939" y="2439"/>
                      <a:pt x="4961" y="2429"/>
                    </a:cubicBezTo>
                    <a:cubicBezTo>
                      <a:pt x="5038" y="2393"/>
                      <a:pt x="5071" y="2301"/>
                      <a:pt x="5035" y="2224"/>
                    </a:cubicBezTo>
                    <a:cubicBezTo>
                      <a:pt x="4955" y="2050"/>
                      <a:pt x="4869" y="1886"/>
                      <a:pt x="4780" y="1734"/>
                    </a:cubicBezTo>
                    <a:cubicBezTo>
                      <a:pt x="4751" y="1685"/>
                      <a:pt x="4699" y="1658"/>
                      <a:pt x="4647" y="1658"/>
                    </a:cubicBezTo>
                    <a:close/>
                    <a:moveTo>
                      <a:pt x="5101" y="2630"/>
                    </a:moveTo>
                    <a:cubicBezTo>
                      <a:pt x="5083" y="2630"/>
                      <a:pt x="5065" y="2634"/>
                      <a:pt x="5047" y="2640"/>
                    </a:cubicBezTo>
                    <a:cubicBezTo>
                      <a:pt x="4966" y="2670"/>
                      <a:pt x="4926" y="2758"/>
                      <a:pt x="4955" y="2839"/>
                    </a:cubicBezTo>
                    <a:cubicBezTo>
                      <a:pt x="5015" y="2997"/>
                      <a:pt x="5070" y="3165"/>
                      <a:pt x="5124" y="3340"/>
                    </a:cubicBezTo>
                    <a:cubicBezTo>
                      <a:pt x="5144" y="3407"/>
                      <a:pt x="5205" y="3449"/>
                      <a:pt x="5271" y="3449"/>
                    </a:cubicBezTo>
                    <a:cubicBezTo>
                      <a:pt x="5286" y="3449"/>
                      <a:pt x="5302" y="3447"/>
                      <a:pt x="5316" y="3443"/>
                    </a:cubicBezTo>
                    <a:cubicBezTo>
                      <a:pt x="5398" y="3418"/>
                      <a:pt x="5444" y="3331"/>
                      <a:pt x="5420" y="3249"/>
                    </a:cubicBezTo>
                    <a:cubicBezTo>
                      <a:pt x="5366" y="3070"/>
                      <a:pt x="5307" y="2895"/>
                      <a:pt x="5246" y="2731"/>
                    </a:cubicBezTo>
                    <a:cubicBezTo>
                      <a:pt x="5222" y="2669"/>
                      <a:pt x="5164" y="2630"/>
                      <a:pt x="5101" y="2630"/>
                    </a:cubicBezTo>
                    <a:close/>
                    <a:moveTo>
                      <a:pt x="5415" y="3658"/>
                    </a:moveTo>
                    <a:cubicBezTo>
                      <a:pt x="5402" y="3658"/>
                      <a:pt x="5389" y="3660"/>
                      <a:pt x="5376" y="3663"/>
                    </a:cubicBezTo>
                    <a:cubicBezTo>
                      <a:pt x="5293" y="3683"/>
                      <a:pt x="5243" y="3766"/>
                      <a:pt x="5264" y="3849"/>
                    </a:cubicBezTo>
                    <a:cubicBezTo>
                      <a:pt x="5304" y="4016"/>
                      <a:pt x="5344" y="4190"/>
                      <a:pt x="5380" y="4368"/>
                    </a:cubicBezTo>
                    <a:cubicBezTo>
                      <a:pt x="5395" y="4441"/>
                      <a:pt x="5460" y="4492"/>
                      <a:pt x="5532" y="4492"/>
                    </a:cubicBezTo>
                    <a:cubicBezTo>
                      <a:pt x="5542" y="4492"/>
                      <a:pt x="5552" y="4490"/>
                      <a:pt x="5562" y="4488"/>
                    </a:cubicBezTo>
                    <a:cubicBezTo>
                      <a:pt x="5647" y="4471"/>
                      <a:pt x="5701" y="4390"/>
                      <a:pt x="5683" y="4305"/>
                    </a:cubicBezTo>
                    <a:cubicBezTo>
                      <a:pt x="5647" y="4123"/>
                      <a:pt x="5606" y="3946"/>
                      <a:pt x="5564" y="3775"/>
                    </a:cubicBezTo>
                    <a:cubicBezTo>
                      <a:pt x="5547" y="3705"/>
                      <a:pt x="5484" y="3658"/>
                      <a:pt x="5415" y="3658"/>
                    </a:cubicBezTo>
                    <a:close/>
                    <a:moveTo>
                      <a:pt x="5629" y="4710"/>
                    </a:moveTo>
                    <a:cubicBezTo>
                      <a:pt x="5621" y="4710"/>
                      <a:pt x="5613" y="4711"/>
                      <a:pt x="5605" y="4712"/>
                    </a:cubicBezTo>
                    <a:cubicBezTo>
                      <a:pt x="5520" y="4726"/>
                      <a:pt x="5463" y="4807"/>
                      <a:pt x="5478" y="4891"/>
                    </a:cubicBezTo>
                    <a:cubicBezTo>
                      <a:pt x="5505" y="5061"/>
                      <a:pt x="5533" y="5238"/>
                      <a:pt x="5556" y="5417"/>
                    </a:cubicBezTo>
                    <a:cubicBezTo>
                      <a:pt x="5568" y="5496"/>
                      <a:pt x="5634" y="5551"/>
                      <a:pt x="5711" y="5551"/>
                    </a:cubicBezTo>
                    <a:cubicBezTo>
                      <a:pt x="5717" y="5551"/>
                      <a:pt x="5724" y="5551"/>
                      <a:pt x="5731" y="5549"/>
                    </a:cubicBezTo>
                    <a:cubicBezTo>
                      <a:pt x="5816" y="5538"/>
                      <a:pt x="5875" y="5461"/>
                      <a:pt x="5864" y="5376"/>
                    </a:cubicBezTo>
                    <a:cubicBezTo>
                      <a:pt x="5839" y="5194"/>
                      <a:pt x="5811" y="5013"/>
                      <a:pt x="5782" y="4840"/>
                    </a:cubicBezTo>
                    <a:cubicBezTo>
                      <a:pt x="5769" y="4764"/>
                      <a:pt x="5704" y="4710"/>
                      <a:pt x="5629" y="4710"/>
                    </a:cubicBezTo>
                    <a:close/>
                    <a:moveTo>
                      <a:pt x="5777" y="5776"/>
                    </a:moveTo>
                    <a:cubicBezTo>
                      <a:pt x="5771" y="5776"/>
                      <a:pt x="5765" y="5776"/>
                      <a:pt x="5759" y="5777"/>
                    </a:cubicBezTo>
                    <a:cubicBezTo>
                      <a:pt x="5674" y="5785"/>
                      <a:pt x="5612" y="5861"/>
                      <a:pt x="5622" y="5947"/>
                    </a:cubicBezTo>
                    <a:cubicBezTo>
                      <a:pt x="5641" y="6119"/>
                      <a:pt x="5658" y="6298"/>
                      <a:pt x="5673" y="6477"/>
                    </a:cubicBezTo>
                    <a:cubicBezTo>
                      <a:pt x="5680" y="6559"/>
                      <a:pt x="5747" y="6620"/>
                      <a:pt x="5827" y="6620"/>
                    </a:cubicBezTo>
                    <a:cubicBezTo>
                      <a:pt x="5832" y="6620"/>
                      <a:pt x="5836" y="6620"/>
                      <a:pt x="5841" y="6619"/>
                    </a:cubicBezTo>
                    <a:cubicBezTo>
                      <a:pt x="5925" y="6611"/>
                      <a:pt x="5989" y="6537"/>
                      <a:pt x="5982" y="6451"/>
                    </a:cubicBezTo>
                    <a:cubicBezTo>
                      <a:pt x="5966" y="6269"/>
                      <a:pt x="5948" y="6088"/>
                      <a:pt x="5929" y="5914"/>
                    </a:cubicBezTo>
                    <a:cubicBezTo>
                      <a:pt x="5921" y="5834"/>
                      <a:pt x="5854" y="5776"/>
                      <a:pt x="5777" y="5776"/>
                    </a:cubicBezTo>
                    <a:close/>
                    <a:moveTo>
                      <a:pt x="5865" y="6846"/>
                    </a:moveTo>
                    <a:cubicBezTo>
                      <a:pt x="5862" y="6846"/>
                      <a:pt x="5859" y="6846"/>
                      <a:pt x="5857" y="6846"/>
                    </a:cubicBezTo>
                    <a:cubicBezTo>
                      <a:pt x="5772" y="6852"/>
                      <a:pt x="5706" y="6925"/>
                      <a:pt x="5712" y="7011"/>
                    </a:cubicBezTo>
                    <a:cubicBezTo>
                      <a:pt x="5723" y="7185"/>
                      <a:pt x="5733" y="7364"/>
                      <a:pt x="5740" y="7544"/>
                    </a:cubicBezTo>
                    <a:cubicBezTo>
                      <a:pt x="5744" y="7628"/>
                      <a:pt x="5813" y="7692"/>
                      <a:pt x="5894" y="7692"/>
                    </a:cubicBezTo>
                    <a:lnTo>
                      <a:pt x="5902" y="7692"/>
                    </a:lnTo>
                    <a:cubicBezTo>
                      <a:pt x="5988" y="7688"/>
                      <a:pt x="6053" y="7616"/>
                      <a:pt x="6050" y="7531"/>
                    </a:cubicBezTo>
                    <a:cubicBezTo>
                      <a:pt x="6042" y="7350"/>
                      <a:pt x="6033" y="7168"/>
                      <a:pt x="6021" y="6992"/>
                    </a:cubicBezTo>
                    <a:cubicBezTo>
                      <a:pt x="6016" y="6908"/>
                      <a:pt x="5947" y="6846"/>
                      <a:pt x="5865" y="6846"/>
                    </a:cubicBezTo>
                    <a:close/>
                    <a:moveTo>
                      <a:pt x="5912" y="7919"/>
                    </a:moveTo>
                    <a:cubicBezTo>
                      <a:pt x="5911" y="7919"/>
                      <a:pt x="5910" y="7919"/>
                      <a:pt x="5909" y="7919"/>
                    </a:cubicBezTo>
                    <a:cubicBezTo>
                      <a:pt x="5823" y="7922"/>
                      <a:pt x="5756" y="7992"/>
                      <a:pt x="5757" y="8078"/>
                    </a:cubicBezTo>
                    <a:cubicBezTo>
                      <a:pt x="5762" y="8255"/>
                      <a:pt x="5765" y="8435"/>
                      <a:pt x="5766" y="8613"/>
                    </a:cubicBezTo>
                    <a:cubicBezTo>
                      <a:pt x="5766" y="8699"/>
                      <a:pt x="5836" y="8767"/>
                      <a:pt x="5921" y="8767"/>
                    </a:cubicBezTo>
                    <a:lnTo>
                      <a:pt x="5922" y="8767"/>
                    </a:lnTo>
                    <a:cubicBezTo>
                      <a:pt x="6008" y="8766"/>
                      <a:pt x="6076" y="8696"/>
                      <a:pt x="6075" y="8611"/>
                    </a:cubicBezTo>
                    <a:cubicBezTo>
                      <a:pt x="6075" y="8431"/>
                      <a:pt x="6072" y="8249"/>
                      <a:pt x="6068" y="8071"/>
                    </a:cubicBezTo>
                    <a:cubicBezTo>
                      <a:pt x="6065" y="7986"/>
                      <a:pt x="5996" y="7919"/>
                      <a:pt x="5912" y="7919"/>
                    </a:cubicBezTo>
                    <a:close/>
                    <a:moveTo>
                      <a:pt x="5922" y="8995"/>
                    </a:moveTo>
                    <a:cubicBezTo>
                      <a:pt x="5836" y="8995"/>
                      <a:pt x="5766" y="9063"/>
                      <a:pt x="5765" y="9147"/>
                    </a:cubicBezTo>
                    <a:cubicBezTo>
                      <a:pt x="5763" y="9327"/>
                      <a:pt x="5760" y="9507"/>
                      <a:pt x="5755" y="9682"/>
                    </a:cubicBezTo>
                    <a:cubicBezTo>
                      <a:pt x="5752" y="9767"/>
                      <a:pt x="5820" y="9839"/>
                      <a:pt x="5905" y="9841"/>
                    </a:cubicBezTo>
                    <a:lnTo>
                      <a:pt x="5909" y="9841"/>
                    </a:lnTo>
                    <a:cubicBezTo>
                      <a:pt x="5993" y="9841"/>
                      <a:pt x="6062" y="9775"/>
                      <a:pt x="6065" y="9691"/>
                    </a:cubicBezTo>
                    <a:cubicBezTo>
                      <a:pt x="6069" y="9513"/>
                      <a:pt x="6072" y="9332"/>
                      <a:pt x="6075" y="9150"/>
                    </a:cubicBezTo>
                    <a:cubicBezTo>
                      <a:pt x="6075" y="9066"/>
                      <a:pt x="6007" y="8996"/>
                      <a:pt x="5922" y="899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
              <p:cNvSpPr/>
              <p:nvPr/>
            </p:nvSpPr>
            <p:spPr>
              <a:xfrm>
                <a:off x="1131965" y="2850148"/>
                <a:ext cx="211574" cy="158680"/>
              </a:xfrm>
              <a:custGeom>
                <a:rect b="b" l="l" r="r" t="t"/>
                <a:pathLst>
                  <a:path extrusionOk="0" h="1587" w="2116">
                    <a:moveTo>
                      <a:pt x="648" y="0"/>
                    </a:moveTo>
                    <a:cubicBezTo>
                      <a:pt x="647" y="0"/>
                      <a:pt x="646" y="0"/>
                      <a:pt x="645" y="0"/>
                    </a:cubicBezTo>
                    <a:cubicBezTo>
                      <a:pt x="475" y="3"/>
                      <a:pt x="297" y="42"/>
                      <a:pt x="115" y="118"/>
                    </a:cubicBezTo>
                    <a:cubicBezTo>
                      <a:pt x="36" y="150"/>
                      <a:pt x="0" y="242"/>
                      <a:pt x="32" y="321"/>
                    </a:cubicBezTo>
                    <a:cubicBezTo>
                      <a:pt x="57" y="380"/>
                      <a:pt x="115" y="415"/>
                      <a:pt x="175" y="415"/>
                    </a:cubicBezTo>
                    <a:cubicBezTo>
                      <a:pt x="195" y="415"/>
                      <a:pt x="216" y="412"/>
                      <a:pt x="235" y="404"/>
                    </a:cubicBezTo>
                    <a:cubicBezTo>
                      <a:pt x="379" y="344"/>
                      <a:pt x="519" y="312"/>
                      <a:pt x="650" y="309"/>
                    </a:cubicBezTo>
                    <a:cubicBezTo>
                      <a:pt x="736" y="309"/>
                      <a:pt x="804" y="238"/>
                      <a:pt x="803" y="153"/>
                    </a:cubicBezTo>
                    <a:cubicBezTo>
                      <a:pt x="801" y="68"/>
                      <a:pt x="731" y="0"/>
                      <a:pt x="648" y="0"/>
                    </a:cubicBezTo>
                    <a:close/>
                    <a:moveTo>
                      <a:pt x="1117" y="112"/>
                    </a:moveTo>
                    <a:cubicBezTo>
                      <a:pt x="1061" y="112"/>
                      <a:pt x="1006" y="142"/>
                      <a:pt x="979" y="195"/>
                    </a:cubicBezTo>
                    <a:cubicBezTo>
                      <a:pt x="938" y="270"/>
                      <a:pt x="967" y="364"/>
                      <a:pt x="1043" y="404"/>
                    </a:cubicBezTo>
                    <a:cubicBezTo>
                      <a:pt x="1158" y="465"/>
                      <a:pt x="1267" y="557"/>
                      <a:pt x="1368" y="676"/>
                    </a:cubicBezTo>
                    <a:cubicBezTo>
                      <a:pt x="1398" y="713"/>
                      <a:pt x="1442" y="731"/>
                      <a:pt x="1486" y="731"/>
                    </a:cubicBezTo>
                    <a:cubicBezTo>
                      <a:pt x="1521" y="731"/>
                      <a:pt x="1556" y="720"/>
                      <a:pt x="1585" y="696"/>
                    </a:cubicBezTo>
                    <a:cubicBezTo>
                      <a:pt x="1650" y="641"/>
                      <a:pt x="1659" y="544"/>
                      <a:pt x="1605" y="478"/>
                    </a:cubicBezTo>
                    <a:cubicBezTo>
                      <a:pt x="1479" y="326"/>
                      <a:pt x="1339" y="210"/>
                      <a:pt x="1187" y="130"/>
                    </a:cubicBezTo>
                    <a:cubicBezTo>
                      <a:pt x="1165" y="118"/>
                      <a:pt x="1141" y="112"/>
                      <a:pt x="1117" y="112"/>
                    </a:cubicBezTo>
                    <a:close/>
                    <a:moveTo>
                      <a:pt x="1750" y="829"/>
                    </a:moveTo>
                    <a:cubicBezTo>
                      <a:pt x="1726" y="829"/>
                      <a:pt x="1702" y="835"/>
                      <a:pt x="1680" y="847"/>
                    </a:cubicBezTo>
                    <a:cubicBezTo>
                      <a:pt x="1604" y="886"/>
                      <a:pt x="1573" y="979"/>
                      <a:pt x="1613" y="1055"/>
                    </a:cubicBezTo>
                    <a:cubicBezTo>
                      <a:pt x="1677" y="1182"/>
                      <a:pt x="1738" y="1326"/>
                      <a:pt x="1795" y="1483"/>
                    </a:cubicBezTo>
                    <a:cubicBezTo>
                      <a:pt x="1817" y="1547"/>
                      <a:pt x="1876" y="1587"/>
                      <a:pt x="1940" y="1587"/>
                    </a:cubicBezTo>
                    <a:cubicBezTo>
                      <a:pt x="1958" y="1587"/>
                      <a:pt x="1975" y="1584"/>
                      <a:pt x="1991" y="1578"/>
                    </a:cubicBezTo>
                    <a:cubicBezTo>
                      <a:pt x="2073" y="1549"/>
                      <a:pt x="2115" y="1461"/>
                      <a:pt x="2086" y="1380"/>
                    </a:cubicBezTo>
                    <a:cubicBezTo>
                      <a:pt x="2026" y="1209"/>
                      <a:pt x="1959" y="1053"/>
                      <a:pt x="1888" y="914"/>
                    </a:cubicBezTo>
                    <a:cubicBezTo>
                      <a:pt x="1860" y="860"/>
                      <a:pt x="1806" y="829"/>
                      <a:pt x="1750" y="82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p:nvPr/>
            </p:nvSpPr>
            <p:spPr>
              <a:xfrm>
                <a:off x="1343542" y="2947887"/>
                <a:ext cx="130484" cy="157280"/>
              </a:xfrm>
              <a:custGeom>
                <a:rect b="b" l="l" r="r" t="t"/>
                <a:pathLst>
                  <a:path extrusionOk="0" h="1573" w="1305">
                    <a:moveTo>
                      <a:pt x="1127" y="1"/>
                    </a:moveTo>
                    <a:cubicBezTo>
                      <a:pt x="1098" y="1"/>
                      <a:pt x="1068" y="9"/>
                      <a:pt x="1042" y="26"/>
                    </a:cubicBezTo>
                    <a:cubicBezTo>
                      <a:pt x="891" y="128"/>
                      <a:pt x="746" y="257"/>
                      <a:pt x="614" y="407"/>
                    </a:cubicBezTo>
                    <a:cubicBezTo>
                      <a:pt x="557" y="471"/>
                      <a:pt x="563" y="568"/>
                      <a:pt x="627" y="625"/>
                    </a:cubicBezTo>
                    <a:cubicBezTo>
                      <a:pt x="656" y="651"/>
                      <a:pt x="693" y="665"/>
                      <a:pt x="729" y="665"/>
                    </a:cubicBezTo>
                    <a:cubicBezTo>
                      <a:pt x="773" y="665"/>
                      <a:pt x="815" y="646"/>
                      <a:pt x="845" y="612"/>
                    </a:cubicBezTo>
                    <a:cubicBezTo>
                      <a:pt x="961" y="481"/>
                      <a:pt x="1086" y="372"/>
                      <a:pt x="1214" y="284"/>
                    </a:cubicBezTo>
                    <a:cubicBezTo>
                      <a:pt x="1285" y="236"/>
                      <a:pt x="1304" y="140"/>
                      <a:pt x="1256" y="69"/>
                    </a:cubicBezTo>
                    <a:cubicBezTo>
                      <a:pt x="1226" y="25"/>
                      <a:pt x="1177" y="1"/>
                      <a:pt x="1127" y="1"/>
                    </a:cubicBezTo>
                    <a:close/>
                    <a:moveTo>
                      <a:pt x="417" y="787"/>
                    </a:moveTo>
                    <a:cubicBezTo>
                      <a:pt x="365" y="787"/>
                      <a:pt x="314" y="814"/>
                      <a:pt x="285" y="863"/>
                    </a:cubicBezTo>
                    <a:cubicBezTo>
                      <a:pt x="193" y="1014"/>
                      <a:pt x="108" y="1180"/>
                      <a:pt x="34" y="1358"/>
                    </a:cubicBezTo>
                    <a:cubicBezTo>
                      <a:pt x="1" y="1435"/>
                      <a:pt x="37" y="1527"/>
                      <a:pt x="116" y="1560"/>
                    </a:cubicBezTo>
                    <a:cubicBezTo>
                      <a:pt x="135" y="1569"/>
                      <a:pt x="155" y="1572"/>
                      <a:pt x="175" y="1572"/>
                    </a:cubicBezTo>
                    <a:cubicBezTo>
                      <a:pt x="237" y="1572"/>
                      <a:pt x="293" y="1537"/>
                      <a:pt x="318" y="1479"/>
                    </a:cubicBezTo>
                    <a:cubicBezTo>
                      <a:pt x="388" y="1314"/>
                      <a:pt x="467" y="1161"/>
                      <a:pt x="550" y="1021"/>
                    </a:cubicBezTo>
                    <a:cubicBezTo>
                      <a:pt x="593" y="947"/>
                      <a:pt x="570" y="852"/>
                      <a:pt x="497" y="809"/>
                    </a:cubicBezTo>
                    <a:cubicBezTo>
                      <a:pt x="472" y="794"/>
                      <a:pt x="444" y="787"/>
                      <a:pt x="417" y="78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11"/>
            <p:cNvSpPr/>
            <p:nvPr/>
          </p:nvSpPr>
          <p:spPr>
            <a:xfrm>
              <a:off x="7260752" y="2708950"/>
              <a:ext cx="356100" cy="356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65" name="Shape 6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IG_NUMBER_1">
    <p:bg>
      <p:bgPr>
        <a:solidFill>
          <a:schemeClr val="lt2"/>
        </a:solidFill>
      </p:bgPr>
    </p:bg>
    <p:spTree>
      <p:nvGrpSpPr>
        <p:cNvPr id="66" name="Shape 66"/>
        <p:cNvGrpSpPr/>
        <p:nvPr/>
      </p:nvGrpSpPr>
      <p:grpSpPr>
        <a:xfrm>
          <a:off x="0" y="0"/>
          <a:ext cx="0" cy="0"/>
          <a:chOff x="0" y="0"/>
          <a:chExt cx="0" cy="0"/>
        </a:xfrm>
      </p:grpSpPr>
      <p:sp>
        <p:nvSpPr>
          <p:cNvPr id="67" name="Google Shape;67;p13"/>
          <p:cNvSpPr/>
          <p:nvPr/>
        </p:nvSpPr>
        <p:spPr>
          <a:xfrm flipH="1" rot="-5400000">
            <a:off x="2619979" y="-2221719"/>
            <a:ext cx="3818852" cy="11160290"/>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txBox="1"/>
          <p:nvPr>
            <p:ph hasCustomPrompt="1" type="title"/>
          </p:nvPr>
        </p:nvSpPr>
        <p:spPr>
          <a:xfrm>
            <a:off x="798200" y="2269951"/>
            <a:ext cx="603000" cy="4851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2100"/>
              <a:buFont typeface="Bevan"/>
              <a:buNone/>
              <a:defRPr sz="2100">
                <a:solidFill>
                  <a:schemeClr val="lt1"/>
                </a:solidFill>
                <a:latin typeface="Bevan"/>
                <a:ea typeface="Bevan"/>
                <a:cs typeface="Bevan"/>
                <a:sym typeface="Bevan"/>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70" name="Google Shape;70;p13"/>
          <p:cNvSpPr txBox="1"/>
          <p:nvPr>
            <p:ph idx="1" type="subTitle"/>
          </p:nvPr>
        </p:nvSpPr>
        <p:spPr>
          <a:xfrm>
            <a:off x="1780700" y="2184875"/>
            <a:ext cx="2876400" cy="385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1pPr>
            <a:lvl2pPr lvl="1" rtl="0">
              <a:lnSpc>
                <a:spcPct val="100000"/>
              </a:lnSpc>
              <a:spcBef>
                <a:spcPts val="0"/>
              </a:spcBef>
              <a:spcAft>
                <a:spcPts val="0"/>
              </a:spcAft>
              <a:buClr>
                <a:schemeClr val="dk2"/>
              </a:buClr>
              <a:buSzPts val="2800"/>
              <a:buFont typeface="Dosis ExtraLight"/>
              <a:buNone/>
              <a:defRPr sz="2800">
                <a:solidFill>
                  <a:schemeClr val="dk2"/>
                </a:solidFill>
                <a:latin typeface="Dosis ExtraLight"/>
                <a:ea typeface="Dosis ExtraLight"/>
                <a:cs typeface="Dosis ExtraLight"/>
                <a:sym typeface="Dosis ExtraLight"/>
              </a:defRPr>
            </a:lvl2pPr>
            <a:lvl3pPr lvl="2" rtl="0">
              <a:lnSpc>
                <a:spcPct val="100000"/>
              </a:lnSpc>
              <a:spcBef>
                <a:spcPts val="0"/>
              </a:spcBef>
              <a:spcAft>
                <a:spcPts val="0"/>
              </a:spcAft>
              <a:buClr>
                <a:schemeClr val="dk2"/>
              </a:buClr>
              <a:buSzPts val="2800"/>
              <a:buFont typeface="Dosis ExtraLight"/>
              <a:buNone/>
              <a:defRPr sz="2800">
                <a:solidFill>
                  <a:schemeClr val="dk2"/>
                </a:solidFill>
                <a:latin typeface="Dosis ExtraLight"/>
                <a:ea typeface="Dosis ExtraLight"/>
                <a:cs typeface="Dosis ExtraLight"/>
                <a:sym typeface="Dosis ExtraLight"/>
              </a:defRPr>
            </a:lvl3pPr>
            <a:lvl4pPr lvl="3" rtl="0">
              <a:lnSpc>
                <a:spcPct val="100000"/>
              </a:lnSpc>
              <a:spcBef>
                <a:spcPts val="0"/>
              </a:spcBef>
              <a:spcAft>
                <a:spcPts val="0"/>
              </a:spcAft>
              <a:buClr>
                <a:schemeClr val="dk2"/>
              </a:buClr>
              <a:buSzPts val="2800"/>
              <a:buFont typeface="Dosis ExtraLight"/>
              <a:buNone/>
              <a:defRPr sz="2800">
                <a:solidFill>
                  <a:schemeClr val="dk2"/>
                </a:solidFill>
                <a:latin typeface="Dosis ExtraLight"/>
                <a:ea typeface="Dosis ExtraLight"/>
                <a:cs typeface="Dosis ExtraLight"/>
                <a:sym typeface="Dosis ExtraLight"/>
              </a:defRPr>
            </a:lvl4pPr>
            <a:lvl5pPr lvl="4" rtl="0">
              <a:lnSpc>
                <a:spcPct val="100000"/>
              </a:lnSpc>
              <a:spcBef>
                <a:spcPts val="0"/>
              </a:spcBef>
              <a:spcAft>
                <a:spcPts val="0"/>
              </a:spcAft>
              <a:buClr>
                <a:schemeClr val="dk2"/>
              </a:buClr>
              <a:buSzPts val="2800"/>
              <a:buFont typeface="Dosis ExtraLight"/>
              <a:buNone/>
              <a:defRPr sz="2800">
                <a:solidFill>
                  <a:schemeClr val="dk2"/>
                </a:solidFill>
                <a:latin typeface="Dosis ExtraLight"/>
                <a:ea typeface="Dosis ExtraLight"/>
                <a:cs typeface="Dosis ExtraLight"/>
                <a:sym typeface="Dosis ExtraLight"/>
              </a:defRPr>
            </a:lvl5pPr>
            <a:lvl6pPr lvl="5" rtl="0">
              <a:lnSpc>
                <a:spcPct val="100000"/>
              </a:lnSpc>
              <a:spcBef>
                <a:spcPts val="0"/>
              </a:spcBef>
              <a:spcAft>
                <a:spcPts val="0"/>
              </a:spcAft>
              <a:buClr>
                <a:schemeClr val="dk2"/>
              </a:buClr>
              <a:buSzPts val="2800"/>
              <a:buFont typeface="Dosis ExtraLight"/>
              <a:buNone/>
              <a:defRPr sz="2800">
                <a:solidFill>
                  <a:schemeClr val="dk2"/>
                </a:solidFill>
                <a:latin typeface="Dosis ExtraLight"/>
                <a:ea typeface="Dosis ExtraLight"/>
                <a:cs typeface="Dosis ExtraLight"/>
                <a:sym typeface="Dosis ExtraLight"/>
              </a:defRPr>
            </a:lvl6pPr>
            <a:lvl7pPr lvl="6" rtl="0">
              <a:lnSpc>
                <a:spcPct val="100000"/>
              </a:lnSpc>
              <a:spcBef>
                <a:spcPts val="0"/>
              </a:spcBef>
              <a:spcAft>
                <a:spcPts val="0"/>
              </a:spcAft>
              <a:buClr>
                <a:schemeClr val="dk2"/>
              </a:buClr>
              <a:buSzPts val="2800"/>
              <a:buFont typeface="Dosis ExtraLight"/>
              <a:buNone/>
              <a:defRPr sz="2800">
                <a:solidFill>
                  <a:schemeClr val="dk2"/>
                </a:solidFill>
                <a:latin typeface="Dosis ExtraLight"/>
                <a:ea typeface="Dosis ExtraLight"/>
                <a:cs typeface="Dosis ExtraLight"/>
                <a:sym typeface="Dosis ExtraLight"/>
              </a:defRPr>
            </a:lvl7pPr>
            <a:lvl8pPr lvl="7" rtl="0">
              <a:lnSpc>
                <a:spcPct val="100000"/>
              </a:lnSpc>
              <a:spcBef>
                <a:spcPts val="0"/>
              </a:spcBef>
              <a:spcAft>
                <a:spcPts val="0"/>
              </a:spcAft>
              <a:buClr>
                <a:schemeClr val="dk2"/>
              </a:buClr>
              <a:buSzPts val="2800"/>
              <a:buFont typeface="Dosis ExtraLight"/>
              <a:buNone/>
              <a:defRPr sz="2800">
                <a:solidFill>
                  <a:schemeClr val="dk2"/>
                </a:solidFill>
                <a:latin typeface="Dosis ExtraLight"/>
                <a:ea typeface="Dosis ExtraLight"/>
                <a:cs typeface="Dosis ExtraLight"/>
                <a:sym typeface="Dosis ExtraLight"/>
              </a:defRPr>
            </a:lvl8pPr>
            <a:lvl9pPr lvl="8" rtl="0">
              <a:lnSpc>
                <a:spcPct val="100000"/>
              </a:lnSpc>
              <a:spcBef>
                <a:spcPts val="0"/>
              </a:spcBef>
              <a:spcAft>
                <a:spcPts val="0"/>
              </a:spcAft>
              <a:buClr>
                <a:schemeClr val="dk2"/>
              </a:buClr>
              <a:buSzPts val="2800"/>
              <a:buFont typeface="Dosis ExtraLight"/>
              <a:buNone/>
              <a:defRPr sz="2800">
                <a:solidFill>
                  <a:schemeClr val="dk2"/>
                </a:solidFill>
                <a:latin typeface="Dosis ExtraLight"/>
                <a:ea typeface="Dosis ExtraLight"/>
                <a:cs typeface="Dosis ExtraLight"/>
                <a:sym typeface="Dosis ExtraLight"/>
              </a:defRPr>
            </a:lvl9pPr>
          </a:lstStyle>
          <a:p/>
        </p:txBody>
      </p:sp>
      <p:sp>
        <p:nvSpPr>
          <p:cNvPr id="71" name="Google Shape;71;p13"/>
          <p:cNvSpPr txBox="1"/>
          <p:nvPr>
            <p:ph hasCustomPrompt="1" idx="2" type="title"/>
          </p:nvPr>
        </p:nvSpPr>
        <p:spPr>
          <a:xfrm>
            <a:off x="798200" y="3160000"/>
            <a:ext cx="603000" cy="4851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2100"/>
              <a:buFont typeface="Bevan"/>
              <a:buNone/>
              <a:defRPr sz="2100">
                <a:solidFill>
                  <a:schemeClr val="lt1"/>
                </a:solidFill>
                <a:latin typeface="Bevan"/>
                <a:ea typeface="Bevan"/>
                <a:cs typeface="Bevan"/>
                <a:sym typeface="Bevan"/>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72" name="Google Shape;72;p13"/>
          <p:cNvSpPr txBox="1"/>
          <p:nvPr>
            <p:ph idx="3" type="subTitle"/>
          </p:nvPr>
        </p:nvSpPr>
        <p:spPr>
          <a:xfrm>
            <a:off x="1780700" y="3077400"/>
            <a:ext cx="2876400" cy="385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1pPr>
            <a:lvl2pPr lvl="1"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2pPr>
            <a:lvl3pPr lvl="2"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3pPr>
            <a:lvl4pPr lvl="3"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4pPr>
            <a:lvl5pPr lvl="4"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5pPr>
            <a:lvl6pPr lvl="5"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6pPr>
            <a:lvl7pPr lvl="6"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7pPr>
            <a:lvl8pPr lvl="7"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8pPr>
            <a:lvl9pPr lvl="8"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9pPr>
          </a:lstStyle>
          <a:p/>
        </p:txBody>
      </p:sp>
      <p:sp>
        <p:nvSpPr>
          <p:cNvPr id="73" name="Google Shape;73;p13"/>
          <p:cNvSpPr txBox="1"/>
          <p:nvPr>
            <p:ph hasCustomPrompt="1" idx="4" type="title"/>
          </p:nvPr>
        </p:nvSpPr>
        <p:spPr>
          <a:xfrm>
            <a:off x="798200" y="4044875"/>
            <a:ext cx="603000" cy="4851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2100"/>
              <a:buFont typeface="Bevan"/>
              <a:buNone/>
              <a:defRPr sz="2100">
                <a:solidFill>
                  <a:schemeClr val="lt1"/>
                </a:solidFill>
                <a:latin typeface="Bevan"/>
                <a:ea typeface="Bevan"/>
                <a:cs typeface="Bevan"/>
                <a:sym typeface="Bevan"/>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74" name="Google Shape;74;p13"/>
          <p:cNvSpPr txBox="1"/>
          <p:nvPr>
            <p:ph idx="5" type="subTitle"/>
          </p:nvPr>
        </p:nvSpPr>
        <p:spPr>
          <a:xfrm>
            <a:off x="1780700" y="3969925"/>
            <a:ext cx="2876400" cy="385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1pPr>
            <a:lvl2pPr lvl="1"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2pPr>
            <a:lvl3pPr lvl="2"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3pPr>
            <a:lvl4pPr lvl="3"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4pPr>
            <a:lvl5pPr lvl="4"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5pPr>
            <a:lvl6pPr lvl="5"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6pPr>
            <a:lvl7pPr lvl="6"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7pPr>
            <a:lvl8pPr lvl="7"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8pPr>
            <a:lvl9pPr lvl="8"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9pPr>
          </a:lstStyle>
          <a:p/>
        </p:txBody>
      </p:sp>
      <p:sp>
        <p:nvSpPr>
          <p:cNvPr id="75" name="Google Shape;75;p13"/>
          <p:cNvSpPr txBox="1"/>
          <p:nvPr>
            <p:ph hasCustomPrompt="1" idx="6" type="title"/>
          </p:nvPr>
        </p:nvSpPr>
        <p:spPr>
          <a:xfrm>
            <a:off x="798200" y="1367487"/>
            <a:ext cx="603000" cy="4851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2100"/>
              <a:buFont typeface="Bevan"/>
              <a:buNone/>
              <a:defRPr sz="2100">
                <a:solidFill>
                  <a:schemeClr val="lt1"/>
                </a:solidFill>
                <a:latin typeface="Bevan"/>
                <a:ea typeface="Bevan"/>
                <a:cs typeface="Bevan"/>
                <a:sym typeface="Bevan"/>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76" name="Google Shape;76;p13"/>
          <p:cNvSpPr txBox="1"/>
          <p:nvPr>
            <p:ph idx="7" type="subTitle"/>
          </p:nvPr>
        </p:nvSpPr>
        <p:spPr>
          <a:xfrm>
            <a:off x="1780700" y="1292350"/>
            <a:ext cx="2876400" cy="385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1pPr>
            <a:lvl2pPr lvl="1"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2pPr>
            <a:lvl3pPr lvl="2"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3pPr>
            <a:lvl4pPr lvl="3"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4pPr>
            <a:lvl5pPr lvl="4"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5pPr>
            <a:lvl6pPr lvl="5"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6pPr>
            <a:lvl7pPr lvl="6"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7pPr>
            <a:lvl8pPr lvl="7"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8pPr>
            <a:lvl9pPr lvl="8"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9pPr>
          </a:lstStyle>
          <a:p/>
        </p:txBody>
      </p:sp>
      <p:sp>
        <p:nvSpPr>
          <p:cNvPr id="77" name="Google Shape;77;p13"/>
          <p:cNvSpPr txBox="1"/>
          <p:nvPr>
            <p:ph idx="8"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8" name="Google Shape;78;p13"/>
          <p:cNvGrpSpPr/>
          <p:nvPr/>
        </p:nvGrpSpPr>
        <p:grpSpPr>
          <a:xfrm>
            <a:off x="6062262" y="1448996"/>
            <a:ext cx="1618599" cy="3098655"/>
            <a:chOff x="5706925" y="1649570"/>
            <a:chExt cx="1510309" cy="2891345"/>
          </a:xfrm>
        </p:grpSpPr>
        <p:sp>
          <p:nvSpPr>
            <p:cNvPr id="79" name="Google Shape;79;p13"/>
            <p:cNvSpPr/>
            <p:nvPr/>
          </p:nvSpPr>
          <p:spPr>
            <a:xfrm>
              <a:off x="5706925" y="3376315"/>
              <a:ext cx="248700" cy="1164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13"/>
            <p:cNvGrpSpPr/>
            <p:nvPr/>
          </p:nvGrpSpPr>
          <p:grpSpPr>
            <a:xfrm>
              <a:off x="5706935" y="1649570"/>
              <a:ext cx="1510299" cy="2348918"/>
              <a:chOff x="5706935" y="1649570"/>
              <a:chExt cx="1510299" cy="2348918"/>
            </a:xfrm>
          </p:grpSpPr>
          <p:grpSp>
            <p:nvGrpSpPr>
              <p:cNvPr id="81" name="Google Shape;81;p13"/>
              <p:cNvGrpSpPr/>
              <p:nvPr/>
            </p:nvGrpSpPr>
            <p:grpSpPr>
              <a:xfrm>
                <a:off x="5706935" y="1649570"/>
                <a:ext cx="1510299" cy="2348918"/>
                <a:chOff x="6986238" y="3112350"/>
                <a:chExt cx="346725" cy="539225"/>
              </a:xfrm>
            </p:grpSpPr>
            <p:sp>
              <p:nvSpPr>
                <p:cNvPr id="82" name="Google Shape;82;p13"/>
                <p:cNvSpPr/>
                <p:nvPr/>
              </p:nvSpPr>
              <p:spPr>
                <a:xfrm>
                  <a:off x="7041013" y="3112350"/>
                  <a:ext cx="268575" cy="264275"/>
                </a:xfrm>
                <a:custGeom>
                  <a:rect b="b" l="l" r="r" t="t"/>
                  <a:pathLst>
                    <a:path extrusionOk="0" h="10571" w="10743">
                      <a:moveTo>
                        <a:pt x="416" y="1"/>
                      </a:moveTo>
                      <a:lnTo>
                        <a:pt x="0" y="8148"/>
                      </a:lnTo>
                      <a:lnTo>
                        <a:pt x="10497" y="10570"/>
                      </a:lnTo>
                      <a:lnTo>
                        <a:pt x="10742" y="3817"/>
                      </a:lnTo>
                      <a:lnTo>
                        <a:pt x="4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7052638" y="3133150"/>
                  <a:ext cx="244075" cy="231225"/>
                </a:xfrm>
                <a:custGeom>
                  <a:rect b="b" l="l" r="r" t="t"/>
                  <a:pathLst>
                    <a:path extrusionOk="0" h="9249" w="9763">
                      <a:moveTo>
                        <a:pt x="514" y="0"/>
                      </a:moveTo>
                      <a:lnTo>
                        <a:pt x="0" y="6826"/>
                      </a:lnTo>
                      <a:lnTo>
                        <a:pt x="9543" y="9249"/>
                      </a:lnTo>
                      <a:lnTo>
                        <a:pt x="9763" y="3279"/>
                      </a:lnTo>
                      <a:lnTo>
                        <a:pt x="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7174963" y="3303350"/>
                  <a:ext cx="41575" cy="41300"/>
                </a:xfrm>
                <a:custGeom>
                  <a:rect b="b" l="l" r="r" t="t"/>
                  <a:pathLst>
                    <a:path extrusionOk="0" h="1652" w="1663">
                      <a:moveTo>
                        <a:pt x="120" y="1"/>
                      </a:moveTo>
                      <a:lnTo>
                        <a:pt x="0" y="1386"/>
                      </a:lnTo>
                      <a:lnTo>
                        <a:pt x="1065" y="1651"/>
                      </a:lnTo>
                      <a:lnTo>
                        <a:pt x="1662" y="633"/>
                      </a:lnTo>
                      <a:lnTo>
                        <a:pt x="1607" y="304"/>
                      </a:lnTo>
                      <a:lnTo>
                        <a:pt x="12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7141338" y="3220000"/>
                  <a:ext cx="91150" cy="105850"/>
                </a:xfrm>
                <a:custGeom>
                  <a:rect b="b" l="l" r="r" t="t"/>
                  <a:pathLst>
                    <a:path extrusionOk="0" h="4234" w="3646">
                      <a:moveTo>
                        <a:pt x="146" y="1"/>
                      </a:moveTo>
                      <a:lnTo>
                        <a:pt x="1" y="3402"/>
                      </a:lnTo>
                      <a:lnTo>
                        <a:pt x="3548" y="4234"/>
                      </a:lnTo>
                      <a:lnTo>
                        <a:pt x="3645" y="1102"/>
                      </a:lnTo>
                      <a:lnTo>
                        <a:pt x="14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7151088" y="3232850"/>
                  <a:ext cx="73450" cy="78325"/>
                </a:xfrm>
                <a:custGeom>
                  <a:rect b="b" l="l" r="r" t="t"/>
                  <a:pathLst>
                    <a:path extrusionOk="0" h="3133" w="2938">
                      <a:moveTo>
                        <a:pt x="123" y="1"/>
                      </a:moveTo>
                      <a:lnTo>
                        <a:pt x="1" y="2521"/>
                      </a:lnTo>
                      <a:lnTo>
                        <a:pt x="2815" y="3133"/>
                      </a:lnTo>
                      <a:lnTo>
                        <a:pt x="2938" y="905"/>
                      </a:lnTo>
                      <a:lnTo>
                        <a:pt x="12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6986238" y="3271375"/>
                  <a:ext cx="215075" cy="380200"/>
                </a:xfrm>
                <a:custGeom>
                  <a:rect b="b" l="l" r="r" t="t"/>
                  <a:pathLst>
                    <a:path extrusionOk="0" h="15208" w="8603">
                      <a:moveTo>
                        <a:pt x="7452" y="1"/>
                      </a:moveTo>
                      <a:lnTo>
                        <a:pt x="7243" y="62"/>
                      </a:lnTo>
                      <a:lnTo>
                        <a:pt x="7243" y="429"/>
                      </a:lnTo>
                      <a:lnTo>
                        <a:pt x="344" y="4222"/>
                      </a:lnTo>
                      <a:lnTo>
                        <a:pt x="344" y="6204"/>
                      </a:lnTo>
                      <a:lnTo>
                        <a:pt x="344" y="8601"/>
                      </a:lnTo>
                      <a:lnTo>
                        <a:pt x="245" y="8601"/>
                      </a:lnTo>
                      <a:cubicBezTo>
                        <a:pt x="0" y="8601"/>
                        <a:pt x="25" y="9152"/>
                        <a:pt x="25" y="9152"/>
                      </a:cubicBezTo>
                      <a:lnTo>
                        <a:pt x="25" y="15207"/>
                      </a:lnTo>
                      <a:lnTo>
                        <a:pt x="2295" y="15207"/>
                      </a:lnTo>
                      <a:lnTo>
                        <a:pt x="2295" y="8926"/>
                      </a:lnTo>
                      <a:cubicBezTo>
                        <a:pt x="2295" y="8633"/>
                        <a:pt x="2108" y="8598"/>
                        <a:pt x="2019" y="8598"/>
                      </a:cubicBezTo>
                      <a:cubicBezTo>
                        <a:pt x="1990" y="8598"/>
                        <a:pt x="1971" y="8601"/>
                        <a:pt x="1971" y="8601"/>
                      </a:cubicBezTo>
                      <a:lnTo>
                        <a:pt x="2056" y="6204"/>
                      </a:lnTo>
                      <a:lnTo>
                        <a:pt x="2815" y="4504"/>
                      </a:lnTo>
                      <a:lnTo>
                        <a:pt x="8492" y="1603"/>
                      </a:lnTo>
                      <a:lnTo>
                        <a:pt x="8602" y="368"/>
                      </a:lnTo>
                      <a:lnTo>
                        <a:pt x="745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7191238" y="3285450"/>
                  <a:ext cx="91100" cy="40175"/>
                </a:xfrm>
                <a:custGeom>
                  <a:rect b="b" l="l" r="r" t="t"/>
                  <a:pathLst>
                    <a:path extrusionOk="0" h="1607" w="3644">
                      <a:moveTo>
                        <a:pt x="1823" y="0"/>
                      </a:moveTo>
                      <a:cubicBezTo>
                        <a:pt x="816" y="0"/>
                        <a:pt x="0" y="360"/>
                        <a:pt x="0" y="804"/>
                      </a:cubicBezTo>
                      <a:cubicBezTo>
                        <a:pt x="0" y="1247"/>
                        <a:pt x="816" y="1607"/>
                        <a:pt x="1823" y="1607"/>
                      </a:cubicBezTo>
                      <a:cubicBezTo>
                        <a:pt x="2828" y="1607"/>
                        <a:pt x="3644" y="1247"/>
                        <a:pt x="3644" y="804"/>
                      </a:cubicBezTo>
                      <a:cubicBezTo>
                        <a:pt x="3644" y="360"/>
                        <a:pt x="2828" y="0"/>
                        <a:pt x="18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7196588" y="3288200"/>
                  <a:ext cx="81150" cy="34275"/>
                </a:xfrm>
                <a:custGeom>
                  <a:rect b="b" l="l" r="r" t="t"/>
                  <a:pathLst>
                    <a:path extrusionOk="0" h="1371" w="3246">
                      <a:moveTo>
                        <a:pt x="1623" y="1"/>
                      </a:moveTo>
                      <a:cubicBezTo>
                        <a:pt x="727" y="1"/>
                        <a:pt x="0" y="307"/>
                        <a:pt x="0" y="686"/>
                      </a:cubicBezTo>
                      <a:cubicBezTo>
                        <a:pt x="0" y="1064"/>
                        <a:pt x="727" y="1370"/>
                        <a:pt x="1623" y="1370"/>
                      </a:cubicBezTo>
                      <a:cubicBezTo>
                        <a:pt x="2521" y="1370"/>
                        <a:pt x="3246" y="1064"/>
                        <a:pt x="3246" y="686"/>
                      </a:cubicBezTo>
                      <a:cubicBezTo>
                        <a:pt x="3246" y="307"/>
                        <a:pt x="2521" y="1"/>
                        <a:pt x="16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7232888" y="3287650"/>
                  <a:ext cx="16425" cy="36000"/>
                </a:xfrm>
                <a:custGeom>
                  <a:rect b="b" l="l" r="r" t="t"/>
                  <a:pathLst>
                    <a:path extrusionOk="0" h="1440" w="657">
                      <a:moveTo>
                        <a:pt x="428" y="0"/>
                      </a:moveTo>
                      <a:cubicBezTo>
                        <a:pt x="365" y="0"/>
                        <a:pt x="295" y="54"/>
                        <a:pt x="229" y="215"/>
                      </a:cubicBezTo>
                      <a:lnTo>
                        <a:pt x="1" y="1335"/>
                      </a:lnTo>
                      <a:cubicBezTo>
                        <a:pt x="1" y="1335"/>
                        <a:pt x="9" y="1424"/>
                        <a:pt x="32" y="1424"/>
                      </a:cubicBezTo>
                      <a:cubicBezTo>
                        <a:pt x="42" y="1424"/>
                        <a:pt x="54" y="1408"/>
                        <a:pt x="69" y="1362"/>
                      </a:cubicBezTo>
                      <a:cubicBezTo>
                        <a:pt x="120" y="1206"/>
                        <a:pt x="304" y="234"/>
                        <a:pt x="304" y="234"/>
                      </a:cubicBezTo>
                      <a:cubicBezTo>
                        <a:pt x="304" y="234"/>
                        <a:pt x="363" y="61"/>
                        <a:pt x="444" y="61"/>
                      </a:cubicBezTo>
                      <a:cubicBezTo>
                        <a:pt x="485" y="61"/>
                        <a:pt x="531" y="104"/>
                        <a:pt x="579" y="234"/>
                      </a:cubicBezTo>
                      <a:lnTo>
                        <a:pt x="551" y="1405"/>
                      </a:lnTo>
                      <a:cubicBezTo>
                        <a:pt x="551" y="1405"/>
                        <a:pt x="573" y="1440"/>
                        <a:pt x="599" y="1440"/>
                      </a:cubicBezTo>
                      <a:cubicBezTo>
                        <a:pt x="612" y="1440"/>
                        <a:pt x="626" y="1431"/>
                        <a:pt x="639" y="1405"/>
                      </a:cubicBezTo>
                      <a:lnTo>
                        <a:pt x="656" y="215"/>
                      </a:lnTo>
                      <a:cubicBezTo>
                        <a:pt x="656" y="215"/>
                        <a:pt x="555" y="0"/>
                        <a:pt x="4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7215188" y="3289100"/>
                  <a:ext cx="18525" cy="37125"/>
                </a:xfrm>
                <a:custGeom>
                  <a:rect b="b" l="l" r="r" t="t"/>
                  <a:pathLst>
                    <a:path extrusionOk="0" h="1485" w="741">
                      <a:moveTo>
                        <a:pt x="163" y="1"/>
                      </a:moveTo>
                      <a:cubicBezTo>
                        <a:pt x="87" y="1"/>
                        <a:pt x="19" y="63"/>
                        <a:pt x="1" y="269"/>
                      </a:cubicBezTo>
                      <a:lnTo>
                        <a:pt x="110" y="1409"/>
                      </a:lnTo>
                      <a:cubicBezTo>
                        <a:pt x="110" y="1409"/>
                        <a:pt x="142" y="1484"/>
                        <a:pt x="163" y="1484"/>
                      </a:cubicBezTo>
                      <a:cubicBezTo>
                        <a:pt x="174" y="1484"/>
                        <a:pt x="182" y="1466"/>
                        <a:pt x="183" y="1413"/>
                      </a:cubicBezTo>
                      <a:cubicBezTo>
                        <a:pt x="186" y="1250"/>
                        <a:pt x="77" y="266"/>
                        <a:pt x="77" y="266"/>
                      </a:cubicBezTo>
                      <a:cubicBezTo>
                        <a:pt x="77" y="266"/>
                        <a:pt x="83" y="58"/>
                        <a:pt x="178" y="58"/>
                      </a:cubicBezTo>
                      <a:cubicBezTo>
                        <a:pt x="216" y="58"/>
                        <a:pt x="268" y="92"/>
                        <a:pt x="340" y="186"/>
                      </a:cubicBezTo>
                      <a:lnTo>
                        <a:pt x="658" y="1314"/>
                      </a:lnTo>
                      <a:cubicBezTo>
                        <a:pt x="658" y="1314"/>
                        <a:pt x="681" y="1333"/>
                        <a:pt x="703" y="1333"/>
                      </a:cubicBezTo>
                      <a:cubicBezTo>
                        <a:pt x="719" y="1333"/>
                        <a:pt x="735" y="1323"/>
                        <a:pt x="741" y="1288"/>
                      </a:cubicBezTo>
                      <a:lnTo>
                        <a:pt x="409" y="144"/>
                      </a:lnTo>
                      <a:cubicBezTo>
                        <a:pt x="409" y="144"/>
                        <a:pt x="277" y="1"/>
                        <a:pt x="1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7198213" y="3295675"/>
                  <a:ext cx="21000" cy="33450"/>
                </a:xfrm>
                <a:custGeom>
                  <a:rect b="b" l="l" r="r" t="t"/>
                  <a:pathLst>
                    <a:path extrusionOk="0" h="1338" w="840">
                      <a:moveTo>
                        <a:pt x="124" y="0"/>
                      </a:moveTo>
                      <a:cubicBezTo>
                        <a:pt x="54" y="0"/>
                        <a:pt x="0" y="58"/>
                        <a:pt x="29" y="263"/>
                      </a:cubicBezTo>
                      <a:lnTo>
                        <a:pt x="345" y="1275"/>
                      </a:lnTo>
                      <a:cubicBezTo>
                        <a:pt x="345" y="1275"/>
                        <a:pt x="384" y="1337"/>
                        <a:pt x="402" y="1337"/>
                      </a:cubicBezTo>
                      <a:cubicBezTo>
                        <a:pt x="412" y="1337"/>
                        <a:pt x="416" y="1321"/>
                        <a:pt x="406" y="1271"/>
                      </a:cubicBezTo>
                      <a:cubicBezTo>
                        <a:pt x="375" y="1124"/>
                        <a:pt x="90" y="251"/>
                        <a:pt x="90" y="251"/>
                      </a:cubicBezTo>
                      <a:cubicBezTo>
                        <a:pt x="90" y="251"/>
                        <a:pt x="51" y="51"/>
                        <a:pt x="138" y="51"/>
                      </a:cubicBezTo>
                      <a:cubicBezTo>
                        <a:pt x="170" y="51"/>
                        <a:pt x="218" y="77"/>
                        <a:pt x="289" y="148"/>
                      </a:cubicBezTo>
                      <a:lnTo>
                        <a:pt x="774" y="1124"/>
                      </a:lnTo>
                      <a:cubicBezTo>
                        <a:pt x="774" y="1124"/>
                        <a:pt x="794" y="1137"/>
                        <a:pt x="811" y="1137"/>
                      </a:cubicBezTo>
                      <a:cubicBezTo>
                        <a:pt x="826" y="1137"/>
                        <a:pt x="840" y="1127"/>
                        <a:pt x="837" y="1090"/>
                      </a:cubicBezTo>
                      <a:lnTo>
                        <a:pt x="337" y="101"/>
                      </a:lnTo>
                      <a:cubicBezTo>
                        <a:pt x="337" y="101"/>
                        <a:pt x="217" y="0"/>
                        <a:pt x="1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7249013" y="3292075"/>
                  <a:ext cx="19050" cy="34225"/>
                </a:xfrm>
                <a:custGeom>
                  <a:rect b="b" l="l" r="r" t="t"/>
                  <a:pathLst>
                    <a:path extrusionOk="0" h="1369" w="762">
                      <a:moveTo>
                        <a:pt x="599" y="1"/>
                      </a:moveTo>
                      <a:cubicBezTo>
                        <a:pt x="549" y="1"/>
                        <a:pt x="488" y="45"/>
                        <a:pt x="412" y="169"/>
                      </a:cubicBezTo>
                      <a:lnTo>
                        <a:pt x="11" y="1172"/>
                      </a:lnTo>
                      <a:cubicBezTo>
                        <a:pt x="11" y="1172"/>
                        <a:pt x="1" y="1259"/>
                        <a:pt x="21" y="1259"/>
                      </a:cubicBezTo>
                      <a:cubicBezTo>
                        <a:pt x="29" y="1259"/>
                        <a:pt x="42" y="1245"/>
                        <a:pt x="62" y="1206"/>
                      </a:cubicBezTo>
                      <a:cubicBezTo>
                        <a:pt x="134" y="1071"/>
                        <a:pt x="469" y="200"/>
                        <a:pt x="469" y="200"/>
                      </a:cubicBezTo>
                      <a:cubicBezTo>
                        <a:pt x="469" y="200"/>
                        <a:pt x="543" y="63"/>
                        <a:pt x="608" y="63"/>
                      </a:cubicBezTo>
                      <a:cubicBezTo>
                        <a:pt x="645" y="63"/>
                        <a:pt x="679" y="107"/>
                        <a:pt x="694" y="247"/>
                      </a:cubicBezTo>
                      <a:lnTo>
                        <a:pt x="450" y="1329"/>
                      </a:lnTo>
                      <a:cubicBezTo>
                        <a:pt x="449" y="1329"/>
                        <a:pt x="462" y="1369"/>
                        <a:pt x="485" y="1369"/>
                      </a:cubicBezTo>
                      <a:cubicBezTo>
                        <a:pt x="495" y="1369"/>
                        <a:pt x="507" y="1362"/>
                        <a:pt x="520" y="1343"/>
                      </a:cubicBezTo>
                      <a:lnTo>
                        <a:pt x="761" y="241"/>
                      </a:lnTo>
                      <a:cubicBezTo>
                        <a:pt x="761" y="241"/>
                        <a:pt x="714" y="1"/>
                        <a:pt x="5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7239188" y="3322525"/>
                  <a:ext cx="11000" cy="9700"/>
                </a:xfrm>
                <a:custGeom>
                  <a:rect b="b" l="l" r="r" t="t"/>
                  <a:pathLst>
                    <a:path extrusionOk="0" h="388" w="440">
                      <a:moveTo>
                        <a:pt x="397" y="0"/>
                      </a:moveTo>
                      <a:cubicBezTo>
                        <a:pt x="391" y="0"/>
                        <a:pt x="386" y="2"/>
                        <a:pt x="382" y="6"/>
                      </a:cubicBezTo>
                      <a:lnTo>
                        <a:pt x="11" y="329"/>
                      </a:lnTo>
                      <a:cubicBezTo>
                        <a:pt x="1" y="338"/>
                        <a:pt x="2" y="358"/>
                        <a:pt x="14" y="373"/>
                      </a:cubicBezTo>
                      <a:cubicBezTo>
                        <a:pt x="22" y="382"/>
                        <a:pt x="33" y="387"/>
                        <a:pt x="42" y="387"/>
                      </a:cubicBezTo>
                      <a:cubicBezTo>
                        <a:pt x="48" y="387"/>
                        <a:pt x="53" y="386"/>
                        <a:pt x="58" y="382"/>
                      </a:cubicBezTo>
                      <a:lnTo>
                        <a:pt x="429" y="58"/>
                      </a:lnTo>
                      <a:cubicBezTo>
                        <a:pt x="439" y="50"/>
                        <a:pt x="438" y="29"/>
                        <a:pt x="425" y="15"/>
                      </a:cubicBezTo>
                      <a:cubicBezTo>
                        <a:pt x="416" y="6"/>
                        <a:pt x="406" y="0"/>
                        <a:pt x="3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7250488" y="3325350"/>
                  <a:ext cx="11025" cy="9675"/>
                </a:xfrm>
                <a:custGeom>
                  <a:rect b="b" l="l" r="r" t="t"/>
                  <a:pathLst>
                    <a:path extrusionOk="0" h="387" w="441">
                      <a:moveTo>
                        <a:pt x="397" y="1"/>
                      </a:moveTo>
                      <a:cubicBezTo>
                        <a:pt x="392" y="1"/>
                        <a:pt x="387" y="2"/>
                        <a:pt x="383" y="5"/>
                      </a:cubicBezTo>
                      <a:lnTo>
                        <a:pt x="12" y="330"/>
                      </a:lnTo>
                      <a:cubicBezTo>
                        <a:pt x="0" y="339"/>
                        <a:pt x="2" y="358"/>
                        <a:pt x="15" y="372"/>
                      </a:cubicBezTo>
                      <a:cubicBezTo>
                        <a:pt x="23" y="382"/>
                        <a:pt x="35" y="387"/>
                        <a:pt x="44" y="387"/>
                      </a:cubicBezTo>
                      <a:cubicBezTo>
                        <a:pt x="49" y="387"/>
                        <a:pt x="54" y="385"/>
                        <a:pt x="57" y="382"/>
                      </a:cubicBezTo>
                      <a:lnTo>
                        <a:pt x="429" y="59"/>
                      </a:lnTo>
                      <a:cubicBezTo>
                        <a:pt x="440" y="49"/>
                        <a:pt x="439" y="30"/>
                        <a:pt x="426" y="15"/>
                      </a:cubicBezTo>
                      <a:cubicBezTo>
                        <a:pt x="417" y="6"/>
                        <a:pt x="406" y="1"/>
                        <a:pt x="3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7240688" y="3333525"/>
                  <a:ext cx="11025" cy="9700"/>
                </a:xfrm>
                <a:custGeom>
                  <a:rect b="b" l="l" r="r" t="t"/>
                  <a:pathLst>
                    <a:path extrusionOk="0" h="388" w="441">
                      <a:moveTo>
                        <a:pt x="398" y="1"/>
                      </a:moveTo>
                      <a:cubicBezTo>
                        <a:pt x="392" y="1"/>
                        <a:pt x="387" y="3"/>
                        <a:pt x="384" y="6"/>
                      </a:cubicBezTo>
                      <a:lnTo>
                        <a:pt x="12" y="329"/>
                      </a:lnTo>
                      <a:cubicBezTo>
                        <a:pt x="0" y="339"/>
                        <a:pt x="3" y="358"/>
                        <a:pt x="15" y="373"/>
                      </a:cubicBezTo>
                      <a:cubicBezTo>
                        <a:pt x="24" y="382"/>
                        <a:pt x="35" y="388"/>
                        <a:pt x="45" y="388"/>
                      </a:cubicBezTo>
                      <a:cubicBezTo>
                        <a:pt x="50" y="388"/>
                        <a:pt x="55" y="386"/>
                        <a:pt x="59" y="383"/>
                      </a:cubicBezTo>
                      <a:lnTo>
                        <a:pt x="429" y="58"/>
                      </a:lnTo>
                      <a:cubicBezTo>
                        <a:pt x="440" y="50"/>
                        <a:pt x="439" y="31"/>
                        <a:pt x="426" y="15"/>
                      </a:cubicBezTo>
                      <a:cubicBezTo>
                        <a:pt x="418" y="6"/>
                        <a:pt x="407" y="1"/>
                        <a:pt x="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7244513" y="3344350"/>
                  <a:ext cx="13650" cy="11975"/>
                </a:xfrm>
                <a:custGeom>
                  <a:rect b="b" l="l" r="r" t="t"/>
                  <a:pathLst>
                    <a:path extrusionOk="0" h="479" w="546">
                      <a:moveTo>
                        <a:pt x="506" y="1"/>
                      </a:moveTo>
                      <a:cubicBezTo>
                        <a:pt x="499" y="1"/>
                        <a:pt x="491" y="3"/>
                        <a:pt x="486" y="8"/>
                      </a:cubicBezTo>
                      <a:lnTo>
                        <a:pt x="15" y="418"/>
                      </a:lnTo>
                      <a:cubicBezTo>
                        <a:pt x="2" y="429"/>
                        <a:pt x="0" y="451"/>
                        <a:pt x="14" y="466"/>
                      </a:cubicBezTo>
                      <a:cubicBezTo>
                        <a:pt x="21" y="474"/>
                        <a:pt x="31" y="479"/>
                        <a:pt x="41" y="479"/>
                      </a:cubicBezTo>
                      <a:cubicBezTo>
                        <a:pt x="49" y="479"/>
                        <a:pt x="56" y="476"/>
                        <a:pt x="62" y="470"/>
                      </a:cubicBezTo>
                      <a:lnTo>
                        <a:pt x="531" y="62"/>
                      </a:lnTo>
                      <a:cubicBezTo>
                        <a:pt x="545" y="49"/>
                        <a:pt x="545" y="29"/>
                        <a:pt x="534" y="14"/>
                      </a:cubicBezTo>
                      <a:cubicBezTo>
                        <a:pt x="526" y="5"/>
                        <a:pt x="516" y="1"/>
                        <a:pt x="5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7243888" y="3351300"/>
                  <a:ext cx="13650" cy="11975"/>
                </a:xfrm>
                <a:custGeom>
                  <a:rect b="b" l="l" r="r" t="t"/>
                  <a:pathLst>
                    <a:path extrusionOk="0" h="479" w="546">
                      <a:moveTo>
                        <a:pt x="507" y="1"/>
                      </a:moveTo>
                      <a:cubicBezTo>
                        <a:pt x="499" y="1"/>
                        <a:pt x="491" y="3"/>
                        <a:pt x="484" y="9"/>
                      </a:cubicBezTo>
                      <a:lnTo>
                        <a:pt x="15" y="418"/>
                      </a:lnTo>
                      <a:cubicBezTo>
                        <a:pt x="2" y="430"/>
                        <a:pt x="1" y="451"/>
                        <a:pt x="14" y="466"/>
                      </a:cubicBezTo>
                      <a:cubicBezTo>
                        <a:pt x="21" y="474"/>
                        <a:pt x="31" y="478"/>
                        <a:pt x="40" y="478"/>
                      </a:cubicBezTo>
                      <a:cubicBezTo>
                        <a:pt x="48" y="478"/>
                        <a:pt x="55" y="476"/>
                        <a:pt x="62" y="470"/>
                      </a:cubicBezTo>
                      <a:lnTo>
                        <a:pt x="531" y="61"/>
                      </a:lnTo>
                      <a:cubicBezTo>
                        <a:pt x="545" y="49"/>
                        <a:pt x="545" y="28"/>
                        <a:pt x="532" y="13"/>
                      </a:cubicBezTo>
                      <a:cubicBezTo>
                        <a:pt x="526" y="5"/>
                        <a:pt x="516" y="1"/>
                        <a:pt x="5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7231913" y="3355250"/>
                  <a:ext cx="13650" cy="11975"/>
                </a:xfrm>
                <a:custGeom>
                  <a:rect b="b" l="l" r="r" t="t"/>
                  <a:pathLst>
                    <a:path extrusionOk="0" h="479" w="546">
                      <a:moveTo>
                        <a:pt x="504" y="1"/>
                      </a:moveTo>
                      <a:cubicBezTo>
                        <a:pt x="497" y="1"/>
                        <a:pt x="490" y="3"/>
                        <a:pt x="484" y="8"/>
                      </a:cubicBezTo>
                      <a:lnTo>
                        <a:pt x="15" y="417"/>
                      </a:lnTo>
                      <a:cubicBezTo>
                        <a:pt x="2" y="429"/>
                        <a:pt x="0" y="451"/>
                        <a:pt x="14" y="465"/>
                      </a:cubicBezTo>
                      <a:cubicBezTo>
                        <a:pt x="21" y="474"/>
                        <a:pt x="31" y="478"/>
                        <a:pt x="41" y="478"/>
                      </a:cubicBezTo>
                      <a:cubicBezTo>
                        <a:pt x="48" y="478"/>
                        <a:pt x="56" y="476"/>
                        <a:pt x="62" y="471"/>
                      </a:cubicBezTo>
                      <a:lnTo>
                        <a:pt x="531" y="62"/>
                      </a:lnTo>
                      <a:cubicBezTo>
                        <a:pt x="544" y="50"/>
                        <a:pt x="545" y="28"/>
                        <a:pt x="532" y="14"/>
                      </a:cubicBezTo>
                      <a:cubicBezTo>
                        <a:pt x="524" y="5"/>
                        <a:pt x="514" y="1"/>
                        <a:pt x="5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7223838" y="3353725"/>
                  <a:ext cx="13625" cy="11950"/>
                </a:xfrm>
                <a:custGeom>
                  <a:rect b="b" l="l" r="r" t="t"/>
                  <a:pathLst>
                    <a:path extrusionOk="0" h="478" w="545">
                      <a:moveTo>
                        <a:pt x="505" y="0"/>
                      </a:moveTo>
                      <a:cubicBezTo>
                        <a:pt x="498" y="0"/>
                        <a:pt x="490" y="3"/>
                        <a:pt x="484" y="8"/>
                      </a:cubicBezTo>
                      <a:lnTo>
                        <a:pt x="15" y="417"/>
                      </a:lnTo>
                      <a:cubicBezTo>
                        <a:pt x="1" y="429"/>
                        <a:pt x="0" y="451"/>
                        <a:pt x="13" y="465"/>
                      </a:cubicBezTo>
                      <a:cubicBezTo>
                        <a:pt x="20" y="473"/>
                        <a:pt x="30" y="477"/>
                        <a:pt x="39" y="477"/>
                      </a:cubicBezTo>
                      <a:cubicBezTo>
                        <a:pt x="47" y="477"/>
                        <a:pt x="55" y="475"/>
                        <a:pt x="61" y="470"/>
                      </a:cubicBezTo>
                      <a:lnTo>
                        <a:pt x="530" y="60"/>
                      </a:lnTo>
                      <a:cubicBezTo>
                        <a:pt x="543" y="49"/>
                        <a:pt x="545" y="27"/>
                        <a:pt x="532" y="12"/>
                      </a:cubicBezTo>
                      <a:cubicBezTo>
                        <a:pt x="524" y="4"/>
                        <a:pt x="515" y="0"/>
                        <a:pt x="5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7231188" y="3341900"/>
                  <a:ext cx="11025" cy="9700"/>
                </a:xfrm>
                <a:custGeom>
                  <a:rect b="b" l="l" r="r" t="t"/>
                  <a:pathLst>
                    <a:path extrusionOk="0" h="388" w="441">
                      <a:moveTo>
                        <a:pt x="398" y="1"/>
                      </a:moveTo>
                      <a:cubicBezTo>
                        <a:pt x="392" y="1"/>
                        <a:pt x="387" y="3"/>
                        <a:pt x="383" y="6"/>
                      </a:cubicBezTo>
                      <a:lnTo>
                        <a:pt x="12" y="329"/>
                      </a:lnTo>
                      <a:cubicBezTo>
                        <a:pt x="0" y="339"/>
                        <a:pt x="2" y="358"/>
                        <a:pt x="15" y="373"/>
                      </a:cubicBezTo>
                      <a:cubicBezTo>
                        <a:pt x="23" y="382"/>
                        <a:pt x="34" y="387"/>
                        <a:pt x="43" y="387"/>
                      </a:cubicBezTo>
                      <a:cubicBezTo>
                        <a:pt x="48" y="387"/>
                        <a:pt x="53" y="386"/>
                        <a:pt x="57" y="382"/>
                      </a:cubicBezTo>
                      <a:lnTo>
                        <a:pt x="429" y="58"/>
                      </a:lnTo>
                      <a:cubicBezTo>
                        <a:pt x="440" y="50"/>
                        <a:pt x="439" y="31"/>
                        <a:pt x="426" y="15"/>
                      </a:cubicBezTo>
                      <a:cubicBezTo>
                        <a:pt x="417" y="6"/>
                        <a:pt x="407" y="1"/>
                        <a:pt x="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7221163" y="3350025"/>
                  <a:ext cx="11950" cy="8450"/>
                </a:xfrm>
                <a:custGeom>
                  <a:rect b="b" l="l" r="r" t="t"/>
                  <a:pathLst>
                    <a:path extrusionOk="0" h="338" w="478">
                      <a:moveTo>
                        <a:pt x="437" y="1"/>
                      </a:moveTo>
                      <a:cubicBezTo>
                        <a:pt x="433" y="1"/>
                        <a:pt x="428" y="2"/>
                        <a:pt x="425" y="4"/>
                      </a:cubicBezTo>
                      <a:lnTo>
                        <a:pt x="14" y="275"/>
                      </a:lnTo>
                      <a:cubicBezTo>
                        <a:pt x="2" y="283"/>
                        <a:pt x="1" y="303"/>
                        <a:pt x="12" y="319"/>
                      </a:cubicBezTo>
                      <a:cubicBezTo>
                        <a:pt x="20" y="330"/>
                        <a:pt x="31" y="337"/>
                        <a:pt x="41" y="337"/>
                      </a:cubicBezTo>
                      <a:cubicBezTo>
                        <a:pt x="46" y="337"/>
                        <a:pt x="50" y="336"/>
                        <a:pt x="53" y="334"/>
                      </a:cubicBezTo>
                      <a:lnTo>
                        <a:pt x="464" y="63"/>
                      </a:lnTo>
                      <a:cubicBezTo>
                        <a:pt x="476" y="54"/>
                        <a:pt x="477" y="35"/>
                        <a:pt x="465" y="19"/>
                      </a:cubicBezTo>
                      <a:cubicBezTo>
                        <a:pt x="458" y="8"/>
                        <a:pt x="447" y="1"/>
                        <a:pt x="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7210363" y="3356600"/>
                  <a:ext cx="12750" cy="6900"/>
                </a:xfrm>
                <a:custGeom>
                  <a:rect b="b" l="l" r="r" t="t"/>
                  <a:pathLst>
                    <a:path extrusionOk="0" h="276" w="510">
                      <a:moveTo>
                        <a:pt x="471" y="0"/>
                      </a:moveTo>
                      <a:cubicBezTo>
                        <a:pt x="468" y="0"/>
                        <a:pt x="466" y="1"/>
                        <a:pt x="463" y="2"/>
                      </a:cubicBezTo>
                      <a:lnTo>
                        <a:pt x="18" y="210"/>
                      </a:lnTo>
                      <a:cubicBezTo>
                        <a:pt x="4" y="216"/>
                        <a:pt x="0" y="235"/>
                        <a:pt x="9" y="253"/>
                      </a:cubicBezTo>
                      <a:cubicBezTo>
                        <a:pt x="14" y="266"/>
                        <a:pt x="26" y="275"/>
                        <a:pt x="37" y="275"/>
                      </a:cubicBezTo>
                      <a:cubicBezTo>
                        <a:pt x="41" y="275"/>
                        <a:pt x="44" y="275"/>
                        <a:pt x="47" y="273"/>
                      </a:cubicBezTo>
                      <a:lnTo>
                        <a:pt x="494" y="66"/>
                      </a:lnTo>
                      <a:cubicBezTo>
                        <a:pt x="507" y="60"/>
                        <a:pt x="510" y="41"/>
                        <a:pt x="503" y="24"/>
                      </a:cubicBezTo>
                      <a:cubicBezTo>
                        <a:pt x="496" y="10"/>
                        <a:pt x="483" y="0"/>
                        <a:pt x="4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7224763" y="3321325"/>
                  <a:ext cx="9250" cy="11350"/>
                </a:xfrm>
                <a:custGeom>
                  <a:rect b="b" l="l" r="r" t="t"/>
                  <a:pathLst>
                    <a:path extrusionOk="0" h="454" w="370">
                      <a:moveTo>
                        <a:pt x="323" y="0"/>
                      </a:moveTo>
                      <a:cubicBezTo>
                        <a:pt x="315" y="0"/>
                        <a:pt x="308" y="3"/>
                        <a:pt x="304" y="9"/>
                      </a:cubicBezTo>
                      <a:lnTo>
                        <a:pt x="10" y="404"/>
                      </a:lnTo>
                      <a:cubicBezTo>
                        <a:pt x="1" y="415"/>
                        <a:pt x="7" y="433"/>
                        <a:pt x="23" y="444"/>
                      </a:cubicBezTo>
                      <a:cubicBezTo>
                        <a:pt x="30" y="450"/>
                        <a:pt x="39" y="453"/>
                        <a:pt x="47" y="453"/>
                      </a:cubicBezTo>
                      <a:cubicBezTo>
                        <a:pt x="55" y="453"/>
                        <a:pt x="62" y="450"/>
                        <a:pt x="66" y="444"/>
                      </a:cubicBezTo>
                      <a:lnTo>
                        <a:pt x="361" y="50"/>
                      </a:lnTo>
                      <a:cubicBezTo>
                        <a:pt x="369" y="38"/>
                        <a:pt x="364" y="20"/>
                        <a:pt x="348" y="9"/>
                      </a:cubicBezTo>
                      <a:cubicBezTo>
                        <a:pt x="340" y="3"/>
                        <a:pt x="331" y="0"/>
                        <a:pt x="3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7232213" y="3321300"/>
                  <a:ext cx="9875" cy="11225"/>
                </a:xfrm>
                <a:custGeom>
                  <a:rect b="b" l="l" r="r" t="t"/>
                  <a:pathLst>
                    <a:path extrusionOk="0" h="449" w="395">
                      <a:moveTo>
                        <a:pt x="57" y="1"/>
                      </a:moveTo>
                      <a:cubicBezTo>
                        <a:pt x="47" y="1"/>
                        <a:pt x="35" y="5"/>
                        <a:pt x="25" y="14"/>
                      </a:cubicBezTo>
                      <a:cubicBezTo>
                        <a:pt x="7" y="29"/>
                        <a:pt x="0" y="49"/>
                        <a:pt x="9" y="61"/>
                      </a:cubicBezTo>
                      <a:lnTo>
                        <a:pt x="322" y="441"/>
                      </a:lnTo>
                      <a:cubicBezTo>
                        <a:pt x="326" y="446"/>
                        <a:pt x="332" y="448"/>
                        <a:pt x="339" y="448"/>
                      </a:cubicBezTo>
                      <a:cubicBezTo>
                        <a:pt x="348" y="448"/>
                        <a:pt x="360" y="444"/>
                        <a:pt x="370" y="435"/>
                      </a:cubicBezTo>
                      <a:cubicBezTo>
                        <a:pt x="388" y="421"/>
                        <a:pt x="395" y="399"/>
                        <a:pt x="386" y="389"/>
                      </a:cubicBezTo>
                      <a:lnTo>
                        <a:pt x="73" y="7"/>
                      </a:lnTo>
                      <a:cubicBezTo>
                        <a:pt x="69" y="3"/>
                        <a:pt x="64" y="1"/>
                        <a:pt x="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7239738" y="3330800"/>
                  <a:ext cx="7300" cy="12700"/>
                </a:xfrm>
                <a:custGeom>
                  <a:rect b="b" l="l" r="r" t="t"/>
                  <a:pathLst>
                    <a:path extrusionOk="0" h="508" w="292">
                      <a:moveTo>
                        <a:pt x="57" y="1"/>
                      </a:moveTo>
                      <a:cubicBezTo>
                        <a:pt x="50" y="1"/>
                        <a:pt x="42" y="2"/>
                        <a:pt x="34" y="6"/>
                      </a:cubicBezTo>
                      <a:cubicBezTo>
                        <a:pt x="14" y="16"/>
                        <a:pt x="1" y="33"/>
                        <a:pt x="8" y="46"/>
                      </a:cubicBezTo>
                      <a:lnTo>
                        <a:pt x="210" y="495"/>
                      </a:lnTo>
                      <a:cubicBezTo>
                        <a:pt x="214" y="503"/>
                        <a:pt x="224" y="507"/>
                        <a:pt x="235" y="507"/>
                      </a:cubicBezTo>
                      <a:cubicBezTo>
                        <a:pt x="243" y="507"/>
                        <a:pt x="251" y="506"/>
                        <a:pt x="258" y="502"/>
                      </a:cubicBezTo>
                      <a:cubicBezTo>
                        <a:pt x="280" y="492"/>
                        <a:pt x="292" y="475"/>
                        <a:pt x="286" y="462"/>
                      </a:cubicBezTo>
                      <a:lnTo>
                        <a:pt x="82" y="13"/>
                      </a:lnTo>
                      <a:cubicBezTo>
                        <a:pt x="79" y="5"/>
                        <a:pt x="69" y="1"/>
                        <a:pt x="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7246188" y="3322600"/>
                  <a:ext cx="7275" cy="12700"/>
                </a:xfrm>
                <a:custGeom>
                  <a:rect b="b" l="l" r="r" t="t"/>
                  <a:pathLst>
                    <a:path extrusionOk="0" h="508" w="291">
                      <a:moveTo>
                        <a:pt x="57" y="1"/>
                      </a:moveTo>
                      <a:cubicBezTo>
                        <a:pt x="49" y="1"/>
                        <a:pt x="41" y="3"/>
                        <a:pt x="33" y="6"/>
                      </a:cubicBezTo>
                      <a:cubicBezTo>
                        <a:pt x="12" y="16"/>
                        <a:pt x="0" y="34"/>
                        <a:pt x="6" y="47"/>
                      </a:cubicBezTo>
                      <a:lnTo>
                        <a:pt x="209" y="495"/>
                      </a:lnTo>
                      <a:cubicBezTo>
                        <a:pt x="212" y="503"/>
                        <a:pt x="222" y="508"/>
                        <a:pt x="234" y="508"/>
                      </a:cubicBezTo>
                      <a:cubicBezTo>
                        <a:pt x="241" y="508"/>
                        <a:pt x="250" y="506"/>
                        <a:pt x="258" y="503"/>
                      </a:cubicBezTo>
                      <a:cubicBezTo>
                        <a:pt x="279" y="492"/>
                        <a:pt x="290" y="475"/>
                        <a:pt x="285" y="462"/>
                      </a:cubicBezTo>
                      <a:lnTo>
                        <a:pt x="82" y="13"/>
                      </a:lnTo>
                      <a:cubicBezTo>
                        <a:pt x="78" y="5"/>
                        <a:pt x="69" y="1"/>
                        <a:pt x="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7250763" y="3333000"/>
                  <a:ext cx="7275" cy="12700"/>
                </a:xfrm>
                <a:custGeom>
                  <a:rect b="b" l="l" r="r" t="t"/>
                  <a:pathLst>
                    <a:path extrusionOk="0" h="508" w="291">
                      <a:moveTo>
                        <a:pt x="59" y="0"/>
                      </a:moveTo>
                      <a:cubicBezTo>
                        <a:pt x="51" y="0"/>
                        <a:pt x="42" y="2"/>
                        <a:pt x="33" y="6"/>
                      </a:cubicBezTo>
                      <a:cubicBezTo>
                        <a:pt x="13" y="15"/>
                        <a:pt x="1" y="34"/>
                        <a:pt x="7" y="47"/>
                      </a:cubicBezTo>
                      <a:lnTo>
                        <a:pt x="209" y="496"/>
                      </a:lnTo>
                      <a:cubicBezTo>
                        <a:pt x="213" y="504"/>
                        <a:pt x="222" y="508"/>
                        <a:pt x="233" y="508"/>
                      </a:cubicBezTo>
                      <a:cubicBezTo>
                        <a:pt x="241" y="508"/>
                        <a:pt x="250" y="506"/>
                        <a:pt x="259" y="502"/>
                      </a:cubicBezTo>
                      <a:cubicBezTo>
                        <a:pt x="279" y="493"/>
                        <a:pt x="291" y="474"/>
                        <a:pt x="285" y="462"/>
                      </a:cubicBezTo>
                      <a:lnTo>
                        <a:pt x="83" y="12"/>
                      </a:lnTo>
                      <a:cubicBezTo>
                        <a:pt x="79" y="5"/>
                        <a:pt x="70" y="0"/>
                        <a:pt x="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7245163" y="3342500"/>
                  <a:ext cx="7300" cy="12675"/>
                </a:xfrm>
                <a:custGeom>
                  <a:rect b="b" l="l" r="r" t="t"/>
                  <a:pathLst>
                    <a:path extrusionOk="0" h="507" w="292">
                      <a:moveTo>
                        <a:pt x="59" y="1"/>
                      </a:moveTo>
                      <a:cubicBezTo>
                        <a:pt x="52" y="1"/>
                        <a:pt x="43" y="3"/>
                        <a:pt x="34" y="7"/>
                      </a:cubicBezTo>
                      <a:cubicBezTo>
                        <a:pt x="14" y="15"/>
                        <a:pt x="1" y="34"/>
                        <a:pt x="8" y="46"/>
                      </a:cubicBezTo>
                      <a:lnTo>
                        <a:pt x="210" y="495"/>
                      </a:lnTo>
                      <a:cubicBezTo>
                        <a:pt x="214" y="503"/>
                        <a:pt x="224" y="507"/>
                        <a:pt x="235" y="507"/>
                      </a:cubicBezTo>
                      <a:cubicBezTo>
                        <a:pt x="243" y="507"/>
                        <a:pt x="251" y="505"/>
                        <a:pt x="259" y="502"/>
                      </a:cubicBezTo>
                      <a:cubicBezTo>
                        <a:pt x="280" y="492"/>
                        <a:pt x="292" y="474"/>
                        <a:pt x="286" y="461"/>
                      </a:cubicBezTo>
                      <a:lnTo>
                        <a:pt x="82" y="13"/>
                      </a:lnTo>
                      <a:cubicBezTo>
                        <a:pt x="79" y="5"/>
                        <a:pt x="70" y="1"/>
                        <a:pt x="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7250163" y="3353050"/>
                  <a:ext cx="7275" cy="12700"/>
                </a:xfrm>
                <a:custGeom>
                  <a:rect b="b" l="l" r="r" t="t"/>
                  <a:pathLst>
                    <a:path extrusionOk="0" h="508" w="291">
                      <a:moveTo>
                        <a:pt x="57" y="1"/>
                      </a:moveTo>
                      <a:cubicBezTo>
                        <a:pt x="49" y="1"/>
                        <a:pt x="41" y="2"/>
                        <a:pt x="32" y="6"/>
                      </a:cubicBezTo>
                      <a:cubicBezTo>
                        <a:pt x="12" y="16"/>
                        <a:pt x="0" y="33"/>
                        <a:pt x="6" y="46"/>
                      </a:cubicBezTo>
                      <a:lnTo>
                        <a:pt x="209" y="495"/>
                      </a:lnTo>
                      <a:cubicBezTo>
                        <a:pt x="212" y="503"/>
                        <a:pt x="222" y="507"/>
                        <a:pt x="234" y="507"/>
                      </a:cubicBezTo>
                      <a:cubicBezTo>
                        <a:pt x="241" y="507"/>
                        <a:pt x="250" y="506"/>
                        <a:pt x="258" y="502"/>
                      </a:cubicBezTo>
                      <a:cubicBezTo>
                        <a:pt x="278" y="492"/>
                        <a:pt x="290" y="475"/>
                        <a:pt x="284" y="462"/>
                      </a:cubicBezTo>
                      <a:lnTo>
                        <a:pt x="82" y="13"/>
                      </a:lnTo>
                      <a:cubicBezTo>
                        <a:pt x="78" y="5"/>
                        <a:pt x="69" y="1"/>
                        <a:pt x="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7237188" y="3344375"/>
                  <a:ext cx="8450" cy="12150"/>
                </a:xfrm>
                <a:custGeom>
                  <a:rect b="b" l="l" r="r" t="t"/>
                  <a:pathLst>
                    <a:path extrusionOk="0" h="486" w="338">
                      <a:moveTo>
                        <a:pt x="59" y="0"/>
                      </a:moveTo>
                      <a:cubicBezTo>
                        <a:pt x="50" y="0"/>
                        <a:pt x="40" y="3"/>
                        <a:pt x="31" y="9"/>
                      </a:cubicBezTo>
                      <a:cubicBezTo>
                        <a:pt x="11" y="21"/>
                        <a:pt x="1" y="39"/>
                        <a:pt x="8" y="53"/>
                      </a:cubicBezTo>
                      <a:lnTo>
                        <a:pt x="258" y="476"/>
                      </a:lnTo>
                      <a:cubicBezTo>
                        <a:pt x="262" y="483"/>
                        <a:pt x="270" y="486"/>
                        <a:pt x="280" y="486"/>
                      </a:cubicBezTo>
                      <a:cubicBezTo>
                        <a:pt x="288" y="486"/>
                        <a:pt x="298" y="483"/>
                        <a:pt x="307" y="478"/>
                      </a:cubicBezTo>
                      <a:cubicBezTo>
                        <a:pt x="327" y="466"/>
                        <a:pt x="337" y="446"/>
                        <a:pt x="330" y="434"/>
                      </a:cubicBezTo>
                      <a:lnTo>
                        <a:pt x="79" y="10"/>
                      </a:lnTo>
                      <a:cubicBezTo>
                        <a:pt x="76" y="4"/>
                        <a:pt x="68" y="0"/>
                        <a:pt x="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7230413" y="3335200"/>
                  <a:ext cx="9725" cy="11325"/>
                </a:xfrm>
                <a:custGeom>
                  <a:rect b="b" l="l" r="r" t="t"/>
                  <a:pathLst>
                    <a:path extrusionOk="0" h="453" w="389">
                      <a:moveTo>
                        <a:pt x="58" y="0"/>
                      </a:moveTo>
                      <a:cubicBezTo>
                        <a:pt x="48" y="0"/>
                        <a:pt x="36" y="4"/>
                        <a:pt x="25" y="12"/>
                      </a:cubicBezTo>
                      <a:cubicBezTo>
                        <a:pt x="8" y="26"/>
                        <a:pt x="1" y="47"/>
                        <a:pt x="9" y="58"/>
                      </a:cubicBezTo>
                      <a:lnTo>
                        <a:pt x="314" y="446"/>
                      </a:lnTo>
                      <a:cubicBezTo>
                        <a:pt x="318" y="451"/>
                        <a:pt x="323" y="453"/>
                        <a:pt x="330" y="453"/>
                      </a:cubicBezTo>
                      <a:cubicBezTo>
                        <a:pt x="340" y="453"/>
                        <a:pt x="352" y="448"/>
                        <a:pt x="362" y="440"/>
                      </a:cubicBezTo>
                      <a:cubicBezTo>
                        <a:pt x="381" y="427"/>
                        <a:pt x="388" y="405"/>
                        <a:pt x="379" y="395"/>
                      </a:cubicBezTo>
                      <a:lnTo>
                        <a:pt x="75" y="7"/>
                      </a:lnTo>
                      <a:cubicBezTo>
                        <a:pt x="71" y="2"/>
                        <a:pt x="65" y="0"/>
                        <a:pt x="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7217488" y="3320200"/>
                  <a:ext cx="15000" cy="16200"/>
                </a:xfrm>
                <a:custGeom>
                  <a:rect b="b" l="l" r="r" t="t"/>
                  <a:pathLst>
                    <a:path extrusionOk="0" h="648" w="600">
                      <a:moveTo>
                        <a:pt x="48" y="1"/>
                      </a:moveTo>
                      <a:cubicBezTo>
                        <a:pt x="38" y="1"/>
                        <a:pt x="28" y="5"/>
                        <a:pt x="20" y="12"/>
                      </a:cubicBezTo>
                      <a:cubicBezTo>
                        <a:pt x="2" y="28"/>
                        <a:pt x="1" y="52"/>
                        <a:pt x="15" y="70"/>
                      </a:cubicBezTo>
                      <a:lnTo>
                        <a:pt x="524" y="635"/>
                      </a:lnTo>
                      <a:cubicBezTo>
                        <a:pt x="531" y="643"/>
                        <a:pt x="542" y="648"/>
                        <a:pt x="553" y="648"/>
                      </a:cubicBezTo>
                      <a:cubicBezTo>
                        <a:pt x="563" y="648"/>
                        <a:pt x="573" y="644"/>
                        <a:pt x="580" y="636"/>
                      </a:cubicBezTo>
                      <a:cubicBezTo>
                        <a:pt x="598" y="622"/>
                        <a:pt x="599" y="596"/>
                        <a:pt x="585" y="580"/>
                      </a:cubicBezTo>
                      <a:lnTo>
                        <a:pt x="76" y="14"/>
                      </a:lnTo>
                      <a:cubicBezTo>
                        <a:pt x="69" y="5"/>
                        <a:pt x="58" y="1"/>
                        <a:pt x="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7206313" y="3326700"/>
                  <a:ext cx="17750" cy="13175"/>
                </a:xfrm>
                <a:custGeom>
                  <a:rect b="b" l="l" r="r" t="t"/>
                  <a:pathLst>
                    <a:path extrusionOk="0" h="527" w="710">
                      <a:moveTo>
                        <a:pt x="47" y="0"/>
                      </a:moveTo>
                      <a:cubicBezTo>
                        <a:pt x="34" y="0"/>
                        <a:pt x="22" y="7"/>
                        <a:pt x="13" y="18"/>
                      </a:cubicBezTo>
                      <a:cubicBezTo>
                        <a:pt x="0" y="37"/>
                        <a:pt x="3" y="62"/>
                        <a:pt x="22" y="75"/>
                      </a:cubicBezTo>
                      <a:lnTo>
                        <a:pt x="638" y="519"/>
                      </a:lnTo>
                      <a:cubicBezTo>
                        <a:pt x="646" y="524"/>
                        <a:pt x="654" y="527"/>
                        <a:pt x="662" y="527"/>
                      </a:cubicBezTo>
                      <a:cubicBezTo>
                        <a:pt x="675" y="527"/>
                        <a:pt x="687" y="521"/>
                        <a:pt x="695" y="509"/>
                      </a:cubicBezTo>
                      <a:cubicBezTo>
                        <a:pt x="710" y="492"/>
                        <a:pt x="705" y="465"/>
                        <a:pt x="688" y="452"/>
                      </a:cubicBezTo>
                      <a:lnTo>
                        <a:pt x="70" y="8"/>
                      </a:lnTo>
                      <a:cubicBezTo>
                        <a:pt x="64" y="3"/>
                        <a:pt x="55" y="0"/>
                        <a:pt x="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7222263" y="3338250"/>
                  <a:ext cx="15250" cy="16025"/>
                </a:xfrm>
                <a:custGeom>
                  <a:rect b="b" l="l" r="r" t="t"/>
                  <a:pathLst>
                    <a:path extrusionOk="0" h="641" w="610">
                      <a:moveTo>
                        <a:pt x="48" y="0"/>
                      </a:moveTo>
                      <a:cubicBezTo>
                        <a:pt x="37" y="0"/>
                        <a:pt x="27" y="4"/>
                        <a:pt x="19" y="12"/>
                      </a:cubicBezTo>
                      <a:cubicBezTo>
                        <a:pt x="2" y="27"/>
                        <a:pt x="0" y="53"/>
                        <a:pt x="16" y="69"/>
                      </a:cubicBezTo>
                      <a:lnTo>
                        <a:pt x="532" y="628"/>
                      </a:lnTo>
                      <a:cubicBezTo>
                        <a:pt x="540" y="636"/>
                        <a:pt x="551" y="640"/>
                        <a:pt x="562" y="640"/>
                      </a:cubicBezTo>
                      <a:cubicBezTo>
                        <a:pt x="572" y="640"/>
                        <a:pt x="583" y="637"/>
                        <a:pt x="590" y="630"/>
                      </a:cubicBezTo>
                      <a:cubicBezTo>
                        <a:pt x="608" y="614"/>
                        <a:pt x="609" y="587"/>
                        <a:pt x="593" y="571"/>
                      </a:cubicBezTo>
                      <a:lnTo>
                        <a:pt x="76" y="14"/>
                      </a:lnTo>
                      <a:cubicBezTo>
                        <a:pt x="69" y="5"/>
                        <a:pt x="58" y="0"/>
                        <a:pt x="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7202563" y="3329325"/>
                  <a:ext cx="14950" cy="15800"/>
                </a:xfrm>
                <a:custGeom>
                  <a:rect b="b" l="l" r="r" t="t"/>
                  <a:pathLst>
                    <a:path extrusionOk="0" h="632" w="598">
                      <a:moveTo>
                        <a:pt x="33" y="1"/>
                      </a:moveTo>
                      <a:cubicBezTo>
                        <a:pt x="26" y="1"/>
                        <a:pt x="19" y="3"/>
                        <a:pt x="13" y="8"/>
                      </a:cubicBezTo>
                      <a:cubicBezTo>
                        <a:pt x="0" y="19"/>
                        <a:pt x="3" y="41"/>
                        <a:pt x="18" y="59"/>
                      </a:cubicBezTo>
                      <a:lnTo>
                        <a:pt x="535" y="617"/>
                      </a:lnTo>
                      <a:cubicBezTo>
                        <a:pt x="544" y="626"/>
                        <a:pt x="555" y="631"/>
                        <a:pt x="565" y="631"/>
                      </a:cubicBezTo>
                      <a:cubicBezTo>
                        <a:pt x="572" y="631"/>
                        <a:pt x="579" y="629"/>
                        <a:pt x="584" y="624"/>
                      </a:cubicBezTo>
                      <a:cubicBezTo>
                        <a:pt x="598" y="612"/>
                        <a:pt x="595" y="590"/>
                        <a:pt x="580" y="573"/>
                      </a:cubicBezTo>
                      <a:lnTo>
                        <a:pt x="63" y="15"/>
                      </a:lnTo>
                      <a:cubicBezTo>
                        <a:pt x="54" y="6"/>
                        <a:pt x="43" y="1"/>
                        <a:pt x="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7192038" y="3299375"/>
                  <a:ext cx="15925" cy="27800"/>
                </a:xfrm>
                <a:custGeom>
                  <a:rect b="b" l="l" r="r" t="t"/>
                  <a:pathLst>
                    <a:path extrusionOk="0" h="1112" w="637">
                      <a:moveTo>
                        <a:pt x="24" y="0"/>
                      </a:moveTo>
                      <a:cubicBezTo>
                        <a:pt x="21" y="0"/>
                        <a:pt x="18" y="1"/>
                        <a:pt x="15" y="3"/>
                      </a:cubicBezTo>
                      <a:cubicBezTo>
                        <a:pt x="0" y="11"/>
                        <a:pt x="0" y="42"/>
                        <a:pt x="16" y="71"/>
                      </a:cubicBezTo>
                      <a:lnTo>
                        <a:pt x="566" y="1072"/>
                      </a:lnTo>
                      <a:cubicBezTo>
                        <a:pt x="579" y="1096"/>
                        <a:pt x="599" y="1111"/>
                        <a:pt x="613" y="1111"/>
                      </a:cubicBezTo>
                      <a:cubicBezTo>
                        <a:pt x="616" y="1111"/>
                        <a:pt x="619" y="1111"/>
                        <a:pt x="621" y="1110"/>
                      </a:cubicBezTo>
                      <a:cubicBezTo>
                        <a:pt x="637" y="1101"/>
                        <a:pt x="635" y="1070"/>
                        <a:pt x="619" y="1041"/>
                      </a:cubicBezTo>
                      <a:lnTo>
                        <a:pt x="72" y="40"/>
                      </a:lnTo>
                      <a:cubicBezTo>
                        <a:pt x="58" y="16"/>
                        <a:pt x="39" y="0"/>
                        <a:pt x="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7190863" y="3301100"/>
                  <a:ext cx="12950" cy="29475"/>
                </a:xfrm>
                <a:custGeom>
                  <a:rect b="b" l="l" r="r" t="t"/>
                  <a:pathLst>
                    <a:path extrusionOk="0" h="1179" w="518">
                      <a:moveTo>
                        <a:pt x="26" y="1"/>
                      </a:moveTo>
                      <a:cubicBezTo>
                        <a:pt x="23" y="1"/>
                        <a:pt x="21" y="1"/>
                        <a:pt x="18" y="2"/>
                      </a:cubicBezTo>
                      <a:cubicBezTo>
                        <a:pt x="2" y="8"/>
                        <a:pt x="1" y="38"/>
                        <a:pt x="12" y="69"/>
                      </a:cubicBezTo>
                      <a:lnTo>
                        <a:pt x="448" y="1132"/>
                      </a:lnTo>
                      <a:cubicBezTo>
                        <a:pt x="459" y="1161"/>
                        <a:pt x="478" y="1179"/>
                        <a:pt x="494" y="1179"/>
                      </a:cubicBezTo>
                      <a:cubicBezTo>
                        <a:pt x="496" y="1179"/>
                        <a:pt x="498" y="1178"/>
                        <a:pt x="500" y="1178"/>
                      </a:cubicBezTo>
                      <a:cubicBezTo>
                        <a:pt x="515" y="1170"/>
                        <a:pt x="518" y="1140"/>
                        <a:pt x="506" y="1109"/>
                      </a:cubicBezTo>
                      <a:lnTo>
                        <a:pt x="71" y="46"/>
                      </a:lnTo>
                      <a:cubicBezTo>
                        <a:pt x="59" y="19"/>
                        <a:pt x="42" y="1"/>
                        <a:pt x="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7215663" y="3343850"/>
                  <a:ext cx="14925" cy="15825"/>
                </a:xfrm>
                <a:custGeom>
                  <a:rect b="b" l="l" r="r" t="t"/>
                  <a:pathLst>
                    <a:path extrusionOk="0" h="633" w="597">
                      <a:moveTo>
                        <a:pt x="32" y="1"/>
                      </a:moveTo>
                      <a:cubicBezTo>
                        <a:pt x="25" y="1"/>
                        <a:pt x="18" y="3"/>
                        <a:pt x="12" y="8"/>
                      </a:cubicBezTo>
                      <a:cubicBezTo>
                        <a:pt x="1" y="20"/>
                        <a:pt x="2" y="43"/>
                        <a:pt x="17" y="59"/>
                      </a:cubicBezTo>
                      <a:lnTo>
                        <a:pt x="534" y="617"/>
                      </a:lnTo>
                      <a:cubicBezTo>
                        <a:pt x="543" y="627"/>
                        <a:pt x="555" y="632"/>
                        <a:pt x="566" y="632"/>
                      </a:cubicBezTo>
                      <a:cubicBezTo>
                        <a:pt x="573" y="632"/>
                        <a:pt x="579" y="630"/>
                        <a:pt x="583" y="626"/>
                      </a:cubicBezTo>
                      <a:cubicBezTo>
                        <a:pt x="597" y="614"/>
                        <a:pt x="595" y="591"/>
                        <a:pt x="579" y="575"/>
                      </a:cubicBezTo>
                      <a:lnTo>
                        <a:pt x="63" y="15"/>
                      </a:lnTo>
                      <a:cubicBezTo>
                        <a:pt x="54" y="6"/>
                        <a:pt x="42" y="1"/>
                        <a:pt x="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7207413" y="3345975"/>
                  <a:ext cx="18375" cy="19450"/>
                </a:xfrm>
                <a:custGeom>
                  <a:rect b="b" l="l" r="r" t="t"/>
                  <a:pathLst>
                    <a:path extrusionOk="0" h="778" w="735">
                      <a:moveTo>
                        <a:pt x="28" y="0"/>
                      </a:moveTo>
                      <a:cubicBezTo>
                        <a:pt x="22" y="0"/>
                        <a:pt x="17" y="2"/>
                        <a:pt x="13" y="6"/>
                      </a:cubicBezTo>
                      <a:cubicBezTo>
                        <a:pt x="0" y="18"/>
                        <a:pt x="4" y="44"/>
                        <a:pt x="23" y="64"/>
                      </a:cubicBezTo>
                      <a:lnTo>
                        <a:pt x="664" y="756"/>
                      </a:lnTo>
                      <a:cubicBezTo>
                        <a:pt x="677" y="770"/>
                        <a:pt x="693" y="778"/>
                        <a:pt x="705" y="778"/>
                      </a:cubicBezTo>
                      <a:cubicBezTo>
                        <a:pt x="711" y="778"/>
                        <a:pt x="717" y="776"/>
                        <a:pt x="721" y="772"/>
                      </a:cubicBezTo>
                      <a:cubicBezTo>
                        <a:pt x="734" y="761"/>
                        <a:pt x="728" y="734"/>
                        <a:pt x="711" y="714"/>
                      </a:cubicBezTo>
                      <a:lnTo>
                        <a:pt x="70" y="22"/>
                      </a:lnTo>
                      <a:cubicBezTo>
                        <a:pt x="57" y="8"/>
                        <a:pt x="41" y="0"/>
                        <a:pt x="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7232938" y="3350200"/>
                  <a:ext cx="14900" cy="15825"/>
                </a:xfrm>
                <a:custGeom>
                  <a:rect b="b" l="l" r="r" t="t"/>
                  <a:pathLst>
                    <a:path extrusionOk="0" h="633" w="596">
                      <a:moveTo>
                        <a:pt x="31" y="1"/>
                      </a:moveTo>
                      <a:cubicBezTo>
                        <a:pt x="24" y="1"/>
                        <a:pt x="18" y="3"/>
                        <a:pt x="13" y="7"/>
                      </a:cubicBezTo>
                      <a:cubicBezTo>
                        <a:pt x="0" y="19"/>
                        <a:pt x="2" y="42"/>
                        <a:pt x="18" y="58"/>
                      </a:cubicBezTo>
                      <a:lnTo>
                        <a:pt x="533" y="616"/>
                      </a:lnTo>
                      <a:cubicBezTo>
                        <a:pt x="543" y="627"/>
                        <a:pt x="555" y="632"/>
                        <a:pt x="565" y="632"/>
                      </a:cubicBezTo>
                      <a:cubicBezTo>
                        <a:pt x="572" y="632"/>
                        <a:pt x="579" y="630"/>
                        <a:pt x="584" y="625"/>
                      </a:cubicBezTo>
                      <a:cubicBezTo>
                        <a:pt x="596" y="613"/>
                        <a:pt x="595" y="590"/>
                        <a:pt x="580" y="574"/>
                      </a:cubicBezTo>
                      <a:lnTo>
                        <a:pt x="63" y="16"/>
                      </a:lnTo>
                      <a:cubicBezTo>
                        <a:pt x="54" y="6"/>
                        <a:pt x="42" y="1"/>
                        <a:pt x="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7238988" y="3340850"/>
                  <a:ext cx="14700" cy="16000"/>
                </a:xfrm>
                <a:custGeom>
                  <a:rect b="b" l="l" r="r" t="t"/>
                  <a:pathLst>
                    <a:path extrusionOk="0" h="640" w="588">
                      <a:moveTo>
                        <a:pt x="555" y="0"/>
                      </a:moveTo>
                      <a:cubicBezTo>
                        <a:pt x="545" y="0"/>
                        <a:pt x="533" y="5"/>
                        <a:pt x="524" y="16"/>
                      </a:cubicBezTo>
                      <a:lnTo>
                        <a:pt x="16" y="583"/>
                      </a:lnTo>
                      <a:cubicBezTo>
                        <a:pt x="1" y="599"/>
                        <a:pt x="0" y="622"/>
                        <a:pt x="13" y="632"/>
                      </a:cubicBezTo>
                      <a:cubicBezTo>
                        <a:pt x="18" y="637"/>
                        <a:pt x="25" y="639"/>
                        <a:pt x="32" y="639"/>
                      </a:cubicBezTo>
                      <a:cubicBezTo>
                        <a:pt x="43" y="639"/>
                        <a:pt x="54" y="634"/>
                        <a:pt x="63" y="623"/>
                      </a:cubicBezTo>
                      <a:lnTo>
                        <a:pt x="571" y="57"/>
                      </a:lnTo>
                      <a:cubicBezTo>
                        <a:pt x="586" y="41"/>
                        <a:pt x="587" y="19"/>
                        <a:pt x="574" y="7"/>
                      </a:cubicBezTo>
                      <a:cubicBezTo>
                        <a:pt x="569" y="2"/>
                        <a:pt x="562" y="0"/>
                        <a:pt x="5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7251288" y="3327150"/>
                  <a:ext cx="14700" cy="16000"/>
                </a:xfrm>
                <a:custGeom>
                  <a:rect b="b" l="l" r="r" t="t"/>
                  <a:pathLst>
                    <a:path extrusionOk="0" h="640" w="588">
                      <a:moveTo>
                        <a:pt x="555" y="0"/>
                      </a:moveTo>
                      <a:cubicBezTo>
                        <a:pt x="545" y="0"/>
                        <a:pt x="534" y="6"/>
                        <a:pt x="525" y="16"/>
                      </a:cubicBezTo>
                      <a:lnTo>
                        <a:pt x="16" y="583"/>
                      </a:lnTo>
                      <a:cubicBezTo>
                        <a:pt x="2" y="599"/>
                        <a:pt x="0" y="622"/>
                        <a:pt x="14" y="634"/>
                      </a:cubicBezTo>
                      <a:cubicBezTo>
                        <a:pt x="18" y="638"/>
                        <a:pt x="25" y="640"/>
                        <a:pt x="31" y="640"/>
                      </a:cubicBezTo>
                      <a:cubicBezTo>
                        <a:pt x="42" y="640"/>
                        <a:pt x="54" y="634"/>
                        <a:pt x="63" y="624"/>
                      </a:cubicBezTo>
                      <a:lnTo>
                        <a:pt x="571" y="57"/>
                      </a:lnTo>
                      <a:cubicBezTo>
                        <a:pt x="586" y="41"/>
                        <a:pt x="587" y="19"/>
                        <a:pt x="574" y="7"/>
                      </a:cubicBezTo>
                      <a:cubicBezTo>
                        <a:pt x="569" y="3"/>
                        <a:pt x="562" y="0"/>
                        <a:pt x="5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7264763" y="3307350"/>
                  <a:ext cx="14700" cy="20925"/>
                </a:xfrm>
                <a:custGeom>
                  <a:rect b="b" l="l" r="r" t="t"/>
                  <a:pathLst>
                    <a:path extrusionOk="0" h="837" w="588">
                      <a:moveTo>
                        <a:pt x="560" y="1"/>
                      </a:moveTo>
                      <a:cubicBezTo>
                        <a:pt x="547" y="1"/>
                        <a:pt x="531" y="10"/>
                        <a:pt x="520" y="26"/>
                      </a:cubicBezTo>
                      <a:lnTo>
                        <a:pt x="15" y="776"/>
                      </a:lnTo>
                      <a:cubicBezTo>
                        <a:pt x="0" y="798"/>
                        <a:pt x="0" y="823"/>
                        <a:pt x="15" y="833"/>
                      </a:cubicBezTo>
                      <a:cubicBezTo>
                        <a:pt x="19" y="835"/>
                        <a:pt x="23" y="836"/>
                        <a:pt x="28" y="836"/>
                      </a:cubicBezTo>
                      <a:cubicBezTo>
                        <a:pt x="41" y="836"/>
                        <a:pt x="57" y="827"/>
                        <a:pt x="67" y="811"/>
                      </a:cubicBezTo>
                      <a:lnTo>
                        <a:pt x="571" y="61"/>
                      </a:lnTo>
                      <a:cubicBezTo>
                        <a:pt x="586" y="39"/>
                        <a:pt x="587" y="14"/>
                        <a:pt x="573" y="4"/>
                      </a:cubicBezTo>
                      <a:cubicBezTo>
                        <a:pt x="569" y="2"/>
                        <a:pt x="565" y="1"/>
                        <a:pt x="5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7277438" y="3298225"/>
                  <a:ext cx="1800" cy="9525"/>
                </a:xfrm>
                <a:custGeom>
                  <a:rect b="b" l="l" r="r" t="t"/>
                  <a:pathLst>
                    <a:path extrusionOk="0" h="381" w="72">
                      <a:moveTo>
                        <a:pt x="32" y="1"/>
                      </a:moveTo>
                      <a:cubicBezTo>
                        <a:pt x="15" y="1"/>
                        <a:pt x="0" y="9"/>
                        <a:pt x="2" y="19"/>
                      </a:cubicBezTo>
                      <a:lnTo>
                        <a:pt x="9" y="363"/>
                      </a:lnTo>
                      <a:cubicBezTo>
                        <a:pt x="9" y="373"/>
                        <a:pt x="22" y="381"/>
                        <a:pt x="37" y="381"/>
                      </a:cubicBezTo>
                      <a:cubicBezTo>
                        <a:pt x="39" y="381"/>
                        <a:pt x="40" y="381"/>
                        <a:pt x="41" y="381"/>
                      </a:cubicBezTo>
                      <a:cubicBezTo>
                        <a:pt x="59" y="381"/>
                        <a:pt x="72" y="372"/>
                        <a:pt x="72" y="362"/>
                      </a:cubicBezTo>
                      <a:lnTo>
                        <a:pt x="64" y="18"/>
                      </a:lnTo>
                      <a:cubicBezTo>
                        <a:pt x="63" y="8"/>
                        <a:pt x="50" y="1"/>
                        <a:pt x="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7260613" y="3298750"/>
                  <a:ext cx="19325" cy="27775"/>
                </a:xfrm>
                <a:custGeom>
                  <a:rect b="b" l="l" r="r" t="t"/>
                  <a:pathLst>
                    <a:path extrusionOk="0" h="1111" w="773">
                      <a:moveTo>
                        <a:pt x="749" y="0"/>
                      </a:moveTo>
                      <a:cubicBezTo>
                        <a:pt x="733" y="0"/>
                        <a:pt x="712" y="15"/>
                        <a:pt x="697" y="39"/>
                      </a:cubicBezTo>
                      <a:lnTo>
                        <a:pt x="24" y="1039"/>
                      </a:lnTo>
                      <a:cubicBezTo>
                        <a:pt x="5" y="1068"/>
                        <a:pt x="0" y="1098"/>
                        <a:pt x="15" y="1108"/>
                      </a:cubicBezTo>
                      <a:cubicBezTo>
                        <a:pt x="18" y="1110"/>
                        <a:pt x="21" y="1111"/>
                        <a:pt x="25" y="1111"/>
                      </a:cubicBezTo>
                      <a:cubicBezTo>
                        <a:pt x="40" y="1111"/>
                        <a:pt x="61" y="1097"/>
                        <a:pt x="76" y="1073"/>
                      </a:cubicBezTo>
                      <a:lnTo>
                        <a:pt x="749" y="74"/>
                      </a:lnTo>
                      <a:cubicBezTo>
                        <a:pt x="768" y="45"/>
                        <a:pt x="772" y="13"/>
                        <a:pt x="758" y="3"/>
                      </a:cubicBezTo>
                      <a:cubicBezTo>
                        <a:pt x="755" y="1"/>
                        <a:pt x="752" y="0"/>
                        <a:pt x="7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7212088" y="3324225"/>
                  <a:ext cx="7800" cy="12275"/>
                </a:xfrm>
                <a:custGeom>
                  <a:rect b="b" l="l" r="r" t="t"/>
                  <a:pathLst>
                    <a:path extrusionOk="0" h="491" w="312">
                      <a:moveTo>
                        <a:pt x="265" y="0"/>
                      </a:moveTo>
                      <a:cubicBezTo>
                        <a:pt x="256" y="0"/>
                        <a:pt x="247" y="4"/>
                        <a:pt x="243" y="12"/>
                      </a:cubicBezTo>
                      <a:lnTo>
                        <a:pt x="8" y="445"/>
                      </a:lnTo>
                      <a:cubicBezTo>
                        <a:pt x="1" y="458"/>
                        <a:pt x="10" y="475"/>
                        <a:pt x="27" y="484"/>
                      </a:cubicBezTo>
                      <a:cubicBezTo>
                        <a:pt x="34" y="488"/>
                        <a:pt x="41" y="490"/>
                        <a:pt x="48" y="490"/>
                      </a:cubicBezTo>
                      <a:cubicBezTo>
                        <a:pt x="57" y="490"/>
                        <a:pt x="66" y="486"/>
                        <a:pt x="69" y="478"/>
                      </a:cubicBezTo>
                      <a:lnTo>
                        <a:pt x="305" y="46"/>
                      </a:lnTo>
                      <a:cubicBezTo>
                        <a:pt x="311" y="33"/>
                        <a:pt x="304" y="15"/>
                        <a:pt x="286" y="6"/>
                      </a:cubicBezTo>
                      <a:cubicBezTo>
                        <a:pt x="279" y="2"/>
                        <a:pt x="272" y="0"/>
                        <a:pt x="2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7207988" y="3333975"/>
                  <a:ext cx="6550" cy="12825"/>
                </a:xfrm>
                <a:custGeom>
                  <a:rect b="b" l="l" r="r" t="t"/>
                  <a:pathLst>
                    <a:path extrusionOk="0" h="513" w="262">
                      <a:moveTo>
                        <a:pt x="215" y="0"/>
                      </a:moveTo>
                      <a:cubicBezTo>
                        <a:pt x="204" y="0"/>
                        <a:pt x="194" y="5"/>
                        <a:pt x="191" y="14"/>
                      </a:cubicBezTo>
                      <a:lnTo>
                        <a:pt x="6" y="471"/>
                      </a:lnTo>
                      <a:cubicBezTo>
                        <a:pt x="0" y="485"/>
                        <a:pt x="11" y="501"/>
                        <a:pt x="30" y="508"/>
                      </a:cubicBezTo>
                      <a:cubicBezTo>
                        <a:pt x="35" y="511"/>
                        <a:pt x="41" y="512"/>
                        <a:pt x="47" y="512"/>
                      </a:cubicBezTo>
                      <a:cubicBezTo>
                        <a:pt x="58" y="512"/>
                        <a:pt x="68" y="507"/>
                        <a:pt x="72" y="498"/>
                      </a:cubicBezTo>
                      <a:lnTo>
                        <a:pt x="255" y="40"/>
                      </a:lnTo>
                      <a:cubicBezTo>
                        <a:pt x="261" y="27"/>
                        <a:pt x="251" y="11"/>
                        <a:pt x="233" y="4"/>
                      </a:cubicBezTo>
                      <a:cubicBezTo>
                        <a:pt x="227" y="2"/>
                        <a:pt x="221" y="0"/>
                        <a:pt x="2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7216613" y="3331275"/>
                  <a:ext cx="9775" cy="12175"/>
                </a:xfrm>
                <a:custGeom>
                  <a:rect b="b" l="l" r="r" t="t"/>
                  <a:pathLst>
                    <a:path extrusionOk="0" h="487" w="391">
                      <a:moveTo>
                        <a:pt x="347" y="0"/>
                      </a:moveTo>
                      <a:cubicBezTo>
                        <a:pt x="339" y="0"/>
                        <a:pt x="331" y="4"/>
                        <a:pt x="325" y="10"/>
                      </a:cubicBezTo>
                      <a:lnTo>
                        <a:pt x="9" y="435"/>
                      </a:lnTo>
                      <a:cubicBezTo>
                        <a:pt x="1" y="447"/>
                        <a:pt x="5" y="466"/>
                        <a:pt x="21" y="478"/>
                      </a:cubicBezTo>
                      <a:cubicBezTo>
                        <a:pt x="29" y="483"/>
                        <a:pt x="38" y="486"/>
                        <a:pt x="46" y="486"/>
                      </a:cubicBezTo>
                      <a:cubicBezTo>
                        <a:pt x="54" y="486"/>
                        <a:pt x="62" y="483"/>
                        <a:pt x="66" y="476"/>
                      </a:cubicBezTo>
                      <a:lnTo>
                        <a:pt x="382" y="52"/>
                      </a:lnTo>
                      <a:cubicBezTo>
                        <a:pt x="391" y="41"/>
                        <a:pt x="387" y="20"/>
                        <a:pt x="371" y="8"/>
                      </a:cubicBezTo>
                      <a:cubicBezTo>
                        <a:pt x="363" y="3"/>
                        <a:pt x="355"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7209813" y="3342475"/>
                  <a:ext cx="8250" cy="12000"/>
                </a:xfrm>
                <a:custGeom>
                  <a:rect b="b" l="l" r="r" t="t"/>
                  <a:pathLst>
                    <a:path extrusionOk="0" h="480" w="330">
                      <a:moveTo>
                        <a:pt x="284" y="1"/>
                      </a:moveTo>
                      <a:cubicBezTo>
                        <a:pt x="275" y="1"/>
                        <a:pt x="267" y="4"/>
                        <a:pt x="262" y="11"/>
                      </a:cubicBezTo>
                      <a:lnTo>
                        <a:pt x="7" y="433"/>
                      </a:lnTo>
                      <a:cubicBezTo>
                        <a:pt x="0" y="445"/>
                        <a:pt x="7" y="462"/>
                        <a:pt x="25" y="472"/>
                      </a:cubicBezTo>
                      <a:cubicBezTo>
                        <a:pt x="32" y="477"/>
                        <a:pt x="40" y="479"/>
                        <a:pt x="48" y="479"/>
                      </a:cubicBezTo>
                      <a:cubicBezTo>
                        <a:pt x="57" y="479"/>
                        <a:pt x="65" y="476"/>
                        <a:pt x="69" y="469"/>
                      </a:cubicBezTo>
                      <a:lnTo>
                        <a:pt x="322" y="47"/>
                      </a:lnTo>
                      <a:cubicBezTo>
                        <a:pt x="329" y="35"/>
                        <a:pt x="322" y="16"/>
                        <a:pt x="306" y="6"/>
                      </a:cubicBezTo>
                      <a:cubicBezTo>
                        <a:pt x="299" y="2"/>
                        <a:pt x="291" y="1"/>
                        <a:pt x="2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7229388" y="3331175"/>
                  <a:ext cx="11000" cy="9675"/>
                </a:xfrm>
                <a:custGeom>
                  <a:rect b="b" l="l" r="r" t="t"/>
                  <a:pathLst>
                    <a:path extrusionOk="0" h="387" w="440">
                      <a:moveTo>
                        <a:pt x="398" y="0"/>
                      </a:moveTo>
                      <a:cubicBezTo>
                        <a:pt x="392" y="0"/>
                        <a:pt x="387" y="2"/>
                        <a:pt x="383" y="5"/>
                      </a:cubicBezTo>
                      <a:lnTo>
                        <a:pt x="11" y="329"/>
                      </a:lnTo>
                      <a:cubicBezTo>
                        <a:pt x="1" y="339"/>
                        <a:pt x="2" y="358"/>
                        <a:pt x="15" y="372"/>
                      </a:cubicBezTo>
                      <a:cubicBezTo>
                        <a:pt x="23" y="382"/>
                        <a:pt x="34" y="387"/>
                        <a:pt x="44" y="387"/>
                      </a:cubicBezTo>
                      <a:cubicBezTo>
                        <a:pt x="49" y="387"/>
                        <a:pt x="54" y="385"/>
                        <a:pt x="58" y="382"/>
                      </a:cubicBezTo>
                      <a:lnTo>
                        <a:pt x="429" y="58"/>
                      </a:lnTo>
                      <a:cubicBezTo>
                        <a:pt x="439" y="49"/>
                        <a:pt x="438" y="30"/>
                        <a:pt x="425" y="15"/>
                      </a:cubicBezTo>
                      <a:cubicBezTo>
                        <a:pt x="417" y="5"/>
                        <a:pt x="407" y="0"/>
                        <a:pt x="3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7220663" y="3339775"/>
                  <a:ext cx="10250" cy="10525"/>
                </a:xfrm>
                <a:custGeom>
                  <a:rect b="b" l="l" r="r" t="t"/>
                  <a:pathLst>
                    <a:path extrusionOk="0" h="421" w="410">
                      <a:moveTo>
                        <a:pt x="364" y="0"/>
                      </a:moveTo>
                      <a:cubicBezTo>
                        <a:pt x="358" y="0"/>
                        <a:pt x="353" y="2"/>
                        <a:pt x="348" y="6"/>
                      </a:cubicBezTo>
                      <a:lnTo>
                        <a:pt x="11" y="366"/>
                      </a:lnTo>
                      <a:cubicBezTo>
                        <a:pt x="0" y="376"/>
                        <a:pt x="5" y="395"/>
                        <a:pt x="19" y="408"/>
                      </a:cubicBezTo>
                      <a:cubicBezTo>
                        <a:pt x="27" y="416"/>
                        <a:pt x="37" y="420"/>
                        <a:pt x="46" y="420"/>
                      </a:cubicBezTo>
                      <a:cubicBezTo>
                        <a:pt x="52" y="420"/>
                        <a:pt x="58" y="418"/>
                        <a:pt x="61" y="414"/>
                      </a:cubicBezTo>
                      <a:lnTo>
                        <a:pt x="399" y="54"/>
                      </a:lnTo>
                      <a:cubicBezTo>
                        <a:pt x="410" y="44"/>
                        <a:pt x="405" y="25"/>
                        <a:pt x="392" y="12"/>
                      </a:cubicBezTo>
                      <a:cubicBezTo>
                        <a:pt x="384" y="4"/>
                        <a:pt x="373" y="0"/>
                        <a:pt x="3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7211888" y="3349025"/>
                  <a:ext cx="10225" cy="10525"/>
                </a:xfrm>
                <a:custGeom>
                  <a:rect b="b" l="l" r="r" t="t"/>
                  <a:pathLst>
                    <a:path extrusionOk="0" h="421" w="409">
                      <a:moveTo>
                        <a:pt x="363" y="0"/>
                      </a:moveTo>
                      <a:cubicBezTo>
                        <a:pt x="357" y="0"/>
                        <a:pt x="351" y="2"/>
                        <a:pt x="347" y="6"/>
                      </a:cubicBezTo>
                      <a:lnTo>
                        <a:pt x="10" y="366"/>
                      </a:lnTo>
                      <a:cubicBezTo>
                        <a:pt x="0" y="376"/>
                        <a:pt x="5" y="395"/>
                        <a:pt x="18" y="408"/>
                      </a:cubicBezTo>
                      <a:cubicBezTo>
                        <a:pt x="26" y="416"/>
                        <a:pt x="37" y="420"/>
                        <a:pt x="45" y="420"/>
                      </a:cubicBezTo>
                      <a:cubicBezTo>
                        <a:pt x="52" y="420"/>
                        <a:pt x="57" y="418"/>
                        <a:pt x="61" y="414"/>
                      </a:cubicBezTo>
                      <a:lnTo>
                        <a:pt x="399" y="54"/>
                      </a:lnTo>
                      <a:cubicBezTo>
                        <a:pt x="408" y="44"/>
                        <a:pt x="405" y="25"/>
                        <a:pt x="391" y="12"/>
                      </a:cubicBezTo>
                      <a:cubicBezTo>
                        <a:pt x="382" y="4"/>
                        <a:pt x="372" y="0"/>
                        <a:pt x="3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7206488" y="3346125"/>
                  <a:ext cx="16600" cy="19425"/>
                </a:xfrm>
                <a:custGeom>
                  <a:rect b="b" l="l" r="r" t="t"/>
                  <a:pathLst>
                    <a:path extrusionOk="0" h="777" w="664">
                      <a:moveTo>
                        <a:pt x="50" y="0"/>
                      </a:moveTo>
                      <a:lnTo>
                        <a:pt x="50" y="0"/>
                      </a:lnTo>
                      <a:cubicBezTo>
                        <a:pt x="50" y="0"/>
                        <a:pt x="1" y="240"/>
                        <a:pt x="108" y="350"/>
                      </a:cubicBezTo>
                      <a:cubicBezTo>
                        <a:pt x="218" y="459"/>
                        <a:pt x="417" y="776"/>
                        <a:pt x="487" y="776"/>
                      </a:cubicBezTo>
                      <a:cubicBezTo>
                        <a:pt x="557" y="776"/>
                        <a:pt x="630" y="712"/>
                        <a:pt x="649" y="693"/>
                      </a:cubicBezTo>
                      <a:cubicBezTo>
                        <a:pt x="664" y="679"/>
                        <a:pt x="652" y="628"/>
                        <a:pt x="625" y="628"/>
                      </a:cubicBezTo>
                      <a:cubicBezTo>
                        <a:pt x="618" y="628"/>
                        <a:pt x="610" y="632"/>
                        <a:pt x="601" y="641"/>
                      </a:cubicBezTo>
                      <a:cubicBezTo>
                        <a:pt x="576" y="665"/>
                        <a:pt x="547" y="684"/>
                        <a:pt x="513" y="684"/>
                      </a:cubicBezTo>
                      <a:cubicBezTo>
                        <a:pt x="487" y="684"/>
                        <a:pt x="458" y="673"/>
                        <a:pt x="427" y="642"/>
                      </a:cubicBezTo>
                      <a:cubicBezTo>
                        <a:pt x="359" y="574"/>
                        <a:pt x="107" y="268"/>
                        <a:pt x="107" y="188"/>
                      </a:cubicBezTo>
                      <a:cubicBezTo>
                        <a:pt x="107" y="108"/>
                        <a:pt x="126" y="26"/>
                        <a:pt x="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7200838" y="3328250"/>
                  <a:ext cx="9025" cy="14175"/>
                </a:xfrm>
                <a:custGeom>
                  <a:rect b="b" l="l" r="r" t="t"/>
                  <a:pathLst>
                    <a:path extrusionOk="0" h="567" w="361">
                      <a:moveTo>
                        <a:pt x="45" y="1"/>
                      </a:moveTo>
                      <a:cubicBezTo>
                        <a:pt x="41" y="1"/>
                        <a:pt x="37" y="3"/>
                        <a:pt x="33" y="7"/>
                      </a:cubicBezTo>
                      <a:cubicBezTo>
                        <a:pt x="1" y="39"/>
                        <a:pt x="18" y="368"/>
                        <a:pt x="155" y="443"/>
                      </a:cubicBezTo>
                      <a:cubicBezTo>
                        <a:pt x="254" y="497"/>
                        <a:pt x="298" y="566"/>
                        <a:pt x="329" y="566"/>
                      </a:cubicBezTo>
                      <a:cubicBezTo>
                        <a:pt x="341" y="566"/>
                        <a:pt x="350" y="556"/>
                        <a:pt x="361" y="530"/>
                      </a:cubicBezTo>
                      <a:cubicBezTo>
                        <a:pt x="361" y="530"/>
                        <a:pt x="45" y="319"/>
                        <a:pt x="74" y="73"/>
                      </a:cubicBezTo>
                      <a:cubicBezTo>
                        <a:pt x="74" y="73"/>
                        <a:pt x="66" y="1"/>
                        <a:pt x="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7253938" y="3344300"/>
                  <a:ext cx="6575" cy="15325"/>
                </a:xfrm>
                <a:custGeom>
                  <a:rect b="b" l="l" r="r" t="t"/>
                  <a:pathLst>
                    <a:path extrusionOk="0" h="613" w="263">
                      <a:moveTo>
                        <a:pt x="56" y="1"/>
                      </a:moveTo>
                      <a:cubicBezTo>
                        <a:pt x="36" y="1"/>
                        <a:pt x="35" y="29"/>
                        <a:pt x="85" y="124"/>
                      </a:cubicBezTo>
                      <a:cubicBezTo>
                        <a:pt x="205" y="348"/>
                        <a:pt x="85" y="446"/>
                        <a:pt x="43" y="528"/>
                      </a:cubicBezTo>
                      <a:cubicBezTo>
                        <a:pt x="1" y="611"/>
                        <a:pt x="43" y="612"/>
                        <a:pt x="43" y="612"/>
                      </a:cubicBezTo>
                      <a:cubicBezTo>
                        <a:pt x="43" y="612"/>
                        <a:pt x="81" y="597"/>
                        <a:pt x="171" y="468"/>
                      </a:cubicBezTo>
                      <a:cubicBezTo>
                        <a:pt x="263" y="340"/>
                        <a:pt x="155" y="64"/>
                        <a:pt x="155" y="64"/>
                      </a:cubicBezTo>
                      <a:cubicBezTo>
                        <a:pt x="145" y="54"/>
                        <a:pt x="83" y="1"/>
                        <a:pt x="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7245863" y="3356700"/>
                  <a:ext cx="7775" cy="10125"/>
                </a:xfrm>
                <a:custGeom>
                  <a:rect b="b" l="l" r="r" t="t"/>
                  <a:pathLst>
                    <a:path extrusionOk="0" h="405" w="311">
                      <a:moveTo>
                        <a:pt x="283" y="0"/>
                      </a:moveTo>
                      <a:cubicBezTo>
                        <a:pt x="277" y="0"/>
                        <a:pt x="270" y="30"/>
                        <a:pt x="263" y="112"/>
                      </a:cubicBezTo>
                      <a:cubicBezTo>
                        <a:pt x="245" y="293"/>
                        <a:pt x="190" y="327"/>
                        <a:pt x="138" y="327"/>
                      </a:cubicBezTo>
                      <a:cubicBezTo>
                        <a:pt x="106" y="327"/>
                        <a:pt x="76" y="314"/>
                        <a:pt x="56" y="314"/>
                      </a:cubicBezTo>
                      <a:cubicBezTo>
                        <a:pt x="0" y="314"/>
                        <a:pt x="3" y="355"/>
                        <a:pt x="134" y="399"/>
                      </a:cubicBezTo>
                      <a:cubicBezTo>
                        <a:pt x="145" y="402"/>
                        <a:pt x="155" y="404"/>
                        <a:pt x="165" y="404"/>
                      </a:cubicBezTo>
                      <a:cubicBezTo>
                        <a:pt x="271" y="404"/>
                        <a:pt x="311" y="193"/>
                        <a:pt x="311" y="193"/>
                      </a:cubicBezTo>
                      <a:cubicBezTo>
                        <a:pt x="311" y="193"/>
                        <a:pt x="299" y="0"/>
                        <a:pt x="2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7237563" y="3362175"/>
                  <a:ext cx="6925" cy="5900"/>
                </a:xfrm>
                <a:custGeom>
                  <a:rect b="b" l="l" r="r" t="t"/>
                  <a:pathLst>
                    <a:path extrusionOk="0" h="236" w="277">
                      <a:moveTo>
                        <a:pt x="25" y="0"/>
                      </a:moveTo>
                      <a:cubicBezTo>
                        <a:pt x="4" y="0"/>
                        <a:pt x="0" y="50"/>
                        <a:pt x="0" y="50"/>
                      </a:cubicBezTo>
                      <a:cubicBezTo>
                        <a:pt x="0" y="50"/>
                        <a:pt x="48" y="167"/>
                        <a:pt x="162" y="226"/>
                      </a:cubicBezTo>
                      <a:cubicBezTo>
                        <a:pt x="174" y="233"/>
                        <a:pt x="185" y="235"/>
                        <a:pt x="195" y="235"/>
                      </a:cubicBezTo>
                      <a:cubicBezTo>
                        <a:pt x="277" y="235"/>
                        <a:pt x="277" y="33"/>
                        <a:pt x="277" y="33"/>
                      </a:cubicBezTo>
                      <a:cubicBezTo>
                        <a:pt x="269" y="24"/>
                        <a:pt x="260" y="20"/>
                        <a:pt x="252" y="20"/>
                      </a:cubicBezTo>
                      <a:cubicBezTo>
                        <a:pt x="215" y="20"/>
                        <a:pt x="181" y="92"/>
                        <a:pt x="181" y="148"/>
                      </a:cubicBezTo>
                      <a:cubicBezTo>
                        <a:pt x="181" y="159"/>
                        <a:pt x="178" y="164"/>
                        <a:pt x="173" y="164"/>
                      </a:cubicBezTo>
                      <a:cubicBezTo>
                        <a:pt x="150" y="164"/>
                        <a:pt x="77" y="43"/>
                        <a:pt x="44" y="11"/>
                      </a:cubicBezTo>
                      <a:cubicBezTo>
                        <a:pt x="36" y="3"/>
                        <a:pt x="30" y="0"/>
                        <a:pt x="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7225638" y="3361950"/>
                  <a:ext cx="10925" cy="3300"/>
                </a:xfrm>
                <a:custGeom>
                  <a:rect b="b" l="l" r="r" t="t"/>
                  <a:pathLst>
                    <a:path extrusionOk="0" h="132" w="437">
                      <a:moveTo>
                        <a:pt x="436" y="1"/>
                      </a:moveTo>
                      <a:lnTo>
                        <a:pt x="436" y="1"/>
                      </a:lnTo>
                      <a:cubicBezTo>
                        <a:pt x="374" y="43"/>
                        <a:pt x="317" y="57"/>
                        <a:pt x="270" y="57"/>
                      </a:cubicBezTo>
                      <a:cubicBezTo>
                        <a:pt x="178" y="57"/>
                        <a:pt x="120" y="4"/>
                        <a:pt x="120" y="4"/>
                      </a:cubicBezTo>
                      <a:lnTo>
                        <a:pt x="120" y="4"/>
                      </a:lnTo>
                      <a:cubicBezTo>
                        <a:pt x="1" y="84"/>
                        <a:pt x="53" y="85"/>
                        <a:pt x="200" y="125"/>
                      </a:cubicBezTo>
                      <a:cubicBezTo>
                        <a:pt x="217" y="129"/>
                        <a:pt x="232" y="131"/>
                        <a:pt x="247" y="131"/>
                      </a:cubicBezTo>
                      <a:cubicBezTo>
                        <a:pt x="366" y="131"/>
                        <a:pt x="436" y="1"/>
                        <a:pt x="4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7206613" y="3354000"/>
                  <a:ext cx="5100" cy="8375"/>
                </a:xfrm>
                <a:custGeom>
                  <a:rect b="b" l="l" r="r" t="t"/>
                  <a:pathLst>
                    <a:path extrusionOk="0" h="335" w="204">
                      <a:moveTo>
                        <a:pt x="99" y="0"/>
                      </a:moveTo>
                      <a:cubicBezTo>
                        <a:pt x="95" y="0"/>
                        <a:pt x="91" y="1"/>
                        <a:pt x="86" y="4"/>
                      </a:cubicBezTo>
                      <a:cubicBezTo>
                        <a:pt x="50" y="22"/>
                        <a:pt x="0" y="135"/>
                        <a:pt x="77" y="212"/>
                      </a:cubicBezTo>
                      <a:cubicBezTo>
                        <a:pt x="146" y="282"/>
                        <a:pt x="163" y="335"/>
                        <a:pt x="178" y="335"/>
                      </a:cubicBezTo>
                      <a:cubicBezTo>
                        <a:pt x="181" y="335"/>
                        <a:pt x="183" y="334"/>
                        <a:pt x="185" y="332"/>
                      </a:cubicBezTo>
                      <a:cubicBezTo>
                        <a:pt x="204" y="314"/>
                        <a:pt x="197" y="300"/>
                        <a:pt x="197" y="300"/>
                      </a:cubicBezTo>
                      <a:cubicBezTo>
                        <a:pt x="197" y="300"/>
                        <a:pt x="16" y="134"/>
                        <a:pt x="124" y="42"/>
                      </a:cubicBezTo>
                      <a:cubicBezTo>
                        <a:pt x="124" y="42"/>
                        <a:pt x="122" y="0"/>
                        <a:pt x="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7202513" y="3337750"/>
                  <a:ext cx="5675" cy="10250"/>
                </a:xfrm>
                <a:custGeom>
                  <a:rect b="b" l="l" r="r" t="t"/>
                  <a:pathLst>
                    <a:path extrusionOk="0" h="410" w="227">
                      <a:moveTo>
                        <a:pt x="47" y="1"/>
                      </a:moveTo>
                      <a:cubicBezTo>
                        <a:pt x="41" y="1"/>
                        <a:pt x="35" y="3"/>
                        <a:pt x="30" y="9"/>
                      </a:cubicBezTo>
                      <a:cubicBezTo>
                        <a:pt x="1" y="36"/>
                        <a:pt x="98" y="328"/>
                        <a:pt x="163" y="392"/>
                      </a:cubicBezTo>
                      <a:cubicBezTo>
                        <a:pt x="175" y="404"/>
                        <a:pt x="185" y="409"/>
                        <a:pt x="193" y="409"/>
                      </a:cubicBezTo>
                      <a:cubicBezTo>
                        <a:pt x="226" y="409"/>
                        <a:pt x="225" y="321"/>
                        <a:pt x="225" y="320"/>
                      </a:cubicBezTo>
                      <a:lnTo>
                        <a:pt x="225" y="320"/>
                      </a:lnTo>
                      <a:cubicBezTo>
                        <a:pt x="215" y="327"/>
                        <a:pt x="206" y="329"/>
                        <a:pt x="197" y="329"/>
                      </a:cubicBezTo>
                      <a:cubicBezTo>
                        <a:pt x="109" y="329"/>
                        <a:pt x="96" y="41"/>
                        <a:pt x="96" y="41"/>
                      </a:cubicBezTo>
                      <a:cubicBezTo>
                        <a:pt x="96" y="41"/>
                        <a:pt x="71" y="1"/>
                        <a:pt x="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7193938" y="3314800"/>
                  <a:ext cx="7800" cy="18000"/>
                </a:xfrm>
                <a:custGeom>
                  <a:rect b="b" l="l" r="r" t="t"/>
                  <a:pathLst>
                    <a:path extrusionOk="0" h="720" w="312">
                      <a:moveTo>
                        <a:pt x="106" y="0"/>
                      </a:moveTo>
                      <a:cubicBezTo>
                        <a:pt x="102" y="0"/>
                        <a:pt x="97" y="5"/>
                        <a:pt x="92" y="16"/>
                      </a:cubicBezTo>
                      <a:cubicBezTo>
                        <a:pt x="61" y="80"/>
                        <a:pt x="15" y="338"/>
                        <a:pt x="111" y="472"/>
                      </a:cubicBezTo>
                      <a:cubicBezTo>
                        <a:pt x="196" y="593"/>
                        <a:pt x="290" y="719"/>
                        <a:pt x="309" y="719"/>
                      </a:cubicBezTo>
                      <a:cubicBezTo>
                        <a:pt x="311" y="719"/>
                        <a:pt x="312" y="717"/>
                        <a:pt x="312" y="714"/>
                      </a:cubicBezTo>
                      <a:cubicBezTo>
                        <a:pt x="312" y="681"/>
                        <a:pt x="296" y="650"/>
                        <a:pt x="296" y="650"/>
                      </a:cubicBezTo>
                      <a:cubicBezTo>
                        <a:pt x="296" y="650"/>
                        <a:pt x="0" y="309"/>
                        <a:pt x="127" y="99"/>
                      </a:cubicBezTo>
                      <a:cubicBezTo>
                        <a:pt x="127" y="99"/>
                        <a:pt x="124" y="0"/>
                        <a:pt x="1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7203588" y="3327875"/>
                  <a:ext cx="4525" cy="5625"/>
                </a:xfrm>
                <a:custGeom>
                  <a:rect b="b" l="l" r="r" t="t"/>
                  <a:pathLst>
                    <a:path extrusionOk="0" h="225" w="181">
                      <a:moveTo>
                        <a:pt x="140" y="0"/>
                      </a:moveTo>
                      <a:lnTo>
                        <a:pt x="140" y="0"/>
                      </a:lnTo>
                      <a:cubicBezTo>
                        <a:pt x="0" y="187"/>
                        <a:pt x="162" y="225"/>
                        <a:pt x="162" y="225"/>
                      </a:cubicBezTo>
                      <a:cubicBezTo>
                        <a:pt x="89" y="114"/>
                        <a:pt x="181" y="41"/>
                        <a:pt x="181" y="41"/>
                      </a:cubicBezTo>
                      <a:lnTo>
                        <a:pt x="1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7243963" y="3356075"/>
                  <a:ext cx="3350" cy="4450"/>
                </a:xfrm>
                <a:custGeom>
                  <a:rect b="b" l="l" r="r" t="t"/>
                  <a:pathLst>
                    <a:path extrusionOk="0" h="178" w="134">
                      <a:moveTo>
                        <a:pt x="55" y="0"/>
                      </a:moveTo>
                      <a:cubicBezTo>
                        <a:pt x="26" y="0"/>
                        <a:pt x="1" y="71"/>
                        <a:pt x="1" y="71"/>
                      </a:cubicBezTo>
                      <a:cubicBezTo>
                        <a:pt x="1" y="153"/>
                        <a:pt x="22" y="178"/>
                        <a:pt x="48" y="178"/>
                      </a:cubicBezTo>
                      <a:cubicBezTo>
                        <a:pt x="86" y="178"/>
                        <a:pt x="133" y="122"/>
                        <a:pt x="133" y="122"/>
                      </a:cubicBezTo>
                      <a:lnTo>
                        <a:pt x="133" y="122"/>
                      </a:lnTo>
                      <a:cubicBezTo>
                        <a:pt x="121" y="128"/>
                        <a:pt x="110" y="130"/>
                        <a:pt x="102" y="130"/>
                      </a:cubicBezTo>
                      <a:cubicBezTo>
                        <a:pt x="42" y="130"/>
                        <a:pt x="72" y="8"/>
                        <a:pt x="72" y="8"/>
                      </a:cubicBezTo>
                      <a:cubicBezTo>
                        <a:pt x="66" y="3"/>
                        <a:pt x="61" y="0"/>
                        <a:pt x="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7256663" y="3331875"/>
                  <a:ext cx="5650" cy="14825"/>
                </a:xfrm>
                <a:custGeom>
                  <a:rect b="b" l="l" r="r" t="t"/>
                  <a:pathLst>
                    <a:path extrusionOk="0" h="593" w="226">
                      <a:moveTo>
                        <a:pt x="205" y="0"/>
                      </a:moveTo>
                      <a:cubicBezTo>
                        <a:pt x="205" y="0"/>
                        <a:pt x="192" y="35"/>
                        <a:pt x="192" y="53"/>
                      </a:cubicBezTo>
                      <a:cubicBezTo>
                        <a:pt x="192" y="53"/>
                        <a:pt x="197" y="509"/>
                        <a:pt x="63" y="509"/>
                      </a:cubicBezTo>
                      <a:cubicBezTo>
                        <a:pt x="58" y="509"/>
                        <a:pt x="54" y="508"/>
                        <a:pt x="49" y="507"/>
                      </a:cubicBezTo>
                      <a:cubicBezTo>
                        <a:pt x="49" y="507"/>
                        <a:pt x="1" y="576"/>
                        <a:pt x="46" y="590"/>
                      </a:cubicBezTo>
                      <a:cubicBezTo>
                        <a:pt x="50" y="592"/>
                        <a:pt x="54" y="592"/>
                        <a:pt x="59" y="592"/>
                      </a:cubicBezTo>
                      <a:cubicBezTo>
                        <a:pt x="111" y="592"/>
                        <a:pt x="225" y="516"/>
                        <a:pt x="225" y="309"/>
                      </a:cubicBezTo>
                      <a:cubicBezTo>
                        <a:pt x="225" y="84"/>
                        <a:pt x="205" y="0"/>
                        <a:pt x="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7261738" y="3319850"/>
                  <a:ext cx="5850" cy="9825"/>
                </a:xfrm>
                <a:custGeom>
                  <a:rect b="b" l="l" r="r" t="t"/>
                  <a:pathLst>
                    <a:path extrusionOk="0" h="393" w="234">
                      <a:moveTo>
                        <a:pt x="164" y="1"/>
                      </a:moveTo>
                      <a:cubicBezTo>
                        <a:pt x="164" y="1"/>
                        <a:pt x="136" y="43"/>
                        <a:pt x="136" y="72"/>
                      </a:cubicBezTo>
                      <a:cubicBezTo>
                        <a:pt x="136" y="101"/>
                        <a:pt x="121" y="241"/>
                        <a:pt x="62" y="302"/>
                      </a:cubicBezTo>
                      <a:cubicBezTo>
                        <a:pt x="0" y="364"/>
                        <a:pt x="0" y="393"/>
                        <a:pt x="30" y="393"/>
                      </a:cubicBezTo>
                      <a:cubicBezTo>
                        <a:pt x="60" y="393"/>
                        <a:pt x="86" y="329"/>
                        <a:pt x="86" y="329"/>
                      </a:cubicBezTo>
                      <a:cubicBezTo>
                        <a:pt x="86" y="329"/>
                        <a:pt x="234" y="262"/>
                        <a:pt x="1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7232813" y="3357325"/>
                  <a:ext cx="5125" cy="4725"/>
                </a:xfrm>
                <a:custGeom>
                  <a:rect b="b" l="l" r="r" t="t"/>
                  <a:pathLst>
                    <a:path extrusionOk="0" h="189" w="205">
                      <a:moveTo>
                        <a:pt x="74" y="1"/>
                      </a:moveTo>
                      <a:cubicBezTo>
                        <a:pt x="74" y="1"/>
                        <a:pt x="1" y="42"/>
                        <a:pt x="40" y="98"/>
                      </a:cubicBezTo>
                      <a:cubicBezTo>
                        <a:pt x="74" y="149"/>
                        <a:pt x="125" y="189"/>
                        <a:pt x="159" y="189"/>
                      </a:cubicBezTo>
                      <a:cubicBezTo>
                        <a:pt x="165" y="189"/>
                        <a:pt x="170" y="188"/>
                        <a:pt x="174" y="186"/>
                      </a:cubicBezTo>
                      <a:cubicBezTo>
                        <a:pt x="205" y="170"/>
                        <a:pt x="192" y="149"/>
                        <a:pt x="192" y="149"/>
                      </a:cubicBezTo>
                      <a:cubicBezTo>
                        <a:pt x="192" y="149"/>
                        <a:pt x="17" y="111"/>
                        <a:pt x="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7118363" y="3253650"/>
                  <a:ext cx="214600" cy="370350"/>
                </a:xfrm>
                <a:custGeom>
                  <a:rect b="b" l="l" r="r" t="t"/>
                  <a:pathLst>
                    <a:path extrusionOk="0" h="14814" w="8584">
                      <a:moveTo>
                        <a:pt x="7054" y="1317"/>
                      </a:moveTo>
                      <a:cubicBezTo>
                        <a:pt x="7064" y="1425"/>
                        <a:pt x="7064" y="1548"/>
                        <a:pt x="7064" y="1548"/>
                      </a:cubicBezTo>
                      <a:cubicBezTo>
                        <a:pt x="7060" y="1521"/>
                        <a:pt x="7051" y="1438"/>
                        <a:pt x="7022" y="1358"/>
                      </a:cubicBezTo>
                      <a:cubicBezTo>
                        <a:pt x="7033" y="1345"/>
                        <a:pt x="7044" y="1332"/>
                        <a:pt x="7054" y="1317"/>
                      </a:cubicBezTo>
                      <a:close/>
                      <a:moveTo>
                        <a:pt x="6917" y="1463"/>
                      </a:moveTo>
                      <a:cubicBezTo>
                        <a:pt x="6955" y="1569"/>
                        <a:pt x="6939" y="1676"/>
                        <a:pt x="6939" y="1676"/>
                      </a:cubicBezTo>
                      <a:cubicBezTo>
                        <a:pt x="6914" y="1607"/>
                        <a:pt x="6880" y="1556"/>
                        <a:pt x="6843" y="1518"/>
                      </a:cubicBezTo>
                      <a:cubicBezTo>
                        <a:pt x="6869" y="1501"/>
                        <a:pt x="6894" y="1483"/>
                        <a:pt x="6917" y="1463"/>
                      </a:cubicBezTo>
                      <a:close/>
                      <a:moveTo>
                        <a:pt x="6388" y="1"/>
                      </a:moveTo>
                      <a:cubicBezTo>
                        <a:pt x="5931" y="1"/>
                        <a:pt x="5561" y="372"/>
                        <a:pt x="5561" y="828"/>
                      </a:cubicBezTo>
                      <a:cubicBezTo>
                        <a:pt x="5561" y="1285"/>
                        <a:pt x="5931" y="1657"/>
                        <a:pt x="6388" y="1657"/>
                      </a:cubicBezTo>
                      <a:cubicBezTo>
                        <a:pt x="6494" y="1657"/>
                        <a:pt x="6595" y="1635"/>
                        <a:pt x="6690" y="1599"/>
                      </a:cubicBezTo>
                      <a:cubicBezTo>
                        <a:pt x="6733" y="1671"/>
                        <a:pt x="6780" y="1767"/>
                        <a:pt x="6805" y="1834"/>
                      </a:cubicBezTo>
                      <a:cubicBezTo>
                        <a:pt x="6843" y="1935"/>
                        <a:pt x="6781" y="2044"/>
                        <a:pt x="6781" y="2044"/>
                      </a:cubicBezTo>
                      <a:cubicBezTo>
                        <a:pt x="6781" y="2007"/>
                        <a:pt x="6736" y="1981"/>
                        <a:pt x="6696" y="1981"/>
                      </a:cubicBezTo>
                      <a:cubicBezTo>
                        <a:pt x="6674" y="1981"/>
                        <a:pt x="6653" y="1989"/>
                        <a:pt x="6642" y="2006"/>
                      </a:cubicBezTo>
                      <a:cubicBezTo>
                        <a:pt x="6608" y="2056"/>
                        <a:pt x="6658" y="2226"/>
                        <a:pt x="6704" y="2355"/>
                      </a:cubicBezTo>
                      <a:cubicBezTo>
                        <a:pt x="6749" y="2481"/>
                        <a:pt x="6553" y="2612"/>
                        <a:pt x="6414" y="2751"/>
                      </a:cubicBezTo>
                      <a:cubicBezTo>
                        <a:pt x="6276" y="2889"/>
                        <a:pt x="5759" y="3609"/>
                        <a:pt x="5692" y="3741"/>
                      </a:cubicBezTo>
                      <a:cubicBezTo>
                        <a:pt x="5626" y="3872"/>
                        <a:pt x="5523" y="4005"/>
                        <a:pt x="5523" y="4005"/>
                      </a:cubicBezTo>
                      <a:cubicBezTo>
                        <a:pt x="5483" y="4005"/>
                        <a:pt x="5456" y="4020"/>
                        <a:pt x="5438" y="4040"/>
                      </a:cubicBezTo>
                      <a:cubicBezTo>
                        <a:pt x="5412" y="4063"/>
                        <a:pt x="5396" y="4100"/>
                        <a:pt x="5402" y="4132"/>
                      </a:cubicBezTo>
                      <a:cubicBezTo>
                        <a:pt x="5395" y="4184"/>
                        <a:pt x="5403" y="4232"/>
                        <a:pt x="5403" y="4232"/>
                      </a:cubicBezTo>
                      <a:cubicBezTo>
                        <a:pt x="5300" y="4336"/>
                        <a:pt x="5011" y="5153"/>
                        <a:pt x="4928" y="5285"/>
                      </a:cubicBezTo>
                      <a:cubicBezTo>
                        <a:pt x="4847" y="5416"/>
                        <a:pt x="4775" y="5431"/>
                        <a:pt x="4775" y="5431"/>
                      </a:cubicBezTo>
                      <a:cubicBezTo>
                        <a:pt x="4775" y="5431"/>
                        <a:pt x="4694" y="5237"/>
                        <a:pt x="4602" y="5122"/>
                      </a:cubicBezTo>
                      <a:cubicBezTo>
                        <a:pt x="4538" y="5040"/>
                        <a:pt x="4343" y="5008"/>
                        <a:pt x="4188" y="5008"/>
                      </a:cubicBezTo>
                      <a:cubicBezTo>
                        <a:pt x="4123" y="5008"/>
                        <a:pt x="4066" y="5014"/>
                        <a:pt x="4027" y="5023"/>
                      </a:cubicBezTo>
                      <a:cubicBezTo>
                        <a:pt x="3894" y="5054"/>
                        <a:pt x="3853" y="5188"/>
                        <a:pt x="3773" y="5306"/>
                      </a:cubicBezTo>
                      <a:cubicBezTo>
                        <a:pt x="3693" y="5424"/>
                        <a:pt x="3665" y="5708"/>
                        <a:pt x="3683" y="5766"/>
                      </a:cubicBezTo>
                      <a:cubicBezTo>
                        <a:pt x="3699" y="5823"/>
                        <a:pt x="3665" y="5840"/>
                        <a:pt x="3665" y="5955"/>
                      </a:cubicBezTo>
                      <a:cubicBezTo>
                        <a:pt x="3665" y="6072"/>
                        <a:pt x="3779" y="6218"/>
                        <a:pt x="3779" y="6218"/>
                      </a:cubicBezTo>
                      <a:cubicBezTo>
                        <a:pt x="3753" y="6218"/>
                        <a:pt x="3695" y="6229"/>
                        <a:pt x="3668" y="6235"/>
                      </a:cubicBezTo>
                      <a:cubicBezTo>
                        <a:pt x="3664" y="6237"/>
                        <a:pt x="3660" y="6237"/>
                        <a:pt x="3655" y="6238"/>
                      </a:cubicBezTo>
                      <a:cubicBezTo>
                        <a:pt x="3621" y="6225"/>
                        <a:pt x="3584" y="6220"/>
                        <a:pt x="3547" y="6220"/>
                      </a:cubicBezTo>
                      <a:cubicBezTo>
                        <a:pt x="3366" y="6220"/>
                        <a:pt x="3172" y="6351"/>
                        <a:pt x="3127" y="6395"/>
                      </a:cubicBezTo>
                      <a:cubicBezTo>
                        <a:pt x="3073" y="6451"/>
                        <a:pt x="2915" y="6623"/>
                        <a:pt x="2848" y="6662"/>
                      </a:cubicBezTo>
                      <a:cubicBezTo>
                        <a:pt x="2783" y="6701"/>
                        <a:pt x="2698" y="6682"/>
                        <a:pt x="2483" y="6752"/>
                      </a:cubicBezTo>
                      <a:cubicBezTo>
                        <a:pt x="2269" y="6822"/>
                        <a:pt x="2100" y="7023"/>
                        <a:pt x="2100" y="7023"/>
                      </a:cubicBezTo>
                      <a:cubicBezTo>
                        <a:pt x="2086" y="6990"/>
                        <a:pt x="2066" y="6978"/>
                        <a:pt x="2046" y="6977"/>
                      </a:cubicBezTo>
                      <a:cubicBezTo>
                        <a:pt x="2032" y="6963"/>
                        <a:pt x="2015" y="6952"/>
                        <a:pt x="1998" y="6952"/>
                      </a:cubicBezTo>
                      <a:cubicBezTo>
                        <a:pt x="1994" y="6952"/>
                        <a:pt x="1991" y="6952"/>
                        <a:pt x="1987" y="6953"/>
                      </a:cubicBezTo>
                      <a:cubicBezTo>
                        <a:pt x="1977" y="6956"/>
                        <a:pt x="1968" y="6964"/>
                        <a:pt x="1963" y="6974"/>
                      </a:cubicBezTo>
                      <a:cubicBezTo>
                        <a:pt x="1912" y="6870"/>
                        <a:pt x="1661" y="6669"/>
                        <a:pt x="1562" y="6596"/>
                      </a:cubicBezTo>
                      <a:cubicBezTo>
                        <a:pt x="1456" y="6515"/>
                        <a:pt x="1381" y="6387"/>
                        <a:pt x="1346" y="6311"/>
                      </a:cubicBezTo>
                      <a:cubicBezTo>
                        <a:pt x="1311" y="6234"/>
                        <a:pt x="1180" y="6098"/>
                        <a:pt x="1126" y="6020"/>
                      </a:cubicBezTo>
                      <a:cubicBezTo>
                        <a:pt x="1074" y="5941"/>
                        <a:pt x="1035" y="5845"/>
                        <a:pt x="1035" y="5772"/>
                      </a:cubicBezTo>
                      <a:cubicBezTo>
                        <a:pt x="1035" y="5701"/>
                        <a:pt x="975" y="5562"/>
                        <a:pt x="975" y="5508"/>
                      </a:cubicBezTo>
                      <a:cubicBezTo>
                        <a:pt x="975" y="5454"/>
                        <a:pt x="1033" y="5380"/>
                        <a:pt x="1058" y="5355"/>
                      </a:cubicBezTo>
                      <a:cubicBezTo>
                        <a:pt x="1083" y="5331"/>
                        <a:pt x="1058" y="5285"/>
                        <a:pt x="1035" y="5262"/>
                      </a:cubicBezTo>
                      <a:cubicBezTo>
                        <a:pt x="1028" y="5256"/>
                        <a:pt x="1016" y="5253"/>
                        <a:pt x="1001" y="5253"/>
                      </a:cubicBezTo>
                      <a:cubicBezTo>
                        <a:pt x="961" y="5253"/>
                        <a:pt x="899" y="5274"/>
                        <a:pt x="867" y="5306"/>
                      </a:cubicBezTo>
                      <a:cubicBezTo>
                        <a:pt x="823" y="5349"/>
                        <a:pt x="818" y="5435"/>
                        <a:pt x="818" y="5475"/>
                      </a:cubicBezTo>
                      <a:cubicBezTo>
                        <a:pt x="818" y="5497"/>
                        <a:pt x="818" y="5513"/>
                        <a:pt x="802" y="5513"/>
                      </a:cubicBezTo>
                      <a:cubicBezTo>
                        <a:pt x="789" y="5513"/>
                        <a:pt x="766" y="5503"/>
                        <a:pt x="724" y="5475"/>
                      </a:cubicBezTo>
                      <a:cubicBezTo>
                        <a:pt x="631" y="5414"/>
                        <a:pt x="490" y="5097"/>
                        <a:pt x="465" y="5038"/>
                      </a:cubicBezTo>
                      <a:cubicBezTo>
                        <a:pt x="446" y="4992"/>
                        <a:pt x="405" y="4965"/>
                        <a:pt x="376" y="4965"/>
                      </a:cubicBezTo>
                      <a:cubicBezTo>
                        <a:pt x="368" y="4965"/>
                        <a:pt x="361" y="4967"/>
                        <a:pt x="356" y="4972"/>
                      </a:cubicBezTo>
                      <a:cubicBezTo>
                        <a:pt x="334" y="4994"/>
                        <a:pt x="346" y="5028"/>
                        <a:pt x="351" y="5054"/>
                      </a:cubicBezTo>
                      <a:cubicBezTo>
                        <a:pt x="362" y="5093"/>
                        <a:pt x="394" y="5199"/>
                        <a:pt x="477" y="5339"/>
                      </a:cubicBezTo>
                      <a:cubicBezTo>
                        <a:pt x="490" y="5361"/>
                        <a:pt x="488" y="5370"/>
                        <a:pt x="478" y="5370"/>
                      </a:cubicBezTo>
                      <a:cubicBezTo>
                        <a:pt x="461" y="5370"/>
                        <a:pt x="420" y="5341"/>
                        <a:pt x="398" y="5309"/>
                      </a:cubicBezTo>
                      <a:cubicBezTo>
                        <a:pt x="366" y="5256"/>
                        <a:pt x="264" y="5128"/>
                        <a:pt x="228" y="5099"/>
                      </a:cubicBezTo>
                      <a:cubicBezTo>
                        <a:pt x="219" y="5091"/>
                        <a:pt x="197" y="5076"/>
                        <a:pt x="178" y="5076"/>
                      </a:cubicBezTo>
                      <a:cubicBezTo>
                        <a:pt x="167" y="5076"/>
                        <a:pt x="157" y="5081"/>
                        <a:pt x="152" y="5096"/>
                      </a:cubicBezTo>
                      <a:cubicBezTo>
                        <a:pt x="146" y="5114"/>
                        <a:pt x="223" y="5268"/>
                        <a:pt x="273" y="5339"/>
                      </a:cubicBezTo>
                      <a:cubicBezTo>
                        <a:pt x="304" y="5383"/>
                        <a:pt x="358" y="5469"/>
                        <a:pt x="339" y="5469"/>
                      </a:cubicBezTo>
                      <a:cubicBezTo>
                        <a:pt x="328" y="5469"/>
                        <a:pt x="291" y="5438"/>
                        <a:pt x="207" y="5349"/>
                      </a:cubicBezTo>
                      <a:cubicBezTo>
                        <a:pt x="154" y="5293"/>
                        <a:pt x="98" y="5237"/>
                        <a:pt x="58" y="5237"/>
                      </a:cubicBezTo>
                      <a:cubicBezTo>
                        <a:pt x="51" y="5237"/>
                        <a:pt x="45" y="5239"/>
                        <a:pt x="40" y="5242"/>
                      </a:cubicBezTo>
                      <a:cubicBezTo>
                        <a:pt x="0" y="5264"/>
                        <a:pt x="57" y="5325"/>
                        <a:pt x="57" y="5325"/>
                      </a:cubicBezTo>
                      <a:lnTo>
                        <a:pt x="271" y="5612"/>
                      </a:lnTo>
                      <a:cubicBezTo>
                        <a:pt x="227" y="5590"/>
                        <a:pt x="70" y="5472"/>
                        <a:pt x="38" y="5472"/>
                      </a:cubicBezTo>
                      <a:cubicBezTo>
                        <a:pt x="36" y="5472"/>
                        <a:pt x="35" y="5472"/>
                        <a:pt x="34" y="5473"/>
                      </a:cubicBezTo>
                      <a:cubicBezTo>
                        <a:pt x="18" y="5489"/>
                        <a:pt x="5" y="5497"/>
                        <a:pt x="25" y="5530"/>
                      </a:cubicBezTo>
                      <a:cubicBezTo>
                        <a:pt x="35" y="5546"/>
                        <a:pt x="155" y="5667"/>
                        <a:pt x="228" y="5740"/>
                      </a:cubicBezTo>
                      <a:cubicBezTo>
                        <a:pt x="301" y="5811"/>
                        <a:pt x="303" y="5865"/>
                        <a:pt x="368" y="5929"/>
                      </a:cubicBezTo>
                      <a:cubicBezTo>
                        <a:pt x="432" y="5993"/>
                        <a:pt x="583" y="6119"/>
                        <a:pt x="678" y="6152"/>
                      </a:cubicBezTo>
                      <a:cubicBezTo>
                        <a:pt x="772" y="6186"/>
                        <a:pt x="781" y="6272"/>
                        <a:pt x="925" y="6524"/>
                      </a:cubicBezTo>
                      <a:cubicBezTo>
                        <a:pt x="1070" y="6776"/>
                        <a:pt x="1454" y="7320"/>
                        <a:pt x="1598" y="7502"/>
                      </a:cubicBezTo>
                      <a:cubicBezTo>
                        <a:pt x="1692" y="7619"/>
                        <a:pt x="1787" y="7640"/>
                        <a:pt x="1842" y="7640"/>
                      </a:cubicBezTo>
                      <a:cubicBezTo>
                        <a:pt x="1873" y="7640"/>
                        <a:pt x="1891" y="7634"/>
                        <a:pt x="1891" y="7634"/>
                      </a:cubicBezTo>
                      <a:cubicBezTo>
                        <a:pt x="1907" y="7682"/>
                        <a:pt x="1946" y="7698"/>
                        <a:pt x="1986" y="7698"/>
                      </a:cubicBezTo>
                      <a:cubicBezTo>
                        <a:pt x="2032" y="7698"/>
                        <a:pt x="2079" y="7677"/>
                        <a:pt x="2094" y="7663"/>
                      </a:cubicBezTo>
                      <a:cubicBezTo>
                        <a:pt x="2120" y="7636"/>
                        <a:pt x="2110" y="7602"/>
                        <a:pt x="2110" y="7602"/>
                      </a:cubicBezTo>
                      <a:cubicBezTo>
                        <a:pt x="2110" y="7602"/>
                        <a:pt x="2655" y="7519"/>
                        <a:pt x="2832" y="7494"/>
                      </a:cubicBezTo>
                      <a:cubicBezTo>
                        <a:pt x="3010" y="7469"/>
                        <a:pt x="3253" y="7250"/>
                        <a:pt x="3253" y="7250"/>
                      </a:cubicBezTo>
                      <a:cubicBezTo>
                        <a:pt x="3253" y="7250"/>
                        <a:pt x="3265" y="7299"/>
                        <a:pt x="3282" y="7364"/>
                      </a:cubicBezTo>
                      <a:cubicBezTo>
                        <a:pt x="3301" y="7476"/>
                        <a:pt x="3325" y="7587"/>
                        <a:pt x="3355" y="7689"/>
                      </a:cubicBezTo>
                      <a:cubicBezTo>
                        <a:pt x="3380" y="7771"/>
                        <a:pt x="3406" y="7854"/>
                        <a:pt x="3428" y="7929"/>
                      </a:cubicBezTo>
                      <a:cubicBezTo>
                        <a:pt x="3476" y="8124"/>
                        <a:pt x="3521" y="8328"/>
                        <a:pt x="3517" y="8384"/>
                      </a:cubicBezTo>
                      <a:cubicBezTo>
                        <a:pt x="3499" y="8385"/>
                        <a:pt x="3483" y="8386"/>
                        <a:pt x="3469" y="8386"/>
                      </a:cubicBezTo>
                      <a:cubicBezTo>
                        <a:pt x="3463" y="8386"/>
                        <a:pt x="3458" y="8386"/>
                        <a:pt x="3453" y="8385"/>
                      </a:cubicBezTo>
                      <a:cubicBezTo>
                        <a:pt x="3445" y="8385"/>
                        <a:pt x="3438" y="8384"/>
                        <a:pt x="3429" y="8384"/>
                      </a:cubicBezTo>
                      <a:cubicBezTo>
                        <a:pt x="3352" y="8384"/>
                        <a:pt x="3244" y="8414"/>
                        <a:pt x="3182" y="8452"/>
                      </a:cubicBezTo>
                      <a:cubicBezTo>
                        <a:pt x="3157" y="8455"/>
                        <a:pt x="3131" y="8457"/>
                        <a:pt x="3105" y="8460"/>
                      </a:cubicBezTo>
                      <a:cubicBezTo>
                        <a:pt x="3038" y="8467"/>
                        <a:pt x="2995" y="8471"/>
                        <a:pt x="2966" y="8476"/>
                      </a:cubicBezTo>
                      <a:cubicBezTo>
                        <a:pt x="2953" y="8471"/>
                        <a:pt x="2940" y="8467"/>
                        <a:pt x="2930" y="8461"/>
                      </a:cubicBezTo>
                      <a:cubicBezTo>
                        <a:pt x="2912" y="8451"/>
                        <a:pt x="2894" y="8447"/>
                        <a:pt x="2877" y="8447"/>
                      </a:cubicBezTo>
                      <a:cubicBezTo>
                        <a:pt x="2838" y="8447"/>
                        <a:pt x="2800" y="8470"/>
                        <a:pt x="2767" y="8508"/>
                      </a:cubicBezTo>
                      <a:cubicBezTo>
                        <a:pt x="2753" y="8524"/>
                        <a:pt x="2733" y="8531"/>
                        <a:pt x="2709" y="8531"/>
                      </a:cubicBezTo>
                      <a:cubicBezTo>
                        <a:pt x="2690" y="8531"/>
                        <a:pt x="2668" y="8527"/>
                        <a:pt x="2646" y="8521"/>
                      </a:cubicBezTo>
                      <a:cubicBezTo>
                        <a:pt x="2602" y="8499"/>
                        <a:pt x="2557" y="8477"/>
                        <a:pt x="2510" y="8468"/>
                      </a:cubicBezTo>
                      <a:cubicBezTo>
                        <a:pt x="2496" y="8466"/>
                        <a:pt x="2485" y="8464"/>
                        <a:pt x="2474" y="8464"/>
                      </a:cubicBezTo>
                      <a:cubicBezTo>
                        <a:pt x="2450" y="8464"/>
                        <a:pt x="2435" y="8471"/>
                        <a:pt x="2427" y="8481"/>
                      </a:cubicBezTo>
                      <a:cubicBezTo>
                        <a:pt x="2421" y="8486"/>
                        <a:pt x="2417" y="8490"/>
                        <a:pt x="2417" y="8493"/>
                      </a:cubicBezTo>
                      <a:cubicBezTo>
                        <a:pt x="2417" y="8494"/>
                        <a:pt x="2419" y="8494"/>
                        <a:pt x="2419" y="8494"/>
                      </a:cubicBezTo>
                      <a:cubicBezTo>
                        <a:pt x="2411" y="8516"/>
                        <a:pt x="2416" y="8547"/>
                        <a:pt x="2416" y="8576"/>
                      </a:cubicBezTo>
                      <a:cubicBezTo>
                        <a:pt x="2416" y="8637"/>
                        <a:pt x="2378" y="8696"/>
                        <a:pt x="2378" y="8696"/>
                      </a:cubicBezTo>
                      <a:cubicBezTo>
                        <a:pt x="2378" y="8696"/>
                        <a:pt x="1995" y="8831"/>
                        <a:pt x="1871" y="8864"/>
                      </a:cubicBezTo>
                      <a:cubicBezTo>
                        <a:pt x="1747" y="8898"/>
                        <a:pt x="1644" y="9000"/>
                        <a:pt x="1585" y="9198"/>
                      </a:cubicBezTo>
                      <a:cubicBezTo>
                        <a:pt x="1529" y="9396"/>
                        <a:pt x="1743" y="9583"/>
                        <a:pt x="1887" y="9583"/>
                      </a:cubicBezTo>
                      <a:cubicBezTo>
                        <a:pt x="2031" y="9583"/>
                        <a:pt x="2117" y="9597"/>
                        <a:pt x="2200" y="9682"/>
                      </a:cubicBezTo>
                      <a:cubicBezTo>
                        <a:pt x="2286" y="9766"/>
                        <a:pt x="2646" y="9846"/>
                        <a:pt x="2918" y="9846"/>
                      </a:cubicBezTo>
                      <a:cubicBezTo>
                        <a:pt x="3191" y="9846"/>
                        <a:pt x="3635" y="9992"/>
                        <a:pt x="3635" y="9992"/>
                      </a:cubicBezTo>
                      <a:lnTo>
                        <a:pt x="3635" y="10611"/>
                      </a:lnTo>
                      <a:cubicBezTo>
                        <a:pt x="3635" y="10999"/>
                        <a:pt x="3821" y="11908"/>
                        <a:pt x="3821" y="11908"/>
                      </a:cubicBezTo>
                      <a:lnTo>
                        <a:pt x="3770" y="11989"/>
                      </a:lnTo>
                      <a:cubicBezTo>
                        <a:pt x="3770" y="12707"/>
                        <a:pt x="4266" y="13096"/>
                        <a:pt x="4471" y="13227"/>
                      </a:cubicBezTo>
                      <a:cubicBezTo>
                        <a:pt x="4569" y="13290"/>
                        <a:pt x="4727" y="13306"/>
                        <a:pt x="4867" y="13306"/>
                      </a:cubicBezTo>
                      <a:cubicBezTo>
                        <a:pt x="5023" y="13306"/>
                        <a:pt x="5157" y="13286"/>
                        <a:pt x="5157" y="13286"/>
                      </a:cubicBezTo>
                      <a:cubicBezTo>
                        <a:pt x="5338" y="13468"/>
                        <a:pt x="6452" y="13677"/>
                        <a:pt x="6452" y="13677"/>
                      </a:cubicBezTo>
                      <a:cubicBezTo>
                        <a:pt x="6427" y="13702"/>
                        <a:pt x="6486" y="13736"/>
                        <a:pt x="6486" y="13736"/>
                      </a:cubicBezTo>
                      <a:cubicBezTo>
                        <a:pt x="6556" y="13736"/>
                        <a:pt x="7014" y="13868"/>
                        <a:pt x="7014" y="13868"/>
                      </a:cubicBezTo>
                      <a:cubicBezTo>
                        <a:pt x="7014" y="13868"/>
                        <a:pt x="7065" y="13915"/>
                        <a:pt x="7157" y="13944"/>
                      </a:cubicBezTo>
                      <a:cubicBezTo>
                        <a:pt x="7248" y="13973"/>
                        <a:pt x="7125" y="13975"/>
                        <a:pt x="7125" y="14044"/>
                      </a:cubicBezTo>
                      <a:cubicBezTo>
                        <a:pt x="7125" y="14072"/>
                        <a:pt x="7154" y="14078"/>
                        <a:pt x="7189" y="14078"/>
                      </a:cubicBezTo>
                      <a:cubicBezTo>
                        <a:pt x="7218" y="14078"/>
                        <a:pt x="7251" y="14074"/>
                        <a:pt x="7277" y="14074"/>
                      </a:cubicBezTo>
                      <a:cubicBezTo>
                        <a:pt x="7300" y="14074"/>
                        <a:pt x="7316" y="14078"/>
                        <a:pt x="7316" y="14091"/>
                      </a:cubicBezTo>
                      <a:cubicBezTo>
                        <a:pt x="7316" y="14136"/>
                        <a:pt x="7400" y="14369"/>
                        <a:pt x="7467" y="14438"/>
                      </a:cubicBezTo>
                      <a:cubicBezTo>
                        <a:pt x="7532" y="14501"/>
                        <a:pt x="7587" y="14759"/>
                        <a:pt x="7626" y="14759"/>
                      </a:cubicBezTo>
                      <a:cubicBezTo>
                        <a:pt x="7629" y="14759"/>
                        <a:pt x="7631" y="14758"/>
                        <a:pt x="7634" y="14755"/>
                      </a:cubicBezTo>
                      <a:cubicBezTo>
                        <a:pt x="7673" y="14716"/>
                        <a:pt x="7530" y="14334"/>
                        <a:pt x="7530" y="14334"/>
                      </a:cubicBezTo>
                      <a:lnTo>
                        <a:pt x="7530" y="14334"/>
                      </a:lnTo>
                      <a:cubicBezTo>
                        <a:pt x="7530" y="14334"/>
                        <a:pt x="7625" y="14375"/>
                        <a:pt x="7719" y="14425"/>
                      </a:cubicBezTo>
                      <a:cubicBezTo>
                        <a:pt x="7729" y="14430"/>
                        <a:pt x="7737" y="14432"/>
                        <a:pt x="7743" y="14432"/>
                      </a:cubicBezTo>
                      <a:cubicBezTo>
                        <a:pt x="7788" y="14432"/>
                        <a:pt x="7729" y="14299"/>
                        <a:pt x="7747" y="14299"/>
                      </a:cubicBezTo>
                      <a:cubicBezTo>
                        <a:pt x="7750" y="14299"/>
                        <a:pt x="7755" y="14302"/>
                        <a:pt x="7762" y="14310"/>
                      </a:cubicBezTo>
                      <a:cubicBezTo>
                        <a:pt x="7821" y="14369"/>
                        <a:pt x="8066" y="14562"/>
                        <a:pt x="8129" y="14656"/>
                      </a:cubicBezTo>
                      <a:cubicBezTo>
                        <a:pt x="8190" y="14751"/>
                        <a:pt x="8352" y="14814"/>
                        <a:pt x="8467" y="14814"/>
                      </a:cubicBezTo>
                      <a:cubicBezTo>
                        <a:pt x="8583" y="14814"/>
                        <a:pt x="8583" y="14544"/>
                        <a:pt x="8583" y="14326"/>
                      </a:cubicBezTo>
                      <a:cubicBezTo>
                        <a:pt x="8582" y="14106"/>
                        <a:pt x="8430" y="13864"/>
                        <a:pt x="8337" y="13771"/>
                      </a:cubicBezTo>
                      <a:cubicBezTo>
                        <a:pt x="8245" y="13677"/>
                        <a:pt x="8235" y="13581"/>
                        <a:pt x="8189" y="13453"/>
                      </a:cubicBezTo>
                      <a:cubicBezTo>
                        <a:pt x="8143" y="13325"/>
                        <a:pt x="8017" y="13111"/>
                        <a:pt x="7880" y="13032"/>
                      </a:cubicBezTo>
                      <a:cubicBezTo>
                        <a:pt x="7855" y="13018"/>
                        <a:pt x="7829" y="13012"/>
                        <a:pt x="7800" y="13012"/>
                      </a:cubicBezTo>
                      <a:cubicBezTo>
                        <a:pt x="7671" y="13012"/>
                        <a:pt x="7516" y="13137"/>
                        <a:pt x="7456" y="13166"/>
                      </a:cubicBezTo>
                      <a:cubicBezTo>
                        <a:pt x="7384" y="13201"/>
                        <a:pt x="7384" y="13239"/>
                        <a:pt x="7301" y="13239"/>
                      </a:cubicBezTo>
                      <a:cubicBezTo>
                        <a:pt x="7218" y="13239"/>
                        <a:pt x="7162" y="13304"/>
                        <a:pt x="7162" y="13304"/>
                      </a:cubicBezTo>
                      <a:cubicBezTo>
                        <a:pt x="7099" y="13304"/>
                        <a:pt x="6653" y="13156"/>
                        <a:pt x="6604" y="13118"/>
                      </a:cubicBezTo>
                      <a:cubicBezTo>
                        <a:pt x="6594" y="13111"/>
                        <a:pt x="6588" y="13108"/>
                        <a:pt x="6585" y="13108"/>
                      </a:cubicBezTo>
                      <a:cubicBezTo>
                        <a:pt x="6575" y="13108"/>
                        <a:pt x="6593" y="13139"/>
                        <a:pt x="6601" y="13152"/>
                      </a:cubicBezTo>
                      <a:lnTo>
                        <a:pt x="6595" y="13152"/>
                      </a:lnTo>
                      <a:cubicBezTo>
                        <a:pt x="6525" y="13125"/>
                        <a:pt x="6078" y="12946"/>
                        <a:pt x="5960" y="12908"/>
                      </a:cubicBezTo>
                      <a:cubicBezTo>
                        <a:pt x="5832" y="12867"/>
                        <a:pt x="5763" y="12723"/>
                        <a:pt x="5664" y="12656"/>
                      </a:cubicBezTo>
                      <a:cubicBezTo>
                        <a:pt x="5632" y="12635"/>
                        <a:pt x="5580" y="12628"/>
                        <a:pt x="5524" y="12628"/>
                      </a:cubicBezTo>
                      <a:cubicBezTo>
                        <a:pt x="5404" y="12628"/>
                        <a:pt x="5265" y="12661"/>
                        <a:pt x="5265" y="12661"/>
                      </a:cubicBezTo>
                      <a:lnTo>
                        <a:pt x="5265" y="12620"/>
                      </a:lnTo>
                      <a:cubicBezTo>
                        <a:pt x="5265" y="12582"/>
                        <a:pt x="4930" y="12458"/>
                        <a:pt x="4843" y="12458"/>
                      </a:cubicBezTo>
                      <a:cubicBezTo>
                        <a:pt x="4757" y="12458"/>
                        <a:pt x="4774" y="12008"/>
                        <a:pt x="4774" y="12008"/>
                      </a:cubicBezTo>
                      <a:lnTo>
                        <a:pt x="4810" y="11988"/>
                      </a:lnTo>
                      <a:cubicBezTo>
                        <a:pt x="4810" y="11988"/>
                        <a:pt x="4716" y="11988"/>
                        <a:pt x="4808" y="11852"/>
                      </a:cubicBezTo>
                      <a:cubicBezTo>
                        <a:pt x="4898" y="11715"/>
                        <a:pt x="4940" y="10865"/>
                        <a:pt x="4940" y="10865"/>
                      </a:cubicBezTo>
                      <a:cubicBezTo>
                        <a:pt x="4940" y="10865"/>
                        <a:pt x="4946" y="10937"/>
                        <a:pt x="5006" y="10997"/>
                      </a:cubicBezTo>
                      <a:cubicBezTo>
                        <a:pt x="5057" y="11047"/>
                        <a:pt x="5214" y="11118"/>
                        <a:pt x="5309" y="11118"/>
                      </a:cubicBezTo>
                      <a:cubicBezTo>
                        <a:pt x="5328" y="11118"/>
                        <a:pt x="5344" y="11115"/>
                        <a:pt x="5357" y="11109"/>
                      </a:cubicBezTo>
                      <a:cubicBezTo>
                        <a:pt x="5435" y="11071"/>
                        <a:pt x="5510" y="10889"/>
                        <a:pt x="5510" y="10812"/>
                      </a:cubicBezTo>
                      <a:cubicBezTo>
                        <a:pt x="5510" y="10733"/>
                        <a:pt x="5597" y="10556"/>
                        <a:pt x="5680" y="10428"/>
                      </a:cubicBezTo>
                      <a:cubicBezTo>
                        <a:pt x="5762" y="10299"/>
                        <a:pt x="5766" y="10168"/>
                        <a:pt x="5766" y="10076"/>
                      </a:cubicBezTo>
                      <a:cubicBezTo>
                        <a:pt x="5766" y="10010"/>
                        <a:pt x="5694" y="10001"/>
                        <a:pt x="5656" y="10001"/>
                      </a:cubicBezTo>
                      <a:cubicBezTo>
                        <a:pt x="5643" y="10001"/>
                        <a:pt x="5633" y="10002"/>
                        <a:pt x="5633" y="10002"/>
                      </a:cubicBezTo>
                      <a:cubicBezTo>
                        <a:pt x="5534" y="9937"/>
                        <a:pt x="5304" y="9932"/>
                        <a:pt x="5304" y="9932"/>
                      </a:cubicBezTo>
                      <a:cubicBezTo>
                        <a:pt x="5543" y="9478"/>
                        <a:pt x="5287" y="8669"/>
                        <a:pt x="5287" y="8669"/>
                      </a:cubicBezTo>
                      <a:cubicBezTo>
                        <a:pt x="5287" y="8669"/>
                        <a:pt x="5291" y="8467"/>
                        <a:pt x="5196" y="8372"/>
                      </a:cubicBezTo>
                      <a:cubicBezTo>
                        <a:pt x="5102" y="8277"/>
                        <a:pt x="5280" y="7985"/>
                        <a:pt x="5387" y="7769"/>
                      </a:cubicBezTo>
                      <a:cubicBezTo>
                        <a:pt x="5494" y="7555"/>
                        <a:pt x="5453" y="7175"/>
                        <a:pt x="5453" y="7175"/>
                      </a:cubicBezTo>
                      <a:cubicBezTo>
                        <a:pt x="5708" y="7175"/>
                        <a:pt x="5329" y="6621"/>
                        <a:pt x="5329" y="6621"/>
                      </a:cubicBezTo>
                      <a:cubicBezTo>
                        <a:pt x="5329" y="6621"/>
                        <a:pt x="5345" y="6411"/>
                        <a:pt x="5345" y="6317"/>
                      </a:cubicBezTo>
                      <a:cubicBezTo>
                        <a:pt x="5345" y="6222"/>
                        <a:pt x="5514" y="5921"/>
                        <a:pt x="5543" y="5833"/>
                      </a:cubicBezTo>
                      <a:cubicBezTo>
                        <a:pt x="5572" y="5747"/>
                        <a:pt x="5597" y="5631"/>
                        <a:pt x="5667" y="5507"/>
                      </a:cubicBezTo>
                      <a:cubicBezTo>
                        <a:pt x="5737" y="5383"/>
                        <a:pt x="5977" y="4505"/>
                        <a:pt x="5977" y="4505"/>
                      </a:cubicBezTo>
                      <a:cubicBezTo>
                        <a:pt x="6111" y="4411"/>
                        <a:pt x="6034" y="4299"/>
                        <a:pt x="6034" y="4299"/>
                      </a:cubicBezTo>
                      <a:cubicBezTo>
                        <a:pt x="6034" y="4299"/>
                        <a:pt x="6092" y="4239"/>
                        <a:pt x="6239" y="4044"/>
                      </a:cubicBezTo>
                      <a:cubicBezTo>
                        <a:pt x="6385" y="3848"/>
                        <a:pt x="6455" y="3664"/>
                        <a:pt x="6518" y="3569"/>
                      </a:cubicBezTo>
                      <a:cubicBezTo>
                        <a:pt x="6579" y="3475"/>
                        <a:pt x="6662" y="3380"/>
                        <a:pt x="6691" y="3258"/>
                      </a:cubicBezTo>
                      <a:cubicBezTo>
                        <a:pt x="6720" y="3135"/>
                        <a:pt x="6864" y="2789"/>
                        <a:pt x="6905" y="2692"/>
                      </a:cubicBezTo>
                      <a:cubicBezTo>
                        <a:pt x="6947" y="2595"/>
                        <a:pt x="7014" y="2496"/>
                        <a:pt x="7014" y="2432"/>
                      </a:cubicBezTo>
                      <a:cubicBezTo>
                        <a:pt x="7014" y="2368"/>
                        <a:pt x="7083" y="2244"/>
                        <a:pt x="7122" y="2162"/>
                      </a:cubicBezTo>
                      <a:cubicBezTo>
                        <a:pt x="7162" y="2079"/>
                        <a:pt x="7179" y="1954"/>
                        <a:pt x="7179" y="1869"/>
                      </a:cubicBezTo>
                      <a:cubicBezTo>
                        <a:pt x="7179" y="1791"/>
                        <a:pt x="7176" y="1696"/>
                        <a:pt x="7210" y="1491"/>
                      </a:cubicBezTo>
                      <a:cubicBezTo>
                        <a:pt x="7239" y="1312"/>
                        <a:pt x="7157" y="1277"/>
                        <a:pt x="7157" y="1277"/>
                      </a:cubicBezTo>
                      <a:cubicBezTo>
                        <a:pt x="7162" y="1236"/>
                        <a:pt x="7153" y="1201"/>
                        <a:pt x="7140" y="1175"/>
                      </a:cubicBezTo>
                      <a:cubicBezTo>
                        <a:pt x="7188" y="1068"/>
                        <a:pt x="7215" y="952"/>
                        <a:pt x="7215" y="828"/>
                      </a:cubicBezTo>
                      <a:cubicBezTo>
                        <a:pt x="7215" y="372"/>
                        <a:pt x="6845" y="1"/>
                        <a:pt x="63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13"/>
              <p:cNvSpPr/>
              <p:nvPr/>
            </p:nvSpPr>
            <p:spPr>
              <a:xfrm>
                <a:off x="6879865" y="2259847"/>
                <a:ext cx="183000" cy="183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0" name="Google Shape;150;p13"/>
          <p:cNvSpPr/>
          <p:nvPr/>
        </p:nvSpPr>
        <p:spPr>
          <a:xfrm rot="10800000">
            <a:off x="7427175" y="-962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txBox="1"/>
          <p:nvPr>
            <p:ph idx="9" type="subTitle"/>
          </p:nvPr>
        </p:nvSpPr>
        <p:spPr>
          <a:xfrm>
            <a:off x="1780700" y="2428575"/>
            <a:ext cx="2876400" cy="38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52" name="Google Shape;152;p13"/>
          <p:cNvSpPr txBox="1"/>
          <p:nvPr>
            <p:ph idx="13" type="subTitle"/>
          </p:nvPr>
        </p:nvSpPr>
        <p:spPr>
          <a:xfrm>
            <a:off x="1780700" y="3321100"/>
            <a:ext cx="2876400" cy="38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53" name="Google Shape;153;p13"/>
          <p:cNvSpPr txBox="1"/>
          <p:nvPr>
            <p:ph idx="14" type="subTitle"/>
          </p:nvPr>
        </p:nvSpPr>
        <p:spPr>
          <a:xfrm>
            <a:off x="1780700" y="4213625"/>
            <a:ext cx="2876400" cy="38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54" name="Google Shape;154;p13"/>
          <p:cNvSpPr txBox="1"/>
          <p:nvPr>
            <p:ph idx="15" type="subTitle"/>
          </p:nvPr>
        </p:nvSpPr>
        <p:spPr>
          <a:xfrm>
            <a:off x="1780700" y="1536050"/>
            <a:ext cx="2876400" cy="38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ONLY_1">
    <p:bg>
      <p:bgPr>
        <a:solidFill>
          <a:schemeClr val="lt2"/>
        </a:solidFill>
      </p:bgPr>
    </p:bg>
    <p:spTree>
      <p:nvGrpSpPr>
        <p:cNvPr id="155" name="Shape 155"/>
        <p:cNvGrpSpPr/>
        <p:nvPr/>
      </p:nvGrpSpPr>
      <p:grpSpPr>
        <a:xfrm>
          <a:off x="0" y="0"/>
          <a:ext cx="0" cy="0"/>
          <a:chOff x="0" y="0"/>
          <a:chExt cx="0" cy="0"/>
        </a:xfrm>
      </p:grpSpPr>
      <p:sp>
        <p:nvSpPr>
          <p:cNvPr id="156" name="Google Shape;156;p1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p:txBody>
      </p:sp>
      <p:sp>
        <p:nvSpPr>
          <p:cNvPr id="157" name="Google Shape;157;p14"/>
          <p:cNvSpPr txBox="1"/>
          <p:nvPr>
            <p:ph idx="1" type="subTitle"/>
          </p:nvPr>
        </p:nvSpPr>
        <p:spPr>
          <a:xfrm>
            <a:off x="2069700" y="1705350"/>
            <a:ext cx="2294700" cy="38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1pPr>
            <a:lvl2pPr lvl="1"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2pPr>
            <a:lvl3pPr lvl="2"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3pPr>
            <a:lvl4pPr lvl="3"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4pPr>
            <a:lvl5pPr lvl="4"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5pPr>
            <a:lvl6pPr lvl="5"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6pPr>
            <a:lvl7pPr lvl="6"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7pPr>
            <a:lvl8pPr lvl="7"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8pPr>
            <a:lvl9pPr lvl="8"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9pPr>
          </a:lstStyle>
          <a:p/>
        </p:txBody>
      </p:sp>
      <p:sp>
        <p:nvSpPr>
          <p:cNvPr id="158" name="Google Shape;158;p14"/>
          <p:cNvSpPr txBox="1"/>
          <p:nvPr>
            <p:ph idx="2" type="subTitle"/>
          </p:nvPr>
        </p:nvSpPr>
        <p:spPr>
          <a:xfrm>
            <a:off x="2069700" y="1949050"/>
            <a:ext cx="2294700" cy="7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59" name="Google Shape;159;p14"/>
          <p:cNvSpPr txBox="1"/>
          <p:nvPr>
            <p:ph idx="3" type="subTitle"/>
          </p:nvPr>
        </p:nvSpPr>
        <p:spPr>
          <a:xfrm>
            <a:off x="2069700" y="3195100"/>
            <a:ext cx="2294700" cy="38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1pPr>
            <a:lvl2pPr lvl="1"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2pPr>
            <a:lvl3pPr lvl="2"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3pPr>
            <a:lvl4pPr lvl="3"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4pPr>
            <a:lvl5pPr lvl="4"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5pPr>
            <a:lvl6pPr lvl="5"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6pPr>
            <a:lvl7pPr lvl="6"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7pPr>
            <a:lvl8pPr lvl="7"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8pPr>
            <a:lvl9pPr lvl="8"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9pPr>
          </a:lstStyle>
          <a:p/>
        </p:txBody>
      </p:sp>
      <p:sp>
        <p:nvSpPr>
          <p:cNvPr id="160" name="Google Shape;160;p14"/>
          <p:cNvSpPr txBox="1"/>
          <p:nvPr>
            <p:ph idx="4" type="subTitle"/>
          </p:nvPr>
        </p:nvSpPr>
        <p:spPr>
          <a:xfrm>
            <a:off x="2069700" y="3438800"/>
            <a:ext cx="2294700" cy="7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61" name="Google Shape;161;p14"/>
          <p:cNvSpPr txBox="1"/>
          <p:nvPr>
            <p:ph idx="5" type="subTitle"/>
          </p:nvPr>
        </p:nvSpPr>
        <p:spPr>
          <a:xfrm>
            <a:off x="5554400" y="1705350"/>
            <a:ext cx="2294700" cy="38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1pPr>
            <a:lvl2pPr lvl="1"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2pPr>
            <a:lvl3pPr lvl="2"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3pPr>
            <a:lvl4pPr lvl="3"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4pPr>
            <a:lvl5pPr lvl="4"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5pPr>
            <a:lvl6pPr lvl="5"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6pPr>
            <a:lvl7pPr lvl="6"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7pPr>
            <a:lvl8pPr lvl="7"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8pPr>
            <a:lvl9pPr lvl="8"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9pPr>
          </a:lstStyle>
          <a:p/>
        </p:txBody>
      </p:sp>
      <p:sp>
        <p:nvSpPr>
          <p:cNvPr id="162" name="Google Shape;162;p14"/>
          <p:cNvSpPr txBox="1"/>
          <p:nvPr>
            <p:ph idx="6" type="subTitle"/>
          </p:nvPr>
        </p:nvSpPr>
        <p:spPr>
          <a:xfrm>
            <a:off x="5554400" y="1949050"/>
            <a:ext cx="2294700" cy="7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63" name="Google Shape;163;p14"/>
          <p:cNvSpPr txBox="1"/>
          <p:nvPr>
            <p:ph idx="7" type="subTitle"/>
          </p:nvPr>
        </p:nvSpPr>
        <p:spPr>
          <a:xfrm>
            <a:off x="5554400" y="3195100"/>
            <a:ext cx="2294700" cy="38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1pPr>
            <a:lvl2pPr lvl="1"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2pPr>
            <a:lvl3pPr lvl="2"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3pPr>
            <a:lvl4pPr lvl="3"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4pPr>
            <a:lvl5pPr lvl="4"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5pPr>
            <a:lvl6pPr lvl="5"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6pPr>
            <a:lvl7pPr lvl="6"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7pPr>
            <a:lvl8pPr lvl="7"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8pPr>
            <a:lvl9pPr lvl="8"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9pPr>
          </a:lstStyle>
          <a:p/>
        </p:txBody>
      </p:sp>
      <p:sp>
        <p:nvSpPr>
          <p:cNvPr id="164" name="Google Shape;164;p14"/>
          <p:cNvSpPr txBox="1"/>
          <p:nvPr>
            <p:ph idx="8" type="subTitle"/>
          </p:nvPr>
        </p:nvSpPr>
        <p:spPr>
          <a:xfrm>
            <a:off x="5554400" y="3438800"/>
            <a:ext cx="2294700" cy="7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65" name="Google Shape;165;p14"/>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rot="-5400000">
            <a:off x="7360700" y="3339750"/>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130637" y="3339750"/>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rot="10800000">
            <a:off x="7539475" y="-14137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3647332" y="4475725"/>
            <a:ext cx="2762297" cy="1447420"/>
          </a:xfrm>
          <a:custGeom>
            <a:rect b="b" l="l" r="r" t="t"/>
            <a:pathLst>
              <a:path extrusionOk="0" h="4936" w="9420">
                <a:moveTo>
                  <a:pt x="3844" y="1"/>
                </a:moveTo>
                <a:cubicBezTo>
                  <a:pt x="3730" y="1"/>
                  <a:pt x="3616" y="9"/>
                  <a:pt x="3506" y="19"/>
                </a:cubicBezTo>
                <a:cubicBezTo>
                  <a:pt x="2866" y="79"/>
                  <a:pt x="2199" y="267"/>
                  <a:pt x="1629" y="567"/>
                </a:cubicBezTo>
                <a:cubicBezTo>
                  <a:pt x="1275" y="753"/>
                  <a:pt x="955" y="994"/>
                  <a:pt x="655" y="1256"/>
                </a:cubicBezTo>
                <a:cubicBezTo>
                  <a:pt x="519" y="1348"/>
                  <a:pt x="390" y="1464"/>
                  <a:pt x="283" y="1598"/>
                </a:cubicBezTo>
                <a:cubicBezTo>
                  <a:pt x="197" y="1681"/>
                  <a:pt x="113" y="1763"/>
                  <a:pt x="30" y="1847"/>
                </a:cubicBezTo>
                <a:cubicBezTo>
                  <a:pt x="13" y="1864"/>
                  <a:pt x="29" y="1888"/>
                  <a:pt x="47" y="1888"/>
                </a:cubicBezTo>
                <a:cubicBezTo>
                  <a:pt x="53" y="1888"/>
                  <a:pt x="58" y="1886"/>
                  <a:pt x="63" y="1881"/>
                </a:cubicBezTo>
                <a:cubicBezTo>
                  <a:pt x="94" y="1850"/>
                  <a:pt x="125" y="1819"/>
                  <a:pt x="155" y="1790"/>
                </a:cubicBezTo>
                <a:lnTo>
                  <a:pt x="155" y="1790"/>
                </a:lnTo>
                <a:cubicBezTo>
                  <a:pt x="53" y="1972"/>
                  <a:pt x="1" y="2176"/>
                  <a:pt x="30" y="2385"/>
                </a:cubicBezTo>
                <a:cubicBezTo>
                  <a:pt x="68" y="2648"/>
                  <a:pt x="288" y="2839"/>
                  <a:pt x="508" y="2963"/>
                </a:cubicBezTo>
                <a:cubicBezTo>
                  <a:pt x="662" y="3051"/>
                  <a:pt x="831" y="3086"/>
                  <a:pt x="1002" y="3086"/>
                </a:cubicBezTo>
                <a:cubicBezTo>
                  <a:pt x="1104" y="3086"/>
                  <a:pt x="1208" y="3073"/>
                  <a:pt x="1309" y="3052"/>
                </a:cubicBezTo>
                <a:cubicBezTo>
                  <a:pt x="1855" y="2938"/>
                  <a:pt x="2378" y="2586"/>
                  <a:pt x="2947" y="2586"/>
                </a:cubicBezTo>
                <a:cubicBezTo>
                  <a:pt x="3018" y="2586"/>
                  <a:pt x="3089" y="2591"/>
                  <a:pt x="3162" y="2603"/>
                </a:cubicBezTo>
                <a:cubicBezTo>
                  <a:pt x="3441" y="2650"/>
                  <a:pt x="3590" y="2967"/>
                  <a:pt x="3669" y="3206"/>
                </a:cubicBezTo>
                <a:cubicBezTo>
                  <a:pt x="3704" y="3310"/>
                  <a:pt x="3728" y="3416"/>
                  <a:pt x="3746" y="3524"/>
                </a:cubicBezTo>
                <a:cubicBezTo>
                  <a:pt x="3756" y="3582"/>
                  <a:pt x="3800" y="3648"/>
                  <a:pt x="3825" y="3700"/>
                </a:cubicBezTo>
                <a:cubicBezTo>
                  <a:pt x="3860" y="3777"/>
                  <a:pt x="3897" y="3852"/>
                  <a:pt x="3938" y="3924"/>
                </a:cubicBezTo>
                <a:cubicBezTo>
                  <a:pt x="4075" y="4171"/>
                  <a:pt x="4263" y="4358"/>
                  <a:pt x="4511" y="4494"/>
                </a:cubicBezTo>
                <a:cubicBezTo>
                  <a:pt x="4786" y="4644"/>
                  <a:pt x="5088" y="4740"/>
                  <a:pt x="5392" y="4809"/>
                </a:cubicBezTo>
                <a:cubicBezTo>
                  <a:pt x="5701" y="4879"/>
                  <a:pt x="6018" y="4912"/>
                  <a:pt x="6334" y="4928"/>
                </a:cubicBezTo>
                <a:cubicBezTo>
                  <a:pt x="6416" y="4932"/>
                  <a:pt x="6497" y="4935"/>
                  <a:pt x="6577" y="4935"/>
                </a:cubicBezTo>
                <a:cubicBezTo>
                  <a:pt x="6761" y="4935"/>
                  <a:pt x="6942" y="4921"/>
                  <a:pt x="7125" y="4881"/>
                </a:cubicBezTo>
                <a:cubicBezTo>
                  <a:pt x="8090" y="4675"/>
                  <a:pt x="9107" y="3943"/>
                  <a:pt x="9319" y="2934"/>
                </a:cubicBezTo>
                <a:cubicBezTo>
                  <a:pt x="9420" y="2455"/>
                  <a:pt x="9038" y="2106"/>
                  <a:pt x="8652" y="1907"/>
                </a:cubicBezTo>
                <a:cubicBezTo>
                  <a:pt x="8090" y="1616"/>
                  <a:pt x="7452" y="1588"/>
                  <a:pt x="6840" y="1482"/>
                </a:cubicBezTo>
                <a:cubicBezTo>
                  <a:pt x="6139" y="1359"/>
                  <a:pt x="5443" y="1065"/>
                  <a:pt x="4964" y="523"/>
                </a:cubicBezTo>
                <a:cubicBezTo>
                  <a:pt x="4795" y="332"/>
                  <a:pt x="4602" y="179"/>
                  <a:pt x="4364" y="85"/>
                </a:cubicBezTo>
                <a:cubicBezTo>
                  <a:pt x="4199" y="21"/>
                  <a:pt x="4021" y="1"/>
                  <a:pt x="38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numbers">
  <p:cSld name="BIG_NUMBER_2">
    <p:bg>
      <p:bgPr>
        <a:solidFill>
          <a:schemeClr val="lt2"/>
        </a:solidFill>
      </p:bgPr>
    </p:bg>
    <p:spTree>
      <p:nvGrpSpPr>
        <p:cNvPr id="170" name="Shape 170"/>
        <p:cNvGrpSpPr/>
        <p:nvPr/>
      </p:nvGrpSpPr>
      <p:grpSpPr>
        <a:xfrm>
          <a:off x="0" y="0"/>
          <a:ext cx="0" cy="0"/>
          <a:chOff x="0" y="0"/>
          <a:chExt cx="0" cy="0"/>
        </a:xfrm>
      </p:grpSpPr>
      <p:sp>
        <p:nvSpPr>
          <p:cNvPr id="171" name="Google Shape;171;p15"/>
          <p:cNvSpPr txBox="1"/>
          <p:nvPr>
            <p:ph hasCustomPrompt="1" type="title"/>
          </p:nvPr>
        </p:nvSpPr>
        <p:spPr>
          <a:xfrm>
            <a:off x="4572000" y="826225"/>
            <a:ext cx="3858600" cy="63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172" name="Google Shape;172;p15"/>
          <p:cNvSpPr txBox="1"/>
          <p:nvPr>
            <p:ph idx="1" type="subTitle"/>
          </p:nvPr>
        </p:nvSpPr>
        <p:spPr>
          <a:xfrm>
            <a:off x="4572000" y="1322175"/>
            <a:ext cx="38586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3" name="Google Shape;173;p15"/>
          <p:cNvSpPr txBox="1"/>
          <p:nvPr>
            <p:ph hasCustomPrompt="1" idx="2" type="title"/>
          </p:nvPr>
        </p:nvSpPr>
        <p:spPr>
          <a:xfrm>
            <a:off x="4572000" y="3322525"/>
            <a:ext cx="3858600" cy="63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174" name="Google Shape;174;p15"/>
          <p:cNvSpPr txBox="1"/>
          <p:nvPr>
            <p:ph idx="3" type="subTitle"/>
          </p:nvPr>
        </p:nvSpPr>
        <p:spPr>
          <a:xfrm>
            <a:off x="4572000" y="3818375"/>
            <a:ext cx="38586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5" name="Google Shape;175;p15"/>
          <p:cNvSpPr txBox="1"/>
          <p:nvPr>
            <p:ph hasCustomPrompt="1" idx="4" type="title"/>
          </p:nvPr>
        </p:nvSpPr>
        <p:spPr>
          <a:xfrm>
            <a:off x="4572000" y="2140175"/>
            <a:ext cx="3858600" cy="63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176" name="Google Shape;176;p15"/>
          <p:cNvSpPr txBox="1"/>
          <p:nvPr>
            <p:ph idx="5" type="subTitle"/>
          </p:nvPr>
        </p:nvSpPr>
        <p:spPr>
          <a:xfrm>
            <a:off x="4572000" y="2636125"/>
            <a:ext cx="38586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7" name="Google Shape;177;p15"/>
          <p:cNvSpPr/>
          <p:nvPr/>
        </p:nvSpPr>
        <p:spPr>
          <a:xfrm rot="5400000">
            <a:off x="2696179" y="-2221719"/>
            <a:ext cx="3818852" cy="11160290"/>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rot="10800000">
            <a:off x="7427175" y="-962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MAIN_POINT_1">
    <p:bg>
      <p:bgPr>
        <a:solidFill>
          <a:schemeClr val="lt2"/>
        </a:solidFill>
      </p:bgPr>
    </p:bg>
    <p:spTree>
      <p:nvGrpSpPr>
        <p:cNvPr id="180" name="Shape 180"/>
        <p:cNvGrpSpPr/>
        <p:nvPr/>
      </p:nvGrpSpPr>
      <p:grpSpPr>
        <a:xfrm>
          <a:off x="0" y="0"/>
          <a:ext cx="0" cy="0"/>
          <a:chOff x="0" y="0"/>
          <a:chExt cx="0" cy="0"/>
        </a:xfrm>
      </p:grpSpPr>
      <p:sp>
        <p:nvSpPr>
          <p:cNvPr id="181" name="Google Shape;181;p16"/>
          <p:cNvSpPr txBox="1"/>
          <p:nvPr>
            <p:ph type="ctrTitle"/>
          </p:nvPr>
        </p:nvSpPr>
        <p:spPr>
          <a:xfrm>
            <a:off x="1638600" y="926249"/>
            <a:ext cx="5866800" cy="93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Font typeface="Bevan"/>
              <a:buNone/>
              <a:defRPr sz="5200">
                <a:latin typeface="Bevan"/>
                <a:ea typeface="Bevan"/>
                <a:cs typeface="Bevan"/>
                <a:sym typeface="Bevan"/>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2" name="Google Shape;182;p16"/>
          <p:cNvSpPr/>
          <p:nvPr/>
        </p:nvSpPr>
        <p:spPr>
          <a:xfrm rot="5400000">
            <a:off x="3228736" y="-3651756"/>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rot="5400000">
            <a:off x="3026975" y="-1615998"/>
            <a:ext cx="3818852" cy="9872798"/>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rot="5400000">
            <a:off x="-474944" y="276634"/>
            <a:ext cx="4269303" cy="3653386"/>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txBox="1"/>
          <p:nvPr/>
        </p:nvSpPr>
        <p:spPr>
          <a:xfrm>
            <a:off x="1215750" y="2864063"/>
            <a:ext cx="6712500" cy="7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Dosis"/>
                <a:ea typeface="Dosis"/>
                <a:cs typeface="Dosis"/>
                <a:sym typeface="Dosis"/>
              </a:rPr>
              <a:t>CREDITS: This presentation template was created by </a:t>
            </a:r>
            <a:r>
              <a:rPr lang="en" sz="1600">
                <a:solidFill>
                  <a:schemeClr val="dk2"/>
                </a:solidFill>
                <a:uFill>
                  <a:noFill/>
                </a:uFill>
                <a:latin typeface="Dosis"/>
                <a:ea typeface="Dosis"/>
                <a:cs typeface="Dosis"/>
                <a:sym typeface="Dosis"/>
                <a:hlinkClick r:id="rId2">
                  <a:extLst>
                    <a:ext uri="{A12FA001-AC4F-418D-AE19-62706E023703}">
                      <ahyp:hlinkClr val="tx"/>
                    </a:ext>
                  </a:extLst>
                </a:hlinkClick>
              </a:rPr>
              <a:t>Slidesgo</a:t>
            </a:r>
            <a:r>
              <a:rPr lang="en" sz="1600">
                <a:solidFill>
                  <a:schemeClr val="dk2"/>
                </a:solidFill>
                <a:latin typeface="Dosis"/>
                <a:ea typeface="Dosis"/>
                <a:cs typeface="Dosis"/>
                <a:sym typeface="Dosis"/>
              </a:rPr>
              <a:t>, including icons from </a:t>
            </a:r>
            <a:r>
              <a:rPr lang="en" sz="1600">
                <a:solidFill>
                  <a:schemeClr val="dk2"/>
                </a:solidFill>
                <a:uFill>
                  <a:noFill/>
                </a:uFill>
                <a:latin typeface="Dosis"/>
                <a:ea typeface="Dosis"/>
                <a:cs typeface="Dosis"/>
                <a:sym typeface="Dosis"/>
                <a:hlinkClick r:id="rId3">
                  <a:extLst>
                    <a:ext uri="{A12FA001-AC4F-418D-AE19-62706E023703}">
                      <ahyp:hlinkClr val="tx"/>
                    </a:ext>
                  </a:extLst>
                </a:hlinkClick>
              </a:rPr>
              <a:t>Flaticon</a:t>
            </a:r>
            <a:r>
              <a:rPr lang="en" sz="1600">
                <a:solidFill>
                  <a:schemeClr val="dk2"/>
                </a:solidFill>
                <a:latin typeface="Dosis"/>
                <a:ea typeface="Dosis"/>
                <a:cs typeface="Dosis"/>
                <a:sym typeface="Dosis"/>
              </a:rPr>
              <a:t>, infographics &amp; images by </a:t>
            </a:r>
            <a:r>
              <a:rPr lang="en" sz="1600">
                <a:solidFill>
                  <a:schemeClr val="dk2"/>
                </a:solidFill>
                <a:uFill>
                  <a:noFill/>
                </a:uFill>
                <a:latin typeface="Dosis"/>
                <a:ea typeface="Dosis"/>
                <a:cs typeface="Dosis"/>
                <a:sym typeface="Dosis"/>
                <a:hlinkClick r:id="rId4">
                  <a:extLst>
                    <a:ext uri="{A12FA001-AC4F-418D-AE19-62706E023703}">
                      <ahyp:hlinkClr val="tx"/>
                    </a:ext>
                  </a:extLst>
                </a:hlinkClick>
              </a:rPr>
              <a:t>Freepik</a:t>
            </a:r>
            <a:r>
              <a:rPr lang="en" sz="1600">
                <a:solidFill>
                  <a:schemeClr val="dk2"/>
                </a:solidFill>
                <a:latin typeface="Dosis"/>
                <a:ea typeface="Dosis"/>
                <a:cs typeface="Dosis"/>
                <a:sym typeface="Dosis"/>
              </a:rPr>
              <a:t> and illustrations by </a:t>
            </a:r>
            <a:r>
              <a:rPr lang="en" sz="1600">
                <a:solidFill>
                  <a:schemeClr val="dk2"/>
                </a:solidFill>
                <a:uFill>
                  <a:noFill/>
                </a:uFill>
                <a:latin typeface="Dosis"/>
                <a:ea typeface="Dosis"/>
                <a:cs typeface="Dosis"/>
                <a:sym typeface="Dosis"/>
                <a:hlinkClick r:id="rId5">
                  <a:extLst>
                    <a:ext uri="{A12FA001-AC4F-418D-AE19-62706E023703}">
                      <ahyp:hlinkClr val="tx"/>
                    </a:ext>
                  </a:extLst>
                </a:hlinkClick>
              </a:rPr>
              <a:t>Stories.</a:t>
            </a:r>
            <a:endParaRPr sz="1600">
              <a:solidFill>
                <a:schemeClr val="dk2"/>
              </a:solidFill>
              <a:latin typeface="Dosis"/>
              <a:ea typeface="Dosis"/>
              <a:cs typeface="Dosis"/>
              <a:sym typeface="Dosis"/>
            </a:endParaRPr>
          </a:p>
        </p:txBody>
      </p:sp>
      <p:sp>
        <p:nvSpPr>
          <p:cNvPr id="186" name="Google Shape;186;p16"/>
          <p:cNvSpPr txBox="1"/>
          <p:nvPr>
            <p:ph idx="1" type="subTitle"/>
          </p:nvPr>
        </p:nvSpPr>
        <p:spPr>
          <a:xfrm>
            <a:off x="1215750" y="2462513"/>
            <a:ext cx="6712500" cy="45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Font typeface="Dosis"/>
              <a:buNone/>
              <a:defRPr sz="1600">
                <a:solidFill>
                  <a:schemeClr val="lt1"/>
                </a:solidFill>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7" name="Google Shape;187;p16"/>
          <p:cNvSpPr txBox="1"/>
          <p:nvPr>
            <p:ph idx="2" type="subTitle"/>
          </p:nvPr>
        </p:nvSpPr>
        <p:spPr>
          <a:xfrm>
            <a:off x="1215750" y="3562813"/>
            <a:ext cx="6712500" cy="45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8" name="Google Shape;188;p16"/>
          <p:cNvSpPr/>
          <p:nvPr/>
        </p:nvSpPr>
        <p:spPr>
          <a:xfrm rot="-5400000">
            <a:off x="5234856" y="1493709"/>
            <a:ext cx="4269303" cy="3653386"/>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 photo">
  <p:cSld name="MAIN_POINT_1_1">
    <p:bg>
      <p:bgPr>
        <a:solidFill>
          <a:schemeClr val="lt2"/>
        </a:solidFill>
      </p:bgPr>
    </p:bg>
    <p:spTree>
      <p:nvGrpSpPr>
        <p:cNvPr id="189" name="Shape 189"/>
        <p:cNvGrpSpPr/>
        <p:nvPr/>
      </p:nvGrpSpPr>
      <p:grpSpPr>
        <a:xfrm>
          <a:off x="0" y="0"/>
          <a:ext cx="0" cy="0"/>
          <a:chOff x="0" y="0"/>
          <a:chExt cx="0" cy="0"/>
        </a:xfrm>
      </p:grpSpPr>
      <p:sp>
        <p:nvSpPr>
          <p:cNvPr id="190" name="Google Shape;190;p17"/>
          <p:cNvSpPr/>
          <p:nvPr/>
        </p:nvSpPr>
        <p:spPr>
          <a:xfrm rot="5400000">
            <a:off x="3199288" y="-1259210"/>
            <a:ext cx="3818852" cy="10260423"/>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rot="5400000">
            <a:off x="-1049044" y="143559"/>
            <a:ext cx="4269303" cy="3653386"/>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txBox="1"/>
          <p:nvPr>
            <p:ph idx="1" type="subTitle"/>
          </p:nvPr>
        </p:nvSpPr>
        <p:spPr>
          <a:xfrm>
            <a:off x="1152425" y="2438150"/>
            <a:ext cx="3565800" cy="109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193" name="Google Shape;193;p17"/>
          <p:cNvSpPr txBox="1"/>
          <p:nvPr>
            <p:ph type="title"/>
          </p:nvPr>
        </p:nvSpPr>
        <p:spPr>
          <a:xfrm>
            <a:off x="1152425" y="1509850"/>
            <a:ext cx="3565800" cy="831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ONLY_1_1">
    <p:bg>
      <p:bgPr>
        <a:solidFill>
          <a:schemeClr val="lt2"/>
        </a:solidFill>
      </p:bgPr>
    </p:bg>
    <p:spTree>
      <p:nvGrpSpPr>
        <p:cNvPr id="194" name="Shape 194"/>
        <p:cNvGrpSpPr/>
        <p:nvPr/>
      </p:nvGrpSpPr>
      <p:grpSpPr>
        <a:xfrm>
          <a:off x="0" y="0"/>
          <a:ext cx="0" cy="0"/>
          <a:chOff x="0" y="0"/>
          <a:chExt cx="0" cy="0"/>
        </a:xfrm>
      </p:grpSpPr>
      <p:sp>
        <p:nvSpPr>
          <p:cNvPr id="195" name="Google Shape;195;p18"/>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p:txBody>
      </p:sp>
      <p:sp>
        <p:nvSpPr>
          <p:cNvPr id="196" name="Google Shape;196;p18"/>
          <p:cNvSpPr txBox="1"/>
          <p:nvPr>
            <p:ph idx="1" type="subTitle"/>
          </p:nvPr>
        </p:nvSpPr>
        <p:spPr>
          <a:xfrm>
            <a:off x="713225" y="2712238"/>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1pPr>
            <a:lvl2pPr lvl="1"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2pPr>
            <a:lvl3pPr lvl="2"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3pPr>
            <a:lvl4pPr lvl="3"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4pPr>
            <a:lvl5pPr lvl="4"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5pPr>
            <a:lvl6pPr lvl="5"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6pPr>
            <a:lvl7pPr lvl="6"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7pPr>
            <a:lvl8pPr lvl="7"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8pPr>
            <a:lvl9pPr lvl="8"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9pPr>
          </a:lstStyle>
          <a:p/>
        </p:txBody>
      </p:sp>
      <p:sp>
        <p:nvSpPr>
          <p:cNvPr id="197" name="Google Shape;197;p18"/>
          <p:cNvSpPr txBox="1"/>
          <p:nvPr>
            <p:ph idx="2" type="subTitle"/>
          </p:nvPr>
        </p:nvSpPr>
        <p:spPr>
          <a:xfrm>
            <a:off x="713225" y="29559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98" name="Google Shape;198;p18"/>
          <p:cNvSpPr/>
          <p:nvPr/>
        </p:nvSpPr>
        <p:spPr>
          <a:xfrm rot="-2700000">
            <a:off x="5766410" y="4351305"/>
            <a:ext cx="4618733" cy="2420177"/>
          </a:xfrm>
          <a:custGeom>
            <a:rect b="b" l="l" r="r" t="t"/>
            <a:pathLst>
              <a:path extrusionOk="0" h="4936" w="9420">
                <a:moveTo>
                  <a:pt x="3844" y="1"/>
                </a:moveTo>
                <a:cubicBezTo>
                  <a:pt x="3730" y="1"/>
                  <a:pt x="3616" y="9"/>
                  <a:pt x="3506" y="19"/>
                </a:cubicBezTo>
                <a:cubicBezTo>
                  <a:pt x="2866" y="79"/>
                  <a:pt x="2199" y="267"/>
                  <a:pt x="1629" y="567"/>
                </a:cubicBezTo>
                <a:cubicBezTo>
                  <a:pt x="1275" y="753"/>
                  <a:pt x="955" y="994"/>
                  <a:pt x="655" y="1256"/>
                </a:cubicBezTo>
                <a:cubicBezTo>
                  <a:pt x="519" y="1348"/>
                  <a:pt x="390" y="1464"/>
                  <a:pt x="283" y="1598"/>
                </a:cubicBezTo>
                <a:cubicBezTo>
                  <a:pt x="197" y="1681"/>
                  <a:pt x="113" y="1763"/>
                  <a:pt x="30" y="1847"/>
                </a:cubicBezTo>
                <a:cubicBezTo>
                  <a:pt x="13" y="1864"/>
                  <a:pt x="29" y="1888"/>
                  <a:pt x="47" y="1888"/>
                </a:cubicBezTo>
                <a:cubicBezTo>
                  <a:pt x="53" y="1888"/>
                  <a:pt x="58" y="1886"/>
                  <a:pt x="63" y="1881"/>
                </a:cubicBezTo>
                <a:cubicBezTo>
                  <a:pt x="94" y="1850"/>
                  <a:pt x="125" y="1819"/>
                  <a:pt x="155" y="1790"/>
                </a:cubicBezTo>
                <a:lnTo>
                  <a:pt x="155" y="1790"/>
                </a:lnTo>
                <a:cubicBezTo>
                  <a:pt x="53" y="1972"/>
                  <a:pt x="1" y="2176"/>
                  <a:pt x="30" y="2385"/>
                </a:cubicBezTo>
                <a:cubicBezTo>
                  <a:pt x="68" y="2648"/>
                  <a:pt x="288" y="2839"/>
                  <a:pt x="508" y="2963"/>
                </a:cubicBezTo>
                <a:cubicBezTo>
                  <a:pt x="662" y="3051"/>
                  <a:pt x="831" y="3086"/>
                  <a:pt x="1002" y="3086"/>
                </a:cubicBezTo>
                <a:cubicBezTo>
                  <a:pt x="1104" y="3086"/>
                  <a:pt x="1208" y="3073"/>
                  <a:pt x="1309" y="3052"/>
                </a:cubicBezTo>
                <a:cubicBezTo>
                  <a:pt x="1855" y="2938"/>
                  <a:pt x="2378" y="2586"/>
                  <a:pt x="2947" y="2586"/>
                </a:cubicBezTo>
                <a:cubicBezTo>
                  <a:pt x="3018" y="2586"/>
                  <a:pt x="3089" y="2591"/>
                  <a:pt x="3162" y="2603"/>
                </a:cubicBezTo>
                <a:cubicBezTo>
                  <a:pt x="3441" y="2650"/>
                  <a:pt x="3590" y="2967"/>
                  <a:pt x="3669" y="3206"/>
                </a:cubicBezTo>
                <a:cubicBezTo>
                  <a:pt x="3704" y="3310"/>
                  <a:pt x="3728" y="3416"/>
                  <a:pt x="3746" y="3524"/>
                </a:cubicBezTo>
                <a:cubicBezTo>
                  <a:pt x="3756" y="3582"/>
                  <a:pt x="3800" y="3648"/>
                  <a:pt x="3825" y="3700"/>
                </a:cubicBezTo>
                <a:cubicBezTo>
                  <a:pt x="3860" y="3777"/>
                  <a:pt x="3897" y="3852"/>
                  <a:pt x="3938" y="3924"/>
                </a:cubicBezTo>
                <a:cubicBezTo>
                  <a:pt x="4075" y="4171"/>
                  <a:pt x="4263" y="4358"/>
                  <a:pt x="4511" y="4494"/>
                </a:cubicBezTo>
                <a:cubicBezTo>
                  <a:pt x="4786" y="4644"/>
                  <a:pt x="5088" y="4740"/>
                  <a:pt x="5392" y="4809"/>
                </a:cubicBezTo>
                <a:cubicBezTo>
                  <a:pt x="5701" y="4879"/>
                  <a:pt x="6018" y="4912"/>
                  <a:pt x="6334" y="4928"/>
                </a:cubicBezTo>
                <a:cubicBezTo>
                  <a:pt x="6416" y="4932"/>
                  <a:pt x="6497" y="4935"/>
                  <a:pt x="6577" y="4935"/>
                </a:cubicBezTo>
                <a:cubicBezTo>
                  <a:pt x="6761" y="4935"/>
                  <a:pt x="6942" y="4921"/>
                  <a:pt x="7125" y="4881"/>
                </a:cubicBezTo>
                <a:cubicBezTo>
                  <a:pt x="8090" y="4675"/>
                  <a:pt x="9107" y="3943"/>
                  <a:pt x="9319" y="2934"/>
                </a:cubicBezTo>
                <a:cubicBezTo>
                  <a:pt x="9420" y="2455"/>
                  <a:pt x="9038" y="2106"/>
                  <a:pt x="8652" y="1907"/>
                </a:cubicBezTo>
                <a:cubicBezTo>
                  <a:pt x="8090" y="1616"/>
                  <a:pt x="7452" y="1588"/>
                  <a:pt x="6840" y="1482"/>
                </a:cubicBezTo>
                <a:cubicBezTo>
                  <a:pt x="6139" y="1359"/>
                  <a:pt x="5443" y="1065"/>
                  <a:pt x="4964" y="523"/>
                </a:cubicBezTo>
                <a:cubicBezTo>
                  <a:pt x="4795" y="332"/>
                  <a:pt x="4602" y="179"/>
                  <a:pt x="4364" y="85"/>
                </a:cubicBezTo>
                <a:cubicBezTo>
                  <a:pt x="4199" y="21"/>
                  <a:pt x="4021" y="1"/>
                  <a:pt x="38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txBox="1"/>
          <p:nvPr>
            <p:ph idx="3" type="subTitle"/>
          </p:nvPr>
        </p:nvSpPr>
        <p:spPr>
          <a:xfrm>
            <a:off x="6136025" y="2712238"/>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1pPr>
            <a:lvl2pPr lvl="1"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2pPr>
            <a:lvl3pPr lvl="2"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3pPr>
            <a:lvl4pPr lvl="3"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4pPr>
            <a:lvl5pPr lvl="4"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5pPr>
            <a:lvl6pPr lvl="5"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6pPr>
            <a:lvl7pPr lvl="6"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7pPr>
            <a:lvl8pPr lvl="7"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8pPr>
            <a:lvl9pPr lvl="8"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9pPr>
          </a:lstStyle>
          <a:p/>
        </p:txBody>
      </p:sp>
      <p:sp>
        <p:nvSpPr>
          <p:cNvPr id="200" name="Google Shape;200;p18"/>
          <p:cNvSpPr txBox="1"/>
          <p:nvPr>
            <p:ph idx="4" type="subTitle"/>
          </p:nvPr>
        </p:nvSpPr>
        <p:spPr>
          <a:xfrm>
            <a:off x="6136025" y="29559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01" name="Google Shape;201;p18"/>
          <p:cNvSpPr txBox="1"/>
          <p:nvPr>
            <p:ph idx="5" type="subTitle"/>
          </p:nvPr>
        </p:nvSpPr>
        <p:spPr>
          <a:xfrm>
            <a:off x="3424625" y="2712238"/>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1pPr>
            <a:lvl2pPr lvl="1"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2pPr>
            <a:lvl3pPr lvl="2"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3pPr>
            <a:lvl4pPr lvl="3"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4pPr>
            <a:lvl5pPr lvl="4"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5pPr>
            <a:lvl6pPr lvl="5"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6pPr>
            <a:lvl7pPr lvl="6"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7pPr>
            <a:lvl8pPr lvl="7"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8pPr>
            <a:lvl9pPr lvl="8"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9pPr>
          </a:lstStyle>
          <a:p/>
        </p:txBody>
      </p:sp>
      <p:sp>
        <p:nvSpPr>
          <p:cNvPr id="202" name="Google Shape;202;p18"/>
          <p:cNvSpPr txBox="1"/>
          <p:nvPr>
            <p:ph idx="6" type="subTitle"/>
          </p:nvPr>
        </p:nvSpPr>
        <p:spPr>
          <a:xfrm>
            <a:off x="3424625" y="29559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03" name="Google Shape;203;p18"/>
          <p:cNvSpPr/>
          <p:nvPr/>
        </p:nvSpPr>
        <p:spPr>
          <a:xfrm rot="10800000">
            <a:off x="7416337" y="-125262"/>
            <a:ext cx="1782588" cy="1865512"/>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rot="-4330770">
            <a:off x="-1867549" y="-1418823"/>
            <a:ext cx="4618721" cy="2420171"/>
          </a:xfrm>
          <a:custGeom>
            <a:rect b="b" l="l" r="r" t="t"/>
            <a:pathLst>
              <a:path extrusionOk="0" h="4936" w="9420">
                <a:moveTo>
                  <a:pt x="3844" y="1"/>
                </a:moveTo>
                <a:cubicBezTo>
                  <a:pt x="3730" y="1"/>
                  <a:pt x="3616" y="9"/>
                  <a:pt x="3506" y="19"/>
                </a:cubicBezTo>
                <a:cubicBezTo>
                  <a:pt x="2866" y="79"/>
                  <a:pt x="2199" y="267"/>
                  <a:pt x="1629" y="567"/>
                </a:cubicBezTo>
                <a:cubicBezTo>
                  <a:pt x="1275" y="753"/>
                  <a:pt x="955" y="994"/>
                  <a:pt x="655" y="1256"/>
                </a:cubicBezTo>
                <a:cubicBezTo>
                  <a:pt x="519" y="1348"/>
                  <a:pt x="390" y="1464"/>
                  <a:pt x="283" y="1598"/>
                </a:cubicBezTo>
                <a:cubicBezTo>
                  <a:pt x="197" y="1681"/>
                  <a:pt x="113" y="1763"/>
                  <a:pt x="30" y="1847"/>
                </a:cubicBezTo>
                <a:cubicBezTo>
                  <a:pt x="13" y="1864"/>
                  <a:pt x="29" y="1888"/>
                  <a:pt x="47" y="1888"/>
                </a:cubicBezTo>
                <a:cubicBezTo>
                  <a:pt x="53" y="1888"/>
                  <a:pt x="58" y="1886"/>
                  <a:pt x="63" y="1881"/>
                </a:cubicBezTo>
                <a:cubicBezTo>
                  <a:pt x="94" y="1850"/>
                  <a:pt x="125" y="1819"/>
                  <a:pt x="155" y="1790"/>
                </a:cubicBezTo>
                <a:lnTo>
                  <a:pt x="155" y="1790"/>
                </a:lnTo>
                <a:cubicBezTo>
                  <a:pt x="53" y="1972"/>
                  <a:pt x="1" y="2176"/>
                  <a:pt x="30" y="2385"/>
                </a:cubicBezTo>
                <a:cubicBezTo>
                  <a:pt x="68" y="2648"/>
                  <a:pt x="288" y="2839"/>
                  <a:pt x="508" y="2963"/>
                </a:cubicBezTo>
                <a:cubicBezTo>
                  <a:pt x="662" y="3051"/>
                  <a:pt x="831" y="3086"/>
                  <a:pt x="1002" y="3086"/>
                </a:cubicBezTo>
                <a:cubicBezTo>
                  <a:pt x="1104" y="3086"/>
                  <a:pt x="1208" y="3073"/>
                  <a:pt x="1309" y="3052"/>
                </a:cubicBezTo>
                <a:cubicBezTo>
                  <a:pt x="1855" y="2938"/>
                  <a:pt x="2378" y="2586"/>
                  <a:pt x="2947" y="2586"/>
                </a:cubicBezTo>
                <a:cubicBezTo>
                  <a:pt x="3018" y="2586"/>
                  <a:pt x="3089" y="2591"/>
                  <a:pt x="3162" y="2603"/>
                </a:cubicBezTo>
                <a:cubicBezTo>
                  <a:pt x="3441" y="2650"/>
                  <a:pt x="3590" y="2967"/>
                  <a:pt x="3669" y="3206"/>
                </a:cubicBezTo>
                <a:cubicBezTo>
                  <a:pt x="3704" y="3310"/>
                  <a:pt x="3728" y="3416"/>
                  <a:pt x="3746" y="3524"/>
                </a:cubicBezTo>
                <a:cubicBezTo>
                  <a:pt x="3756" y="3582"/>
                  <a:pt x="3800" y="3648"/>
                  <a:pt x="3825" y="3700"/>
                </a:cubicBezTo>
                <a:cubicBezTo>
                  <a:pt x="3860" y="3777"/>
                  <a:pt x="3897" y="3852"/>
                  <a:pt x="3938" y="3924"/>
                </a:cubicBezTo>
                <a:cubicBezTo>
                  <a:pt x="4075" y="4171"/>
                  <a:pt x="4263" y="4358"/>
                  <a:pt x="4511" y="4494"/>
                </a:cubicBezTo>
                <a:cubicBezTo>
                  <a:pt x="4786" y="4644"/>
                  <a:pt x="5088" y="4740"/>
                  <a:pt x="5392" y="4809"/>
                </a:cubicBezTo>
                <a:cubicBezTo>
                  <a:pt x="5701" y="4879"/>
                  <a:pt x="6018" y="4912"/>
                  <a:pt x="6334" y="4928"/>
                </a:cubicBezTo>
                <a:cubicBezTo>
                  <a:pt x="6416" y="4932"/>
                  <a:pt x="6497" y="4935"/>
                  <a:pt x="6577" y="4935"/>
                </a:cubicBezTo>
                <a:cubicBezTo>
                  <a:pt x="6761" y="4935"/>
                  <a:pt x="6942" y="4921"/>
                  <a:pt x="7125" y="4881"/>
                </a:cubicBezTo>
                <a:cubicBezTo>
                  <a:pt x="8090" y="4675"/>
                  <a:pt x="9107" y="3943"/>
                  <a:pt x="9319" y="2934"/>
                </a:cubicBezTo>
                <a:cubicBezTo>
                  <a:pt x="9420" y="2455"/>
                  <a:pt x="9038" y="2106"/>
                  <a:pt x="8652" y="1907"/>
                </a:cubicBezTo>
                <a:cubicBezTo>
                  <a:pt x="8090" y="1616"/>
                  <a:pt x="7452" y="1588"/>
                  <a:pt x="6840" y="1482"/>
                </a:cubicBezTo>
                <a:cubicBezTo>
                  <a:pt x="6139" y="1359"/>
                  <a:pt x="5443" y="1065"/>
                  <a:pt x="4964" y="523"/>
                </a:cubicBezTo>
                <a:cubicBezTo>
                  <a:pt x="4795" y="332"/>
                  <a:pt x="4602" y="179"/>
                  <a:pt x="4364" y="85"/>
                </a:cubicBezTo>
                <a:cubicBezTo>
                  <a:pt x="4199" y="21"/>
                  <a:pt x="4021" y="1"/>
                  <a:pt x="38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a:off x="-57538" y="3371588"/>
            <a:ext cx="1782588" cy="1865512"/>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TITLE_ONLY_2">
    <p:bg>
      <p:bgPr>
        <a:solidFill>
          <a:schemeClr val="lt2"/>
        </a:solidFill>
      </p:bgPr>
    </p:bg>
    <p:spTree>
      <p:nvGrpSpPr>
        <p:cNvPr id="206" name="Shape 206"/>
        <p:cNvGrpSpPr/>
        <p:nvPr/>
      </p:nvGrpSpPr>
      <p:grpSpPr>
        <a:xfrm>
          <a:off x="0" y="0"/>
          <a:ext cx="0" cy="0"/>
          <a:chOff x="0" y="0"/>
          <a:chExt cx="0" cy="0"/>
        </a:xfrm>
      </p:grpSpPr>
      <p:sp>
        <p:nvSpPr>
          <p:cNvPr id="207" name="Google Shape;207;p19"/>
          <p:cNvSpPr txBox="1"/>
          <p:nvPr>
            <p:ph idx="1" type="subTitle"/>
          </p:nvPr>
        </p:nvSpPr>
        <p:spPr>
          <a:xfrm>
            <a:off x="5793000" y="1568450"/>
            <a:ext cx="2637900" cy="5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08" name="Google Shape;208;p19"/>
          <p:cNvSpPr txBox="1"/>
          <p:nvPr>
            <p:ph idx="2" type="subTitle"/>
          </p:nvPr>
        </p:nvSpPr>
        <p:spPr>
          <a:xfrm>
            <a:off x="5793000" y="2648975"/>
            <a:ext cx="2637900" cy="5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09" name="Google Shape;209;p19"/>
          <p:cNvSpPr txBox="1"/>
          <p:nvPr>
            <p:ph idx="3" type="subTitle"/>
          </p:nvPr>
        </p:nvSpPr>
        <p:spPr>
          <a:xfrm>
            <a:off x="5793000" y="3729500"/>
            <a:ext cx="2637900" cy="5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10" name="Google Shape;210;p19"/>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1" name="Google Shape;211;p19"/>
          <p:cNvSpPr/>
          <p:nvPr/>
        </p:nvSpPr>
        <p:spPr>
          <a:xfrm flipH="1" rot="-5400000">
            <a:off x="1856571" y="-111632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p:nvPr/>
        </p:nvSpPr>
        <p:spPr>
          <a:xfrm>
            <a:off x="-703414" y="-1221456"/>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ONLY_3">
    <p:bg>
      <p:bgPr>
        <a:solidFill>
          <a:schemeClr val="lt2"/>
        </a:solidFill>
      </p:bgPr>
    </p:bg>
    <p:spTree>
      <p:nvGrpSpPr>
        <p:cNvPr id="213" name="Shape 213"/>
        <p:cNvGrpSpPr/>
        <p:nvPr/>
      </p:nvGrpSpPr>
      <p:grpSpPr>
        <a:xfrm>
          <a:off x="0" y="0"/>
          <a:ext cx="0" cy="0"/>
          <a:chOff x="0" y="0"/>
          <a:chExt cx="0" cy="0"/>
        </a:xfrm>
      </p:grpSpPr>
      <p:sp>
        <p:nvSpPr>
          <p:cNvPr id="214" name="Google Shape;214;p20"/>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5" name="Google Shape;215;p20"/>
          <p:cNvSpPr/>
          <p:nvPr/>
        </p:nvSpPr>
        <p:spPr>
          <a:xfrm flipH="1" rot="-5400000">
            <a:off x="1856571" y="-111632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
          <p:cNvSpPr/>
          <p:nvPr/>
        </p:nvSpPr>
        <p:spPr>
          <a:xfrm rot="5400000">
            <a:off x="-28000" y="-99050"/>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0"/>
          <p:cNvSpPr/>
          <p:nvPr/>
        </p:nvSpPr>
        <p:spPr>
          <a:xfrm>
            <a:off x="-28000" y="324807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0"/>
          <p:cNvSpPr/>
          <p:nvPr/>
        </p:nvSpPr>
        <p:spPr>
          <a:xfrm flipH="1" rot="-5400000">
            <a:off x="7369175" y="-99050"/>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0"/>
          <p:cNvSpPr txBox="1"/>
          <p:nvPr>
            <p:ph idx="1" type="subTitle"/>
          </p:nvPr>
        </p:nvSpPr>
        <p:spPr>
          <a:xfrm>
            <a:off x="713225" y="2322425"/>
            <a:ext cx="2149800" cy="3858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1pPr>
            <a:lvl2pPr lvl="1" rtl="0" algn="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2pPr>
            <a:lvl3pPr lvl="2" rtl="0" algn="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3pPr>
            <a:lvl4pPr lvl="3" rtl="0" algn="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4pPr>
            <a:lvl5pPr lvl="4" rtl="0" algn="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5pPr>
            <a:lvl6pPr lvl="5" rtl="0" algn="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6pPr>
            <a:lvl7pPr lvl="6" rtl="0" algn="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7pPr>
            <a:lvl8pPr lvl="7" rtl="0" algn="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8pPr>
            <a:lvl9pPr lvl="8" rtl="0" algn="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9pPr>
          </a:lstStyle>
          <a:p/>
        </p:txBody>
      </p:sp>
      <p:sp>
        <p:nvSpPr>
          <p:cNvPr id="220" name="Google Shape;220;p20"/>
          <p:cNvSpPr txBox="1"/>
          <p:nvPr>
            <p:ph idx="2" type="subTitle"/>
          </p:nvPr>
        </p:nvSpPr>
        <p:spPr>
          <a:xfrm>
            <a:off x="713225" y="2544200"/>
            <a:ext cx="2149800" cy="703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Dosis"/>
              <a:buNone/>
              <a:defRPr sz="1600">
                <a:latin typeface="Dosis"/>
                <a:ea typeface="Dosis"/>
                <a:cs typeface="Dosis"/>
                <a:sym typeface="Dosis"/>
              </a:defRPr>
            </a:lvl1pPr>
            <a:lvl2pPr lvl="1" rtl="0" algn="r">
              <a:lnSpc>
                <a:spcPct val="100000"/>
              </a:lnSpc>
              <a:spcBef>
                <a:spcPts val="0"/>
              </a:spcBef>
              <a:spcAft>
                <a:spcPts val="0"/>
              </a:spcAft>
              <a:buSzPts val="1400"/>
              <a:buFont typeface="Dosis"/>
              <a:buNone/>
              <a:defRPr>
                <a:latin typeface="Dosis"/>
                <a:ea typeface="Dosis"/>
                <a:cs typeface="Dosis"/>
                <a:sym typeface="Dosis"/>
              </a:defRPr>
            </a:lvl2pPr>
            <a:lvl3pPr lvl="2" rtl="0" algn="r">
              <a:lnSpc>
                <a:spcPct val="100000"/>
              </a:lnSpc>
              <a:spcBef>
                <a:spcPts val="0"/>
              </a:spcBef>
              <a:spcAft>
                <a:spcPts val="0"/>
              </a:spcAft>
              <a:buSzPts val="1400"/>
              <a:buFont typeface="Dosis"/>
              <a:buNone/>
              <a:defRPr>
                <a:latin typeface="Dosis"/>
                <a:ea typeface="Dosis"/>
                <a:cs typeface="Dosis"/>
                <a:sym typeface="Dosis"/>
              </a:defRPr>
            </a:lvl3pPr>
            <a:lvl4pPr lvl="3" rtl="0" algn="r">
              <a:lnSpc>
                <a:spcPct val="100000"/>
              </a:lnSpc>
              <a:spcBef>
                <a:spcPts val="0"/>
              </a:spcBef>
              <a:spcAft>
                <a:spcPts val="0"/>
              </a:spcAft>
              <a:buSzPts val="1400"/>
              <a:buFont typeface="Dosis"/>
              <a:buNone/>
              <a:defRPr>
                <a:latin typeface="Dosis"/>
                <a:ea typeface="Dosis"/>
                <a:cs typeface="Dosis"/>
                <a:sym typeface="Dosis"/>
              </a:defRPr>
            </a:lvl4pPr>
            <a:lvl5pPr lvl="4" rtl="0" algn="r">
              <a:lnSpc>
                <a:spcPct val="100000"/>
              </a:lnSpc>
              <a:spcBef>
                <a:spcPts val="0"/>
              </a:spcBef>
              <a:spcAft>
                <a:spcPts val="0"/>
              </a:spcAft>
              <a:buSzPts val="1400"/>
              <a:buFont typeface="Dosis"/>
              <a:buNone/>
              <a:defRPr>
                <a:latin typeface="Dosis"/>
                <a:ea typeface="Dosis"/>
                <a:cs typeface="Dosis"/>
                <a:sym typeface="Dosis"/>
              </a:defRPr>
            </a:lvl5pPr>
            <a:lvl6pPr lvl="5" rtl="0" algn="r">
              <a:lnSpc>
                <a:spcPct val="100000"/>
              </a:lnSpc>
              <a:spcBef>
                <a:spcPts val="0"/>
              </a:spcBef>
              <a:spcAft>
                <a:spcPts val="0"/>
              </a:spcAft>
              <a:buSzPts val="1400"/>
              <a:buFont typeface="Dosis"/>
              <a:buNone/>
              <a:defRPr>
                <a:latin typeface="Dosis"/>
                <a:ea typeface="Dosis"/>
                <a:cs typeface="Dosis"/>
                <a:sym typeface="Dosis"/>
              </a:defRPr>
            </a:lvl6pPr>
            <a:lvl7pPr lvl="6" rtl="0" algn="r">
              <a:lnSpc>
                <a:spcPct val="100000"/>
              </a:lnSpc>
              <a:spcBef>
                <a:spcPts val="0"/>
              </a:spcBef>
              <a:spcAft>
                <a:spcPts val="0"/>
              </a:spcAft>
              <a:buSzPts val="1400"/>
              <a:buFont typeface="Dosis"/>
              <a:buNone/>
              <a:defRPr>
                <a:latin typeface="Dosis"/>
                <a:ea typeface="Dosis"/>
                <a:cs typeface="Dosis"/>
                <a:sym typeface="Dosis"/>
              </a:defRPr>
            </a:lvl7pPr>
            <a:lvl8pPr lvl="7" rtl="0" algn="r">
              <a:lnSpc>
                <a:spcPct val="100000"/>
              </a:lnSpc>
              <a:spcBef>
                <a:spcPts val="0"/>
              </a:spcBef>
              <a:spcAft>
                <a:spcPts val="0"/>
              </a:spcAft>
              <a:buSzPts val="1400"/>
              <a:buFont typeface="Dosis"/>
              <a:buNone/>
              <a:defRPr>
                <a:latin typeface="Dosis"/>
                <a:ea typeface="Dosis"/>
                <a:cs typeface="Dosis"/>
                <a:sym typeface="Dosis"/>
              </a:defRPr>
            </a:lvl8pPr>
            <a:lvl9pPr lvl="8" rtl="0" algn="r">
              <a:lnSpc>
                <a:spcPct val="100000"/>
              </a:lnSpc>
              <a:spcBef>
                <a:spcPts val="0"/>
              </a:spcBef>
              <a:spcAft>
                <a:spcPts val="0"/>
              </a:spcAft>
              <a:buSzPts val="1400"/>
              <a:buFont typeface="Dosis"/>
              <a:buNone/>
              <a:defRPr>
                <a:latin typeface="Dosis"/>
                <a:ea typeface="Dosis"/>
                <a:cs typeface="Dosis"/>
                <a:sym typeface="Dosis"/>
              </a:defRPr>
            </a:lvl9pPr>
          </a:lstStyle>
          <a:p/>
        </p:txBody>
      </p:sp>
      <p:sp>
        <p:nvSpPr>
          <p:cNvPr id="221" name="Google Shape;221;p20"/>
          <p:cNvSpPr txBox="1"/>
          <p:nvPr>
            <p:ph idx="3" type="subTitle"/>
          </p:nvPr>
        </p:nvSpPr>
        <p:spPr>
          <a:xfrm>
            <a:off x="6280925" y="2322425"/>
            <a:ext cx="2149800" cy="38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1pPr>
            <a:lvl2pPr lvl="1"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2pPr>
            <a:lvl3pPr lvl="2"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3pPr>
            <a:lvl4pPr lvl="3"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4pPr>
            <a:lvl5pPr lvl="4"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5pPr>
            <a:lvl6pPr lvl="5"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6pPr>
            <a:lvl7pPr lvl="6"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7pPr>
            <a:lvl8pPr lvl="7"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8pPr>
            <a:lvl9pPr lvl="8" rtl="0">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9pPr>
          </a:lstStyle>
          <a:p/>
        </p:txBody>
      </p:sp>
      <p:sp>
        <p:nvSpPr>
          <p:cNvPr id="222" name="Google Shape;222;p20"/>
          <p:cNvSpPr txBox="1"/>
          <p:nvPr>
            <p:ph idx="4" type="subTitle"/>
          </p:nvPr>
        </p:nvSpPr>
        <p:spPr>
          <a:xfrm>
            <a:off x="6280925" y="2544200"/>
            <a:ext cx="2149800" cy="7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400"/>
              <a:buFont typeface="Dosis"/>
              <a:buNone/>
              <a:defRPr>
                <a:latin typeface="Dosis"/>
                <a:ea typeface="Dosis"/>
                <a:cs typeface="Dosis"/>
                <a:sym typeface="Dosis"/>
              </a:defRPr>
            </a:lvl2pPr>
            <a:lvl3pPr lvl="2" rtl="0">
              <a:lnSpc>
                <a:spcPct val="100000"/>
              </a:lnSpc>
              <a:spcBef>
                <a:spcPts val="0"/>
              </a:spcBef>
              <a:spcAft>
                <a:spcPts val="0"/>
              </a:spcAft>
              <a:buSzPts val="1400"/>
              <a:buFont typeface="Dosis"/>
              <a:buNone/>
              <a:defRPr>
                <a:latin typeface="Dosis"/>
                <a:ea typeface="Dosis"/>
                <a:cs typeface="Dosis"/>
                <a:sym typeface="Dosis"/>
              </a:defRPr>
            </a:lvl3pPr>
            <a:lvl4pPr lvl="3" rtl="0">
              <a:lnSpc>
                <a:spcPct val="100000"/>
              </a:lnSpc>
              <a:spcBef>
                <a:spcPts val="0"/>
              </a:spcBef>
              <a:spcAft>
                <a:spcPts val="0"/>
              </a:spcAft>
              <a:buSzPts val="1400"/>
              <a:buFont typeface="Dosis"/>
              <a:buNone/>
              <a:defRPr>
                <a:latin typeface="Dosis"/>
                <a:ea typeface="Dosis"/>
                <a:cs typeface="Dosis"/>
                <a:sym typeface="Dosis"/>
              </a:defRPr>
            </a:lvl4pPr>
            <a:lvl5pPr lvl="4" rtl="0">
              <a:lnSpc>
                <a:spcPct val="100000"/>
              </a:lnSpc>
              <a:spcBef>
                <a:spcPts val="0"/>
              </a:spcBef>
              <a:spcAft>
                <a:spcPts val="0"/>
              </a:spcAft>
              <a:buSzPts val="1400"/>
              <a:buFont typeface="Dosis"/>
              <a:buNone/>
              <a:defRPr>
                <a:latin typeface="Dosis"/>
                <a:ea typeface="Dosis"/>
                <a:cs typeface="Dosis"/>
                <a:sym typeface="Dosis"/>
              </a:defRPr>
            </a:lvl5pPr>
            <a:lvl6pPr lvl="5" rtl="0">
              <a:lnSpc>
                <a:spcPct val="100000"/>
              </a:lnSpc>
              <a:spcBef>
                <a:spcPts val="0"/>
              </a:spcBef>
              <a:spcAft>
                <a:spcPts val="0"/>
              </a:spcAft>
              <a:buSzPts val="1400"/>
              <a:buFont typeface="Dosis"/>
              <a:buNone/>
              <a:defRPr>
                <a:latin typeface="Dosis"/>
                <a:ea typeface="Dosis"/>
                <a:cs typeface="Dosis"/>
                <a:sym typeface="Dosis"/>
              </a:defRPr>
            </a:lvl6pPr>
            <a:lvl7pPr lvl="6" rtl="0">
              <a:lnSpc>
                <a:spcPct val="100000"/>
              </a:lnSpc>
              <a:spcBef>
                <a:spcPts val="0"/>
              </a:spcBef>
              <a:spcAft>
                <a:spcPts val="0"/>
              </a:spcAft>
              <a:buSzPts val="1400"/>
              <a:buFont typeface="Dosis"/>
              <a:buNone/>
              <a:defRPr>
                <a:latin typeface="Dosis"/>
                <a:ea typeface="Dosis"/>
                <a:cs typeface="Dosis"/>
                <a:sym typeface="Dosis"/>
              </a:defRPr>
            </a:lvl7pPr>
            <a:lvl8pPr lvl="7" rtl="0">
              <a:lnSpc>
                <a:spcPct val="100000"/>
              </a:lnSpc>
              <a:spcBef>
                <a:spcPts val="0"/>
              </a:spcBef>
              <a:spcAft>
                <a:spcPts val="0"/>
              </a:spcAft>
              <a:buSzPts val="1400"/>
              <a:buFont typeface="Dosis"/>
              <a:buNone/>
              <a:defRPr>
                <a:latin typeface="Dosis"/>
                <a:ea typeface="Dosis"/>
                <a:cs typeface="Dosis"/>
                <a:sym typeface="Dosis"/>
              </a:defRPr>
            </a:lvl8pPr>
            <a:lvl9pPr lvl="8" rtl="0">
              <a:lnSpc>
                <a:spcPct val="100000"/>
              </a:lnSpc>
              <a:spcBef>
                <a:spcPts val="0"/>
              </a:spcBef>
              <a:spcAft>
                <a:spcPts val="0"/>
              </a:spcAft>
              <a:buSzPts val="1400"/>
              <a:buFont typeface="Dosis"/>
              <a:buNone/>
              <a:defRPr>
                <a:latin typeface="Dosis"/>
                <a:ea typeface="Dosis"/>
                <a:cs typeface="Dosis"/>
                <a:sym typeface="Dosi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15" name="Shape 15"/>
        <p:cNvGrpSpPr/>
        <p:nvPr/>
      </p:nvGrpSpPr>
      <p:grpSpPr>
        <a:xfrm>
          <a:off x="0" y="0"/>
          <a:ext cx="0" cy="0"/>
          <a:chOff x="0" y="0"/>
          <a:chExt cx="0" cy="0"/>
        </a:xfrm>
      </p:grpSpPr>
      <p:sp>
        <p:nvSpPr>
          <p:cNvPr id="16" name="Google Shape;16;p3"/>
          <p:cNvSpPr txBox="1"/>
          <p:nvPr>
            <p:ph type="ctrTitle"/>
          </p:nvPr>
        </p:nvSpPr>
        <p:spPr>
          <a:xfrm>
            <a:off x="3798216" y="1361525"/>
            <a:ext cx="4152600" cy="1674900"/>
          </a:xfrm>
          <a:prstGeom prst="rect">
            <a:avLst/>
          </a:prstGeom>
        </p:spPr>
        <p:txBody>
          <a:bodyPr anchorCtr="0" anchor="b" bIns="91425" lIns="91425" spcFirstLastPara="1" rIns="91425" wrap="square" tIns="91425">
            <a:noAutofit/>
          </a:bodyPr>
          <a:lstStyle>
            <a:lvl1pPr lvl="0" rtl="0" algn="l">
              <a:spcBef>
                <a:spcPts val="0"/>
              </a:spcBef>
              <a:spcAft>
                <a:spcPts val="0"/>
              </a:spcAft>
              <a:buSzPts val="5200"/>
              <a:buFont typeface="Bevan"/>
              <a:buNone/>
              <a:defRPr sz="5200">
                <a:latin typeface="Bevan"/>
                <a:ea typeface="Bevan"/>
                <a:cs typeface="Bevan"/>
                <a:sym typeface="Bevan"/>
              </a:defRPr>
            </a:lvl1pPr>
            <a:lvl2pPr lvl="1" rtl="0" algn="l">
              <a:spcBef>
                <a:spcPts val="0"/>
              </a:spcBef>
              <a:spcAft>
                <a:spcPts val="0"/>
              </a:spcAft>
              <a:buSzPts val="5200"/>
              <a:buNone/>
              <a:defRPr sz="5200"/>
            </a:lvl2pPr>
            <a:lvl3pPr lvl="2" rtl="0" algn="l">
              <a:spcBef>
                <a:spcPts val="0"/>
              </a:spcBef>
              <a:spcAft>
                <a:spcPts val="0"/>
              </a:spcAft>
              <a:buSzPts val="5200"/>
              <a:buNone/>
              <a:defRPr sz="5200"/>
            </a:lvl3pPr>
            <a:lvl4pPr lvl="3" rtl="0" algn="l">
              <a:spcBef>
                <a:spcPts val="0"/>
              </a:spcBef>
              <a:spcAft>
                <a:spcPts val="0"/>
              </a:spcAft>
              <a:buSzPts val="5200"/>
              <a:buNone/>
              <a:defRPr sz="5200"/>
            </a:lvl4pPr>
            <a:lvl5pPr lvl="4" rtl="0" algn="l">
              <a:spcBef>
                <a:spcPts val="0"/>
              </a:spcBef>
              <a:spcAft>
                <a:spcPts val="0"/>
              </a:spcAft>
              <a:buSzPts val="5200"/>
              <a:buNone/>
              <a:defRPr sz="5200"/>
            </a:lvl5pPr>
            <a:lvl6pPr lvl="5" rtl="0" algn="l">
              <a:spcBef>
                <a:spcPts val="0"/>
              </a:spcBef>
              <a:spcAft>
                <a:spcPts val="0"/>
              </a:spcAft>
              <a:buSzPts val="5200"/>
              <a:buNone/>
              <a:defRPr sz="5200"/>
            </a:lvl6pPr>
            <a:lvl7pPr lvl="6" rtl="0" algn="l">
              <a:spcBef>
                <a:spcPts val="0"/>
              </a:spcBef>
              <a:spcAft>
                <a:spcPts val="0"/>
              </a:spcAft>
              <a:buSzPts val="5200"/>
              <a:buNone/>
              <a:defRPr sz="5200"/>
            </a:lvl7pPr>
            <a:lvl8pPr lvl="7" rtl="0" algn="l">
              <a:spcBef>
                <a:spcPts val="0"/>
              </a:spcBef>
              <a:spcAft>
                <a:spcPts val="0"/>
              </a:spcAft>
              <a:buSzPts val="5200"/>
              <a:buNone/>
              <a:defRPr sz="5200"/>
            </a:lvl8pPr>
            <a:lvl9pPr lvl="8" rtl="0" algn="l">
              <a:spcBef>
                <a:spcPts val="0"/>
              </a:spcBef>
              <a:spcAft>
                <a:spcPts val="0"/>
              </a:spcAft>
              <a:buSzPts val="5200"/>
              <a:buNone/>
              <a:defRPr sz="5200"/>
            </a:lvl9pPr>
          </a:lstStyle>
          <a:p/>
        </p:txBody>
      </p:sp>
      <p:sp>
        <p:nvSpPr>
          <p:cNvPr id="17" name="Google Shape;17;p3"/>
          <p:cNvSpPr txBox="1"/>
          <p:nvPr>
            <p:ph idx="1" type="subTitle"/>
          </p:nvPr>
        </p:nvSpPr>
        <p:spPr>
          <a:xfrm>
            <a:off x="3798213" y="2820225"/>
            <a:ext cx="4152600" cy="695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Dosis ExtraLight"/>
              <a:buNone/>
              <a:defRPr sz="2000">
                <a:latin typeface="Dosis ExtraLight"/>
                <a:ea typeface="Dosis ExtraLight"/>
                <a:cs typeface="Dosis ExtraLight"/>
                <a:sym typeface="Dosis ExtraLight"/>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18" name="Google Shape;18;p3"/>
          <p:cNvSpPr txBox="1"/>
          <p:nvPr>
            <p:ph hasCustomPrompt="1" idx="2" type="title"/>
          </p:nvPr>
        </p:nvSpPr>
        <p:spPr>
          <a:xfrm>
            <a:off x="1660988" y="2091225"/>
            <a:ext cx="1850700" cy="134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Font typeface="Bevan"/>
              <a:buNone/>
              <a:defRPr sz="7000">
                <a:latin typeface="Bevan"/>
                <a:ea typeface="Bevan"/>
                <a:cs typeface="Bevan"/>
                <a:sym typeface="Bevan"/>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 name="Google Shape;19;p3"/>
          <p:cNvSpPr/>
          <p:nvPr/>
        </p:nvSpPr>
        <p:spPr>
          <a:xfrm flipH="1" rot="-5400000">
            <a:off x="1493225" y="-3378006"/>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flipH="1" rot="-5400000">
            <a:off x="1703212" y="-1487838"/>
            <a:ext cx="3818852" cy="11062728"/>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flipH="1" rot="-5400000">
            <a:off x="7337272" y="-14647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rot="8981331">
            <a:off x="349083" y="3776489"/>
            <a:ext cx="3278070" cy="3285888"/>
          </a:xfrm>
          <a:custGeom>
            <a:rect b="b" l="l" r="r" t="t"/>
            <a:pathLst>
              <a:path extrusionOk="0" h="8861" w="8840">
                <a:moveTo>
                  <a:pt x="5139" y="1"/>
                </a:moveTo>
                <a:cubicBezTo>
                  <a:pt x="4736" y="1"/>
                  <a:pt x="4334" y="100"/>
                  <a:pt x="3967" y="271"/>
                </a:cubicBezTo>
                <a:cubicBezTo>
                  <a:pt x="3960" y="274"/>
                  <a:pt x="3952" y="279"/>
                  <a:pt x="3945" y="282"/>
                </a:cubicBezTo>
                <a:cubicBezTo>
                  <a:pt x="3941" y="280"/>
                  <a:pt x="3936" y="279"/>
                  <a:pt x="3930" y="279"/>
                </a:cubicBezTo>
                <a:cubicBezTo>
                  <a:pt x="3926" y="279"/>
                  <a:pt x="3922" y="280"/>
                  <a:pt x="3919" y="280"/>
                </a:cubicBezTo>
                <a:cubicBezTo>
                  <a:pt x="3641" y="319"/>
                  <a:pt x="3396" y="474"/>
                  <a:pt x="3174" y="638"/>
                </a:cubicBezTo>
                <a:cubicBezTo>
                  <a:pt x="2936" y="818"/>
                  <a:pt x="2720" y="1026"/>
                  <a:pt x="2507" y="1237"/>
                </a:cubicBezTo>
                <a:cubicBezTo>
                  <a:pt x="2270" y="1473"/>
                  <a:pt x="2082" y="1737"/>
                  <a:pt x="1907" y="2021"/>
                </a:cubicBezTo>
                <a:cubicBezTo>
                  <a:pt x="1770" y="2242"/>
                  <a:pt x="1614" y="2456"/>
                  <a:pt x="1501" y="2692"/>
                </a:cubicBezTo>
                <a:cubicBezTo>
                  <a:pt x="1399" y="2907"/>
                  <a:pt x="1315" y="3356"/>
                  <a:pt x="1644" y="3356"/>
                </a:cubicBezTo>
                <a:cubicBezTo>
                  <a:pt x="1662" y="3356"/>
                  <a:pt x="1681" y="3355"/>
                  <a:pt x="1702" y="3352"/>
                </a:cubicBezTo>
                <a:cubicBezTo>
                  <a:pt x="2050" y="3303"/>
                  <a:pt x="2383" y="3058"/>
                  <a:pt x="2673" y="2874"/>
                </a:cubicBezTo>
                <a:cubicBezTo>
                  <a:pt x="2914" y="2723"/>
                  <a:pt x="3154" y="2580"/>
                  <a:pt x="3413" y="2461"/>
                </a:cubicBezTo>
                <a:cubicBezTo>
                  <a:pt x="3490" y="2425"/>
                  <a:pt x="3642" y="2342"/>
                  <a:pt x="3753" y="2342"/>
                </a:cubicBezTo>
                <a:cubicBezTo>
                  <a:pt x="3776" y="2342"/>
                  <a:pt x="3798" y="2346"/>
                  <a:pt x="3817" y="2354"/>
                </a:cubicBezTo>
                <a:cubicBezTo>
                  <a:pt x="3941" y="2413"/>
                  <a:pt x="3641" y="2837"/>
                  <a:pt x="3600" y="2889"/>
                </a:cubicBezTo>
                <a:cubicBezTo>
                  <a:pt x="3415" y="3128"/>
                  <a:pt x="3174" y="3322"/>
                  <a:pt x="2941" y="3513"/>
                </a:cubicBezTo>
                <a:cubicBezTo>
                  <a:pt x="2704" y="3708"/>
                  <a:pt x="2477" y="3912"/>
                  <a:pt x="2257" y="4127"/>
                </a:cubicBezTo>
                <a:cubicBezTo>
                  <a:pt x="1770" y="4599"/>
                  <a:pt x="1351" y="5134"/>
                  <a:pt x="981" y="5699"/>
                </a:cubicBezTo>
                <a:cubicBezTo>
                  <a:pt x="592" y="6295"/>
                  <a:pt x="331" y="6979"/>
                  <a:pt x="182" y="7673"/>
                </a:cubicBezTo>
                <a:cubicBezTo>
                  <a:pt x="137" y="7884"/>
                  <a:pt x="75" y="8094"/>
                  <a:pt x="43" y="8309"/>
                </a:cubicBezTo>
                <a:cubicBezTo>
                  <a:pt x="21" y="8455"/>
                  <a:pt x="0" y="8631"/>
                  <a:pt x="79" y="8764"/>
                </a:cubicBezTo>
                <a:cubicBezTo>
                  <a:pt x="122" y="8835"/>
                  <a:pt x="191" y="8861"/>
                  <a:pt x="264" y="8861"/>
                </a:cubicBezTo>
                <a:cubicBezTo>
                  <a:pt x="328" y="8861"/>
                  <a:pt x="396" y="8841"/>
                  <a:pt x="452" y="8816"/>
                </a:cubicBezTo>
                <a:cubicBezTo>
                  <a:pt x="726" y="8694"/>
                  <a:pt x="982" y="8500"/>
                  <a:pt x="1225" y="8325"/>
                </a:cubicBezTo>
                <a:cubicBezTo>
                  <a:pt x="1750" y="7954"/>
                  <a:pt x="2241" y="7539"/>
                  <a:pt x="2733" y="7128"/>
                </a:cubicBezTo>
                <a:cubicBezTo>
                  <a:pt x="3243" y="6706"/>
                  <a:pt x="3757" y="6289"/>
                  <a:pt x="4312" y="5926"/>
                </a:cubicBezTo>
                <a:cubicBezTo>
                  <a:pt x="4586" y="5747"/>
                  <a:pt x="4870" y="5585"/>
                  <a:pt x="5164" y="5443"/>
                </a:cubicBezTo>
                <a:cubicBezTo>
                  <a:pt x="5189" y="5430"/>
                  <a:pt x="5343" y="5337"/>
                  <a:pt x="5403" y="5337"/>
                </a:cubicBezTo>
                <a:cubicBezTo>
                  <a:pt x="5412" y="5337"/>
                  <a:pt x="5420" y="5339"/>
                  <a:pt x="5424" y="5345"/>
                </a:cubicBezTo>
                <a:cubicBezTo>
                  <a:pt x="5454" y="5392"/>
                  <a:pt x="5427" y="5504"/>
                  <a:pt x="5424" y="5555"/>
                </a:cubicBezTo>
                <a:cubicBezTo>
                  <a:pt x="5413" y="5721"/>
                  <a:pt x="5438" y="5901"/>
                  <a:pt x="5568" y="6018"/>
                </a:cubicBezTo>
                <a:cubicBezTo>
                  <a:pt x="5624" y="6069"/>
                  <a:pt x="5691" y="6088"/>
                  <a:pt x="5761" y="6088"/>
                </a:cubicBezTo>
                <a:cubicBezTo>
                  <a:pt x="5827" y="6088"/>
                  <a:pt x="5894" y="6071"/>
                  <a:pt x="5955" y="6046"/>
                </a:cubicBezTo>
                <a:cubicBezTo>
                  <a:pt x="6289" y="5906"/>
                  <a:pt x="6553" y="5598"/>
                  <a:pt x="6793" y="5339"/>
                </a:cubicBezTo>
                <a:cubicBezTo>
                  <a:pt x="6968" y="5150"/>
                  <a:pt x="7106" y="4927"/>
                  <a:pt x="7269" y="4727"/>
                </a:cubicBezTo>
                <a:cubicBezTo>
                  <a:pt x="7497" y="4449"/>
                  <a:pt x="7743" y="4184"/>
                  <a:pt x="7985" y="3917"/>
                </a:cubicBezTo>
                <a:cubicBezTo>
                  <a:pt x="8197" y="3681"/>
                  <a:pt x="8404" y="3432"/>
                  <a:pt x="8579" y="3166"/>
                </a:cubicBezTo>
                <a:cubicBezTo>
                  <a:pt x="8656" y="3046"/>
                  <a:pt x="8840" y="2746"/>
                  <a:pt x="8631" y="2652"/>
                </a:cubicBezTo>
                <a:cubicBezTo>
                  <a:pt x="8590" y="2633"/>
                  <a:pt x="8546" y="2626"/>
                  <a:pt x="8499" y="2626"/>
                </a:cubicBezTo>
                <a:cubicBezTo>
                  <a:pt x="8375" y="2626"/>
                  <a:pt x="8238" y="2676"/>
                  <a:pt x="8127" y="2691"/>
                </a:cubicBezTo>
                <a:cubicBezTo>
                  <a:pt x="7944" y="2714"/>
                  <a:pt x="7762" y="2746"/>
                  <a:pt x="7580" y="2774"/>
                </a:cubicBezTo>
                <a:cubicBezTo>
                  <a:pt x="7335" y="2810"/>
                  <a:pt x="7075" y="2850"/>
                  <a:pt x="6819" y="2850"/>
                </a:cubicBezTo>
                <a:cubicBezTo>
                  <a:pt x="6654" y="2850"/>
                  <a:pt x="6490" y="2833"/>
                  <a:pt x="6334" y="2789"/>
                </a:cubicBezTo>
                <a:cubicBezTo>
                  <a:pt x="6175" y="2743"/>
                  <a:pt x="6034" y="2647"/>
                  <a:pt x="5977" y="2487"/>
                </a:cubicBezTo>
                <a:cubicBezTo>
                  <a:pt x="5913" y="2301"/>
                  <a:pt x="5958" y="2075"/>
                  <a:pt x="6000" y="1890"/>
                </a:cubicBezTo>
                <a:cubicBezTo>
                  <a:pt x="6088" y="1510"/>
                  <a:pt x="6276" y="1145"/>
                  <a:pt x="6301" y="752"/>
                </a:cubicBezTo>
                <a:cubicBezTo>
                  <a:pt x="6327" y="353"/>
                  <a:pt x="6031" y="145"/>
                  <a:pt x="5674" y="62"/>
                </a:cubicBezTo>
                <a:cubicBezTo>
                  <a:pt x="5497" y="20"/>
                  <a:pt x="5318" y="1"/>
                  <a:pt x="51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bg>
      <p:bgPr>
        <a:solidFill>
          <a:schemeClr val="lt2"/>
        </a:solidFill>
      </p:bgPr>
    </p:bg>
    <p:spTree>
      <p:nvGrpSpPr>
        <p:cNvPr id="223" name="Shape 223"/>
        <p:cNvGrpSpPr/>
        <p:nvPr/>
      </p:nvGrpSpPr>
      <p:grpSpPr>
        <a:xfrm>
          <a:off x="0" y="0"/>
          <a:ext cx="0" cy="0"/>
          <a:chOff x="0" y="0"/>
          <a:chExt cx="0" cy="0"/>
        </a:xfrm>
      </p:grpSpPr>
      <p:sp>
        <p:nvSpPr>
          <p:cNvPr id="224" name="Google Shape;224;p21"/>
          <p:cNvSpPr txBox="1"/>
          <p:nvPr>
            <p:ph type="title"/>
          </p:nvPr>
        </p:nvSpPr>
        <p:spPr>
          <a:xfrm>
            <a:off x="5596675" y="1667850"/>
            <a:ext cx="2834100" cy="478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Font typeface="Bevan"/>
              <a:buNone/>
              <a:defRPr>
                <a:latin typeface="Bevan"/>
                <a:ea typeface="Bevan"/>
                <a:cs typeface="Bevan"/>
                <a:sym typeface="Bevan"/>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225" name="Google Shape;225;p21"/>
          <p:cNvSpPr txBox="1"/>
          <p:nvPr>
            <p:ph idx="1" type="subTitle"/>
          </p:nvPr>
        </p:nvSpPr>
        <p:spPr>
          <a:xfrm>
            <a:off x="5596675" y="2146050"/>
            <a:ext cx="2834100" cy="1329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Dosis"/>
              <a:buNone/>
              <a:defRPr sz="1600">
                <a:latin typeface="Dosis"/>
                <a:ea typeface="Dosis"/>
                <a:cs typeface="Dosis"/>
                <a:sym typeface="Dosis"/>
              </a:defRPr>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ONE_COLUMN_TEXT_1_2">
    <p:bg>
      <p:bgPr>
        <a:solidFill>
          <a:schemeClr val="lt2"/>
        </a:solidFill>
      </p:bgPr>
    </p:bg>
    <p:spTree>
      <p:nvGrpSpPr>
        <p:cNvPr id="226" name="Shape 226"/>
        <p:cNvGrpSpPr/>
        <p:nvPr/>
      </p:nvGrpSpPr>
      <p:grpSpPr>
        <a:xfrm>
          <a:off x="0" y="0"/>
          <a:ext cx="0" cy="0"/>
          <a:chOff x="0" y="0"/>
          <a:chExt cx="0" cy="0"/>
        </a:xfrm>
      </p:grpSpPr>
      <p:sp>
        <p:nvSpPr>
          <p:cNvPr id="227" name="Google Shape;227;p22"/>
          <p:cNvSpPr txBox="1"/>
          <p:nvPr>
            <p:ph type="title"/>
          </p:nvPr>
        </p:nvSpPr>
        <p:spPr>
          <a:xfrm>
            <a:off x="713225" y="1862400"/>
            <a:ext cx="3653400" cy="478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800"/>
              <a:buFont typeface="Bevan"/>
              <a:buNone/>
              <a:defRPr>
                <a:latin typeface="Bevan"/>
                <a:ea typeface="Bevan"/>
                <a:cs typeface="Bevan"/>
                <a:sym typeface="Bevan"/>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228" name="Google Shape;228;p22"/>
          <p:cNvSpPr txBox="1"/>
          <p:nvPr>
            <p:ph idx="1" type="subTitle"/>
          </p:nvPr>
        </p:nvSpPr>
        <p:spPr>
          <a:xfrm>
            <a:off x="713225" y="2340600"/>
            <a:ext cx="3653400" cy="94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229" name="Google Shape;229;p22"/>
          <p:cNvSpPr/>
          <p:nvPr/>
        </p:nvSpPr>
        <p:spPr>
          <a:xfrm rot="5400000">
            <a:off x="3919061" y="-3726081"/>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rot="-5400000">
            <a:off x="5500356" y="2385834"/>
            <a:ext cx="4269303" cy="3653386"/>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ONLY_1_1_1">
    <p:bg>
      <p:bgPr>
        <a:solidFill>
          <a:schemeClr val="lt2"/>
        </a:solidFill>
      </p:bgPr>
    </p:bg>
    <p:spTree>
      <p:nvGrpSpPr>
        <p:cNvPr id="231" name="Shape 231"/>
        <p:cNvGrpSpPr/>
        <p:nvPr/>
      </p:nvGrpSpPr>
      <p:grpSpPr>
        <a:xfrm>
          <a:off x="0" y="0"/>
          <a:ext cx="0" cy="0"/>
          <a:chOff x="0" y="0"/>
          <a:chExt cx="0" cy="0"/>
        </a:xfrm>
      </p:grpSpPr>
      <p:sp>
        <p:nvSpPr>
          <p:cNvPr id="232" name="Google Shape;232;p23"/>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p:txBody>
      </p:sp>
      <p:sp>
        <p:nvSpPr>
          <p:cNvPr id="233" name="Google Shape;233;p23"/>
          <p:cNvSpPr txBox="1"/>
          <p:nvPr>
            <p:ph idx="1" type="subTitle"/>
          </p:nvPr>
        </p:nvSpPr>
        <p:spPr>
          <a:xfrm>
            <a:off x="713225" y="1852850"/>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1pPr>
            <a:lvl2pPr lvl="1"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2pPr>
            <a:lvl3pPr lvl="2"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3pPr>
            <a:lvl4pPr lvl="3"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4pPr>
            <a:lvl5pPr lvl="4"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5pPr>
            <a:lvl6pPr lvl="5"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6pPr>
            <a:lvl7pPr lvl="6"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7pPr>
            <a:lvl8pPr lvl="7"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8pPr>
            <a:lvl9pPr lvl="8"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9pPr>
          </a:lstStyle>
          <a:p/>
        </p:txBody>
      </p:sp>
      <p:sp>
        <p:nvSpPr>
          <p:cNvPr id="234" name="Google Shape;234;p23"/>
          <p:cNvSpPr txBox="1"/>
          <p:nvPr>
            <p:ph idx="2" type="subTitle"/>
          </p:nvPr>
        </p:nvSpPr>
        <p:spPr>
          <a:xfrm>
            <a:off x="713225" y="20965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35" name="Google Shape;235;p23"/>
          <p:cNvSpPr txBox="1"/>
          <p:nvPr>
            <p:ph idx="3" type="subTitle"/>
          </p:nvPr>
        </p:nvSpPr>
        <p:spPr>
          <a:xfrm>
            <a:off x="6136025" y="1852850"/>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1pPr>
            <a:lvl2pPr lvl="1"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2pPr>
            <a:lvl3pPr lvl="2"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3pPr>
            <a:lvl4pPr lvl="3"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4pPr>
            <a:lvl5pPr lvl="4"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5pPr>
            <a:lvl6pPr lvl="5"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6pPr>
            <a:lvl7pPr lvl="6"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7pPr>
            <a:lvl8pPr lvl="7"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8pPr>
            <a:lvl9pPr lvl="8"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9pPr>
          </a:lstStyle>
          <a:p/>
        </p:txBody>
      </p:sp>
      <p:sp>
        <p:nvSpPr>
          <p:cNvPr id="236" name="Google Shape;236;p23"/>
          <p:cNvSpPr txBox="1"/>
          <p:nvPr>
            <p:ph idx="4" type="subTitle"/>
          </p:nvPr>
        </p:nvSpPr>
        <p:spPr>
          <a:xfrm>
            <a:off x="6136025" y="20965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37" name="Google Shape;237;p23"/>
          <p:cNvSpPr txBox="1"/>
          <p:nvPr>
            <p:ph idx="5" type="subTitle"/>
          </p:nvPr>
        </p:nvSpPr>
        <p:spPr>
          <a:xfrm>
            <a:off x="3424625" y="1852850"/>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1pPr>
            <a:lvl2pPr lvl="1"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2pPr>
            <a:lvl3pPr lvl="2"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3pPr>
            <a:lvl4pPr lvl="3"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4pPr>
            <a:lvl5pPr lvl="4"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5pPr>
            <a:lvl6pPr lvl="5"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6pPr>
            <a:lvl7pPr lvl="6"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7pPr>
            <a:lvl8pPr lvl="7"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8pPr>
            <a:lvl9pPr lvl="8"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9pPr>
          </a:lstStyle>
          <a:p/>
        </p:txBody>
      </p:sp>
      <p:sp>
        <p:nvSpPr>
          <p:cNvPr id="238" name="Google Shape;238;p23"/>
          <p:cNvSpPr txBox="1"/>
          <p:nvPr>
            <p:ph idx="6" type="subTitle"/>
          </p:nvPr>
        </p:nvSpPr>
        <p:spPr>
          <a:xfrm>
            <a:off x="3424625" y="20965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39" name="Google Shape;239;p23"/>
          <p:cNvSpPr/>
          <p:nvPr/>
        </p:nvSpPr>
        <p:spPr>
          <a:xfrm rot="5400000">
            <a:off x="3292433" y="-805665"/>
            <a:ext cx="3818852" cy="10403733"/>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
          <p:cNvSpPr/>
          <p:nvPr/>
        </p:nvSpPr>
        <p:spPr>
          <a:xfrm rot="-5400000">
            <a:off x="6096543" y="2439679"/>
            <a:ext cx="3638952" cy="3113942"/>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txBox="1"/>
          <p:nvPr>
            <p:ph idx="7" type="subTitle"/>
          </p:nvPr>
        </p:nvSpPr>
        <p:spPr>
          <a:xfrm>
            <a:off x="713225" y="3554975"/>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1pPr>
            <a:lvl2pPr lvl="1"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2pPr>
            <a:lvl3pPr lvl="2"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3pPr>
            <a:lvl4pPr lvl="3"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4pPr>
            <a:lvl5pPr lvl="4"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5pPr>
            <a:lvl6pPr lvl="5"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6pPr>
            <a:lvl7pPr lvl="6"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7pPr>
            <a:lvl8pPr lvl="7"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8pPr>
            <a:lvl9pPr lvl="8"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9pPr>
          </a:lstStyle>
          <a:p/>
        </p:txBody>
      </p:sp>
      <p:sp>
        <p:nvSpPr>
          <p:cNvPr id="242" name="Google Shape;242;p23"/>
          <p:cNvSpPr txBox="1"/>
          <p:nvPr>
            <p:ph idx="8" type="subTitle"/>
          </p:nvPr>
        </p:nvSpPr>
        <p:spPr>
          <a:xfrm>
            <a:off x="713225" y="3798675"/>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43" name="Google Shape;243;p23"/>
          <p:cNvSpPr txBox="1"/>
          <p:nvPr>
            <p:ph idx="9" type="subTitle"/>
          </p:nvPr>
        </p:nvSpPr>
        <p:spPr>
          <a:xfrm>
            <a:off x="6136025" y="3554975"/>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1pPr>
            <a:lvl2pPr lvl="1"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2pPr>
            <a:lvl3pPr lvl="2"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3pPr>
            <a:lvl4pPr lvl="3"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4pPr>
            <a:lvl5pPr lvl="4"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5pPr>
            <a:lvl6pPr lvl="5"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6pPr>
            <a:lvl7pPr lvl="6"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7pPr>
            <a:lvl8pPr lvl="7"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8pPr>
            <a:lvl9pPr lvl="8"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9pPr>
          </a:lstStyle>
          <a:p/>
        </p:txBody>
      </p:sp>
      <p:sp>
        <p:nvSpPr>
          <p:cNvPr id="244" name="Google Shape;244;p23"/>
          <p:cNvSpPr txBox="1"/>
          <p:nvPr>
            <p:ph idx="13" type="subTitle"/>
          </p:nvPr>
        </p:nvSpPr>
        <p:spPr>
          <a:xfrm>
            <a:off x="6136025" y="3798675"/>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45" name="Google Shape;245;p23"/>
          <p:cNvSpPr txBox="1"/>
          <p:nvPr>
            <p:ph idx="14" type="subTitle"/>
          </p:nvPr>
        </p:nvSpPr>
        <p:spPr>
          <a:xfrm>
            <a:off x="3424625" y="3554975"/>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1pPr>
            <a:lvl2pPr lvl="1"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2pPr>
            <a:lvl3pPr lvl="2"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3pPr>
            <a:lvl4pPr lvl="3"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4pPr>
            <a:lvl5pPr lvl="4"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5pPr>
            <a:lvl6pPr lvl="5"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6pPr>
            <a:lvl7pPr lvl="6"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7pPr>
            <a:lvl8pPr lvl="7"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8pPr>
            <a:lvl9pPr lvl="8" rtl="0" algn="ctr">
              <a:lnSpc>
                <a:spcPct val="100000"/>
              </a:lnSpc>
              <a:spcBef>
                <a:spcPts val="0"/>
              </a:spcBef>
              <a:spcAft>
                <a:spcPts val="0"/>
              </a:spcAft>
              <a:buClr>
                <a:schemeClr val="dk2"/>
              </a:buClr>
              <a:buSzPts val="2000"/>
              <a:buFont typeface="Dosis ExtraLight"/>
              <a:buNone/>
              <a:defRPr sz="2000">
                <a:solidFill>
                  <a:schemeClr val="dk2"/>
                </a:solidFill>
                <a:latin typeface="Dosis ExtraLight"/>
                <a:ea typeface="Dosis ExtraLight"/>
                <a:cs typeface="Dosis ExtraLight"/>
                <a:sym typeface="Dosis ExtraLight"/>
              </a:defRPr>
            </a:lvl9pPr>
          </a:lstStyle>
          <a:p/>
        </p:txBody>
      </p:sp>
      <p:sp>
        <p:nvSpPr>
          <p:cNvPr id="246" name="Google Shape;246;p23"/>
          <p:cNvSpPr txBox="1"/>
          <p:nvPr>
            <p:ph idx="15" type="subTitle"/>
          </p:nvPr>
        </p:nvSpPr>
        <p:spPr>
          <a:xfrm>
            <a:off x="3424625" y="3798675"/>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4">
    <p:bg>
      <p:bgPr>
        <a:solidFill>
          <a:schemeClr val="lt2"/>
        </a:solidFill>
      </p:bgPr>
    </p:bg>
    <p:spTree>
      <p:nvGrpSpPr>
        <p:cNvPr id="247" name="Shape 247"/>
        <p:cNvGrpSpPr/>
        <p:nvPr/>
      </p:nvGrpSpPr>
      <p:grpSpPr>
        <a:xfrm>
          <a:off x="0" y="0"/>
          <a:ext cx="0" cy="0"/>
          <a:chOff x="0" y="0"/>
          <a:chExt cx="0" cy="0"/>
        </a:xfrm>
      </p:grpSpPr>
      <p:sp>
        <p:nvSpPr>
          <p:cNvPr id="248" name="Google Shape;248;p2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9" name="Google Shape;249;p24"/>
          <p:cNvSpPr/>
          <p:nvPr/>
        </p:nvSpPr>
        <p:spPr>
          <a:xfrm flipH="1" rot="-5400000">
            <a:off x="1856571" y="-111632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4"/>
          <p:cNvSpPr/>
          <p:nvPr/>
        </p:nvSpPr>
        <p:spPr>
          <a:xfrm rot="5400000">
            <a:off x="-1779999" y="1780555"/>
            <a:ext cx="5142401" cy="1582390"/>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
          <p:cNvSpPr/>
          <p:nvPr/>
        </p:nvSpPr>
        <p:spPr>
          <a:xfrm rot="5400000">
            <a:off x="4919756" y="-2531446"/>
            <a:ext cx="2895385" cy="6692804"/>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5">
    <p:bg>
      <p:bgPr>
        <a:solidFill>
          <a:schemeClr val="lt2"/>
        </a:solidFill>
      </p:bgPr>
    </p:bg>
    <p:spTree>
      <p:nvGrpSpPr>
        <p:cNvPr id="252" name="Shape 252"/>
        <p:cNvGrpSpPr/>
        <p:nvPr/>
      </p:nvGrpSpPr>
      <p:grpSpPr>
        <a:xfrm>
          <a:off x="0" y="0"/>
          <a:ext cx="0" cy="0"/>
          <a:chOff x="0" y="0"/>
          <a:chExt cx="0" cy="0"/>
        </a:xfrm>
      </p:grpSpPr>
      <p:sp>
        <p:nvSpPr>
          <p:cNvPr id="253" name="Google Shape;253;p25"/>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4" name="Google Shape;254;p25"/>
          <p:cNvSpPr/>
          <p:nvPr/>
        </p:nvSpPr>
        <p:spPr>
          <a:xfrm flipH="1" rot="-5400000">
            <a:off x="1856571" y="-111632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
          <p:cNvSpPr/>
          <p:nvPr/>
        </p:nvSpPr>
        <p:spPr>
          <a:xfrm rot="-7620047">
            <a:off x="2654407" y="3821768"/>
            <a:ext cx="1770655" cy="2170849"/>
          </a:xfrm>
          <a:custGeom>
            <a:rect b="b" l="l" r="r" t="t"/>
            <a:pathLst>
              <a:path extrusionOk="0" h="8370" w="6827">
                <a:moveTo>
                  <a:pt x="4843" y="0"/>
                </a:moveTo>
                <a:cubicBezTo>
                  <a:pt x="4755" y="0"/>
                  <a:pt x="4660" y="45"/>
                  <a:pt x="4589" y="82"/>
                </a:cubicBezTo>
                <a:cubicBezTo>
                  <a:pt x="4440" y="159"/>
                  <a:pt x="4308" y="269"/>
                  <a:pt x="4181" y="375"/>
                </a:cubicBezTo>
                <a:cubicBezTo>
                  <a:pt x="3954" y="569"/>
                  <a:pt x="3747" y="783"/>
                  <a:pt x="3538" y="995"/>
                </a:cubicBezTo>
                <a:cubicBezTo>
                  <a:pt x="3442" y="1093"/>
                  <a:pt x="3371" y="1218"/>
                  <a:pt x="3276" y="1319"/>
                </a:cubicBezTo>
                <a:cubicBezTo>
                  <a:pt x="3221" y="1377"/>
                  <a:pt x="3165" y="1435"/>
                  <a:pt x="3103" y="1483"/>
                </a:cubicBezTo>
                <a:cubicBezTo>
                  <a:pt x="3080" y="1501"/>
                  <a:pt x="3058" y="1518"/>
                  <a:pt x="3036" y="1534"/>
                </a:cubicBezTo>
                <a:cubicBezTo>
                  <a:pt x="3026" y="1543"/>
                  <a:pt x="3015" y="1550"/>
                  <a:pt x="3004" y="1558"/>
                </a:cubicBezTo>
                <a:lnTo>
                  <a:pt x="3002" y="1558"/>
                </a:lnTo>
                <a:cubicBezTo>
                  <a:pt x="2903" y="1413"/>
                  <a:pt x="2922" y="1249"/>
                  <a:pt x="2924" y="1081"/>
                </a:cubicBezTo>
                <a:cubicBezTo>
                  <a:pt x="2925" y="939"/>
                  <a:pt x="2927" y="745"/>
                  <a:pt x="2806" y="644"/>
                </a:cubicBezTo>
                <a:cubicBezTo>
                  <a:pt x="2761" y="607"/>
                  <a:pt x="2711" y="591"/>
                  <a:pt x="2661" y="591"/>
                </a:cubicBezTo>
                <a:cubicBezTo>
                  <a:pt x="2554" y="591"/>
                  <a:pt x="2446" y="665"/>
                  <a:pt x="2380" y="749"/>
                </a:cubicBezTo>
                <a:cubicBezTo>
                  <a:pt x="2239" y="931"/>
                  <a:pt x="2172" y="1172"/>
                  <a:pt x="2114" y="1390"/>
                </a:cubicBezTo>
                <a:cubicBezTo>
                  <a:pt x="2029" y="1700"/>
                  <a:pt x="1904" y="1992"/>
                  <a:pt x="1785" y="2290"/>
                </a:cubicBezTo>
                <a:cubicBezTo>
                  <a:pt x="1642" y="2647"/>
                  <a:pt x="1519" y="3013"/>
                  <a:pt x="1365" y="3367"/>
                </a:cubicBezTo>
                <a:cubicBezTo>
                  <a:pt x="1209" y="3722"/>
                  <a:pt x="1011" y="4056"/>
                  <a:pt x="854" y="4410"/>
                </a:cubicBezTo>
                <a:cubicBezTo>
                  <a:pt x="701" y="4754"/>
                  <a:pt x="551" y="5099"/>
                  <a:pt x="414" y="5449"/>
                </a:cubicBezTo>
                <a:cubicBezTo>
                  <a:pt x="347" y="5619"/>
                  <a:pt x="302" y="5808"/>
                  <a:pt x="220" y="5973"/>
                </a:cubicBezTo>
                <a:cubicBezTo>
                  <a:pt x="159" y="6097"/>
                  <a:pt x="102" y="6223"/>
                  <a:pt x="66" y="6359"/>
                </a:cubicBezTo>
                <a:cubicBezTo>
                  <a:pt x="0" y="6607"/>
                  <a:pt x="63" y="6847"/>
                  <a:pt x="232" y="7022"/>
                </a:cubicBezTo>
                <a:cubicBezTo>
                  <a:pt x="224" y="7054"/>
                  <a:pt x="217" y="7087"/>
                  <a:pt x="211" y="7121"/>
                </a:cubicBezTo>
                <a:cubicBezTo>
                  <a:pt x="143" y="7465"/>
                  <a:pt x="133" y="7776"/>
                  <a:pt x="259" y="8108"/>
                </a:cubicBezTo>
                <a:cubicBezTo>
                  <a:pt x="316" y="8258"/>
                  <a:pt x="435" y="8370"/>
                  <a:pt x="592" y="8370"/>
                </a:cubicBezTo>
                <a:cubicBezTo>
                  <a:pt x="611" y="8370"/>
                  <a:pt x="631" y="8368"/>
                  <a:pt x="651" y="8365"/>
                </a:cubicBezTo>
                <a:cubicBezTo>
                  <a:pt x="855" y="8331"/>
                  <a:pt x="1029" y="8189"/>
                  <a:pt x="1180" y="8057"/>
                </a:cubicBezTo>
                <a:cubicBezTo>
                  <a:pt x="1391" y="7875"/>
                  <a:pt x="1567" y="7666"/>
                  <a:pt x="1750" y="7456"/>
                </a:cubicBezTo>
                <a:cubicBezTo>
                  <a:pt x="1988" y="7183"/>
                  <a:pt x="2236" y="6915"/>
                  <a:pt x="2503" y="6669"/>
                </a:cubicBezTo>
                <a:cubicBezTo>
                  <a:pt x="2577" y="6599"/>
                  <a:pt x="2653" y="6540"/>
                  <a:pt x="2712" y="6458"/>
                </a:cubicBezTo>
                <a:cubicBezTo>
                  <a:pt x="2759" y="6394"/>
                  <a:pt x="2810" y="6333"/>
                  <a:pt x="2861" y="6272"/>
                </a:cubicBezTo>
                <a:cubicBezTo>
                  <a:pt x="2997" y="6107"/>
                  <a:pt x="3139" y="5950"/>
                  <a:pt x="3292" y="5802"/>
                </a:cubicBezTo>
                <a:cubicBezTo>
                  <a:pt x="3376" y="5723"/>
                  <a:pt x="3654" y="5456"/>
                  <a:pt x="3837" y="5456"/>
                </a:cubicBezTo>
                <a:cubicBezTo>
                  <a:pt x="3905" y="5456"/>
                  <a:pt x="3960" y="5492"/>
                  <a:pt x="3987" y="5588"/>
                </a:cubicBezTo>
                <a:cubicBezTo>
                  <a:pt x="4023" y="5718"/>
                  <a:pt x="3975" y="5872"/>
                  <a:pt x="3938" y="5995"/>
                </a:cubicBezTo>
                <a:cubicBezTo>
                  <a:pt x="3881" y="6180"/>
                  <a:pt x="3801" y="6357"/>
                  <a:pt x="3716" y="6531"/>
                </a:cubicBezTo>
                <a:cubicBezTo>
                  <a:pt x="3553" y="6869"/>
                  <a:pt x="3362" y="7192"/>
                  <a:pt x="3189" y="7524"/>
                </a:cubicBezTo>
                <a:cubicBezTo>
                  <a:pt x="3147" y="7604"/>
                  <a:pt x="3101" y="7737"/>
                  <a:pt x="3066" y="7791"/>
                </a:cubicBezTo>
                <a:cubicBezTo>
                  <a:pt x="2980" y="7921"/>
                  <a:pt x="2903" y="8244"/>
                  <a:pt x="3078" y="8331"/>
                </a:cubicBezTo>
                <a:cubicBezTo>
                  <a:pt x="3104" y="8344"/>
                  <a:pt x="3130" y="8350"/>
                  <a:pt x="3155" y="8350"/>
                </a:cubicBezTo>
                <a:cubicBezTo>
                  <a:pt x="3284" y="8350"/>
                  <a:pt x="3405" y="8205"/>
                  <a:pt x="3471" y="8117"/>
                </a:cubicBezTo>
                <a:cubicBezTo>
                  <a:pt x="3531" y="8039"/>
                  <a:pt x="3584" y="7957"/>
                  <a:pt x="3633" y="7872"/>
                </a:cubicBezTo>
                <a:cubicBezTo>
                  <a:pt x="3693" y="7769"/>
                  <a:pt x="3761" y="7676"/>
                  <a:pt x="3828" y="7578"/>
                </a:cubicBezTo>
                <a:cubicBezTo>
                  <a:pt x="4213" y="7023"/>
                  <a:pt x="4474" y="6394"/>
                  <a:pt x="4734" y="5776"/>
                </a:cubicBezTo>
                <a:cubicBezTo>
                  <a:pt x="4873" y="5447"/>
                  <a:pt x="5011" y="5116"/>
                  <a:pt x="5170" y="4797"/>
                </a:cubicBezTo>
                <a:cubicBezTo>
                  <a:pt x="5329" y="4481"/>
                  <a:pt x="5512" y="4178"/>
                  <a:pt x="5696" y="3877"/>
                </a:cubicBezTo>
                <a:cubicBezTo>
                  <a:pt x="5993" y="3389"/>
                  <a:pt x="6267" y="2892"/>
                  <a:pt x="6509" y="2375"/>
                </a:cubicBezTo>
                <a:cubicBezTo>
                  <a:pt x="6606" y="2167"/>
                  <a:pt x="6694" y="1952"/>
                  <a:pt x="6752" y="1730"/>
                </a:cubicBezTo>
                <a:cubicBezTo>
                  <a:pt x="6797" y="1555"/>
                  <a:pt x="6826" y="1357"/>
                  <a:pt x="6748" y="1189"/>
                </a:cubicBezTo>
                <a:cubicBezTo>
                  <a:pt x="6695" y="1078"/>
                  <a:pt x="6578" y="1041"/>
                  <a:pt x="6459" y="1041"/>
                </a:cubicBezTo>
                <a:cubicBezTo>
                  <a:pt x="6373" y="1041"/>
                  <a:pt x="6286" y="1060"/>
                  <a:pt x="6219" y="1084"/>
                </a:cubicBezTo>
                <a:cubicBezTo>
                  <a:pt x="6006" y="1161"/>
                  <a:pt x="5820" y="1314"/>
                  <a:pt x="5658" y="1469"/>
                </a:cubicBezTo>
                <a:cubicBezTo>
                  <a:pt x="5447" y="1667"/>
                  <a:pt x="5292" y="1878"/>
                  <a:pt x="5152" y="2132"/>
                </a:cubicBezTo>
                <a:cubicBezTo>
                  <a:pt x="5013" y="2384"/>
                  <a:pt x="4881" y="2627"/>
                  <a:pt x="4673" y="2829"/>
                </a:cubicBezTo>
                <a:cubicBezTo>
                  <a:pt x="4586" y="2914"/>
                  <a:pt x="4495" y="2997"/>
                  <a:pt x="4396" y="3068"/>
                </a:cubicBezTo>
                <a:cubicBezTo>
                  <a:pt x="4348" y="3104"/>
                  <a:pt x="4302" y="3128"/>
                  <a:pt x="4255" y="3128"/>
                </a:cubicBezTo>
                <a:cubicBezTo>
                  <a:pt x="4216" y="3128"/>
                  <a:pt x="4177" y="3111"/>
                  <a:pt x="4136" y="3070"/>
                </a:cubicBezTo>
                <a:cubicBezTo>
                  <a:pt x="4005" y="2939"/>
                  <a:pt x="4082" y="2658"/>
                  <a:pt x="4121" y="2505"/>
                </a:cubicBezTo>
                <a:cubicBezTo>
                  <a:pt x="4264" y="1960"/>
                  <a:pt x="4641" y="1524"/>
                  <a:pt x="4890" y="1027"/>
                </a:cubicBezTo>
                <a:cubicBezTo>
                  <a:pt x="5005" y="802"/>
                  <a:pt x="5101" y="544"/>
                  <a:pt x="5083" y="286"/>
                </a:cubicBezTo>
                <a:cubicBezTo>
                  <a:pt x="5075" y="171"/>
                  <a:pt x="5034" y="57"/>
                  <a:pt x="4919" y="14"/>
                </a:cubicBezTo>
                <a:cubicBezTo>
                  <a:pt x="4895" y="4"/>
                  <a:pt x="4869" y="0"/>
                  <a:pt x="48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p:nvPr/>
        </p:nvSpPr>
        <p:spPr>
          <a:xfrm>
            <a:off x="-320825" y="-374325"/>
            <a:ext cx="2254819" cy="5579085"/>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numbers 2">
  <p:cSld name="BIG_NUMBER_2_1">
    <p:bg>
      <p:bgPr>
        <a:solidFill>
          <a:schemeClr val="lt2"/>
        </a:solidFill>
      </p:bgPr>
    </p:bg>
    <p:spTree>
      <p:nvGrpSpPr>
        <p:cNvPr id="257" name="Shape 257"/>
        <p:cNvGrpSpPr/>
        <p:nvPr/>
      </p:nvGrpSpPr>
      <p:grpSpPr>
        <a:xfrm>
          <a:off x="0" y="0"/>
          <a:ext cx="0" cy="0"/>
          <a:chOff x="0" y="0"/>
          <a:chExt cx="0" cy="0"/>
        </a:xfrm>
      </p:grpSpPr>
      <p:sp>
        <p:nvSpPr>
          <p:cNvPr id="258" name="Google Shape;258;p26"/>
          <p:cNvSpPr txBox="1"/>
          <p:nvPr>
            <p:ph hasCustomPrompt="1" type="title"/>
          </p:nvPr>
        </p:nvSpPr>
        <p:spPr>
          <a:xfrm>
            <a:off x="2642700" y="703700"/>
            <a:ext cx="3858600" cy="78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259" name="Google Shape;259;p26"/>
          <p:cNvSpPr txBox="1"/>
          <p:nvPr>
            <p:ph idx="1" type="subTitle"/>
          </p:nvPr>
        </p:nvSpPr>
        <p:spPr>
          <a:xfrm>
            <a:off x="2642700" y="1355950"/>
            <a:ext cx="3858600" cy="44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0" name="Google Shape;260;p26"/>
          <p:cNvSpPr txBox="1"/>
          <p:nvPr>
            <p:ph hasCustomPrompt="1" idx="2" type="title"/>
          </p:nvPr>
        </p:nvSpPr>
        <p:spPr>
          <a:xfrm>
            <a:off x="2642700" y="3338150"/>
            <a:ext cx="3858600" cy="78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261" name="Google Shape;261;p26"/>
          <p:cNvSpPr txBox="1"/>
          <p:nvPr>
            <p:ph idx="3" type="subTitle"/>
          </p:nvPr>
        </p:nvSpPr>
        <p:spPr>
          <a:xfrm>
            <a:off x="2642700" y="3990400"/>
            <a:ext cx="3858600" cy="44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2" name="Google Shape;262;p26"/>
          <p:cNvSpPr txBox="1"/>
          <p:nvPr>
            <p:ph hasCustomPrompt="1" idx="4" type="title"/>
          </p:nvPr>
        </p:nvSpPr>
        <p:spPr>
          <a:xfrm>
            <a:off x="2642700" y="2020913"/>
            <a:ext cx="3858600" cy="78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263" name="Google Shape;263;p26"/>
          <p:cNvSpPr txBox="1"/>
          <p:nvPr>
            <p:ph idx="5" type="subTitle"/>
          </p:nvPr>
        </p:nvSpPr>
        <p:spPr>
          <a:xfrm>
            <a:off x="2642700" y="2673163"/>
            <a:ext cx="3858600" cy="44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4" name="Google Shape;264;p26"/>
          <p:cNvSpPr/>
          <p:nvPr/>
        </p:nvSpPr>
        <p:spPr>
          <a:xfrm rot="5400000">
            <a:off x="2767929" y="-1336019"/>
            <a:ext cx="3818852" cy="11160290"/>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6"/>
          <p:cNvSpPr/>
          <p:nvPr/>
        </p:nvSpPr>
        <p:spPr>
          <a:xfrm rot="10800000">
            <a:off x="7427175" y="-962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APTION_ONLY_1">
    <p:bg>
      <p:bgPr>
        <a:solidFill>
          <a:schemeClr val="lt2"/>
        </a:solidFill>
      </p:bgPr>
    </p:bg>
    <p:spTree>
      <p:nvGrpSpPr>
        <p:cNvPr id="267" name="Shape 267"/>
        <p:cNvGrpSpPr/>
        <p:nvPr/>
      </p:nvGrpSpPr>
      <p:grpSpPr>
        <a:xfrm>
          <a:off x="0" y="0"/>
          <a:ext cx="0" cy="0"/>
          <a:chOff x="0" y="0"/>
          <a:chExt cx="0" cy="0"/>
        </a:xfrm>
      </p:grpSpPr>
      <p:sp>
        <p:nvSpPr>
          <p:cNvPr id="268" name="Google Shape;268;p27"/>
          <p:cNvSpPr txBox="1"/>
          <p:nvPr>
            <p:ph type="title"/>
          </p:nvPr>
        </p:nvSpPr>
        <p:spPr>
          <a:xfrm>
            <a:off x="2642550" y="3621575"/>
            <a:ext cx="38589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Bevan"/>
              <a:buNone/>
              <a:defRPr sz="1800">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9" name="Google Shape;269;p27"/>
          <p:cNvSpPr txBox="1"/>
          <p:nvPr>
            <p:ph idx="1" type="subTitle"/>
          </p:nvPr>
        </p:nvSpPr>
        <p:spPr>
          <a:xfrm>
            <a:off x="2642550" y="2739859"/>
            <a:ext cx="3858900" cy="928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270" name="Google Shape;270;p27"/>
          <p:cNvSpPr/>
          <p:nvPr/>
        </p:nvSpPr>
        <p:spPr>
          <a:xfrm rot="5400000">
            <a:off x="3042236" y="-4074256"/>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
          <p:cNvSpPr/>
          <p:nvPr/>
        </p:nvSpPr>
        <p:spPr>
          <a:xfrm rot="5400000">
            <a:off x="3349221" y="-134597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 name="Google Shape;273;p27"/>
          <p:cNvGrpSpPr/>
          <p:nvPr/>
        </p:nvGrpSpPr>
        <p:grpSpPr>
          <a:xfrm>
            <a:off x="0" y="1813727"/>
            <a:ext cx="1527096" cy="1452651"/>
            <a:chOff x="-5" y="1702995"/>
            <a:chExt cx="1474031" cy="1402173"/>
          </a:xfrm>
        </p:grpSpPr>
        <p:sp>
          <p:nvSpPr>
            <p:cNvPr id="274" name="Google Shape;274;p27"/>
            <p:cNvSpPr/>
            <p:nvPr/>
          </p:nvSpPr>
          <p:spPr>
            <a:xfrm>
              <a:off x="-5" y="1702995"/>
              <a:ext cx="468941" cy="466142"/>
            </a:xfrm>
            <a:custGeom>
              <a:rect b="b" l="l" r="r" t="t"/>
              <a:pathLst>
                <a:path extrusionOk="0" h="4662" w="4690">
                  <a:moveTo>
                    <a:pt x="163" y="1"/>
                  </a:moveTo>
                  <a:cubicBezTo>
                    <a:pt x="85" y="1"/>
                    <a:pt x="17" y="59"/>
                    <a:pt x="9" y="138"/>
                  </a:cubicBezTo>
                  <a:cubicBezTo>
                    <a:pt x="0" y="224"/>
                    <a:pt x="61" y="300"/>
                    <a:pt x="146" y="309"/>
                  </a:cubicBezTo>
                  <a:cubicBezTo>
                    <a:pt x="312" y="328"/>
                    <a:pt x="478" y="353"/>
                    <a:pt x="640" y="386"/>
                  </a:cubicBezTo>
                  <a:cubicBezTo>
                    <a:pt x="650" y="388"/>
                    <a:pt x="660" y="389"/>
                    <a:pt x="670" y="389"/>
                  </a:cubicBezTo>
                  <a:cubicBezTo>
                    <a:pt x="743" y="389"/>
                    <a:pt x="807" y="338"/>
                    <a:pt x="822" y="265"/>
                  </a:cubicBezTo>
                  <a:cubicBezTo>
                    <a:pt x="839" y="181"/>
                    <a:pt x="785" y="99"/>
                    <a:pt x="701" y="83"/>
                  </a:cubicBezTo>
                  <a:cubicBezTo>
                    <a:pt x="530" y="48"/>
                    <a:pt x="354" y="20"/>
                    <a:pt x="179" y="2"/>
                  </a:cubicBezTo>
                  <a:cubicBezTo>
                    <a:pt x="174" y="1"/>
                    <a:pt x="169" y="1"/>
                    <a:pt x="163" y="1"/>
                  </a:cubicBezTo>
                  <a:close/>
                  <a:moveTo>
                    <a:pt x="1168" y="206"/>
                  </a:moveTo>
                  <a:cubicBezTo>
                    <a:pt x="1102" y="206"/>
                    <a:pt x="1040" y="248"/>
                    <a:pt x="1020" y="315"/>
                  </a:cubicBezTo>
                  <a:cubicBezTo>
                    <a:pt x="995" y="396"/>
                    <a:pt x="1040" y="484"/>
                    <a:pt x="1123" y="508"/>
                  </a:cubicBezTo>
                  <a:cubicBezTo>
                    <a:pt x="1282" y="558"/>
                    <a:pt x="1439" y="615"/>
                    <a:pt x="1589" y="679"/>
                  </a:cubicBezTo>
                  <a:cubicBezTo>
                    <a:pt x="1610" y="686"/>
                    <a:pt x="1630" y="691"/>
                    <a:pt x="1651" y="691"/>
                  </a:cubicBezTo>
                  <a:cubicBezTo>
                    <a:pt x="1710" y="691"/>
                    <a:pt x="1767" y="656"/>
                    <a:pt x="1792" y="596"/>
                  </a:cubicBezTo>
                  <a:cubicBezTo>
                    <a:pt x="1825" y="517"/>
                    <a:pt x="1789" y="427"/>
                    <a:pt x="1710" y="393"/>
                  </a:cubicBezTo>
                  <a:cubicBezTo>
                    <a:pt x="1550" y="325"/>
                    <a:pt x="1383" y="265"/>
                    <a:pt x="1214" y="213"/>
                  </a:cubicBezTo>
                  <a:cubicBezTo>
                    <a:pt x="1199" y="208"/>
                    <a:pt x="1183" y="206"/>
                    <a:pt x="1168" y="206"/>
                  </a:cubicBezTo>
                  <a:close/>
                  <a:moveTo>
                    <a:pt x="2112" y="606"/>
                  </a:moveTo>
                  <a:cubicBezTo>
                    <a:pt x="2057" y="606"/>
                    <a:pt x="2004" y="634"/>
                    <a:pt x="1976" y="685"/>
                  </a:cubicBezTo>
                  <a:cubicBezTo>
                    <a:pt x="1935" y="759"/>
                    <a:pt x="1961" y="854"/>
                    <a:pt x="2035" y="896"/>
                  </a:cubicBezTo>
                  <a:cubicBezTo>
                    <a:pt x="2179" y="976"/>
                    <a:pt x="2321" y="1066"/>
                    <a:pt x="2453" y="1161"/>
                  </a:cubicBezTo>
                  <a:cubicBezTo>
                    <a:pt x="2481" y="1181"/>
                    <a:pt x="2512" y="1190"/>
                    <a:pt x="2544" y="1190"/>
                  </a:cubicBezTo>
                  <a:cubicBezTo>
                    <a:pt x="2592" y="1190"/>
                    <a:pt x="2638" y="1168"/>
                    <a:pt x="2669" y="1126"/>
                  </a:cubicBezTo>
                  <a:cubicBezTo>
                    <a:pt x="2720" y="1058"/>
                    <a:pt x="2704" y="960"/>
                    <a:pt x="2634" y="911"/>
                  </a:cubicBezTo>
                  <a:cubicBezTo>
                    <a:pt x="2493" y="809"/>
                    <a:pt x="2341" y="712"/>
                    <a:pt x="2187" y="625"/>
                  </a:cubicBezTo>
                  <a:cubicBezTo>
                    <a:pt x="2163" y="612"/>
                    <a:pt x="2137" y="606"/>
                    <a:pt x="2112" y="606"/>
                  </a:cubicBezTo>
                  <a:close/>
                  <a:moveTo>
                    <a:pt x="2941" y="1205"/>
                  </a:moveTo>
                  <a:cubicBezTo>
                    <a:pt x="2899" y="1205"/>
                    <a:pt x="2858" y="1222"/>
                    <a:pt x="2828" y="1256"/>
                  </a:cubicBezTo>
                  <a:cubicBezTo>
                    <a:pt x="2769" y="1318"/>
                    <a:pt x="2774" y="1416"/>
                    <a:pt x="2836" y="1474"/>
                  </a:cubicBezTo>
                  <a:cubicBezTo>
                    <a:pt x="2957" y="1585"/>
                    <a:pt x="3072" y="1704"/>
                    <a:pt x="3180" y="1828"/>
                  </a:cubicBezTo>
                  <a:cubicBezTo>
                    <a:pt x="3211" y="1863"/>
                    <a:pt x="3254" y="1882"/>
                    <a:pt x="3298" y="1882"/>
                  </a:cubicBezTo>
                  <a:cubicBezTo>
                    <a:pt x="3335" y="1882"/>
                    <a:pt x="3370" y="1870"/>
                    <a:pt x="3399" y="1844"/>
                  </a:cubicBezTo>
                  <a:cubicBezTo>
                    <a:pt x="3464" y="1789"/>
                    <a:pt x="3472" y="1691"/>
                    <a:pt x="3415" y="1626"/>
                  </a:cubicBezTo>
                  <a:cubicBezTo>
                    <a:pt x="3300" y="1492"/>
                    <a:pt x="3176" y="1365"/>
                    <a:pt x="3046" y="1246"/>
                  </a:cubicBezTo>
                  <a:cubicBezTo>
                    <a:pt x="3016" y="1218"/>
                    <a:pt x="2978" y="1205"/>
                    <a:pt x="2941" y="1205"/>
                  </a:cubicBezTo>
                  <a:close/>
                  <a:moveTo>
                    <a:pt x="3611" y="1979"/>
                  </a:moveTo>
                  <a:cubicBezTo>
                    <a:pt x="3581" y="1979"/>
                    <a:pt x="3550" y="1988"/>
                    <a:pt x="3523" y="2006"/>
                  </a:cubicBezTo>
                  <a:cubicBezTo>
                    <a:pt x="3453" y="2054"/>
                    <a:pt x="3435" y="2150"/>
                    <a:pt x="3483" y="2220"/>
                  </a:cubicBezTo>
                  <a:cubicBezTo>
                    <a:pt x="3575" y="2356"/>
                    <a:pt x="3662" y="2497"/>
                    <a:pt x="3741" y="2644"/>
                  </a:cubicBezTo>
                  <a:cubicBezTo>
                    <a:pt x="3769" y="2696"/>
                    <a:pt x="3823" y="2726"/>
                    <a:pt x="3878" y="2726"/>
                  </a:cubicBezTo>
                  <a:cubicBezTo>
                    <a:pt x="3903" y="2726"/>
                    <a:pt x="3927" y="2720"/>
                    <a:pt x="3951" y="2707"/>
                  </a:cubicBezTo>
                  <a:cubicBezTo>
                    <a:pt x="4027" y="2666"/>
                    <a:pt x="4054" y="2573"/>
                    <a:pt x="4013" y="2497"/>
                  </a:cubicBezTo>
                  <a:cubicBezTo>
                    <a:pt x="3929" y="2341"/>
                    <a:pt x="3836" y="2188"/>
                    <a:pt x="3738" y="2045"/>
                  </a:cubicBezTo>
                  <a:cubicBezTo>
                    <a:pt x="3708" y="2002"/>
                    <a:pt x="3660" y="1979"/>
                    <a:pt x="3611" y="1979"/>
                  </a:cubicBezTo>
                  <a:close/>
                  <a:moveTo>
                    <a:pt x="4099" y="2878"/>
                  </a:moveTo>
                  <a:cubicBezTo>
                    <a:pt x="4079" y="2878"/>
                    <a:pt x="4058" y="2882"/>
                    <a:pt x="4038" y="2890"/>
                  </a:cubicBezTo>
                  <a:cubicBezTo>
                    <a:pt x="3960" y="2924"/>
                    <a:pt x="3923" y="3014"/>
                    <a:pt x="3957" y="3093"/>
                  </a:cubicBezTo>
                  <a:cubicBezTo>
                    <a:pt x="4021" y="3243"/>
                    <a:pt x="4079" y="3400"/>
                    <a:pt x="4131" y="3560"/>
                  </a:cubicBezTo>
                  <a:cubicBezTo>
                    <a:pt x="4152" y="3626"/>
                    <a:pt x="4213" y="3668"/>
                    <a:pt x="4279" y="3668"/>
                  </a:cubicBezTo>
                  <a:cubicBezTo>
                    <a:pt x="4295" y="3668"/>
                    <a:pt x="4311" y="3665"/>
                    <a:pt x="4327" y="3659"/>
                  </a:cubicBezTo>
                  <a:cubicBezTo>
                    <a:pt x="4407" y="3633"/>
                    <a:pt x="4452" y="3546"/>
                    <a:pt x="4426" y="3464"/>
                  </a:cubicBezTo>
                  <a:cubicBezTo>
                    <a:pt x="4370" y="3295"/>
                    <a:pt x="4308" y="3131"/>
                    <a:pt x="4242" y="2972"/>
                  </a:cubicBezTo>
                  <a:cubicBezTo>
                    <a:pt x="4217" y="2913"/>
                    <a:pt x="4159" y="2878"/>
                    <a:pt x="4099" y="2878"/>
                  </a:cubicBezTo>
                  <a:close/>
                  <a:moveTo>
                    <a:pt x="4419" y="3851"/>
                  </a:moveTo>
                  <a:cubicBezTo>
                    <a:pt x="4407" y="3851"/>
                    <a:pt x="4394" y="3853"/>
                    <a:pt x="4382" y="3856"/>
                  </a:cubicBezTo>
                  <a:cubicBezTo>
                    <a:pt x="4299" y="3876"/>
                    <a:pt x="4248" y="3959"/>
                    <a:pt x="4268" y="4042"/>
                  </a:cubicBezTo>
                  <a:cubicBezTo>
                    <a:pt x="4306" y="4201"/>
                    <a:pt x="4341" y="4366"/>
                    <a:pt x="4370" y="4533"/>
                  </a:cubicBezTo>
                  <a:cubicBezTo>
                    <a:pt x="4383" y="4609"/>
                    <a:pt x="4449" y="4661"/>
                    <a:pt x="4522" y="4661"/>
                  </a:cubicBezTo>
                  <a:cubicBezTo>
                    <a:pt x="4532" y="4661"/>
                    <a:pt x="4541" y="4661"/>
                    <a:pt x="4550" y="4660"/>
                  </a:cubicBezTo>
                  <a:cubicBezTo>
                    <a:pt x="4634" y="4645"/>
                    <a:pt x="4689" y="4565"/>
                    <a:pt x="4675" y="4481"/>
                  </a:cubicBezTo>
                  <a:cubicBezTo>
                    <a:pt x="4644" y="4306"/>
                    <a:pt x="4609" y="4134"/>
                    <a:pt x="4568" y="3970"/>
                  </a:cubicBezTo>
                  <a:cubicBezTo>
                    <a:pt x="4551" y="3899"/>
                    <a:pt x="4488" y="3851"/>
                    <a:pt x="4419" y="385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a:off x="468986" y="1926967"/>
              <a:ext cx="607624" cy="983977"/>
            </a:xfrm>
            <a:custGeom>
              <a:rect b="b" l="l" r="r" t="t"/>
              <a:pathLst>
                <a:path extrusionOk="0" h="9841" w="6077">
                  <a:moveTo>
                    <a:pt x="2105" y="0"/>
                  </a:moveTo>
                  <a:cubicBezTo>
                    <a:pt x="2086" y="0"/>
                    <a:pt x="2067" y="0"/>
                    <a:pt x="2049" y="1"/>
                  </a:cubicBezTo>
                  <a:cubicBezTo>
                    <a:pt x="1963" y="4"/>
                    <a:pt x="1896" y="75"/>
                    <a:pt x="1899" y="161"/>
                  </a:cubicBezTo>
                  <a:cubicBezTo>
                    <a:pt x="1900" y="244"/>
                    <a:pt x="1969" y="311"/>
                    <a:pt x="2052" y="311"/>
                  </a:cubicBezTo>
                  <a:cubicBezTo>
                    <a:pt x="2054" y="311"/>
                    <a:pt x="2056" y="311"/>
                    <a:pt x="2057" y="311"/>
                  </a:cubicBezTo>
                  <a:cubicBezTo>
                    <a:pt x="2075" y="311"/>
                    <a:pt x="2093" y="310"/>
                    <a:pt x="2110" y="310"/>
                  </a:cubicBezTo>
                  <a:cubicBezTo>
                    <a:pt x="2257" y="310"/>
                    <a:pt x="2406" y="327"/>
                    <a:pt x="2553" y="358"/>
                  </a:cubicBezTo>
                  <a:cubicBezTo>
                    <a:pt x="2564" y="361"/>
                    <a:pt x="2575" y="362"/>
                    <a:pt x="2586" y="362"/>
                  </a:cubicBezTo>
                  <a:cubicBezTo>
                    <a:pt x="2658" y="362"/>
                    <a:pt x="2722" y="313"/>
                    <a:pt x="2738" y="241"/>
                  </a:cubicBezTo>
                  <a:cubicBezTo>
                    <a:pt x="2755" y="157"/>
                    <a:pt x="2703" y="75"/>
                    <a:pt x="2620" y="56"/>
                  </a:cubicBezTo>
                  <a:cubicBezTo>
                    <a:pt x="2449" y="18"/>
                    <a:pt x="2275" y="0"/>
                    <a:pt x="2105" y="0"/>
                  </a:cubicBezTo>
                  <a:close/>
                  <a:moveTo>
                    <a:pt x="1524" y="82"/>
                  </a:moveTo>
                  <a:cubicBezTo>
                    <a:pt x="1510" y="82"/>
                    <a:pt x="1496" y="84"/>
                    <a:pt x="1482" y="88"/>
                  </a:cubicBezTo>
                  <a:cubicBezTo>
                    <a:pt x="1306" y="138"/>
                    <a:pt x="1128" y="208"/>
                    <a:pt x="955" y="300"/>
                  </a:cubicBezTo>
                  <a:cubicBezTo>
                    <a:pt x="879" y="339"/>
                    <a:pt x="850" y="432"/>
                    <a:pt x="889" y="508"/>
                  </a:cubicBezTo>
                  <a:cubicBezTo>
                    <a:pt x="917" y="560"/>
                    <a:pt x="971" y="591"/>
                    <a:pt x="1026" y="591"/>
                  </a:cubicBezTo>
                  <a:cubicBezTo>
                    <a:pt x="1049" y="591"/>
                    <a:pt x="1074" y="585"/>
                    <a:pt x="1097" y="573"/>
                  </a:cubicBezTo>
                  <a:cubicBezTo>
                    <a:pt x="1252" y="493"/>
                    <a:pt x="1409" y="431"/>
                    <a:pt x="1565" y="387"/>
                  </a:cubicBezTo>
                  <a:cubicBezTo>
                    <a:pt x="1648" y="364"/>
                    <a:pt x="1696" y="278"/>
                    <a:pt x="1673" y="196"/>
                  </a:cubicBezTo>
                  <a:cubicBezTo>
                    <a:pt x="1654" y="127"/>
                    <a:pt x="1592" y="82"/>
                    <a:pt x="1524" y="82"/>
                  </a:cubicBezTo>
                  <a:close/>
                  <a:moveTo>
                    <a:pt x="3094" y="225"/>
                  </a:moveTo>
                  <a:cubicBezTo>
                    <a:pt x="3035" y="225"/>
                    <a:pt x="2979" y="258"/>
                    <a:pt x="2953" y="316"/>
                  </a:cubicBezTo>
                  <a:cubicBezTo>
                    <a:pt x="2917" y="393"/>
                    <a:pt x="2952" y="485"/>
                    <a:pt x="3029" y="519"/>
                  </a:cubicBezTo>
                  <a:cubicBezTo>
                    <a:pt x="3176" y="588"/>
                    <a:pt x="3325" y="672"/>
                    <a:pt x="3472" y="773"/>
                  </a:cubicBezTo>
                  <a:cubicBezTo>
                    <a:pt x="3500" y="790"/>
                    <a:pt x="3529" y="799"/>
                    <a:pt x="3559" y="799"/>
                  </a:cubicBezTo>
                  <a:cubicBezTo>
                    <a:pt x="3609" y="799"/>
                    <a:pt x="3657" y="776"/>
                    <a:pt x="3688" y="732"/>
                  </a:cubicBezTo>
                  <a:cubicBezTo>
                    <a:pt x="3736" y="661"/>
                    <a:pt x="3717" y="565"/>
                    <a:pt x="3647" y="517"/>
                  </a:cubicBezTo>
                  <a:cubicBezTo>
                    <a:pt x="3485" y="407"/>
                    <a:pt x="3320" y="314"/>
                    <a:pt x="3159" y="238"/>
                  </a:cubicBezTo>
                  <a:cubicBezTo>
                    <a:pt x="3138" y="229"/>
                    <a:pt x="3116" y="225"/>
                    <a:pt x="3094" y="225"/>
                  </a:cubicBezTo>
                  <a:close/>
                  <a:moveTo>
                    <a:pt x="574" y="570"/>
                  </a:moveTo>
                  <a:cubicBezTo>
                    <a:pt x="541" y="570"/>
                    <a:pt x="508" y="581"/>
                    <a:pt x="480" y="603"/>
                  </a:cubicBezTo>
                  <a:cubicBezTo>
                    <a:pt x="337" y="710"/>
                    <a:pt x="196" y="834"/>
                    <a:pt x="60" y="970"/>
                  </a:cubicBezTo>
                  <a:cubicBezTo>
                    <a:pt x="1" y="1031"/>
                    <a:pt x="1" y="1128"/>
                    <a:pt x="60" y="1188"/>
                  </a:cubicBezTo>
                  <a:cubicBezTo>
                    <a:pt x="91" y="1219"/>
                    <a:pt x="130" y="1233"/>
                    <a:pt x="171" y="1233"/>
                  </a:cubicBezTo>
                  <a:cubicBezTo>
                    <a:pt x="210" y="1233"/>
                    <a:pt x="250" y="1219"/>
                    <a:pt x="280" y="1188"/>
                  </a:cubicBezTo>
                  <a:cubicBezTo>
                    <a:pt x="404" y="1063"/>
                    <a:pt x="535" y="949"/>
                    <a:pt x="668" y="849"/>
                  </a:cubicBezTo>
                  <a:cubicBezTo>
                    <a:pt x="735" y="796"/>
                    <a:pt x="749" y="700"/>
                    <a:pt x="697" y="632"/>
                  </a:cubicBezTo>
                  <a:cubicBezTo>
                    <a:pt x="666" y="591"/>
                    <a:pt x="620" y="570"/>
                    <a:pt x="574" y="570"/>
                  </a:cubicBezTo>
                  <a:close/>
                  <a:moveTo>
                    <a:pt x="3982" y="821"/>
                  </a:moveTo>
                  <a:cubicBezTo>
                    <a:pt x="3939" y="821"/>
                    <a:pt x="3897" y="839"/>
                    <a:pt x="3867" y="872"/>
                  </a:cubicBezTo>
                  <a:cubicBezTo>
                    <a:pt x="3810" y="936"/>
                    <a:pt x="3814" y="1034"/>
                    <a:pt x="3878" y="1091"/>
                  </a:cubicBezTo>
                  <a:cubicBezTo>
                    <a:pt x="3998" y="1200"/>
                    <a:pt x="4114" y="1325"/>
                    <a:pt x="4224" y="1465"/>
                  </a:cubicBezTo>
                  <a:cubicBezTo>
                    <a:pt x="4254" y="1504"/>
                    <a:pt x="4299" y="1525"/>
                    <a:pt x="4346" y="1525"/>
                  </a:cubicBezTo>
                  <a:cubicBezTo>
                    <a:pt x="4379" y="1525"/>
                    <a:pt x="4413" y="1513"/>
                    <a:pt x="4441" y="1491"/>
                  </a:cubicBezTo>
                  <a:cubicBezTo>
                    <a:pt x="4508" y="1439"/>
                    <a:pt x="4521" y="1341"/>
                    <a:pt x="4467" y="1274"/>
                  </a:cubicBezTo>
                  <a:cubicBezTo>
                    <a:pt x="4347" y="1120"/>
                    <a:pt x="4218" y="981"/>
                    <a:pt x="4085" y="862"/>
                  </a:cubicBezTo>
                  <a:cubicBezTo>
                    <a:pt x="4056" y="835"/>
                    <a:pt x="4019" y="821"/>
                    <a:pt x="3982" y="821"/>
                  </a:cubicBezTo>
                  <a:close/>
                  <a:moveTo>
                    <a:pt x="4647" y="1658"/>
                  </a:moveTo>
                  <a:cubicBezTo>
                    <a:pt x="4620" y="1658"/>
                    <a:pt x="4593" y="1665"/>
                    <a:pt x="4569" y="1679"/>
                  </a:cubicBezTo>
                  <a:cubicBezTo>
                    <a:pt x="4495" y="1723"/>
                    <a:pt x="4470" y="1817"/>
                    <a:pt x="4513" y="1892"/>
                  </a:cubicBezTo>
                  <a:cubicBezTo>
                    <a:pt x="4598" y="2034"/>
                    <a:pt x="4678" y="2190"/>
                    <a:pt x="4755" y="2353"/>
                  </a:cubicBezTo>
                  <a:cubicBezTo>
                    <a:pt x="4781" y="2410"/>
                    <a:pt x="4837" y="2444"/>
                    <a:pt x="4895" y="2444"/>
                  </a:cubicBezTo>
                  <a:cubicBezTo>
                    <a:pt x="4917" y="2444"/>
                    <a:pt x="4939" y="2439"/>
                    <a:pt x="4961" y="2429"/>
                  </a:cubicBezTo>
                  <a:cubicBezTo>
                    <a:pt x="5038" y="2393"/>
                    <a:pt x="5071" y="2301"/>
                    <a:pt x="5035" y="2224"/>
                  </a:cubicBezTo>
                  <a:cubicBezTo>
                    <a:pt x="4955" y="2050"/>
                    <a:pt x="4869" y="1886"/>
                    <a:pt x="4780" y="1734"/>
                  </a:cubicBezTo>
                  <a:cubicBezTo>
                    <a:pt x="4751" y="1685"/>
                    <a:pt x="4699" y="1658"/>
                    <a:pt x="4647" y="1658"/>
                  </a:cubicBezTo>
                  <a:close/>
                  <a:moveTo>
                    <a:pt x="5101" y="2630"/>
                  </a:moveTo>
                  <a:cubicBezTo>
                    <a:pt x="5083" y="2630"/>
                    <a:pt x="5065" y="2634"/>
                    <a:pt x="5047" y="2640"/>
                  </a:cubicBezTo>
                  <a:cubicBezTo>
                    <a:pt x="4966" y="2670"/>
                    <a:pt x="4926" y="2758"/>
                    <a:pt x="4955" y="2839"/>
                  </a:cubicBezTo>
                  <a:cubicBezTo>
                    <a:pt x="5015" y="2997"/>
                    <a:pt x="5070" y="3165"/>
                    <a:pt x="5124" y="3340"/>
                  </a:cubicBezTo>
                  <a:cubicBezTo>
                    <a:pt x="5144" y="3407"/>
                    <a:pt x="5205" y="3449"/>
                    <a:pt x="5271" y="3449"/>
                  </a:cubicBezTo>
                  <a:cubicBezTo>
                    <a:pt x="5286" y="3449"/>
                    <a:pt x="5302" y="3447"/>
                    <a:pt x="5316" y="3443"/>
                  </a:cubicBezTo>
                  <a:cubicBezTo>
                    <a:pt x="5398" y="3418"/>
                    <a:pt x="5444" y="3331"/>
                    <a:pt x="5420" y="3249"/>
                  </a:cubicBezTo>
                  <a:cubicBezTo>
                    <a:pt x="5366" y="3070"/>
                    <a:pt x="5307" y="2895"/>
                    <a:pt x="5246" y="2731"/>
                  </a:cubicBezTo>
                  <a:cubicBezTo>
                    <a:pt x="5222" y="2669"/>
                    <a:pt x="5164" y="2630"/>
                    <a:pt x="5101" y="2630"/>
                  </a:cubicBezTo>
                  <a:close/>
                  <a:moveTo>
                    <a:pt x="5415" y="3658"/>
                  </a:moveTo>
                  <a:cubicBezTo>
                    <a:pt x="5402" y="3658"/>
                    <a:pt x="5389" y="3660"/>
                    <a:pt x="5376" y="3663"/>
                  </a:cubicBezTo>
                  <a:cubicBezTo>
                    <a:pt x="5293" y="3683"/>
                    <a:pt x="5243" y="3766"/>
                    <a:pt x="5264" y="3849"/>
                  </a:cubicBezTo>
                  <a:cubicBezTo>
                    <a:pt x="5304" y="4016"/>
                    <a:pt x="5344" y="4190"/>
                    <a:pt x="5380" y="4368"/>
                  </a:cubicBezTo>
                  <a:cubicBezTo>
                    <a:pt x="5395" y="4441"/>
                    <a:pt x="5460" y="4492"/>
                    <a:pt x="5532" y="4492"/>
                  </a:cubicBezTo>
                  <a:cubicBezTo>
                    <a:pt x="5542" y="4492"/>
                    <a:pt x="5552" y="4490"/>
                    <a:pt x="5562" y="4488"/>
                  </a:cubicBezTo>
                  <a:cubicBezTo>
                    <a:pt x="5647" y="4471"/>
                    <a:pt x="5701" y="4390"/>
                    <a:pt x="5683" y="4305"/>
                  </a:cubicBezTo>
                  <a:cubicBezTo>
                    <a:pt x="5647" y="4123"/>
                    <a:pt x="5606" y="3946"/>
                    <a:pt x="5564" y="3775"/>
                  </a:cubicBezTo>
                  <a:cubicBezTo>
                    <a:pt x="5547" y="3705"/>
                    <a:pt x="5484" y="3658"/>
                    <a:pt x="5415" y="3658"/>
                  </a:cubicBezTo>
                  <a:close/>
                  <a:moveTo>
                    <a:pt x="5629" y="4710"/>
                  </a:moveTo>
                  <a:cubicBezTo>
                    <a:pt x="5621" y="4710"/>
                    <a:pt x="5613" y="4711"/>
                    <a:pt x="5605" y="4712"/>
                  </a:cubicBezTo>
                  <a:cubicBezTo>
                    <a:pt x="5520" y="4726"/>
                    <a:pt x="5463" y="4807"/>
                    <a:pt x="5478" y="4891"/>
                  </a:cubicBezTo>
                  <a:cubicBezTo>
                    <a:pt x="5505" y="5061"/>
                    <a:pt x="5533" y="5238"/>
                    <a:pt x="5556" y="5417"/>
                  </a:cubicBezTo>
                  <a:cubicBezTo>
                    <a:pt x="5568" y="5496"/>
                    <a:pt x="5634" y="5551"/>
                    <a:pt x="5711" y="5551"/>
                  </a:cubicBezTo>
                  <a:cubicBezTo>
                    <a:pt x="5717" y="5551"/>
                    <a:pt x="5724" y="5551"/>
                    <a:pt x="5731" y="5549"/>
                  </a:cubicBezTo>
                  <a:cubicBezTo>
                    <a:pt x="5816" y="5538"/>
                    <a:pt x="5875" y="5461"/>
                    <a:pt x="5864" y="5376"/>
                  </a:cubicBezTo>
                  <a:cubicBezTo>
                    <a:pt x="5839" y="5194"/>
                    <a:pt x="5811" y="5013"/>
                    <a:pt x="5782" y="4840"/>
                  </a:cubicBezTo>
                  <a:cubicBezTo>
                    <a:pt x="5769" y="4764"/>
                    <a:pt x="5704" y="4710"/>
                    <a:pt x="5629" y="4710"/>
                  </a:cubicBezTo>
                  <a:close/>
                  <a:moveTo>
                    <a:pt x="5777" y="5776"/>
                  </a:moveTo>
                  <a:cubicBezTo>
                    <a:pt x="5771" y="5776"/>
                    <a:pt x="5765" y="5776"/>
                    <a:pt x="5759" y="5777"/>
                  </a:cubicBezTo>
                  <a:cubicBezTo>
                    <a:pt x="5674" y="5785"/>
                    <a:pt x="5612" y="5861"/>
                    <a:pt x="5622" y="5947"/>
                  </a:cubicBezTo>
                  <a:cubicBezTo>
                    <a:pt x="5641" y="6119"/>
                    <a:pt x="5658" y="6298"/>
                    <a:pt x="5673" y="6477"/>
                  </a:cubicBezTo>
                  <a:cubicBezTo>
                    <a:pt x="5680" y="6559"/>
                    <a:pt x="5747" y="6620"/>
                    <a:pt x="5827" y="6620"/>
                  </a:cubicBezTo>
                  <a:cubicBezTo>
                    <a:pt x="5832" y="6620"/>
                    <a:pt x="5836" y="6620"/>
                    <a:pt x="5841" y="6619"/>
                  </a:cubicBezTo>
                  <a:cubicBezTo>
                    <a:pt x="5925" y="6611"/>
                    <a:pt x="5989" y="6537"/>
                    <a:pt x="5982" y="6451"/>
                  </a:cubicBezTo>
                  <a:cubicBezTo>
                    <a:pt x="5966" y="6269"/>
                    <a:pt x="5948" y="6088"/>
                    <a:pt x="5929" y="5914"/>
                  </a:cubicBezTo>
                  <a:cubicBezTo>
                    <a:pt x="5921" y="5834"/>
                    <a:pt x="5854" y="5776"/>
                    <a:pt x="5777" y="5776"/>
                  </a:cubicBezTo>
                  <a:close/>
                  <a:moveTo>
                    <a:pt x="5865" y="6846"/>
                  </a:moveTo>
                  <a:cubicBezTo>
                    <a:pt x="5862" y="6846"/>
                    <a:pt x="5859" y="6846"/>
                    <a:pt x="5857" y="6846"/>
                  </a:cubicBezTo>
                  <a:cubicBezTo>
                    <a:pt x="5772" y="6852"/>
                    <a:pt x="5706" y="6925"/>
                    <a:pt x="5712" y="7011"/>
                  </a:cubicBezTo>
                  <a:cubicBezTo>
                    <a:pt x="5723" y="7185"/>
                    <a:pt x="5733" y="7364"/>
                    <a:pt x="5740" y="7544"/>
                  </a:cubicBezTo>
                  <a:cubicBezTo>
                    <a:pt x="5744" y="7628"/>
                    <a:pt x="5813" y="7692"/>
                    <a:pt x="5894" y="7692"/>
                  </a:cubicBezTo>
                  <a:lnTo>
                    <a:pt x="5902" y="7692"/>
                  </a:lnTo>
                  <a:cubicBezTo>
                    <a:pt x="5988" y="7688"/>
                    <a:pt x="6053" y="7616"/>
                    <a:pt x="6050" y="7531"/>
                  </a:cubicBezTo>
                  <a:cubicBezTo>
                    <a:pt x="6042" y="7350"/>
                    <a:pt x="6033" y="7168"/>
                    <a:pt x="6021" y="6992"/>
                  </a:cubicBezTo>
                  <a:cubicBezTo>
                    <a:pt x="6016" y="6908"/>
                    <a:pt x="5947" y="6846"/>
                    <a:pt x="5865" y="6846"/>
                  </a:cubicBezTo>
                  <a:close/>
                  <a:moveTo>
                    <a:pt x="5912" y="7919"/>
                  </a:moveTo>
                  <a:cubicBezTo>
                    <a:pt x="5911" y="7919"/>
                    <a:pt x="5910" y="7919"/>
                    <a:pt x="5909" y="7919"/>
                  </a:cubicBezTo>
                  <a:cubicBezTo>
                    <a:pt x="5823" y="7922"/>
                    <a:pt x="5756" y="7992"/>
                    <a:pt x="5757" y="8078"/>
                  </a:cubicBezTo>
                  <a:cubicBezTo>
                    <a:pt x="5762" y="8255"/>
                    <a:pt x="5765" y="8435"/>
                    <a:pt x="5766" y="8613"/>
                  </a:cubicBezTo>
                  <a:cubicBezTo>
                    <a:pt x="5766" y="8699"/>
                    <a:pt x="5836" y="8767"/>
                    <a:pt x="5921" y="8767"/>
                  </a:cubicBezTo>
                  <a:lnTo>
                    <a:pt x="5922" y="8767"/>
                  </a:lnTo>
                  <a:cubicBezTo>
                    <a:pt x="6008" y="8766"/>
                    <a:pt x="6076" y="8696"/>
                    <a:pt x="6075" y="8611"/>
                  </a:cubicBezTo>
                  <a:cubicBezTo>
                    <a:pt x="6075" y="8431"/>
                    <a:pt x="6072" y="8249"/>
                    <a:pt x="6068" y="8071"/>
                  </a:cubicBezTo>
                  <a:cubicBezTo>
                    <a:pt x="6065" y="7986"/>
                    <a:pt x="5996" y="7919"/>
                    <a:pt x="5912" y="7919"/>
                  </a:cubicBezTo>
                  <a:close/>
                  <a:moveTo>
                    <a:pt x="5922" y="8995"/>
                  </a:moveTo>
                  <a:cubicBezTo>
                    <a:pt x="5836" y="8995"/>
                    <a:pt x="5766" y="9063"/>
                    <a:pt x="5765" y="9147"/>
                  </a:cubicBezTo>
                  <a:cubicBezTo>
                    <a:pt x="5763" y="9327"/>
                    <a:pt x="5760" y="9507"/>
                    <a:pt x="5755" y="9682"/>
                  </a:cubicBezTo>
                  <a:cubicBezTo>
                    <a:pt x="5752" y="9767"/>
                    <a:pt x="5820" y="9839"/>
                    <a:pt x="5905" y="9841"/>
                  </a:cubicBezTo>
                  <a:lnTo>
                    <a:pt x="5909" y="9841"/>
                  </a:lnTo>
                  <a:cubicBezTo>
                    <a:pt x="5993" y="9841"/>
                    <a:pt x="6062" y="9775"/>
                    <a:pt x="6065" y="9691"/>
                  </a:cubicBezTo>
                  <a:cubicBezTo>
                    <a:pt x="6069" y="9513"/>
                    <a:pt x="6072" y="9332"/>
                    <a:pt x="6075" y="9150"/>
                  </a:cubicBezTo>
                  <a:cubicBezTo>
                    <a:pt x="6075" y="9066"/>
                    <a:pt x="6007" y="8996"/>
                    <a:pt x="5922" y="899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a:off x="1131965" y="2850148"/>
              <a:ext cx="211574" cy="158680"/>
            </a:xfrm>
            <a:custGeom>
              <a:rect b="b" l="l" r="r" t="t"/>
              <a:pathLst>
                <a:path extrusionOk="0" h="1587" w="2116">
                  <a:moveTo>
                    <a:pt x="648" y="0"/>
                  </a:moveTo>
                  <a:cubicBezTo>
                    <a:pt x="647" y="0"/>
                    <a:pt x="646" y="0"/>
                    <a:pt x="645" y="0"/>
                  </a:cubicBezTo>
                  <a:cubicBezTo>
                    <a:pt x="475" y="3"/>
                    <a:pt x="297" y="42"/>
                    <a:pt x="115" y="118"/>
                  </a:cubicBezTo>
                  <a:cubicBezTo>
                    <a:pt x="36" y="150"/>
                    <a:pt x="0" y="242"/>
                    <a:pt x="32" y="321"/>
                  </a:cubicBezTo>
                  <a:cubicBezTo>
                    <a:pt x="57" y="380"/>
                    <a:pt x="115" y="415"/>
                    <a:pt x="175" y="415"/>
                  </a:cubicBezTo>
                  <a:cubicBezTo>
                    <a:pt x="195" y="415"/>
                    <a:pt x="216" y="412"/>
                    <a:pt x="235" y="404"/>
                  </a:cubicBezTo>
                  <a:cubicBezTo>
                    <a:pt x="379" y="344"/>
                    <a:pt x="519" y="312"/>
                    <a:pt x="650" y="309"/>
                  </a:cubicBezTo>
                  <a:cubicBezTo>
                    <a:pt x="736" y="309"/>
                    <a:pt x="804" y="238"/>
                    <a:pt x="803" y="153"/>
                  </a:cubicBezTo>
                  <a:cubicBezTo>
                    <a:pt x="801" y="68"/>
                    <a:pt x="731" y="0"/>
                    <a:pt x="648" y="0"/>
                  </a:cubicBezTo>
                  <a:close/>
                  <a:moveTo>
                    <a:pt x="1117" y="112"/>
                  </a:moveTo>
                  <a:cubicBezTo>
                    <a:pt x="1061" y="112"/>
                    <a:pt x="1006" y="142"/>
                    <a:pt x="979" y="195"/>
                  </a:cubicBezTo>
                  <a:cubicBezTo>
                    <a:pt x="938" y="270"/>
                    <a:pt x="967" y="364"/>
                    <a:pt x="1043" y="404"/>
                  </a:cubicBezTo>
                  <a:cubicBezTo>
                    <a:pt x="1158" y="465"/>
                    <a:pt x="1267" y="557"/>
                    <a:pt x="1368" y="676"/>
                  </a:cubicBezTo>
                  <a:cubicBezTo>
                    <a:pt x="1398" y="713"/>
                    <a:pt x="1442" y="731"/>
                    <a:pt x="1486" y="731"/>
                  </a:cubicBezTo>
                  <a:cubicBezTo>
                    <a:pt x="1521" y="731"/>
                    <a:pt x="1556" y="720"/>
                    <a:pt x="1585" y="696"/>
                  </a:cubicBezTo>
                  <a:cubicBezTo>
                    <a:pt x="1650" y="641"/>
                    <a:pt x="1659" y="544"/>
                    <a:pt x="1605" y="478"/>
                  </a:cubicBezTo>
                  <a:cubicBezTo>
                    <a:pt x="1479" y="326"/>
                    <a:pt x="1339" y="210"/>
                    <a:pt x="1187" y="130"/>
                  </a:cubicBezTo>
                  <a:cubicBezTo>
                    <a:pt x="1165" y="118"/>
                    <a:pt x="1141" y="112"/>
                    <a:pt x="1117" y="112"/>
                  </a:cubicBezTo>
                  <a:close/>
                  <a:moveTo>
                    <a:pt x="1750" y="829"/>
                  </a:moveTo>
                  <a:cubicBezTo>
                    <a:pt x="1726" y="829"/>
                    <a:pt x="1702" y="835"/>
                    <a:pt x="1680" y="847"/>
                  </a:cubicBezTo>
                  <a:cubicBezTo>
                    <a:pt x="1604" y="886"/>
                    <a:pt x="1573" y="979"/>
                    <a:pt x="1613" y="1055"/>
                  </a:cubicBezTo>
                  <a:cubicBezTo>
                    <a:pt x="1677" y="1182"/>
                    <a:pt x="1738" y="1326"/>
                    <a:pt x="1795" y="1483"/>
                  </a:cubicBezTo>
                  <a:cubicBezTo>
                    <a:pt x="1817" y="1547"/>
                    <a:pt x="1876" y="1587"/>
                    <a:pt x="1940" y="1587"/>
                  </a:cubicBezTo>
                  <a:cubicBezTo>
                    <a:pt x="1958" y="1587"/>
                    <a:pt x="1975" y="1584"/>
                    <a:pt x="1991" y="1578"/>
                  </a:cubicBezTo>
                  <a:cubicBezTo>
                    <a:pt x="2073" y="1549"/>
                    <a:pt x="2115" y="1461"/>
                    <a:pt x="2086" y="1380"/>
                  </a:cubicBezTo>
                  <a:cubicBezTo>
                    <a:pt x="2026" y="1209"/>
                    <a:pt x="1959" y="1053"/>
                    <a:pt x="1888" y="914"/>
                  </a:cubicBezTo>
                  <a:cubicBezTo>
                    <a:pt x="1860" y="860"/>
                    <a:pt x="1806" y="829"/>
                    <a:pt x="1750" y="82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1343542" y="2947887"/>
              <a:ext cx="130484" cy="157280"/>
            </a:xfrm>
            <a:custGeom>
              <a:rect b="b" l="l" r="r" t="t"/>
              <a:pathLst>
                <a:path extrusionOk="0" h="1573" w="1305">
                  <a:moveTo>
                    <a:pt x="1127" y="1"/>
                  </a:moveTo>
                  <a:cubicBezTo>
                    <a:pt x="1098" y="1"/>
                    <a:pt x="1068" y="9"/>
                    <a:pt x="1042" y="26"/>
                  </a:cubicBezTo>
                  <a:cubicBezTo>
                    <a:pt x="891" y="128"/>
                    <a:pt x="746" y="257"/>
                    <a:pt x="614" y="407"/>
                  </a:cubicBezTo>
                  <a:cubicBezTo>
                    <a:pt x="557" y="471"/>
                    <a:pt x="563" y="568"/>
                    <a:pt x="627" y="625"/>
                  </a:cubicBezTo>
                  <a:cubicBezTo>
                    <a:pt x="656" y="651"/>
                    <a:pt x="693" y="665"/>
                    <a:pt x="729" y="665"/>
                  </a:cubicBezTo>
                  <a:cubicBezTo>
                    <a:pt x="773" y="665"/>
                    <a:pt x="815" y="646"/>
                    <a:pt x="845" y="612"/>
                  </a:cubicBezTo>
                  <a:cubicBezTo>
                    <a:pt x="961" y="481"/>
                    <a:pt x="1086" y="372"/>
                    <a:pt x="1214" y="284"/>
                  </a:cubicBezTo>
                  <a:cubicBezTo>
                    <a:pt x="1285" y="236"/>
                    <a:pt x="1304" y="140"/>
                    <a:pt x="1256" y="69"/>
                  </a:cubicBezTo>
                  <a:cubicBezTo>
                    <a:pt x="1226" y="25"/>
                    <a:pt x="1177" y="1"/>
                    <a:pt x="1127" y="1"/>
                  </a:cubicBezTo>
                  <a:close/>
                  <a:moveTo>
                    <a:pt x="417" y="787"/>
                  </a:moveTo>
                  <a:cubicBezTo>
                    <a:pt x="365" y="787"/>
                    <a:pt x="314" y="814"/>
                    <a:pt x="285" y="863"/>
                  </a:cubicBezTo>
                  <a:cubicBezTo>
                    <a:pt x="193" y="1014"/>
                    <a:pt x="108" y="1180"/>
                    <a:pt x="34" y="1358"/>
                  </a:cubicBezTo>
                  <a:cubicBezTo>
                    <a:pt x="1" y="1435"/>
                    <a:pt x="37" y="1527"/>
                    <a:pt x="116" y="1560"/>
                  </a:cubicBezTo>
                  <a:cubicBezTo>
                    <a:pt x="135" y="1569"/>
                    <a:pt x="155" y="1572"/>
                    <a:pt x="175" y="1572"/>
                  </a:cubicBezTo>
                  <a:cubicBezTo>
                    <a:pt x="237" y="1572"/>
                    <a:pt x="293" y="1537"/>
                    <a:pt x="318" y="1479"/>
                  </a:cubicBezTo>
                  <a:cubicBezTo>
                    <a:pt x="388" y="1314"/>
                    <a:pt x="467" y="1161"/>
                    <a:pt x="550" y="1021"/>
                  </a:cubicBezTo>
                  <a:cubicBezTo>
                    <a:pt x="593" y="947"/>
                    <a:pt x="570" y="852"/>
                    <a:pt x="497" y="809"/>
                  </a:cubicBezTo>
                  <a:cubicBezTo>
                    <a:pt x="472" y="794"/>
                    <a:pt x="444" y="787"/>
                    <a:pt x="417" y="78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 name="Google Shape;278;p27"/>
          <p:cNvGrpSpPr/>
          <p:nvPr/>
        </p:nvGrpSpPr>
        <p:grpSpPr>
          <a:xfrm>
            <a:off x="1527171" y="2708959"/>
            <a:ext cx="356080" cy="356061"/>
            <a:chOff x="1382013" y="1580125"/>
            <a:chExt cx="195950" cy="195950"/>
          </a:xfrm>
        </p:grpSpPr>
        <p:sp>
          <p:nvSpPr>
            <p:cNvPr id="279" name="Google Shape;279;p27"/>
            <p:cNvSpPr/>
            <p:nvPr/>
          </p:nvSpPr>
          <p:spPr>
            <a:xfrm>
              <a:off x="1472538" y="1622800"/>
              <a:ext cx="105425" cy="95300"/>
            </a:xfrm>
            <a:custGeom>
              <a:rect b="b" l="l" r="r" t="t"/>
              <a:pathLst>
                <a:path extrusionOk="0" h="3812" w="4217">
                  <a:moveTo>
                    <a:pt x="470" y="1"/>
                  </a:moveTo>
                  <a:cubicBezTo>
                    <a:pt x="373" y="123"/>
                    <a:pt x="277" y="249"/>
                    <a:pt x="183" y="380"/>
                  </a:cubicBezTo>
                  <a:cubicBezTo>
                    <a:pt x="121" y="464"/>
                    <a:pt x="60" y="550"/>
                    <a:pt x="1" y="639"/>
                  </a:cubicBezTo>
                  <a:cubicBezTo>
                    <a:pt x="1543" y="1329"/>
                    <a:pt x="3073" y="2391"/>
                    <a:pt x="3875" y="3812"/>
                  </a:cubicBezTo>
                  <a:cubicBezTo>
                    <a:pt x="3900" y="3756"/>
                    <a:pt x="3923" y="3699"/>
                    <a:pt x="3945" y="3643"/>
                  </a:cubicBezTo>
                  <a:cubicBezTo>
                    <a:pt x="3947" y="3641"/>
                    <a:pt x="3947" y="3640"/>
                    <a:pt x="3947" y="3640"/>
                  </a:cubicBezTo>
                  <a:cubicBezTo>
                    <a:pt x="3957" y="3612"/>
                    <a:pt x="3969" y="3584"/>
                    <a:pt x="3979" y="3557"/>
                  </a:cubicBezTo>
                  <a:cubicBezTo>
                    <a:pt x="3979" y="3554"/>
                    <a:pt x="3980" y="3551"/>
                    <a:pt x="3982" y="3548"/>
                  </a:cubicBezTo>
                  <a:cubicBezTo>
                    <a:pt x="3990" y="3522"/>
                    <a:pt x="3999" y="3496"/>
                    <a:pt x="4009" y="3469"/>
                  </a:cubicBezTo>
                  <a:cubicBezTo>
                    <a:pt x="4011" y="3463"/>
                    <a:pt x="4012" y="3458"/>
                    <a:pt x="4015" y="3452"/>
                  </a:cubicBezTo>
                  <a:cubicBezTo>
                    <a:pt x="4023" y="3429"/>
                    <a:pt x="4030" y="3404"/>
                    <a:pt x="4037" y="3380"/>
                  </a:cubicBezTo>
                  <a:cubicBezTo>
                    <a:pt x="4040" y="3370"/>
                    <a:pt x="4043" y="3362"/>
                    <a:pt x="4046" y="3351"/>
                  </a:cubicBezTo>
                  <a:cubicBezTo>
                    <a:pt x="4053" y="3331"/>
                    <a:pt x="4059" y="3311"/>
                    <a:pt x="4065" y="3290"/>
                  </a:cubicBezTo>
                  <a:cubicBezTo>
                    <a:pt x="4069" y="3274"/>
                    <a:pt x="4074" y="3258"/>
                    <a:pt x="4078" y="3244"/>
                  </a:cubicBezTo>
                  <a:cubicBezTo>
                    <a:pt x="4082" y="3228"/>
                    <a:pt x="4085" y="3213"/>
                    <a:pt x="4090" y="3197"/>
                  </a:cubicBezTo>
                  <a:cubicBezTo>
                    <a:pt x="4098" y="3165"/>
                    <a:pt x="4106" y="3134"/>
                    <a:pt x="4113" y="3102"/>
                  </a:cubicBezTo>
                  <a:cubicBezTo>
                    <a:pt x="4120" y="3072"/>
                    <a:pt x="4127" y="3043"/>
                    <a:pt x="4133" y="3012"/>
                  </a:cubicBezTo>
                  <a:cubicBezTo>
                    <a:pt x="4135" y="3003"/>
                    <a:pt x="4136" y="2993"/>
                    <a:pt x="4139" y="2984"/>
                  </a:cubicBezTo>
                  <a:cubicBezTo>
                    <a:pt x="4143" y="2962"/>
                    <a:pt x="4148" y="2942"/>
                    <a:pt x="4151" y="2922"/>
                  </a:cubicBezTo>
                  <a:cubicBezTo>
                    <a:pt x="4154" y="2910"/>
                    <a:pt x="4155" y="2900"/>
                    <a:pt x="4157" y="2890"/>
                  </a:cubicBezTo>
                  <a:cubicBezTo>
                    <a:pt x="4161" y="2868"/>
                    <a:pt x="4164" y="2846"/>
                    <a:pt x="4168" y="2824"/>
                  </a:cubicBezTo>
                  <a:cubicBezTo>
                    <a:pt x="4170" y="2817"/>
                    <a:pt x="4171" y="2808"/>
                    <a:pt x="4171" y="2799"/>
                  </a:cubicBezTo>
                  <a:cubicBezTo>
                    <a:pt x="4175" y="2770"/>
                    <a:pt x="4180" y="2741"/>
                    <a:pt x="4184" y="2710"/>
                  </a:cubicBezTo>
                  <a:cubicBezTo>
                    <a:pt x="4186" y="2705"/>
                    <a:pt x="4186" y="2697"/>
                    <a:pt x="4187" y="2691"/>
                  </a:cubicBezTo>
                  <a:cubicBezTo>
                    <a:pt x="4190" y="2668"/>
                    <a:pt x="4192" y="2645"/>
                    <a:pt x="4194" y="2622"/>
                  </a:cubicBezTo>
                  <a:cubicBezTo>
                    <a:pt x="4196" y="2611"/>
                    <a:pt x="4197" y="2600"/>
                    <a:pt x="4197" y="2589"/>
                  </a:cubicBezTo>
                  <a:cubicBezTo>
                    <a:pt x="4200" y="2569"/>
                    <a:pt x="4202" y="2550"/>
                    <a:pt x="4203" y="2530"/>
                  </a:cubicBezTo>
                  <a:cubicBezTo>
                    <a:pt x="4203" y="2520"/>
                    <a:pt x="4205" y="2509"/>
                    <a:pt x="4206" y="2498"/>
                  </a:cubicBezTo>
                  <a:cubicBezTo>
                    <a:pt x="4208" y="2476"/>
                    <a:pt x="4209" y="2454"/>
                    <a:pt x="4210" y="2432"/>
                  </a:cubicBezTo>
                  <a:cubicBezTo>
                    <a:pt x="4210" y="2423"/>
                    <a:pt x="4210" y="2416"/>
                    <a:pt x="4212" y="2409"/>
                  </a:cubicBezTo>
                  <a:cubicBezTo>
                    <a:pt x="4213" y="2380"/>
                    <a:pt x="4213" y="2351"/>
                    <a:pt x="4215" y="2323"/>
                  </a:cubicBezTo>
                  <a:cubicBezTo>
                    <a:pt x="4215" y="2313"/>
                    <a:pt x="4215" y="2303"/>
                    <a:pt x="4215" y="2292"/>
                  </a:cubicBezTo>
                  <a:cubicBezTo>
                    <a:pt x="4216" y="2272"/>
                    <a:pt x="4216" y="2253"/>
                    <a:pt x="4216" y="2234"/>
                  </a:cubicBezTo>
                  <a:cubicBezTo>
                    <a:pt x="4216" y="2222"/>
                    <a:pt x="4216" y="2211"/>
                    <a:pt x="4216" y="2198"/>
                  </a:cubicBezTo>
                  <a:cubicBezTo>
                    <a:pt x="4216" y="2180"/>
                    <a:pt x="4216" y="2163"/>
                    <a:pt x="4216" y="2144"/>
                  </a:cubicBezTo>
                  <a:cubicBezTo>
                    <a:pt x="4215" y="2132"/>
                    <a:pt x="4215" y="2120"/>
                    <a:pt x="4215" y="2109"/>
                  </a:cubicBezTo>
                  <a:cubicBezTo>
                    <a:pt x="4215" y="2087"/>
                    <a:pt x="4213" y="2065"/>
                    <a:pt x="4213" y="2043"/>
                  </a:cubicBezTo>
                  <a:cubicBezTo>
                    <a:pt x="4212" y="2030"/>
                    <a:pt x="4212" y="2016"/>
                    <a:pt x="4210" y="2002"/>
                  </a:cubicBezTo>
                  <a:cubicBezTo>
                    <a:pt x="4209" y="1982"/>
                    <a:pt x="4209" y="1960"/>
                    <a:pt x="4208" y="1940"/>
                  </a:cubicBezTo>
                  <a:cubicBezTo>
                    <a:pt x="4206" y="1927"/>
                    <a:pt x="4205" y="1914"/>
                    <a:pt x="4205" y="1900"/>
                  </a:cubicBezTo>
                  <a:cubicBezTo>
                    <a:pt x="4203" y="1884"/>
                    <a:pt x="4202" y="1870"/>
                    <a:pt x="4200" y="1854"/>
                  </a:cubicBezTo>
                  <a:cubicBezTo>
                    <a:pt x="4199" y="1839"/>
                    <a:pt x="4197" y="1826"/>
                    <a:pt x="4196" y="1813"/>
                  </a:cubicBezTo>
                  <a:cubicBezTo>
                    <a:pt x="4194" y="1797"/>
                    <a:pt x="4193" y="1781"/>
                    <a:pt x="4192" y="1766"/>
                  </a:cubicBezTo>
                  <a:cubicBezTo>
                    <a:pt x="4190" y="1753"/>
                    <a:pt x="4189" y="1740"/>
                    <a:pt x="4186" y="1726"/>
                  </a:cubicBezTo>
                  <a:cubicBezTo>
                    <a:pt x="4184" y="1704"/>
                    <a:pt x="4180" y="1681"/>
                    <a:pt x="4177" y="1659"/>
                  </a:cubicBezTo>
                  <a:cubicBezTo>
                    <a:pt x="4174" y="1641"/>
                    <a:pt x="4173" y="1625"/>
                    <a:pt x="4170" y="1608"/>
                  </a:cubicBezTo>
                  <a:cubicBezTo>
                    <a:pt x="4167" y="1593"/>
                    <a:pt x="4165" y="1579"/>
                    <a:pt x="4162" y="1565"/>
                  </a:cubicBezTo>
                  <a:cubicBezTo>
                    <a:pt x="4159" y="1549"/>
                    <a:pt x="4158" y="1535"/>
                    <a:pt x="4155" y="1520"/>
                  </a:cubicBezTo>
                  <a:cubicBezTo>
                    <a:pt x="4152" y="1507"/>
                    <a:pt x="4149" y="1494"/>
                    <a:pt x="4148" y="1481"/>
                  </a:cubicBezTo>
                  <a:cubicBezTo>
                    <a:pt x="4145" y="1466"/>
                    <a:pt x="4142" y="1450"/>
                    <a:pt x="4139" y="1436"/>
                  </a:cubicBezTo>
                  <a:cubicBezTo>
                    <a:pt x="4136" y="1423"/>
                    <a:pt x="4133" y="1411"/>
                    <a:pt x="4130" y="1399"/>
                  </a:cubicBezTo>
                  <a:cubicBezTo>
                    <a:pt x="4125" y="1367"/>
                    <a:pt x="4117" y="1337"/>
                    <a:pt x="4110" y="1306"/>
                  </a:cubicBezTo>
                  <a:cubicBezTo>
                    <a:pt x="4107" y="1297"/>
                    <a:pt x="4106" y="1289"/>
                    <a:pt x="4104" y="1280"/>
                  </a:cubicBezTo>
                  <a:lnTo>
                    <a:pt x="4091" y="1230"/>
                  </a:lnTo>
                  <a:cubicBezTo>
                    <a:pt x="4088" y="1220"/>
                    <a:pt x="4085" y="1210"/>
                    <a:pt x="4082" y="1198"/>
                  </a:cubicBezTo>
                  <a:cubicBezTo>
                    <a:pt x="4078" y="1182"/>
                    <a:pt x="4074" y="1166"/>
                    <a:pt x="4069" y="1150"/>
                  </a:cubicBezTo>
                  <a:cubicBezTo>
                    <a:pt x="4066" y="1140"/>
                    <a:pt x="4063" y="1130"/>
                    <a:pt x="4060" y="1120"/>
                  </a:cubicBezTo>
                  <a:cubicBezTo>
                    <a:pt x="4056" y="1102"/>
                    <a:pt x="4050" y="1086"/>
                    <a:pt x="4046" y="1069"/>
                  </a:cubicBezTo>
                  <a:cubicBezTo>
                    <a:pt x="4043" y="1061"/>
                    <a:pt x="4041" y="1054"/>
                    <a:pt x="4039" y="1047"/>
                  </a:cubicBezTo>
                  <a:cubicBezTo>
                    <a:pt x="4027" y="1012"/>
                    <a:pt x="4017" y="977"/>
                    <a:pt x="4004" y="942"/>
                  </a:cubicBezTo>
                  <a:cubicBezTo>
                    <a:pt x="4002" y="935"/>
                    <a:pt x="3999" y="929"/>
                    <a:pt x="3998" y="922"/>
                  </a:cubicBezTo>
                  <a:cubicBezTo>
                    <a:pt x="3992" y="906"/>
                    <a:pt x="3985" y="888"/>
                    <a:pt x="3979" y="871"/>
                  </a:cubicBezTo>
                  <a:cubicBezTo>
                    <a:pt x="3976" y="862"/>
                    <a:pt x="3973" y="853"/>
                    <a:pt x="3969" y="844"/>
                  </a:cubicBezTo>
                  <a:cubicBezTo>
                    <a:pt x="3963" y="827"/>
                    <a:pt x="3957" y="811"/>
                    <a:pt x="3950" y="793"/>
                  </a:cubicBezTo>
                  <a:cubicBezTo>
                    <a:pt x="3947" y="786"/>
                    <a:pt x="3944" y="777"/>
                    <a:pt x="3941" y="769"/>
                  </a:cubicBezTo>
                  <a:cubicBezTo>
                    <a:pt x="3934" y="751"/>
                    <a:pt x="3926" y="735"/>
                    <a:pt x="3919" y="718"/>
                  </a:cubicBezTo>
                  <a:cubicBezTo>
                    <a:pt x="3536" y="566"/>
                    <a:pt x="3084" y="522"/>
                    <a:pt x="2594" y="474"/>
                  </a:cubicBezTo>
                  <a:cubicBezTo>
                    <a:pt x="1931" y="410"/>
                    <a:pt x="1202" y="340"/>
                    <a:pt x="4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1382988" y="1660325"/>
              <a:ext cx="68125" cy="98300"/>
            </a:xfrm>
            <a:custGeom>
              <a:rect b="b" l="l" r="r" t="t"/>
              <a:pathLst>
                <a:path extrusionOk="0" h="3932" w="2725">
                  <a:moveTo>
                    <a:pt x="2119" y="0"/>
                  </a:moveTo>
                  <a:cubicBezTo>
                    <a:pt x="1665" y="0"/>
                    <a:pt x="1236" y="194"/>
                    <a:pt x="859" y="464"/>
                  </a:cubicBezTo>
                  <a:cubicBezTo>
                    <a:pt x="529" y="700"/>
                    <a:pt x="239" y="992"/>
                    <a:pt x="1" y="1266"/>
                  </a:cubicBezTo>
                  <a:cubicBezTo>
                    <a:pt x="28" y="1467"/>
                    <a:pt x="73" y="1664"/>
                    <a:pt x="132" y="1856"/>
                  </a:cubicBezTo>
                  <a:cubicBezTo>
                    <a:pt x="133" y="1859"/>
                    <a:pt x="133" y="1862"/>
                    <a:pt x="135" y="1865"/>
                  </a:cubicBezTo>
                  <a:cubicBezTo>
                    <a:pt x="143" y="1894"/>
                    <a:pt x="152" y="1922"/>
                    <a:pt x="162" y="1951"/>
                  </a:cubicBezTo>
                  <a:cubicBezTo>
                    <a:pt x="164" y="1955"/>
                    <a:pt x="165" y="1960"/>
                    <a:pt x="167" y="1964"/>
                  </a:cubicBezTo>
                  <a:cubicBezTo>
                    <a:pt x="175" y="1990"/>
                    <a:pt x="186" y="2016"/>
                    <a:pt x="194" y="2043"/>
                  </a:cubicBezTo>
                  <a:cubicBezTo>
                    <a:pt x="197" y="2048"/>
                    <a:pt x="199" y="2054"/>
                    <a:pt x="202" y="2060"/>
                  </a:cubicBezTo>
                  <a:cubicBezTo>
                    <a:pt x="210" y="2085"/>
                    <a:pt x="219" y="2111"/>
                    <a:pt x="229" y="2136"/>
                  </a:cubicBezTo>
                  <a:cubicBezTo>
                    <a:pt x="232" y="2142"/>
                    <a:pt x="234" y="2147"/>
                    <a:pt x="237" y="2153"/>
                  </a:cubicBezTo>
                  <a:cubicBezTo>
                    <a:pt x="247" y="2178"/>
                    <a:pt x="257" y="2203"/>
                    <a:pt x="267" y="2226"/>
                  </a:cubicBezTo>
                  <a:cubicBezTo>
                    <a:pt x="269" y="2233"/>
                    <a:pt x="271" y="2239"/>
                    <a:pt x="274" y="2247"/>
                  </a:cubicBezTo>
                  <a:cubicBezTo>
                    <a:pt x="285" y="2270"/>
                    <a:pt x="295" y="2293"/>
                    <a:pt x="306" y="2316"/>
                  </a:cubicBezTo>
                  <a:cubicBezTo>
                    <a:pt x="309" y="2324"/>
                    <a:pt x="312" y="2331"/>
                    <a:pt x="315" y="2337"/>
                  </a:cubicBezTo>
                  <a:cubicBezTo>
                    <a:pt x="325" y="2360"/>
                    <a:pt x="337" y="2383"/>
                    <a:pt x="347" y="2407"/>
                  </a:cubicBezTo>
                  <a:cubicBezTo>
                    <a:pt x="350" y="2413"/>
                    <a:pt x="355" y="2420"/>
                    <a:pt x="357" y="2426"/>
                  </a:cubicBezTo>
                  <a:cubicBezTo>
                    <a:pt x="369" y="2449"/>
                    <a:pt x="381" y="2474"/>
                    <a:pt x="392" y="2497"/>
                  </a:cubicBezTo>
                  <a:cubicBezTo>
                    <a:pt x="395" y="2503"/>
                    <a:pt x="398" y="2509"/>
                    <a:pt x="401" y="2515"/>
                  </a:cubicBezTo>
                  <a:cubicBezTo>
                    <a:pt x="414" y="2538"/>
                    <a:pt x="426" y="2563"/>
                    <a:pt x="439" y="2586"/>
                  </a:cubicBezTo>
                  <a:cubicBezTo>
                    <a:pt x="442" y="2590"/>
                    <a:pt x="445" y="2596"/>
                    <a:pt x="448" y="2601"/>
                  </a:cubicBezTo>
                  <a:cubicBezTo>
                    <a:pt x="462" y="2625"/>
                    <a:pt x="475" y="2652"/>
                    <a:pt x="490" y="2676"/>
                  </a:cubicBezTo>
                  <a:cubicBezTo>
                    <a:pt x="491" y="2679"/>
                    <a:pt x="494" y="2682"/>
                    <a:pt x="496" y="2686"/>
                  </a:cubicBezTo>
                  <a:cubicBezTo>
                    <a:pt x="512" y="2714"/>
                    <a:pt x="529" y="2742"/>
                    <a:pt x="545" y="2770"/>
                  </a:cubicBezTo>
                  <a:lnTo>
                    <a:pt x="547" y="2770"/>
                  </a:lnTo>
                  <a:cubicBezTo>
                    <a:pt x="617" y="2883"/>
                    <a:pt x="692" y="2992"/>
                    <a:pt x="773" y="3099"/>
                  </a:cubicBezTo>
                  <a:cubicBezTo>
                    <a:pt x="776" y="3100"/>
                    <a:pt x="777" y="3103"/>
                    <a:pt x="778" y="3106"/>
                  </a:cubicBezTo>
                  <a:cubicBezTo>
                    <a:pt x="796" y="3129"/>
                    <a:pt x="815" y="3153"/>
                    <a:pt x="834" y="3174"/>
                  </a:cubicBezTo>
                  <a:cubicBezTo>
                    <a:pt x="837" y="3180"/>
                    <a:pt x="841" y="3185"/>
                    <a:pt x="845" y="3190"/>
                  </a:cubicBezTo>
                  <a:cubicBezTo>
                    <a:pt x="863" y="3209"/>
                    <a:pt x="879" y="3230"/>
                    <a:pt x="895" y="3250"/>
                  </a:cubicBezTo>
                  <a:cubicBezTo>
                    <a:pt x="901" y="3256"/>
                    <a:pt x="907" y="3263"/>
                    <a:pt x="912" y="3269"/>
                  </a:cubicBezTo>
                  <a:cubicBezTo>
                    <a:pt x="927" y="3287"/>
                    <a:pt x="943" y="3306"/>
                    <a:pt x="959" y="3325"/>
                  </a:cubicBezTo>
                  <a:cubicBezTo>
                    <a:pt x="966" y="3330"/>
                    <a:pt x="972" y="3338"/>
                    <a:pt x="978" y="3345"/>
                  </a:cubicBezTo>
                  <a:cubicBezTo>
                    <a:pt x="994" y="3362"/>
                    <a:pt x="1010" y="3378"/>
                    <a:pt x="1026" y="3396"/>
                  </a:cubicBezTo>
                  <a:cubicBezTo>
                    <a:pt x="1033" y="3403"/>
                    <a:pt x="1039" y="3410"/>
                    <a:pt x="1046" y="3418"/>
                  </a:cubicBezTo>
                  <a:cubicBezTo>
                    <a:pt x="1062" y="3434"/>
                    <a:pt x="1078" y="3451"/>
                    <a:pt x="1095" y="3467"/>
                  </a:cubicBezTo>
                  <a:cubicBezTo>
                    <a:pt x="1102" y="3475"/>
                    <a:pt x="1109" y="3482"/>
                    <a:pt x="1116" y="3489"/>
                  </a:cubicBezTo>
                  <a:cubicBezTo>
                    <a:pt x="1132" y="3505"/>
                    <a:pt x="1148" y="3521"/>
                    <a:pt x="1164" y="3536"/>
                  </a:cubicBezTo>
                  <a:cubicBezTo>
                    <a:pt x="1172" y="3543"/>
                    <a:pt x="1179" y="3550"/>
                    <a:pt x="1188" y="3558"/>
                  </a:cubicBezTo>
                  <a:cubicBezTo>
                    <a:pt x="1204" y="3574"/>
                    <a:pt x="1220" y="3588"/>
                    <a:pt x="1236" y="3604"/>
                  </a:cubicBezTo>
                  <a:cubicBezTo>
                    <a:pt x="1245" y="3610"/>
                    <a:pt x="1252" y="3617"/>
                    <a:pt x="1261" y="3625"/>
                  </a:cubicBezTo>
                  <a:cubicBezTo>
                    <a:pt x="1277" y="3641"/>
                    <a:pt x="1294" y="3655"/>
                    <a:pt x="1310" y="3670"/>
                  </a:cubicBezTo>
                  <a:cubicBezTo>
                    <a:pt x="1319" y="3677"/>
                    <a:pt x="1326" y="3683"/>
                    <a:pt x="1335" y="3690"/>
                  </a:cubicBezTo>
                  <a:cubicBezTo>
                    <a:pt x="1351" y="3706"/>
                    <a:pt x="1368" y="3719"/>
                    <a:pt x="1386" y="3734"/>
                  </a:cubicBezTo>
                  <a:cubicBezTo>
                    <a:pt x="1395" y="3741"/>
                    <a:pt x="1402" y="3747"/>
                    <a:pt x="1411" y="3754"/>
                  </a:cubicBezTo>
                  <a:cubicBezTo>
                    <a:pt x="1428" y="3769"/>
                    <a:pt x="1447" y="3783"/>
                    <a:pt x="1466" y="3798"/>
                  </a:cubicBezTo>
                  <a:cubicBezTo>
                    <a:pt x="1473" y="3804"/>
                    <a:pt x="1481" y="3810"/>
                    <a:pt x="1488" y="3815"/>
                  </a:cubicBezTo>
                  <a:cubicBezTo>
                    <a:pt x="1508" y="3831"/>
                    <a:pt x="1527" y="3846"/>
                    <a:pt x="1548" y="3861"/>
                  </a:cubicBezTo>
                  <a:cubicBezTo>
                    <a:pt x="1555" y="3866"/>
                    <a:pt x="1561" y="3871"/>
                    <a:pt x="1566" y="3875"/>
                  </a:cubicBezTo>
                  <a:cubicBezTo>
                    <a:pt x="1590" y="3893"/>
                    <a:pt x="1615" y="3909"/>
                    <a:pt x="1638" y="3926"/>
                  </a:cubicBezTo>
                  <a:lnTo>
                    <a:pt x="1647" y="3932"/>
                  </a:lnTo>
                  <a:cubicBezTo>
                    <a:pt x="1642" y="3674"/>
                    <a:pt x="1658" y="3415"/>
                    <a:pt x="1692" y="3153"/>
                  </a:cubicBezTo>
                  <a:cubicBezTo>
                    <a:pt x="1820" y="2120"/>
                    <a:pt x="2215" y="1070"/>
                    <a:pt x="2725" y="120"/>
                  </a:cubicBezTo>
                  <a:cubicBezTo>
                    <a:pt x="2519" y="37"/>
                    <a:pt x="2317" y="0"/>
                    <a:pt x="21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a:off x="1458813" y="1643450"/>
              <a:ext cx="107600" cy="128250"/>
            </a:xfrm>
            <a:custGeom>
              <a:rect b="b" l="l" r="r" t="t"/>
              <a:pathLst>
                <a:path extrusionOk="0" h="5130" w="4304">
                  <a:moveTo>
                    <a:pt x="423" y="1"/>
                  </a:moveTo>
                  <a:cubicBezTo>
                    <a:pt x="277" y="224"/>
                    <a:pt x="134" y="455"/>
                    <a:pt x="0" y="696"/>
                  </a:cubicBezTo>
                  <a:cubicBezTo>
                    <a:pt x="1113" y="1328"/>
                    <a:pt x="1612" y="3449"/>
                    <a:pt x="1964" y="4957"/>
                  </a:cubicBezTo>
                  <a:cubicBezTo>
                    <a:pt x="1979" y="5015"/>
                    <a:pt x="1992" y="5073"/>
                    <a:pt x="2005" y="5130"/>
                  </a:cubicBezTo>
                  <a:cubicBezTo>
                    <a:pt x="2187" y="5073"/>
                    <a:pt x="2365" y="5003"/>
                    <a:pt x="2537" y="4922"/>
                  </a:cubicBezTo>
                  <a:cubicBezTo>
                    <a:pt x="2566" y="4907"/>
                    <a:pt x="2593" y="4894"/>
                    <a:pt x="2621" y="4879"/>
                  </a:cubicBezTo>
                  <a:lnTo>
                    <a:pt x="2622" y="4879"/>
                  </a:lnTo>
                  <a:cubicBezTo>
                    <a:pt x="2650" y="4865"/>
                    <a:pt x="2678" y="4850"/>
                    <a:pt x="2705" y="4836"/>
                  </a:cubicBezTo>
                  <a:cubicBezTo>
                    <a:pt x="2705" y="4836"/>
                    <a:pt x="2705" y="4834"/>
                    <a:pt x="2707" y="4834"/>
                  </a:cubicBezTo>
                  <a:cubicBezTo>
                    <a:pt x="2735" y="4820"/>
                    <a:pt x="2761" y="4805"/>
                    <a:pt x="2789" y="4789"/>
                  </a:cubicBezTo>
                  <a:lnTo>
                    <a:pt x="2790" y="4788"/>
                  </a:lnTo>
                  <a:cubicBezTo>
                    <a:pt x="2816" y="4773"/>
                    <a:pt x="2844" y="4757"/>
                    <a:pt x="2870" y="4741"/>
                  </a:cubicBezTo>
                  <a:lnTo>
                    <a:pt x="2872" y="4741"/>
                  </a:lnTo>
                  <a:cubicBezTo>
                    <a:pt x="2898" y="4725"/>
                    <a:pt x="2924" y="4707"/>
                    <a:pt x="2950" y="4691"/>
                  </a:cubicBezTo>
                  <a:cubicBezTo>
                    <a:pt x="2950" y="4691"/>
                    <a:pt x="2950" y="4691"/>
                    <a:pt x="2952" y="4690"/>
                  </a:cubicBezTo>
                  <a:cubicBezTo>
                    <a:pt x="2978" y="4674"/>
                    <a:pt x="3003" y="4656"/>
                    <a:pt x="3029" y="4640"/>
                  </a:cubicBezTo>
                  <a:cubicBezTo>
                    <a:pt x="3029" y="4639"/>
                    <a:pt x="3030" y="4639"/>
                    <a:pt x="3032" y="4639"/>
                  </a:cubicBezTo>
                  <a:cubicBezTo>
                    <a:pt x="3057" y="4622"/>
                    <a:pt x="3081" y="4604"/>
                    <a:pt x="3108" y="4587"/>
                  </a:cubicBezTo>
                  <a:cubicBezTo>
                    <a:pt x="3108" y="4585"/>
                    <a:pt x="3109" y="4585"/>
                    <a:pt x="3109" y="4585"/>
                  </a:cubicBezTo>
                  <a:cubicBezTo>
                    <a:pt x="3134" y="4568"/>
                    <a:pt x="3159" y="4549"/>
                    <a:pt x="3183" y="4531"/>
                  </a:cubicBezTo>
                  <a:cubicBezTo>
                    <a:pt x="3185" y="4530"/>
                    <a:pt x="3185" y="4530"/>
                    <a:pt x="3186" y="4528"/>
                  </a:cubicBezTo>
                  <a:cubicBezTo>
                    <a:pt x="3211" y="4511"/>
                    <a:pt x="3236" y="4492"/>
                    <a:pt x="3259" y="4473"/>
                  </a:cubicBezTo>
                  <a:cubicBezTo>
                    <a:pt x="3260" y="4473"/>
                    <a:pt x="3260" y="4471"/>
                    <a:pt x="3262" y="4471"/>
                  </a:cubicBezTo>
                  <a:cubicBezTo>
                    <a:pt x="3285" y="4453"/>
                    <a:pt x="3310" y="4434"/>
                    <a:pt x="3333" y="4413"/>
                  </a:cubicBezTo>
                  <a:cubicBezTo>
                    <a:pt x="3335" y="4413"/>
                    <a:pt x="3335" y="4412"/>
                    <a:pt x="3336" y="4412"/>
                  </a:cubicBezTo>
                  <a:cubicBezTo>
                    <a:pt x="3360" y="4393"/>
                    <a:pt x="3383" y="4372"/>
                    <a:pt x="3406" y="4352"/>
                  </a:cubicBezTo>
                  <a:cubicBezTo>
                    <a:pt x="3408" y="4352"/>
                    <a:pt x="3408" y="4351"/>
                    <a:pt x="3409" y="4351"/>
                  </a:cubicBezTo>
                  <a:cubicBezTo>
                    <a:pt x="3432" y="4330"/>
                    <a:pt x="3454" y="4310"/>
                    <a:pt x="3478" y="4289"/>
                  </a:cubicBezTo>
                  <a:cubicBezTo>
                    <a:pt x="3479" y="4289"/>
                    <a:pt x="3479" y="4288"/>
                    <a:pt x="3480" y="4288"/>
                  </a:cubicBezTo>
                  <a:cubicBezTo>
                    <a:pt x="3502" y="4266"/>
                    <a:pt x="3526" y="4246"/>
                    <a:pt x="3547" y="4224"/>
                  </a:cubicBezTo>
                  <a:cubicBezTo>
                    <a:pt x="3549" y="4224"/>
                    <a:pt x="3549" y="4224"/>
                    <a:pt x="3550" y="4222"/>
                  </a:cubicBezTo>
                  <a:cubicBezTo>
                    <a:pt x="3572" y="4202"/>
                    <a:pt x="3594" y="4180"/>
                    <a:pt x="3616" y="4158"/>
                  </a:cubicBezTo>
                  <a:lnTo>
                    <a:pt x="3617" y="4155"/>
                  </a:lnTo>
                  <a:cubicBezTo>
                    <a:pt x="3639" y="4134"/>
                    <a:pt x="3661" y="4112"/>
                    <a:pt x="3683" y="4090"/>
                  </a:cubicBezTo>
                  <a:cubicBezTo>
                    <a:pt x="3683" y="4088"/>
                    <a:pt x="3684" y="4088"/>
                    <a:pt x="3684" y="4088"/>
                  </a:cubicBezTo>
                  <a:cubicBezTo>
                    <a:pt x="3706" y="4065"/>
                    <a:pt x="3727" y="4043"/>
                    <a:pt x="3748" y="4020"/>
                  </a:cubicBezTo>
                  <a:cubicBezTo>
                    <a:pt x="3748" y="4018"/>
                    <a:pt x="3748" y="4018"/>
                    <a:pt x="3750" y="4018"/>
                  </a:cubicBezTo>
                  <a:cubicBezTo>
                    <a:pt x="3770" y="3995"/>
                    <a:pt x="3791" y="3972"/>
                    <a:pt x="3811" y="3949"/>
                  </a:cubicBezTo>
                  <a:cubicBezTo>
                    <a:pt x="3813" y="3947"/>
                    <a:pt x="3813" y="3947"/>
                    <a:pt x="3813" y="3947"/>
                  </a:cubicBezTo>
                  <a:cubicBezTo>
                    <a:pt x="3833" y="3922"/>
                    <a:pt x="3853" y="3899"/>
                    <a:pt x="3874" y="3874"/>
                  </a:cubicBezTo>
                  <a:cubicBezTo>
                    <a:pt x="3874" y="3874"/>
                    <a:pt x="3874" y="3874"/>
                    <a:pt x="3875" y="3873"/>
                  </a:cubicBezTo>
                  <a:cubicBezTo>
                    <a:pt x="3894" y="3849"/>
                    <a:pt x="3915" y="3825"/>
                    <a:pt x="3933" y="3800"/>
                  </a:cubicBezTo>
                  <a:cubicBezTo>
                    <a:pt x="3933" y="3800"/>
                    <a:pt x="3935" y="3798"/>
                    <a:pt x="3935" y="3798"/>
                  </a:cubicBezTo>
                  <a:cubicBezTo>
                    <a:pt x="3954" y="3774"/>
                    <a:pt x="3973" y="3749"/>
                    <a:pt x="3992" y="3723"/>
                  </a:cubicBezTo>
                  <a:lnTo>
                    <a:pt x="3993" y="3723"/>
                  </a:lnTo>
                  <a:cubicBezTo>
                    <a:pt x="4012" y="3697"/>
                    <a:pt x="4031" y="3670"/>
                    <a:pt x="4049" y="3646"/>
                  </a:cubicBezTo>
                  <a:cubicBezTo>
                    <a:pt x="4049" y="3644"/>
                    <a:pt x="4050" y="3644"/>
                    <a:pt x="4050" y="3644"/>
                  </a:cubicBezTo>
                  <a:cubicBezTo>
                    <a:pt x="4068" y="3618"/>
                    <a:pt x="4086" y="3592"/>
                    <a:pt x="4104" y="3565"/>
                  </a:cubicBezTo>
                  <a:cubicBezTo>
                    <a:pt x="4175" y="3458"/>
                    <a:pt x="4242" y="3347"/>
                    <a:pt x="4303" y="3232"/>
                  </a:cubicBezTo>
                  <a:cubicBezTo>
                    <a:pt x="3550" y="1788"/>
                    <a:pt x="2006" y="709"/>
                    <a:pt x="448" y="11"/>
                  </a:cubicBezTo>
                  <a:cubicBezTo>
                    <a:pt x="440" y="8"/>
                    <a:pt x="432" y="4"/>
                    <a:pt x="4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p:nvPr/>
          </p:nvSpPr>
          <p:spPr>
            <a:xfrm>
              <a:off x="1429463" y="1665700"/>
              <a:ext cx="74125" cy="110375"/>
            </a:xfrm>
            <a:custGeom>
              <a:rect b="b" l="l" r="r" t="t"/>
              <a:pathLst>
                <a:path extrusionOk="0" h="4415" w="2965">
                  <a:moveTo>
                    <a:pt x="1067" y="1"/>
                  </a:moveTo>
                  <a:cubicBezTo>
                    <a:pt x="565" y="930"/>
                    <a:pt x="178" y="1959"/>
                    <a:pt x="53" y="2965"/>
                  </a:cubicBezTo>
                  <a:cubicBezTo>
                    <a:pt x="15" y="3268"/>
                    <a:pt x="0" y="3568"/>
                    <a:pt x="15" y="3863"/>
                  </a:cubicBezTo>
                  <a:cubicBezTo>
                    <a:pt x="32" y="3874"/>
                    <a:pt x="53" y="3884"/>
                    <a:pt x="72" y="3896"/>
                  </a:cubicBezTo>
                  <a:cubicBezTo>
                    <a:pt x="76" y="3899"/>
                    <a:pt x="80" y="3900"/>
                    <a:pt x="85" y="3903"/>
                  </a:cubicBezTo>
                  <a:cubicBezTo>
                    <a:pt x="104" y="3915"/>
                    <a:pt x="123" y="3925"/>
                    <a:pt x="142" y="3935"/>
                  </a:cubicBezTo>
                  <a:cubicBezTo>
                    <a:pt x="143" y="3937"/>
                    <a:pt x="146" y="3938"/>
                    <a:pt x="149" y="3940"/>
                  </a:cubicBezTo>
                  <a:cubicBezTo>
                    <a:pt x="190" y="3962"/>
                    <a:pt x="230" y="3982"/>
                    <a:pt x="273" y="4004"/>
                  </a:cubicBezTo>
                  <a:cubicBezTo>
                    <a:pt x="273" y="4004"/>
                    <a:pt x="274" y="4004"/>
                    <a:pt x="276" y="4005"/>
                  </a:cubicBezTo>
                  <a:cubicBezTo>
                    <a:pt x="292" y="4013"/>
                    <a:pt x="309" y="4021"/>
                    <a:pt x="327" y="4030"/>
                  </a:cubicBezTo>
                  <a:cubicBezTo>
                    <a:pt x="335" y="4034"/>
                    <a:pt x="344" y="4039"/>
                    <a:pt x="353" y="4042"/>
                  </a:cubicBezTo>
                  <a:cubicBezTo>
                    <a:pt x="369" y="4051"/>
                    <a:pt x="385" y="4058"/>
                    <a:pt x="401" y="4065"/>
                  </a:cubicBezTo>
                  <a:cubicBezTo>
                    <a:pt x="411" y="4069"/>
                    <a:pt x="421" y="4074"/>
                    <a:pt x="431" y="4078"/>
                  </a:cubicBezTo>
                  <a:cubicBezTo>
                    <a:pt x="453" y="4087"/>
                    <a:pt x="474" y="4097"/>
                    <a:pt x="496" y="4106"/>
                  </a:cubicBezTo>
                  <a:cubicBezTo>
                    <a:pt x="513" y="4113"/>
                    <a:pt x="532" y="4120"/>
                    <a:pt x="549" y="4128"/>
                  </a:cubicBezTo>
                  <a:cubicBezTo>
                    <a:pt x="563" y="4134"/>
                    <a:pt x="576" y="4139"/>
                    <a:pt x="589" y="4144"/>
                  </a:cubicBezTo>
                  <a:lnTo>
                    <a:pt x="632" y="4161"/>
                  </a:lnTo>
                  <a:cubicBezTo>
                    <a:pt x="646" y="4166"/>
                    <a:pt x="659" y="4170"/>
                    <a:pt x="672" y="4174"/>
                  </a:cubicBezTo>
                  <a:cubicBezTo>
                    <a:pt x="688" y="4182"/>
                    <a:pt x="704" y="4187"/>
                    <a:pt x="721" y="4193"/>
                  </a:cubicBezTo>
                  <a:cubicBezTo>
                    <a:pt x="732" y="4196"/>
                    <a:pt x="743" y="4201"/>
                    <a:pt x="755" y="4205"/>
                  </a:cubicBezTo>
                  <a:cubicBezTo>
                    <a:pt x="781" y="4214"/>
                    <a:pt x="809" y="4222"/>
                    <a:pt x="836" y="4231"/>
                  </a:cubicBezTo>
                  <a:cubicBezTo>
                    <a:pt x="842" y="4234"/>
                    <a:pt x="850" y="4236"/>
                    <a:pt x="857" y="4238"/>
                  </a:cubicBezTo>
                  <a:cubicBezTo>
                    <a:pt x="879" y="4244"/>
                    <a:pt x="901" y="4252"/>
                    <a:pt x="922" y="4257"/>
                  </a:cubicBezTo>
                  <a:cubicBezTo>
                    <a:pt x="933" y="4260"/>
                    <a:pt x="943" y="4263"/>
                    <a:pt x="953" y="4266"/>
                  </a:cubicBezTo>
                  <a:cubicBezTo>
                    <a:pt x="973" y="4272"/>
                    <a:pt x="994" y="4278"/>
                    <a:pt x="1016" y="4284"/>
                  </a:cubicBezTo>
                  <a:cubicBezTo>
                    <a:pt x="1024" y="4285"/>
                    <a:pt x="1033" y="4288"/>
                    <a:pt x="1040" y="4289"/>
                  </a:cubicBezTo>
                  <a:cubicBezTo>
                    <a:pt x="1071" y="4297"/>
                    <a:pt x="1100" y="4304"/>
                    <a:pt x="1129" y="4311"/>
                  </a:cubicBezTo>
                  <a:cubicBezTo>
                    <a:pt x="1166" y="4320"/>
                    <a:pt x="1202" y="4327"/>
                    <a:pt x="1238" y="4335"/>
                  </a:cubicBezTo>
                  <a:cubicBezTo>
                    <a:pt x="1250" y="4337"/>
                    <a:pt x="1262" y="4339"/>
                    <a:pt x="1273" y="4342"/>
                  </a:cubicBezTo>
                  <a:cubicBezTo>
                    <a:pt x="1298" y="4346"/>
                    <a:pt x="1323" y="4351"/>
                    <a:pt x="1348" y="4355"/>
                  </a:cubicBezTo>
                  <a:cubicBezTo>
                    <a:pt x="1362" y="4358"/>
                    <a:pt x="1375" y="4359"/>
                    <a:pt x="1389" y="4362"/>
                  </a:cubicBezTo>
                  <a:cubicBezTo>
                    <a:pt x="1412" y="4367"/>
                    <a:pt x="1435" y="4370"/>
                    <a:pt x="1458" y="4372"/>
                  </a:cubicBezTo>
                  <a:cubicBezTo>
                    <a:pt x="1473" y="4375"/>
                    <a:pt x="1486" y="4377"/>
                    <a:pt x="1501" y="4380"/>
                  </a:cubicBezTo>
                  <a:cubicBezTo>
                    <a:pt x="1524" y="4383"/>
                    <a:pt x="1547" y="4386"/>
                    <a:pt x="1572" y="4388"/>
                  </a:cubicBezTo>
                  <a:cubicBezTo>
                    <a:pt x="1584" y="4390"/>
                    <a:pt x="1597" y="4391"/>
                    <a:pt x="1610" y="4393"/>
                  </a:cubicBezTo>
                  <a:cubicBezTo>
                    <a:pt x="1638" y="4396"/>
                    <a:pt x="1667" y="4399"/>
                    <a:pt x="1696" y="4400"/>
                  </a:cubicBezTo>
                  <a:cubicBezTo>
                    <a:pt x="1703" y="4402"/>
                    <a:pt x="1710" y="4402"/>
                    <a:pt x="1718" y="4403"/>
                  </a:cubicBezTo>
                  <a:cubicBezTo>
                    <a:pt x="1754" y="4406"/>
                    <a:pt x="1789" y="4407"/>
                    <a:pt x="1826" y="4409"/>
                  </a:cubicBezTo>
                  <a:cubicBezTo>
                    <a:pt x="1836" y="4410"/>
                    <a:pt x="1846" y="4410"/>
                    <a:pt x="1856" y="4410"/>
                  </a:cubicBezTo>
                  <a:cubicBezTo>
                    <a:pt x="1882" y="4412"/>
                    <a:pt x="1909" y="4413"/>
                    <a:pt x="1933" y="4413"/>
                  </a:cubicBezTo>
                  <a:lnTo>
                    <a:pt x="1974" y="4413"/>
                  </a:lnTo>
                  <a:cubicBezTo>
                    <a:pt x="1996" y="4415"/>
                    <a:pt x="2019" y="4415"/>
                    <a:pt x="2043" y="4415"/>
                  </a:cubicBezTo>
                  <a:cubicBezTo>
                    <a:pt x="2056" y="4415"/>
                    <a:pt x="2070" y="4415"/>
                    <a:pt x="2083" y="4413"/>
                  </a:cubicBezTo>
                  <a:cubicBezTo>
                    <a:pt x="2107" y="4413"/>
                    <a:pt x="2129" y="4413"/>
                    <a:pt x="2152" y="4412"/>
                  </a:cubicBezTo>
                  <a:cubicBezTo>
                    <a:pt x="2165" y="4412"/>
                    <a:pt x="2178" y="4412"/>
                    <a:pt x="2191" y="4410"/>
                  </a:cubicBezTo>
                  <a:cubicBezTo>
                    <a:pt x="2217" y="4410"/>
                    <a:pt x="2242" y="4409"/>
                    <a:pt x="2267" y="4407"/>
                  </a:cubicBezTo>
                  <a:cubicBezTo>
                    <a:pt x="2277" y="4406"/>
                    <a:pt x="2287" y="4406"/>
                    <a:pt x="2299" y="4404"/>
                  </a:cubicBezTo>
                  <a:cubicBezTo>
                    <a:pt x="2334" y="4402"/>
                    <a:pt x="2369" y="4400"/>
                    <a:pt x="2404" y="4396"/>
                  </a:cubicBezTo>
                  <a:cubicBezTo>
                    <a:pt x="2411" y="4396"/>
                    <a:pt x="2418" y="4394"/>
                    <a:pt x="2424" y="4394"/>
                  </a:cubicBezTo>
                  <a:cubicBezTo>
                    <a:pt x="2453" y="4391"/>
                    <a:pt x="2481" y="4388"/>
                    <a:pt x="2509" y="4384"/>
                  </a:cubicBezTo>
                  <a:cubicBezTo>
                    <a:pt x="2522" y="4383"/>
                    <a:pt x="2533" y="4381"/>
                    <a:pt x="2547" y="4380"/>
                  </a:cubicBezTo>
                  <a:cubicBezTo>
                    <a:pt x="2568" y="4375"/>
                    <a:pt x="2592" y="4374"/>
                    <a:pt x="2614" y="4370"/>
                  </a:cubicBezTo>
                  <a:cubicBezTo>
                    <a:pt x="2628" y="4368"/>
                    <a:pt x="2641" y="4365"/>
                    <a:pt x="2654" y="4364"/>
                  </a:cubicBezTo>
                  <a:cubicBezTo>
                    <a:pt x="2676" y="4359"/>
                    <a:pt x="2698" y="4356"/>
                    <a:pt x="2720" y="4352"/>
                  </a:cubicBezTo>
                  <a:cubicBezTo>
                    <a:pt x="2733" y="4349"/>
                    <a:pt x="2746" y="4346"/>
                    <a:pt x="2759" y="4345"/>
                  </a:cubicBezTo>
                  <a:cubicBezTo>
                    <a:pt x="2783" y="4340"/>
                    <a:pt x="2806" y="4335"/>
                    <a:pt x="2828" y="4330"/>
                  </a:cubicBezTo>
                  <a:cubicBezTo>
                    <a:pt x="2839" y="4329"/>
                    <a:pt x="2851" y="4326"/>
                    <a:pt x="2863" y="4323"/>
                  </a:cubicBezTo>
                  <a:cubicBezTo>
                    <a:pt x="2895" y="4316"/>
                    <a:pt x="2927" y="4308"/>
                    <a:pt x="2957" y="4301"/>
                  </a:cubicBezTo>
                  <a:cubicBezTo>
                    <a:pt x="2960" y="4301"/>
                    <a:pt x="2962" y="4300"/>
                    <a:pt x="2965" y="4300"/>
                  </a:cubicBezTo>
                  <a:cubicBezTo>
                    <a:pt x="2950" y="4240"/>
                    <a:pt x="2936" y="4179"/>
                    <a:pt x="2921" y="4116"/>
                  </a:cubicBezTo>
                  <a:cubicBezTo>
                    <a:pt x="2577" y="2649"/>
                    <a:pt x="2094" y="585"/>
                    <a:pt x="106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a:off x="1403263" y="1584825"/>
              <a:ext cx="75900" cy="51675"/>
            </a:xfrm>
            <a:custGeom>
              <a:rect b="b" l="l" r="r" t="t"/>
              <a:pathLst>
                <a:path extrusionOk="0" h="2067" w="3036">
                  <a:moveTo>
                    <a:pt x="1871" y="1"/>
                  </a:moveTo>
                  <a:cubicBezTo>
                    <a:pt x="1826" y="15"/>
                    <a:pt x="1781" y="30"/>
                    <a:pt x="1736" y="46"/>
                  </a:cubicBezTo>
                  <a:cubicBezTo>
                    <a:pt x="1734" y="47"/>
                    <a:pt x="1733" y="47"/>
                    <a:pt x="1731" y="49"/>
                  </a:cubicBezTo>
                  <a:cubicBezTo>
                    <a:pt x="1643" y="81"/>
                    <a:pt x="1557" y="116"/>
                    <a:pt x="1471" y="154"/>
                  </a:cubicBezTo>
                  <a:cubicBezTo>
                    <a:pt x="1468" y="155"/>
                    <a:pt x="1466" y="156"/>
                    <a:pt x="1463" y="156"/>
                  </a:cubicBezTo>
                  <a:cubicBezTo>
                    <a:pt x="1379" y="196"/>
                    <a:pt x="1296" y="237"/>
                    <a:pt x="1213" y="280"/>
                  </a:cubicBezTo>
                  <a:cubicBezTo>
                    <a:pt x="1211" y="282"/>
                    <a:pt x="1209" y="283"/>
                    <a:pt x="1206" y="285"/>
                  </a:cubicBezTo>
                  <a:cubicBezTo>
                    <a:pt x="1124" y="328"/>
                    <a:pt x="1044" y="376"/>
                    <a:pt x="967" y="425"/>
                  </a:cubicBezTo>
                  <a:cubicBezTo>
                    <a:pt x="964" y="427"/>
                    <a:pt x="961" y="429"/>
                    <a:pt x="958" y="430"/>
                  </a:cubicBezTo>
                  <a:cubicBezTo>
                    <a:pt x="879" y="480"/>
                    <a:pt x="804" y="532"/>
                    <a:pt x="729" y="588"/>
                  </a:cubicBezTo>
                  <a:cubicBezTo>
                    <a:pt x="726" y="589"/>
                    <a:pt x="725" y="592"/>
                    <a:pt x="722" y="593"/>
                  </a:cubicBezTo>
                  <a:cubicBezTo>
                    <a:pt x="648" y="649"/>
                    <a:pt x="575" y="707"/>
                    <a:pt x="505" y="768"/>
                  </a:cubicBezTo>
                  <a:cubicBezTo>
                    <a:pt x="503" y="770"/>
                    <a:pt x="501" y="771"/>
                    <a:pt x="498" y="774"/>
                  </a:cubicBezTo>
                  <a:cubicBezTo>
                    <a:pt x="428" y="835"/>
                    <a:pt x="359" y="898"/>
                    <a:pt x="294" y="963"/>
                  </a:cubicBezTo>
                  <a:cubicBezTo>
                    <a:pt x="292" y="966"/>
                    <a:pt x="291" y="968"/>
                    <a:pt x="288" y="971"/>
                  </a:cubicBezTo>
                  <a:cubicBezTo>
                    <a:pt x="222" y="1036"/>
                    <a:pt x="158" y="1106"/>
                    <a:pt x="97" y="1176"/>
                  </a:cubicBezTo>
                  <a:lnTo>
                    <a:pt x="93" y="1182"/>
                  </a:lnTo>
                  <a:cubicBezTo>
                    <a:pt x="62" y="1218"/>
                    <a:pt x="32" y="1255"/>
                    <a:pt x="2" y="1291"/>
                  </a:cubicBezTo>
                  <a:lnTo>
                    <a:pt x="1" y="1291"/>
                  </a:lnTo>
                  <a:cubicBezTo>
                    <a:pt x="753" y="1421"/>
                    <a:pt x="1656" y="1679"/>
                    <a:pt x="2563" y="2066"/>
                  </a:cubicBezTo>
                  <a:cubicBezTo>
                    <a:pt x="2633" y="1964"/>
                    <a:pt x="2703" y="1865"/>
                    <a:pt x="2773" y="1768"/>
                  </a:cubicBezTo>
                  <a:cubicBezTo>
                    <a:pt x="2860" y="1648"/>
                    <a:pt x="2948" y="1532"/>
                    <a:pt x="3035" y="1419"/>
                  </a:cubicBezTo>
                  <a:cubicBezTo>
                    <a:pt x="2176" y="965"/>
                    <a:pt x="1906" y="458"/>
                    <a:pt x="18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7"/>
            <p:cNvSpPr/>
            <p:nvPr/>
          </p:nvSpPr>
          <p:spPr>
            <a:xfrm>
              <a:off x="1455788" y="1580125"/>
              <a:ext cx="56900" cy="35750"/>
            </a:xfrm>
            <a:custGeom>
              <a:rect b="b" l="l" r="r" t="t"/>
              <a:pathLst>
                <a:path extrusionOk="0" h="1430" w="2276">
                  <a:moveTo>
                    <a:pt x="902" y="1"/>
                  </a:moveTo>
                  <a:cubicBezTo>
                    <a:pt x="869" y="2"/>
                    <a:pt x="837" y="2"/>
                    <a:pt x="805" y="4"/>
                  </a:cubicBezTo>
                  <a:lnTo>
                    <a:pt x="793" y="4"/>
                  </a:lnTo>
                  <a:cubicBezTo>
                    <a:pt x="717" y="8"/>
                    <a:pt x="641" y="14"/>
                    <a:pt x="567" y="21"/>
                  </a:cubicBezTo>
                  <a:cubicBezTo>
                    <a:pt x="564" y="21"/>
                    <a:pt x="560" y="21"/>
                    <a:pt x="557" y="23"/>
                  </a:cubicBezTo>
                  <a:cubicBezTo>
                    <a:pt x="523" y="25"/>
                    <a:pt x="491" y="30"/>
                    <a:pt x="458" y="34"/>
                  </a:cubicBezTo>
                  <a:cubicBezTo>
                    <a:pt x="452" y="34"/>
                    <a:pt x="446" y="36"/>
                    <a:pt x="440" y="36"/>
                  </a:cubicBezTo>
                  <a:cubicBezTo>
                    <a:pt x="408" y="40"/>
                    <a:pt x="376" y="46"/>
                    <a:pt x="344" y="50"/>
                  </a:cubicBezTo>
                  <a:cubicBezTo>
                    <a:pt x="340" y="52"/>
                    <a:pt x="336" y="52"/>
                    <a:pt x="331" y="53"/>
                  </a:cubicBezTo>
                  <a:cubicBezTo>
                    <a:pt x="220" y="71"/>
                    <a:pt x="110" y="94"/>
                    <a:pt x="2" y="122"/>
                  </a:cubicBezTo>
                  <a:lnTo>
                    <a:pt x="0" y="122"/>
                  </a:lnTo>
                  <a:cubicBezTo>
                    <a:pt x="24" y="540"/>
                    <a:pt x="263" y="1010"/>
                    <a:pt x="1077" y="1430"/>
                  </a:cubicBezTo>
                  <a:cubicBezTo>
                    <a:pt x="1489" y="926"/>
                    <a:pt x="1906" y="512"/>
                    <a:pt x="2276" y="226"/>
                  </a:cubicBezTo>
                  <a:cubicBezTo>
                    <a:pt x="2242" y="215"/>
                    <a:pt x="2209" y="203"/>
                    <a:pt x="2174" y="192"/>
                  </a:cubicBezTo>
                  <a:cubicBezTo>
                    <a:pt x="2142" y="181"/>
                    <a:pt x="2108" y="171"/>
                    <a:pt x="2076" y="161"/>
                  </a:cubicBezTo>
                  <a:cubicBezTo>
                    <a:pt x="2073" y="161"/>
                    <a:pt x="2070" y="159"/>
                    <a:pt x="2068" y="158"/>
                  </a:cubicBezTo>
                  <a:cubicBezTo>
                    <a:pt x="2038" y="151"/>
                    <a:pt x="2008" y="142"/>
                    <a:pt x="1979" y="133"/>
                  </a:cubicBezTo>
                  <a:cubicBezTo>
                    <a:pt x="1973" y="132"/>
                    <a:pt x="1967" y="132"/>
                    <a:pt x="1961" y="129"/>
                  </a:cubicBezTo>
                  <a:cubicBezTo>
                    <a:pt x="1926" y="120"/>
                    <a:pt x="1891" y="111"/>
                    <a:pt x="1856" y="104"/>
                  </a:cubicBezTo>
                  <a:cubicBezTo>
                    <a:pt x="1820" y="95"/>
                    <a:pt x="1783" y="87"/>
                    <a:pt x="1747" y="79"/>
                  </a:cubicBezTo>
                  <a:cubicBezTo>
                    <a:pt x="1735" y="76"/>
                    <a:pt x="1724" y="75"/>
                    <a:pt x="1712" y="74"/>
                  </a:cubicBezTo>
                  <a:cubicBezTo>
                    <a:pt x="1687" y="68"/>
                    <a:pt x="1661" y="63"/>
                    <a:pt x="1636" y="59"/>
                  </a:cubicBezTo>
                  <a:cubicBezTo>
                    <a:pt x="1623" y="56"/>
                    <a:pt x="1610" y="55"/>
                    <a:pt x="1597" y="52"/>
                  </a:cubicBezTo>
                  <a:cubicBezTo>
                    <a:pt x="1572" y="49"/>
                    <a:pt x="1548" y="44"/>
                    <a:pt x="1524" y="41"/>
                  </a:cubicBezTo>
                  <a:cubicBezTo>
                    <a:pt x="1511" y="39"/>
                    <a:pt x="1498" y="37"/>
                    <a:pt x="1485" y="36"/>
                  </a:cubicBezTo>
                  <a:cubicBezTo>
                    <a:pt x="1459" y="33"/>
                    <a:pt x="1432" y="28"/>
                    <a:pt x="1405" y="25"/>
                  </a:cubicBezTo>
                  <a:cubicBezTo>
                    <a:pt x="1396" y="24"/>
                    <a:pt x="1386" y="24"/>
                    <a:pt x="1376" y="23"/>
                  </a:cubicBezTo>
                  <a:cubicBezTo>
                    <a:pt x="1301" y="14"/>
                    <a:pt x="1227" y="9"/>
                    <a:pt x="1154" y="5"/>
                  </a:cubicBezTo>
                  <a:cubicBezTo>
                    <a:pt x="1145" y="5"/>
                    <a:pt x="1137" y="5"/>
                    <a:pt x="1128" y="4"/>
                  </a:cubicBezTo>
                  <a:cubicBezTo>
                    <a:pt x="1099" y="2"/>
                    <a:pt x="1071" y="2"/>
                    <a:pt x="10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p:nvPr/>
          </p:nvSpPr>
          <p:spPr>
            <a:xfrm>
              <a:off x="1487838" y="1588075"/>
              <a:ext cx="79450" cy="45625"/>
            </a:xfrm>
            <a:custGeom>
              <a:rect b="b" l="l" r="r" t="t"/>
              <a:pathLst>
                <a:path extrusionOk="0" h="1825" w="3178">
                  <a:moveTo>
                    <a:pt x="1231" y="0"/>
                  </a:moveTo>
                  <a:cubicBezTo>
                    <a:pt x="866" y="262"/>
                    <a:pt x="436" y="682"/>
                    <a:pt x="0" y="1211"/>
                  </a:cubicBezTo>
                  <a:cubicBezTo>
                    <a:pt x="685" y="1514"/>
                    <a:pt x="1374" y="1581"/>
                    <a:pt x="2003" y="1642"/>
                  </a:cubicBezTo>
                  <a:cubicBezTo>
                    <a:pt x="2426" y="1683"/>
                    <a:pt x="2822" y="1721"/>
                    <a:pt x="3177" y="1824"/>
                  </a:cubicBezTo>
                  <a:cubicBezTo>
                    <a:pt x="3075" y="1624"/>
                    <a:pt x="2957" y="1435"/>
                    <a:pt x="2823" y="1256"/>
                  </a:cubicBezTo>
                  <a:cubicBezTo>
                    <a:pt x="2822" y="1254"/>
                    <a:pt x="2822" y="1253"/>
                    <a:pt x="2821" y="1253"/>
                  </a:cubicBezTo>
                  <a:cubicBezTo>
                    <a:pt x="2805" y="1231"/>
                    <a:pt x="2789" y="1211"/>
                    <a:pt x="2772" y="1189"/>
                  </a:cubicBezTo>
                  <a:cubicBezTo>
                    <a:pt x="2771" y="1187"/>
                    <a:pt x="2770" y="1186"/>
                    <a:pt x="2768" y="1185"/>
                  </a:cubicBezTo>
                  <a:cubicBezTo>
                    <a:pt x="2752" y="1163"/>
                    <a:pt x="2736" y="1144"/>
                    <a:pt x="2720" y="1123"/>
                  </a:cubicBezTo>
                  <a:cubicBezTo>
                    <a:pt x="2719" y="1122"/>
                    <a:pt x="2717" y="1120"/>
                    <a:pt x="2716" y="1118"/>
                  </a:cubicBezTo>
                  <a:cubicBezTo>
                    <a:pt x="2612" y="991"/>
                    <a:pt x="2500" y="870"/>
                    <a:pt x="2379" y="756"/>
                  </a:cubicBezTo>
                  <a:cubicBezTo>
                    <a:pt x="2378" y="753"/>
                    <a:pt x="2375" y="752"/>
                    <a:pt x="2372" y="749"/>
                  </a:cubicBezTo>
                  <a:cubicBezTo>
                    <a:pt x="2356" y="733"/>
                    <a:pt x="2338" y="717"/>
                    <a:pt x="2321" y="702"/>
                  </a:cubicBezTo>
                  <a:cubicBezTo>
                    <a:pt x="2317" y="697"/>
                    <a:pt x="2312" y="692"/>
                    <a:pt x="2306" y="688"/>
                  </a:cubicBezTo>
                  <a:cubicBezTo>
                    <a:pt x="2290" y="673"/>
                    <a:pt x="2274" y="659"/>
                    <a:pt x="2258" y="646"/>
                  </a:cubicBezTo>
                  <a:cubicBezTo>
                    <a:pt x="2252" y="640"/>
                    <a:pt x="2245" y="634"/>
                    <a:pt x="2239" y="630"/>
                  </a:cubicBezTo>
                  <a:cubicBezTo>
                    <a:pt x="2223" y="616"/>
                    <a:pt x="2207" y="602"/>
                    <a:pt x="2191" y="589"/>
                  </a:cubicBezTo>
                  <a:cubicBezTo>
                    <a:pt x="2185" y="583"/>
                    <a:pt x="2178" y="579"/>
                    <a:pt x="2172" y="573"/>
                  </a:cubicBezTo>
                  <a:cubicBezTo>
                    <a:pt x="2156" y="560"/>
                    <a:pt x="2140" y="547"/>
                    <a:pt x="2123" y="533"/>
                  </a:cubicBezTo>
                  <a:lnTo>
                    <a:pt x="2104" y="517"/>
                  </a:lnTo>
                  <a:cubicBezTo>
                    <a:pt x="2086" y="504"/>
                    <a:pt x="2070" y="491"/>
                    <a:pt x="2053" y="478"/>
                  </a:cubicBezTo>
                  <a:cubicBezTo>
                    <a:pt x="2047" y="474"/>
                    <a:pt x="2041" y="469"/>
                    <a:pt x="2035" y="465"/>
                  </a:cubicBezTo>
                  <a:cubicBezTo>
                    <a:pt x="1957" y="405"/>
                    <a:pt x="1874" y="348"/>
                    <a:pt x="1789" y="295"/>
                  </a:cubicBezTo>
                  <a:cubicBezTo>
                    <a:pt x="1780" y="290"/>
                    <a:pt x="1773" y="284"/>
                    <a:pt x="1764" y="278"/>
                  </a:cubicBezTo>
                  <a:cubicBezTo>
                    <a:pt x="1748" y="270"/>
                    <a:pt x="1732" y="260"/>
                    <a:pt x="1716" y="249"/>
                  </a:cubicBezTo>
                  <a:cubicBezTo>
                    <a:pt x="1706" y="244"/>
                    <a:pt x="1697" y="238"/>
                    <a:pt x="1687" y="232"/>
                  </a:cubicBezTo>
                  <a:cubicBezTo>
                    <a:pt x="1671" y="223"/>
                    <a:pt x="1655" y="214"/>
                    <a:pt x="1641" y="204"/>
                  </a:cubicBezTo>
                  <a:lnTo>
                    <a:pt x="1607" y="187"/>
                  </a:lnTo>
                  <a:cubicBezTo>
                    <a:pt x="1593" y="178"/>
                    <a:pt x="1577" y="169"/>
                    <a:pt x="1562" y="160"/>
                  </a:cubicBezTo>
                  <a:cubicBezTo>
                    <a:pt x="1550" y="155"/>
                    <a:pt x="1539" y="149"/>
                    <a:pt x="1527" y="142"/>
                  </a:cubicBezTo>
                  <a:cubicBezTo>
                    <a:pt x="1511" y="134"/>
                    <a:pt x="1496" y="126"/>
                    <a:pt x="1480" y="118"/>
                  </a:cubicBezTo>
                  <a:cubicBezTo>
                    <a:pt x="1469" y="112"/>
                    <a:pt x="1457" y="107"/>
                    <a:pt x="1445" y="101"/>
                  </a:cubicBezTo>
                  <a:cubicBezTo>
                    <a:pt x="1429" y="92"/>
                    <a:pt x="1415" y="85"/>
                    <a:pt x="1399" y="77"/>
                  </a:cubicBezTo>
                  <a:cubicBezTo>
                    <a:pt x="1387" y="72"/>
                    <a:pt x="1376" y="66"/>
                    <a:pt x="1364" y="60"/>
                  </a:cubicBezTo>
                  <a:cubicBezTo>
                    <a:pt x="1348" y="53"/>
                    <a:pt x="1332" y="45"/>
                    <a:pt x="1316" y="38"/>
                  </a:cubicBezTo>
                  <a:cubicBezTo>
                    <a:pt x="1304" y="32"/>
                    <a:pt x="1292" y="28"/>
                    <a:pt x="1281" y="22"/>
                  </a:cubicBezTo>
                  <a:cubicBezTo>
                    <a:pt x="1265" y="15"/>
                    <a:pt x="1249" y="8"/>
                    <a:pt x="12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p:nvPr/>
          </p:nvSpPr>
          <p:spPr>
            <a:xfrm>
              <a:off x="1382013" y="1622075"/>
              <a:ext cx="82200" cy="62450"/>
            </a:xfrm>
            <a:custGeom>
              <a:rect b="b" l="l" r="r" t="t"/>
              <a:pathLst>
                <a:path extrusionOk="0" h="2498" w="3288">
                  <a:moveTo>
                    <a:pt x="704" y="1"/>
                  </a:moveTo>
                  <a:cubicBezTo>
                    <a:pt x="704" y="1"/>
                    <a:pt x="702" y="2"/>
                    <a:pt x="702" y="2"/>
                  </a:cubicBezTo>
                  <a:cubicBezTo>
                    <a:pt x="688" y="23"/>
                    <a:pt x="673" y="45"/>
                    <a:pt x="659" y="66"/>
                  </a:cubicBezTo>
                  <a:cubicBezTo>
                    <a:pt x="656" y="71"/>
                    <a:pt x="653" y="75"/>
                    <a:pt x="650" y="79"/>
                  </a:cubicBezTo>
                  <a:cubicBezTo>
                    <a:pt x="637" y="100"/>
                    <a:pt x="624" y="119"/>
                    <a:pt x="611" y="141"/>
                  </a:cubicBezTo>
                  <a:lnTo>
                    <a:pt x="600" y="157"/>
                  </a:lnTo>
                  <a:cubicBezTo>
                    <a:pt x="587" y="177"/>
                    <a:pt x="576" y="196"/>
                    <a:pt x="564" y="216"/>
                  </a:cubicBezTo>
                  <a:cubicBezTo>
                    <a:pt x="560" y="224"/>
                    <a:pt x="555" y="230"/>
                    <a:pt x="551" y="237"/>
                  </a:cubicBezTo>
                  <a:cubicBezTo>
                    <a:pt x="539" y="256"/>
                    <a:pt x="529" y="275"/>
                    <a:pt x="517" y="295"/>
                  </a:cubicBezTo>
                  <a:cubicBezTo>
                    <a:pt x="513" y="302"/>
                    <a:pt x="509" y="311"/>
                    <a:pt x="504" y="318"/>
                  </a:cubicBezTo>
                  <a:cubicBezTo>
                    <a:pt x="494" y="337"/>
                    <a:pt x="484" y="356"/>
                    <a:pt x="474" y="375"/>
                  </a:cubicBezTo>
                  <a:cubicBezTo>
                    <a:pt x="468" y="384"/>
                    <a:pt x="463" y="393"/>
                    <a:pt x="459" y="401"/>
                  </a:cubicBezTo>
                  <a:cubicBezTo>
                    <a:pt x="449" y="419"/>
                    <a:pt x="440" y="438"/>
                    <a:pt x="430" y="457"/>
                  </a:cubicBezTo>
                  <a:cubicBezTo>
                    <a:pt x="426" y="465"/>
                    <a:pt x="420" y="476"/>
                    <a:pt x="415" y="486"/>
                  </a:cubicBezTo>
                  <a:cubicBezTo>
                    <a:pt x="407" y="503"/>
                    <a:pt x="398" y="521"/>
                    <a:pt x="389" y="540"/>
                  </a:cubicBezTo>
                  <a:cubicBezTo>
                    <a:pt x="383" y="550"/>
                    <a:pt x="379" y="560"/>
                    <a:pt x="375" y="572"/>
                  </a:cubicBezTo>
                  <a:cubicBezTo>
                    <a:pt x="366" y="588"/>
                    <a:pt x="357" y="607"/>
                    <a:pt x="350" y="624"/>
                  </a:cubicBezTo>
                  <a:cubicBezTo>
                    <a:pt x="344" y="636"/>
                    <a:pt x="340" y="646"/>
                    <a:pt x="334" y="658"/>
                  </a:cubicBezTo>
                  <a:cubicBezTo>
                    <a:pt x="327" y="675"/>
                    <a:pt x="319" y="693"/>
                    <a:pt x="312" y="710"/>
                  </a:cubicBezTo>
                  <a:cubicBezTo>
                    <a:pt x="306" y="722"/>
                    <a:pt x="302" y="735"/>
                    <a:pt x="296" y="748"/>
                  </a:cubicBezTo>
                  <a:cubicBezTo>
                    <a:pt x="289" y="764"/>
                    <a:pt x="283" y="780"/>
                    <a:pt x="276" y="798"/>
                  </a:cubicBezTo>
                  <a:cubicBezTo>
                    <a:pt x="270" y="811"/>
                    <a:pt x="265" y="824"/>
                    <a:pt x="259" y="838"/>
                  </a:cubicBezTo>
                  <a:cubicBezTo>
                    <a:pt x="254" y="854"/>
                    <a:pt x="248" y="870"/>
                    <a:pt x="242" y="886"/>
                  </a:cubicBezTo>
                  <a:cubicBezTo>
                    <a:pt x="236" y="901"/>
                    <a:pt x="232" y="916"/>
                    <a:pt x="226" y="930"/>
                  </a:cubicBezTo>
                  <a:cubicBezTo>
                    <a:pt x="220" y="946"/>
                    <a:pt x="214" y="961"/>
                    <a:pt x="210" y="977"/>
                  </a:cubicBezTo>
                  <a:cubicBezTo>
                    <a:pt x="204" y="993"/>
                    <a:pt x="200" y="1009"/>
                    <a:pt x="194" y="1025"/>
                  </a:cubicBezTo>
                  <a:cubicBezTo>
                    <a:pt x="190" y="1039"/>
                    <a:pt x="185" y="1054"/>
                    <a:pt x="179" y="1069"/>
                  </a:cubicBezTo>
                  <a:cubicBezTo>
                    <a:pt x="175" y="1086"/>
                    <a:pt x="169" y="1104"/>
                    <a:pt x="165" y="1121"/>
                  </a:cubicBezTo>
                  <a:cubicBezTo>
                    <a:pt x="160" y="1134"/>
                    <a:pt x="156" y="1149"/>
                    <a:pt x="152" y="1162"/>
                  </a:cubicBezTo>
                  <a:cubicBezTo>
                    <a:pt x="146" y="1182"/>
                    <a:pt x="140" y="1203"/>
                    <a:pt x="136" y="1223"/>
                  </a:cubicBezTo>
                  <a:cubicBezTo>
                    <a:pt x="133" y="1233"/>
                    <a:pt x="130" y="1245"/>
                    <a:pt x="127" y="1256"/>
                  </a:cubicBezTo>
                  <a:cubicBezTo>
                    <a:pt x="118" y="1289"/>
                    <a:pt x="111" y="1321"/>
                    <a:pt x="104" y="1353"/>
                  </a:cubicBezTo>
                  <a:cubicBezTo>
                    <a:pt x="96" y="1382"/>
                    <a:pt x="91" y="1411"/>
                    <a:pt x="83" y="1440"/>
                  </a:cubicBezTo>
                  <a:cubicBezTo>
                    <a:pt x="82" y="1450"/>
                    <a:pt x="80" y="1459"/>
                    <a:pt x="79" y="1468"/>
                  </a:cubicBezTo>
                  <a:cubicBezTo>
                    <a:pt x="74" y="1490"/>
                    <a:pt x="70" y="1511"/>
                    <a:pt x="66" y="1533"/>
                  </a:cubicBezTo>
                  <a:cubicBezTo>
                    <a:pt x="64" y="1542"/>
                    <a:pt x="63" y="1551"/>
                    <a:pt x="60" y="1558"/>
                  </a:cubicBezTo>
                  <a:cubicBezTo>
                    <a:pt x="56" y="1587"/>
                    <a:pt x="51" y="1615"/>
                    <a:pt x="47" y="1644"/>
                  </a:cubicBezTo>
                  <a:cubicBezTo>
                    <a:pt x="45" y="1651"/>
                    <a:pt x="44" y="1660"/>
                    <a:pt x="42" y="1669"/>
                  </a:cubicBezTo>
                  <a:cubicBezTo>
                    <a:pt x="40" y="1689"/>
                    <a:pt x="37" y="1710"/>
                    <a:pt x="34" y="1730"/>
                  </a:cubicBezTo>
                  <a:cubicBezTo>
                    <a:pt x="32" y="1742"/>
                    <a:pt x="31" y="1755"/>
                    <a:pt x="29" y="1766"/>
                  </a:cubicBezTo>
                  <a:cubicBezTo>
                    <a:pt x="26" y="1784"/>
                    <a:pt x="25" y="1801"/>
                    <a:pt x="24" y="1817"/>
                  </a:cubicBezTo>
                  <a:cubicBezTo>
                    <a:pt x="22" y="1830"/>
                    <a:pt x="21" y="1842"/>
                    <a:pt x="19" y="1855"/>
                  </a:cubicBezTo>
                  <a:cubicBezTo>
                    <a:pt x="16" y="1880"/>
                    <a:pt x="15" y="1906"/>
                    <a:pt x="12" y="1931"/>
                  </a:cubicBezTo>
                  <a:cubicBezTo>
                    <a:pt x="10" y="1947"/>
                    <a:pt x="10" y="1962"/>
                    <a:pt x="9" y="1978"/>
                  </a:cubicBezTo>
                  <a:cubicBezTo>
                    <a:pt x="7" y="1991"/>
                    <a:pt x="7" y="2002"/>
                    <a:pt x="6" y="2014"/>
                  </a:cubicBezTo>
                  <a:cubicBezTo>
                    <a:pt x="6" y="2031"/>
                    <a:pt x="5" y="2047"/>
                    <a:pt x="3" y="2065"/>
                  </a:cubicBezTo>
                  <a:cubicBezTo>
                    <a:pt x="3" y="2074"/>
                    <a:pt x="3" y="2082"/>
                    <a:pt x="3" y="2091"/>
                  </a:cubicBezTo>
                  <a:cubicBezTo>
                    <a:pt x="0" y="2154"/>
                    <a:pt x="0" y="2216"/>
                    <a:pt x="0" y="2278"/>
                  </a:cubicBezTo>
                  <a:cubicBezTo>
                    <a:pt x="0" y="2283"/>
                    <a:pt x="0" y="2288"/>
                    <a:pt x="0" y="2292"/>
                  </a:cubicBezTo>
                  <a:cubicBezTo>
                    <a:pt x="2" y="2361"/>
                    <a:pt x="3" y="2429"/>
                    <a:pt x="9" y="2498"/>
                  </a:cubicBezTo>
                  <a:cubicBezTo>
                    <a:pt x="229" y="2259"/>
                    <a:pt x="484" y="2015"/>
                    <a:pt x="768" y="1813"/>
                  </a:cubicBezTo>
                  <a:cubicBezTo>
                    <a:pt x="1182" y="1518"/>
                    <a:pt x="1653" y="1305"/>
                    <a:pt x="2157" y="1305"/>
                  </a:cubicBezTo>
                  <a:cubicBezTo>
                    <a:pt x="2389" y="1305"/>
                    <a:pt x="2628" y="1350"/>
                    <a:pt x="2871" y="1453"/>
                  </a:cubicBezTo>
                  <a:cubicBezTo>
                    <a:pt x="3004" y="1216"/>
                    <a:pt x="3144" y="987"/>
                    <a:pt x="3288" y="766"/>
                  </a:cubicBezTo>
                  <a:cubicBezTo>
                    <a:pt x="2360" y="374"/>
                    <a:pt x="1445" y="117"/>
                    <a:pt x="7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 name="Google Shape;287;p27"/>
          <p:cNvGrpSpPr/>
          <p:nvPr/>
        </p:nvGrpSpPr>
        <p:grpSpPr>
          <a:xfrm flipH="1">
            <a:off x="7616906" y="1813727"/>
            <a:ext cx="1527096" cy="1452651"/>
            <a:chOff x="-5" y="1702995"/>
            <a:chExt cx="1474031" cy="1402173"/>
          </a:xfrm>
        </p:grpSpPr>
        <p:sp>
          <p:nvSpPr>
            <p:cNvPr id="288" name="Google Shape;288;p27"/>
            <p:cNvSpPr/>
            <p:nvPr/>
          </p:nvSpPr>
          <p:spPr>
            <a:xfrm>
              <a:off x="-5" y="1702995"/>
              <a:ext cx="468941" cy="466142"/>
            </a:xfrm>
            <a:custGeom>
              <a:rect b="b" l="l" r="r" t="t"/>
              <a:pathLst>
                <a:path extrusionOk="0" h="4662" w="4690">
                  <a:moveTo>
                    <a:pt x="163" y="1"/>
                  </a:moveTo>
                  <a:cubicBezTo>
                    <a:pt x="85" y="1"/>
                    <a:pt x="17" y="59"/>
                    <a:pt x="9" y="138"/>
                  </a:cubicBezTo>
                  <a:cubicBezTo>
                    <a:pt x="0" y="224"/>
                    <a:pt x="61" y="300"/>
                    <a:pt x="146" y="309"/>
                  </a:cubicBezTo>
                  <a:cubicBezTo>
                    <a:pt x="312" y="328"/>
                    <a:pt x="478" y="353"/>
                    <a:pt x="640" y="386"/>
                  </a:cubicBezTo>
                  <a:cubicBezTo>
                    <a:pt x="650" y="388"/>
                    <a:pt x="660" y="389"/>
                    <a:pt x="670" y="389"/>
                  </a:cubicBezTo>
                  <a:cubicBezTo>
                    <a:pt x="743" y="389"/>
                    <a:pt x="807" y="338"/>
                    <a:pt x="822" y="265"/>
                  </a:cubicBezTo>
                  <a:cubicBezTo>
                    <a:pt x="839" y="181"/>
                    <a:pt x="785" y="99"/>
                    <a:pt x="701" y="83"/>
                  </a:cubicBezTo>
                  <a:cubicBezTo>
                    <a:pt x="530" y="48"/>
                    <a:pt x="354" y="20"/>
                    <a:pt x="179" y="2"/>
                  </a:cubicBezTo>
                  <a:cubicBezTo>
                    <a:pt x="174" y="1"/>
                    <a:pt x="169" y="1"/>
                    <a:pt x="163" y="1"/>
                  </a:cubicBezTo>
                  <a:close/>
                  <a:moveTo>
                    <a:pt x="1168" y="206"/>
                  </a:moveTo>
                  <a:cubicBezTo>
                    <a:pt x="1102" y="206"/>
                    <a:pt x="1040" y="248"/>
                    <a:pt x="1020" y="315"/>
                  </a:cubicBezTo>
                  <a:cubicBezTo>
                    <a:pt x="995" y="396"/>
                    <a:pt x="1040" y="484"/>
                    <a:pt x="1123" y="508"/>
                  </a:cubicBezTo>
                  <a:cubicBezTo>
                    <a:pt x="1282" y="558"/>
                    <a:pt x="1439" y="615"/>
                    <a:pt x="1589" y="679"/>
                  </a:cubicBezTo>
                  <a:cubicBezTo>
                    <a:pt x="1610" y="686"/>
                    <a:pt x="1630" y="691"/>
                    <a:pt x="1651" y="691"/>
                  </a:cubicBezTo>
                  <a:cubicBezTo>
                    <a:pt x="1710" y="691"/>
                    <a:pt x="1767" y="656"/>
                    <a:pt x="1792" y="596"/>
                  </a:cubicBezTo>
                  <a:cubicBezTo>
                    <a:pt x="1825" y="517"/>
                    <a:pt x="1789" y="427"/>
                    <a:pt x="1710" y="393"/>
                  </a:cubicBezTo>
                  <a:cubicBezTo>
                    <a:pt x="1550" y="325"/>
                    <a:pt x="1383" y="265"/>
                    <a:pt x="1214" y="213"/>
                  </a:cubicBezTo>
                  <a:cubicBezTo>
                    <a:pt x="1199" y="208"/>
                    <a:pt x="1183" y="206"/>
                    <a:pt x="1168" y="206"/>
                  </a:cubicBezTo>
                  <a:close/>
                  <a:moveTo>
                    <a:pt x="2112" y="606"/>
                  </a:moveTo>
                  <a:cubicBezTo>
                    <a:pt x="2057" y="606"/>
                    <a:pt x="2004" y="634"/>
                    <a:pt x="1976" y="685"/>
                  </a:cubicBezTo>
                  <a:cubicBezTo>
                    <a:pt x="1935" y="759"/>
                    <a:pt x="1961" y="854"/>
                    <a:pt x="2035" y="896"/>
                  </a:cubicBezTo>
                  <a:cubicBezTo>
                    <a:pt x="2179" y="976"/>
                    <a:pt x="2321" y="1066"/>
                    <a:pt x="2453" y="1161"/>
                  </a:cubicBezTo>
                  <a:cubicBezTo>
                    <a:pt x="2481" y="1181"/>
                    <a:pt x="2512" y="1190"/>
                    <a:pt x="2544" y="1190"/>
                  </a:cubicBezTo>
                  <a:cubicBezTo>
                    <a:pt x="2592" y="1190"/>
                    <a:pt x="2638" y="1168"/>
                    <a:pt x="2669" y="1126"/>
                  </a:cubicBezTo>
                  <a:cubicBezTo>
                    <a:pt x="2720" y="1058"/>
                    <a:pt x="2704" y="960"/>
                    <a:pt x="2634" y="911"/>
                  </a:cubicBezTo>
                  <a:cubicBezTo>
                    <a:pt x="2493" y="809"/>
                    <a:pt x="2341" y="712"/>
                    <a:pt x="2187" y="625"/>
                  </a:cubicBezTo>
                  <a:cubicBezTo>
                    <a:pt x="2163" y="612"/>
                    <a:pt x="2137" y="606"/>
                    <a:pt x="2112" y="606"/>
                  </a:cubicBezTo>
                  <a:close/>
                  <a:moveTo>
                    <a:pt x="2941" y="1205"/>
                  </a:moveTo>
                  <a:cubicBezTo>
                    <a:pt x="2899" y="1205"/>
                    <a:pt x="2858" y="1222"/>
                    <a:pt x="2828" y="1256"/>
                  </a:cubicBezTo>
                  <a:cubicBezTo>
                    <a:pt x="2769" y="1318"/>
                    <a:pt x="2774" y="1416"/>
                    <a:pt x="2836" y="1474"/>
                  </a:cubicBezTo>
                  <a:cubicBezTo>
                    <a:pt x="2957" y="1585"/>
                    <a:pt x="3072" y="1704"/>
                    <a:pt x="3180" y="1828"/>
                  </a:cubicBezTo>
                  <a:cubicBezTo>
                    <a:pt x="3211" y="1863"/>
                    <a:pt x="3254" y="1882"/>
                    <a:pt x="3298" y="1882"/>
                  </a:cubicBezTo>
                  <a:cubicBezTo>
                    <a:pt x="3335" y="1882"/>
                    <a:pt x="3370" y="1870"/>
                    <a:pt x="3399" y="1844"/>
                  </a:cubicBezTo>
                  <a:cubicBezTo>
                    <a:pt x="3464" y="1789"/>
                    <a:pt x="3472" y="1691"/>
                    <a:pt x="3415" y="1626"/>
                  </a:cubicBezTo>
                  <a:cubicBezTo>
                    <a:pt x="3300" y="1492"/>
                    <a:pt x="3176" y="1365"/>
                    <a:pt x="3046" y="1246"/>
                  </a:cubicBezTo>
                  <a:cubicBezTo>
                    <a:pt x="3016" y="1218"/>
                    <a:pt x="2978" y="1205"/>
                    <a:pt x="2941" y="1205"/>
                  </a:cubicBezTo>
                  <a:close/>
                  <a:moveTo>
                    <a:pt x="3611" y="1979"/>
                  </a:moveTo>
                  <a:cubicBezTo>
                    <a:pt x="3581" y="1979"/>
                    <a:pt x="3550" y="1988"/>
                    <a:pt x="3523" y="2006"/>
                  </a:cubicBezTo>
                  <a:cubicBezTo>
                    <a:pt x="3453" y="2054"/>
                    <a:pt x="3435" y="2150"/>
                    <a:pt x="3483" y="2220"/>
                  </a:cubicBezTo>
                  <a:cubicBezTo>
                    <a:pt x="3575" y="2356"/>
                    <a:pt x="3662" y="2497"/>
                    <a:pt x="3741" y="2644"/>
                  </a:cubicBezTo>
                  <a:cubicBezTo>
                    <a:pt x="3769" y="2696"/>
                    <a:pt x="3823" y="2726"/>
                    <a:pt x="3878" y="2726"/>
                  </a:cubicBezTo>
                  <a:cubicBezTo>
                    <a:pt x="3903" y="2726"/>
                    <a:pt x="3927" y="2720"/>
                    <a:pt x="3951" y="2707"/>
                  </a:cubicBezTo>
                  <a:cubicBezTo>
                    <a:pt x="4027" y="2666"/>
                    <a:pt x="4054" y="2573"/>
                    <a:pt x="4013" y="2497"/>
                  </a:cubicBezTo>
                  <a:cubicBezTo>
                    <a:pt x="3929" y="2341"/>
                    <a:pt x="3836" y="2188"/>
                    <a:pt x="3738" y="2045"/>
                  </a:cubicBezTo>
                  <a:cubicBezTo>
                    <a:pt x="3708" y="2002"/>
                    <a:pt x="3660" y="1979"/>
                    <a:pt x="3611" y="1979"/>
                  </a:cubicBezTo>
                  <a:close/>
                  <a:moveTo>
                    <a:pt x="4099" y="2878"/>
                  </a:moveTo>
                  <a:cubicBezTo>
                    <a:pt x="4079" y="2878"/>
                    <a:pt x="4058" y="2882"/>
                    <a:pt x="4038" y="2890"/>
                  </a:cubicBezTo>
                  <a:cubicBezTo>
                    <a:pt x="3960" y="2924"/>
                    <a:pt x="3923" y="3014"/>
                    <a:pt x="3957" y="3093"/>
                  </a:cubicBezTo>
                  <a:cubicBezTo>
                    <a:pt x="4021" y="3243"/>
                    <a:pt x="4079" y="3400"/>
                    <a:pt x="4131" y="3560"/>
                  </a:cubicBezTo>
                  <a:cubicBezTo>
                    <a:pt x="4152" y="3626"/>
                    <a:pt x="4213" y="3668"/>
                    <a:pt x="4279" y="3668"/>
                  </a:cubicBezTo>
                  <a:cubicBezTo>
                    <a:pt x="4295" y="3668"/>
                    <a:pt x="4311" y="3665"/>
                    <a:pt x="4327" y="3659"/>
                  </a:cubicBezTo>
                  <a:cubicBezTo>
                    <a:pt x="4407" y="3633"/>
                    <a:pt x="4452" y="3546"/>
                    <a:pt x="4426" y="3464"/>
                  </a:cubicBezTo>
                  <a:cubicBezTo>
                    <a:pt x="4370" y="3295"/>
                    <a:pt x="4308" y="3131"/>
                    <a:pt x="4242" y="2972"/>
                  </a:cubicBezTo>
                  <a:cubicBezTo>
                    <a:pt x="4217" y="2913"/>
                    <a:pt x="4159" y="2878"/>
                    <a:pt x="4099" y="2878"/>
                  </a:cubicBezTo>
                  <a:close/>
                  <a:moveTo>
                    <a:pt x="4419" y="3851"/>
                  </a:moveTo>
                  <a:cubicBezTo>
                    <a:pt x="4407" y="3851"/>
                    <a:pt x="4394" y="3853"/>
                    <a:pt x="4382" y="3856"/>
                  </a:cubicBezTo>
                  <a:cubicBezTo>
                    <a:pt x="4299" y="3876"/>
                    <a:pt x="4248" y="3959"/>
                    <a:pt x="4268" y="4042"/>
                  </a:cubicBezTo>
                  <a:cubicBezTo>
                    <a:pt x="4306" y="4201"/>
                    <a:pt x="4341" y="4366"/>
                    <a:pt x="4370" y="4533"/>
                  </a:cubicBezTo>
                  <a:cubicBezTo>
                    <a:pt x="4383" y="4609"/>
                    <a:pt x="4449" y="4661"/>
                    <a:pt x="4522" y="4661"/>
                  </a:cubicBezTo>
                  <a:cubicBezTo>
                    <a:pt x="4532" y="4661"/>
                    <a:pt x="4541" y="4661"/>
                    <a:pt x="4550" y="4660"/>
                  </a:cubicBezTo>
                  <a:cubicBezTo>
                    <a:pt x="4634" y="4645"/>
                    <a:pt x="4689" y="4565"/>
                    <a:pt x="4675" y="4481"/>
                  </a:cubicBezTo>
                  <a:cubicBezTo>
                    <a:pt x="4644" y="4306"/>
                    <a:pt x="4609" y="4134"/>
                    <a:pt x="4568" y="3970"/>
                  </a:cubicBezTo>
                  <a:cubicBezTo>
                    <a:pt x="4551" y="3899"/>
                    <a:pt x="4488" y="3851"/>
                    <a:pt x="4419" y="385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7"/>
            <p:cNvSpPr/>
            <p:nvPr/>
          </p:nvSpPr>
          <p:spPr>
            <a:xfrm>
              <a:off x="468986" y="1926967"/>
              <a:ext cx="607624" cy="983977"/>
            </a:xfrm>
            <a:custGeom>
              <a:rect b="b" l="l" r="r" t="t"/>
              <a:pathLst>
                <a:path extrusionOk="0" h="9841" w="6077">
                  <a:moveTo>
                    <a:pt x="2105" y="0"/>
                  </a:moveTo>
                  <a:cubicBezTo>
                    <a:pt x="2086" y="0"/>
                    <a:pt x="2067" y="0"/>
                    <a:pt x="2049" y="1"/>
                  </a:cubicBezTo>
                  <a:cubicBezTo>
                    <a:pt x="1963" y="4"/>
                    <a:pt x="1896" y="75"/>
                    <a:pt x="1899" y="161"/>
                  </a:cubicBezTo>
                  <a:cubicBezTo>
                    <a:pt x="1900" y="244"/>
                    <a:pt x="1969" y="311"/>
                    <a:pt x="2052" y="311"/>
                  </a:cubicBezTo>
                  <a:cubicBezTo>
                    <a:pt x="2054" y="311"/>
                    <a:pt x="2056" y="311"/>
                    <a:pt x="2057" y="311"/>
                  </a:cubicBezTo>
                  <a:cubicBezTo>
                    <a:pt x="2075" y="311"/>
                    <a:pt x="2093" y="310"/>
                    <a:pt x="2110" y="310"/>
                  </a:cubicBezTo>
                  <a:cubicBezTo>
                    <a:pt x="2257" y="310"/>
                    <a:pt x="2406" y="327"/>
                    <a:pt x="2553" y="358"/>
                  </a:cubicBezTo>
                  <a:cubicBezTo>
                    <a:pt x="2564" y="361"/>
                    <a:pt x="2575" y="362"/>
                    <a:pt x="2586" y="362"/>
                  </a:cubicBezTo>
                  <a:cubicBezTo>
                    <a:pt x="2658" y="362"/>
                    <a:pt x="2722" y="313"/>
                    <a:pt x="2738" y="241"/>
                  </a:cubicBezTo>
                  <a:cubicBezTo>
                    <a:pt x="2755" y="157"/>
                    <a:pt x="2703" y="75"/>
                    <a:pt x="2620" y="56"/>
                  </a:cubicBezTo>
                  <a:cubicBezTo>
                    <a:pt x="2449" y="18"/>
                    <a:pt x="2275" y="0"/>
                    <a:pt x="2105" y="0"/>
                  </a:cubicBezTo>
                  <a:close/>
                  <a:moveTo>
                    <a:pt x="1524" y="82"/>
                  </a:moveTo>
                  <a:cubicBezTo>
                    <a:pt x="1510" y="82"/>
                    <a:pt x="1496" y="84"/>
                    <a:pt x="1482" y="88"/>
                  </a:cubicBezTo>
                  <a:cubicBezTo>
                    <a:pt x="1306" y="138"/>
                    <a:pt x="1128" y="208"/>
                    <a:pt x="955" y="300"/>
                  </a:cubicBezTo>
                  <a:cubicBezTo>
                    <a:pt x="879" y="339"/>
                    <a:pt x="850" y="432"/>
                    <a:pt x="889" y="508"/>
                  </a:cubicBezTo>
                  <a:cubicBezTo>
                    <a:pt x="917" y="560"/>
                    <a:pt x="971" y="591"/>
                    <a:pt x="1026" y="591"/>
                  </a:cubicBezTo>
                  <a:cubicBezTo>
                    <a:pt x="1049" y="591"/>
                    <a:pt x="1074" y="585"/>
                    <a:pt x="1097" y="573"/>
                  </a:cubicBezTo>
                  <a:cubicBezTo>
                    <a:pt x="1252" y="493"/>
                    <a:pt x="1409" y="431"/>
                    <a:pt x="1565" y="387"/>
                  </a:cubicBezTo>
                  <a:cubicBezTo>
                    <a:pt x="1648" y="364"/>
                    <a:pt x="1696" y="278"/>
                    <a:pt x="1673" y="196"/>
                  </a:cubicBezTo>
                  <a:cubicBezTo>
                    <a:pt x="1654" y="127"/>
                    <a:pt x="1592" y="82"/>
                    <a:pt x="1524" y="82"/>
                  </a:cubicBezTo>
                  <a:close/>
                  <a:moveTo>
                    <a:pt x="3094" y="225"/>
                  </a:moveTo>
                  <a:cubicBezTo>
                    <a:pt x="3035" y="225"/>
                    <a:pt x="2979" y="258"/>
                    <a:pt x="2953" y="316"/>
                  </a:cubicBezTo>
                  <a:cubicBezTo>
                    <a:pt x="2917" y="393"/>
                    <a:pt x="2952" y="485"/>
                    <a:pt x="3029" y="519"/>
                  </a:cubicBezTo>
                  <a:cubicBezTo>
                    <a:pt x="3176" y="588"/>
                    <a:pt x="3325" y="672"/>
                    <a:pt x="3472" y="773"/>
                  </a:cubicBezTo>
                  <a:cubicBezTo>
                    <a:pt x="3500" y="790"/>
                    <a:pt x="3529" y="799"/>
                    <a:pt x="3559" y="799"/>
                  </a:cubicBezTo>
                  <a:cubicBezTo>
                    <a:pt x="3609" y="799"/>
                    <a:pt x="3657" y="776"/>
                    <a:pt x="3688" y="732"/>
                  </a:cubicBezTo>
                  <a:cubicBezTo>
                    <a:pt x="3736" y="661"/>
                    <a:pt x="3717" y="565"/>
                    <a:pt x="3647" y="517"/>
                  </a:cubicBezTo>
                  <a:cubicBezTo>
                    <a:pt x="3485" y="407"/>
                    <a:pt x="3320" y="314"/>
                    <a:pt x="3159" y="238"/>
                  </a:cubicBezTo>
                  <a:cubicBezTo>
                    <a:pt x="3138" y="229"/>
                    <a:pt x="3116" y="225"/>
                    <a:pt x="3094" y="225"/>
                  </a:cubicBezTo>
                  <a:close/>
                  <a:moveTo>
                    <a:pt x="574" y="570"/>
                  </a:moveTo>
                  <a:cubicBezTo>
                    <a:pt x="541" y="570"/>
                    <a:pt x="508" y="581"/>
                    <a:pt x="480" y="603"/>
                  </a:cubicBezTo>
                  <a:cubicBezTo>
                    <a:pt x="337" y="710"/>
                    <a:pt x="196" y="834"/>
                    <a:pt x="60" y="970"/>
                  </a:cubicBezTo>
                  <a:cubicBezTo>
                    <a:pt x="1" y="1031"/>
                    <a:pt x="1" y="1128"/>
                    <a:pt x="60" y="1188"/>
                  </a:cubicBezTo>
                  <a:cubicBezTo>
                    <a:pt x="91" y="1219"/>
                    <a:pt x="130" y="1233"/>
                    <a:pt x="171" y="1233"/>
                  </a:cubicBezTo>
                  <a:cubicBezTo>
                    <a:pt x="210" y="1233"/>
                    <a:pt x="250" y="1219"/>
                    <a:pt x="280" y="1188"/>
                  </a:cubicBezTo>
                  <a:cubicBezTo>
                    <a:pt x="404" y="1063"/>
                    <a:pt x="535" y="949"/>
                    <a:pt x="668" y="849"/>
                  </a:cubicBezTo>
                  <a:cubicBezTo>
                    <a:pt x="735" y="796"/>
                    <a:pt x="749" y="700"/>
                    <a:pt x="697" y="632"/>
                  </a:cubicBezTo>
                  <a:cubicBezTo>
                    <a:pt x="666" y="591"/>
                    <a:pt x="620" y="570"/>
                    <a:pt x="574" y="570"/>
                  </a:cubicBezTo>
                  <a:close/>
                  <a:moveTo>
                    <a:pt x="3982" y="821"/>
                  </a:moveTo>
                  <a:cubicBezTo>
                    <a:pt x="3939" y="821"/>
                    <a:pt x="3897" y="839"/>
                    <a:pt x="3867" y="872"/>
                  </a:cubicBezTo>
                  <a:cubicBezTo>
                    <a:pt x="3810" y="936"/>
                    <a:pt x="3814" y="1034"/>
                    <a:pt x="3878" y="1091"/>
                  </a:cubicBezTo>
                  <a:cubicBezTo>
                    <a:pt x="3998" y="1200"/>
                    <a:pt x="4114" y="1325"/>
                    <a:pt x="4224" y="1465"/>
                  </a:cubicBezTo>
                  <a:cubicBezTo>
                    <a:pt x="4254" y="1504"/>
                    <a:pt x="4299" y="1525"/>
                    <a:pt x="4346" y="1525"/>
                  </a:cubicBezTo>
                  <a:cubicBezTo>
                    <a:pt x="4379" y="1525"/>
                    <a:pt x="4413" y="1513"/>
                    <a:pt x="4441" y="1491"/>
                  </a:cubicBezTo>
                  <a:cubicBezTo>
                    <a:pt x="4508" y="1439"/>
                    <a:pt x="4521" y="1341"/>
                    <a:pt x="4467" y="1274"/>
                  </a:cubicBezTo>
                  <a:cubicBezTo>
                    <a:pt x="4347" y="1120"/>
                    <a:pt x="4218" y="981"/>
                    <a:pt x="4085" y="862"/>
                  </a:cubicBezTo>
                  <a:cubicBezTo>
                    <a:pt x="4056" y="835"/>
                    <a:pt x="4019" y="821"/>
                    <a:pt x="3982" y="821"/>
                  </a:cubicBezTo>
                  <a:close/>
                  <a:moveTo>
                    <a:pt x="4647" y="1658"/>
                  </a:moveTo>
                  <a:cubicBezTo>
                    <a:pt x="4620" y="1658"/>
                    <a:pt x="4593" y="1665"/>
                    <a:pt x="4569" y="1679"/>
                  </a:cubicBezTo>
                  <a:cubicBezTo>
                    <a:pt x="4495" y="1723"/>
                    <a:pt x="4470" y="1817"/>
                    <a:pt x="4513" y="1892"/>
                  </a:cubicBezTo>
                  <a:cubicBezTo>
                    <a:pt x="4598" y="2034"/>
                    <a:pt x="4678" y="2190"/>
                    <a:pt x="4755" y="2353"/>
                  </a:cubicBezTo>
                  <a:cubicBezTo>
                    <a:pt x="4781" y="2410"/>
                    <a:pt x="4837" y="2444"/>
                    <a:pt x="4895" y="2444"/>
                  </a:cubicBezTo>
                  <a:cubicBezTo>
                    <a:pt x="4917" y="2444"/>
                    <a:pt x="4939" y="2439"/>
                    <a:pt x="4961" y="2429"/>
                  </a:cubicBezTo>
                  <a:cubicBezTo>
                    <a:pt x="5038" y="2393"/>
                    <a:pt x="5071" y="2301"/>
                    <a:pt x="5035" y="2224"/>
                  </a:cubicBezTo>
                  <a:cubicBezTo>
                    <a:pt x="4955" y="2050"/>
                    <a:pt x="4869" y="1886"/>
                    <a:pt x="4780" y="1734"/>
                  </a:cubicBezTo>
                  <a:cubicBezTo>
                    <a:pt x="4751" y="1685"/>
                    <a:pt x="4699" y="1658"/>
                    <a:pt x="4647" y="1658"/>
                  </a:cubicBezTo>
                  <a:close/>
                  <a:moveTo>
                    <a:pt x="5101" y="2630"/>
                  </a:moveTo>
                  <a:cubicBezTo>
                    <a:pt x="5083" y="2630"/>
                    <a:pt x="5065" y="2634"/>
                    <a:pt x="5047" y="2640"/>
                  </a:cubicBezTo>
                  <a:cubicBezTo>
                    <a:pt x="4966" y="2670"/>
                    <a:pt x="4926" y="2758"/>
                    <a:pt x="4955" y="2839"/>
                  </a:cubicBezTo>
                  <a:cubicBezTo>
                    <a:pt x="5015" y="2997"/>
                    <a:pt x="5070" y="3165"/>
                    <a:pt x="5124" y="3340"/>
                  </a:cubicBezTo>
                  <a:cubicBezTo>
                    <a:pt x="5144" y="3407"/>
                    <a:pt x="5205" y="3449"/>
                    <a:pt x="5271" y="3449"/>
                  </a:cubicBezTo>
                  <a:cubicBezTo>
                    <a:pt x="5286" y="3449"/>
                    <a:pt x="5302" y="3447"/>
                    <a:pt x="5316" y="3443"/>
                  </a:cubicBezTo>
                  <a:cubicBezTo>
                    <a:pt x="5398" y="3418"/>
                    <a:pt x="5444" y="3331"/>
                    <a:pt x="5420" y="3249"/>
                  </a:cubicBezTo>
                  <a:cubicBezTo>
                    <a:pt x="5366" y="3070"/>
                    <a:pt x="5307" y="2895"/>
                    <a:pt x="5246" y="2731"/>
                  </a:cubicBezTo>
                  <a:cubicBezTo>
                    <a:pt x="5222" y="2669"/>
                    <a:pt x="5164" y="2630"/>
                    <a:pt x="5101" y="2630"/>
                  </a:cubicBezTo>
                  <a:close/>
                  <a:moveTo>
                    <a:pt x="5415" y="3658"/>
                  </a:moveTo>
                  <a:cubicBezTo>
                    <a:pt x="5402" y="3658"/>
                    <a:pt x="5389" y="3660"/>
                    <a:pt x="5376" y="3663"/>
                  </a:cubicBezTo>
                  <a:cubicBezTo>
                    <a:pt x="5293" y="3683"/>
                    <a:pt x="5243" y="3766"/>
                    <a:pt x="5264" y="3849"/>
                  </a:cubicBezTo>
                  <a:cubicBezTo>
                    <a:pt x="5304" y="4016"/>
                    <a:pt x="5344" y="4190"/>
                    <a:pt x="5380" y="4368"/>
                  </a:cubicBezTo>
                  <a:cubicBezTo>
                    <a:pt x="5395" y="4441"/>
                    <a:pt x="5460" y="4492"/>
                    <a:pt x="5532" y="4492"/>
                  </a:cubicBezTo>
                  <a:cubicBezTo>
                    <a:pt x="5542" y="4492"/>
                    <a:pt x="5552" y="4490"/>
                    <a:pt x="5562" y="4488"/>
                  </a:cubicBezTo>
                  <a:cubicBezTo>
                    <a:pt x="5647" y="4471"/>
                    <a:pt x="5701" y="4390"/>
                    <a:pt x="5683" y="4305"/>
                  </a:cubicBezTo>
                  <a:cubicBezTo>
                    <a:pt x="5647" y="4123"/>
                    <a:pt x="5606" y="3946"/>
                    <a:pt x="5564" y="3775"/>
                  </a:cubicBezTo>
                  <a:cubicBezTo>
                    <a:pt x="5547" y="3705"/>
                    <a:pt x="5484" y="3658"/>
                    <a:pt x="5415" y="3658"/>
                  </a:cubicBezTo>
                  <a:close/>
                  <a:moveTo>
                    <a:pt x="5629" y="4710"/>
                  </a:moveTo>
                  <a:cubicBezTo>
                    <a:pt x="5621" y="4710"/>
                    <a:pt x="5613" y="4711"/>
                    <a:pt x="5605" y="4712"/>
                  </a:cubicBezTo>
                  <a:cubicBezTo>
                    <a:pt x="5520" y="4726"/>
                    <a:pt x="5463" y="4807"/>
                    <a:pt x="5478" y="4891"/>
                  </a:cubicBezTo>
                  <a:cubicBezTo>
                    <a:pt x="5505" y="5061"/>
                    <a:pt x="5533" y="5238"/>
                    <a:pt x="5556" y="5417"/>
                  </a:cubicBezTo>
                  <a:cubicBezTo>
                    <a:pt x="5568" y="5496"/>
                    <a:pt x="5634" y="5551"/>
                    <a:pt x="5711" y="5551"/>
                  </a:cubicBezTo>
                  <a:cubicBezTo>
                    <a:pt x="5717" y="5551"/>
                    <a:pt x="5724" y="5551"/>
                    <a:pt x="5731" y="5549"/>
                  </a:cubicBezTo>
                  <a:cubicBezTo>
                    <a:pt x="5816" y="5538"/>
                    <a:pt x="5875" y="5461"/>
                    <a:pt x="5864" y="5376"/>
                  </a:cubicBezTo>
                  <a:cubicBezTo>
                    <a:pt x="5839" y="5194"/>
                    <a:pt x="5811" y="5013"/>
                    <a:pt x="5782" y="4840"/>
                  </a:cubicBezTo>
                  <a:cubicBezTo>
                    <a:pt x="5769" y="4764"/>
                    <a:pt x="5704" y="4710"/>
                    <a:pt x="5629" y="4710"/>
                  </a:cubicBezTo>
                  <a:close/>
                  <a:moveTo>
                    <a:pt x="5777" y="5776"/>
                  </a:moveTo>
                  <a:cubicBezTo>
                    <a:pt x="5771" y="5776"/>
                    <a:pt x="5765" y="5776"/>
                    <a:pt x="5759" y="5777"/>
                  </a:cubicBezTo>
                  <a:cubicBezTo>
                    <a:pt x="5674" y="5785"/>
                    <a:pt x="5612" y="5861"/>
                    <a:pt x="5622" y="5947"/>
                  </a:cubicBezTo>
                  <a:cubicBezTo>
                    <a:pt x="5641" y="6119"/>
                    <a:pt x="5658" y="6298"/>
                    <a:pt x="5673" y="6477"/>
                  </a:cubicBezTo>
                  <a:cubicBezTo>
                    <a:pt x="5680" y="6559"/>
                    <a:pt x="5747" y="6620"/>
                    <a:pt x="5827" y="6620"/>
                  </a:cubicBezTo>
                  <a:cubicBezTo>
                    <a:pt x="5832" y="6620"/>
                    <a:pt x="5836" y="6620"/>
                    <a:pt x="5841" y="6619"/>
                  </a:cubicBezTo>
                  <a:cubicBezTo>
                    <a:pt x="5925" y="6611"/>
                    <a:pt x="5989" y="6537"/>
                    <a:pt x="5982" y="6451"/>
                  </a:cubicBezTo>
                  <a:cubicBezTo>
                    <a:pt x="5966" y="6269"/>
                    <a:pt x="5948" y="6088"/>
                    <a:pt x="5929" y="5914"/>
                  </a:cubicBezTo>
                  <a:cubicBezTo>
                    <a:pt x="5921" y="5834"/>
                    <a:pt x="5854" y="5776"/>
                    <a:pt x="5777" y="5776"/>
                  </a:cubicBezTo>
                  <a:close/>
                  <a:moveTo>
                    <a:pt x="5865" y="6846"/>
                  </a:moveTo>
                  <a:cubicBezTo>
                    <a:pt x="5862" y="6846"/>
                    <a:pt x="5859" y="6846"/>
                    <a:pt x="5857" y="6846"/>
                  </a:cubicBezTo>
                  <a:cubicBezTo>
                    <a:pt x="5772" y="6852"/>
                    <a:pt x="5706" y="6925"/>
                    <a:pt x="5712" y="7011"/>
                  </a:cubicBezTo>
                  <a:cubicBezTo>
                    <a:pt x="5723" y="7185"/>
                    <a:pt x="5733" y="7364"/>
                    <a:pt x="5740" y="7544"/>
                  </a:cubicBezTo>
                  <a:cubicBezTo>
                    <a:pt x="5744" y="7628"/>
                    <a:pt x="5813" y="7692"/>
                    <a:pt x="5894" y="7692"/>
                  </a:cubicBezTo>
                  <a:lnTo>
                    <a:pt x="5902" y="7692"/>
                  </a:lnTo>
                  <a:cubicBezTo>
                    <a:pt x="5988" y="7688"/>
                    <a:pt x="6053" y="7616"/>
                    <a:pt x="6050" y="7531"/>
                  </a:cubicBezTo>
                  <a:cubicBezTo>
                    <a:pt x="6042" y="7350"/>
                    <a:pt x="6033" y="7168"/>
                    <a:pt x="6021" y="6992"/>
                  </a:cubicBezTo>
                  <a:cubicBezTo>
                    <a:pt x="6016" y="6908"/>
                    <a:pt x="5947" y="6846"/>
                    <a:pt x="5865" y="6846"/>
                  </a:cubicBezTo>
                  <a:close/>
                  <a:moveTo>
                    <a:pt x="5912" y="7919"/>
                  </a:moveTo>
                  <a:cubicBezTo>
                    <a:pt x="5911" y="7919"/>
                    <a:pt x="5910" y="7919"/>
                    <a:pt x="5909" y="7919"/>
                  </a:cubicBezTo>
                  <a:cubicBezTo>
                    <a:pt x="5823" y="7922"/>
                    <a:pt x="5756" y="7992"/>
                    <a:pt x="5757" y="8078"/>
                  </a:cubicBezTo>
                  <a:cubicBezTo>
                    <a:pt x="5762" y="8255"/>
                    <a:pt x="5765" y="8435"/>
                    <a:pt x="5766" y="8613"/>
                  </a:cubicBezTo>
                  <a:cubicBezTo>
                    <a:pt x="5766" y="8699"/>
                    <a:pt x="5836" y="8767"/>
                    <a:pt x="5921" y="8767"/>
                  </a:cubicBezTo>
                  <a:lnTo>
                    <a:pt x="5922" y="8767"/>
                  </a:lnTo>
                  <a:cubicBezTo>
                    <a:pt x="6008" y="8766"/>
                    <a:pt x="6076" y="8696"/>
                    <a:pt x="6075" y="8611"/>
                  </a:cubicBezTo>
                  <a:cubicBezTo>
                    <a:pt x="6075" y="8431"/>
                    <a:pt x="6072" y="8249"/>
                    <a:pt x="6068" y="8071"/>
                  </a:cubicBezTo>
                  <a:cubicBezTo>
                    <a:pt x="6065" y="7986"/>
                    <a:pt x="5996" y="7919"/>
                    <a:pt x="5912" y="7919"/>
                  </a:cubicBezTo>
                  <a:close/>
                  <a:moveTo>
                    <a:pt x="5922" y="8995"/>
                  </a:moveTo>
                  <a:cubicBezTo>
                    <a:pt x="5836" y="8995"/>
                    <a:pt x="5766" y="9063"/>
                    <a:pt x="5765" y="9147"/>
                  </a:cubicBezTo>
                  <a:cubicBezTo>
                    <a:pt x="5763" y="9327"/>
                    <a:pt x="5760" y="9507"/>
                    <a:pt x="5755" y="9682"/>
                  </a:cubicBezTo>
                  <a:cubicBezTo>
                    <a:pt x="5752" y="9767"/>
                    <a:pt x="5820" y="9839"/>
                    <a:pt x="5905" y="9841"/>
                  </a:cubicBezTo>
                  <a:lnTo>
                    <a:pt x="5909" y="9841"/>
                  </a:lnTo>
                  <a:cubicBezTo>
                    <a:pt x="5993" y="9841"/>
                    <a:pt x="6062" y="9775"/>
                    <a:pt x="6065" y="9691"/>
                  </a:cubicBezTo>
                  <a:cubicBezTo>
                    <a:pt x="6069" y="9513"/>
                    <a:pt x="6072" y="9332"/>
                    <a:pt x="6075" y="9150"/>
                  </a:cubicBezTo>
                  <a:cubicBezTo>
                    <a:pt x="6075" y="9066"/>
                    <a:pt x="6007" y="8996"/>
                    <a:pt x="5922" y="899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7"/>
            <p:cNvSpPr/>
            <p:nvPr/>
          </p:nvSpPr>
          <p:spPr>
            <a:xfrm>
              <a:off x="1131965" y="2850148"/>
              <a:ext cx="211574" cy="158680"/>
            </a:xfrm>
            <a:custGeom>
              <a:rect b="b" l="l" r="r" t="t"/>
              <a:pathLst>
                <a:path extrusionOk="0" h="1587" w="2116">
                  <a:moveTo>
                    <a:pt x="648" y="0"/>
                  </a:moveTo>
                  <a:cubicBezTo>
                    <a:pt x="647" y="0"/>
                    <a:pt x="646" y="0"/>
                    <a:pt x="645" y="0"/>
                  </a:cubicBezTo>
                  <a:cubicBezTo>
                    <a:pt x="475" y="3"/>
                    <a:pt x="297" y="42"/>
                    <a:pt x="115" y="118"/>
                  </a:cubicBezTo>
                  <a:cubicBezTo>
                    <a:pt x="36" y="150"/>
                    <a:pt x="0" y="242"/>
                    <a:pt x="32" y="321"/>
                  </a:cubicBezTo>
                  <a:cubicBezTo>
                    <a:pt x="57" y="380"/>
                    <a:pt x="115" y="415"/>
                    <a:pt x="175" y="415"/>
                  </a:cubicBezTo>
                  <a:cubicBezTo>
                    <a:pt x="195" y="415"/>
                    <a:pt x="216" y="412"/>
                    <a:pt x="235" y="404"/>
                  </a:cubicBezTo>
                  <a:cubicBezTo>
                    <a:pt x="379" y="344"/>
                    <a:pt x="519" y="312"/>
                    <a:pt x="650" y="309"/>
                  </a:cubicBezTo>
                  <a:cubicBezTo>
                    <a:pt x="736" y="309"/>
                    <a:pt x="804" y="238"/>
                    <a:pt x="803" y="153"/>
                  </a:cubicBezTo>
                  <a:cubicBezTo>
                    <a:pt x="801" y="68"/>
                    <a:pt x="731" y="0"/>
                    <a:pt x="648" y="0"/>
                  </a:cubicBezTo>
                  <a:close/>
                  <a:moveTo>
                    <a:pt x="1117" y="112"/>
                  </a:moveTo>
                  <a:cubicBezTo>
                    <a:pt x="1061" y="112"/>
                    <a:pt x="1006" y="142"/>
                    <a:pt x="979" y="195"/>
                  </a:cubicBezTo>
                  <a:cubicBezTo>
                    <a:pt x="938" y="270"/>
                    <a:pt x="967" y="364"/>
                    <a:pt x="1043" y="404"/>
                  </a:cubicBezTo>
                  <a:cubicBezTo>
                    <a:pt x="1158" y="465"/>
                    <a:pt x="1267" y="557"/>
                    <a:pt x="1368" y="676"/>
                  </a:cubicBezTo>
                  <a:cubicBezTo>
                    <a:pt x="1398" y="713"/>
                    <a:pt x="1442" y="731"/>
                    <a:pt x="1486" y="731"/>
                  </a:cubicBezTo>
                  <a:cubicBezTo>
                    <a:pt x="1521" y="731"/>
                    <a:pt x="1556" y="720"/>
                    <a:pt x="1585" y="696"/>
                  </a:cubicBezTo>
                  <a:cubicBezTo>
                    <a:pt x="1650" y="641"/>
                    <a:pt x="1659" y="544"/>
                    <a:pt x="1605" y="478"/>
                  </a:cubicBezTo>
                  <a:cubicBezTo>
                    <a:pt x="1479" y="326"/>
                    <a:pt x="1339" y="210"/>
                    <a:pt x="1187" y="130"/>
                  </a:cubicBezTo>
                  <a:cubicBezTo>
                    <a:pt x="1165" y="118"/>
                    <a:pt x="1141" y="112"/>
                    <a:pt x="1117" y="112"/>
                  </a:cubicBezTo>
                  <a:close/>
                  <a:moveTo>
                    <a:pt x="1750" y="829"/>
                  </a:moveTo>
                  <a:cubicBezTo>
                    <a:pt x="1726" y="829"/>
                    <a:pt x="1702" y="835"/>
                    <a:pt x="1680" y="847"/>
                  </a:cubicBezTo>
                  <a:cubicBezTo>
                    <a:pt x="1604" y="886"/>
                    <a:pt x="1573" y="979"/>
                    <a:pt x="1613" y="1055"/>
                  </a:cubicBezTo>
                  <a:cubicBezTo>
                    <a:pt x="1677" y="1182"/>
                    <a:pt x="1738" y="1326"/>
                    <a:pt x="1795" y="1483"/>
                  </a:cubicBezTo>
                  <a:cubicBezTo>
                    <a:pt x="1817" y="1547"/>
                    <a:pt x="1876" y="1587"/>
                    <a:pt x="1940" y="1587"/>
                  </a:cubicBezTo>
                  <a:cubicBezTo>
                    <a:pt x="1958" y="1587"/>
                    <a:pt x="1975" y="1584"/>
                    <a:pt x="1991" y="1578"/>
                  </a:cubicBezTo>
                  <a:cubicBezTo>
                    <a:pt x="2073" y="1549"/>
                    <a:pt x="2115" y="1461"/>
                    <a:pt x="2086" y="1380"/>
                  </a:cubicBezTo>
                  <a:cubicBezTo>
                    <a:pt x="2026" y="1209"/>
                    <a:pt x="1959" y="1053"/>
                    <a:pt x="1888" y="914"/>
                  </a:cubicBezTo>
                  <a:cubicBezTo>
                    <a:pt x="1860" y="860"/>
                    <a:pt x="1806" y="829"/>
                    <a:pt x="1750" y="82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7"/>
            <p:cNvSpPr/>
            <p:nvPr/>
          </p:nvSpPr>
          <p:spPr>
            <a:xfrm>
              <a:off x="1343542" y="2947887"/>
              <a:ext cx="130484" cy="157280"/>
            </a:xfrm>
            <a:custGeom>
              <a:rect b="b" l="l" r="r" t="t"/>
              <a:pathLst>
                <a:path extrusionOk="0" h="1573" w="1305">
                  <a:moveTo>
                    <a:pt x="1127" y="1"/>
                  </a:moveTo>
                  <a:cubicBezTo>
                    <a:pt x="1098" y="1"/>
                    <a:pt x="1068" y="9"/>
                    <a:pt x="1042" y="26"/>
                  </a:cubicBezTo>
                  <a:cubicBezTo>
                    <a:pt x="891" y="128"/>
                    <a:pt x="746" y="257"/>
                    <a:pt x="614" y="407"/>
                  </a:cubicBezTo>
                  <a:cubicBezTo>
                    <a:pt x="557" y="471"/>
                    <a:pt x="563" y="568"/>
                    <a:pt x="627" y="625"/>
                  </a:cubicBezTo>
                  <a:cubicBezTo>
                    <a:pt x="656" y="651"/>
                    <a:pt x="693" y="665"/>
                    <a:pt x="729" y="665"/>
                  </a:cubicBezTo>
                  <a:cubicBezTo>
                    <a:pt x="773" y="665"/>
                    <a:pt x="815" y="646"/>
                    <a:pt x="845" y="612"/>
                  </a:cubicBezTo>
                  <a:cubicBezTo>
                    <a:pt x="961" y="481"/>
                    <a:pt x="1086" y="372"/>
                    <a:pt x="1214" y="284"/>
                  </a:cubicBezTo>
                  <a:cubicBezTo>
                    <a:pt x="1285" y="236"/>
                    <a:pt x="1304" y="140"/>
                    <a:pt x="1256" y="69"/>
                  </a:cubicBezTo>
                  <a:cubicBezTo>
                    <a:pt x="1226" y="25"/>
                    <a:pt x="1177" y="1"/>
                    <a:pt x="1127" y="1"/>
                  </a:cubicBezTo>
                  <a:close/>
                  <a:moveTo>
                    <a:pt x="417" y="787"/>
                  </a:moveTo>
                  <a:cubicBezTo>
                    <a:pt x="365" y="787"/>
                    <a:pt x="314" y="814"/>
                    <a:pt x="285" y="863"/>
                  </a:cubicBezTo>
                  <a:cubicBezTo>
                    <a:pt x="193" y="1014"/>
                    <a:pt x="108" y="1180"/>
                    <a:pt x="34" y="1358"/>
                  </a:cubicBezTo>
                  <a:cubicBezTo>
                    <a:pt x="1" y="1435"/>
                    <a:pt x="37" y="1527"/>
                    <a:pt x="116" y="1560"/>
                  </a:cubicBezTo>
                  <a:cubicBezTo>
                    <a:pt x="135" y="1569"/>
                    <a:pt x="155" y="1572"/>
                    <a:pt x="175" y="1572"/>
                  </a:cubicBezTo>
                  <a:cubicBezTo>
                    <a:pt x="237" y="1572"/>
                    <a:pt x="293" y="1537"/>
                    <a:pt x="318" y="1479"/>
                  </a:cubicBezTo>
                  <a:cubicBezTo>
                    <a:pt x="388" y="1314"/>
                    <a:pt x="467" y="1161"/>
                    <a:pt x="550" y="1021"/>
                  </a:cubicBezTo>
                  <a:cubicBezTo>
                    <a:pt x="593" y="947"/>
                    <a:pt x="570" y="852"/>
                    <a:pt x="497" y="809"/>
                  </a:cubicBezTo>
                  <a:cubicBezTo>
                    <a:pt x="472" y="794"/>
                    <a:pt x="444" y="787"/>
                    <a:pt x="417" y="78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 name="Google Shape;292;p27"/>
          <p:cNvGrpSpPr/>
          <p:nvPr/>
        </p:nvGrpSpPr>
        <p:grpSpPr>
          <a:xfrm flipH="1">
            <a:off x="7260750" y="2708959"/>
            <a:ext cx="356080" cy="356061"/>
            <a:chOff x="1382013" y="1580125"/>
            <a:chExt cx="195950" cy="195950"/>
          </a:xfrm>
        </p:grpSpPr>
        <p:sp>
          <p:nvSpPr>
            <p:cNvPr id="293" name="Google Shape;293;p27"/>
            <p:cNvSpPr/>
            <p:nvPr/>
          </p:nvSpPr>
          <p:spPr>
            <a:xfrm>
              <a:off x="1472538" y="1622800"/>
              <a:ext cx="105425" cy="95300"/>
            </a:xfrm>
            <a:custGeom>
              <a:rect b="b" l="l" r="r" t="t"/>
              <a:pathLst>
                <a:path extrusionOk="0" h="3812" w="4217">
                  <a:moveTo>
                    <a:pt x="470" y="1"/>
                  </a:moveTo>
                  <a:cubicBezTo>
                    <a:pt x="373" y="123"/>
                    <a:pt x="277" y="249"/>
                    <a:pt x="183" y="380"/>
                  </a:cubicBezTo>
                  <a:cubicBezTo>
                    <a:pt x="121" y="464"/>
                    <a:pt x="60" y="550"/>
                    <a:pt x="1" y="639"/>
                  </a:cubicBezTo>
                  <a:cubicBezTo>
                    <a:pt x="1543" y="1329"/>
                    <a:pt x="3073" y="2391"/>
                    <a:pt x="3875" y="3812"/>
                  </a:cubicBezTo>
                  <a:cubicBezTo>
                    <a:pt x="3900" y="3756"/>
                    <a:pt x="3923" y="3699"/>
                    <a:pt x="3945" y="3643"/>
                  </a:cubicBezTo>
                  <a:cubicBezTo>
                    <a:pt x="3947" y="3641"/>
                    <a:pt x="3947" y="3640"/>
                    <a:pt x="3947" y="3640"/>
                  </a:cubicBezTo>
                  <a:cubicBezTo>
                    <a:pt x="3957" y="3612"/>
                    <a:pt x="3969" y="3584"/>
                    <a:pt x="3979" y="3557"/>
                  </a:cubicBezTo>
                  <a:cubicBezTo>
                    <a:pt x="3979" y="3554"/>
                    <a:pt x="3980" y="3551"/>
                    <a:pt x="3982" y="3548"/>
                  </a:cubicBezTo>
                  <a:cubicBezTo>
                    <a:pt x="3990" y="3522"/>
                    <a:pt x="3999" y="3496"/>
                    <a:pt x="4009" y="3469"/>
                  </a:cubicBezTo>
                  <a:cubicBezTo>
                    <a:pt x="4011" y="3463"/>
                    <a:pt x="4012" y="3458"/>
                    <a:pt x="4015" y="3452"/>
                  </a:cubicBezTo>
                  <a:cubicBezTo>
                    <a:pt x="4023" y="3429"/>
                    <a:pt x="4030" y="3404"/>
                    <a:pt x="4037" y="3380"/>
                  </a:cubicBezTo>
                  <a:cubicBezTo>
                    <a:pt x="4040" y="3370"/>
                    <a:pt x="4043" y="3362"/>
                    <a:pt x="4046" y="3351"/>
                  </a:cubicBezTo>
                  <a:cubicBezTo>
                    <a:pt x="4053" y="3331"/>
                    <a:pt x="4059" y="3311"/>
                    <a:pt x="4065" y="3290"/>
                  </a:cubicBezTo>
                  <a:cubicBezTo>
                    <a:pt x="4069" y="3274"/>
                    <a:pt x="4074" y="3258"/>
                    <a:pt x="4078" y="3244"/>
                  </a:cubicBezTo>
                  <a:cubicBezTo>
                    <a:pt x="4082" y="3228"/>
                    <a:pt x="4085" y="3213"/>
                    <a:pt x="4090" y="3197"/>
                  </a:cubicBezTo>
                  <a:cubicBezTo>
                    <a:pt x="4098" y="3165"/>
                    <a:pt x="4106" y="3134"/>
                    <a:pt x="4113" y="3102"/>
                  </a:cubicBezTo>
                  <a:cubicBezTo>
                    <a:pt x="4120" y="3072"/>
                    <a:pt x="4127" y="3043"/>
                    <a:pt x="4133" y="3012"/>
                  </a:cubicBezTo>
                  <a:cubicBezTo>
                    <a:pt x="4135" y="3003"/>
                    <a:pt x="4136" y="2993"/>
                    <a:pt x="4139" y="2984"/>
                  </a:cubicBezTo>
                  <a:cubicBezTo>
                    <a:pt x="4143" y="2962"/>
                    <a:pt x="4148" y="2942"/>
                    <a:pt x="4151" y="2922"/>
                  </a:cubicBezTo>
                  <a:cubicBezTo>
                    <a:pt x="4154" y="2910"/>
                    <a:pt x="4155" y="2900"/>
                    <a:pt x="4157" y="2890"/>
                  </a:cubicBezTo>
                  <a:cubicBezTo>
                    <a:pt x="4161" y="2868"/>
                    <a:pt x="4164" y="2846"/>
                    <a:pt x="4168" y="2824"/>
                  </a:cubicBezTo>
                  <a:cubicBezTo>
                    <a:pt x="4170" y="2817"/>
                    <a:pt x="4171" y="2808"/>
                    <a:pt x="4171" y="2799"/>
                  </a:cubicBezTo>
                  <a:cubicBezTo>
                    <a:pt x="4175" y="2770"/>
                    <a:pt x="4180" y="2741"/>
                    <a:pt x="4184" y="2710"/>
                  </a:cubicBezTo>
                  <a:cubicBezTo>
                    <a:pt x="4186" y="2705"/>
                    <a:pt x="4186" y="2697"/>
                    <a:pt x="4187" y="2691"/>
                  </a:cubicBezTo>
                  <a:cubicBezTo>
                    <a:pt x="4190" y="2668"/>
                    <a:pt x="4192" y="2645"/>
                    <a:pt x="4194" y="2622"/>
                  </a:cubicBezTo>
                  <a:cubicBezTo>
                    <a:pt x="4196" y="2611"/>
                    <a:pt x="4197" y="2600"/>
                    <a:pt x="4197" y="2589"/>
                  </a:cubicBezTo>
                  <a:cubicBezTo>
                    <a:pt x="4200" y="2569"/>
                    <a:pt x="4202" y="2550"/>
                    <a:pt x="4203" y="2530"/>
                  </a:cubicBezTo>
                  <a:cubicBezTo>
                    <a:pt x="4203" y="2520"/>
                    <a:pt x="4205" y="2509"/>
                    <a:pt x="4206" y="2498"/>
                  </a:cubicBezTo>
                  <a:cubicBezTo>
                    <a:pt x="4208" y="2476"/>
                    <a:pt x="4209" y="2454"/>
                    <a:pt x="4210" y="2432"/>
                  </a:cubicBezTo>
                  <a:cubicBezTo>
                    <a:pt x="4210" y="2423"/>
                    <a:pt x="4210" y="2416"/>
                    <a:pt x="4212" y="2409"/>
                  </a:cubicBezTo>
                  <a:cubicBezTo>
                    <a:pt x="4213" y="2380"/>
                    <a:pt x="4213" y="2351"/>
                    <a:pt x="4215" y="2323"/>
                  </a:cubicBezTo>
                  <a:cubicBezTo>
                    <a:pt x="4215" y="2313"/>
                    <a:pt x="4215" y="2303"/>
                    <a:pt x="4215" y="2292"/>
                  </a:cubicBezTo>
                  <a:cubicBezTo>
                    <a:pt x="4216" y="2272"/>
                    <a:pt x="4216" y="2253"/>
                    <a:pt x="4216" y="2234"/>
                  </a:cubicBezTo>
                  <a:cubicBezTo>
                    <a:pt x="4216" y="2222"/>
                    <a:pt x="4216" y="2211"/>
                    <a:pt x="4216" y="2198"/>
                  </a:cubicBezTo>
                  <a:cubicBezTo>
                    <a:pt x="4216" y="2180"/>
                    <a:pt x="4216" y="2163"/>
                    <a:pt x="4216" y="2144"/>
                  </a:cubicBezTo>
                  <a:cubicBezTo>
                    <a:pt x="4215" y="2132"/>
                    <a:pt x="4215" y="2120"/>
                    <a:pt x="4215" y="2109"/>
                  </a:cubicBezTo>
                  <a:cubicBezTo>
                    <a:pt x="4215" y="2087"/>
                    <a:pt x="4213" y="2065"/>
                    <a:pt x="4213" y="2043"/>
                  </a:cubicBezTo>
                  <a:cubicBezTo>
                    <a:pt x="4212" y="2030"/>
                    <a:pt x="4212" y="2016"/>
                    <a:pt x="4210" y="2002"/>
                  </a:cubicBezTo>
                  <a:cubicBezTo>
                    <a:pt x="4209" y="1982"/>
                    <a:pt x="4209" y="1960"/>
                    <a:pt x="4208" y="1940"/>
                  </a:cubicBezTo>
                  <a:cubicBezTo>
                    <a:pt x="4206" y="1927"/>
                    <a:pt x="4205" y="1914"/>
                    <a:pt x="4205" y="1900"/>
                  </a:cubicBezTo>
                  <a:cubicBezTo>
                    <a:pt x="4203" y="1884"/>
                    <a:pt x="4202" y="1870"/>
                    <a:pt x="4200" y="1854"/>
                  </a:cubicBezTo>
                  <a:cubicBezTo>
                    <a:pt x="4199" y="1839"/>
                    <a:pt x="4197" y="1826"/>
                    <a:pt x="4196" y="1813"/>
                  </a:cubicBezTo>
                  <a:cubicBezTo>
                    <a:pt x="4194" y="1797"/>
                    <a:pt x="4193" y="1781"/>
                    <a:pt x="4192" y="1766"/>
                  </a:cubicBezTo>
                  <a:cubicBezTo>
                    <a:pt x="4190" y="1753"/>
                    <a:pt x="4189" y="1740"/>
                    <a:pt x="4186" y="1726"/>
                  </a:cubicBezTo>
                  <a:cubicBezTo>
                    <a:pt x="4184" y="1704"/>
                    <a:pt x="4180" y="1681"/>
                    <a:pt x="4177" y="1659"/>
                  </a:cubicBezTo>
                  <a:cubicBezTo>
                    <a:pt x="4174" y="1641"/>
                    <a:pt x="4173" y="1625"/>
                    <a:pt x="4170" y="1608"/>
                  </a:cubicBezTo>
                  <a:cubicBezTo>
                    <a:pt x="4167" y="1593"/>
                    <a:pt x="4165" y="1579"/>
                    <a:pt x="4162" y="1565"/>
                  </a:cubicBezTo>
                  <a:cubicBezTo>
                    <a:pt x="4159" y="1549"/>
                    <a:pt x="4158" y="1535"/>
                    <a:pt x="4155" y="1520"/>
                  </a:cubicBezTo>
                  <a:cubicBezTo>
                    <a:pt x="4152" y="1507"/>
                    <a:pt x="4149" y="1494"/>
                    <a:pt x="4148" y="1481"/>
                  </a:cubicBezTo>
                  <a:cubicBezTo>
                    <a:pt x="4145" y="1466"/>
                    <a:pt x="4142" y="1450"/>
                    <a:pt x="4139" y="1436"/>
                  </a:cubicBezTo>
                  <a:cubicBezTo>
                    <a:pt x="4136" y="1423"/>
                    <a:pt x="4133" y="1411"/>
                    <a:pt x="4130" y="1399"/>
                  </a:cubicBezTo>
                  <a:cubicBezTo>
                    <a:pt x="4125" y="1367"/>
                    <a:pt x="4117" y="1337"/>
                    <a:pt x="4110" y="1306"/>
                  </a:cubicBezTo>
                  <a:cubicBezTo>
                    <a:pt x="4107" y="1297"/>
                    <a:pt x="4106" y="1289"/>
                    <a:pt x="4104" y="1280"/>
                  </a:cubicBezTo>
                  <a:lnTo>
                    <a:pt x="4091" y="1230"/>
                  </a:lnTo>
                  <a:cubicBezTo>
                    <a:pt x="4088" y="1220"/>
                    <a:pt x="4085" y="1210"/>
                    <a:pt x="4082" y="1198"/>
                  </a:cubicBezTo>
                  <a:cubicBezTo>
                    <a:pt x="4078" y="1182"/>
                    <a:pt x="4074" y="1166"/>
                    <a:pt x="4069" y="1150"/>
                  </a:cubicBezTo>
                  <a:cubicBezTo>
                    <a:pt x="4066" y="1140"/>
                    <a:pt x="4063" y="1130"/>
                    <a:pt x="4060" y="1120"/>
                  </a:cubicBezTo>
                  <a:cubicBezTo>
                    <a:pt x="4056" y="1102"/>
                    <a:pt x="4050" y="1086"/>
                    <a:pt x="4046" y="1069"/>
                  </a:cubicBezTo>
                  <a:cubicBezTo>
                    <a:pt x="4043" y="1061"/>
                    <a:pt x="4041" y="1054"/>
                    <a:pt x="4039" y="1047"/>
                  </a:cubicBezTo>
                  <a:cubicBezTo>
                    <a:pt x="4027" y="1012"/>
                    <a:pt x="4017" y="977"/>
                    <a:pt x="4004" y="942"/>
                  </a:cubicBezTo>
                  <a:cubicBezTo>
                    <a:pt x="4002" y="935"/>
                    <a:pt x="3999" y="929"/>
                    <a:pt x="3998" y="922"/>
                  </a:cubicBezTo>
                  <a:cubicBezTo>
                    <a:pt x="3992" y="906"/>
                    <a:pt x="3985" y="888"/>
                    <a:pt x="3979" y="871"/>
                  </a:cubicBezTo>
                  <a:cubicBezTo>
                    <a:pt x="3976" y="862"/>
                    <a:pt x="3973" y="853"/>
                    <a:pt x="3969" y="844"/>
                  </a:cubicBezTo>
                  <a:cubicBezTo>
                    <a:pt x="3963" y="827"/>
                    <a:pt x="3957" y="811"/>
                    <a:pt x="3950" y="793"/>
                  </a:cubicBezTo>
                  <a:cubicBezTo>
                    <a:pt x="3947" y="786"/>
                    <a:pt x="3944" y="777"/>
                    <a:pt x="3941" y="769"/>
                  </a:cubicBezTo>
                  <a:cubicBezTo>
                    <a:pt x="3934" y="751"/>
                    <a:pt x="3926" y="735"/>
                    <a:pt x="3919" y="718"/>
                  </a:cubicBezTo>
                  <a:cubicBezTo>
                    <a:pt x="3536" y="566"/>
                    <a:pt x="3084" y="522"/>
                    <a:pt x="2594" y="474"/>
                  </a:cubicBezTo>
                  <a:cubicBezTo>
                    <a:pt x="1931" y="410"/>
                    <a:pt x="1202" y="340"/>
                    <a:pt x="4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a:off x="1382988" y="1660325"/>
              <a:ext cx="68125" cy="98300"/>
            </a:xfrm>
            <a:custGeom>
              <a:rect b="b" l="l" r="r" t="t"/>
              <a:pathLst>
                <a:path extrusionOk="0" h="3932" w="2725">
                  <a:moveTo>
                    <a:pt x="2119" y="0"/>
                  </a:moveTo>
                  <a:cubicBezTo>
                    <a:pt x="1665" y="0"/>
                    <a:pt x="1236" y="194"/>
                    <a:pt x="859" y="464"/>
                  </a:cubicBezTo>
                  <a:cubicBezTo>
                    <a:pt x="529" y="700"/>
                    <a:pt x="239" y="992"/>
                    <a:pt x="1" y="1266"/>
                  </a:cubicBezTo>
                  <a:cubicBezTo>
                    <a:pt x="28" y="1467"/>
                    <a:pt x="73" y="1664"/>
                    <a:pt x="132" y="1856"/>
                  </a:cubicBezTo>
                  <a:cubicBezTo>
                    <a:pt x="133" y="1859"/>
                    <a:pt x="133" y="1862"/>
                    <a:pt x="135" y="1865"/>
                  </a:cubicBezTo>
                  <a:cubicBezTo>
                    <a:pt x="143" y="1894"/>
                    <a:pt x="152" y="1922"/>
                    <a:pt x="162" y="1951"/>
                  </a:cubicBezTo>
                  <a:cubicBezTo>
                    <a:pt x="164" y="1955"/>
                    <a:pt x="165" y="1960"/>
                    <a:pt x="167" y="1964"/>
                  </a:cubicBezTo>
                  <a:cubicBezTo>
                    <a:pt x="175" y="1990"/>
                    <a:pt x="186" y="2016"/>
                    <a:pt x="194" y="2043"/>
                  </a:cubicBezTo>
                  <a:cubicBezTo>
                    <a:pt x="197" y="2048"/>
                    <a:pt x="199" y="2054"/>
                    <a:pt x="202" y="2060"/>
                  </a:cubicBezTo>
                  <a:cubicBezTo>
                    <a:pt x="210" y="2085"/>
                    <a:pt x="219" y="2111"/>
                    <a:pt x="229" y="2136"/>
                  </a:cubicBezTo>
                  <a:cubicBezTo>
                    <a:pt x="232" y="2142"/>
                    <a:pt x="234" y="2147"/>
                    <a:pt x="237" y="2153"/>
                  </a:cubicBezTo>
                  <a:cubicBezTo>
                    <a:pt x="247" y="2178"/>
                    <a:pt x="257" y="2203"/>
                    <a:pt x="267" y="2226"/>
                  </a:cubicBezTo>
                  <a:cubicBezTo>
                    <a:pt x="269" y="2233"/>
                    <a:pt x="271" y="2239"/>
                    <a:pt x="274" y="2247"/>
                  </a:cubicBezTo>
                  <a:cubicBezTo>
                    <a:pt x="285" y="2270"/>
                    <a:pt x="295" y="2293"/>
                    <a:pt x="306" y="2316"/>
                  </a:cubicBezTo>
                  <a:cubicBezTo>
                    <a:pt x="309" y="2324"/>
                    <a:pt x="312" y="2331"/>
                    <a:pt x="315" y="2337"/>
                  </a:cubicBezTo>
                  <a:cubicBezTo>
                    <a:pt x="325" y="2360"/>
                    <a:pt x="337" y="2383"/>
                    <a:pt x="347" y="2407"/>
                  </a:cubicBezTo>
                  <a:cubicBezTo>
                    <a:pt x="350" y="2413"/>
                    <a:pt x="355" y="2420"/>
                    <a:pt x="357" y="2426"/>
                  </a:cubicBezTo>
                  <a:cubicBezTo>
                    <a:pt x="369" y="2449"/>
                    <a:pt x="381" y="2474"/>
                    <a:pt x="392" y="2497"/>
                  </a:cubicBezTo>
                  <a:cubicBezTo>
                    <a:pt x="395" y="2503"/>
                    <a:pt x="398" y="2509"/>
                    <a:pt x="401" y="2515"/>
                  </a:cubicBezTo>
                  <a:cubicBezTo>
                    <a:pt x="414" y="2538"/>
                    <a:pt x="426" y="2563"/>
                    <a:pt x="439" y="2586"/>
                  </a:cubicBezTo>
                  <a:cubicBezTo>
                    <a:pt x="442" y="2590"/>
                    <a:pt x="445" y="2596"/>
                    <a:pt x="448" y="2601"/>
                  </a:cubicBezTo>
                  <a:cubicBezTo>
                    <a:pt x="462" y="2625"/>
                    <a:pt x="475" y="2652"/>
                    <a:pt x="490" y="2676"/>
                  </a:cubicBezTo>
                  <a:cubicBezTo>
                    <a:pt x="491" y="2679"/>
                    <a:pt x="494" y="2682"/>
                    <a:pt x="496" y="2686"/>
                  </a:cubicBezTo>
                  <a:cubicBezTo>
                    <a:pt x="512" y="2714"/>
                    <a:pt x="529" y="2742"/>
                    <a:pt x="545" y="2770"/>
                  </a:cubicBezTo>
                  <a:lnTo>
                    <a:pt x="547" y="2770"/>
                  </a:lnTo>
                  <a:cubicBezTo>
                    <a:pt x="617" y="2883"/>
                    <a:pt x="692" y="2992"/>
                    <a:pt x="773" y="3099"/>
                  </a:cubicBezTo>
                  <a:cubicBezTo>
                    <a:pt x="776" y="3100"/>
                    <a:pt x="777" y="3103"/>
                    <a:pt x="778" y="3106"/>
                  </a:cubicBezTo>
                  <a:cubicBezTo>
                    <a:pt x="796" y="3129"/>
                    <a:pt x="815" y="3153"/>
                    <a:pt x="834" y="3174"/>
                  </a:cubicBezTo>
                  <a:cubicBezTo>
                    <a:pt x="837" y="3180"/>
                    <a:pt x="841" y="3185"/>
                    <a:pt x="845" y="3190"/>
                  </a:cubicBezTo>
                  <a:cubicBezTo>
                    <a:pt x="863" y="3209"/>
                    <a:pt x="879" y="3230"/>
                    <a:pt x="895" y="3250"/>
                  </a:cubicBezTo>
                  <a:cubicBezTo>
                    <a:pt x="901" y="3256"/>
                    <a:pt x="907" y="3263"/>
                    <a:pt x="912" y="3269"/>
                  </a:cubicBezTo>
                  <a:cubicBezTo>
                    <a:pt x="927" y="3287"/>
                    <a:pt x="943" y="3306"/>
                    <a:pt x="959" y="3325"/>
                  </a:cubicBezTo>
                  <a:cubicBezTo>
                    <a:pt x="966" y="3330"/>
                    <a:pt x="972" y="3338"/>
                    <a:pt x="978" y="3345"/>
                  </a:cubicBezTo>
                  <a:cubicBezTo>
                    <a:pt x="994" y="3362"/>
                    <a:pt x="1010" y="3378"/>
                    <a:pt x="1026" y="3396"/>
                  </a:cubicBezTo>
                  <a:cubicBezTo>
                    <a:pt x="1033" y="3403"/>
                    <a:pt x="1039" y="3410"/>
                    <a:pt x="1046" y="3418"/>
                  </a:cubicBezTo>
                  <a:cubicBezTo>
                    <a:pt x="1062" y="3434"/>
                    <a:pt x="1078" y="3451"/>
                    <a:pt x="1095" y="3467"/>
                  </a:cubicBezTo>
                  <a:cubicBezTo>
                    <a:pt x="1102" y="3475"/>
                    <a:pt x="1109" y="3482"/>
                    <a:pt x="1116" y="3489"/>
                  </a:cubicBezTo>
                  <a:cubicBezTo>
                    <a:pt x="1132" y="3505"/>
                    <a:pt x="1148" y="3521"/>
                    <a:pt x="1164" y="3536"/>
                  </a:cubicBezTo>
                  <a:cubicBezTo>
                    <a:pt x="1172" y="3543"/>
                    <a:pt x="1179" y="3550"/>
                    <a:pt x="1188" y="3558"/>
                  </a:cubicBezTo>
                  <a:cubicBezTo>
                    <a:pt x="1204" y="3574"/>
                    <a:pt x="1220" y="3588"/>
                    <a:pt x="1236" y="3604"/>
                  </a:cubicBezTo>
                  <a:cubicBezTo>
                    <a:pt x="1245" y="3610"/>
                    <a:pt x="1252" y="3617"/>
                    <a:pt x="1261" y="3625"/>
                  </a:cubicBezTo>
                  <a:cubicBezTo>
                    <a:pt x="1277" y="3641"/>
                    <a:pt x="1294" y="3655"/>
                    <a:pt x="1310" y="3670"/>
                  </a:cubicBezTo>
                  <a:cubicBezTo>
                    <a:pt x="1319" y="3677"/>
                    <a:pt x="1326" y="3683"/>
                    <a:pt x="1335" y="3690"/>
                  </a:cubicBezTo>
                  <a:cubicBezTo>
                    <a:pt x="1351" y="3706"/>
                    <a:pt x="1368" y="3719"/>
                    <a:pt x="1386" y="3734"/>
                  </a:cubicBezTo>
                  <a:cubicBezTo>
                    <a:pt x="1395" y="3741"/>
                    <a:pt x="1402" y="3747"/>
                    <a:pt x="1411" y="3754"/>
                  </a:cubicBezTo>
                  <a:cubicBezTo>
                    <a:pt x="1428" y="3769"/>
                    <a:pt x="1447" y="3783"/>
                    <a:pt x="1466" y="3798"/>
                  </a:cubicBezTo>
                  <a:cubicBezTo>
                    <a:pt x="1473" y="3804"/>
                    <a:pt x="1481" y="3810"/>
                    <a:pt x="1488" y="3815"/>
                  </a:cubicBezTo>
                  <a:cubicBezTo>
                    <a:pt x="1508" y="3831"/>
                    <a:pt x="1527" y="3846"/>
                    <a:pt x="1548" y="3861"/>
                  </a:cubicBezTo>
                  <a:cubicBezTo>
                    <a:pt x="1555" y="3866"/>
                    <a:pt x="1561" y="3871"/>
                    <a:pt x="1566" y="3875"/>
                  </a:cubicBezTo>
                  <a:cubicBezTo>
                    <a:pt x="1590" y="3893"/>
                    <a:pt x="1615" y="3909"/>
                    <a:pt x="1638" y="3926"/>
                  </a:cubicBezTo>
                  <a:lnTo>
                    <a:pt x="1647" y="3932"/>
                  </a:lnTo>
                  <a:cubicBezTo>
                    <a:pt x="1642" y="3674"/>
                    <a:pt x="1658" y="3415"/>
                    <a:pt x="1692" y="3153"/>
                  </a:cubicBezTo>
                  <a:cubicBezTo>
                    <a:pt x="1820" y="2120"/>
                    <a:pt x="2215" y="1070"/>
                    <a:pt x="2725" y="120"/>
                  </a:cubicBezTo>
                  <a:cubicBezTo>
                    <a:pt x="2519" y="37"/>
                    <a:pt x="2317" y="0"/>
                    <a:pt x="21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a:off x="1458813" y="1643450"/>
              <a:ext cx="107600" cy="128250"/>
            </a:xfrm>
            <a:custGeom>
              <a:rect b="b" l="l" r="r" t="t"/>
              <a:pathLst>
                <a:path extrusionOk="0" h="5130" w="4304">
                  <a:moveTo>
                    <a:pt x="423" y="1"/>
                  </a:moveTo>
                  <a:cubicBezTo>
                    <a:pt x="277" y="224"/>
                    <a:pt x="134" y="455"/>
                    <a:pt x="0" y="696"/>
                  </a:cubicBezTo>
                  <a:cubicBezTo>
                    <a:pt x="1113" y="1328"/>
                    <a:pt x="1612" y="3449"/>
                    <a:pt x="1964" y="4957"/>
                  </a:cubicBezTo>
                  <a:cubicBezTo>
                    <a:pt x="1979" y="5015"/>
                    <a:pt x="1992" y="5073"/>
                    <a:pt x="2005" y="5130"/>
                  </a:cubicBezTo>
                  <a:cubicBezTo>
                    <a:pt x="2187" y="5073"/>
                    <a:pt x="2365" y="5003"/>
                    <a:pt x="2537" y="4922"/>
                  </a:cubicBezTo>
                  <a:cubicBezTo>
                    <a:pt x="2566" y="4907"/>
                    <a:pt x="2593" y="4894"/>
                    <a:pt x="2621" y="4879"/>
                  </a:cubicBezTo>
                  <a:lnTo>
                    <a:pt x="2622" y="4879"/>
                  </a:lnTo>
                  <a:cubicBezTo>
                    <a:pt x="2650" y="4865"/>
                    <a:pt x="2678" y="4850"/>
                    <a:pt x="2705" y="4836"/>
                  </a:cubicBezTo>
                  <a:cubicBezTo>
                    <a:pt x="2705" y="4836"/>
                    <a:pt x="2705" y="4834"/>
                    <a:pt x="2707" y="4834"/>
                  </a:cubicBezTo>
                  <a:cubicBezTo>
                    <a:pt x="2735" y="4820"/>
                    <a:pt x="2761" y="4805"/>
                    <a:pt x="2789" y="4789"/>
                  </a:cubicBezTo>
                  <a:lnTo>
                    <a:pt x="2790" y="4788"/>
                  </a:lnTo>
                  <a:cubicBezTo>
                    <a:pt x="2816" y="4773"/>
                    <a:pt x="2844" y="4757"/>
                    <a:pt x="2870" y="4741"/>
                  </a:cubicBezTo>
                  <a:lnTo>
                    <a:pt x="2872" y="4741"/>
                  </a:lnTo>
                  <a:cubicBezTo>
                    <a:pt x="2898" y="4725"/>
                    <a:pt x="2924" y="4707"/>
                    <a:pt x="2950" y="4691"/>
                  </a:cubicBezTo>
                  <a:cubicBezTo>
                    <a:pt x="2950" y="4691"/>
                    <a:pt x="2950" y="4691"/>
                    <a:pt x="2952" y="4690"/>
                  </a:cubicBezTo>
                  <a:cubicBezTo>
                    <a:pt x="2978" y="4674"/>
                    <a:pt x="3003" y="4656"/>
                    <a:pt x="3029" y="4640"/>
                  </a:cubicBezTo>
                  <a:cubicBezTo>
                    <a:pt x="3029" y="4639"/>
                    <a:pt x="3030" y="4639"/>
                    <a:pt x="3032" y="4639"/>
                  </a:cubicBezTo>
                  <a:cubicBezTo>
                    <a:pt x="3057" y="4622"/>
                    <a:pt x="3081" y="4604"/>
                    <a:pt x="3108" y="4587"/>
                  </a:cubicBezTo>
                  <a:cubicBezTo>
                    <a:pt x="3108" y="4585"/>
                    <a:pt x="3109" y="4585"/>
                    <a:pt x="3109" y="4585"/>
                  </a:cubicBezTo>
                  <a:cubicBezTo>
                    <a:pt x="3134" y="4568"/>
                    <a:pt x="3159" y="4549"/>
                    <a:pt x="3183" y="4531"/>
                  </a:cubicBezTo>
                  <a:cubicBezTo>
                    <a:pt x="3185" y="4530"/>
                    <a:pt x="3185" y="4530"/>
                    <a:pt x="3186" y="4528"/>
                  </a:cubicBezTo>
                  <a:cubicBezTo>
                    <a:pt x="3211" y="4511"/>
                    <a:pt x="3236" y="4492"/>
                    <a:pt x="3259" y="4473"/>
                  </a:cubicBezTo>
                  <a:cubicBezTo>
                    <a:pt x="3260" y="4473"/>
                    <a:pt x="3260" y="4471"/>
                    <a:pt x="3262" y="4471"/>
                  </a:cubicBezTo>
                  <a:cubicBezTo>
                    <a:pt x="3285" y="4453"/>
                    <a:pt x="3310" y="4434"/>
                    <a:pt x="3333" y="4413"/>
                  </a:cubicBezTo>
                  <a:cubicBezTo>
                    <a:pt x="3335" y="4413"/>
                    <a:pt x="3335" y="4412"/>
                    <a:pt x="3336" y="4412"/>
                  </a:cubicBezTo>
                  <a:cubicBezTo>
                    <a:pt x="3360" y="4393"/>
                    <a:pt x="3383" y="4372"/>
                    <a:pt x="3406" y="4352"/>
                  </a:cubicBezTo>
                  <a:cubicBezTo>
                    <a:pt x="3408" y="4352"/>
                    <a:pt x="3408" y="4351"/>
                    <a:pt x="3409" y="4351"/>
                  </a:cubicBezTo>
                  <a:cubicBezTo>
                    <a:pt x="3432" y="4330"/>
                    <a:pt x="3454" y="4310"/>
                    <a:pt x="3478" y="4289"/>
                  </a:cubicBezTo>
                  <a:cubicBezTo>
                    <a:pt x="3479" y="4289"/>
                    <a:pt x="3479" y="4288"/>
                    <a:pt x="3480" y="4288"/>
                  </a:cubicBezTo>
                  <a:cubicBezTo>
                    <a:pt x="3502" y="4266"/>
                    <a:pt x="3526" y="4246"/>
                    <a:pt x="3547" y="4224"/>
                  </a:cubicBezTo>
                  <a:cubicBezTo>
                    <a:pt x="3549" y="4224"/>
                    <a:pt x="3549" y="4224"/>
                    <a:pt x="3550" y="4222"/>
                  </a:cubicBezTo>
                  <a:cubicBezTo>
                    <a:pt x="3572" y="4202"/>
                    <a:pt x="3594" y="4180"/>
                    <a:pt x="3616" y="4158"/>
                  </a:cubicBezTo>
                  <a:lnTo>
                    <a:pt x="3617" y="4155"/>
                  </a:lnTo>
                  <a:cubicBezTo>
                    <a:pt x="3639" y="4134"/>
                    <a:pt x="3661" y="4112"/>
                    <a:pt x="3683" y="4090"/>
                  </a:cubicBezTo>
                  <a:cubicBezTo>
                    <a:pt x="3683" y="4088"/>
                    <a:pt x="3684" y="4088"/>
                    <a:pt x="3684" y="4088"/>
                  </a:cubicBezTo>
                  <a:cubicBezTo>
                    <a:pt x="3706" y="4065"/>
                    <a:pt x="3727" y="4043"/>
                    <a:pt x="3748" y="4020"/>
                  </a:cubicBezTo>
                  <a:cubicBezTo>
                    <a:pt x="3748" y="4018"/>
                    <a:pt x="3748" y="4018"/>
                    <a:pt x="3750" y="4018"/>
                  </a:cubicBezTo>
                  <a:cubicBezTo>
                    <a:pt x="3770" y="3995"/>
                    <a:pt x="3791" y="3972"/>
                    <a:pt x="3811" y="3949"/>
                  </a:cubicBezTo>
                  <a:cubicBezTo>
                    <a:pt x="3813" y="3947"/>
                    <a:pt x="3813" y="3947"/>
                    <a:pt x="3813" y="3947"/>
                  </a:cubicBezTo>
                  <a:cubicBezTo>
                    <a:pt x="3833" y="3922"/>
                    <a:pt x="3853" y="3899"/>
                    <a:pt x="3874" y="3874"/>
                  </a:cubicBezTo>
                  <a:cubicBezTo>
                    <a:pt x="3874" y="3874"/>
                    <a:pt x="3874" y="3874"/>
                    <a:pt x="3875" y="3873"/>
                  </a:cubicBezTo>
                  <a:cubicBezTo>
                    <a:pt x="3894" y="3849"/>
                    <a:pt x="3915" y="3825"/>
                    <a:pt x="3933" y="3800"/>
                  </a:cubicBezTo>
                  <a:cubicBezTo>
                    <a:pt x="3933" y="3800"/>
                    <a:pt x="3935" y="3798"/>
                    <a:pt x="3935" y="3798"/>
                  </a:cubicBezTo>
                  <a:cubicBezTo>
                    <a:pt x="3954" y="3774"/>
                    <a:pt x="3973" y="3749"/>
                    <a:pt x="3992" y="3723"/>
                  </a:cubicBezTo>
                  <a:lnTo>
                    <a:pt x="3993" y="3723"/>
                  </a:lnTo>
                  <a:cubicBezTo>
                    <a:pt x="4012" y="3697"/>
                    <a:pt x="4031" y="3670"/>
                    <a:pt x="4049" y="3646"/>
                  </a:cubicBezTo>
                  <a:cubicBezTo>
                    <a:pt x="4049" y="3644"/>
                    <a:pt x="4050" y="3644"/>
                    <a:pt x="4050" y="3644"/>
                  </a:cubicBezTo>
                  <a:cubicBezTo>
                    <a:pt x="4068" y="3618"/>
                    <a:pt x="4086" y="3592"/>
                    <a:pt x="4104" y="3565"/>
                  </a:cubicBezTo>
                  <a:cubicBezTo>
                    <a:pt x="4175" y="3458"/>
                    <a:pt x="4242" y="3347"/>
                    <a:pt x="4303" y="3232"/>
                  </a:cubicBezTo>
                  <a:cubicBezTo>
                    <a:pt x="3550" y="1788"/>
                    <a:pt x="2006" y="709"/>
                    <a:pt x="448" y="11"/>
                  </a:cubicBezTo>
                  <a:cubicBezTo>
                    <a:pt x="440" y="8"/>
                    <a:pt x="432" y="4"/>
                    <a:pt x="4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a:off x="1429463" y="1665700"/>
              <a:ext cx="74125" cy="110375"/>
            </a:xfrm>
            <a:custGeom>
              <a:rect b="b" l="l" r="r" t="t"/>
              <a:pathLst>
                <a:path extrusionOk="0" h="4415" w="2965">
                  <a:moveTo>
                    <a:pt x="1067" y="1"/>
                  </a:moveTo>
                  <a:cubicBezTo>
                    <a:pt x="565" y="930"/>
                    <a:pt x="178" y="1959"/>
                    <a:pt x="53" y="2965"/>
                  </a:cubicBezTo>
                  <a:cubicBezTo>
                    <a:pt x="15" y="3268"/>
                    <a:pt x="0" y="3568"/>
                    <a:pt x="15" y="3863"/>
                  </a:cubicBezTo>
                  <a:cubicBezTo>
                    <a:pt x="32" y="3874"/>
                    <a:pt x="53" y="3884"/>
                    <a:pt x="72" y="3896"/>
                  </a:cubicBezTo>
                  <a:cubicBezTo>
                    <a:pt x="76" y="3899"/>
                    <a:pt x="80" y="3900"/>
                    <a:pt x="85" y="3903"/>
                  </a:cubicBezTo>
                  <a:cubicBezTo>
                    <a:pt x="104" y="3915"/>
                    <a:pt x="123" y="3925"/>
                    <a:pt x="142" y="3935"/>
                  </a:cubicBezTo>
                  <a:cubicBezTo>
                    <a:pt x="143" y="3937"/>
                    <a:pt x="146" y="3938"/>
                    <a:pt x="149" y="3940"/>
                  </a:cubicBezTo>
                  <a:cubicBezTo>
                    <a:pt x="190" y="3962"/>
                    <a:pt x="230" y="3982"/>
                    <a:pt x="273" y="4004"/>
                  </a:cubicBezTo>
                  <a:cubicBezTo>
                    <a:pt x="273" y="4004"/>
                    <a:pt x="274" y="4004"/>
                    <a:pt x="276" y="4005"/>
                  </a:cubicBezTo>
                  <a:cubicBezTo>
                    <a:pt x="292" y="4013"/>
                    <a:pt x="309" y="4021"/>
                    <a:pt x="327" y="4030"/>
                  </a:cubicBezTo>
                  <a:cubicBezTo>
                    <a:pt x="335" y="4034"/>
                    <a:pt x="344" y="4039"/>
                    <a:pt x="353" y="4042"/>
                  </a:cubicBezTo>
                  <a:cubicBezTo>
                    <a:pt x="369" y="4051"/>
                    <a:pt x="385" y="4058"/>
                    <a:pt x="401" y="4065"/>
                  </a:cubicBezTo>
                  <a:cubicBezTo>
                    <a:pt x="411" y="4069"/>
                    <a:pt x="421" y="4074"/>
                    <a:pt x="431" y="4078"/>
                  </a:cubicBezTo>
                  <a:cubicBezTo>
                    <a:pt x="453" y="4087"/>
                    <a:pt x="474" y="4097"/>
                    <a:pt x="496" y="4106"/>
                  </a:cubicBezTo>
                  <a:cubicBezTo>
                    <a:pt x="513" y="4113"/>
                    <a:pt x="532" y="4120"/>
                    <a:pt x="549" y="4128"/>
                  </a:cubicBezTo>
                  <a:cubicBezTo>
                    <a:pt x="563" y="4134"/>
                    <a:pt x="576" y="4139"/>
                    <a:pt x="589" y="4144"/>
                  </a:cubicBezTo>
                  <a:lnTo>
                    <a:pt x="632" y="4161"/>
                  </a:lnTo>
                  <a:cubicBezTo>
                    <a:pt x="646" y="4166"/>
                    <a:pt x="659" y="4170"/>
                    <a:pt x="672" y="4174"/>
                  </a:cubicBezTo>
                  <a:cubicBezTo>
                    <a:pt x="688" y="4182"/>
                    <a:pt x="704" y="4187"/>
                    <a:pt x="721" y="4193"/>
                  </a:cubicBezTo>
                  <a:cubicBezTo>
                    <a:pt x="732" y="4196"/>
                    <a:pt x="743" y="4201"/>
                    <a:pt x="755" y="4205"/>
                  </a:cubicBezTo>
                  <a:cubicBezTo>
                    <a:pt x="781" y="4214"/>
                    <a:pt x="809" y="4222"/>
                    <a:pt x="836" y="4231"/>
                  </a:cubicBezTo>
                  <a:cubicBezTo>
                    <a:pt x="842" y="4234"/>
                    <a:pt x="850" y="4236"/>
                    <a:pt x="857" y="4238"/>
                  </a:cubicBezTo>
                  <a:cubicBezTo>
                    <a:pt x="879" y="4244"/>
                    <a:pt x="901" y="4252"/>
                    <a:pt x="922" y="4257"/>
                  </a:cubicBezTo>
                  <a:cubicBezTo>
                    <a:pt x="933" y="4260"/>
                    <a:pt x="943" y="4263"/>
                    <a:pt x="953" y="4266"/>
                  </a:cubicBezTo>
                  <a:cubicBezTo>
                    <a:pt x="973" y="4272"/>
                    <a:pt x="994" y="4278"/>
                    <a:pt x="1016" y="4284"/>
                  </a:cubicBezTo>
                  <a:cubicBezTo>
                    <a:pt x="1024" y="4285"/>
                    <a:pt x="1033" y="4288"/>
                    <a:pt x="1040" y="4289"/>
                  </a:cubicBezTo>
                  <a:cubicBezTo>
                    <a:pt x="1071" y="4297"/>
                    <a:pt x="1100" y="4304"/>
                    <a:pt x="1129" y="4311"/>
                  </a:cubicBezTo>
                  <a:cubicBezTo>
                    <a:pt x="1166" y="4320"/>
                    <a:pt x="1202" y="4327"/>
                    <a:pt x="1238" y="4335"/>
                  </a:cubicBezTo>
                  <a:cubicBezTo>
                    <a:pt x="1250" y="4337"/>
                    <a:pt x="1262" y="4339"/>
                    <a:pt x="1273" y="4342"/>
                  </a:cubicBezTo>
                  <a:cubicBezTo>
                    <a:pt x="1298" y="4346"/>
                    <a:pt x="1323" y="4351"/>
                    <a:pt x="1348" y="4355"/>
                  </a:cubicBezTo>
                  <a:cubicBezTo>
                    <a:pt x="1362" y="4358"/>
                    <a:pt x="1375" y="4359"/>
                    <a:pt x="1389" y="4362"/>
                  </a:cubicBezTo>
                  <a:cubicBezTo>
                    <a:pt x="1412" y="4367"/>
                    <a:pt x="1435" y="4370"/>
                    <a:pt x="1458" y="4372"/>
                  </a:cubicBezTo>
                  <a:cubicBezTo>
                    <a:pt x="1473" y="4375"/>
                    <a:pt x="1486" y="4377"/>
                    <a:pt x="1501" y="4380"/>
                  </a:cubicBezTo>
                  <a:cubicBezTo>
                    <a:pt x="1524" y="4383"/>
                    <a:pt x="1547" y="4386"/>
                    <a:pt x="1572" y="4388"/>
                  </a:cubicBezTo>
                  <a:cubicBezTo>
                    <a:pt x="1584" y="4390"/>
                    <a:pt x="1597" y="4391"/>
                    <a:pt x="1610" y="4393"/>
                  </a:cubicBezTo>
                  <a:cubicBezTo>
                    <a:pt x="1638" y="4396"/>
                    <a:pt x="1667" y="4399"/>
                    <a:pt x="1696" y="4400"/>
                  </a:cubicBezTo>
                  <a:cubicBezTo>
                    <a:pt x="1703" y="4402"/>
                    <a:pt x="1710" y="4402"/>
                    <a:pt x="1718" y="4403"/>
                  </a:cubicBezTo>
                  <a:cubicBezTo>
                    <a:pt x="1754" y="4406"/>
                    <a:pt x="1789" y="4407"/>
                    <a:pt x="1826" y="4409"/>
                  </a:cubicBezTo>
                  <a:cubicBezTo>
                    <a:pt x="1836" y="4410"/>
                    <a:pt x="1846" y="4410"/>
                    <a:pt x="1856" y="4410"/>
                  </a:cubicBezTo>
                  <a:cubicBezTo>
                    <a:pt x="1882" y="4412"/>
                    <a:pt x="1909" y="4413"/>
                    <a:pt x="1933" y="4413"/>
                  </a:cubicBezTo>
                  <a:lnTo>
                    <a:pt x="1974" y="4413"/>
                  </a:lnTo>
                  <a:cubicBezTo>
                    <a:pt x="1996" y="4415"/>
                    <a:pt x="2019" y="4415"/>
                    <a:pt x="2043" y="4415"/>
                  </a:cubicBezTo>
                  <a:cubicBezTo>
                    <a:pt x="2056" y="4415"/>
                    <a:pt x="2070" y="4415"/>
                    <a:pt x="2083" y="4413"/>
                  </a:cubicBezTo>
                  <a:cubicBezTo>
                    <a:pt x="2107" y="4413"/>
                    <a:pt x="2129" y="4413"/>
                    <a:pt x="2152" y="4412"/>
                  </a:cubicBezTo>
                  <a:cubicBezTo>
                    <a:pt x="2165" y="4412"/>
                    <a:pt x="2178" y="4412"/>
                    <a:pt x="2191" y="4410"/>
                  </a:cubicBezTo>
                  <a:cubicBezTo>
                    <a:pt x="2217" y="4410"/>
                    <a:pt x="2242" y="4409"/>
                    <a:pt x="2267" y="4407"/>
                  </a:cubicBezTo>
                  <a:cubicBezTo>
                    <a:pt x="2277" y="4406"/>
                    <a:pt x="2287" y="4406"/>
                    <a:pt x="2299" y="4404"/>
                  </a:cubicBezTo>
                  <a:cubicBezTo>
                    <a:pt x="2334" y="4402"/>
                    <a:pt x="2369" y="4400"/>
                    <a:pt x="2404" y="4396"/>
                  </a:cubicBezTo>
                  <a:cubicBezTo>
                    <a:pt x="2411" y="4396"/>
                    <a:pt x="2418" y="4394"/>
                    <a:pt x="2424" y="4394"/>
                  </a:cubicBezTo>
                  <a:cubicBezTo>
                    <a:pt x="2453" y="4391"/>
                    <a:pt x="2481" y="4388"/>
                    <a:pt x="2509" y="4384"/>
                  </a:cubicBezTo>
                  <a:cubicBezTo>
                    <a:pt x="2522" y="4383"/>
                    <a:pt x="2533" y="4381"/>
                    <a:pt x="2547" y="4380"/>
                  </a:cubicBezTo>
                  <a:cubicBezTo>
                    <a:pt x="2568" y="4375"/>
                    <a:pt x="2592" y="4374"/>
                    <a:pt x="2614" y="4370"/>
                  </a:cubicBezTo>
                  <a:cubicBezTo>
                    <a:pt x="2628" y="4368"/>
                    <a:pt x="2641" y="4365"/>
                    <a:pt x="2654" y="4364"/>
                  </a:cubicBezTo>
                  <a:cubicBezTo>
                    <a:pt x="2676" y="4359"/>
                    <a:pt x="2698" y="4356"/>
                    <a:pt x="2720" y="4352"/>
                  </a:cubicBezTo>
                  <a:cubicBezTo>
                    <a:pt x="2733" y="4349"/>
                    <a:pt x="2746" y="4346"/>
                    <a:pt x="2759" y="4345"/>
                  </a:cubicBezTo>
                  <a:cubicBezTo>
                    <a:pt x="2783" y="4340"/>
                    <a:pt x="2806" y="4335"/>
                    <a:pt x="2828" y="4330"/>
                  </a:cubicBezTo>
                  <a:cubicBezTo>
                    <a:pt x="2839" y="4329"/>
                    <a:pt x="2851" y="4326"/>
                    <a:pt x="2863" y="4323"/>
                  </a:cubicBezTo>
                  <a:cubicBezTo>
                    <a:pt x="2895" y="4316"/>
                    <a:pt x="2927" y="4308"/>
                    <a:pt x="2957" y="4301"/>
                  </a:cubicBezTo>
                  <a:cubicBezTo>
                    <a:pt x="2960" y="4301"/>
                    <a:pt x="2962" y="4300"/>
                    <a:pt x="2965" y="4300"/>
                  </a:cubicBezTo>
                  <a:cubicBezTo>
                    <a:pt x="2950" y="4240"/>
                    <a:pt x="2936" y="4179"/>
                    <a:pt x="2921" y="4116"/>
                  </a:cubicBezTo>
                  <a:cubicBezTo>
                    <a:pt x="2577" y="2649"/>
                    <a:pt x="2094" y="585"/>
                    <a:pt x="106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
            <p:cNvSpPr/>
            <p:nvPr/>
          </p:nvSpPr>
          <p:spPr>
            <a:xfrm>
              <a:off x="1403263" y="1584825"/>
              <a:ext cx="75900" cy="51675"/>
            </a:xfrm>
            <a:custGeom>
              <a:rect b="b" l="l" r="r" t="t"/>
              <a:pathLst>
                <a:path extrusionOk="0" h="2067" w="3036">
                  <a:moveTo>
                    <a:pt x="1871" y="1"/>
                  </a:moveTo>
                  <a:cubicBezTo>
                    <a:pt x="1826" y="15"/>
                    <a:pt x="1781" y="30"/>
                    <a:pt x="1736" y="46"/>
                  </a:cubicBezTo>
                  <a:cubicBezTo>
                    <a:pt x="1734" y="47"/>
                    <a:pt x="1733" y="47"/>
                    <a:pt x="1731" y="49"/>
                  </a:cubicBezTo>
                  <a:cubicBezTo>
                    <a:pt x="1643" y="81"/>
                    <a:pt x="1557" y="116"/>
                    <a:pt x="1471" y="154"/>
                  </a:cubicBezTo>
                  <a:cubicBezTo>
                    <a:pt x="1468" y="155"/>
                    <a:pt x="1466" y="156"/>
                    <a:pt x="1463" y="156"/>
                  </a:cubicBezTo>
                  <a:cubicBezTo>
                    <a:pt x="1379" y="196"/>
                    <a:pt x="1296" y="237"/>
                    <a:pt x="1213" y="280"/>
                  </a:cubicBezTo>
                  <a:cubicBezTo>
                    <a:pt x="1211" y="282"/>
                    <a:pt x="1209" y="283"/>
                    <a:pt x="1206" y="285"/>
                  </a:cubicBezTo>
                  <a:cubicBezTo>
                    <a:pt x="1124" y="328"/>
                    <a:pt x="1044" y="376"/>
                    <a:pt x="967" y="425"/>
                  </a:cubicBezTo>
                  <a:cubicBezTo>
                    <a:pt x="964" y="427"/>
                    <a:pt x="961" y="429"/>
                    <a:pt x="958" y="430"/>
                  </a:cubicBezTo>
                  <a:cubicBezTo>
                    <a:pt x="879" y="480"/>
                    <a:pt x="804" y="532"/>
                    <a:pt x="729" y="588"/>
                  </a:cubicBezTo>
                  <a:cubicBezTo>
                    <a:pt x="726" y="589"/>
                    <a:pt x="725" y="592"/>
                    <a:pt x="722" y="593"/>
                  </a:cubicBezTo>
                  <a:cubicBezTo>
                    <a:pt x="648" y="649"/>
                    <a:pt x="575" y="707"/>
                    <a:pt x="505" y="768"/>
                  </a:cubicBezTo>
                  <a:cubicBezTo>
                    <a:pt x="503" y="770"/>
                    <a:pt x="501" y="771"/>
                    <a:pt x="498" y="774"/>
                  </a:cubicBezTo>
                  <a:cubicBezTo>
                    <a:pt x="428" y="835"/>
                    <a:pt x="359" y="898"/>
                    <a:pt x="294" y="963"/>
                  </a:cubicBezTo>
                  <a:cubicBezTo>
                    <a:pt x="292" y="966"/>
                    <a:pt x="291" y="968"/>
                    <a:pt x="288" y="971"/>
                  </a:cubicBezTo>
                  <a:cubicBezTo>
                    <a:pt x="222" y="1036"/>
                    <a:pt x="158" y="1106"/>
                    <a:pt x="97" y="1176"/>
                  </a:cubicBezTo>
                  <a:lnTo>
                    <a:pt x="93" y="1182"/>
                  </a:lnTo>
                  <a:cubicBezTo>
                    <a:pt x="62" y="1218"/>
                    <a:pt x="32" y="1255"/>
                    <a:pt x="2" y="1291"/>
                  </a:cubicBezTo>
                  <a:lnTo>
                    <a:pt x="1" y="1291"/>
                  </a:lnTo>
                  <a:cubicBezTo>
                    <a:pt x="753" y="1421"/>
                    <a:pt x="1656" y="1679"/>
                    <a:pt x="2563" y="2066"/>
                  </a:cubicBezTo>
                  <a:cubicBezTo>
                    <a:pt x="2633" y="1964"/>
                    <a:pt x="2703" y="1865"/>
                    <a:pt x="2773" y="1768"/>
                  </a:cubicBezTo>
                  <a:cubicBezTo>
                    <a:pt x="2860" y="1648"/>
                    <a:pt x="2948" y="1532"/>
                    <a:pt x="3035" y="1419"/>
                  </a:cubicBezTo>
                  <a:cubicBezTo>
                    <a:pt x="2176" y="965"/>
                    <a:pt x="1906" y="458"/>
                    <a:pt x="18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a:off x="1455788" y="1580125"/>
              <a:ext cx="56900" cy="35750"/>
            </a:xfrm>
            <a:custGeom>
              <a:rect b="b" l="l" r="r" t="t"/>
              <a:pathLst>
                <a:path extrusionOk="0" h="1430" w="2276">
                  <a:moveTo>
                    <a:pt x="902" y="1"/>
                  </a:moveTo>
                  <a:cubicBezTo>
                    <a:pt x="869" y="2"/>
                    <a:pt x="837" y="2"/>
                    <a:pt x="805" y="4"/>
                  </a:cubicBezTo>
                  <a:lnTo>
                    <a:pt x="793" y="4"/>
                  </a:lnTo>
                  <a:cubicBezTo>
                    <a:pt x="717" y="8"/>
                    <a:pt x="641" y="14"/>
                    <a:pt x="567" y="21"/>
                  </a:cubicBezTo>
                  <a:cubicBezTo>
                    <a:pt x="564" y="21"/>
                    <a:pt x="560" y="21"/>
                    <a:pt x="557" y="23"/>
                  </a:cubicBezTo>
                  <a:cubicBezTo>
                    <a:pt x="523" y="25"/>
                    <a:pt x="491" y="30"/>
                    <a:pt x="458" y="34"/>
                  </a:cubicBezTo>
                  <a:cubicBezTo>
                    <a:pt x="452" y="34"/>
                    <a:pt x="446" y="36"/>
                    <a:pt x="440" y="36"/>
                  </a:cubicBezTo>
                  <a:cubicBezTo>
                    <a:pt x="408" y="40"/>
                    <a:pt x="376" y="46"/>
                    <a:pt x="344" y="50"/>
                  </a:cubicBezTo>
                  <a:cubicBezTo>
                    <a:pt x="340" y="52"/>
                    <a:pt x="336" y="52"/>
                    <a:pt x="331" y="53"/>
                  </a:cubicBezTo>
                  <a:cubicBezTo>
                    <a:pt x="220" y="71"/>
                    <a:pt x="110" y="94"/>
                    <a:pt x="2" y="122"/>
                  </a:cubicBezTo>
                  <a:lnTo>
                    <a:pt x="0" y="122"/>
                  </a:lnTo>
                  <a:cubicBezTo>
                    <a:pt x="24" y="540"/>
                    <a:pt x="263" y="1010"/>
                    <a:pt x="1077" y="1430"/>
                  </a:cubicBezTo>
                  <a:cubicBezTo>
                    <a:pt x="1489" y="926"/>
                    <a:pt x="1906" y="512"/>
                    <a:pt x="2276" y="226"/>
                  </a:cubicBezTo>
                  <a:cubicBezTo>
                    <a:pt x="2242" y="215"/>
                    <a:pt x="2209" y="203"/>
                    <a:pt x="2174" y="192"/>
                  </a:cubicBezTo>
                  <a:cubicBezTo>
                    <a:pt x="2142" y="181"/>
                    <a:pt x="2108" y="171"/>
                    <a:pt x="2076" y="161"/>
                  </a:cubicBezTo>
                  <a:cubicBezTo>
                    <a:pt x="2073" y="161"/>
                    <a:pt x="2070" y="159"/>
                    <a:pt x="2068" y="158"/>
                  </a:cubicBezTo>
                  <a:cubicBezTo>
                    <a:pt x="2038" y="151"/>
                    <a:pt x="2008" y="142"/>
                    <a:pt x="1979" y="133"/>
                  </a:cubicBezTo>
                  <a:cubicBezTo>
                    <a:pt x="1973" y="132"/>
                    <a:pt x="1967" y="132"/>
                    <a:pt x="1961" y="129"/>
                  </a:cubicBezTo>
                  <a:cubicBezTo>
                    <a:pt x="1926" y="120"/>
                    <a:pt x="1891" y="111"/>
                    <a:pt x="1856" y="104"/>
                  </a:cubicBezTo>
                  <a:cubicBezTo>
                    <a:pt x="1820" y="95"/>
                    <a:pt x="1783" y="87"/>
                    <a:pt x="1747" y="79"/>
                  </a:cubicBezTo>
                  <a:cubicBezTo>
                    <a:pt x="1735" y="76"/>
                    <a:pt x="1724" y="75"/>
                    <a:pt x="1712" y="74"/>
                  </a:cubicBezTo>
                  <a:cubicBezTo>
                    <a:pt x="1687" y="68"/>
                    <a:pt x="1661" y="63"/>
                    <a:pt x="1636" y="59"/>
                  </a:cubicBezTo>
                  <a:cubicBezTo>
                    <a:pt x="1623" y="56"/>
                    <a:pt x="1610" y="55"/>
                    <a:pt x="1597" y="52"/>
                  </a:cubicBezTo>
                  <a:cubicBezTo>
                    <a:pt x="1572" y="49"/>
                    <a:pt x="1548" y="44"/>
                    <a:pt x="1524" y="41"/>
                  </a:cubicBezTo>
                  <a:cubicBezTo>
                    <a:pt x="1511" y="39"/>
                    <a:pt x="1498" y="37"/>
                    <a:pt x="1485" y="36"/>
                  </a:cubicBezTo>
                  <a:cubicBezTo>
                    <a:pt x="1459" y="33"/>
                    <a:pt x="1432" y="28"/>
                    <a:pt x="1405" y="25"/>
                  </a:cubicBezTo>
                  <a:cubicBezTo>
                    <a:pt x="1396" y="24"/>
                    <a:pt x="1386" y="24"/>
                    <a:pt x="1376" y="23"/>
                  </a:cubicBezTo>
                  <a:cubicBezTo>
                    <a:pt x="1301" y="14"/>
                    <a:pt x="1227" y="9"/>
                    <a:pt x="1154" y="5"/>
                  </a:cubicBezTo>
                  <a:cubicBezTo>
                    <a:pt x="1145" y="5"/>
                    <a:pt x="1137" y="5"/>
                    <a:pt x="1128" y="4"/>
                  </a:cubicBezTo>
                  <a:cubicBezTo>
                    <a:pt x="1099" y="2"/>
                    <a:pt x="1071" y="2"/>
                    <a:pt x="10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a:off x="1487838" y="1588075"/>
              <a:ext cx="79450" cy="45625"/>
            </a:xfrm>
            <a:custGeom>
              <a:rect b="b" l="l" r="r" t="t"/>
              <a:pathLst>
                <a:path extrusionOk="0" h="1825" w="3178">
                  <a:moveTo>
                    <a:pt x="1231" y="0"/>
                  </a:moveTo>
                  <a:cubicBezTo>
                    <a:pt x="866" y="262"/>
                    <a:pt x="436" y="682"/>
                    <a:pt x="0" y="1211"/>
                  </a:cubicBezTo>
                  <a:cubicBezTo>
                    <a:pt x="685" y="1514"/>
                    <a:pt x="1374" y="1581"/>
                    <a:pt x="2003" y="1642"/>
                  </a:cubicBezTo>
                  <a:cubicBezTo>
                    <a:pt x="2426" y="1683"/>
                    <a:pt x="2822" y="1721"/>
                    <a:pt x="3177" y="1824"/>
                  </a:cubicBezTo>
                  <a:cubicBezTo>
                    <a:pt x="3075" y="1624"/>
                    <a:pt x="2957" y="1435"/>
                    <a:pt x="2823" y="1256"/>
                  </a:cubicBezTo>
                  <a:cubicBezTo>
                    <a:pt x="2822" y="1254"/>
                    <a:pt x="2822" y="1253"/>
                    <a:pt x="2821" y="1253"/>
                  </a:cubicBezTo>
                  <a:cubicBezTo>
                    <a:pt x="2805" y="1231"/>
                    <a:pt x="2789" y="1211"/>
                    <a:pt x="2772" y="1189"/>
                  </a:cubicBezTo>
                  <a:cubicBezTo>
                    <a:pt x="2771" y="1187"/>
                    <a:pt x="2770" y="1186"/>
                    <a:pt x="2768" y="1185"/>
                  </a:cubicBezTo>
                  <a:cubicBezTo>
                    <a:pt x="2752" y="1163"/>
                    <a:pt x="2736" y="1144"/>
                    <a:pt x="2720" y="1123"/>
                  </a:cubicBezTo>
                  <a:cubicBezTo>
                    <a:pt x="2719" y="1122"/>
                    <a:pt x="2717" y="1120"/>
                    <a:pt x="2716" y="1118"/>
                  </a:cubicBezTo>
                  <a:cubicBezTo>
                    <a:pt x="2612" y="991"/>
                    <a:pt x="2500" y="870"/>
                    <a:pt x="2379" y="756"/>
                  </a:cubicBezTo>
                  <a:cubicBezTo>
                    <a:pt x="2378" y="753"/>
                    <a:pt x="2375" y="752"/>
                    <a:pt x="2372" y="749"/>
                  </a:cubicBezTo>
                  <a:cubicBezTo>
                    <a:pt x="2356" y="733"/>
                    <a:pt x="2338" y="717"/>
                    <a:pt x="2321" y="702"/>
                  </a:cubicBezTo>
                  <a:cubicBezTo>
                    <a:pt x="2317" y="697"/>
                    <a:pt x="2312" y="692"/>
                    <a:pt x="2306" y="688"/>
                  </a:cubicBezTo>
                  <a:cubicBezTo>
                    <a:pt x="2290" y="673"/>
                    <a:pt x="2274" y="659"/>
                    <a:pt x="2258" y="646"/>
                  </a:cubicBezTo>
                  <a:cubicBezTo>
                    <a:pt x="2252" y="640"/>
                    <a:pt x="2245" y="634"/>
                    <a:pt x="2239" y="630"/>
                  </a:cubicBezTo>
                  <a:cubicBezTo>
                    <a:pt x="2223" y="616"/>
                    <a:pt x="2207" y="602"/>
                    <a:pt x="2191" y="589"/>
                  </a:cubicBezTo>
                  <a:cubicBezTo>
                    <a:pt x="2185" y="583"/>
                    <a:pt x="2178" y="579"/>
                    <a:pt x="2172" y="573"/>
                  </a:cubicBezTo>
                  <a:cubicBezTo>
                    <a:pt x="2156" y="560"/>
                    <a:pt x="2140" y="547"/>
                    <a:pt x="2123" y="533"/>
                  </a:cubicBezTo>
                  <a:lnTo>
                    <a:pt x="2104" y="517"/>
                  </a:lnTo>
                  <a:cubicBezTo>
                    <a:pt x="2086" y="504"/>
                    <a:pt x="2070" y="491"/>
                    <a:pt x="2053" y="478"/>
                  </a:cubicBezTo>
                  <a:cubicBezTo>
                    <a:pt x="2047" y="474"/>
                    <a:pt x="2041" y="469"/>
                    <a:pt x="2035" y="465"/>
                  </a:cubicBezTo>
                  <a:cubicBezTo>
                    <a:pt x="1957" y="405"/>
                    <a:pt x="1874" y="348"/>
                    <a:pt x="1789" y="295"/>
                  </a:cubicBezTo>
                  <a:cubicBezTo>
                    <a:pt x="1780" y="290"/>
                    <a:pt x="1773" y="284"/>
                    <a:pt x="1764" y="278"/>
                  </a:cubicBezTo>
                  <a:cubicBezTo>
                    <a:pt x="1748" y="270"/>
                    <a:pt x="1732" y="260"/>
                    <a:pt x="1716" y="249"/>
                  </a:cubicBezTo>
                  <a:cubicBezTo>
                    <a:pt x="1706" y="244"/>
                    <a:pt x="1697" y="238"/>
                    <a:pt x="1687" y="232"/>
                  </a:cubicBezTo>
                  <a:cubicBezTo>
                    <a:pt x="1671" y="223"/>
                    <a:pt x="1655" y="214"/>
                    <a:pt x="1641" y="204"/>
                  </a:cubicBezTo>
                  <a:lnTo>
                    <a:pt x="1607" y="187"/>
                  </a:lnTo>
                  <a:cubicBezTo>
                    <a:pt x="1593" y="178"/>
                    <a:pt x="1577" y="169"/>
                    <a:pt x="1562" y="160"/>
                  </a:cubicBezTo>
                  <a:cubicBezTo>
                    <a:pt x="1550" y="155"/>
                    <a:pt x="1539" y="149"/>
                    <a:pt x="1527" y="142"/>
                  </a:cubicBezTo>
                  <a:cubicBezTo>
                    <a:pt x="1511" y="134"/>
                    <a:pt x="1496" y="126"/>
                    <a:pt x="1480" y="118"/>
                  </a:cubicBezTo>
                  <a:cubicBezTo>
                    <a:pt x="1469" y="112"/>
                    <a:pt x="1457" y="107"/>
                    <a:pt x="1445" y="101"/>
                  </a:cubicBezTo>
                  <a:cubicBezTo>
                    <a:pt x="1429" y="92"/>
                    <a:pt x="1415" y="85"/>
                    <a:pt x="1399" y="77"/>
                  </a:cubicBezTo>
                  <a:cubicBezTo>
                    <a:pt x="1387" y="72"/>
                    <a:pt x="1376" y="66"/>
                    <a:pt x="1364" y="60"/>
                  </a:cubicBezTo>
                  <a:cubicBezTo>
                    <a:pt x="1348" y="53"/>
                    <a:pt x="1332" y="45"/>
                    <a:pt x="1316" y="38"/>
                  </a:cubicBezTo>
                  <a:cubicBezTo>
                    <a:pt x="1304" y="32"/>
                    <a:pt x="1292" y="28"/>
                    <a:pt x="1281" y="22"/>
                  </a:cubicBezTo>
                  <a:cubicBezTo>
                    <a:pt x="1265" y="15"/>
                    <a:pt x="1249" y="8"/>
                    <a:pt x="12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7"/>
            <p:cNvSpPr/>
            <p:nvPr/>
          </p:nvSpPr>
          <p:spPr>
            <a:xfrm>
              <a:off x="1382013" y="1622075"/>
              <a:ext cx="82200" cy="62450"/>
            </a:xfrm>
            <a:custGeom>
              <a:rect b="b" l="l" r="r" t="t"/>
              <a:pathLst>
                <a:path extrusionOk="0" h="2498" w="3288">
                  <a:moveTo>
                    <a:pt x="704" y="1"/>
                  </a:moveTo>
                  <a:cubicBezTo>
                    <a:pt x="704" y="1"/>
                    <a:pt x="702" y="2"/>
                    <a:pt x="702" y="2"/>
                  </a:cubicBezTo>
                  <a:cubicBezTo>
                    <a:pt x="688" y="23"/>
                    <a:pt x="673" y="45"/>
                    <a:pt x="659" y="66"/>
                  </a:cubicBezTo>
                  <a:cubicBezTo>
                    <a:pt x="656" y="71"/>
                    <a:pt x="653" y="75"/>
                    <a:pt x="650" y="79"/>
                  </a:cubicBezTo>
                  <a:cubicBezTo>
                    <a:pt x="637" y="100"/>
                    <a:pt x="624" y="119"/>
                    <a:pt x="611" y="141"/>
                  </a:cubicBezTo>
                  <a:lnTo>
                    <a:pt x="600" y="157"/>
                  </a:lnTo>
                  <a:cubicBezTo>
                    <a:pt x="587" y="177"/>
                    <a:pt x="576" y="196"/>
                    <a:pt x="564" y="216"/>
                  </a:cubicBezTo>
                  <a:cubicBezTo>
                    <a:pt x="560" y="224"/>
                    <a:pt x="555" y="230"/>
                    <a:pt x="551" y="237"/>
                  </a:cubicBezTo>
                  <a:cubicBezTo>
                    <a:pt x="539" y="256"/>
                    <a:pt x="529" y="275"/>
                    <a:pt x="517" y="295"/>
                  </a:cubicBezTo>
                  <a:cubicBezTo>
                    <a:pt x="513" y="302"/>
                    <a:pt x="509" y="311"/>
                    <a:pt x="504" y="318"/>
                  </a:cubicBezTo>
                  <a:cubicBezTo>
                    <a:pt x="494" y="337"/>
                    <a:pt x="484" y="356"/>
                    <a:pt x="474" y="375"/>
                  </a:cubicBezTo>
                  <a:cubicBezTo>
                    <a:pt x="468" y="384"/>
                    <a:pt x="463" y="393"/>
                    <a:pt x="459" y="401"/>
                  </a:cubicBezTo>
                  <a:cubicBezTo>
                    <a:pt x="449" y="419"/>
                    <a:pt x="440" y="438"/>
                    <a:pt x="430" y="457"/>
                  </a:cubicBezTo>
                  <a:cubicBezTo>
                    <a:pt x="426" y="465"/>
                    <a:pt x="420" y="476"/>
                    <a:pt x="415" y="486"/>
                  </a:cubicBezTo>
                  <a:cubicBezTo>
                    <a:pt x="407" y="503"/>
                    <a:pt x="398" y="521"/>
                    <a:pt x="389" y="540"/>
                  </a:cubicBezTo>
                  <a:cubicBezTo>
                    <a:pt x="383" y="550"/>
                    <a:pt x="379" y="560"/>
                    <a:pt x="375" y="572"/>
                  </a:cubicBezTo>
                  <a:cubicBezTo>
                    <a:pt x="366" y="588"/>
                    <a:pt x="357" y="607"/>
                    <a:pt x="350" y="624"/>
                  </a:cubicBezTo>
                  <a:cubicBezTo>
                    <a:pt x="344" y="636"/>
                    <a:pt x="340" y="646"/>
                    <a:pt x="334" y="658"/>
                  </a:cubicBezTo>
                  <a:cubicBezTo>
                    <a:pt x="327" y="675"/>
                    <a:pt x="319" y="693"/>
                    <a:pt x="312" y="710"/>
                  </a:cubicBezTo>
                  <a:cubicBezTo>
                    <a:pt x="306" y="722"/>
                    <a:pt x="302" y="735"/>
                    <a:pt x="296" y="748"/>
                  </a:cubicBezTo>
                  <a:cubicBezTo>
                    <a:pt x="289" y="764"/>
                    <a:pt x="283" y="780"/>
                    <a:pt x="276" y="798"/>
                  </a:cubicBezTo>
                  <a:cubicBezTo>
                    <a:pt x="270" y="811"/>
                    <a:pt x="265" y="824"/>
                    <a:pt x="259" y="838"/>
                  </a:cubicBezTo>
                  <a:cubicBezTo>
                    <a:pt x="254" y="854"/>
                    <a:pt x="248" y="870"/>
                    <a:pt x="242" y="886"/>
                  </a:cubicBezTo>
                  <a:cubicBezTo>
                    <a:pt x="236" y="901"/>
                    <a:pt x="232" y="916"/>
                    <a:pt x="226" y="930"/>
                  </a:cubicBezTo>
                  <a:cubicBezTo>
                    <a:pt x="220" y="946"/>
                    <a:pt x="214" y="961"/>
                    <a:pt x="210" y="977"/>
                  </a:cubicBezTo>
                  <a:cubicBezTo>
                    <a:pt x="204" y="993"/>
                    <a:pt x="200" y="1009"/>
                    <a:pt x="194" y="1025"/>
                  </a:cubicBezTo>
                  <a:cubicBezTo>
                    <a:pt x="190" y="1039"/>
                    <a:pt x="185" y="1054"/>
                    <a:pt x="179" y="1069"/>
                  </a:cubicBezTo>
                  <a:cubicBezTo>
                    <a:pt x="175" y="1086"/>
                    <a:pt x="169" y="1104"/>
                    <a:pt x="165" y="1121"/>
                  </a:cubicBezTo>
                  <a:cubicBezTo>
                    <a:pt x="160" y="1134"/>
                    <a:pt x="156" y="1149"/>
                    <a:pt x="152" y="1162"/>
                  </a:cubicBezTo>
                  <a:cubicBezTo>
                    <a:pt x="146" y="1182"/>
                    <a:pt x="140" y="1203"/>
                    <a:pt x="136" y="1223"/>
                  </a:cubicBezTo>
                  <a:cubicBezTo>
                    <a:pt x="133" y="1233"/>
                    <a:pt x="130" y="1245"/>
                    <a:pt x="127" y="1256"/>
                  </a:cubicBezTo>
                  <a:cubicBezTo>
                    <a:pt x="118" y="1289"/>
                    <a:pt x="111" y="1321"/>
                    <a:pt x="104" y="1353"/>
                  </a:cubicBezTo>
                  <a:cubicBezTo>
                    <a:pt x="96" y="1382"/>
                    <a:pt x="91" y="1411"/>
                    <a:pt x="83" y="1440"/>
                  </a:cubicBezTo>
                  <a:cubicBezTo>
                    <a:pt x="82" y="1450"/>
                    <a:pt x="80" y="1459"/>
                    <a:pt x="79" y="1468"/>
                  </a:cubicBezTo>
                  <a:cubicBezTo>
                    <a:pt x="74" y="1490"/>
                    <a:pt x="70" y="1511"/>
                    <a:pt x="66" y="1533"/>
                  </a:cubicBezTo>
                  <a:cubicBezTo>
                    <a:pt x="64" y="1542"/>
                    <a:pt x="63" y="1551"/>
                    <a:pt x="60" y="1558"/>
                  </a:cubicBezTo>
                  <a:cubicBezTo>
                    <a:pt x="56" y="1587"/>
                    <a:pt x="51" y="1615"/>
                    <a:pt x="47" y="1644"/>
                  </a:cubicBezTo>
                  <a:cubicBezTo>
                    <a:pt x="45" y="1651"/>
                    <a:pt x="44" y="1660"/>
                    <a:pt x="42" y="1669"/>
                  </a:cubicBezTo>
                  <a:cubicBezTo>
                    <a:pt x="40" y="1689"/>
                    <a:pt x="37" y="1710"/>
                    <a:pt x="34" y="1730"/>
                  </a:cubicBezTo>
                  <a:cubicBezTo>
                    <a:pt x="32" y="1742"/>
                    <a:pt x="31" y="1755"/>
                    <a:pt x="29" y="1766"/>
                  </a:cubicBezTo>
                  <a:cubicBezTo>
                    <a:pt x="26" y="1784"/>
                    <a:pt x="25" y="1801"/>
                    <a:pt x="24" y="1817"/>
                  </a:cubicBezTo>
                  <a:cubicBezTo>
                    <a:pt x="22" y="1830"/>
                    <a:pt x="21" y="1842"/>
                    <a:pt x="19" y="1855"/>
                  </a:cubicBezTo>
                  <a:cubicBezTo>
                    <a:pt x="16" y="1880"/>
                    <a:pt x="15" y="1906"/>
                    <a:pt x="12" y="1931"/>
                  </a:cubicBezTo>
                  <a:cubicBezTo>
                    <a:pt x="10" y="1947"/>
                    <a:pt x="10" y="1962"/>
                    <a:pt x="9" y="1978"/>
                  </a:cubicBezTo>
                  <a:cubicBezTo>
                    <a:pt x="7" y="1991"/>
                    <a:pt x="7" y="2002"/>
                    <a:pt x="6" y="2014"/>
                  </a:cubicBezTo>
                  <a:cubicBezTo>
                    <a:pt x="6" y="2031"/>
                    <a:pt x="5" y="2047"/>
                    <a:pt x="3" y="2065"/>
                  </a:cubicBezTo>
                  <a:cubicBezTo>
                    <a:pt x="3" y="2074"/>
                    <a:pt x="3" y="2082"/>
                    <a:pt x="3" y="2091"/>
                  </a:cubicBezTo>
                  <a:cubicBezTo>
                    <a:pt x="0" y="2154"/>
                    <a:pt x="0" y="2216"/>
                    <a:pt x="0" y="2278"/>
                  </a:cubicBezTo>
                  <a:cubicBezTo>
                    <a:pt x="0" y="2283"/>
                    <a:pt x="0" y="2288"/>
                    <a:pt x="0" y="2292"/>
                  </a:cubicBezTo>
                  <a:cubicBezTo>
                    <a:pt x="2" y="2361"/>
                    <a:pt x="3" y="2429"/>
                    <a:pt x="9" y="2498"/>
                  </a:cubicBezTo>
                  <a:cubicBezTo>
                    <a:pt x="229" y="2259"/>
                    <a:pt x="484" y="2015"/>
                    <a:pt x="768" y="1813"/>
                  </a:cubicBezTo>
                  <a:cubicBezTo>
                    <a:pt x="1182" y="1518"/>
                    <a:pt x="1653" y="1305"/>
                    <a:pt x="2157" y="1305"/>
                  </a:cubicBezTo>
                  <a:cubicBezTo>
                    <a:pt x="2389" y="1305"/>
                    <a:pt x="2628" y="1350"/>
                    <a:pt x="2871" y="1453"/>
                  </a:cubicBezTo>
                  <a:cubicBezTo>
                    <a:pt x="3004" y="1216"/>
                    <a:pt x="3144" y="987"/>
                    <a:pt x="3288" y="766"/>
                  </a:cubicBezTo>
                  <a:cubicBezTo>
                    <a:pt x="2360" y="374"/>
                    <a:pt x="1445" y="117"/>
                    <a:pt x="7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27"/>
          <p:cNvSpPr/>
          <p:nvPr/>
        </p:nvSpPr>
        <p:spPr>
          <a:xfrm>
            <a:off x="1527152" y="2708950"/>
            <a:ext cx="356100" cy="356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p:nvPr/>
        </p:nvSpPr>
        <p:spPr>
          <a:xfrm>
            <a:off x="7260752" y="2708950"/>
            <a:ext cx="356100" cy="356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
    <p:bg>
      <p:bgPr>
        <a:solidFill>
          <a:schemeClr val="lt2"/>
        </a:solidFill>
      </p:bgPr>
    </p:bg>
    <p:spTree>
      <p:nvGrpSpPr>
        <p:cNvPr id="303" name="Shape 303"/>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2">
    <p:bg>
      <p:bgPr>
        <a:solidFill>
          <a:schemeClr val="dk2"/>
        </a:solidFill>
      </p:bgPr>
    </p:bg>
    <p:spTree>
      <p:nvGrpSpPr>
        <p:cNvPr id="304" name="Shape 304"/>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2_1">
    <p:bg>
      <p:bgPr>
        <a:solidFill>
          <a:schemeClr val="accent4"/>
        </a:solidFill>
      </p:bgPr>
    </p:bg>
    <p:spTree>
      <p:nvGrpSpPr>
        <p:cNvPr id="305" name="Shape 30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2"/>
        </a:solidFill>
      </p:bgPr>
    </p:bg>
    <p:spTree>
      <p:nvGrpSpPr>
        <p:cNvPr id="23" name="Shape 23"/>
        <p:cNvGrpSpPr/>
        <p:nvPr/>
      </p:nvGrpSpPr>
      <p:grpSpPr>
        <a:xfrm>
          <a:off x="0" y="0"/>
          <a:ext cx="0" cy="0"/>
          <a:chOff x="0" y="0"/>
          <a:chExt cx="0" cy="0"/>
        </a:xfrm>
      </p:grpSpPr>
      <p:sp>
        <p:nvSpPr>
          <p:cNvPr id="24" name="Google Shape;24;p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Bevan"/>
              <a:buNone/>
              <a:defRPr>
                <a:latin typeface="Bevan"/>
                <a:ea typeface="Bevan"/>
                <a:cs typeface="Bevan"/>
                <a:sym typeface="Bevan"/>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4"/>
          <p:cNvSpPr txBox="1"/>
          <p:nvPr>
            <p:ph idx="1" type="subTitle"/>
          </p:nvPr>
        </p:nvSpPr>
        <p:spPr>
          <a:xfrm>
            <a:off x="713225" y="1148225"/>
            <a:ext cx="7717500" cy="345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Dosis"/>
              <a:buNone/>
              <a:defRPr sz="12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26" name="Google Shape;26;p4"/>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flipH="1" rot="-5400000">
            <a:off x="7468500"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2"/>
        </a:solidFill>
      </p:bgPr>
    </p:bg>
    <p:spTree>
      <p:nvGrpSpPr>
        <p:cNvPr id="28" name="Shape 28"/>
        <p:cNvGrpSpPr/>
        <p:nvPr/>
      </p:nvGrpSpPr>
      <p:grpSpPr>
        <a:xfrm>
          <a:off x="0" y="0"/>
          <a:ext cx="0" cy="0"/>
          <a:chOff x="0" y="0"/>
          <a:chExt cx="0" cy="0"/>
        </a:xfrm>
      </p:grpSpPr>
      <p:sp>
        <p:nvSpPr>
          <p:cNvPr id="29" name="Google Shape;29;p5"/>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5"/>
          <p:cNvSpPr txBox="1"/>
          <p:nvPr>
            <p:ph idx="1" type="subTitle"/>
          </p:nvPr>
        </p:nvSpPr>
        <p:spPr>
          <a:xfrm>
            <a:off x="713225" y="1289075"/>
            <a:ext cx="3700200" cy="331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Font typeface="Dosis"/>
              <a:buNone/>
              <a:defRPr sz="1300">
                <a:latin typeface="Dosis"/>
                <a:ea typeface="Dosis"/>
                <a:cs typeface="Dosis"/>
                <a:sym typeface="Dosis"/>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31" name="Google Shape;31;p5"/>
          <p:cNvSpPr txBox="1"/>
          <p:nvPr>
            <p:ph idx="2" type="subTitle"/>
          </p:nvPr>
        </p:nvSpPr>
        <p:spPr>
          <a:xfrm>
            <a:off x="4730525" y="1289075"/>
            <a:ext cx="3700200" cy="331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Font typeface="Dosis"/>
              <a:buNone/>
              <a:defRPr sz="1300">
                <a:latin typeface="Dosis"/>
                <a:ea typeface="Dosis"/>
                <a:cs typeface="Dosis"/>
                <a:sym typeface="Dosis"/>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32" name="Google Shape;32;p5"/>
          <p:cNvSpPr/>
          <p:nvPr/>
        </p:nvSpPr>
        <p:spPr>
          <a:xfrm flipH="1" rot="-5400000">
            <a:off x="7468500"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rot="5400000">
            <a:off x="3286571" y="-1147652"/>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2"/>
        </a:solidFill>
      </p:bgPr>
    </p:bg>
    <p:spTree>
      <p:nvGrpSpPr>
        <p:cNvPr id="34" name="Shape 34"/>
        <p:cNvGrpSpPr/>
        <p:nvPr/>
      </p:nvGrpSpPr>
      <p:grpSpPr>
        <a:xfrm>
          <a:off x="0" y="0"/>
          <a:ext cx="0" cy="0"/>
          <a:chOff x="0" y="0"/>
          <a:chExt cx="0" cy="0"/>
        </a:xfrm>
      </p:grpSpPr>
      <p:sp>
        <p:nvSpPr>
          <p:cNvPr id="35" name="Google Shape;35;p6"/>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 name="Google Shape;36;p6"/>
          <p:cNvSpPr/>
          <p:nvPr/>
        </p:nvSpPr>
        <p:spPr>
          <a:xfrm flipH="1" rot="-5400000">
            <a:off x="1856571" y="-111632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2"/>
        </a:solidFill>
      </p:bgPr>
    </p:bg>
    <p:spTree>
      <p:nvGrpSpPr>
        <p:cNvPr id="37" name="Shape 37"/>
        <p:cNvGrpSpPr/>
        <p:nvPr/>
      </p:nvGrpSpPr>
      <p:grpSpPr>
        <a:xfrm>
          <a:off x="0" y="0"/>
          <a:ext cx="0" cy="0"/>
          <a:chOff x="0" y="0"/>
          <a:chExt cx="0" cy="0"/>
        </a:xfrm>
      </p:grpSpPr>
      <p:sp>
        <p:nvSpPr>
          <p:cNvPr id="38" name="Google Shape;38;p7"/>
          <p:cNvSpPr txBox="1"/>
          <p:nvPr>
            <p:ph type="title"/>
          </p:nvPr>
        </p:nvSpPr>
        <p:spPr>
          <a:xfrm>
            <a:off x="4572000" y="1479550"/>
            <a:ext cx="3858900" cy="478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Font typeface="Bevan"/>
              <a:buNone/>
              <a:defRPr>
                <a:latin typeface="Bevan"/>
                <a:ea typeface="Bevan"/>
                <a:cs typeface="Bevan"/>
                <a:sym typeface="Bevan"/>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39" name="Google Shape;39;p7"/>
          <p:cNvSpPr txBox="1"/>
          <p:nvPr>
            <p:ph idx="1" type="subTitle"/>
          </p:nvPr>
        </p:nvSpPr>
        <p:spPr>
          <a:xfrm>
            <a:off x="4572000" y="1957750"/>
            <a:ext cx="3858900" cy="861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Dosis"/>
              <a:buNone/>
              <a:defRPr sz="1600">
                <a:latin typeface="Dosis"/>
                <a:ea typeface="Dosis"/>
                <a:cs typeface="Dosis"/>
                <a:sym typeface="Dosis"/>
              </a:defRPr>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
        <p:nvSpPr>
          <p:cNvPr id="40" name="Google Shape;40;p7"/>
          <p:cNvSpPr/>
          <p:nvPr/>
        </p:nvSpPr>
        <p:spPr>
          <a:xfrm rot="3377950">
            <a:off x="4887814" y="-1238852"/>
            <a:ext cx="2966427" cy="2973492"/>
          </a:xfrm>
          <a:custGeom>
            <a:rect b="b" l="l" r="r" t="t"/>
            <a:pathLst>
              <a:path extrusionOk="0" h="8861" w="8840">
                <a:moveTo>
                  <a:pt x="5139" y="1"/>
                </a:moveTo>
                <a:cubicBezTo>
                  <a:pt x="4736" y="1"/>
                  <a:pt x="4334" y="100"/>
                  <a:pt x="3967" y="271"/>
                </a:cubicBezTo>
                <a:cubicBezTo>
                  <a:pt x="3960" y="274"/>
                  <a:pt x="3952" y="279"/>
                  <a:pt x="3945" y="282"/>
                </a:cubicBezTo>
                <a:cubicBezTo>
                  <a:pt x="3941" y="280"/>
                  <a:pt x="3936" y="279"/>
                  <a:pt x="3930" y="279"/>
                </a:cubicBezTo>
                <a:cubicBezTo>
                  <a:pt x="3926" y="279"/>
                  <a:pt x="3922" y="280"/>
                  <a:pt x="3919" y="280"/>
                </a:cubicBezTo>
                <a:cubicBezTo>
                  <a:pt x="3641" y="319"/>
                  <a:pt x="3396" y="474"/>
                  <a:pt x="3174" y="638"/>
                </a:cubicBezTo>
                <a:cubicBezTo>
                  <a:pt x="2936" y="818"/>
                  <a:pt x="2720" y="1026"/>
                  <a:pt x="2507" y="1237"/>
                </a:cubicBezTo>
                <a:cubicBezTo>
                  <a:pt x="2270" y="1473"/>
                  <a:pt x="2082" y="1737"/>
                  <a:pt x="1907" y="2021"/>
                </a:cubicBezTo>
                <a:cubicBezTo>
                  <a:pt x="1770" y="2242"/>
                  <a:pt x="1614" y="2456"/>
                  <a:pt x="1501" y="2692"/>
                </a:cubicBezTo>
                <a:cubicBezTo>
                  <a:pt x="1399" y="2907"/>
                  <a:pt x="1315" y="3356"/>
                  <a:pt x="1644" y="3356"/>
                </a:cubicBezTo>
                <a:cubicBezTo>
                  <a:pt x="1662" y="3356"/>
                  <a:pt x="1681" y="3355"/>
                  <a:pt x="1702" y="3352"/>
                </a:cubicBezTo>
                <a:cubicBezTo>
                  <a:pt x="2050" y="3303"/>
                  <a:pt x="2383" y="3058"/>
                  <a:pt x="2673" y="2874"/>
                </a:cubicBezTo>
                <a:cubicBezTo>
                  <a:pt x="2914" y="2723"/>
                  <a:pt x="3154" y="2580"/>
                  <a:pt x="3413" y="2461"/>
                </a:cubicBezTo>
                <a:cubicBezTo>
                  <a:pt x="3490" y="2425"/>
                  <a:pt x="3642" y="2342"/>
                  <a:pt x="3753" y="2342"/>
                </a:cubicBezTo>
                <a:cubicBezTo>
                  <a:pt x="3776" y="2342"/>
                  <a:pt x="3798" y="2346"/>
                  <a:pt x="3817" y="2354"/>
                </a:cubicBezTo>
                <a:cubicBezTo>
                  <a:pt x="3941" y="2413"/>
                  <a:pt x="3641" y="2837"/>
                  <a:pt x="3600" y="2889"/>
                </a:cubicBezTo>
                <a:cubicBezTo>
                  <a:pt x="3415" y="3128"/>
                  <a:pt x="3174" y="3322"/>
                  <a:pt x="2941" y="3513"/>
                </a:cubicBezTo>
                <a:cubicBezTo>
                  <a:pt x="2704" y="3708"/>
                  <a:pt x="2477" y="3912"/>
                  <a:pt x="2257" y="4127"/>
                </a:cubicBezTo>
                <a:cubicBezTo>
                  <a:pt x="1770" y="4599"/>
                  <a:pt x="1351" y="5134"/>
                  <a:pt x="981" y="5699"/>
                </a:cubicBezTo>
                <a:cubicBezTo>
                  <a:pt x="592" y="6295"/>
                  <a:pt x="331" y="6979"/>
                  <a:pt x="182" y="7673"/>
                </a:cubicBezTo>
                <a:cubicBezTo>
                  <a:pt x="137" y="7884"/>
                  <a:pt x="75" y="8094"/>
                  <a:pt x="43" y="8309"/>
                </a:cubicBezTo>
                <a:cubicBezTo>
                  <a:pt x="21" y="8455"/>
                  <a:pt x="0" y="8631"/>
                  <a:pt x="79" y="8764"/>
                </a:cubicBezTo>
                <a:cubicBezTo>
                  <a:pt x="122" y="8835"/>
                  <a:pt x="191" y="8861"/>
                  <a:pt x="264" y="8861"/>
                </a:cubicBezTo>
                <a:cubicBezTo>
                  <a:pt x="328" y="8861"/>
                  <a:pt x="396" y="8841"/>
                  <a:pt x="452" y="8816"/>
                </a:cubicBezTo>
                <a:cubicBezTo>
                  <a:pt x="726" y="8694"/>
                  <a:pt x="982" y="8500"/>
                  <a:pt x="1225" y="8325"/>
                </a:cubicBezTo>
                <a:cubicBezTo>
                  <a:pt x="1750" y="7954"/>
                  <a:pt x="2241" y="7539"/>
                  <a:pt x="2733" y="7128"/>
                </a:cubicBezTo>
                <a:cubicBezTo>
                  <a:pt x="3243" y="6706"/>
                  <a:pt x="3757" y="6289"/>
                  <a:pt x="4312" y="5926"/>
                </a:cubicBezTo>
                <a:cubicBezTo>
                  <a:pt x="4586" y="5747"/>
                  <a:pt x="4870" y="5585"/>
                  <a:pt x="5164" y="5443"/>
                </a:cubicBezTo>
                <a:cubicBezTo>
                  <a:pt x="5189" y="5430"/>
                  <a:pt x="5343" y="5337"/>
                  <a:pt x="5403" y="5337"/>
                </a:cubicBezTo>
                <a:cubicBezTo>
                  <a:pt x="5412" y="5337"/>
                  <a:pt x="5420" y="5339"/>
                  <a:pt x="5424" y="5345"/>
                </a:cubicBezTo>
                <a:cubicBezTo>
                  <a:pt x="5454" y="5392"/>
                  <a:pt x="5427" y="5504"/>
                  <a:pt x="5424" y="5555"/>
                </a:cubicBezTo>
                <a:cubicBezTo>
                  <a:pt x="5413" y="5721"/>
                  <a:pt x="5438" y="5901"/>
                  <a:pt x="5568" y="6018"/>
                </a:cubicBezTo>
                <a:cubicBezTo>
                  <a:pt x="5624" y="6069"/>
                  <a:pt x="5691" y="6088"/>
                  <a:pt x="5761" y="6088"/>
                </a:cubicBezTo>
                <a:cubicBezTo>
                  <a:pt x="5827" y="6088"/>
                  <a:pt x="5894" y="6071"/>
                  <a:pt x="5955" y="6046"/>
                </a:cubicBezTo>
                <a:cubicBezTo>
                  <a:pt x="6289" y="5906"/>
                  <a:pt x="6553" y="5598"/>
                  <a:pt x="6793" y="5339"/>
                </a:cubicBezTo>
                <a:cubicBezTo>
                  <a:pt x="6968" y="5150"/>
                  <a:pt x="7106" y="4927"/>
                  <a:pt x="7269" y="4727"/>
                </a:cubicBezTo>
                <a:cubicBezTo>
                  <a:pt x="7497" y="4449"/>
                  <a:pt x="7743" y="4184"/>
                  <a:pt x="7985" y="3917"/>
                </a:cubicBezTo>
                <a:cubicBezTo>
                  <a:pt x="8197" y="3681"/>
                  <a:pt x="8404" y="3432"/>
                  <a:pt x="8579" y="3166"/>
                </a:cubicBezTo>
                <a:cubicBezTo>
                  <a:pt x="8656" y="3046"/>
                  <a:pt x="8840" y="2746"/>
                  <a:pt x="8631" y="2652"/>
                </a:cubicBezTo>
                <a:cubicBezTo>
                  <a:pt x="8590" y="2633"/>
                  <a:pt x="8546" y="2626"/>
                  <a:pt x="8499" y="2626"/>
                </a:cubicBezTo>
                <a:cubicBezTo>
                  <a:pt x="8375" y="2626"/>
                  <a:pt x="8238" y="2676"/>
                  <a:pt x="8127" y="2691"/>
                </a:cubicBezTo>
                <a:cubicBezTo>
                  <a:pt x="7944" y="2714"/>
                  <a:pt x="7762" y="2746"/>
                  <a:pt x="7580" y="2774"/>
                </a:cubicBezTo>
                <a:cubicBezTo>
                  <a:pt x="7335" y="2810"/>
                  <a:pt x="7075" y="2850"/>
                  <a:pt x="6819" y="2850"/>
                </a:cubicBezTo>
                <a:cubicBezTo>
                  <a:pt x="6654" y="2850"/>
                  <a:pt x="6490" y="2833"/>
                  <a:pt x="6334" y="2789"/>
                </a:cubicBezTo>
                <a:cubicBezTo>
                  <a:pt x="6175" y="2743"/>
                  <a:pt x="6034" y="2647"/>
                  <a:pt x="5977" y="2487"/>
                </a:cubicBezTo>
                <a:cubicBezTo>
                  <a:pt x="5913" y="2301"/>
                  <a:pt x="5958" y="2075"/>
                  <a:pt x="6000" y="1890"/>
                </a:cubicBezTo>
                <a:cubicBezTo>
                  <a:pt x="6088" y="1510"/>
                  <a:pt x="6276" y="1145"/>
                  <a:pt x="6301" y="752"/>
                </a:cubicBezTo>
                <a:cubicBezTo>
                  <a:pt x="6327" y="353"/>
                  <a:pt x="6031" y="145"/>
                  <a:pt x="5674" y="62"/>
                </a:cubicBezTo>
                <a:cubicBezTo>
                  <a:pt x="5497" y="20"/>
                  <a:pt x="5318" y="1"/>
                  <a:pt x="51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p:nvPr/>
        </p:nvSpPr>
        <p:spPr>
          <a:xfrm rot="-5400000">
            <a:off x="2196116" y="-1289368"/>
            <a:ext cx="4018751" cy="9877034"/>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713225" y="743900"/>
            <a:ext cx="4958100" cy="859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Font typeface="Bevan"/>
              <a:buNone/>
              <a:defRPr>
                <a:latin typeface="Bevan"/>
                <a:ea typeface="Bevan"/>
                <a:cs typeface="Bevan"/>
                <a:sym typeface="Bevan"/>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idx="1" type="subTitle"/>
          </p:nvPr>
        </p:nvSpPr>
        <p:spPr>
          <a:xfrm>
            <a:off x="4926575" y="1289075"/>
            <a:ext cx="3504300" cy="199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47" name="Google Shape;47;p9"/>
          <p:cNvSpPr txBox="1"/>
          <p:nvPr>
            <p:ph type="title"/>
          </p:nvPr>
        </p:nvSpPr>
        <p:spPr>
          <a:xfrm>
            <a:off x="713225" y="1862400"/>
            <a:ext cx="3653400" cy="478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800"/>
              <a:buFont typeface="Bevan"/>
              <a:buNone/>
              <a:defRPr>
                <a:latin typeface="Bevan"/>
                <a:ea typeface="Bevan"/>
                <a:cs typeface="Bevan"/>
                <a:sym typeface="Bevan"/>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48" name="Google Shape;48;p9"/>
          <p:cNvSpPr txBox="1"/>
          <p:nvPr>
            <p:ph idx="2" type="subTitle"/>
          </p:nvPr>
        </p:nvSpPr>
        <p:spPr>
          <a:xfrm>
            <a:off x="713225" y="2340600"/>
            <a:ext cx="3653400" cy="94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49" name="Google Shape;49;p9"/>
          <p:cNvSpPr/>
          <p:nvPr/>
        </p:nvSpPr>
        <p:spPr>
          <a:xfrm flipH="1" rot="5400000">
            <a:off x="2875291" y="-1310893"/>
            <a:ext cx="4018751" cy="9877034"/>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2"/>
        </a:solidFill>
      </p:bgPr>
    </p:bg>
    <p:spTree>
      <p:nvGrpSpPr>
        <p:cNvPr id="50" name="Shape 50"/>
        <p:cNvGrpSpPr/>
        <p:nvPr/>
      </p:nvGrpSpPr>
      <p:grpSpPr>
        <a:xfrm>
          <a:off x="0" y="0"/>
          <a:ext cx="0" cy="0"/>
          <a:chOff x="0" y="0"/>
          <a:chExt cx="0" cy="0"/>
        </a:xfrm>
      </p:grpSpPr>
      <p:sp>
        <p:nvSpPr>
          <p:cNvPr id="51" name="Google Shape;51;p10"/>
          <p:cNvSpPr/>
          <p:nvPr/>
        </p:nvSpPr>
        <p:spPr>
          <a:xfrm>
            <a:off x="-320825" y="-374325"/>
            <a:ext cx="2254819" cy="5579085"/>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25"/>
            <a:ext cx="7717500" cy="478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2800"/>
              <a:buFont typeface="Bevan"/>
              <a:buNone/>
              <a:defRPr sz="2800">
                <a:solidFill>
                  <a:schemeClr val="dk2"/>
                </a:solidFill>
                <a:latin typeface="Bevan"/>
                <a:ea typeface="Bevan"/>
                <a:cs typeface="Bevan"/>
                <a:sym typeface="Bevan"/>
              </a:defRPr>
            </a:lvl1pPr>
            <a:lvl2pPr lvl="1" rtl="0" algn="ctr">
              <a:spcBef>
                <a:spcPts val="0"/>
              </a:spcBef>
              <a:spcAft>
                <a:spcPts val="0"/>
              </a:spcAft>
              <a:buClr>
                <a:schemeClr val="dk1"/>
              </a:buClr>
              <a:buSzPts val="2800"/>
              <a:buNone/>
              <a:defRPr sz="2800">
                <a:solidFill>
                  <a:schemeClr val="dk1"/>
                </a:solidFill>
              </a:defRPr>
            </a:lvl2pPr>
            <a:lvl3pPr lvl="2" rtl="0" algn="ctr">
              <a:spcBef>
                <a:spcPts val="0"/>
              </a:spcBef>
              <a:spcAft>
                <a:spcPts val="0"/>
              </a:spcAft>
              <a:buClr>
                <a:schemeClr val="dk1"/>
              </a:buClr>
              <a:buSzPts val="2800"/>
              <a:buNone/>
              <a:defRPr sz="2800">
                <a:solidFill>
                  <a:schemeClr val="dk1"/>
                </a:solidFill>
              </a:defRPr>
            </a:lvl3pPr>
            <a:lvl4pPr lvl="3" rtl="0" algn="ctr">
              <a:spcBef>
                <a:spcPts val="0"/>
              </a:spcBef>
              <a:spcAft>
                <a:spcPts val="0"/>
              </a:spcAft>
              <a:buClr>
                <a:schemeClr val="dk1"/>
              </a:buClr>
              <a:buSzPts val="2800"/>
              <a:buNone/>
              <a:defRPr sz="2800">
                <a:solidFill>
                  <a:schemeClr val="dk1"/>
                </a:solidFill>
              </a:defRPr>
            </a:lvl4pPr>
            <a:lvl5pPr lvl="4" rtl="0" algn="ctr">
              <a:spcBef>
                <a:spcPts val="0"/>
              </a:spcBef>
              <a:spcAft>
                <a:spcPts val="0"/>
              </a:spcAft>
              <a:buClr>
                <a:schemeClr val="dk1"/>
              </a:buClr>
              <a:buSzPts val="2800"/>
              <a:buNone/>
              <a:defRPr sz="2800">
                <a:solidFill>
                  <a:schemeClr val="dk1"/>
                </a:solidFill>
              </a:defRPr>
            </a:lvl5pPr>
            <a:lvl6pPr lvl="5" rtl="0" algn="ctr">
              <a:spcBef>
                <a:spcPts val="0"/>
              </a:spcBef>
              <a:spcAft>
                <a:spcPts val="0"/>
              </a:spcAft>
              <a:buClr>
                <a:schemeClr val="dk1"/>
              </a:buClr>
              <a:buSzPts val="2800"/>
              <a:buNone/>
              <a:defRPr sz="2800">
                <a:solidFill>
                  <a:schemeClr val="dk1"/>
                </a:solidFill>
              </a:defRPr>
            </a:lvl6pPr>
            <a:lvl7pPr lvl="6" rtl="0" algn="ctr">
              <a:spcBef>
                <a:spcPts val="0"/>
              </a:spcBef>
              <a:spcAft>
                <a:spcPts val="0"/>
              </a:spcAft>
              <a:buClr>
                <a:schemeClr val="dk1"/>
              </a:buClr>
              <a:buSzPts val="2800"/>
              <a:buNone/>
              <a:defRPr sz="2800">
                <a:solidFill>
                  <a:schemeClr val="dk1"/>
                </a:solidFill>
              </a:defRPr>
            </a:lvl7pPr>
            <a:lvl8pPr lvl="7" rtl="0" algn="ctr">
              <a:spcBef>
                <a:spcPts val="0"/>
              </a:spcBef>
              <a:spcAft>
                <a:spcPts val="0"/>
              </a:spcAft>
              <a:buClr>
                <a:schemeClr val="dk1"/>
              </a:buClr>
              <a:buSzPts val="2800"/>
              <a:buNone/>
              <a:defRPr sz="2800">
                <a:solidFill>
                  <a:schemeClr val="dk1"/>
                </a:solidFill>
              </a:defRPr>
            </a:lvl8pPr>
            <a:lvl9pPr lvl="8" rtl="0" algn="ctr">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13250" y="118302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Dosis"/>
              <a:buChar char="●"/>
              <a:defRPr sz="1800">
                <a:solidFill>
                  <a:schemeClr val="lt1"/>
                </a:solidFill>
                <a:latin typeface="Dosis"/>
                <a:ea typeface="Dosis"/>
                <a:cs typeface="Dosis"/>
                <a:sym typeface="Dosis"/>
              </a:defRPr>
            </a:lvl1pPr>
            <a:lvl2pPr indent="-317500" lvl="1" marL="9144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2pPr>
            <a:lvl3pPr indent="-317500" lvl="2" marL="13716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3pPr>
            <a:lvl4pPr indent="-317500" lvl="3" marL="18288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4pPr>
            <a:lvl5pPr indent="-317500" lvl="4" marL="22860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5pPr>
            <a:lvl6pPr indent="-317500" lvl="5" marL="27432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6pPr>
            <a:lvl7pPr indent="-317500" lvl="6" marL="32004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7pPr>
            <a:lvl8pPr indent="-317500" lvl="7" marL="36576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8pPr>
            <a:lvl9pPr indent="-317500" lvl="8" marL="4114800">
              <a:lnSpc>
                <a:spcPct val="115000"/>
              </a:lnSpc>
              <a:spcBef>
                <a:spcPts val="1600"/>
              </a:spcBef>
              <a:spcAft>
                <a:spcPts val="1600"/>
              </a:spcAft>
              <a:buClr>
                <a:schemeClr val="lt1"/>
              </a:buClr>
              <a:buSzPts val="1400"/>
              <a:buFont typeface="Dosis"/>
              <a:buChar char="■"/>
              <a:defRPr>
                <a:solidFill>
                  <a:schemeClr val="lt1"/>
                </a:solidFill>
                <a:latin typeface="Dosis"/>
                <a:ea typeface="Dosis"/>
                <a:cs typeface="Dosis"/>
                <a:sym typeface="Dosi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8.xml"/><Relationship Id="rId3"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3.png"/><Relationship Id="rId7" Type="http://schemas.openxmlformats.org/officeDocument/2006/relationships/image" Target="../media/image7.png"/><Relationship Id="rId8" Type="http://schemas.openxmlformats.org/officeDocument/2006/relationships/image" Target="../media/image6.png"/><Relationship Id="rId11" Type="http://schemas.openxmlformats.org/officeDocument/2006/relationships/image" Target="../media/image12.png"/><Relationship Id="rId10" Type="http://schemas.openxmlformats.org/officeDocument/2006/relationships/image" Target="../media/image18.png"/><Relationship Id="rId13" Type="http://schemas.openxmlformats.org/officeDocument/2006/relationships/image" Target="../media/image15.png"/><Relationship Id="rId12" Type="http://schemas.openxmlformats.org/officeDocument/2006/relationships/image" Target="../media/image4.png"/><Relationship Id="rId14"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9.xml"/><Relationship Id="rId3"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22.png"/><Relationship Id="rId5" Type="http://schemas.openxmlformats.org/officeDocument/2006/relationships/image" Target="../media/image9.png"/><Relationship Id="rId6" Type="http://schemas.openxmlformats.org/officeDocument/2006/relationships/image" Target="../media/image14.png"/><Relationship Id="rId7" Type="http://schemas.openxmlformats.org/officeDocument/2006/relationships/image" Target="../media/image20.png"/><Relationship Id="rId8" Type="http://schemas.openxmlformats.org/officeDocument/2006/relationships/image" Target="../media/image25.png"/><Relationship Id="rId11" Type="http://schemas.openxmlformats.org/officeDocument/2006/relationships/image" Target="../media/image24.png"/><Relationship Id="rId10" Type="http://schemas.openxmlformats.org/officeDocument/2006/relationships/image" Target="../media/image19.png"/><Relationship Id="rId13" Type="http://schemas.openxmlformats.org/officeDocument/2006/relationships/image" Target="../media/image21.png"/><Relationship Id="rId12" Type="http://schemas.openxmlformats.org/officeDocument/2006/relationships/image" Target="../media/image23.png"/><Relationship Id="rId14"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1"/>
          <p:cNvSpPr/>
          <p:nvPr/>
        </p:nvSpPr>
        <p:spPr>
          <a:xfrm>
            <a:off x="1696500" y="1818225"/>
            <a:ext cx="3900255" cy="742252"/>
          </a:xfrm>
          <a:custGeom>
            <a:rect b="b" l="l" r="r" t="t"/>
            <a:pathLst>
              <a:path extrusionOk="0" h="2907" w="12767">
                <a:moveTo>
                  <a:pt x="0" y="1"/>
                </a:moveTo>
                <a:lnTo>
                  <a:pt x="739" y="1454"/>
                </a:lnTo>
                <a:lnTo>
                  <a:pt x="0" y="2907"/>
                </a:lnTo>
                <a:lnTo>
                  <a:pt x="12767" y="2907"/>
                </a:lnTo>
                <a:lnTo>
                  <a:pt x="12030" y="1454"/>
                </a:lnTo>
                <a:lnTo>
                  <a:pt x="1276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1"/>
          <p:cNvSpPr txBox="1"/>
          <p:nvPr>
            <p:ph type="ctrTitle"/>
          </p:nvPr>
        </p:nvSpPr>
        <p:spPr>
          <a:xfrm>
            <a:off x="637030" y="930688"/>
            <a:ext cx="5866800" cy="167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NBA-ALLSTAR</a:t>
            </a:r>
            <a:endParaRPr/>
          </a:p>
          <a:p>
            <a:pPr indent="0" lvl="0" marL="0" rtl="0" algn="ctr">
              <a:spcBef>
                <a:spcPts val="0"/>
              </a:spcBef>
              <a:spcAft>
                <a:spcPts val="0"/>
              </a:spcAft>
              <a:buNone/>
            </a:pPr>
            <a:r>
              <a:rPr lang="en"/>
              <a:t> </a:t>
            </a:r>
            <a:r>
              <a:rPr lang="en" sz="4500"/>
              <a:t>2020-2021</a:t>
            </a:r>
            <a:endParaRPr sz="4500"/>
          </a:p>
        </p:txBody>
      </p:sp>
      <p:grpSp>
        <p:nvGrpSpPr>
          <p:cNvPr id="312" name="Google Shape;312;p31"/>
          <p:cNvGrpSpPr/>
          <p:nvPr/>
        </p:nvGrpSpPr>
        <p:grpSpPr>
          <a:xfrm>
            <a:off x="6482665" y="1572647"/>
            <a:ext cx="1896272" cy="1892729"/>
            <a:chOff x="1368338" y="859363"/>
            <a:chExt cx="562375" cy="562425"/>
          </a:xfrm>
        </p:grpSpPr>
        <p:sp>
          <p:nvSpPr>
            <p:cNvPr id="313" name="Google Shape;313;p31"/>
            <p:cNvSpPr/>
            <p:nvPr/>
          </p:nvSpPr>
          <p:spPr>
            <a:xfrm>
              <a:off x="1458338" y="862238"/>
              <a:ext cx="151225" cy="201825"/>
            </a:xfrm>
            <a:custGeom>
              <a:rect b="b" l="l" r="r" t="t"/>
              <a:pathLst>
                <a:path extrusionOk="0" h="8073" w="6049">
                  <a:moveTo>
                    <a:pt x="6049" y="1"/>
                  </a:moveTo>
                  <a:cubicBezTo>
                    <a:pt x="3785" y="325"/>
                    <a:pt x="1675" y="1337"/>
                    <a:pt x="0" y="2896"/>
                  </a:cubicBezTo>
                  <a:cubicBezTo>
                    <a:pt x="954" y="4463"/>
                    <a:pt x="1502" y="6241"/>
                    <a:pt x="1589" y="8072"/>
                  </a:cubicBezTo>
                  <a:cubicBezTo>
                    <a:pt x="2322" y="8010"/>
                    <a:pt x="3064" y="7966"/>
                    <a:pt x="3816" y="7945"/>
                  </a:cubicBezTo>
                  <a:cubicBezTo>
                    <a:pt x="4155" y="4499"/>
                    <a:pt x="4965" y="1651"/>
                    <a:pt x="60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1"/>
            <p:cNvSpPr/>
            <p:nvPr/>
          </p:nvSpPr>
          <p:spPr>
            <a:xfrm>
              <a:off x="1663313" y="896313"/>
              <a:ext cx="267100" cy="228900"/>
            </a:xfrm>
            <a:custGeom>
              <a:rect b="b" l="l" r="r" t="t"/>
              <a:pathLst>
                <a:path extrusionOk="0" h="9156" w="10684">
                  <a:moveTo>
                    <a:pt x="5479" y="1334"/>
                  </a:moveTo>
                  <a:cubicBezTo>
                    <a:pt x="5700" y="1334"/>
                    <a:pt x="5880" y="1514"/>
                    <a:pt x="5880" y="1735"/>
                  </a:cubicBezTo>
                  <a:cubicBezTo>
                    <a:pt x="5880" y="1958"/>
                    <a:pt x="5700" y="2136"/>
                    <a:pt x="5479" y="2136"/>
                  </a:cubicBezTo>
                  <a:cubicBezTo>
                    <a:pt x="5258" y="2136"/>
                    <a:pt x="5078" y="1958"/>
                    <a:pt x="5078" y="1735"/>
                  </a:cubicBezTo>
                  <a:cubicBezTo>
                    <a:pt x="5078" y="1514"/>
                    <a:pt x="5258" y="1334"/>
                    <a:pt x="5479" y="1334"/>
                  </a:cubicBezTo>
                  <a:close/>
                  <a:moveTo>
                    <a:pt x="6552" y="2270"/>
                  </a:moveTo>
                  <a:cubicBezTo>
                    <a:pt x="6655" y="2270"/>
                    <a:pt x="6757" y="2309"/>
                    <a:pt x="6837" y="2389"/>
                  </a:cubicBezTo>
                  <a:cubicBezTo>
                    <a:pt x="8077" y="3628"/>
                    <a:pt x="8987" y="5162"/>
                    <a:pt x="9482" y="6848"/>
                  </a:cubicBezTo>
                  <a:cubicBezTo>
                    <a:pt x="9545" y="7060"/>
                    <a:pt x="9422" y="7283"/>
                    <a:pt x="9208" y="7346"/>
                  </a:cubicBezTo>
                  <a:cubicBezTo>
                    <a:pt x="9172" y="7355"/>
                    <a:pt x="9134" y="7360"/>
                    <a:pt x="9096" y="7360"/>
                  </a:cubicBezTo>
                  <a:cubicBezTo>
                    <a:pt x="8915" y="7360"/>
                    <a:pt x="8759" y="7243"/>
                    <a:pt x="8709" y="7070"/>
                  </a:cubicBezTo>
                  <a:cubicBezTo>
                    <a:pt x="8252" y="5515"/>
                    <a:pt x="7413" y="4102"/>
                    <a:pt x="6267" y="2956"/>
                  </a:cubicBezTo>
                  <a:cubicBezTo>
                    <a:pt x="6109" y="2799"/>
                    <a:pt x="6111" y="2545"/>
                    <a:pt x="6267" y="2389"/>
                  </a:cubicBezTo>
                  <a:cubicBezTo>
                    <a:pt x="6347" y="2309"/>
                    <a:pt x="6449" y="2270"/>
                    <a:pt x="6552" y="2270"/>
                  </a:cubicBezTo>
                  <a:close/>
                  <a:moveTo>
                    <a:pt x="5020" y="0"/>
                  </a:moveTo>
                  <a:cubicBezTo>
                    <a:pt x="2293" y="1591"/>
                    <a:pt x="488" y="3989"/>
                    <a:pt x="0" y="6659"/>
                  </a:cubicBezTo>
                  <a:cubicBezTo>
                    <a:pt x="793" y="6711"/>
                    <a:pt x="1579" y="6784"/>
                    <a:pt x="2348" y="6882"/>
                  </a:cubicBezTo>
                  <a:cubicBezTo>
                    <a:pt x="5654" y="7300"/>
                    <a:pt x="8512" y="8086"/>
                    <a:pt x="10684" y="9155"/>
                  </a:cubicBezTo>
                  <a:cubicBezTo>
                    <a:pt x="10472" y="5339"/>
                    <a:pt x="8339" y="1894"/>
                    <a:pt x="50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1"/>
            <p:cNvSpPr/>
            <p:nvPr/>
          </p:nvSpPr>
          <p:spPr>
            <a:xfrm>
              <a:off x="1573913" y="859363"/>
              <a:ext cx="193950" cy="202275"/>
            </a:xfrm>
            <a:custGeom>
              <a:rect b="b" l="l" r="r" t="t"/>
              <a:pathLst>
                <a:path extrusionOk="0" h="8091" w="7758">
                  <a:moveTo>
                    <a:pt x="3045" y="0"/>
                  </a:moveTo>
                  <a:cubicBezTo>
                    <a:pt x="3039" y="0"/>
                    <a:pt x="3034" y="0"/>
                    <a:pt x="3028" y="0"/>
                  </a:cubicBezTo>
                  <a:cubicBezTo>
                    <a:pt x="2855" y="0"/>
                    <a:pt x="2682" y="5"/>
                    <a:pt x="2512" y="12"/>
                  </a:cubicBezTo>
                  <a:cubicBezTo>
                    <a:pt x="1322" y="1334"/>
                    <a:pt x="376" y="4362"/>
                    <a:pt x="1" y="8043"/>
                  </a:cubicBezTo>
                  <a:cubicBezTo>
                    <a:pt x="205" y="8040"/>
                    <a:pt x="412" y="8036"/>
                    <a:pt x="618" y="8036"/>
                  </a:cubicBezTo>
                  <a:lnTo>
                    <a:pt x="702" y="8036"/>
                  </a:lnTo>
                  <a:cubicBezTo>
                    <a:pt x="1397" y="8036"/>
                    <a:pt x="2084" y="8057"/>
                    <a:pt x="2769" y="8091"/>
                  </a:cubicBezTo>
                  <a:cubicBezTo>
                    <a:pt x="3238" y="5308"/>
                    <a:pt x="5028" y="2778"/>
                    <a:pt x="7757" y="1043"/>
                  </a:cubicBezTo>
                  <a:cubicBezTo>
                    <a:pt x="6282" y="356"/>
                    <a:pt x="4673" y="0"/>
                    <a:pt x="30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1"/>
            <p:cNvSpPr/>
            <p:nvPr/>
          </p:nvSpPr>
          <p:spPr>
            <a:xfrm>
              <a:off x="1374413" y="949163"/>
              <a:ext cx="103650" cy="133500"/>
            </a:xfrm>
            <a:custGeom>
              <a:rect b="b" l="l" r="r" t="t"/>
              <a:pathLst>
                <a:path extrusionOk="0" h="5340" w="4146">
                  <a:moveTo>
                    <a:pt x="2776" y="1"/>
                  </a:moveTo>
                  <a:cubicBezTo>
                    <a:pt x="1382" y="1495"/>
                    <a:pt x="421" y="3341"/>
                    <a:pt x="1" y="5340"/>
                  </a:cubicBezTo>
                  <a:cubicBezTo>
                    <a:pt x="1173" y="5078"/>
                    <a:pt x="2358" y="4874"/>
                    <a:pt x="3552" y="4734"/>
                  </a:cubicBezTo>
                  <a:cubicBezTo>
                    <a:pt x="3749" y="4710"/>
                    <a:pt x="3949" y="4694"/>
                    <a:pt x="4146" y="4674"/>
                  </a:cubicBezTo>
                  <a:cubicBezTo>
                    <a:pt x="4064" y="3028"/>
                    <a:pt x="3595" y="1428"/>
                    <a:pt x="27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p:nvPr/>
          </p:nvSpPr>
          <p:spPr>
            <a:xfrm>
              <a:off x="1410088" y="1081038"/>
              <a:ext cx="185125" cy="335475"/>
            </a:xfrm>
            <a:custGeom>
              <a:rect b="b" l="l" r="r" t="t"/>
              <a:pathLst>
                <a:path extrusionOk="0" h="13419" w="7405">
                  <a:moveTo>
                    <a:pt x="5679" y="0"/>
                  </a:moveTo>
                  <a:lnTo>
                    <a:pt x="5679" y="0"/>
                  </a:lnTo>
                  <a:cubicBezTo>
                    <a:pt x="4963" y="24"/>
                    <a:pt x="4254" y="65"/>
                    <a:pt x="3555" y="123"/>
                  </a:cubicBezTo>
                  <a:lnTo>
                    <a:pt x="3555" y="228"/>
                  </a:lnTo>
                  <a:cubicBezTo>
                    <a:pt x="3555" y="3850"/>
                    <a:pt x="2142" y="7005"/>
                    <a:pt x="1" y="8269"/>
                  </a:cubicBezTo>
                  <a:cubicBezTo>
                    <a:pt x="1644" y="10941"/>
                    <a:pt x="4329" y="12805"/>
                    <a:pt x="7404" y="13418"/>
                  </a:cubicBezTo>
                  <a:lnTo>
                    <a:pt x="7390" y="13389"/>
                  </a:lnTo>
                  <a:cubicBezTo>
                    <a:pt x="6246" y="10931"/>
                    <a:pt x="5564" y="6993"/>
                    <a:pt x="5564" y="2852"/>
                  </a:cubicBezTo>
                  <a:cubicBezTo>
                    <a:pt x="5564" y="1872"/>
                    <a:pt x="5607" y="918"/>
                    <a:pt x="56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1"/>
            <p:cNvSpPr/>
            <p:nvPr/>
          </p:nvSpPr>
          <p:spPr>
            <a:xfrm>
              <a:off x="1659638" y="1082713"/>
              <a:ext cx="271075" cy="250650"/>
            </a:xfrm>
            <a:custGeom>
              <a:rect b="b" l="l" r="r" t="t"/>
              <a:pathLst>
                <a:path extrusionOk="0" h="10026" w="10843">
                  <a:moveTo>
                    <a:pt x="37" y="0"/>
                  </a:moveTo>
                  <a:cubicBezTo>
                    <a:pt x="15" y="265"/>
                    <a:pt x="1" y="498"/>
                    <a:pt x="1" y="707"/>
                  </a:cubicBezTo>
                  <a:cubicBezTo>
                    <a:pt x="1" y="4797"/>
                    <a:pt x="3117" y="8512"/>
                    <a:pt x="7779" y="10026"/>
                  </a:cubicBezTo>
                  <a:cubicBezTo>
                    <a:pt x="9682" y="8014"/>
                    <a:pt x="10773" y="5371"/>
                    <a:pt x="10843" y="2605"/>
                  </a:cubicBezTo>
                  <a:cubicBezTo>
                    <a:pt x="8738" y="1493"/>
                    <a:pt x="5756" y="647"/>
                    <a:pt x="2394" y="221"/>
                  </a:cubicBezTo>
                  <a:cubicBezTo>
                    <a:pt x="1623" y="125"/>
                    <a:pt x="835" y="53"/>
                    <a:pt x="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1"/>
            <p:cNvSpPr/>
            <p:nvPr/>
          </p:nvSpPr>
          <p:spPr>
            <a:xfrm>
              <a:off x="1368338" y="1086063"/>
              <a:ext cx="110575" cy="184225"/>
            </a:xfrm>
            <a:custGeom>
              <a:rect b="b" l="l" r="r" t="t"/>
              <a:pathLst>
                <a:path extrusionOk="0" h="7369" w="4423">
                  <a:moveTo>
                    <a:pt x="4422" y="1"/>
                  </a:moveTo>
                  <a:cubicBezTo>
                    <a:pt x="4244" y="20"/>
                    <a:pt x="4067" y="35"/>
                    <a:pt x="3891" y="56"/>
                  </a:cubicBezTo>
                  <a:cubicBezTo>
                    <a:pt x="2615" y="205"/>
                    <a:pt x="1349" y="426"/>
                    <a:pt x="99" y="722"/>
                  </a:cubicBezTo>
                  <a:cubicBezTo>
                    <a:pt x="34" y="1205"/>
                    <a:pt x="3" y="1693"/>
                    <a:pt x="1" y="2180"/>
                  </a:cubicBezTo>
                  <a:cubicBezTo>
                    <a:pt x="1" y="3987"/>
                    <a:pt x="438" y="5768"/>
                    <a:pt x="1274" y="7368"/>
                  </a:cubicBezTo>
                  <a:cubicBezTo>
                    <a:pt x="3144" y="6251"/>
                    <a:pt x="4422" y="3312"/>
                    <a:pt x="4422" y="27"/>
                  </a:cubicBezTo>
                  <a:lnTo>
                    <a:pt x="44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1"/>
            <p:cNvSpPr/>
            <p:nvPr/>
          </p:nvSpPr>
          <p:spPr>
            <a:xfrm>
              <a:off x="1569238" y="1080313"/>
              <a:ext cx="268900" cy="341475"/>
            </a:xfrm>
            <a:custGeom>
              <a:rect b="b" l="l" r="r" t="t"/>
              <a:pathLst>
                <a:path extrusionOk="0" h="13659" w="10756">
                  <a:moveTo>
                    <a:pt x="805" y="0"/>
                  </a:moveTo>
                  <a:cubicBezTo>
                    <a:pt x="575" y="0"/>
                    <a:pt x="346" y="5"/>
                    <a:pt x="118" y="10"/>
                  </a:cubicBezTo>
                  <a:cubicBezTo>
                    <a:pt x="46" y="940"/>
                    <a:pt x="0" y="1899"/>
                    <a:pt x="0" y="2879"/>
                  </a:cubicBezTo>
                  <a:cubicBezTo>
                    <a:pt x="0" y="6911"/>
                    <a:pt x="656" y="10722"/>
                    <a:pt x="1752" y="13077"/>
                  </a:cubicBezTo>
                  <a:cubicBezTo>
                    <a:pt x="1848" y="13277"/>
                    <a:pt x="1935" y="13447"/>
                    <a:pt x="2019" y="13596"/>
                  </a:cubicBezTo>
                  <a:cubicBezTo>
                    <a:pt x="2415" y="13637"/>
                    <a:pt x="2817" y="13659"/>
                    <a:pt x="3215" y="13659"/>
                  </a:cubicBezTo>
                  <a:cubicBezTo>
                    <a:pt x="3219" y="13659"/>
                    <a:pt x="3222" y="13659"/>
                    <a:pt x="3225" y="13659"/>
                  </a:cubicBezTo>
                  <a:cubicBezTo>
                    <a:pt x="6009" y="13659"/>
                    <a:pt x="8694" y="12623"/>
                    <a:pt x="10756" y="10751"/>
                  </a:cubicBezTo>
                  <a:cubicBezTo>
                    <a:pt x="5981" y="9050"/>
                    <a:pt x="2814" y="5128"/>
                    <a:pt x="2814" y="803"/>
                  </a:cubicBezTo>
                  <a:cubicBezTo>
                    <a:pt x="2814" y="575"/>
                    <a:pt x="2826" y="332"/>
                    <a:pt x="2848" y="53"/>
                  </a:cubicBezTo>
                  <a:cubicBezTo>
                    <a:pt x="2199" y="22"/>
                    <a:pt x="1545" y="0"/>
                    <a:pt x="8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31"/>
          <p:cNvSpPr txBox="1"/>
          <p:nvPr>
            <p:ph idx="1" type="subTitle"/>
          </p:nvPr>
        </p:nvSpPr>
        <p:spPr>
          <a:xfrm>
            <a:off x="713225" y="2999799"/>
            <a:ext cx="5866800" cy="161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      Members     -</a:t>
            </a:r>
            <a:endParaRPr/>
          </a:p>
          <a:p>
            <a:pPr indent="0" lvl="0" marL="0" rtl="0" algn="ctr">
              <a:spcBef>
                <a:spcPts val="0"/>
              </a:spcBef>
              <a:spcAft>
                <a:spcPts val="0"/>
              </a:spcAft>
              <a:buNone/>
            </a:pPr>
            <a:r>
              <a:rPr lang="en"/>
              <a:t>Haixiao Lu, Runsheng Zhou, Tengnan Yao</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      </a:t>
            </a:r>
            <a:r>
              <a:rPr lang="en"/>
              <a:t>Instructor</a:t>
            </a:r>
            <a:r>
              <a:rPr lang="en"/>
              <a:t>     -</a:t>
            </a:r>
            <a:endParaRPr/>
          </a:p>
          <a:p>
            <a:pPr indent="0" lvl="0" marL="0" rtl="0" algn="ctr">
              <a:spcBef>
                <a:spcPts val="0"/>
              </a:spcBef>
              <a:spcAft>
                <a:spcPts val="0"/>
              </a:spcAft>
              <a:buNone/>
            </a:pPr>
            <a:r>
              <a:rPr lang="en"/>
              <a:t>Charles Nicholson</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0"/>
          <p:cNvSpPr/>
          <p:nvPr/>
        </p:nvSpPr>
        <p:spPr>
          <a:xfrm>
            <a:off x="1907225" y="2269200"/>
            <a:ext cx="1703548" cy="997717"/>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0"/>
          <p:cNvSpPr txBox="1"/>
          <p:nvPr>
            <p:ph type="ctrTitle"/>
          </p:nvPr>
        </p:nvSpPr>
        <p:spPr>
          <a:xfrm>
            <a:off x="3923941" y="1718525"/>
            <a:ext cx="4152600" cy="167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Data Preparation</a:t>
            </a:r>
            <a:endParaRPr sz="3200"/>
          </a:p>
        </p:txBody>
      </p:sp>
      <p:sp>
        <p:nvSpPr>
          <p:cNvPr id="404" name="Google Shape;404;p40"/>
          <p:cNvSpPr txBox="1"/>
          <p:nvPr>
            <p:ph idx="2" type="title"/>
          </p:nvPr>
        </p:nvSpPr>
        <p:spPr>
          <a:xfrm>
            <a:off x="1827537" y="2091225"/>
            <a:ext cx="1850700" cy="134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1"/>
          <p:cNvSpPr txBox="1"/>
          <p:nvPr>
            <p:ph idx="1" type="subTitle"/>
          </p:nvPr>
        </p:nvSpPr>
        <p:spPr>
          <a:xfrm>
            <a:off x="5793000" y="1456875"/>
            <a:ext cx="2637900" cy="5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Separate into 5 seasons</a:t>
            </a:r>
            <a:endParaRPr/>
          </a:p>
        </p:txBody>
      </p:sp>
      <p:sp>
        <p:nvSpPr>
          <p:cNvPr id="410" name="Google Shape;410;p41"/>
          <p:cNvSpPr txBox="1"/>
          <p:nvPr>
            <p:ph idx="2" type="subTitle"/>
          </p:nvPr>
        </p:nvSpPr>
        <p:spPr>
          <a:xfrm>
            <a:off x="5793000" y="2308800"/>
            <a:ext cx="2637900" cy="5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Deal with NAs.</a:t>
            </a:r>
            <a:endParaRPr/>
          </a:p>
        </p:txBody>
      </p:sp>
      <p:sp>
        <p:nvSpPr>
          <p:cNvPr id="411" name="Google Shape;411;p41"/>
          <p:cNvSpPr txBox="1"/>
          <p:nvPr>
            <p:ph idx="3" type="subTitle"/>
          </p:nvPr>
        </p:nvSpPr>
        <p:spPr>
          <a:xfrm>
            <a:off x="5793000" y="3160725"/>
            <a:ext cx="2637900" cy="5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Extract useful predictors</a:t>
            </a:r>
            <a:endParaRPr/>
          </a:p>
          <a:p>
            <a:pPr indent="0" lvl="0" marL="0" rtl="0" algn="l">
              <a:spcBef>
                <a:spcPts val="0"/>
              </a:spcBef>
              <a:spcAft>
                <a:spcPts val="0"/>
              </a:spcAft>
              <a:buNone/>
            </a:pPr>
            <a:r>
              <a:t/>
            </a:r>
            <a:endParaRPr/>
          </a:p>
        </p:txBody>
      </p:sp>
      <p:sp>
        <p:nvSpPr>
          <p:cNvPr id="412" name="Google Shape;412;p41"/>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Massage the data</a:t>
            </a:r>
            <a:endParaRPr/>
          </a:p>
        </p:txBody>
      </p:sp>
      <p:sp>
        <p:nvSpPr>
          <p:cNvPr id="413" name="Google Shape;413;p41"/>
          <p:cNvSpPr/>
          <p:nvPr/>
        </p:nvSpPr>
        <p:spPr>
          <a:xfrm>
            <a:off x="4803925" y="1476775"/>
            <a:ext cx="726150" cy="393375"/>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1"/>
          <p:cNvSpPr/>
          <p:nvPr/>
        </p:nvSpPr>
        <p:spPr>
          <a:xfrm>
            <a:off x="4803925" y="2329213"/>
            <a:ext cx="726150" cy="393375"/>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1"/>
          <p:cNvSpPr/>
          <p:nvPr/>
        </p:nvSpPr>
        <p:spPr>
          <a:xfrm>
            <a:off x="4803925" y="3184225"/>
            <a:ext cx="726150" cy="393375"/>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6" name="Google Shape;416;p41"/>
          <p:cNvGrpSpPr/>
          <p:nvPr/>
        </p:nvGrpSpPr>
        <p:grpSpPr>
          <a:xfrm>
            <a:off x="4886063" y="1364863"/>
            <a:ext cx="561875" cy="562550"/>
            <a:chOff x="3985238" y="1884288"/>
            <a:chExt cx="561875" cy="562550"/>
          </a:xfrm>
        </p:grpSpPr>
        <p:sp>
          <p:nvSpPr>
            <p:cNvPr id="417" name="Google Shape;417;p41"/>
            <p:cNvSpPr/>
            <p:nvPr/>
          </p:nvSpPr>
          <p:spPr>
            <a:xfrm>
              <a:off x="4025413" y="1995713"/>
              <a:ext cx="120350" cy="89725"/>
            </a:xfrm>
            <a:custGeom>
              <a:rect b="b" l="l" r="r" t="t"/>
              <a:pathLst>
                <a:path extrusionOk="0" h="3589" w="4814">
                  <a:moveTo>
                    <a:pt x="236" y="1"/>
                  </a:moveTo>
                  <a:cubicBezTo>
                    <a:pt x="92" y="65"/>
                    <a:pt x="1" y="207"/>
                    <a:pt x="1" y="366"/>
                  </a:cubicBezTo>
                  <a:lnTo>
                    <a:pt x="1" y="3177"/>
                  </a:lnTo>
                  <a:lnTo>
                    <a:pt x="3415" y="3177"/>
                  </a:lnTo>
                  <a:cubicBezTo>
                    <a:pt x="3910" y="3177"/>
                    <a:pt x="4396" y="3321"/>
                    <a:pt x="4814" y="3588"/>
                  </a:cubicBezTo>
                  <a:cubicBezTo>
                    <a:pt x="4081" y="1630"/>
                    <a:pt x="2315" y="246"/>
                    <a:pt x="2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1"/>
            <p:cNvSpPr/>
            <p:nvPr/>
          </p:nvSpPr>
          <p:spPr>
            <a:xfrm>
              <a:off x="4341763" y="2346363"/>
              <a:ext cx="75900" cy="100475"/>
            </a:xfrm>
            <a:custGeom>
              <a:rect b="b" l="l" r="r" t="t"/>
              <a:pathLst>
                <a:path extrusionOk="0" h="4019" w="3036">
                  <a:moveTo>
                    <a:pt x="1" y="1"/>
                  </a:moveTo>
                  <a:lnTo>
                    <a:pt x="1572" y="3771"/>
                  </a:lnTo>
                  <a:cubicBezTo>
                    <a:pt x="1635" y="3920"/>
                    <a:pt x="1781" y="4018"/>
                    <a:pt x="1945" y="4018"/>
                  </a:cubicBezTo>
                  <a:lnTo>
                    <a:pt x="2613" y="4018"/>
                  </a:lnTo>
                  <a:cubicBezTo>
                    <a:pt x="2747" y="4018"/>
                    <a:pt x="2872" y="3951"/>
                    <a:pt x="2947" y="3838"/>
                  </a:cubicBezTo>
                  <a:cubicBezTo>
                    <a:pt x="3021" y="3728"/>
                    <a:pt x="3035" y="3586"/>
                    <a:pt x="2983" y="3461"/>
                  </a:cubicBezTo>
                  <a:lnTo>
                    <a:pt x="154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1"/>
            <p:cNvSpPr/>
            <p:nvPr/>
          </p:nvSpPr>
          <p:spPr>
            <a:xfrm>
              <a:off x="4215663" y="2090938"/>
              <a:ext cx="40750" cy="99025"/>
            </a:xfrm>
            <a:custGeom>
              <a:rect b="b" l="l" r="r" t="t"/>
              <a:pathLst>
                <a:path extrusionOk="0" h="3961" w="1630">
                  <a:moveTo>
                    <a:pt x="1630" y="0"/>
                  </a:moveTo>
                  <a:cubicBezTo>
                    <a:pt x="683" y="185"/>
                    <a:pt x="1" y="1017"/>
                    <a:pt x="1" y="1980"/>
                  </a:cubicBezTo>
                  <a:cubicBezTo>
                    <a:pt x="1" y="2946"/>
                    <a:pt x="683" y="3775"/>
                    <a:pt x="1630" y="3960"/>
                  </a:cubicBezTo>
                  <a:lnTo>
                    <a:pt x="16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1"/>
            <p:cNvSpPr/>
            <p:nvPr/>
          </p:nvSpPr>
          <p:spPr>
            <a:xfrm>
              <a:off x="3985238" y="1954613"/>
              <a:ext cx="561875" cy="371650"/>
            </a:xfrm>
            <a:custGeom>
              <a:rect b="b" l="l" r="r" t="t"/>
              <a:pathLst>
                <a:path extrusionOk="0" h="14866" w="22475">
                  <a:moveTo>
                    <a:pt x="9637" y="2417"/>
                  </a:moveTo>
                  <a:cubicBezTo>
                    <a:pt x="9740" y="2417"/>
                    <a:pt x="9843" y="2456"/>
                    <a:pt x="9922" y="2534"/>
                  </a:cubicBezTo>
                  <a:cubicBezTo>
                    <a:pt x="10076" y="2690"/>
                    <a:pt x="10078" y="2940"/>
                    <a:pt x="9927" y="3096"/>
                  </a:cubicBezTo>
                  <a:lnTo>
                    <a:pt x="9607" y="3415"/>
                  </a:lnTo>
                  <a:lnTo>
                    <a:pt x="9927" y="3735"/>
                  </a:lnTo>
                  <a:cubicBezTo>
                    <a:pt x="10030" y="3836"/>
                    <a:pt x="10073" y="3985"/>
                    <a:pt x="10035" y="4124"/>
                  </a:cubicBezTo>
                  <a:cubicBezTo>
                    <a:pt x="9999" y="4266"/>
                    <a:pt x="9888" y="4377"/>
                    <a:pt x="9749" y="4413"/>
                  </a:cubicBezTo>
                  <a:cubicBezTo>
                    <a:pt x="9715" y="4421"/>
                    <a:pt x="9681" y="4426"/>
                    <a:pt x="9647" y="4426"/>
                  </a:cubicBezTo>
                  <a:cubicBezTo>
                    <a:pt x="9539" y="4426"/>
                    <a:pt x="9434" y="4383"/>
                    <a:pt x="9357" y="4302"/>
                  </a:cubicBezTo>
                  <a:lnTo>
                    <a:pt x="9040" y="3985"/>
                  </a:lnTo>
                  <a:lnTo>
                    <a:pt x="8720" y="4302"/>
                  </a:lnTo>
                  <a:cubicBezTo>
                    <a:pt x="8642" y="4378"/>
                    <a:pt x="8541" y="4416"/>
                    <a:pt x="8441" y="4416"/>
                  </a:cubicBezTo>
                  <a:cubicBezTo>
                    <a:pt x="8338" y="4416"/>
                    <a:pt x="8236" y="4376"/>
                    <a:pt x="8158" y="4297"/>
                  </a:cubicBezTo>
                  <a:cubicBezTo>
                    <a:pt x="8002" y="4144"/>
                    <a:pt x="7999" y="3891"/>
                    <a:pt x="8153" y="3735"/>
                  </a:cubicBezTo>
                  <a:lnTo>
                    <a:pt x="8470" y="3415"/>
                  </a:lnTo>
                  <a:lnTo>
                    <a:pt x="8153" y="3096"/>
                  </a:lnTo>
                  <a:cubicBezTo>
                    <a:pt x="7999" y="2940"/>
                    <a:pt x="8002" y="2690"/>
                    <a:pt x="8158" y="2534"/>
                  </a:cubicBezTo>
                  <a:cubicBezTo>
                    <a:pt x="8236" y="2456"/>
                    <a:pt x="8339" y="2417"/>
                    <a:pt x="8442" y="2417"/>
                  </a:cubicBezTo>
                  <a:cubicBezTo>
                    <a:pt x="8543" y="2417"/>
                    <a:pt x="8643" y="2454"/>
                    <a:pt x="8720" y="2529"/>
                  </a:cubicBezTo>
                  <a:lnTo>
                    <a:pt x="9040" y="2848"/>
                  </a:lnTo>
                  <a:lnTo>
                    <a:pt x="9357" y="2529"/>
                  </a:lnTo>
                  <a:cubicBezTo>
                    <a:pt x="9435" y="2454"/>
                    <a:pt x="9536" y="2417"/>
                    <a:pt x="9637" y="2417"/>
                  </a:cubicBezTo>
                  <a:close/>
                  <a:moveTo>
                    <a:pt x="14056" y="10452"/>
                  </a:moveTo>
                  <a:cubicBezTo>
                    <a:pt x="14159" y="10452"/>
                    <a:pt x="14262" y="10491"/>
                    <a:pt x="14341" y="10569"/>
                  </a:cubicBezTo>
                  <a:cubicBezTo>
                    <a:pt x="14495" y="10725"/>
                    <a:pt x="14497" y="10975"/>
                    <a:pt x="14346" y="11134"/>
                  </a:cubicBezTo>
                  <a:lnTo>
                    <a:pt x="14026" y="11451"/>
                  </a:lnTo>
                  <a:lnTo>
                    <a:pt x="14346" y="11771"/>
                  </a:lnTo>
                  <a:cubicBezTo>
                    <a:pt x="14449" y="11871"/>
                    <a:pt x="14492" y="12020"/>
                    <a:pt x="14456" y="12160"/>
                  </a:cubicBezTo>
                  <a:cubicBezTo>
                    <a:pt x="14418" y="12302"/>
                    <a:pt x="14310" y="12412"/>
                    <a:pt x="14168" y="12448"/>
                  </a:cubicBezTo>
                  <a:cubicBezTo>
                    <a:pt x="14135" y="12457"/>
                    <a:pt x="14101" y="12461"/>
                    <a:pt x="14067" y="12461"/>
                  </a:cubicBezTo>
                  <a:cubicBezTo>
                    <a:pt x="13960" y="12461"/>
                    <a:pt x="13855" y="12418"/>
                    <a:pt x="13776" y="12338"/>
                  </a:cubicBezTo>
                  <a:lnTo>
                    <a:pt x="13459" y="12020"/>
                  </a:lnTo>
                  <a:lnTo>
                    <a:pt x="13139" y="12338"/>
                  </a:lnTo>
                  <a:cubicBezTo>
                    <a:pt x="13062" y="12414"/>
                    <a:pt x="12962" y="12452"/>
                    <a:pt x="12861" y="12452"/>
                  </a:cubicBezTo>
                  <a:cubicBezTo>
                    <a:pt x="12758" y="12452"/>
                    <a:pt x="12655" y="12412"/>
                    <a:pt x="12577" y="12333"/>
                  </a:cubicBezTo>
                  <a:cubicBezTo>
                    <a:pt x="12421" y="12179"/>
                    <a:pt x="12421" y="11927"/>
                    <a:pt x="12572" y="11771"/>
                  </a:cubicBezTo>
                  <a:lnTo>
                    <a:pt x="12892" y="11451"/>
                  </a:lnTo>
                  <a:lnTo>
                    <a:pt x="12572" y="11134"/>
                  </a:lnTo>
                  <a:cubicBezTo>
                    <a:pt x="12421" y="10975"/>
                    <a:pt x="12421" y="10725"/>
                    <a:pt x="12577" y="10569"/>
                  </a:cubicBezTo>
                  <a:cubicBezTo>
                    <a:pt x="12655" y="10491"/>
                    <a:pt x="12758" y="10452"/>
                    <a:pt x="12861" y="10452"/>
                  </a:cubicBezTo>
                  <a:cubicBezTo>
                    <a:pt x="12962" y="10452"/>
                    <a:pt x="13062" y="10489"/>
                    <a:pt x="13139" y="10564"/>
                  </a:cubicBezTo>
                  <a:lnTo>
                    <a:pt x="13459" y="10884"/>
                  </a:lnTo>
                  <a:lnTo>
                    <a:pt x="13776" y="10564"/>
                  </a:lnTo>
                  <a:cubicBezTo>
                    <a:pt x="13855" y="10489"/>
                    <a:pt x="13955" y="10452"/>
                    <a:pt x="14056" y="10452"/>
                  </a:cubicBezTo>
                  <a:close/>
                  <a:moveTo>
                    <a:pt x="2009" y="1"/>
                  </a:moveTo>
                  <a:cubicBezTo>
                    <a:pt x="899" y="3"/>
                    <a:pt x="0" y="902"/>
                    <a:pt x="0" y="2010"/>
                  </a:cubicBezTo>
                  <a:lnTo>
                    <a:pt x="0" y="12857"/>
                  </a:lnTo>
                  <a:cubicBezTo>
                    <a:pt x="0" y="13967"/>
                    <a:pt x="899" y="14866"/>
                    <a:pt x="2009" y="14866"/>
                  </a:cubicBezTo>
                  <a:lnTo>
                    <a:pt x="20466" y="14866"/>
                  </a:lnTo>
                  <a:cubicBezTo>
                    <a:pt x="21576" y="14866"/>
                    <a:pt x="22475" y="13967"/>
                    <a:pt x="22475" y="12857"/>
                  </a:cubicBezTo>
                  <a:lnTo>
                    <a:pt x="22475" y="2010"/>
                  </a:lnTo>
                  <a:cubicBezTo>
                    <a:pt x="22472" y="902"/>
                    <a:pt x="21574" y="3"/>
                    <a:pt x="20466" y="1"/>
                  </a:cubicBezTo>
                  <a:lnTo>
                    <a:pt x="14463" y="1"/>
                  </a:lnTo>
                  <a:cubicBezTo>
                    <a:pt x="14463" y="666"/>
                    <a:pt x="13923" y="1207"/>
                    <a:pt x="13257" y="1207"/>
                  </a:cubicBezTo>
                  <a:lnTo>
                    <a:pt x="11650" y="1207"/>
                  </a:lnTo>
                  <a:lnTo>
                    <a:pt x="11650" y="4643"/>
                  </a:lnTo>
                  <a:cubicBezTo>
                    <a:pt x="13036" y="4848"/>
                    <a:pt x="14062" y="6035"/>
                    <a:pt x="14062" y="7433"/>
                  </a:cubicBezTo>
                  <a:cubicBezTo>
                    <a:pt x="14062" y="8834"/>
                    <a:pt x="13036" y="10021"/>
                    <a:pt x="11650" y="10223"/>
                  </a:cubicBezTo>
                  <a:lnTo>
                    <a:pt x="11650" y="13260"/>
                  </a:lnTo>
                  <a:lnTo>
                    <a:pt x="14865" y="13260"/>
                  </a:lnTo>
                  <a:lnTo>
                    <a:pt x="14865" y="12857"/>
                  </a:lnTo>
                  <a:cubicBezTo>
                    <a:pt x="14865" y="12636"/>
                    <a:pt x="15045" y="12455"/>
                    <a:pt x="15266" y="12455"/>
                  </a:cubicBezTo>
                  <a:cubicBezTo>
                    <a:pt x="15489" y="12455"/>
                    <a:pt x="15670" y="12636"/>
                    <a:pt x="15670" y="12857"/>
                  </a:cubicBezTo>
                  <a:lnTo>
                    <a:pt x="15670" y="13260"/>
                  </a:lnTo>
                  <a:lnTo>
                    <a:pt x="18200" y="13260"/>
                  </a:lnTo>
                  <a:cubicBezTo>
                    <a:pt x="16117" y="12064"/>
                    <a:pt x="14841" y="9836"/>
                    <a:pt x="14865" y="7433"/>
                  </a:cubicBezTo>
                  <a:cubicBezTo>
                    <a:pt x="14841" y="5030"/>
                    <a:pt x="16117" y="2803"/>
                    <a:pt x="18200" y="1608"/>
                  </a:cubicBezTo>
                  <a:lnTo>
                    <a:pt x="15670" y="1608"/>
                  </a:lnTo>
                  <a:lnTo>
                    <a:pt x="15670" y="2010"/>
                  </a:lnTo>
                  <a:cubicBezTo>
                    <a:pt x="15670" y="2231"/>
                    <a:pt x="15489" y="2411"/>
                    <a:pt x="15266" y="2411"/>
                  </a:cubicBezTo>
                  <a:cubicBezTo>
                    <a:pt x="15045" y="2411"/>
                    <a:pt x="14865" y="2231"/>
                    <a:pt x="14865" y="2010"/>
                  </a:cubicBezTo>
                  <a:lnTo>
                    <a:pt x="14865" y="1207"/>
                  </a:lnTo>
                  <a:cubicBezTo>
                    <a:pt x="14865" y="984"/>
                    <a:pt x="15045" y="803"/>
                    <a:pt x="15266" y="803"/>
                  </a:cubicBezTo>
                  <a:lnTo>
                    <a:pt x="20490" y="803"/>
                  </a:lnTo>
                  <a:cubicBezTo>
                    <a:pt x="20598" y="806"/>
                    <a:pt x="20704" y="823"/>
                    <a:pt x="20807" y="854"/>
                  </a:cubicBezTo>
                  <a:cubicBezTo>
                    <a:pt x="20812" y="854"/>
                    <a:pt x="20817" y="856"/>
                    <a:pt x="20824" y="856"/>
                  </a:cubicBezTo>
                  <a:cubicBezTo>
                    <a:pt x="21338" y="1005"/>
                    <a:pt x="21694" y="1474"/>
                    <a:pt x="21696" y="2010"/>
                  </a:cubicBezTo>
                  <a:lnTo>
                    <a:pt x="21696" y="12859"/>
                  </a:lnTo>
                  <a:cubicBezTo>
                    <a:pt x="21694" y="13385"/>
                    <a:pt x="21348" y="13852"/>
                    <a:pt x="20841" y="14005"/>
                  </a:cubicBezTo>
                  <a:cubicBezTo>
                    <a:pt x="20836" y="14008"/>
                    <a:pt x="20831" y="14008"/>
                    <a:pt x="20824" y="14010"/>
                  </a:cubicBezTo>
                  <a:cubicBezTo>
                    <a:pt x="20716" y="14044"/>
                    <a:pt x="20603" y="14061"/>
                    <a:pt x="20490" y="14063"/>
                  </a:cubicBezTo>
                  <a:lnTo>
                    <a:pt x="2009" y="14063"/>
                  </a:lnTo>
                  <a:cubicBezTo>
                    <a:pt x="1891" y="14061"/>
                    <a:pt x="1776" y="14041"/>
                    <a:pt x="1663" y="14008"/>
                  </a:cubicBezTo>
                  <a:cubicBezTo>
                    <a:pt x="1656" y="14005"/>
                    <a:pt x="1648" y="14003"/>
                    <a:pt x="1641" y="14000"/>
                  </a:cubicBezTo>
                  <a:cubicBezTo>
                    <a:pt x="1144" y="13842"/>
                    <a:pt x="805" y="13381"/>
                    <a:pt x="803" y="12857"/>
                  </a:cubicBezTo>
                  <a:lnTo>
                    <a:pt x="803" y="2010"/>
                  </a:lnTo>
                  <a:cubicBezTo>
                    <a:pt x="805" y="1471"/>
                    <a:pt x="1163" y="1001"/>
                    <a:pt x="1682" y="856"/>
                  </a:cubicBezTo>
                  <a:lnTo>
                    <a:pt x="1699" y="849"/>
                  </a:lnTo>
                  <a:cubicBezTo>
                    <a:pt x="1800" y="823"/>
                    <a:pt x="1903" y="806"/>
                    <a:pt x="2009" y="806"/>
                  </a:cubicBezTo>
                  <a:lnTo>
                    <a:pt x="7231" y="806"/>
                  </a:lnTo>
                  <a:cubicBezTo>
                    <a:pt x="7454" y="806"/>
                    <a:pt x="7634" y="984"/>
                    <a:pt x="7634" y="1207"/>
                  </a:cubicBezTo>
                  <a:lnTo>
                    <a:pt x="7634" y="2010"/>
                  </a:lnTo>
                  <a:cubicBezTo>
                    <a:pt x="7634" y="2233"/>
                    <a:pt x="7454" y="2411"/>
                    <a:pt x="7231" y="2411"/>
                  </a:cubicBezTo>
                  <a:cubicBezTo>
                    <a:pt x="7009" y="2411"/>
                    <a:pt x="6829" y="2233"/>
                    <a:pt x="6829" y="2010"/>
                  </a:cubicBezTo>
                  <a:lnTo>
                    <a:pt x="6829" y="1608"/>
                  </a:lnTo>
                  <a:lnTo>
                    <a:pt x="4301" y="1608"/>
                  </a:lnTo>
                  <a:cubicBezTo>
                    <a:pt x="6385" y="2803"/>
                    <a:pt x="7658" y="5033"/>
                    <a:pt x="7632" y="7433"/>
                  </a:cubicBezTo>
                  <a:cubicBezTo>
                    <a:pt x="7658" y="9836"/>
                    <a:pt x="6385" y="12064"/>
                    <a:pt x="4301" y="13260"/>
                  </a:cubicBezTo>
                  <a:lnTo>
                    <a:pt x="6829" y="13260"/>
                  </a:lnTo>
                  <a:lnTo>
                    <a:pt x="6829" y="12857"/>
                  </a:lnTo>
                  <a:cubicBezTo>
                    <a:pt x="6829" y="12636"/>
                    <a:pt x="7009" y="12455"/>
                    <a:pt x="7231" y="12455"/>
                  </a:cubicBezTo>
                  <a:cubicBezTo>
                    <a:pt x="7454" y="12455"/>
                    <a:pt x="7634" y="12636"/>
                    <a:pt x="7634" y="12857"/>
                  </a:cubicBezTo>
                  <a:lnTo>
                    <a:pt x="7634" y="13260"/>
                  </a:lnTo>
                  <a:lnTo>
                    <a:pt x="10847" y="13260"/>
                  </a:lnTo>
                  <a:lnTo>
                    <a:pt x="10847" y="10228"/>
                  </a:lnTo>
                  <a:cubicBezTo>
                    <a:pt x="9456" y="10031"/>
                    <a:pt x="8420" y="8841"/>
                    <a:pt x="8420" y="7436"/>
                  </a:cubicBezTo>
                  <a:cubicBezTo>
                    <a:pt x="8420" y="6027"/>
                    <a:pt x="9456" y="4838"/>
                    <a:pt x="10847" y="4643"/>
                  </a:cubicBezTo>
                  <a:lnTo>
                    <a:pt x="10847" y="1207"/>
                  </a:lnTo>
                  <a:lnTo>
                    <a:pt x="9239" y="1207"/>
                  </a:lnTo>
                  <a:cubicBezTo>
                    <a:pt x="8576" y="1207"/>
                    <a:pt x="8036" y="666"/>
                    <a:pt x="80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1"/>
            <p:cNvSpPr/>
            <p:nvPr/>
          </p:nvSpPr>
          <p:spPr>
            <a:xfrm>
              <a:off x="4276513" y="2090988"/>
              <a:ext cx="40175" cy="98900"/>
            </a:xfrm>
            <a:custGeom>
              <a:rect b="b" l="l" r="r" t="t"/>
              <a:pathLst>
                <a:path extrusionOk="0" h="3956" w="1607">
                  <a:moveTo>
                    <a:pt x="1" y="1"/>
                  </a:moveTo>
                  <a:lnTo>
                    <a:pt x="1" y="3956"/>
                  </a:lnTo>
                  <a:cubicBezTo>
                    <a:pt x="936" y="3759"/>
                    <a:pt x="1606" y="2935"/>
                    <a:pt x="1606" y="1978"/>
                  </a:cubicBezTo>
                  <a:cubicBezTo>
                    <a:pt x="1606" y="1022"/>
                    <a:pt x="936" y="19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1"/>
            <p:cNvSpPr/>
            <p:nvPr/>
          </p:nvSpPr>
          <p:spPr>
            <a:xfrm>
              <a:off x="4115288" y="2346363"/>
              <a:ext cx="75825" cy="100475"/>
            </a:xfrm>
            <a:custGeom>
              <a:rect b="b" l="l" r="r" t="t"/>
              <a:pathLst>
                <a:path extrusionOk="0" h="4019" w="3033">
                  <a:moveTo>
                    <a:pt x="1495" y="1"/>
                  </a:moveTo>
                  <a:lnTo>
                    <a:pt x="51" y="3461"/>
                  </a:lnTo>
                  <a:cubicBezTo>
                    <a:pt x="0" y="3586"/>
                    <a:pt x="12" y="3728"/>
                    <a:pt x="87" y="3838"/>
                  </a:cubicBezTo>
                  <a:cubicBezTo>
                    <a:pt x="161" y="3951"/>
                    <a:pt x="289" y="4018"/>
                    <a:pt x="423" y="4018"/>
                  </a:cubicBezTo>
                  <a:lnTo>
                    <a:pt x="1091" y="4018"/>
                  </a:lnTo>
                  <a:cubicBezTo>
                    <a:pt x="1255" y="4018"/>
                    <a:pt x="1401" y="3920"/>
                    <a:pt x="1464" y="3771"/>
                  </a:cubicBezTo>
                  <a:lnTo>
                    <a:pt x="30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1"/>
            <p:cNvSpPr/>
            <p:nvPr/>
          </p:nvSpPr>
          <p:spPr>
            <a:xfrm>
              <a:off x="4246363" y="2346363"/>
              <a:ext cx="40225" cy="100475"/>
            </a:xfrm>
            <a:custGeom>
              <a:rect b="b" l="l" r="r" t="t"/>
              <a:pathLst>
                <a:path extrusionOk="0" h="4019" w="1609">
                  <a:moveTo>
                    <a:pt x="1" y="1"/>
                  </a:moveTo>
                  <a:lnTo>
                    <a:pt x="1" y="3617"/>
                  </a:lnTo>
                  <a:cubicBezTo>
                    <a:pt x="1" y="3838"/>
                    <a:pt x="181" y="4018"/>
                    <a:pt x="402" y="4018"/>
                  </a:cubicBezTo>
                  <a:lnTo>
                    <a:pt x="1207" y="4018"/>
                  </a:lnTo>
                  <a:cubicBezTo>
                    <a:pt x="1428" y="4018"/>
                    <a:pt x="1608" y="3838"/>
                    <a:pt x="1608" y="3617"/>
                  </a:cubicBezTo>
                  <a:lnTo>
                    <a:pt x="160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1"/>
            <p:cNvSpPr/>
            <p:nvPr/>
          </p:nvSpPr>
          <p:spPr>
            <a:xfrm>
              <a:off x="4206188" y="1884288"/>
              <a:ext cx="120575" cy="80400"/>
            </a:xfrm>
            <a:custGeom>
              <a:rect b="b" l="l" r="r" t="t"/>
              <a:pathLst>
                <a:path extrusionOk="0" h="3216" w="4823">
                  <a:moveTo>
                    <a:pt x="2814" y="1206"/>
                  </a:moveTo>
                  <a:cubicBezTo>
                    <a:pt x="3035" y="1206"/>
                    <a:pt x="3215" y="1387"/>
                    <a:pt x="3215" y="1608"/>
                  </a:cubicBezTo>
                  <a:cubicBezTo>
                    <a:pt x="3215" y="1831"/>
                    <a:pt x="3035" y="2011"/>
                    <a:pt x="2814" y="2011"/>
                  </a:cubicBezTo>
                  <a:lnTo>
                    <a:pt x="2009" y="2011"/>
                  </a:lnTo>
                  <a:cubicBezTo>
                    <a:pt x="1788" y="2011"/>
                    <a:pt x="1608" y="1831"/>
                    <a:pt x="1608" y="1608"/>
                  </a:cubicBezTo>
                  <a:cubicBezTo>
                    <a:pt x="1608" y="1387"/>
                    <a:pt x="1788" y="1206"/>
                    <a:pt x="2009" y="1206"/>
                  </a:cubicBezTo>
                  <a:close/>
                  <a:moveTo>
                    <a:pt x="1608" y="0"/>
                  </a:moveTo>
                  <a:cubicBezTo>
                    <a:pt x="1387" y="0"/>
                    <a:pt x="1206" y="180"/>
                    <a:pt x="1206" y="404"/>
                  </a:cubicBezTo>
                  <a:cubicBezTo>
                    <a:pt x="1206" y="577"/>
                    <a:pt x="1096" y="731"/>
                    <a:pt x="930" y="783"/>
                  </a:cubicBezTo>
                  <a:lnTo>
                    <a:pt x="276" y="1002"/>
                  </a:lnTo>
                  <a:cubicBezTo>
                    <a:pt x="111" y="1057"/>
                    <a:pt x="0" y="1211"/>
                    <a:pt x="0" y="1384"/>
                  </a:cubicBezTo>
                  <a:lnTo>
                    <a:pt x="0" y="2814"/>
                  </a:lnTo>
                  <a:cubicBezTo>
                    <a:pt x="0" y="3035"/>
                    <a:pt x="180" y="3215"/>
                    <a:pt x="401" y="3215"/>
                  </a:cubicBezTo>
                  <a:lnTo>
                    <a:pt x="4419" y="3215"/>
                  </a:lnTo>
                  <a:cubicBezTo>
                    <a:pt x="4643" y="3215"/>
                    <a:pt x="4823" y="3035"/>
                    <a:pt x="4823" y="2814"/>
                  </a:cubicBezTo>
                  <a:lnTo>
                    <a:pt x="4823" y="1384"/>
                  </a:lnTo>
                  <a:cubicBezTo>
                    <a:pt x="4823" y="1211"/>
                    <a:pt x="4712" y="1057"/>
                    <a:pt x="4546" y="1002"/>
                  </a:cubicBezTo>
                  <a:lnTo>
                    <a:pt x="3890" y="783"/>
                  </a:lnTo>
                  <a:cubicBezTo>
                    <a:pt x="3727" y="731"/>
                    <a:pt x="3617" y="577"/>
                    <a:pt x="3617" y="404"/>
                  </a:cubicBezTo>
                  <a:cubicBezTo>
                    <a:pt x="3617" y="180"/>
                    <a:pt x="3436" y="0"/>
                    <a:pt x="32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1"/>
            <p:cNvSpPr/>
            <p:nvPr/>
          </p:nvSpPr>
          <p:spPr>
            <a:xfrm>
              <a:off x="4065538" y="2095263"/>
              <a:ext cx="90450" cy="90425"/>
            </a:xfrm>
            <a:custGeom>
              <a:rect b="b" l="l" r="r" t="t"/>
              <a:pathLst>
                <a:path extrusionOk="0" h="3617" w="3618">
                  <a:moveTo>
                    <a:pt x="1810" y="0"/>
                  </a:moveTo>
                  <a:cubicBezTo>
                    <a:pt x="811" y="0"/>
                    <a:pt x="1" y="810"/>
                    <a:pt x="1" y="1807"/>
                  </a:cubicBezTo>
                  <a:cubicBezTo>
                    <a:pt x="1" y="2807"/>
                    <a:pt x="811" y="3617"/>
                    <a:pt x="1810" y="3617"/>
                  </a:cubicBezTo>
                  <a:cubicBezTo>
                    <a:pt x="2807" y="3617"/>
                    <a:pt x="3617" y="2807"/>
                    <a:pt x="3617" y="1807"/>
                  </a:cubicBezTo>
                  <a:cubicBezTo>
                    <a:pt x="3617" y="810"/>
                    <a:pt x="2807" y="0"/>
                    <a:pt x="18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1"/>
            <p:cNvSpPr/>
            <p:nvPr/>
          </p:nvSpPr>
          <p:spPr>
            <a:xfrm>
              <a:off x="4376913" y="2095263"/>
              <a:ext cx="90425" cy="90425"/>
            </a:xfrm>
            <a:custGeom>
              <a:rect b="b" l="l" r="r" t="t"/>
              <a:pathLst>
                <a:path extrusionOk="0" h="3617" w="3617">
                  <a:moveTo>
                    <a:pt x="1810" y="0"/>
                  </a:moveTo>
                  <a:cubicBezTo>
                    <a:pt x="810" y="0"/>
                    <a:pt x="0" y="810"/>
                    <a:pt x="0" y="1807"/>
                  </a:cubicBezTo>
                  <a:cubicBezTo>
                    <a:pt x="0" y="2807"/>
                    <a:pt x="810" y="3617"/>
                    <a:pt x="1810" y="3617"/>
                  </a:cubicBezTo>
                  <a:cubicBezTo>
                    <a:pt x="2807" y="3617"/>
                    <a:pt x="3617" y="2807"/>
                    <a:pt x="3617" y="1807"/>
                  </a:cubicBezTo>
                  <a:cubicBezTo>
                    <a:pt x="3617" y="810"/>
                    <a:pt x="2807" y="0"/>
                    <a:pt x="18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1"/>
            <p:cNvSpPr/>
            <p:nvPr/>
          </p:nvSpPr>
          <p:spPr>
            <a:xfrm>
              <a:off x="4387188" y="2195513"/>
              <a:ext cx="120350" cy="89650"/>
            </a:xfrm>
            <a:custGeom>
              <a:rect b="b" l="l" r="r" t="t"/>
              <a:pathLst>
                <a:path extrusionOk="0" h="3586" w="4814">
                  <a:moveTo>
                    <a:pt x="0" y="1"/>
                  </a:moveTo>
                  <a:cubicBezTo>
                    <a:pt x="733" y="1959"/>
                    <a:pt x="2499" y="3343"/>
                    <a:pt x="4575" y="3586"/>
                  </a:cubicBezTo>
                  <a:cubicBezTo>
                    <a:pt x="4720" y="3521"/>
                    <a:pt x="4813" y="3379"/>
                    <a:pt x="4813" y="3221"/>
                  </a:cubicBezTo>
                  <a:lnTo>
                    <a:pt x="4813" y="409"/>
                  </a:lnTo>
                  <a:lnTo>
                    <a:pt x="1399" y="409"/>
                  </a:lnTo>
                  <a:cubicBezTo>
                    <a:pt x="904" y="409"/>
                    <a:pt x="418" y="267"/>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1"/>
            <p:cNvSpPr/>
            <p:nvPr/>
          </p:nvSpPr>
          <p:spPr>
            <a:xfrm>
              <a:off x="4469113" y="2095263"/>
              <a:ext cx="37825" cy="90425"/>
            </a:xfrm>
            <a:custGeom>
              <a:rect b="b" l="l" r="r" t="t"/>
              <a:pathLst>
                <a:path extrusionOk="0" h="3617" w="1513">
                  <a:moveTo>
                    <a:pt x="1" y="0"/>
                  </a:moveTo>
                  <a:cubicBezTo>
                    <a:pt x="976" y="1007"/>
                    <a:pt x="976" y="2607"/>
                    <a:pt x="1" y="3617"/>
                  </a:cubicBezTo>
                  <a:lnTo>
                    <a:pt x="1512" y="3617"/>
                  </a:lnTo>
                  <a:lnTo>
                    <a:pt x="151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1"/>
            <p:cNvSpPr/>
            <p:nvPr/>
          </p:nvSpPr>
          <p:spPr>
            <a:xfrm>
              <a:off x="4387188" y="1995663"/>
              <a:ext cx="120350" cy="89775"/>
            </a:xfrm>
            <a:custGeom>
              <a:rect b="b" l="l" r="r" t="t"/>
              <a:pathLst>
                <a:path extrusionOk="0" h="3591" w="4814">
                  <a:moveTo>
                    <a:pt x="4573" y="0"/>
                  </a:moveTo>
                  <a:cubicBezTo>
                    <a:pt x="2494" y="240"/>
                    <a:pt x="726" y="1629"/>
                    <a:pt x="0" y="3590"/>
                  </a:cubicBezTo>
                  <a:cubicBezTo>
                    <a:pt x="418" y="3323"/>
                    <a:pt x="904" y="3182"/>
                    <a:pt x="1399" y="3179"/>
                  </a:cubicBezTo>
                  <a:lnTo>
                    <a:pt x="4813" y="3179"/>
                  </a:lnTo>
                  <a:lnTo>
                    <a:pt x="4813" y="368"/>
                  </a:lnTo>
                  <a:cubicBezTo>
                    <a:pt x="4813" y="209"/>
                    <a:pt x="4720" y="65"/>
                    <a:pt x="45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1"/>
            <p:cNvSpPr/>
            <p:nvPr/>
          </p:nvSpPr>
          <p:spPr>
            <a:xfrm>
              <a:off x="4026013" y="2095263"/>
              <a:ext cx="37825" cy="90425"/>
            </a:xfrm>
            <a:custGeom>
              <a:rect b="b" l="l" r="r" t="t"/>
              <a:pathLst>
                <a:path extrusionOk="0" h="3617" w="1513">
                  <a:moveTo>
                    <a:pt x="1" y="0"/>
                  </a:moveTo>
                  <a:lnTo>
                    <a:pt x="1" y="3617"/>
                  </a:lnTo>
                  <a:lnTo>
                    <a:pt x="1512" y="3617"/>
                  </a:lnTo>
                  <a:cubicBezTo>
                    <a:pt x="536" y="2607"/>
                    <a:pt x="536" y="1007"/>
                    <a:pt x="15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1"/>
            <p:cNvSpPr/>
            <p:nvPr/>
          </p:nvSpPr>
          <p:spPr>
            <a:xfrm>
              <a:off x="4025413" y="2195463"/>
              <a:ext cx="120350" cy="89775"/>
            </a:xfrm>
            <a:custGeom>
              <a:rect b="b" l="l" r="r" t="t"/>
              <a:pathLst>
                <a:path extrusionOk="0" h="3591" w="4814">
                  <a:moveTo>
                    <a:pt x="4814" y="0"/>
                  </a:moveTo>
                  <a:cubicBezTo>
                    <a:pt x="4396" y="269"/>
                    <a:pt x="3910" y="411"/>
                    <a:pt x="3415" y="411"/>
                  </a:cubicBezTo>
                  <a:lnTo>
                    <a:pt x="1" y="411"/>
                  </a:lnTo>
                  <a:lnTo>
                    <a:pt x="1" y="3223"/>
                  </a:lnTo>
                  <a:cubicBezTo>
                    <a:pt x="1" y="3384"/>
                    <a:pt x="94" y="3528"/>
                    <a:pt x="241" y="3590"/>
                  </a:cubicBezTo>
                  <a:cubicBezTo>
                    <a:pt x="2319" y="3350"/>
                    <a:pt x="4086" y="1964"/>
                    <a:pt x="48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 name="Google Shape;432;p41"/>
          <p:cNvGrpSpPr/>
          <p:nvPr/>
        </p:nvGrpSpPr>
        <p:grpSpPr>
          <a:xfrm>
            <a:off x="4870060" y="3184225"/>
            <a:ext cx="593890" cy="393360"/>
            <a:chOff x="2245538" y="4379088"/>
            <a:chExt cx="557225" cy="369075"/>
          </a:xfrm>
        </p:grpSpPr>
        <p:sp>
          <p:nvSpPr>
            <p:cNvPr id="433" name="Google Shape;433;p41"/>
            <p:cNvSpPr/>
            <p:nvPr/>
          </p:nvSpPr>
          <p:spPr>
            <a:xfrm>
              <a:off x="2413988" y="4512263"/>
              <a:ext cx="100050" cy="90375"/>
            </a:xfrm>
            <a:custGeom>
              <a:rect b="b" l="l" r="r" t="t"/>
              <a:pathLst>
                <a:path extrusionOk="0" h="3615" w="4002">
                  <a:moveTo>
                    <a:pt x="4002" y="1"/>
                  </a:moveTo>
                  <a:cubicBezTo>
                    <a:pt x="3759" y="20"/>
                    <a:pt x="3514" y="37"/>
                    <a:pt x="3278" y="66"/>
                  </a:cubicBezTo>
                  <a:cubicBezTo>
                    <a:pt x="2147" y="186"/>
                    <a:pt x="1039" y="489"/>
                    <a:pt x="1" y="957"/>
                  </a:cubicBezTo>
                  <a:cubicBezTo>
                    <a:pt x="56" y="1942"/>
                    <a:pt x="443" y="2877"/>
                    <a:pt x="1094" y="3615"/>
                  </a:cubicBezTo>
                  <a:cubicBezTo>
                    <a:pt x="2843" y="2992"/>
                    <a:pt x="4002" y="1579"/>
                    <a:pt x="4002" y="34"/>
                  </a:cubicBezTo>
                  <a:lnTo>
                    <a:pt x="40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1"/>
            <p:cNvSpPr/>
            <p:nvPr/>
          </p:nvSpPr>
          <p:spPr>
            <a:xfrm>
              <a:off x="2414888" y="4435613"/>
              <a:ext cx="96325" cy="78050"/>
            </a:xfrm>
            <a:custGeom>
              <a:rect b="b" l="l" r="r" t="t"/>
              <a:pathLst>
                <a:path extrusionOk="0" h="3122" w="3853">
                  <a:moveTo>
                    <a:pt x="2062" y="1"/>
                  </a:moveTo>
                  <a:cubicBezTo>
                    <a:pt x="947" y="685"/>
                    <a:pt x="193" y="1829"/>
                    <a:pt x="1" y="3122"/>
                  </a:cubicBezTo>
                  <a:cubicBezTo>
                    <a:pt x="1008" y="2721"/>
                    <a:pt x="2065" y="2454"/>
                    <a:pt x="3141" y="2334"/>
                  </a:cubicBezTo>
                  <a:cubicBezTo>
                    <a:pt x="3374" y="2307"/>
                    <a:pt x="3615" y="2288"/>
                    <a:pt x="3853" y="2269"/>
                  </a:cubicBezTo>
                  <a:cubicBezTo>
                    <a:pt x="3567" y="1313"/>
                    <a:pt x="2925" y="503"/>
                    <a:pt x="20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1"/>
            <p:cNvSpPr/>
            <p:nvPr/>
          </p:nvSpPr>
          <p:spPr>
            <a:xfrm>
              <a:off x="2245538" y="4416588"/>
              <a:ext cx="184650" cy="293825"/>
            </a:xfrm>
            <a:custGeom>
              <a:rect b="b" l="l" r="r" t="t"/>
              <a:pathLst>
                <a:path extrusionOk="0" h="11753" w="7386">
                  <a:moveTo>
                    <a:pt x="421" y="1"/>
                  </a:moveTo>
                  <a:cubicBezTo>
                    <a:pt x="364" y="1"/>
                    <a:pt x="307" y="13"/>
                    <a:pt x="253" y="38"/>
                  </a:cubicBezTo>
                  <a:cubicBezTo>
                    <a:pt x="95" y="110"/>
                    <a:pt x="1" y="276"/>
                    <a:pt x="20" y="449"/>
                  </a:cubicBezTo>
                  <a:cubicBezTo>
                    <a:pt x="167" y="1511"/>
                    <a:pt x="830" y="2948"/>
                    <a:pt x="2887" y="4450"/>
                  </a:cubicBezTo>
                  <a:cubicBezTo>
                    <a:pt x="3117" y="4621"/>
                    <a:pt x="3194" y="4931"/>
                    <a:pt x="3072" y="5190"/>
                  </a:cubicBezTo>
                  <a:cubicBezTo>
                    <a:pt x="2972" y="5405"/>
                    <a:pt x="2757" y="5536"/>
                    <a:pt x="2527" y="5536"/>
                  </a:cubicBezTo>
                  <a:cubicBezTo>
                    <a:pt x="2480" y="5536"/>
                    <a:pt x="2432" y="5531"/>
                    <a:pt x="2385" y="5519"/>
                  </a:cubicBezTo>
                  <a:cubicBezTo>
                    <a:pt x="1930" y="5399"/>
                    <a:pt x="1488" y="5248"/>
                    <a:pt x="1058" y="5063"/>
                  </a:cubicBezTo>
                  <a:cubicBezTo>
                    <a:pt x="1007" y="5041"/>
                    <a:pt x="953" y="5031"/>
                    <a:pt x="900" y="5031"/>
                  </a:cubicBezTo>
                  <a:cubicBezTo>
                    <a:pt x="771" y="5031"/>
                    <a:pt x="647" y="5092"/>
                    <a:pt x="570" y="5202"/>
                  </a:cubicBezTo>
                  <a:cubicBezTo>
                    <a:pt x="460" y="5358"/>
                    <a:pt x="477" y="5570"/>
                    <a:pt x="606" y="5709"/>
                  </a:cubicBezTo>
                  <a:cubicBezTo>
                    <a:pt x="1296" y="6394"/>
                    <a:pt x="2159" y="6875"/>
                    <a:pt x="3105" y="7098"/>
                  </a:cubicBezTo>
                  <a:cubicBezTo>
                    <a:pt x="3384" y="7175"/>
                    <a:pt x="3567" y="7442"/>
                    <a:pt x="3540" y="7730"/>
                  </a:cubicBezTo>
                  <a:cubicBezTo>
                    <a:pt x="3519" y="8016"/>
                    <a:pt x="3293" y="8244"/>
                    <a:pt x="3007" y="8273"/>
                  </a:cubicBezTo>
                  <a:cubicBezTo>
                    <a:pt x="2875" y="8288"/>
                    <a:pt x="2726" y="8300"/>
                    <a:pt x="2565" y="8307"/>
                  </a:cubicBezTo>
                  <a:cubicBezTo>
                    <a:pt x="2385" y="8316"/>
                    <a:pt x="2231" y="8446"/>
                    <a:pt x="2192" y="8624"/>
                  </a:cubicBezTo>
                  <a:cubicBezTo>
                    <a:pt x="2154" y="8802"/>
                    <a:pt x="2240" y="8982"/>
                    <a:pt x="2401" y="9066"/>
                  </a:cubicBezTo>
                  <a:cubicBezTo>
                    <a:pt x="3187" y="9470"/>
                    <a:pt x="4055" y="9689"/>
                    <a:pt x="4939" y="9710"/>
                  </a:cubicBezTo>
                  <a:cubicBezTo>
                    <a:pt x="5184" y="9722"/>
                    <a:pt x="5398" y="9883"/>
                    <a:pt x="5477" y="10116"/>
                  </a:cubicBezTo>
                  <a:cubicBezTo>
                    <a:pt x="5559" y="10349"/>
                    <a:pt x="5487" y="10609"/>
                    <a:pt x="5299" y="10770"/>
                  </a:cubicBezTo>
                  <a:cubicBezTo>
                    <a:pt x="5215" y="10842"/>
                    <a:pt x="5126" y="10907"/>
                    <a:pt x="5030" y="10967"/>
                  </a:cubicBezTo>
                  <a:cubicBezTo>
                    <a:pt x="4884" y="11056"/>
                    <a:pt x="4809" y="11226"/>
                    <a:pt x="4843" y="11395"/>
                  </a:cubicBezTo>
                  <a:cubicBezTo>
                    <a:pt x="4879" y="11563"/>
                    <a:pt x="5018" y="11690"/>
                    <a:pt x="5189" y="11712"/>
                  </a:cubicBezTo>
                  <a:cubicBezTo>
                    <a:pt x="5394" y="11739"/>
                    <a:pt x="5601" y="11753"/>
                    <a:pt x="5807" y="11753"/>
                  </a:cubicBezTo>
                  <a:cubicBezTo>
                    <a:pt x="6344" y="11753"/>
                    <a:pt x="6878" y="11660"/>
                    <a:pt x="7385" y="11476"/>
                  </a:cubicBezTo>
                  <a:cubicBezTo>
                    <a:pt x="6671" y="10710"/>
                    <a:pt x="6056" y="9854"/>
                    <a:pt x="5556" y="8934"/>
                  </a:cubicBezTo>
                  <a:cubicBezTo>
                    <a:pt x="4542" y="7031"/>
                    <a:pt x="3985" y="4916"/>
                    <a:pt x="3927" y="2758"/>
                  </a:cubicBezTo>
                  <a:cubicBezTo>
                    <a:pt x="2719" y="2064"/>
                    <a:pt x="1635" y="1177"/>
                    <a:pt x="717" y="132"/>
                  </a:cubicBezTo>
                  <a:cubicBezTo>
                    <a:pt x="638" y="46"/>
                    <a:pt x="530" y="1"/>
                    <a:pt x="4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1"/>
            <p:cNvSpPr/>
            <p:nvPr/>
          </p:nvSpPr>
          <p:spPr>
            <a:xfrm>
              <a:off x="2487413" y="4419213"/>
              <a:ext cx="61400" cy="71925"/>
            </a:xfrm>
            <a:custGeom>
              <a:rect b="b" l="l" r="r" t="t"/>
              <a:pathLst>
                <a:path extrusionOk="0" h="2877" w="2456">
                  <a:moveTo>
                    <a:pt x="1468" y="1"/>
                  </a:moveTo>
                  <a:cubicBezTo>
                    <a:pt x="966" y="1"/>
                    <a:pt x="471" y="89"/>
                    <a:pt x="0" y="258"/>
                  </a:cubicBezTo>
                  <a:cubicBezTo>
                    <a:pt x="880" y="892"/>
                    <a:pt x="1507" y="1820"/>
                    <a:pt x="1761" y="2877"/>
                  </a:cubicBezTo>
                  <a:cubicBezTo>
                    <a:pt x="1985" y="2867"/>
                    <a:pt x="2204" y="2855"/>
                    <a:pt x="2429" y="2855"/>
                  </a:cubicBezTo>
                  <a:lnTo>
                    <a:pt x="2456" y="2855"/>
                  </a:lnTo>
                  <a:cubicBezTo>
                    <a:pt x="2302" y="1591"/>
                    <a:pt x="1968" y="515"/>
                    <a:pt x="1564" y="5"/>
                  </a:cubicBezTo>
                  <a:cubicBezTo>
                    <a:pt x="1533" y="5"/>
                    <a:pt x="1500" y="1"/>
                    <a:pt x="14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1"/>
            <p:cNvSpPr/>
            <p:nvPr/>
          </p:nvSpPr>
          <p:spPr>
            <a:xfrm>
              <a:off x="2601413" y="4460838"/>
              <a:ext cx="28500" cy="37350"/>
            </a:xfrm>
            <a:custGeom>
              <a:rect b="b" l="l" r="r" t="t"/>
              <a:pathLst>
                <a:path extrusionOk="0" h="1494" w="1140">
                  <a:moveTo>
                    <a:pt x="357" y="1"/>
                  </a:moveTo>
                  <a:cubicBezTo>
                    <a:pt x="169" y="414"/>
                    <a:pt x="49" y="856"/>
                    <a:pt x="1" y="1308"/>
                  </a:cubicBezTo>
                  <a:lnTo>
                    <a:pt x="20" y="1308"/>
                  </a:lnTo>
                  <a:cubicBezTo>
                    <a:pt x="407" y="1358"/>
                    <a:pt x="777" y="1421"/>
                    <a:pt x="1140" y="1493"/>
                  </a:cubicBezTo>
                  <a:cubicBezTo>
                    <a:pt x="979" y="950"/>
                    <a:pt x="712" y="443"/>
                    <a:pt x="3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1"/>
            <p:cNvSpPr/>
            <p:nvPr/>
          </p:nvSpPr>
          <p:spPr>
            <a:xfrm>
              <a:off x="2457613" y="4510638"/>
              <a:ext cx="94925" cy="129600"/>
            </a:xfrm>
            <a:custGeom>
              <a:rect b="b" l="l" r="r" t="t"/>
              <a:pathLst>
                <a:path extrusionOk="0" h="5184" w="3797">
                  <a:moveTo>
                    <a:pt x="3658" y="1"/>
                  </a:moveTo>
                  <a:cubicBezTo>
                    <a:pt x="3451" y="1"/>
                    <a:pt x="3256" y="13"/>
                    <a:pt x="3057" y="20"/>
                  </a:cubicBezTo>
                  <a:cubicBezTo>
                    <a:pt x="3057" y="44"/>
                    <a:pt x="3062" y="71"/>
                    <a:pt x="3062" y="99"/>
                  </a:cubicBezTo>
                  <a:cubicBezTo>
                    <a:pt x="3062" y="1870"/>
                    <a:pt x="1855" y="3483"/>
                    <a:pt x="0" y="4285"/>
                  </a:cubicBezTo>
                  <a:cubicBezTo>
                    <a:pt x="764" y="4869"/>
                    <a:pt x="1699" y="5184"/>
                    <a:pt x="2660" y="5184"/>
                  </a:cubicBezTo>
                  <a:cubicBezTo>
                    <a:pt x="2776" y="5184"/>
                    <a:pt x="2891" y="5174"/>
                    <a:pt x="3004" y="5165"/>
                  </a:cubicBezTo>
                  <a:cubicBezTo>
                    <a:pt x="3021" y="5136"/>
                    <a:pt x="3038" y="5107"/>
                    <a:pt x="3054" y="5073"/>
                  </a:cubicBezTo>
                  <a:cubicBezTo>
                    <a:pt x="3559" y="3764"/>
                    <a:pt x="3797" y="2363"/>
                    <a:pt x="3754" y="957"/>
                  </a:cubicBezTo>
                  <a:cubicBezTo>
                    <a:pt x="3754" y="633"/>
                    <a:pt x="3739" y="316"/>
                    <a:pt x="3720" y="3"/>
                  </a:cubicBezTo>
                  <a:cubicBezTo>
                    <a:pt x="3698" y="3"/>
                    <a:pt x="3679" y="1"/>
                    <a:pt x="36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1"/>
            <p:cNvSpPr/>
            <p:nvPr/>
          </p:nvSpPr>
          <p:spPr>
            <a:xfrm>
              <a:off x="2362938" y="4379088"/>
              <a:ext cx="322375" cy="369075"/>
            </a:xfrm>
            <a:custGeom>
              <a:rect b="b" l="l" r="r" t="t"/>
              <a:pathLst>
                <a:path extrusionOk="0" h="14763" w="12895">
                  <a:moveTo>
                    <a:pt x="6447" y="803"/>
                  </a:moveTo>
                  <a:cubicBezTo>
                    <a:pt x="9331" y="803"/>
                    <a:pt x="11669" y="3141"/>
                    <a:pt x="11669" y="6025"/>
                  </a:cubicBezTo>
                  <a:cubicBezTo>
                    <a:pt x="11667" y="8908"/>
                    <a:pt x="9331" y="11246"/>
                    <a:pt x="6447" y="11249"/>
                  </a:cubicBezTo>
                  <a:cubicBezTo>
                    <a:pt x="3561" y="11249"/>
                    <a:pt x="1223" y="8911"/>
                    <a:pt x="1223" y="6025"/>
                  </a:cubicBezTo>
                  <a:cubicBezTo>
                    <a:pt x="1223" y="3141"/>
                    <a:pt x="3561" y="803"/>
                    <a:pt x="6447" y="803"/>
                  </a:cubicBezTo>
                  <a:close/>
                  <a:moveTo>
                    <a:pt x="7861" y="12050"/>
                  </a:moveTo>
                  <a:cubicBezTo>
                    <a:pt x="7908" y="12050"/>
                    <a:pt x="7955" y="12058"/>
                    <a:pt x="8000" y="12075"/>
                  </a:cubicBezTo>
                  <a:cubicBezTo>
                    <a:pt x="8134" y="12123"/>
                    <a:pt x="8233" y="12241"/>
                    <a:pt x="8257" y="12383"/>
                  </a:cubicBezTo>
                  <a:cubicBezTo>
                    <a:pt x="8281" y="12525"/>
                    <a:pt x="8228" y="12669"/>
                    <a:pt x="8117" y="12760"/>
                  </a:cubicBezTo>
                  <a:lnTo>
                    <a:pt x="8117" y="12762"/>
                  </a:lnTo>
                  <a:cubicBezTo>
                    <a:pt x="7658" y="13147"/>
                    <a:pt x="7166" y="13491"/>
                    <a:pt x="6647" y="13793"/>
                  </a:cubicBezTo>
                  <a:cubicBezTo>
                    <a:pt x="6584" y="13829"/>
                    <a:pt x="6515" y="13847"/>
                    <a:pt x="6445" y="13847"/>
                  </a:cubicBezTo>
                  <a:cubicBezTo>
                    <a:pt x="6375" y="13847"/>
                    <a:pt x="6306" y="13829"/>
                    <a:pt x="6243" y="13793"/>
                  </a:cubicBezTo>
                  <a:cubicBezTo>
                    <a:pt x="5726" y="13491"/>
                    <a:pt x="5236" y="13147"/>
                    <a:pt x="4777" y="12762"/>
                  </a:cubicBezTo>
                  <a:cubicBezTo>
                    <a:pt x="4607" y="12621"/>
                    <a:pt x="4585" y="12366"/>
                    <a:pt x="4727" y="12195"/>
                  </a:cubicBezTo>
                  <a:cubicBezTo>
                    <a:pt x="4806" y="12100"/>
                    <a:pt x="4919" y="12051"/>
                    <a:pt x="5034" y="12051"/>
                  </a:cubicBezTo>
                  <a:cubicBezTo>
                    <a:pt x="5125" y="12051"/>
                    <a:pt x="5216" y="12082"/>
                    <a:pt x="5291" y="12145"/>
                  </a:cubicBezTo>
                  <a:cubicBezTo>
                    <a:pt x="5657" y="12450"/>
                    <a:pt x="6044" y="12726"/>
                    <a:pt x="6447" y="12976"/>
                  </a:cubicBezTo>
                  <a:cubicBezTo>
                    <a:pt x="6851" y="12726"/>
                    <a:pt x="7238" y="12448"/>
                    <a:pt x="7603" y="12145"/>
                  </a:cubicBezTo>
                  <a:cubicBezTo>
                    <a:pt x="7677" y="12083"/>
                    <a:pt x="7768" y="12050"/>
                    <a:pt x="7861" y="12050"/>
                  </a:cubicBezTo>
                  <a:close/>
                  <a:moveTo>
                    <a:pt x="6447" y="0"/>
                  </a:moveTo>
                  <a:cubicBezTo>
                    <a:pt x="4369" y="72"/>
                    <a:pt x="2309" y="404"/>
                    <a:pt x="313" y="986"/>
                  </a:cubicBezTo>
                  <a:cubicBezTo>
                    <a:pt x="140" y="1036"/>
                    <a:pt x="19" y="1192"/>
                    <a:pt x="19" y="1372"/>
                  </a:cubicBezTo>
                  <a:lnTo>
                    <a:pt x="19" y="3725"/>
                  </a:lnTo>
                  <a:cubicBezTo>
                    <a:pt x="0" y="5931"/>
                    <a:pt x="531" y="8106"/>
                    <a:pt x="1564" y="10052"/>
                  </a:cubicBezTo>
                  <a:cubicBezTo>
                    <a:pt x="2627" y="12039"/>
                    <a:pt x="4258" y="13664"/>
                    <a:pt x="6250" y="14716"/>
                  </a:cubicBezTo>
                  <a:cubicBezTo>
                    <a:pt x="6310" y="14747"/>
                    <a:pt x="6376" y="14763"/>
                    <a:pt x="6442" y="14763"/>
                  </a:cubicBezTo>
                  <a:cubicBezTo>
                    <a:pt x="6509" y="14763"/>
                    <a:pt x="6575" y="14747"/>
                    <a:pt x="6635" y="14716"/>
                  </a:cubicBezTo>
                  <a:cubicBezTo>
                    <a:pt x="8632" y="13666"/>
                    <a:pt x="10268" y="12042"/>
                    <a:pt x="11330" y="10052"/>
                  </a:cubicBezTo>
                  <a:cubicBezTo>
                    <a:pt x="12363" y="8103"/>
                    <a:pt x="12894" y="5931"/>
                    <a:pt x="12875" y="3725"/>
                  </a:cubicBezTo>
                  <a:lnTo>
                    <a:pt x="12875" y="1372"/>
                  </a:lnTo>
                  <a:cubicBezTo>
                    <a:pt x="12873" y="1192"/>
                    <a:pt x="12755" y="1034"/>
                    <a:pt x="12582" y="986"/>
                  </a:cubicBezTo>
                  <a:cubicBezTo>
                    <a:pt x="10585" y="404"/>
                    <a:pt x="8523" y="72"/>
                    <a:pt x="64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1"/>
            <p:cNvSpPr/>
            <p:nvPr/>
          </p:nvSpPr>
          <p:spPr>
            <a:xfrm>
              <a:off x="2618113" y="4416888"/>
              <a:ext cx="184650" cy="293550"/>
            </a:xfrm>
            <a:custGeom>
              <a:rect b="b" l="l" r="r" t="t"/>
              <a:pathLst>
                <a:path extrusionOk="0" h="11742" w="7386">
                  <a:moveTo>
                    <a:pt x="6964" y="1"/>
                  </a:moveTo>
                  <a:cubicBezTo>
                    <a:pt x="6854" y="1"/>
                    <a:pt x="6747" y="46"/>
                    <a:pt x="6669" y="130"/>
                  </a:cubicBezTo>
                  <a:cubicBezTo>
                    <a:pt x="5749" y="1175"/>
                    <a:pt x="4665" y="2062"/>
                    <a:pt x="3454" y="2751"/>
                  </a:cubicBezTo>
                  <a:cubicBezTo>
                    <a:pt x="3396" y="4907"/>
                    <a:pt x="2841" y="7019"/>
                    <a:pt x="1827" y="8924"/>
                  </a:cubicBezTo>
                  <a:cubicBezTo>
                    <a:pt x="1327" y="9842"/>
                    <a:pt x="715" y="10695"/>
                    <a:pt x="1" y="11462"/>
                  </a:cubicBezTo>
                  <a:cubicBezTo>
                    <a:pt x="510" y="11648"/>
                    <a:pt x="1045" y="11742"/>
                    <a:pt x="1582" y="11742"/>
                  </a:cubicBezTo>
                  <a:cubicBezTo>
                    <a:pt x="1801" y="11742"/>
                    <a:pt x="2020" y="11726"/>
                    <a:pt x="2238" y="11695"/>
                  </a:cubicBezTo>
                  <a:cubicBezTo>
                    <a:pt x="2404" y="11666"/>
                    <a:pt x="2531" y="11536"/>
                    <a:pt x="2560" y="11371"/>
                  </a:cubicBezTo>
                  <a:cubicBezTo>
                    <a:pt x="2589" y="11207"/>
                    <a:pt x="2514" y="11041"/>
                    <a:pt x="2370" y="10955"/>
                  </a:cubicBezTo>
                  <a:cubicBezTo>
                    <a:pt x="2277" y="10897"/>
                    <a:pt x="2188" y="10830"/>
                    <a:pt x="2104" y="10758"/>
                  </a:cubicBezTo>
                  <a:cubicBezTo>
                    <a:pt x="1914" y="10599"/>
                    <a:pt x="1844" y="10340"/>
                    <a:pt x="1923" y="10104"/>
                  </a:cubicBezTo>
                  <a:cubicBezTo>
                    <a:pt x="2003" y="9871"/>
                    <a:pt x="2216" y="9710"/>
                    <a:pt x="2464" y="9698"/>
                  </a:cubicBezTo>
                  <a:cubicBezTo>
                    <a:pt x="3348" y="9677"/>
                    <a:pt x="4213" y="9458"/>
                    <a:pt x="4999" y="9054"/>
                  </a:cubicBezTo>
                  <a:cubicBezTo>
                    <a:pt x="5162" y="8972"/>
                    <a:pt x="5247" y="8790"/>
                    <a:pt x="5208" y="8612"/>
                  </a:cubicBezTo>
                  <a:cubicBezTo>
                    <a:pt x="5170" y="8434"/>
                    <a:pt x="5018" y="8304"/>
                    <a:pt x="4836" y="8295"/>
                  </a:cubicBezTo>
                  <a:cubicBezTo>
                    <a:pt x="4675" y="8288"/>
                    <a:pt x="4526" y="8276"/>
                    <a:pt x="4394" y="8261"/>
                  </a:cubicBezTo>
                  <a:cubicBezTo>
                    <a:pt x="4110" y="8228"/>
                    <a:pt x="3889" y="7999"/>
                    <a:pt x="3865" y="7713"/>
                  </a:cubicBezTo>
                  <a:cubicBezTo>
                    <a:pt x="3841" y="7427"/>
                    <a:pt x="4021" y="7165"/>
                    <a:pt x="4297" y="7086"/>
                  </a:cubicBezTo>
                  <a:lnTo>
                    <a:pt x="4295" y="7086"/>
                  </a:lnTo>
                  <a:cubicBezTo>
                    <a:pt x="5242" y="6865"/>
                    <a:pt x="6107" y="6382"/>
                    <a:pt x="6796" y="5697"/>
                  </a:cubicBezTo>
                  <a:cubicBezTo>
                    <a:pt x="6926" y="5558"/>
                    <a:pt x="6943" y="5346"/>
                    <a:pt x="6833" y="5190"/>
                  </a:cubicBezTo>
                  <a:cubicBezTo>
                    <a:pt x="6756" y="5080"/>
                    <a:pt x="6631" y="5019"/>
                    <a:pt x="6503" y="5019"/>
                  </a:cubicBezTo>
                  <a:cubicBezTo>
                    <a:pt x="6450" y="5019"/>
                    <a:pt x="6396" y="5029"/>
                    <a:pt x="6345" y="5051"/>
                  </a:cubicBezTo>
                  <a:cubicBezTo>
                    <a:pt x="5915" y="5236"/>
                    <a:pt x="5470" y="5387"/>
                    <a:pt x="5016" y="5507"/>
                  </a:cubicBezTo>
                  <a:cubicBezTo>
                    <a:pt x="4966" y="5520"/>
                    <a:pt x="4916" y="5526"/>
                    <a:pt x="4866" y="5526"/>
                  </a:cubicBezTo>
                  <a:cubicBezTo>
                    <a:pt x="4638" y="5526"/>
                    <a:pt x="4422" y="5396"/>
                    <a:pt x="4321" y="5181"/>
                  </a:cubicBezTo>
                  <a:cubicBezTo>
                    <a:pt x="4199" y="4919"/>
                    <a:pt x="4278" y="4606"/>
                    <a:pt x="4511" y="4436"/>
                  </a:cubicBezTo>
                  <a:cubicBezTo>
                    <a:pt x="6549" y="2951"/>
                    <a:pt x="7212" y="1516"/>
                    <a:pt x="7364" y="452"/>
                  </a:cubicBezTo>
                  <a:cubicBezTo>
                    <a:pt x="7385" y="279"/>
                    <a:pt x="7291" y="110"/>
                    <a:pt x="7133" y="38"/>
                  </a:cubicBezTo>
                  <a:cubicBezTo>
                    <a:pt x="7079" y="13"/>
                    <a:pt x="7021" y="1"/>
                    <a:pt x="69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1"/>
            <p:cNvSpPr/>
            <p:nvPr/>
          </p:nvSpPr>
          <p:spPr>
            <a:xfrm>
              <a:off x="2600938" y="4513763"/>
              <a:ext cx="33675" cy="60650"/>
            </a:xfrm>
            <a:custGeom>
              <a:rect b="b" l="l" r="r" t="t"/>
              <a:pathLst>
                <a:path extrusionOk="0" h="2426" w="1347">
                  <a:moveTo>
                    <a:pt x="1" y="1"/>
                  </a:moveTo>
                  <a:lnTo>
                    <a:pt x="1" y="1"/>
                  </a:lnTo>
                  <a:cubicBezTo>
                    <a:pt x="51" y="1046"/>
                    <a:pt x="421" y="1959"/>
                    <a:pt x="964" y="2425"/>
                  </a:cubicBezTo>
                  <a:cubicBezTo>
                    <a:pt x="1214" y="1863"/>
                    <a:pt x="1346" y="1255"/>
                    <a:pt x="1346" y="638"/>
                  </a:cubicBezTo>
                  <a:cubicBezTo>
                    <a:pt x="1346" y="501"/>
                    <a:pt x="1337" y="366"/>
                    <a:pt x="1325" y="231"/>
                  </a:cubicBezTo>
                  <a:cubicBezTo>
                    <a:pt x="904" y="138"/>
                    <a:pt x="462" y="5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1"/>
            <p:cNvSpPr/>
            <p:nvPr/>
          </p:nvSpPr>
          <p:spPr>
            <a:xfrm>
              <a:off x="2551813" y="4422888"/>
              <a:ext cx="43800" cy="68975"/>
            </a:xfrm>
            <a:custGeom>
              <a:rect b="b" l="l" r="r" t="t"/>
              <a:pathLst>
                <a:path extrusionOk="0" h="2759" w="1752">
                  <a:moveTo>
                    <a:pt x="0" y="0"/>
                  </a:moveTo>
                  <a:lnTo>
                    <a:pt x="0" y="0"/>
                  </a:lnTo>
                  <a:cubicBezTo>
                    <a:pt x="373" y="868"/>
                    <a:pt x="603" y="1790"/>
                    <a:pt x="690" y="2732"/>
                  </a:cubicBezTo>
                  <a:cubicBezTo>
                    <a:pt x="856" y="2739"/>
                    <a:pt x="1021" y="2747"/>
                    <a:pt x="1185" y="2759"/>
                  </a:cubicBezTo>
                  <a:cubicBezTo>
                    <a:pt x="1245" y="2110"/>
                    <a:pt x="1439" y="1480"/>
                    <a:pt x="1752" y="911"/>
                  </a:cubicBezTo>
                  <a:cubicBezTo>
                    <a:pt x="1245" y="478"/>
                    <a:pt x="646" y="166"/>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1"/>
            <p:cNvSpPr/>
            <p:nvPr/>
          </p:nvSpPr>
          <p:spPr>
            <a:xfrm>
              <a:off x="2556488" y="4511313"/>
              <a:ext cx="58600" cy="124000"/>
            </a:xfrm>
            <a:custGeom>
              <a:rect b="b" l="l" r="r" t="t"/>
              <a:pathLst>
                <a:path extrusionOk="0" h="4960" w="2344">
                  <a:moveTo>
                    <a:pt x="570" y="0"/>
                  </a:moveTo>
                  <a:lnTo>
                    <a:pt x="570" y="0"/>
                  </a:lnTo>
                  <a:cubicBezTo>
                    <a:pt x="587" y="298"/>
                    <a:pt x="601" y="608"/>
                    <a:pt x="601" y="930"/>
                  </a:cubicBezTo>
                  <a:cubicBezTo>
                    <a:pt x="628" y="2297"/>
                    <a:pt x="426" y="3660"/>
                    <a:pt x="0" y="4960"/>
                  </a:cubicBezTo>
                  <a:cubicBezTo>
                    <a:pt x="952" y="4667"/>
                    <a:pt x="1779" y="4059"/>
                    <a:pt x="2343" y="3237"/>
                  </a:cubicBezTo>
                  <a:cubicBezTo>
                    <a:pt x="1538" y="2632"/>
                    <a:pt x="1015" y="1413"/>
                    <a:pt x="971" y="27"/>
                  </a:cubicBezTo>
                  <a:cubicBezTo>
                    <a:pt x="839" y="17"/>
                    <a:pt x="707" y="7"/>
                    <a:pt x="5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41"/>
          <p:cNvGrpSpPr/>
          <p:nvPr/>
        </p:nvGrpSpPr>
        <p:grpSpPr>
          <a:xfrm>
            <a:off x="4895463" y="2274563"/>
            <a:ext cx="543075" cy="562500"/>
            <a:chOff x="7201713" y="1974388"/>
            <a:chExt cx="543075" cy="562500"/>
          </a:xfrm>
        </p:grpSpPr>
        <p:sp>
          <p:nvSpPr>
            <p:cNvPr id="445" name="Google Shape;445;p41"/>
            <p:cNvSpPr/>
            <p:nvPr/>
          </p:nvSpPr>
          <p:spPr>
            <a:xfrm>
              <a:off x="7342888" y="2381688"/>
              <a:ext cx="260675" cy="155200"/>
            </a:xfrm>
            <a:custGeom>
              <a:rect b="b" l="l" r="r" t="t"/>
              <a:pathLst>
                <a:path extrusionOk="0" h="6208" w="10427">
                  <a:moveTo>
                    <a:pt x="5214" y="161"/>
                  </a:moveTo>
                  <a:lnTo>
                    <a:pt x="6257" y="1204"/>
                  </a:lnTo>
                  <a:lnTo>
                    <a:pt x="5214" y="2293"/>
                  </a:lnTo>
                  <a:lnTo>
                    <a:pt x="4172" y="1204"/>
                  </a:lnTo>
                  <a:lnTo>
                    <a:pt x="5214" y="161"/>
                  </a:lnTo>
                  <a:close/>
                  <a:moveTo>
                    <a:pt x="3624" y="1755"/>
                  </a:moveTo>
                  <a:lnTo>
                    <a:pt x="4679" y="2855"/>
                  </a:lnTo>
                  <a:lnTo>
                    <a:pt x="3761" y="3814"/>
                  </a:lnTo>
                  <a:lnTo>
                    <a:pt x="2658" y="2716"/>
                  </a:lnTo>
                  <a:lnTo>
                    <a:pt x="3624" y="1755"/>
                  </a:lnTo>
                  <a:close/>
                  <a:moveTo>
                    <a:pt x="6805" y="1755"/>
                  </a:moveTo>
                  <a:lnTo>
                    <a:pt x="7771" y="2716"/>
                  </a:lnTo>
                  <a:lnTo>
                    <a:pt x="6668" y="3814"/>
                  </a:lnTo>
                  <a:lnTo>
                    <a:pt x="5750" y="2858"/>
                  </a:lnTo>
                  <a:lnTo>
                    <a:pt x="6805" y="1755"/>
                  </a:lnTo>
                  <a:close/>
                  <a:moveTo>
                    <a:pt x="2264" y="3415"/>
                  </a:moveTo>
                  <a:lnTo>
                    <a:pt x="3225" y="4376"/>
                  </a:lnTo>
                  <a:lnTo>
                    <a:pt x="2473" y="5160"/>
                  </a:lnTo>
                  <a:cubicBezTo>
                    <a:pt x="2439" y="4576"/>
                    <a:pt x="2369" y="3992"/>
                    <a:pt x="2264" y="3415"/>
                  </a:cubicBezTo>
                  <a:close/>
                  <a:moveTo>
                    <a:pt x="8170" y="3415"/>
                  </a:moveTo>
                  <a:lnTo>
                    <a:pt x="8170" y="3415"/>
                  </a:lnTo>
                  <a:cubicBezTo>
                    <a:pt x="8060" y="3992"/>
                    <a:pt x="7988" y="4576"/>
                    <a:pt x="7956" y="5160"/>
                  </a:cubicBezTo>
                  <a:lnTo>
                    <a:pt x="7204" y="4376"/>
                  </a:lnTo>
                  <a:lnTo>
                    <a:pt x="8170" y="3415"/>
                  </a:lnTo>
                  <a:close/>
                  <a:moveTo>
                    <a:pt x="5214" y="3420"/>
                  </a:moveTo>
                  <a:lnTo>
                    <a:pt x="6130" y="4376"/>
                  </a:lnTo>
                  <a:lnTo>
                    <a:pt x="5214" y="5342"/>
                  </a:lnTo>
                  <a:lnTo>
                    <a:pt x="4299" y="4376"/>
                  </a:lnTo>
                  <a:lnTo>
                    <a:pt x="5214" y="3420"/>
                  </a:lnTo>
                  <a:close/>
                  <a:moveTo>
                    <a:pt x="0" y="0"/>
                  </a:moveTo>
                  <a:cubicBezTo>
                    <a:pt x="361" y="428"/>
                    <a:pt x="1617" y="2151"/>
                    <a:pt x="1716" y="5638"/>
                  </a:cubicBezTo>
                  <a:cubicBezTo>
                    <a:pt x="1723" y="5871"/>
                    <a:pt x="1867" y="6078"/>
                    <a:pt x="2086" y="6164"/>
                  </a:cubicBezTo>
                  <a:cubicBezTo>
                    <a:pt x="2155" y="6191"/>
                    <a:pt x="2227" y="6204"/>
                    <a:pt x="2298" y="6204"/>
                  </a:cubicBezTo>
                  <a:cubicBezTo>
                    <a:pt x="2452" y="6204"/>
                    <a:pt x="2604" y="6143"/>
                    <a:pt x="2715" y="6030"/>
                  </a:cubicBezTo>
                  <a:lnTo>
                    <a:pt x="3758" y="4936"/>
                  </a:lnTo>
                  <a:lnTo>
                    <a:pt x="4804" y="6037"/>
                  </a:lnTo>
                  <a:cubicBezTo>
                    <a:pt x="4909" y="6145"/>
                    <a:pt x="5056" y="6207"/>
                    <a:pt x="5210" y="6207"/>
                  </a:cubicBezTo>
                  <a:cubicBezTo>
                    <a:pt x="5368" y="6207"/>
                    <a:pt x="5522" y="6145"/>
                    <a:pt x="5633" y="6030"/>
                  </a:cubicBezTo>
                  <a:lnTo>
                    <a:pt x="6668" y="4936"/>
                  </a:lnTo>
                  <a:lnTo>
                    <a:pt x="7721" y="6034"/>
                  </a:lnTo>
                  <a:cubicBezTo>
                    <a:pt x="7829" y="6145"/>
                    <a:pt x="7978" y="6207"/>
                    <a:pt x="8134" y="6207"/>
                  </a:cubicBezTo>
                  <a:cubicBezTo>
                    <a:pt x="8209" y="6207"/>
                    <a:pt x="8281" y="6193"/>
                    <a:pt x="8348" y="6164"/>
                  </a:cubicBezTo>
                  <a:cubicBezTo>
                    <a:pt x="8562" y="6080"/>
                    <a:pt x="8706" y="5876"/>
                    <a:pt x="8713" y="5645"/>
                  </a:cubicBezTo>
                  <a:cubicBezTo>
                    <a:pt x="8809" y="2158"/>
                    <a:pt x="10066" y="431"/>
                    <a:pt x="10427" y="0"/>
                  </a:cubicBezTo>
                  <a:lnTo>
                    <a:pt x="9463" y="0"/>
                  </a:lnTo>
                  <a:cubicBezTo>
                    <a:pt x="9071" y="608"/>
                    <a:pt x="8759" y="1264"/>
                    <a:pt x="8538" y="1952"/>
                  </a:cubicBezTo>
                  <a:cubicBezTo>
                    <a:pt x="8533" y="1959"/>
                    <a:pt x="8523" y="1964"/>
                    <a:pt x="8516" y="1969"/>
                  </a:cubicBezTo>
                  <a:lnTo>
                    <a:pt x="8317" y="2170"/>
                  </a:lnTo>
                  <a:lnTo>
                    <a:pt x="7344" y="1192"/>
                  </a:lnTo>
                  <a:lnTo>
                    <a:pt x="8480" y="0"/>
                  </a:lnTo>
                  <a:lnTo>
                    <a:pt x="7411" y="0"/>
                  </a:lnTo>
                  <a:lnTo>
                    <a:pt x="6793" y="644"/>
                  </a:lnTo>
                  <a:lnTo>
                    <a:pt x="6149" y="0"/>
                  </a:lnTo>
                  <a:lnTo>
                    <a:pt x="4280" y="0"/>
                  </a:lnTo>
                  <a:lnTo>
                    <a:pt x="3636" y="644"/>
                  </a:lnTo>
                  <a:lnTo>
                    <a:pt x="3018" y="0"/>
                  </a:lnTo>
                  <a:lnTo>
                    <a:pt x="1949" y="0"/>
                  </a:lnTo>
                  <a:lnTo>
                    <a:pt x="3085" y="1192"/>
                  </a:lnTo>
                  <a:lnTo>
                    <a:pt x="2110" y="2170"/>
                  </a:lnTo>
                  <a:lnTo>
                    <a:pt x="1913" y="1969"/>
                  </a:lnTo>
                  <a:lnTo>
                    <a:pt x="1889" y="1956"/>
                  </a:lnTo>
                  <a:cubicBezTo>
                    <a:pt x="1670" y="1267"/>
                    <a:pt x="1360" y="608"/>
                    <a:pt x="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1"/>
            <p:cNvSpPr/>
            <p:nvPr/>
          </p:nvSpPr>
          <p:spPr>
            <a:xfrm>
              <a:off x="7308388" y="2333213"/>
              <a:ext cx="329725" cy="29100"/>
            </a:xfrm>
            <a:custGeom>
              <a:rect b="b" l="l" r="r" t="t"/>
              <a:pathLst>
                <a:path extrusionOk="0" h="1164" w="13189">
                  <a:moveTo>
                    <a:pt x="582" y="0"/>
                  </a:moveTo>
                  <a:cubicBezTo>
                    <a:pt x="260" y="0"/>
                    <a:pt x="1" y="262"/>
                    <a:pt x="1" y="582"/>
                  </a:cubicBezTo>
                  <a:cubicBezTo>
                    <a:pt x="1" y="904"/>
                    <a:pt x="260" y="1163"/>
                    <a:pt x="582" y="1163"/>
                  </a:cubicBezTo>
                  <a:lnTo>
                    <a:pt x="12607" y="1163"/>
                  </a:lnTo>
                  <a:cubicBezTo>
                    <a:pt x="12929" y="1163"/>
                    <a:pt x="13188" y="904"/>
                    <a:pt x="13188" y="582"/>
                  </a:cubicBezTo>
                  <a:cubicBezTo>
                    <a:pt x="13188" y="262"/>
                    <a:pt x="12929" y="0"/>
                    <a:pt x="126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1"/>
            <p:cNvSpPr/>
            <p:nvPr/>
          </p:nvSpPr>
          <p:spPr>
            <a:xfrm>
              <a:off x="7366538" y="2158638"/>
              <a:ext cx="213425" cy="155200"/>
            </a:xfrm>
            <a:custGeom>
              <a:rect b="b" l="l" r="r" t="t"/>
              <a:pathLst>
                <a:path extrusionOk="0" h="6208" w="8537">
                  <a:moveTo>
                    <a:pt x="390" y="0"/>
                  </a:moveTo>
                  <a:cubicBezTo>
                    <a:pt x="176" y="0"/>
                    <a:pt x="1" y="176"/>
                    <a:pt x="1" y="390"/>
                  </a:cubicBezTo>
                  <a:lnTo>
                    <a:pt x="1" y="6207"/>
                  </a:lnTo>
                  <a:lnTo>
                    <a:pt x="8536" y="6207"/>
                  </a:lnTo>
                  <a:lnTo>
                    <a:pt x="8536" y="390"/>
                  </a:lnTo>
                  <a:cubicBezTo>
                    <a:pt x="8536" y="176"/>
                    <a:pt x="8363" y="0"/>
                    <a:pt x="81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1"/>
            <p:cNvSpPr/>
            <p:nvPr/>
          </p:nvSpPr>
          <p:spPr>
            <a:xfrm>
              <a:off x="7201713" y="1974388"/>
              <a:ext cx="543075" cy="335475"/>
            </a:xfrm>
            <a:custGeom>
              <a:rect b="b" l="l" r="r" t="t"/>
              <a:pathLst>
                <a:path extrusionOk="0" h="13419" w="21723">
                  <a:moveTo>
                    <a:pt x="5431" y="1940"/>
                  </a:moveTo>
                  <a:cubicBezTo>
                    <a:pt x="5645" y="1940"/>
                    <a:pt x="5818" y="2115"/>
                    <a:pt x="5818" y="2329"/>
                  </a:cubicBezTo>
                  <a:cubicBezTo>
                    <a:pt x="5818" y="2543"/>
                    <a:pt x="5645" y="2716"/>
                    <a:pt x="5431" y="2716"/>
                  </a:cubicBezTo>
                  <a:cubicBezTo>
                    <a:pt x="5217" y="2716"/>
                    <a:pt x="5044" y="2543"/>
                    <a:pt x="5044" y="2329"/>
                  </a:cubicBezTo>
                  <a:cubicBezTo>
                    <a:pt x="5044" y="2115"/>
                    <a:pt x="5217" y="1940"/>
                    <a:pt x="5431" y="1940"/>
                  </a:cubicBezTo>
                  <a:close/>
                  <a:moveTo>
                    <a:pt x="4224" y="2633"/>
                  </a:moveTo>
                  <a:cubicBezTo>
                    <a:pt x="4364" y="2633"/>
                    <a:pt x="4499" y="2708"/>
                    <a:pt x="4568" y="2841"/>
                  </a:cubicBezTo>
                  <a:cubicBezTo>
                    <a:pt x="4667" y="3031"/>
                    <a:pt x="4595" y="3266"/>
                    <a:pt x="4405" y="3365"/>
                  </a:cubicBezTo>
                  <a:lnTo>
                    <a:pt x="4402" y="3367"/>
                  </a:lnTo>
                  <a:cubicBezTo>
                    <a:pt x="3400" y="3893"/>
                    <a:pt x="2446" y="4506"/>
                    <a:pt x="1552" y="5198"/>
                  </a:cubicBezTo>
                  <a:lnTo>
                    <a:pt x="1552" y="7370"/>
                  </a:lnTo>
                  <a:cubicBezTo>
                    <a:pt x="1552" y="7587"/>
                    <a:pt x="1377" y="7760"/>
                    <a:pt x="1163" y="7760"/>
                  </a:cubicBezTo>
                  <a:cubicBezTo>
                    <a:pt x="949" y="7760"/>
                    <a:pt x="776" y="7584"/>
                    <a:pt x="776" y="7370"/>
                  </a:cubicBezTo>
                  <a:lnTo>
                    <a:pt x="776" y="5008"/>
                  </a:lnTo>
                  <a:cubicBezTo>
                    <a:pt x="776" y="4888"/>
                    <a:pt x="832" y="4775"/>
                    <a:pt x="925" y="4703"/>
                  </a:cubicBezTo>
                  <a:cubicBezTo>
                    <a:pt x="1901" y="3934"/>
                    <a:pt x="2946" y="3256"/>
                    <a:pt x="4044" y="2677"/>
                  </a:cubicBezTo>
                  <a:cubicBezTo>
                    <a:pt x="4102" y="2647"/>
                    <a:pt x="4164" y="2633"/>
                    <a:pt x="4224" y="2633"/>
                  </a:cubicBezTo>
                  <a:close/>
                  <a:moveTo>
                    <a:pt x="10861" y="0"/>
                  </a:moveTo>
                  <a:cubicBezTo>
                    <a:pt x="9965" y="0"/>
                    <a:pt x="5315" y="207"/>
                    <a:pt x="291" y="4215"/>
                  </a:cubicBezTo>
                  <a:cubicBezTo>
                    <a:pt x="202" y="4400"/>
                    <a:pt x="89" y="4638"/>
                    <a:pt x="0" y="4823"/>
                  </a:cubicBezTo>
                  <a:lnTo>
                    <a:pt x="0" y="10816"/>
                  </a:lnTo>
                  <a:cubicBezTo>
                    <a:pt x="0" y="11143"/>
                    <a:pt x="207" y="11436"/>
                    <a:pt x="517" y="11547"/>
                  </a:cubicBezTo>
                  <a:lnTo>
                    <a:pt x="5818" y="13419"/>
                  </a:lnTo>
                  <a:lnTo>
                    <a:pt x="5818" y="7760"/>
                  </a:lnTo>
                  <a:cubicBezTo>
                    <a:pt x="5818" y="7116"/>
                    <a:pt x="6339" y="6597"/>
                    <a:pt x="6983" y="6597"/>
                  </a:cubicBezTo>
                  <a:lnTo>
                    <a:pt x="14740" y="6597"/>
                  </a:lnTo>
                  <a:cubicBezTo>
                    <a:pt x="15384" y="6597"/>
                    <a:pt x="15905" y="7118"/>
                    <a:pt x="15905" y="7760"/>
                  </a:cubicBezTo>
                  <a:lnTo>
                    <a:pt x="15905" y="13419"/>
                  </a:lnTo>
                  <a:lnTo>
                    <a:pt x="21206" y="11547"/>
                  </a:lnTo>
                  <a:cubicBezTo>
                    <a:pt x="21516" y="11436"/>
                    <a:pt x="21723" y="11143"/>
                    <a:pt x="21723" y="10816"/>
                  </a:cubicBezTo>
                  <a:lnTo>
                    <a:pt x="21723" y="4826"/>
                  </a:lnTo>
                  <a:cubicBezTo>
                    <a:pt x="21723" y="4588"/>
                    <a:pt x="21617" y="4364"/>
                    <a:pt x="21432" y="4218"/>
                  </a:cubicBezTo>
                  <a:cubicBezTo>
                    <a:pt x="16405" y="207"/>
                    <a:pt x="11758" y="0"/>
                    <a:pt x="108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9" name="Google Shape;449;p41"/>
          <p:cNvGrpSpPr/>
          <p:nvPr/>
        </p:nvGrpSpPr>
        <p:grpSpPr>
          <a:xfrm>
            <a:off x="1225060" y="1530438"/>
            <a:ext cx="2526888" cy="3608488"/>
            <a:chOff x="4007242" y="834775"/>
            <a:chExt cx="1096264" cy="1565369"/>
          </a:xfrm>
        </p:grpSpPr>
        <p:sp>
          <p:nvSpPr>
            <p:cNvPr id="450" name="Google Shape;450;p41"/>
            <p:cNvSpPr/>
            <p:nvPr/>
          </p:nvSpPr>
          <p:spPr>
            <a:xfrm>
              <a:off x="4040503" y="834775"/>
              <a:ext cx="1063003" cy="1565369"/>
            </a:xfrm>
            <a:custGeom>
              <a:rect b="b" l="l" r="r" t="t"/>
              <a:pathLst>
                <a:path extrusionOk="0" h="8650" w="5874">
                  <a:moveTo>
                    <a:pt x="2115" y="2027"/>
                  </a:moveTo>
                  <a:cubicBezTo>
                    <a:pt x="2115" y="2027"/>
                    <a:pt x="2115" y="2027"/>
                    <a:pt x="2115" y="2027"/>
                  </a:cubicBezTo>
                  <a:cubicBezTo>
                    <a:pt x="2115" y="2042"/>
                    <a:pt x="2037" y="2250"/>
                    <a:pt x="2024" y="2371"/>
                  </a:cubicBezTo>
                  <a:cubicBezTo>
                    <a:pt x="2009" y="2507"/>
                    <a:pt x="2057" y="2979"/>
                    <a:pt x="2108" y="3056"/>
                  </a:cubicBezTo>
                  <a:cubicBezTo>
                    <a:pt x="2161" y="3133"/>
                    <a:pt x="2196" y="3319"/>
                    <a:pt x="2161" y="3365"/>
                  </a:cubicBezTo>
                  <a:cubicBezTo>
                    <a:pt x="2123" y="3408"/>
                    <a:pt x="2075" y="3544"/>
                    <a:pt x="2075" y="3583"/>
                  </a:cubicBezTo>
                  <a:cubicBezTo>
                    <a:pt x="2075" y="3624"/>
                    <a:pt x="2067" y="3634"/>
                    <a:pt x="2067" y="3634"/>
                  </a:cubicBezTo>
                  <a:cubicBezTo>
                    <a:pt x="2067" y="3634"/>
                    <a:pt x="2040" y="3639"/>
                    <a:pt x="1990" y="3639"/>
                  </a:cubicBezTo>
                  <a:cubicBezTo>
                    <a:pt x="1965" y="3639"/>
                    <a:pt x="1935" y="3638"/>
                    <a:pt x="1900" y="3634"/>
                  </a:cubicBezTo>
                  <a:cubicBezTo>
                    <a:pt x="1794" y="3624"/>
                    <a:pt x="1584" y="3614"/>
                    <a:pt x="1547" y="3602"/>
                  </a:cubicBezTo>
                  <a:cubicBezTo>
                    <a:pt x="1511" y="3590"/>
                    <a:pt x="1445" y="3537"/>
                    <a:pt x="1378" y="3537"/>
                  </a:cubicBezTo>
                  <a:cubicBezTo>
                    <a:pt x="1314" y="3537"/>
                    <a:pt x="1244" y="3510"/>
                    <a:pt x="1223" y="3458"/>
                  </a:cubicBezTo>
                  <a:cubicBezTo>
                    <a:pt x="1199" y="3408"/>
                    <a:pt x="1017" y="3162"/>
                    <a:pt x="936" y="3159"/>
                  </a:cubicBezTo>
                  <a:cubicBezTo>
                    <a:pt x="936" y="3159"/>
                    <a:pt x="851" y="3082"/>
                    <a:pt x="914" y="2979"/>
                  </a:cubicBezTo>
                  <a:cubicBezTo>
                    <a:pt x="976" y="2877"/>
                    <a:pt x="1182" y="2785"/>
                    <a:pt x="1300" y="2716"/>
                  </a:cubicBezTo>
                  <a:cubicBezTo>
                    <a:pt x="1416" y="2647"/>
                    <a:pt x="1716" y="2463"/>
                    <a:pt x="1823" y="2339"/>
                  </a:cubicBezTo>
                  <a:cubicBezTo>
                    <a:pt x="1929" y="2214"/>
                    <a:pt x="2086" y="2075"/>
                    <a:pt x="2111" y="2030"/>
                  </a:cubicBezTo>
                  <a:cubicBezTo>
                    <a:pt x="2113" y="2028"/>
                    <a:pt x="2115" y="2027"/>
                    <a:pt x="2115" y="2027"/>
                  </a:cubicBezTo>
                  <a:close/>
                  <a:moveTo>
                    <a:pt x="3107" y="1"/>
                  </a:moveTo>
                  <a:cubicBezTo>
                    <a:pt x="2990" y="1"/>
                    <a:pt x="2892" y="95"/>
                    <a:pt x="2810" y="198"/>
                  </a:cubicBezTo>
                  <a:cubicBezTo>
                    <a:pt x="2720" y="310"/>
                    <a:pt x="2704" y="454"/>
                    <a:pt x="2701" y="495"/>
                  </a:cubicBezTo>
                  <a:cubicBezTo>
                    <a:pt x="2698" y="537"/>
                    <a:pt x="2701" y="536"/>
                    <a:pt x="2701" y="547"/>
                  </a:cubicBezTo>
                  <a:cubicBezTo>
                    <a:pt x="2701" y="554"/>
                    <a:pt x="2699" y="555"/>
                    <a:pt x="2694" y="555"/>
                  </a:cubicBezTo>
                  <a:cubicBezTo>
                    <a:pt x="2691" y="555"/>
                    <a:pt x="2688" y="555"/>
                    <a:pt x="2684" y="555"/>
                  </a:cubicBezTo>
                  <a:cubicBezTo>
                    <a:pt x="2681" y="555"/>
                    <a:pt x="2677" y="555"/>
                    <a:pt x="2672" y="556"/>
                  </a:cubicBezTo>
                  <a:cubicBezTo>
                    <a:pt x="2653" y="561"/>
                    <a:pt x="2643" y="709"/>
                    <a:pt x="2650" y="756"/>
                  </a:cubicBezTo>
                  <a:cubicBezTo>
                    <a:pt x="2657" y="804"/>
                    <a:pt x="2662" y="845"/>
                    <a:pt x="2662" y="880"/>
                  </a:cubicBezTo>
                  <a:cubicBezTo>
                    <a:pt x="2662" y="914"/>
                    <a:pt x="2714" y="932"/>
                    <a:pt x="2714" y="932"/>
                  </a:cubicBezTo>
                  <a:cubicBezTo>
                    <a:pt x="2714" y="932"/>
                    <a:pt x="2714" y="960"/>
                    <a:pt x="2713" y="973"/>
                  </a:cubicBezTo>
                  <a:cubicBezTo>
                    <a:pt x="2712" y="976"/>
                    <a:pt x="2710" y="977"/>
                    <a:pt x="2706" y="977"/>
                  </a:cubicBezTo>
                  <a:cubicBezTo>
                    <a:pt x="2692" y="977"/>
                    <a:pt x="2661" y="959"/>
                    <a:pt x="2636" y="948"/>
                  </a:cubicBezTo>
                  <a:cubicBezTo>
                    <a:pt x="2631" y="946"/>
                    <a:pt x="2623" y="945"/>
                    <a:pt x="2615" y="945"/>
                  </a:cubicBezTo>
                  <a:cubicBezTo>
                    <a:pt x="2569" y="945"/>
                    <a:pt x="2479" y="973"/>
                    <a:pt x="2437" y="989"/>
                  </a:cubicBezTo>
                  <a:cubicBezTo>
                    <a:pt x="2388" y="1008"/>
                    <a:pt x="2343" y="1069"/>
                    <a:pt x="2343" y="1069"/>
                  </a:cubicBezTo>
                  <a:cubicBezTo>
                    <a:pt x="2343" y="1069"/>
                    <a:pt x="2249" y="1126"/>
                    <a:pt x="2169" y="1204"/>
                  </a:cubicBezTo>
                  <a:cubicBezTo>
                    <a:pt x="2091" y="1284"/>
                    <a:pt x="1990" y="1459"/>
                    <a:pt x="1979" y="1488"/>
                  </a:cubicBezTo>
                  <a:cubicBezTo>
                    <a:pt x="1967" y="1519"/>
                    <a:pt x="1894" y="1611"/>
                    <a:pt x="1843" y="1650"/>
                  </a:cubicBezTo>
                  <a:cubicBezTo>
                    <a:pt x="1794" y="1689"/>
                    <a:pt x="1658" y="1860"/>
                    <a:pt x="1585" y="1933"/>
                  </a:cubicBezTo>
                  <a:cubicBezTo>
                    <a:pt x="1512" y="2006"/>
                    <a:pt x="1432" y="2068"/>
                    <a:pt x="1311" y="2137"/>
                  </a:cubicBezTo>
                  <a:cubicBezTo>
                    <a:pt x="1192" y="2205"/>
                    <a:pt x="1086" y="2377"/>
                    <a:pt x="1013" y="2464"/>
                  </a:cubicBezTo>
                  <a:cubicBezTo>
                    <a:pt x="937" y="2552"/>
                    <a:pt x="794" y="2730"/>
                    <a:pt x="735" y="2797"/>
                  </a:cubicBezTo>
                  <a:cubicBezTo>
                    <a:pt x="673" y="2864"/>
                    <a:pt x="526" y="2933"/>
                    <a:pt x="488" y="2944"/>
                  </a:cubicBezTo>
                  <a:cubicBezTo>
                    <a:pt x="449" y="2952"/>
                    <a:pt x="429" y="2954"/>
                    <a:pt x="383" y="2998"/>
                  </a:cubicBezTo>
                  <a:cubicBezTo>
                    <a:pt x="337" y="3040"/>
                    <a:pt x="207" y="3180"/>
                    <a:pt x="156" y="3270"/>
                  </a:cubicBezTo>
                  <a:cubicBezTo>
                    <a:pt x="126" y="3324"/>
                    <a:pt x="124" y="3387"/>
                    <a:pt x="129" y="3427"/>
                  </a:cubicBezTo>
                  <a:cubicBezTo>
                    <a:pt x="50" y="3529"/>
                    <a:pt x="0" y="3659"/>
                    <a:pt x="0" y="3802"/>
                  </a:cubicBezTo>
                  <a:cubicBezTo>
                    <a:pt x="0" y="4127"/>
                    <a:pt x="254" y="4390"/>
                    <a:pt x="567" y="4390"/>
                  </a:cubicBezTo>
                  <a:cubicBezTo>
                    <a:pt x="678" y="4390"/>
                    <a:pt x="780" y="4358"/>
                    <a:pt x="866" y="4301"/>
                  </a:cubicBezTo>
                  <a:cubicBezTo>
                    <a:pt x="867" y="4309"/>
                    <a:pt x="869" y="4312"/>
                    <a:pt x="869" y="4312"/>
                  </a:cubicBezTo>
                  <a:cubicBezTo>
                    <a:pt x="880" y="4312"/>
                    <a:pt x="976" y="4285"/>
                    <a:pt x="1035" y="4285"/>
                  </a:cubicBezTo>
                  <a:cubicBezTo>
                    <a:pt x="1091" y="4285"/>
                    <a:pt x="1153" y="4223"/>
                    <a:pt x="1177" y="4208"/>
                  </a:cubicBezTo>
                  <a:cubicBezTo>
                    <a:pt x="1201" y="4194"/>
                    <a:pt x="1287" y="4113"/>
                    <a:pt x="1355" y="4043"/>
                  </a:cubicBezTo>
                  <a:cubicBezTo>
                    <a:pt x="1424" y="3974"/>
                    <a:pt x="1546" y="3940"/>
                    <a:pt x="1594" y="3914"/>
                  </a:cubicBezTo>
                  <a:cubicBezTo>
                    <a:pt x="1628" y="3897"/>
                    <a:pt x="1684" y="3894"/>
                    <a:pt x="1734" y="3894"/>
                  </a:cubicBezTo>
                  <a:cubicBezTo>
                    <a:pt x="1758" y="3894"/>
                    <a:pt x="1780" y="3894"/>
                    <a:pt x="1798" y="3895"/>
                  </a:cubicBezTo>
                  <a:cubicBezTo>
                    <a:pt x="1853" y="3898"/>
                    <a:pt x="2008" y="3943"/>
                    <a:pt x="2008" y="3943"/>
                  </a:cubicBezTo>
                  <a:cubicBezTo>
                    <a:pt x="2008" y="3943"/>
                    <a:pt x="2024" y="3960"/>
                    <a:pt x="1989" y="4014"/>
                  </a:cubicBezTo>
                  <a:cubicBezTo>
                    <a:pt x="1954" y="4068"/>
                    <a:pt x="1932" y="4143"/>
                    <a:pt x="1935" y="4202"/>
                  </a:cubicBezTo>
                  <a:cubicBezTo>
                    <a:pt x="1938" y="4261"/>
                    <a:pt x="1884" y="4380"/>
                    <a:pt x="1881" y="4462"/>
                  </a:cubicBezTo>
                  <a:cubicBezTo>
                    <a:pt x="1878" y="4545"/>
                    <a:pt x="1780" y="4877"/>
                    <a:pt x="1748" y="4916"/>
                  </a:cubicBezTo>
                  <a:cubicBezTo>
                    <a:pt x="1715" y="4957"/>
                    <a:pt x="1861" y="4976"/>
                    <a:pt x="1861" y="4976"/>
                  </a:cubicBezTo>
                  <a:cubicBezTo>
                    <a:pt x="1861" y="4976"/>
                    <a:pt x="1834" y="5038"/>
                    <a:pt x="1808" y="5116"/>
                  </a:cubicBezTo>
                  <a:cubicBezTo>
                    <a:pt x="1780" y="5199"/>
                    <a:pt x="1728" y="5282"/>
                    <a:pt x="1686" y="5439"/>
                  </a:cubicBezTo>
                  <a:cubicBezTo>
                    <a:pt x="1652" y="5564"/>
                    <a:pt x="1600" y="5781"/>
                    <a:pt x="1426" y="5982"/>
                  </a:cubicBezTo>
                  <a:cubicBezTo>
                    <a:pt x="1252" y="6185"/>
                    <a:pt x="1131" y="6454"/>
                    <a:pt x="1077" y="6623"/>
                  </a:cubicBezTo>
                  <a:cubicBezTo>
                    <a:pt x="1023" y="6791"/>
                    <a:pt x="1014" y="7053"/>
                    <a:pt x="987" y="7178"/>
                  </a:cubicBezTo>
                  <a:cubicBezTo>
                    <a:pt x="960" y="7304"/>
                    <a:pt x="899" y="7471"/>
                    <a:pt x="899" y="7471"/>
                  </a:cubicBezTo>
                  <a:cubicBezTo>
                    <a:pt x="899" y="7471"/>
                    <a:pt x="899" y="7471"/>
                    <a:pt x="898" y="7471"/>
                  </a:cubicBezTo>
                  <a:cubicBezTo>
                    <a:pt x="894" y="7471"/>
                    <a:pt x="884" y="7470"/>
                    <a:pt x="855" y="7457"/>
                  </a:cubicBezTo>
                  <a:cubicBezTo>
                    <a:pt x="842" y="7450"/>
                    <a:pt x="835" y="7448"/>
                    <a:pt x="829" y="7448"/>
                  </a:cubicBezTo>
                  <a:cubicBezTo>
                    <a:pt x="819" y="7448"/>
                    <a:pt x="815" y="7456"/>
                    <a:pt x="791" y="7464"/>
                  </a:cubicBezTo>
                  <a:cubicBezTo>
                    <a:pt x="756" y="7477"/>
                    <a:pt x="736" y="7650"/>
                    <a:pt x="714" y="7690"/>
                  </a:cubicBezTo>
                  <a:cubicBezTo>
                    <a:pt x="691" y="7730"/>
                    <a:pt x="666" y="7773"/>
                    <a:pt x="647" y="7810"/>
                  </a:cubicBezTo>
                  <a:cubicBezTo>
                    <a:pt x="628" y="7848"/>
                    <a:pt x="605" y="7968"/>
                    <a:pt x="583" y="8013"/>
                  </a:cubicBezTo>
                  <a:cubicBezTo>
                    <a:pt x="560" y="8060"/>
                    <a:pt x="577" y="8195"/>
                    <a:pt x="595" y="8240"/>
                  </a:cubicBezTo>
                  <a:cubicBezTo>
                    <a:pt x="612" y="8287"/>
                    <a:pt x="577" y="8277"/>
                    <a:pt x="571" y="8314"/>
                  </a:cubicBezTo>
                  <a:cubicBezTo>
                    <a:pt x="566" y="8351"/>
                    <a:pt x="665" y="8447"/>
                    <a:pt x="765" y="8523"/>
                  </a:cubicBezTo>
                  <a:cubicBezTo>
                    <a:pt x="851" y="8587"/>
                    <a:pt x="956" y="8611"/>
                    <a:pt x="1077" y="8611"/>
                  </a:cubicBezTo>
                  <a:cubicBezTo>
                    <a:pt x="1098" y="8611"/>
                    <a:pt x="1119" y="8610"/>
                    <a:pt x="1141" y="8609"/>
                  </a:cubicBezTo>
                  <a:cubicBezTo>
                    <a:pt x="1291" y="8601"/>
                    <a:pt x="1269" y="8478"/>
                    <a:pt x="1275" y="8466"/>
                  </a:cubicBezTo>
                  <a:cubicBezTo>
                    <a:pt x="1279" y="8454"/>
                    <a:pt x="1244" y="8345"/>
                    <a:pt x="1247" y="8310"/>
                  </a:cubicBezTo>
                  <a:cubicBezTo>
                    <a:pt x="1250" y="8275"/>
                    <a:pt x="1196" y="8204"/>
                    <a:pt x="1196" y="8188"/>
                  </a:cubicBezTo>
                  <a:cubicBezTo>
                    <a:pt x="1196" y="8172"/>
                    <a:pt x="1201" y="8111"/>
                    <a:pt x="1189" y="8106"/>
                  </a:cubicBezTo>
                  <a:cubicBezTo>
                    <a:pt x="1177" y="8100"/>
                    <a:pt x="1174" y="8054"/>
                    <a:pt x="1182" y="8028"/>
                  </a:cubicBezTo>
                  <a:cubicBezTo>
                    <a:pt x="1188" y="8003"/>
                    <a:pt x="1182" y="7968"/>
                    <a:pt x="1177" y="7962"/>
                  </a:cubicBezTo>
                  <a:cubicBezTo>
                    <a:pt x="1174" y="7958"/>
                    <a:pt x="1174" y="7902"/>
                    <a:pt x="1183" y="7888"/>
                  </a:cubicBezTo>
                  <a:cubicBezTo>
                    <a:pt x="1195" y="7870"/>
                    <a:pt x="1196" y="7845"/>
                    <a:pt x="1195" y="7831"/>
                  </a:cubicBezTo>
                  <a:cubicBezTo>
                    <a:pt x="1193" y="7816"/>
                    <a:pt x="1193" y="7776"/>
                    <a:pt x="1215" y="7768"/>
                  </a:cubicBezTo>
                  <a:cubicBezTo>
                    <a:pt x="1239" y="7759"/>
                    <a:pt x="1253" y="7711"/>
                    <a:pt x="1253" y="7698"/>
                  </a:cubicBezTo>
                  <a:cubicBezTo>
                    <a:pt x="1253" y="7685"/>
                    <a:pt x="1268" y="7548"/>
                    <a:pt x="1260" y="7529"/>
                  </a:cubicBezTo>
                  <a:cubicBezTo>
                    <a:pt x="1253" y="7510"/>
                    <a:pt x="1240" y="7506"/>
                    <a:pt x="1259" y="7467"/>
                  </a:cubicBezTo>
                  <a:cubicBezTo>
                    <a:pt x="1278" y="7426"/>
                    <a:pt x="1447" y="7165"/>
                    <a:pt x="1488" y="7113"/>
                  </a:cubicBezTo>
                  <a:cubicBezTo>
                    <a:pt x="1527" y="7060"/>
                    <a:pt x="1627" y="6849"/>
                    <a:pt x="1696" y="6744"/>
                  </a:cubicBezTo>
                  <a:cubicBezTo>
                    <a:pt x="1763" y="6639"/>
                    <a:pt x="1833" y="6380"/>
                    <a:pt x="1855" y="6358"/>
                  </a:cubicBezTo>
                  <a:cubicBezTo>
                    <a:pt x="1874" y="6338"/>
                    <a:pt x="1945" y="6167"/>
                    <a:pt x="1981" y="6099"/>
                  </a:cubicBezTo>
                  <a:cubicBezTo>
                    <a:pt x="2018" y="6030"/>
                    <a:pt x="2161" y="5844"/>
                    <a:pt x="2193" y="5783"/>
                  </a:cubicBezTo>
                  <a:cubicBezTo>
                    <a:pt x="2225" y="5720"/>
                    <a:pt x="2426" y="5491"/>
                    <a:pt x="2469" y="5419"/>
                  </a:cubicBezTo>
                  <a:cubicBezTo>
                    <a:pt x="2515" y="5346"/>
                    <a:pt x="2656" y="5091"/>
                    <a:pt x="2656" y="5091"/>
                  </a:cubicBezTo>
                  <a:cubicBezTo>
                    <a:pt x="2656" y="5091"/>
                    <a:pt x="2688" y="5084"/>
                    <a:pt x="2705" y="5079"/>
                  </a:cubicBezTo>
                  <a:cubicBezTo>
                    <a:pt x="2723" y="5075"/>
                    <a:pt x="2749" y="5017"/>
                    <a:pt x="2765" y="4966"/>
                  </a:cubicBezTo>
                  <a:cubicBezTo>
                    <a:pt x="2781" y="4915"/>
                    <a:pt x="2915" y="4767"/>
                    <a:pt x="2943" y="4734"/>
                  </a:cubicBezTo>
                  <a:cubicBezTo>
                    <a:pt x="2972" y="4700"/>
                    <a:pt x="3116" y="4510"/>
                    <a:pt x="3116" y="4510"/>
                  </a:cubicBezTo>
                  <a:cubicBezTo>
                    <a:pt x="3116" y="4510"/>
                    <a:pt x="3145" y="4527"/>
                    <a:pt x="3145" y="4558"/>
                  </a:cubicBezTo>
                  <a:cubicBezTo>
                    <a:pt x="3145" y="4587"/>
                    <a:pt x="3205" y="4722"/>
                    <a:pt x="3230" y="4766"/>
                  </a:cubicBezTo>
                  <a:cubicBezTo>
                    <a:pt x="3253" y="4808"/>
                    <a:pt x="3304" y="4987"/>
                    <a:pt x="3304" y="5052"/>
                  </a:cubicBezTo>
                  <a:cubicBezTo>
                    <a:pt x="3304" y="5114"/>
                    <a:pt x="3325" y="5245"/>
                    <a:pt x="3327" y="5295"/>
                  </a:cubicBezTo>
                  <a:cubicBezTo>
                    <a:pt x="3330" y="5346"/>
                    <a:pt x="3585" y="5395"/>
                    <a:pt x="3658" y="5436"/>
                  </a:cubicBezTo>
                  <a:cubicBezTo>
                    <a:pt x="3731" y="5475"/>
                    <a:pt x="3926" y="5491"/>
                    <a:pt x="3926" y="5491"/>
                  </a:cubicBezTo>
                  <a:cubicBezTo>
                    <a:pt x="3926" y="5491"/>
                    <a:pt x="3939" y="5512"/>
                    <a:pt x="3951" y="5564"/>
                  </a:cubicBezTo>
                  <a:cubicBezTo>
                    <a:pt x="3964" y="5617"/>
                    <a:pt x="4008" y="5755"/>
                    <a:pt x="4072" y="5885"/>
                  </a:cubicBezTo>
                  <a:cubicBezTo>
                    <a:pt x="4136" y="6013"/>
                    <a:pt x="4257" y="6201"/>
                    <a:pt x="4311" y="6277"/>
                  </a:cubicBezTo>
                  <a:cubicBezTo>
                    <a:pt x="4368" y="6352"/>
                    <a:pt x="4504" y="6475"/>
                    <a:pt x="4522" y="6495"/>
                  </a:cubicBezTo>
                  <a:cubicBezTo>
                    <a:pt x="4539" y="6514"/>
                    <a:pt x="4569" y="6568"/>
                    <a:pt x="4612" y="6647"/>
                  </a:cubicBezTo>
                  <a:cubicBezTo>
                    <a:pt x="4655" y="6727"/>
                    <a:pt x="4711" y="6804"/>
                    <a:pt x="4762" y="6869"/>
                  </a:cubicBezTo>
                  <a:cubicBezTo>
                    <a:pt x="4813" y="6935"/>
                    <a:pt x="5039" y="7170"/>
                    <a:pt x="5076" y="7213"/>
                  </a:cubicBezTo>
                  <a:cubicBezTo>
                    <a:pt x="5112" y="7258"/>
                    <a:pt x="5191" y="7382"/>
                    <a:pt x="5191" y="7382"/>
                  </a:cubicBezTo>
                  <a:cubicBezTo>
                    <a:pt x="5191" y="7382"/>
                    <a:pt x="5177" y="7385"/>
                    <a:pt x="5172" y="7416"/>
                  </a:cubicBezTo>
                  <a:cubicBezTo>
                    <a:pt x="5167" y="7446"/>
                    <a:pt x="5196" y="7528"/>
                    <a:pt x="5186" y="7561"/>
                  </a:cubicBezTo>
                  <a:cubicBezTo>
                    <a:pt x="5185" y="7567"/>
                    <a:pt x="5183" y="7573"/>
                    <a:pt x="5182" y="7577"/>
                  </a:cubicBezTo>
                  <a:lnTo>
                    <a:pt x="5177" y="7577"/>
                  </a:lnTo>
                  <a:cubicBezTo>
                    <a:pt x="5177" y="7577"/>
                    <a:pt x="5154" y="7637"/>
                    <a:pt x="5166" y="7700"/>
                  </a:cubicBezTo>
                  <a:cubicBezTo>
                    <a:pt x="5177" y="7762"/>
                    <a:pt x="5186" y="7850"/>
                    <a:pt x="5212" y="7864"/>
                  </a:cubicBezTo>
                  <a:cubicBezTo>
                    <a:pt x="5240" y="7882"/>
                    <a:pt x="5240" y="7912"/>
                    <a:pt x="5240" y="7928"/>
                  </a:cubicBezTo>
                  <a:cubicBezTo>
                    <a:pt x="5240" y="7944"/>
                    <a:pt x="5253" y="8013"/>
                    <a:pt x="5246" y="8046"/>
                  </a:cubicBezTo>
                  <a:cubicBezTo>
                    <a:pt x="5240" y="8079"/>
                    <a:pt x="5249" y="8118"/>
                    <a:pt x="5249" y="8150"/>
                  </a:cubicBezTo>
                  <a:cubicBezTo>
                    <a:pt x="5249" y="8180"/>
                    <a:pt x="5228" y="8217"/>
                    <a:pt x="5226" y="8259"/>
                  </a:cubicBezTo>
                  <a:cubicBezTo>
                    <a:pt x="5221" y="8303"/>
                    <a:pt x="5131" y="8483"/>
                    <a:pt x="5141" y="8539"/>
                  </a:cubicBezTo>
                  <a:cubicBezTo>
                    <a:pt x="5154" y="8594"/>
                    <a:pt x="5237" y="8650"/>
                    <a:pt x="5539" y="8650"/>
                  </a:cubicBezTo>
                  <a:cubicBezTo>
                    <a:pt x="5632" y="8650"/>
                    <a:pt x="5874" y="8481"/>
                    <a:pt x="5859" y="8414"/>
                  </a:cubicBezTo>
                  <a:cubicBezTo>
                    <a:pt x="5843" y="8348"/>
                    <a:pt x="5839" y="8261"/>
                    <a:pt x="5848" y="8229"/>
                  </a:cubicBezTo>
                  <a:cubicBezTo>
                    <a:pt x="5855" y="8197"/>
                    <a:pt x="5874" y="8115"/>
                    <a:pt x="5839" y="8039"/>
                  </a:cubicBezTo>
                  <a:cubicBezTo>
                    <a:pt x="5804" y="7965"/>
                    <a:pt x="5709" y="7796"/>
                    <a:pt x="5700" y="7722"/>
                  </a:cubicBezTo>
                  <a:cubicBezTo>
                    <a:pt x="5693" y="7649"/>
                    <a:pt x="5672" y="7531"/>
                    <a:pt x="5597" y="7531"/>
                  </a:cubicBezTo>
                  <a:cubicBezTo>
                    <a:pt x="5594" y="7531"/>
                    <a:pt x="5590" y="7532"/>
                    <a:pt x="5587" y="7532"/>
                  </a:cubicBezTo>
                  <a:lnTo>
                    <a:pt x="5581" y="7532"/>
                  </a:lnTo>
                  <a:lnTo>
                    <a:pt x="5530" y="7334"/>
                  </a:lnTo>
                  <a:cubicBezTo>
                    <a:pt x="5530" y="7334"/>
                    <a:pt x="5526" y="7254"/>
                    <a:pt x="5494" y="7155"/>
                  </a:cubicBezTo>
                  <a:cubicBezTo>
                    <a:pt x="5462" y="7054"/>
                    <a:pt x="5351" y="6746"/>
                    <a:pt x="5287" y="6542"/>
                  </a:cubicBezTo>
                  <a:cubicBezTo>
                    <a:pt x="5223" y="6336"/>
                    <a:pt x="5042" y="6230"/>
                    <a:pt x="4990" y="6164"/>
                  </a:cubicBezTo>
                  <a:cubicBezTo>
                    <a:pt x="4937" y="6099"/>
                    <a:pt x="4758" y="5975"/>
                    <a:pt x="4719" y="5911"/>
                  </a:cubicBezTo>
                  <a:cubicBezTo>
                    <a:pt x="4678" y="5848"/>
                    <a:pt x="4692" y="5602"/>
                    <a:pt x="4668" y="5459"/>
                  </a:cubicBezTo>
                  <a:cubicBezTo>
                    <a:pt x="4644" y="5317"/>
                    <a:pt x="4638" y="5274"/>
                    <a:pt x="4638" y="5274"/>
                  </a:cubicBezTo>
                  <a:cubicBezTo>
                    <a:pt x="4638" y="5274"/>
                    <a:pt x="4719" y="5267"/>
                    <a:pt x="4727" y="5267"/>
                  </a:cubicBezTo>
                  <a:cubicBezTo>
                    <a:pt x="4738" y="5267"/>
                    <a:pt x="4749" y="5244"/>
                    <a:pt x="4746" y="5222"/>
                  </a:cubicBezTo>
                  <a:cubicBezTo>
                    <a:pt x="4743" y="5202"/>
                    <a:pt x="4708" y="5108"/>
                    <a:pt x="4708" y="5078"/>
                  </a:cubicBezTo>
                  <a:cubicBezTo>
                    <a:pt x="4708" y="5049"/>
                    <a:pt x="4673" y="4853"/>
                    <a:pt x="4660" y="4827"/>
                  </a:cubicBezTo>
                  <a:cubicBezTo>
                    <a:pt x="4647" y="4802"/>
                    <a:pt x="4620" y="4722"/>
                    <a:pt x="4622" y="4682"/>
                  </a:cubicBezTo>
                  <a:cubicBezTo>
                    <a:pt x="4625" y="4639"/>
                    <a:pt x="4614" y="4510"/>
                    <a:pt x="4595" y="4467"/>
                  </a:cubicBezTo>
                  <a:cubicBezTo>
                    <a:pt x="4577" y="4424"/>
                    <a:pt x="4561" y="4246"/>
                    <a:pt x="4561" y="4198"/>
                  </a:cubicBezTo>
                  <a:cubicBezTo>
                    <a:pt x="4561" y="4151"/>
                    <a:pt x="4529" y="4042"/>
                    <a:pt x="4513" y="4019"/>
                  </a:cubicBezTo>
                  <a:cubicBezTo>
                    <a:pt x="4496" y="3995"/>
                    <a:pt x="4449" y="3944"/>
                    <a:pt x="4475" y="3911"/>
                  </a:cubicBezTo>
                  <a:cubicBezTo>
                    <a:pt x="4500" y="3877"/>
                    <a:pt x="4478" y="3838"/>
                    <a:pt x="4465" y="3821"/>
                  </a:cubicBezTo>
                  <a:cubicBezTo>
                    <a:pt x="4452" y="3803"/>
                    <a:pt x="4496" y="3733"/>
                    <a:pt x="4519" y="3698"/>
                  </a:cubicBezTo>
                  <a:cubicBezTo>
                    <a:pt x="4542" y="3663"/>
                    <a:pt x="4478" y="3585"/>
                    <a:pt x="4477" y="3555"/>
                  </a:cubicBezTo>
                  <a:cubicBezTo>
                    <a:pt x="4472" y="3526"/>
                    <a:pt x="4401" y="3484"/>
                    <a:pt x="4404" y="3437"/>
                  </a:cubicBezTo>
                  <a:cubicBezTo>
                    <a:pt x="4404" y="3391"/>
                    <a:pt x="4349" y="3245"/>
                    <a:pt x="4324" y="3218"/>
                  </a:cubicBezTo>
                  <a:cubicBezTo>
                    <a:pt x="4299" y="3188"/>
                    <a:pt x="4232" y="3065"/>
                    <a:pt x="4228" y="3038"/>
                  </a:cubicBezTo>
                  <a:cubicBezTo>
                    <a:pt x="4222" y="3011"/>
                    <a:pt x="4193" y="2936"/>
                    <a:pt x="4174" y="2923"/>
                  </a:cubicBezTo>
                  <a:cubicBezTo>
                    <a:pt x="4156" y="2910"/>
                    <a:pt x="4146" y="2852"/>
                    <a:pt x="4146" y="2795"/>
                  </a:cubicBezTo>
                  <a:cubicBezTo>
                    <a:pt x="4146" y="2738"/>
                    <a:pt x="4065" y="2680"/>
                    <a:pt x="4056" y="2651"/>
                  </a:cubicBezTo>
                  <a:cubicBezTo>
                    <a:pt x="4046" y="2620"/>
                    <a:pt x="3996" y="2572"/>
                    <a:pt x="3987" y="2562"/>
                  </a:cubicBezTo>
                  <a:cubicBezTo>
                    <a:pt x="3979" y="2550"/>
                    <a:pt x="3993" y="2416"/>
                    <a:pt x="4012" y="2376"/>
                  </a:cubicBezTo>
                  <a:cubicBezTo>
                    <a:pt x="4031" y="2335"/>
                    <a:pt x="4006" y="2227"/>
                    <a:pt x="4021" y="2183"/>
                  </a:cubicBezTo>
                  <a:cubicBezTo>
                    <a:pt x="4035" y="2141"/>
                    <a:pt x="4027" y="2020"/>
                    <a:pt x="3990" y="1915"/>
                  </a:cubicBezTo>
                  <a:cubicBezTo>
                    <a:pt x="3954" y="1810"/>
                    <a:pt x="3866" y="1739"/>
                    <a:pt x="3837" y="1701"/>
                  </a:cubicBezTo>
                  <a:cubicBezTo>
                    <a:pt x="3807" y="1662"/>
                    <a:pt x="3703" y="1542"/>
                    <a:pt x="3696" y="1542"/>
                  </a:cubicBezTo>
                  <a:cubicBezTo>
                    <a:pt x="3690" y="1542"/>
                    <a:pt x="3649" y="1510"/>
                    <a:pt x="3638" y="1484"/>
                  </a:cubicBezTo>
                  <a:cubicBezTo>
                    <a:pt x="3628" y="1456"/>
                    <a:pt x="3584" y="1400"/>
                    <a:pt x="3584" y="1400"/>
                  </a:cubicBezTo>
                  <a:cubicBezTo>
                    <a:pt x="3584" y="1400"/>
                    <a:pt x="3412" y="1241"/>
                    <a:pt x="3392" y="1197"/>
                  </a:cubicBezTo>
                  <a:cubicBezTo>
                    <a:pt x="3371" y="1155"/>
                    <a:pt x="3406" y="1085"/>
                    <a:pt x="3437" y="1067"/>
                  </a:cubicBezTo>
                  <a:cubicBezTo>
                    <a:pt x="3466" y="1050"/>
                    <a:pt x="3521" y="907"/>
                    <a:pt x="3536" y="868"/>
                  </a:cubicBezTo>
                  <a:cubicBezTo>
                    <a:pt x="3600" y="699"/>
                    <a:pt x="3609" y="651"/>
                    <a:pt x="3609" y="609"/>
                  </a:cubicBezTo>
                  <a:cubicBezTo>
                    <a:pt x="3609" y="588"/>
                    <a:pt x="3623" y="531"/>
                    <a:pt x="3636" y="437"/>
                  </a:cubicBezTo>
                  <a:cubicBezTo>
                    <a:pt x="3649" y="343"/>
                    <a:pt x="3577" y="225"/>
                    <a:pt x="3527" y="137"/>
                  </a:cubicBezTo>
                  <a:cubicBezTo>
                    <a:pt x="3476" y="48"/>
                    <a:pt x="3281" y="26"/>
                    <a:pt x="3145" y="4"/>
                  </a:cubicBezTo>
                  <a:cubicBezTo>
                    <a:pt x="3132" y="2"/>
                    <a:pt x="3120" y="1"/>
                    <a:pt x="31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1"/>
            <p:cNvSpPr/>
            <p:nvPr/>
          </p:nvSpPr>
          <p:spPr>
            <a:xfrm>
              <a:off x="4007242" y="1411751"/>
              <a:ext cx="246900" cy="246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2" name="Google Shape;452;p41"/>
          <p:cNvSpPr txBox="1"/>
          <p:nvPr>
            <p:ph idx="3" type="subTitle"/>
          </p:nvPr>
        </p:nvSpPr>
        <p:spPr>
          <a:xfrm>
            <a:off x="5792825" y="3938875"/>
            <a:ext cx="2637900" cy="5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Separate east from west</a:t>
            </a:r>
            <a:endParaRPr/>
          </a:p>
        </p:txBody>
      </p:sp>
      <p:sp>
        <p:nvSpPr>
          <p:cNvPr id="453" name="Google Shape;453;p41"/>
          <p:cNvSpPr/>
          <p:nvPr/>
        </p:nvSpPr>
        <p:spPr>
          <a:xfrm>
            <a:off x="4803750" y="3962375"/>
            <a:ext cx="726150" cy="393375"/>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4" name="Google Shape;454;p41"/>
          <p:cNvGrpSpPr/>
          <p:nvPr/>
        </p:nvGrpSpPr>
        <p:grpSpPr>
          <a:xfrm>
            <a:off x="4912391" y="3924740"/>
            <a:ext cx="509231" cy="430981"/>
            <a:chOff x="4046738" y="977938"/>
            <a:chExt cx="562500" cy="532075"/>
          </a:xfrm>
        </p:grpSpPr>
        <p:sp>
          <p:nvSpPr>
            <p:cNvPr id="455" name="Google Shape;455;p41"/>
            <p:cNvSpPr/>
            <p:nvPr/>
          </p:nvSpPr>
          <p:spPr>
            <a:xfrm>
              <a:off x="4227913" y="1144588"/>
              <a:ext cx="80000" cy="77050"/>
            </a:xfrm>
            <a:custGeom>
              <a:rect b="b" l="l" r="r" t="t"/>
              <a:pathLst>
                <a:path extrusionOk="0" h="3082" w="3200">
                  <a:moveTo>
                    <a:pt x="3199" y="0"/>
                  </a:moveTo>
                  <a:lnTo>
                    <a:pt x="3199" y="0"/>
                  </a:lnTo>
                  <a:cubicBezTo>
                    <a:pt x="3125" y="8"/>
                    <a:pt x="3048" y="12"/>
                    <a:pt x="2976" y="22"/>
                  </a:cubicBezTo>
                  <a:cubicBezTo>
                    <a:pt x="1947" y="130"/>
                    <a:pt x="943" y="402"/>
                    <a:pt x="1" y="825"/>
                  </a:cubicBezTo>
                  <a:cubicBezTo>
                    <a:pt x="51" y="1649"/>
                    <a:pt x="359" y="2437"/>
                    <a:pt x="878" y="3081"/>
                  </a:cubicBezTo>
                  <a:cubicBezTo>
                    <a:pt x="2279" y="2471"/>
                    <a:pt x="3178" y="1286"/>
                    <a:pt x="31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1"/>
            <p:cNvSpPr/>
            <p:nvPr/>
          </p:nvSpPr>
          <p:spPr>
            <a:xfrm>
              <a:off x="4359013" y="1142713"/>
              <a:ext cx="54675" cy="111525"/>
            </a:xfrm>
            <a:custGeom>
              <a:rect b="b" l="l" r="r" t="t"/>
              <a:pathLst>
                <a:path extrusionOk="0" h="4461" w="2187">
                  <a:moveTo>
                    <a:pt x="505" y="1"/>
                  </a:moveTo>
                  <a:lnTo>
                    <a:pt x="505" y="1"/>
                  </a:lnTo>
                  <a:cubicBezTo>
                    <a:pt x="522" y="263"/>
                    <a:pt x="531" y="537"/>
                    <a:pt x="531" y="820"/>
                  </a:cubicBezTo>
                  <a:cubicBezTo>
                    <a:pt x="555" y="2055"/>
                    <a:pt x="375" y="3283"/>
                    <a:pt x="0" y="4461"/>
                  </a:cubicBezTo>
                  <a:cubicBezTo>
                    <a:pt x="913" y="4160"/>
                    <a:pt x="1687" y="3545"/>
                    <a:pt x="2187" y="2726"/>
                  </a:cubicBezTo>
                  <a:cubicBezTo>
                    <a:pt x="1541" y="1986"/>
                    <a:pt x="1182" y="1037"/>
                    <a:pt x="1180" y="54"/>
                  </a:cubicBezTo>
                  <a:cubicBezTo>
                    <a:pt x="957" y="32"/>
                    <a:pt x="736" y="13"/>
                    <a:pt x="5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1"/>
            <p:cNvSpPr/>
            <p:nvPr/>
          </p:nvSpPr>
          <p:spPr>
            <a:xfrm>
              <a:off x="4409113" y="1106088"/>
              <a:ext cx="14725" cy="22675"/>
            </a:xfrm>
            <a:custGeom>
              <a:rect b="b" l="l" r="r" t="t"/>
              <a:pathLst>
                <a:path extrusionOk="0" h="907" w="589">
                  <a:moveTo>
                    <a:pt x="171" y="0"/>
                  </a:moveTo>
                  <a:cubicBezTo>
                    <a:pt x="87" y="262"/>
                    <a:pt x="29" y="534"/>
                    <a:pt x="0" y="808"/>
                  </a:cubicBezTo>
                  <a:cubicBezTo>
                    <a:pt x="202" y="839"/>
                    <a:pt x="397" y="868"/>
                    <a:pt x="589" y="906"/>
                  </a:cubicBezTo>
                  <a:cubicBezTo>
                    <a:pt x="488" y="586"/>
                    <a:pt x="346" y="284"/>
                    <a:pt x="1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1"/>
            <p:cNvSpPr/>
            <p:nvPr/>
          </p:nvSpPr>
          <p:spPr>
            <a:xfrm>
              <a:off x="4228938" y="1076813"/>
              <a:ext cx="76325" cy="65875"/>
            </a:xfrm>
            <a:custGeom>
              <a:rect b="b" l="l" r="r" t="t"/>
              <a:pathLst>
                <a:path extrusionOk="0" h="2635" w="3053">
                  <a:moveTo>
                    <a:pt x="1647" y="1"/>
                  </a:moveTo>
                  <a:cubicBezTo>
                    <a:pt x="767" y="623"/>
                    <a:pt x="174" y="1572"/>
                    <a:pt x="1" y="2635"/>
                  </a:cubicBezTo>
                  <a:cubicBezTo>
                    <a:pt x="909" y="2281"/>
                    <a:pt x="1861" y="2043"/>
                    <a:pt x="2831" y="1935"/>
                  </a:cubicBezTo>
                  <a:cubicBezTo>
                    <a:pt x="2906" y="1926"/>
                    <a:pt x="2980" y="1921"/>
                    <a:pt x="3053" y="1914"/>
                  </a:cubicBezTo>
                  <a:cubicBezTo>
                    <a:pt x="2822" y="1133"/>
                    <a:pt x="2324" y="455"/>
                    <a:pt x="16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1"/>
            <p:cNvSpPr/>
            <p:nvPr/>
          </p:nvSpPr>
          <p:spPr>
            <a:xfrm>
              <a:off x="4408688" y="1146513"/>
              <a:ext cx="19725" cy="44350"/>
            </a:xfrm>
            <a:custGeom>
              <a:rect b="b" l="l" r="r" t="t"/>
              <a:pathLst>
                <a:path extrusionOk="0" h="1774" w="789">
                  <a:moveTo>
                    <a:pt x="0" y="0"/>
                  </a:moveTo>
                  <a:lnTo>
                    <a:pt x="0" y="0"/>
                  </a:lnTo>
                  <a:cubicBezTo>
                    <a:pt x="29" y="632"/>
                    <a:pt x="229" y="1245"/>
                    <a:pt x="575" y="1774"/>
                  </a:cubicBezTo>
                  <a:cubicBezTo>
                    <a:pt x="717" y="1360"/>
                    <a:pt x="789" y="928"/>
                    <a:pt x="789" y="491"/>
                  </a:cubicBezTo>
                  <a:cubicBezTo>
                    <a:pt x="789" y="373"/>
                    <a:pt x="781" y="260"/>
                    <a:pt x="772" y="144"/>
                  </a:cubicBezTo>
                  <a:cubicBezTo>
                    <a:pt x="524" y="89"/>
                    <a:pt x="265" y="41"/>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1"/>
            <p:cNvSpPr/>
            <p:nvPr/>
          </p:nvSpPr>
          <p:spPr>
            <a:xfrm>
              <a:off x="4289138" y="1058313"/>
              <a:ext cx="60575" cy="64550"/>
            </a:xfrm>
            <a:custGeom>
              <a:rect b="b" l="l" r="r" t="t"/>
              <a:pathLst>
                <a:path extrusionOk="0" h="2582" w="2423">
                  <a:moveTo>
                    <a:pt x="1553" y="1"/>
                  </a:moveTo>
                  <a:cubicBezTo>
                    <a:pt x="1019" y="1"/>
                    <a:pt x="491" y="107"/>
                    <a:pt x="1" y="313"/>
                  </a:cubicBezTo>
                  <a:cubicBezTo>
                    <a:pt x="721" y="887"/>
                    <a:pt x="1231" y="1685"/>
                    <a:pt x="1452" y="2582"/>
                  </a:cubicBezTo>
                  <a:cubicBezTo>
                    <a:pt x="1772" y="2562"/>
                    <a:pt x="2096" y="2550"/>
                    <a:pt x="2423" y="2550"/>
                  </a:cubicBezTo>
                  <a:cubicBezTo>
                    <a:pt x="2281" y="1423"/>
                    <a:pt x="1983" y="467"/>
                    <a:pt x="1627" y="3"/>
                  </a:cubicBezTo>
                  <a:cubicBezTo>
                    <a:pt x="1601" y="3"/>
                    <a:pt x="1579" y="1"/>
                    <a:pt x="15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1"/>
            <p:cNvSpPr/>
            <p:nvPr/>
          </p:nvSpPr>
          <p:spPr>
            <a:xfrm>
              <a:off x="4355038" y="1062113"/>
              <a:ext cx="44000" cy="61900"/>
            </a:xfrm>
            <a:custGeom>
              <a:rect b="b" l="l" r="r" t="t"/>
              <a:pathLst>
                <a:path extrusionOk="0" h="2476" w="1760">
                  <a:moveTo>
                    <a:pt x="1" y="0"/>
                  </a:moveTo>
                  <a:lnTo>
                    <a:pt x="1" y="0"/>
                  </a:lnTo>
                  <a:cubicBezTo>
                    <a:pt x="320" y="772"/>
                    <a:pt x="520" y="1589"/>
                    <a:pt x="597" y="2420"/>
                  </a:cubicBezTo>
                  <a:cubicBezTo>
                    <a:pt x="858" y="2432"/>
                    <a:pt x="1116" y="2451"/>
                    <a:pt x="1368" y="2475"/>
                  </a:cubicBezTo>
                  <a:cubicBezTo>
                    <a:pt x="1418" y="1973"/>
                    <a:pt x="1553" y="1485"/>
                    <a:pt x="1760" y="1029"/>
                  </a:cubicBezTo>
                  <a:cubicBezTo>
                    <a:pt x="1272" y="541"/>
                    <a:pt x="666" y="185"/>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1"/>
            <p:cNvSpPr/>
            <p:nvPr/>
          </p:nvSpPr>
          <p:spPr>
            <a:xfrm>
              <a:off x="4087538" y="1018113"/>
              <a:ext cx="480900" cy="311300"/>
            </a:xfrm>
            <a:custGeom>
              <a:rect b="b" l="l" r="r" t="t"/>
              <a:pathLst>
                <a:path extrusionOk="0" h="12452" w="19236">
                  <a:moveTo>
                    <a:pt x="2788" y="4822"/>
                  </a:moveTo>
                  <a:cubicBezTo>
                    <a:pt x="3009" y="4822"/>
                    <a:pt x="3189" y="5002"/>
                    <a:pt x="3189" y="5225"/>
                  </a:cubicBezTo>
                  <a:cubicBezTo>
                    <a:pt x="3189" y="5446"/>
                    <a:pt x="3009" y="5627"/>
                    <a:pt x="2788" y="5627"/>
                  </a:cubicBezTo>
                  <a:cubicBezTo>
                    <a:pt x="2567" y="5627"/>
                    <a:pt x="2386" y="5446"/>
                    <a:pt x="2386" y="5225"/>
                  </a:cubicBezTo>
                  <a:cubicBezTo>
                    <a:pt x="2386" y="5002"/>
                    <a:pt x="2567" y="4822"/>
                    <a:pt x="2788" y="4822"/>
                  </a:cubicBezTo>
                  <a:close/>
                  <a:moveTo>
                    <a:pt x="9617" y="804"/>
                  </a:moveTo>
                  <a:cubicBezTo>
                    <a:pt x="12279" y="804"/>
                    <a:pt x="14440" y="2964"/>
                    <a:pt x="14440" y="5627"/>
                  </a:cubicBezTo>
                  <a:cubicBezTo>
                    <a:pt x="14440" y="8289"/>
                    <a:pt x="12282" y="10447"/>
                    <a:pt x="9617" y="10447"/>
                  </a:cubicBezTo>
                  <a:cubicBezTo>
                    <a:pt x="6954" y="10447"/>
                    <a:pt x="4797" y="8289"/>
                    <a:pt x="4797" y="5627"/>
                  </a:cubicBezTo>
                  <a:cubicBezTo>
                    <a:pt x="4799" y="2964"/>
                    <a:pt x="6957" y="809"/>
                    <a:pt x="9617" y="804"/>
                  </a:cubicBezTo>
                  <a:close/>
                  <a:moveTo>
                    <a:pt x="2252" y="6378"/>
                  </a:moveTo>
                  <a:cubicBezTo>
                    <a:pt x="2300" y="6378"/>
                    <a:pt x="2349" y="6387"/>
                    <a:pt x="2396" y="6405"/>
                  </a:cubicBezTo>
                  <a:cubicBezTo>
                    <a:pt x="2603" y="6484"/>
                    <a:pt x="2706" y="6717"/>
                    <a:pt x="2627" y="6924"/>
                  </a:cubicBezTo>
                  <a:cubicBezTo>
                    <a:pt x="2153" y="8202"/>
                    <a:pt x="1848" y="9536"/>
                    <a:pt x="1714" y="10891"/>
                  </a:cubicBezTo>
                  <a:cubicBezTo>
                    <a:pt x="1692" y="11096"/>
                    <a:pt x="1521" y="11249"/>
                    <a:pt x="1315" y="11252"/>
                  </a:cubicBezTo>
                  <a:cubicBezTo>
                    <a:pt x="1300" y="11252"/>
                    <a:pt x="1286" y="11249"/>
                    <a:pt x="1271" y="11249"/>
                  </a:cubicBezTo>
                  <a:cubicBezTo>
                    <a:pt x="1053" y="11225"/>
                    <a:pt x="892" y="11026"/>
                    <a:pt x="916" y="10807"/>
                  </a:cubicBezTo>
                  <a:cubicBezTo>
                    <a:pt x="1055" y="9380"/>
                    <a:pt x="1380" y="7979"/>
                    <a:pt x="1877" y="6636"/>
                  </a:cubicBezTo>
                  <a:cubicBezTo>
                    <a:pt x="1938" y="6476"/>
                    <a:pt x="2091" y="6378"/>
                    <a:pt x="2252" y="6378"/>
                  </a:cubicBezTo>
                  <a:close/>
                  <a:moveTo>
                    <a:pt x="9617" y="0"/>
                  </a:moveTo>
                  <a:cubicBezTo>
                    <a:pt x="9230" y="0"/>
                    <a:pt x="8843" y="23"/>
                    <a:pt x="8459" y="68"/>
                  </a:cubicBezTo>
                  <a:cubicBezTo>
                    <a:pt x="3439" y="669"/>
                    <a:pt x="329" y="5107"/>
                    <a:pt x="5" y="12033"/>
                  </a:cubicBezTo>
                  <a:cubicBezTo>
                    <a:pt x="0" y="12165"/>
                    <a:pt x="60" y="12290"/>
                    <a:pt x="164" y="12369"/>
                  </a:cubicBezTo>
                  <a:cubicBezTo>
                    <a:pt x="234" y="12422"/>
                    <a:pt x="320" y="12449"/>
                    <a:pt x="407" y="12449"/>
                  </a:cubicBezTo>
                  <a:cubicBezTo>
                    <a:pt x="449" y="12449"/>
                    <a:pt x="492" y="12443"/>
                    <a:pt x="534" y="12429"/>
                  </a:cubicBezTo>
                  <a:cubicBezTo>
                    <a:pt x="1247" y="12191"/>
                    <a:pt x="1975" y="12002"/>
                    <a:pt x="2713" y="11860"/>
                  </a:cubicBezTo>
                  <a:lnTo>
                    <a:pt x="2728" y="11857"/>
                  </a:lnTo>
                  <a:cubicBezTo>
                    <a:pt x="4913" y="11453"/>
                    <a:pt x="7130" y="11251"/>
                    <a:pt x="9350" y="11251"/>
                  </a:cubicBezTo>
                  <a:cubicBezTo>
                    <a:pt x="9439" y="11251"/>
                    <a:pt x="9528" y="11251"/>
                    <a:pt x="9617" y="11252"/>
                  </a:cubicBezTo>
                  <a:cubicBezTo>
                    <a:pt x="13233" y="11252"/>
                    <a:pt x="16554" y="11692"/>
                    <a:pt x="18702" y="12429"/>
                  </a:cubicBezTo>
                  <a:cubicBezTo>
                    <a:pt x="18745" y="12444"/>
                    <a:pt x="18789" y="12451"/>
                    <a:pt x="18833" y="12451"/>
                  </a:cubicBezTo>
                  <a:cubicBezTo>
                    <a:pt x="18918" y="12451"/>
                    <a:pt x="19003" y="12424"/>
                    <a:pt x="19073" y="12372"/>
                  </a:cubicBezTo>
                  <a:cubicBezTo>
                    <a:pt x="19176" y="12292"/>
                    <a:pt x="19236" y="12167"/>
                    <a:pt x="19231" y="12035"/>
                  </a:cubicBezTo>
                  <a:cubicBezTo>
                    <a:pt x="18907" y="5110"/>
                    <a:pt x="15797" y="669"/>
                    <a:pt x="10775" y="68"/>
                  </a:cubicBezTo>
                  <a:cubicBezTo>
                    <a:pt x="10391" y="23"/>
                    <a:pt x="10004" y="0"/>
                    <a:pt x="96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1"/>
            <p:cNvSpPr/>
            <p:nvPr/>
          </p:nvSpPr>
          <p:spPr>
            <a:xfrm>
              <a:off x="4264813" y="1142113"/>
              <a:ext cx="88400" cy="117125"/>
            </a:xfrm>
            <a:custGeom>
              <a:rect b="b" l="l" r="r" t="t"/>
              <a:pathLst>
                <a:path extrusionOk="0" h="4685" w="3536">
                  <a:moveTo>
                    <a:pt x="3441" y="1"/>
                  </a:moveTo>
                  <a:cubicBezTo>
                    <a:pt x="3127" y="1"/>
                    <a:pt x="2824" y="13"/>
                    <a:pt x="2526" y="30"/>
                  </a:cubicBezTo>
                  <a:cubicBezTo>
                    <a:pt x="2526" y="37"/>
                    <a:pt x="2526" y="47"/>
                    <a:pt x="2526" y="56"/>
                  </a:cubicBezTo>
                  <a:cubicBezTo>
                    <a:pt x="2526" y="1592"/>
                    <a:pt x="1553" y="3002"/>
                    <a:pt x="0" y="3786"/>
                  </a:cubicBezTo>
                  <a:cubicBezTo>
                    <a:pt x="714" y="4367"/>
                    <a:pt x="1606" y="4684"/>
                    <a:pt x="2526" y="4684"/>
                  </a:cubicBezTo>
                  <a:cubicBezTo>
                    <a:pt x="2627" y="4684"/>
                    <a:pt x="2725" y="4677"/>
                    <a:pt x="2821" y="4670"/>
                  </a:cubicBezTo>
                  <a:cubicBezTo>
                    <a:pt x="2833" y="4646"/>
                    <a:pt x="2845" y="4629"/>
                    <a:pt x="2857" y="4605"/>
                  </a:cubicBezTo>
                  <a:cubicBezTo>
                    <a:pt x="3316" y="3406"/>
                    <a:pt x="3535" y="2128"/>
                    <a:pt x="3497" y="844"/>
                  </a:cubicBezTo>
                  <a:cubicBezTo>
                    <a:pt x="3497" y="556"/>
                    <a:pt x="3485" y="277"/>
                    <a:pt x="34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1"/>
            <p:cNvSpPr/>
            <p:nvPr/>
          </p:nvSpPr>
          <p:spPr>
            <a:xfrm>
              <a:off x="4307638" y="977938"/>
              <a:ext cx="40650" cy="21000"/>
            </a:xfrm>
            <a:custGeom>
              <a:rect b="b" l="l" r="r" t="t"/>
              <a:pathLst>
                <a:path extrusionOk="0" h="840" w="1626">
                  <a:moveTo>
                    <a:pt x="412" y="1"/>
                  </a:moveTo>
                  <a:cubicBezTo>
                    <a:pt x="179" y="17"/>
                    <a:pt x="1" y="214"/>
                    <a:pt x="10" y="448"/>
                  </a:cubicBezTo>
                  <a:lnTo>
                    <a:pt x="10" y="839"/>
                  </a:lnTo>
                  <a:cubicBezTo>
                    <a:pt x="278" y="819"/>
                    <a:pt x="546" y="809"/>
                    <a:pt x="814" y="809"/>
                  </a:cubicBezTo>
                  <a:cubicBezTo>
                    <a:pt x="1082" y="809"/>
                    <a:pt x="1350" y="819"/>
                    <a:pt x="1618" y="839"/>
                  </a:cubicBezTo>
                  <a:lnTo>
                    <a:pt x="1618" y="448"/>
                  </a:lnTo>
                  <a:cubicBezTo>
                    <a:pt x="1625" y="214"/>
                    <a:pt x="1447" y="17"/>
                    <a:pt x="12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1"/>
            <p:cNvSpPr/>
            <p:nvPr/>
          </p:nvSpPr>
          <p:spPr>
            <a:xfrm>
              <a:off x="4046738" y="1319438"/>
              <a:ext cx="562500" cy="190575"/>
            </a:xfrm>
            <a:custGeom>
              <a:rect b="b" l="l" r="r" t="t"/>
              <a:pathLst>
                <a:path extrusionOk="0" h="7623" w="22500">
                  <a:moveTo>
                    <a:pt x="19319" y="2304"/>
                  </a:moveTo>
                  <a:cubicBezTo>
                    <a:pt x="19473" y="2304"/>
                    <a:pt x="19622" y="2394"/>
                    <a:pt x="19688" y="2546"/>
                  </a:cubicBezTo>
                  <a:cubicBezTo>
                    <a:pt x="19794" y="2791"/>
                    <a:pt x="19897" y="3041"/>
                    <a:pt x="19991" y="3281"/>
                  </a:cubicBezTo>
                  <a:cubicBezTo>
                    <a:pt x="20032" y="3382"/>
                    <a:pt x="20029" y="3493"/>
                    <a:pt x="19986" y="3591"/>
                  </a:cubicBezTo>
                  <a:cubicBezTo>
                    <a:pt x="19943" y="3690"/>
                    <a:pt x="19863" y="3767"/>
                    <a:pt x="19763" y="3805"/>
                  </a:cubicBezTo>
                  <a:cubicBezTo>
                    <a:pt x="19717" y="3822"/>
                    <a:pt x="19666" y="3832"/>
                    <a:pt x="19616" y="3832"/>
                  </a:cubicBezTo>
                  <a:cubicBezTo>
                    <a:pt x="19450" y="3832"/>
                    <a:pt x="19304" y="3731"/>
                    <a:pt x="19244" y="3577"/>
                  </a:cubicBezTo>
                  <a:cubicBezTo>
                    <a:pt x="19152" y="3344"/>
                    <a:pt x="19054" y="3104"/>
                    <a:pt x="18950" y="2868"/>
                  </a:cubicBezTo>
                  <a:cubicBezTo>
                    <a:pt x="18861" y="2664"/>
                    <a:pt x="18955" y="2426"/>
                    <a:pt x="19159" y="2337"/>
                  </a:cubicBezTo>
                  <a:cubicBezTo>
                    <a:pt x="19211" y="2314"/>
                    <a:pt x="19265" y="2304"/>
                    <a:pt x="19319" y="2304"/>
                  </a:cubicBezTo>
                  <a:close/>
                  <a:moveTo>
                    <a:pt x="3186" y="2301"/>
                  </a:moveTo>
                  <a:cubicBezTo>
                    <a:pt x="3240" y="2301"/>
                    <a:pt x="3295" y="2312"/>
                    <a:pt x="3348" y="2335"/>
                  </a:cubicBezTo>
                  <a:cubicBezTo>
                    <a:pt x="3550" y="2421"/>
                    <a:pt x="3644" y="2659"/>
                    <a:pt x="3555" y="2863"/>
                  </a:cubicBezTo>
                  <a:cubicBezTo>
                    <a:pt x="3454" y="3099"/>
                    <a:pt x="3355" y="3337"/>
                    <a:pt x="3264" y="3567"/>
                  </a:cubicBezTo>
                  <a:cubicBezTo>
                    <a:pt x="3216" y="3707"/>
                    <a:pt x="3096" y="3808"/>
                    <a:pt x="2949" y="3829"/>
                  </a:cubicBezTo>
                  <a:cubicBezTo>
                    <a:pt x="2927" y="3833"/>
                    <a:pt x="2905" y="3835"/>
                    <a:pt x="2882" y="3835"/>
                  </a:cubicBezTo>
                  <a:cubicBezTo>
                    <a:pt x="2762" y="3835"/>
                    <a:pt x="2647" y="3780"/>
                    <a:pt x="2569" y="3683"/>
                  </a:cubicBezTo>
                  <a:cubicBezTo>
                    <a:pt x="2478" y="3567"/>
                    <a:pt x="2459" y="3411"/>
                    <a:pt x="2514" y="3277"/>
                  </a:cubicBezTo>
                  <a:lnTo>
                    <a:pt x="2514" y="3274"/>
                  </a:lnTo>
                  <a:cubicBezTo>
                    <a:pt x="2608" y="3034"/>
                    <a:pt x="2711" y="2789"/>
                    <a:pt x="2817" y="2541"/>
                  </a:cubicBezTo>
                  <a:cubicBezTo>
                    <a:pt x="2883" y="2390"/>
                    <a:pt x="3030" y="2301"/>
                    <a:pt x="3186" y="2301"/>
                  </a:cubicBezTo>
                  <a:close/>
                  <a:moveTo>
                    <a:pt x="10441" y="3224"/>
                  </a:moveTo>
                  <a:cubicBezTo>
                    <a:pt x="10665" y="3224"/>
                    <a:pt x="10845" y="3402"/>
                    <a:pt x="10848" y="3623"/>
                  </a:cubicBezTo>
                  <a:cubicBezTo>
                    <a:pt x="10848" y="3846"/>
                    <a:pt x="10670" y="4026"/>
                    <a:pt x="10449" y="4029"/>
                  </a:cubicBezTo>
                  <a:cubicBezTo>
                    <a:pt x="10189" y="4034"/>
                    <a:pt x="9939" y="4041"/>
                    <a:pt x="9692" y="4058"/>
                  </a:cubicBezTo>
                  <a:lnTo>
                    <a:pt x="9668" y="4058"/>
                  </a:lnTo>
                  <a:cubicBezTo>
                    <a:pt x="9665" y="4058"/>
                    <a:pt x="9662" y="4058"/>
                    <a:pt x="9659" y="4058"/>
                  </a:cubicBezTo>
                  <a:cubicBezTo>
                    <a:pt x="9439" y="4058"/>
                    <a:pt x="9259" y="3886"/>
                    <a:pt x="9252" y="3668"/>
                  </a:cubicBezTo>
                  <a:cubicBezTo>
                    <a:pt x="9245" y="3445"/>
                    <a:pt x="9420" y="3260"/>
                    <a:pt x="9641" y="3253"/>
                  </a:cubicBezTo>
                  <a:cubicBezTo>
                    <a:pt x="9901" y="3236"/>
                    <a:pt x="10163" y="3229"/>
                    <a:pt x="10437" y="3224"/>
                  </a:cubicBezTo>
                  <a:close/>
                  <a:moveTo>
                    <a:pt x="12047" y="3226"/>
                  </a:moveTo>
                  <a:cubicBezTo>
                    <a:pt x="12313" y="3231"/>
                    <a:pt x="12575" y="3238"/>
                    <a:pt x="12844" y="3255"/>
                  </a:cubicBezTo>
                  <a:cubicBezTo>
                    <a:pt x="13066" y="3262"/>
                    <a:pt x="13241" y="3447"/>
                    <a:pt x="13234" y="3668"/>
                  </a:cubicBezTo>
                  <a:cubicBezTo>
                    <a:pt x="13227" y="3885"/>
                    <a:pt x="13049" y="4058"/>
                    <a:pt x="12834" y="4058"/>
                  </a:cubicBezTo>
                  <a:cubicBezTo>
                    <a:pt x="12829" y="4058"/>
                    <a:pt x="12825" y="4058"/>
                    <a:pt x="12820" y="4058"/>
                  </a:cubicBezTo>
                  <a:lnTo>
                    <a:pt x="12794" y="4058"/>
                  </a:lnTo>
                  <a:cubicBezTo>
                    <a:pt x="12539" y="4041"/>
                    <a:pt x="12289" y="4034"/>
                    <a:pt x="12032" y="4031"/>
                  </a:cubicBezTo>
                  <a:cubicBezTo>
                    <a:pt x="11927" y="4029"/>
                    <a:pt x="11826" y="3986"/>
                    <a:pt x="11751" y="3909"/>
                  </a:cubicBezTo>
                  <a:cubicBezTo>
                    <a:pt x="11677" y="3832"/>
                    <a:pt x="11636" y="3728"/>
                    <a:pt x="11638" y="3623"/>
                  </a:cubicBezTo>
                  <a:cubicBezTo>
                    <a:pt x="11645" y="3402"/>
                    <a:pt x="11826" y="3226"/>
                    <a:pt x="12047" y="3226"/>
                  </a:cubicBezTo>
                  <a:close/>
                  <a:moveTo>
                    <a:pt x="8077" y="3370"/>
                  </a:moveTo>
                  <a:cubicBezTo>
                    <a:pt x="8280" y="3370"/>
                    <a:pt x="8453" y="3524"/>
                    <a:pt x="8476" y="3728"/>
                  </a:cubicBezTo>
                  <a:cubicBezTo>
                    <a:pt x="8500" y="3949"/>
                    <a:pt x="8339" y="4149"/>
                    <a:pt x="8118" y="4171"/>
                  </a:cubicBezTo>
                  <a:cubicBezTo>
                    <a:pt x="7856" y="4199"/>
                    <a:pt x="7601" y="4231"/>
                    <a:pt x="7351" y="4264"/>
                  </a:cubicBezTo>
                  <a:cubicBezTo>
                    <a:pt x="7334" y="4264"/>
                    <a:pt x="7318" y="4267"/>
                    <a:pt x="7301" y="4267"/>
                  </a:cubicBezTo>
                  <a:cubicBezTo>
                    <a:pt x="7089" y="4264"/>
                    <a:pt x="6914" y="4101"/>
                    <a:pt x="6900" y="3889"/>
                  </a:cubicBezTo>
                  <a:cubicBezTo>
                    <a:pt x="6888" y="3678"/>
                    <a:pt x="7039" y="3493"/>
                    <a:pt x="7250" y="3466"/>
                  </a:cubicBezTo>
                  <a:cubicBezTo>
                    <a:pt x="7505" y="3433"/>
                    <a:pt x="7767" y="3402"/>
                    <a:pt x="8034" y="3373"/>
                  </a:cubicBezTo>
                  <a:cubicBezTo>
                    <a:pt x="8048" y="3371"/>
                    <a:pt x="8063" y="3370"/>
                    <a:pt x="8077" y="3370"/>
                  </a:cubicBezTo>
                  <a:close/>
                  <a:moveTo>
                    <a:pt x="14402" y="3377"/>
                  </a:moveTo>
                  <a:cubicBezTo>
                    <a:pt x="14417" y="3377"/>
                    <a:pt x="14432" y="3378"/>
                    <a:pt x="14447" y="3380"/>
                  </a:cubicBezTo>
                  <a:cubicBezTo>
                    <a:pt x="14709" y="3404"/>
                    <a:pt x="14973" y="3438"/>
                    <a:pt x="15238" y="3474"/>
                  </a:cubicBezTo>
                  <a:cubicBezTo>
                    <a:pt x="15444" y="3505"/>
                    <a:pt x="15596" y="3690"/>
                    <a:pt x="15581" y="3899"/>
                  </a:cubicBezTo>
                  <a:cubicBezTo>
                    <a:pt x="15567" y="4110"/>
                    <a:pt x="15392" y="4274"/>
                    <a:pt x="15183" y="4274"/>
                  </a:cubicBezTo>
                  <a:cubicBezTo>
                    <a:pt x="15163" y="4274"/>
                    <a:pt x="15144" y="4274"/>
                    <a:pt x="15125" y="4271"/>
                  </a:cubicBezTo>
                  <a:cubicBezTo>
                    <a:pt x="14875" y="4235"/>
                    <a:pt x="14623" y="4204"/>
                    <a:pt x="14373" y="4180"/>
                  </a:cubicBezTo>
                  <a:cubicBezTo>
                    <a:pt x="14229" y="4168"/>
                    <a:pt x="14101" y="4079"/>
                    <a:pt x="14039" y="3949"/>
                  </a:cubicBezTo>
                  <a:cubicBezTo>
                    <a:pt x="13979" y="3817"/>
                    <a:pt x="13993" y="3664"/>
                    <a:pt x="14077" y="3546"/>
                  </a:cubicBezTo>
                  <a:cubicBezTo>
                    <a:pt x="14152" y="3440"/>
                    <a:pt x="14274" y="3377"/>
                    <a:pt x="14402" y="3377"/>
                  </a:cubicBezTo>
                  <a:close/>
                  <a:moveTo>
                    <a:pt x="16753" y="3740"/>
                  </a:moveTo>
                  <a:cubicBezTo>
                    <a:pt x="16780" y="3740"/>
                    <a:pt x="16807" y="3742"/>
                    <a:pt x="16833" y="3748"/>
                  </a:cubicBezTo>
                  <a:cubicBezTo>
                    <a:pt x="17090" y="3801"/>
                    <a:pt x="17352" y="3858"/>
                    <a:pt x="17607" y="3921"/>
                  </a:cubicBezTo>
                  <a:cubicBezTo>
                    <a:pt x="17713" y="3945"/>
                    <a:pt x="17802" y="4010"/>
                    <a:pt x="17857" y="4101"/>
                  </a:cubicBezTo>
                  <a:cubicBezTo>
                    <a:pt x="17912" y="4192"/>
                    <a:pt x="17929" y="4303"/>
                    <a:pt x="17905" y="4406"/>
                  </a:cubicBezTo>
                  <a:lnTo>
                    <a:pt x="17905" y="4404"/>
                  </a:lnTo>
                  <a:cubicBezTo>
                    <a:pt x="17862" y="4584"/>
                    <a:pt x="17701" y="4711"/>
                    <a:pt x="17516" y="4711"/>
                  </a:cubicBezTo>
                  <a:cubicBezTo>
                    <a:pt x="17485" y="4711"/>
                    <a:pt x="17453" y="4709"/>
                    <a:pt x="17422" y="4702"/>
                  </a:cubicBezTo>
                  <a:cubicBezTo>
                    <a:pt x="17172" y="4642"/>
                    <a:pt x="16920" y="4586"/>
                    <a:pt x="16670" y="4536"/>
                  </a:cubicBezTo>
                  <a:cubicBezTo>
                    <a:pt x="16454" y="4490"/>
                    <a:pt x="16314" y="4279"/>
                    <a:pt x="16358" y="4060"/>
                  </a:cubicBezTo>
                  <a:cubicBezTo>
                    <a:pt x="16398" y="3870"/>
                    <a:pt x="16565" y="3740"/>
                    <a:pt x="16753" y="3740"/>
                  </a:cubicBezTo>
                  <a:close/>
                  <a:moveTo>
                    <a:pt x="5730" y="3737"/>
                  </a:moveTo>
                  <a:cubicBezTo>
                    <a:pt x="5844" y="3737"/>
                    <a:pt x="5954" y="3787"/>
                    <a:pt x="6032" y="3873"/>
                  </a:cubicBezTo>
                  <a:cubicBezTo>
                    <a:pt x="6126" y="3981"/>
                    <a:pt x="6157" y="4132"/>
                    <a:pt x="6111" y="4269"/>
                  </a:cubicBezTo>
                  <a:cubicBezTo>
                    <a:pt x="6063" y="4404"/>
                    <a:pt x="5950" y="4505"/>
                    <a:pt x="5809" y="4533"/>
                  </a:cubicBezTo>
                  <a:cubicBezTo>
                    <a:pt x="5554" y="4584"/>
                    <a:pt x="5306" y="4644"/>
                    <a:pt x="5066" y="4702"/>
                  </a:cubicBezTo>
                  <a:cubicBezTo>
                    <a:pt x="5035" y="4709"/>
                    <a:pt x="5001" y="4714"/>
                    <a:pt x="4970" y="4714"/>
                  </a:cubicBezTo>
                  <a:cubicBezTo>
                    <a:pt x="4766" y="4714"/>
                    <a:pt x="4595" y="4562"/>
                    <a:pt x="4571" y="4360"/>
                  </a:cubicBezTo>
                  <a:cubicBezTo>
                    <a:pt x="4547" y="4159"/>
                    <a:pt x="4677" y="3971"/>
                    <a:pt x="4874" y="3923"/>
                  </a:cubicBezTo>
                  <a:cubicBezTo>
                    <a:pt x="5126" y="3861"/>
                    <a:pt x="5383" y="3798"/>
                    <a:pt x="5650" y="3745"/>
                  </a:cubicBezTo>
                  <a:cubicBezTo>
                    <a:pt x="5677" y="3740"/>
                    <a:pt x="5703" y="3737"/>
                    <a:pt x="5730" y="3737"/>
                  </a:cubicBezTo>
                  <a:close/>
                  <a:moveTo>
                    <a:pt x="3597" y="4275"/>
                  </a:moveTo>
                  <a:cubicBezTo>
                    <a:pt x="3767" y="4275"/>
                    <a:pt x="3924" y="4383"/>
                    <a:pt x="3978" y="4553"/>
                  </a:cubicBezTo>
                  <a:cubicBezTo>
                    <a:pt x="4045" y="4754"/>
                    <a:pt x="3939" y="4976"/>
                    <a:pt x="3740" y="5050"/>
                  </a:cubicBezTo>
                  <a:lnTo>
                    <a:pt x="3740" y="5052"/>
                  </a:lnTo>
                  <a:cubicBezTo>
                    <a:pt x="3607" y="5096"/>
                    <a:pt x="3475" y="5141"/>
                    <a:pt x="3341" y="5189"/>
                  </a:cubicBezTo>
                  <a:cubicBezTo>
                    <a:pt x="3294" y="5208"/>
                    <a:pt x="3245" y="5216"/>
                    <a:pt x="3197" y="5216"/>
                  </a:cubicBezTo>
                  <a:cubicBezTo>
                    <a:pt x="3103" y="5216"/>
                    <a:pt x="3011" y="5184"/>
                    <a:pt x="2937" y="5122"/>
                  </a:cubicBezTo>
                  <a:cubicBezTo>
                    <a:pt x="2827" y="5028"/>
                    <a:pt x="2774" y="4879"/>
                    <a:pt x="2802" y="4738"/>
                  </a:cubicBezTo>
                  <a:cubicBezTo>
                    <a:pt x="2829" y="4593"/>
                    <a:pt x="2935" y="4476"/>
                    <a:pt x="3074" y="4432"/>
                  </a:cubicBezTo>
                  <a:cubicBezTo>
                    <a:pt x="3213" y="4382"/>
                    <a:pt x="3355" y="4334"/>
                    <a:pt x="3492" y="4288"/>
                  </a:cubicBezTo>
                  <a:cubicBezTo>
                    <a:pt x="3527" y="4279"/>
                    <a:pt x="3562" y="4275"/>
                    <a:pt x="3597" y="4275"/>
                  </a:cubicBezTo>
                  <a:close/>
                  <a:moveTo>
                    <a:pt x="19055" y="4351"/>
                  </a:moveTo>
                  <a:cubicBezTo>
                    <a:pt x="19095" y="4351"/>
                    <a:pt x="19135" y="4356"/>
                    <a:pt x="19174" y="4368"/>
                  </a:cubicBezTo>
                  <a:cubicBezTo>
                    <a:pt x="19318" y="4416"/>
                    <a:pt x="19460" y="4464"/>
                    <a:pt x="19602" y="4514"/>
                  </a:cubicBezTo>
                  <a:cubicBezTo>
                    <a:pt x="19702" y="4548"/>
                    <a:pt x="19787" y="4622"/>
                    <a:pt x="19832" y="4718"/>
                  </a:cubicBezTo>
                  <a:cubicBezTo>
                    <a:pt x="19878" y="4815"/>
                    <a:pt x="19885" y="4925"/>
                    <a:pt x="19849" y="5026"/>
                  </a:cubicBezTo>
                  <a:lnTo>
                    <a:pt x="19851" y="5024"/>
                  </a:lnTo>
                  <a:lnTo>
                    <a:pt x="19851" y="5024"/>
                  </a:lnTo>
                  <a:cubicBezTo>
                    <a:pt x="19794" y="5190"/>
                    <a:pt x="19638" y="5295"/>
                    <a:pt x="19471" y="5295"/>
                  </a:cubicBezTo>
                  <a:cubicBezTo>
                    <a:pt x="19429" y="5295"/>
                    <a:pt x="19385" y="5288"/>
                    <a:pt x="19342" y="5274"/>
                  </a:cubicBezTo>
                  <a:cubicBezTo>
                    <a:pt x="19205" y="5225"/>
                    <a:pt x="19068" y="5180"/>
                    <a:pt x="18929" y="5134"/>
                  </a:cubicBezTo>
                  <a:cubicBezTo>
                    <a:pt x="18761" y="5084"/>
                    <a:pt x="18643" y="4925"/>
                    <a:pt x="18643" y="4750"/>
                  </a:cubicBezTo>
                  <a:cubicBezTo>
                    <a:pt x="18645" y="4620"/>
                    <a:pt x="18710" y="4502"/>
                    <a:pt x="18813" y="4428"/>
                  </a:cubicBezTo>
                  <a:cubicBezTo>
                    <a:pt x="18884" y="4377"/>
                    <a:pt x="18969" y="4351"/>
                    <a:pt x="19055" y="4351"/>
                  </a:cubicBezTo>
                  <a:close/>
                  <a:moveTo>
                    <a:pt x="11448" y="1"/>
                  </a:moveTo>
                  <a:cubicBezTo>
                    <a:pt x="11382" y="1"/>
                    <a:pt x="11315" y="1"/>
                    <a:pt x="11249" y="1"/>
                  </a:cubicBezTo>
                  <a:cubicBezTo>
                    <a:pt x="11182" y="1"/>
                    <a:pt x="11116" y="1"/>
                    <a:pt x="11050" y="1"/>
                  </a:cubicBezTo>
                  <a:cubicBezTo>
                    <a:pt x="8910" y="1"/>
                    <a:pt x="6776" y="188"/>
                    <a:pt x="4670" y="564"/>
                  </a:cubicBezTo>
                  <a:cubicBezTo>
                    <a:pt x="4542" y="770"/>
                    <a:pt x="4396" y="1042"/>
                    <a:pt x="4211" y="1412"/>
                  </a:cubicBezTo>
                  <a:cubicBezTo>
                    <a:pt x="4145" y="1557"/>
                    <a:pt x="3999" y="1649"/>
                    <a:pt x="3845" y="1649"/>
                  </a:cubicBezTo>
                  <a:cubicBezTo>
                    <a:pt x="3818" y="1649"/>
                    <a:pt x="3791" y="1646"/>
                    <a:pt x="3764" y="1640"/>
                  </a:cubicBezTo>
                  <a:cubicBezTo>
                    <a:pt x="3579" y="1602"/>
                    <a:pt x="3446" y="1441"/>
                    <a:pt x="3444" y="1251"/>
                  </a:cubicBezTo>
                  <a:lnTo>
                    <a:pt x="3444" y="1246"/>
                  </a:lnTo>
                  <a:cubicBezTo>
                    <a:pt x="3442" y="1186"/>
                    <a:pt x="3456" y="1124"/>
                    <a:pt x="3483" y="1068"/>
                  </a:cubicBezTo>
                  <a:cubicBezTo>
                    <a:pt x="3533" y="967"/>
                    <a:pt x="3581" y="876"/>
                    <a:pt x="3624" y="787"/>
                  </a:cubicBezTo>
                  <a:lnTo>
                    <a:pt x="3624" y="787"/>
                  </a:lnTo>
                  <a:cubicBezTo>
                    <a:pt x="2949" y="943"/>
                    <a:pt x="2286" y="1162"/>
                    <a:pt x="1649" y="1441"/>
                  </a:cubicBezTo>
                  <a:cubicBezTo>
                    <a:pt x="1560" y="1482"/>
                    <a:pt x="1488" y="1554"/>
                    <a:pt x="1452" y="1643"/>
                  </a:cubicBezTo>
                  <a:cubicBezTo>
                    <a:pt x="959" y="2789"/>
                    <a:pt x="1" y="5185"/>
                    <a:pt x="1" y="6028"/>
                  </a:cubicBezTo>
                  <a:cubicBezTo>
                    <a:pt x="1" y="6823"/>
                    <a:pt x="142" y="7318"/>
                    <a:pt x="421" y="7503"/>
                  </a:cubicBezTo>
                  <a:cubicBezTo>
                    <a:pt x="547" y="7587"/>
                    <a:pt x="719" y="7622"/>
                    <a:pt x="922" y="7622"/>
                  </a:cubicBezTo>
                  <a:cubicBezTo>
                    <a:pt x="1587" y="7622"/>
                    <a:pt x="2591" y="7236"/>
                    <a:pt x="3458" y="6864"/>
                  </a:cubicBezTo>
                  <a:cubicBezTo>
                    <a:pt x="6313" y="5641"/>
                    <a:pt x="11049" y="5627"/>
                    <a:pt x="11249" y="5627"/>
                  </a:cubicBezTo>
                  <a:cubicBezTo>
                    <a:pt x="11451" y="5627"/>
                    <a:pt x="16187" y="5641"/>
                    <a:pt x="19042" y="6864"/>
                  </a:cubicBezTo>
                  <a:cubicBezTo>
                    <a:pt x="19907" y="7236"/>
                    <a:pt x="20913" y="7622"/>
                    <a:pt x="21577" y="7622"/>
                  </a:cubicBezTo>
                  <a:cubicBezTo>
                    <a:pt x="21780" y="7622"/>
                    <a:pt x="21951" y="7587"/>
                    <a:pt x="22077" y="7503"/>
                  </a:cubicBezTo>
                  <a:cubicBezTo>
                    <a:pt x="22358" y="7321"/>
                    <a:pt x="22500" y="6821"/>
                    <a:pt x="22500" y="6028"/>
                  </a:cubicBezTo>
                  <a:cubicBezTo>
                    <a:pt x="22500" y="5182"/>
                    <a:pt x="21541" y="2786"/>
                    <a:pt x="21046" y="1643"/>
                  </a:cubicBezTo>
                  <a:cubicBezTo>
                    <a:pt x="21010" y="1554"/>
                    <a:pt x="20940" y="1482"/>
                    <a:pt x="20851" y="1441"/>
                  </a:cubicBezTo>
                  <a:cubicBezTo>
                    <a:pt x="20212" y="1162"/>
                    <a:pt x="19546" y="943"/>
                    <a:pt x="18866" y="787"/>
                  </a:cubicBezTo>
                  <a:lnTo>
                    <a:pt x="18866" y="787"/>
                  </a:lnTo>
                  <a:cubicBezTo>
                    <a:pt x="18917" y="881"/>
                    <a:pt x="18967" y="979"/>
                    <a:pt x="19018" y="1085"/>
                  </a:cubicBezTo>
                  <a:cubicBezTo>
                    <a:pt x="19111" y="1282"/>
                    <a:pt x="19030" y="1518"/>
                    <a:pt x="18833" y="1614"/>
                  </a:cubicBezTo>
                  <a:cubicBezTo>
                    <a:pt x="18775" y="1643"/>
                    <a:pt x="18714" y="1657"/>
                    <a:pt x="18654" y="1657"/>
                  </a:cubicBezTo>
                  <a:cubicBezTo>
                    <a:pt x="18509" y="1657"/>
                    <a:pt x="18370" y="1578"/>
                    <a:pt x="18299" y="1441"/>
                  </a:cubicBezTo>
                  <a:cubicBezTo>
                    <a:pt x="18117" y="1076"/>
                    <a:pt x="17958" y="787"/>
                    <a:pt x="17816" y="561"/>
                  </a:cubicBezTo>
                  <a:cubicBezTo>
                    <a:pt x="15714" y="188"/>
                    <a:pt x="13585" y="1"/>
                    <a:pt x="114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2"/>
          <p:cNvSpPr/>
          <p:nvPr/>
        </p:nvSpPr>
        <p:spPr>
          <a:xfrm>
            <a:off x="6196400" y="1150962"/>
            <a:ext cx="1621398" cy="3450227"/>
          </a:xfrm>
          <a:custGeom>
            <a:rect b="b" l="l" r="r" t="t"/>
            <a:pathLst>
              <a:path extrusionOk="0" h="8601" w="4042">
                <a:moveTo>
                  <a:pt x="1338" y="2536"/>
                </a:moveTo>
                <a:cubicBezTo>
                  <a:pt x="1340" y="2566"/>
                  <a:pt x="1472" y="2688"/>
                  <a:pt x="1482" y="2698"/>
                </a:cubicBezTo>
                <a:cubicBezTo>
                  <a:pt x="1494" y="2710"/>
                  <a:pt x="1507" y="2742"/>
                  <a:pt x="1504" y="2796"/>
                </a:cubicBezTo>
                <a:cubicBezTo>
                  <a:pt x="1501" y="2850"/>
                  <a:pt x="1542" y="2957"/>
                  <a:pt x="1574" y="2990"/>
                </a:cubicBezTo>
                <a:cubicBezTo>
                  <a:pt x="1608" y="3023"/>
                  <a:pt x="1610" y="3151"/>
                  <a:pt x="1608" y="3185"/>
                </a:cubicBezTo>
                <a:cubicBezTo>
                  <a:pt x="1605" y="3217"/>
                  <a:pt x="1529" y="3230"/>
                  <a:pt x="1481" y="3249"/>
                </a:cubicBezTo>
                <a:cubicBezTo>
                  <a:pt x="1433" y="3268"/>
                  <a:pt x="1345" y="3341"/>
                  <a:pt x="1305" y="3362"/>
                </a:cubicBezTo>
                <a:cubicBezTo>
                  <a:pt x="1265" y="3383"/>
                  <a:pt x="1181" y="3389"/>
                  <a:pt x="1181" y="3389"/>
                </a:cubicBezTo>
                <a:cubicBezTo>
                  <a:pt x="1181" y="3389"/>
                  <a:pt x="1168" y="3335"/>
                  <a:pt x="1160" y="3262"/>
                </a:cubicBezTo>
                <a:cubicBezTo>
                  <a:pt x="1152" y="3189"/>
                  <a:pt x="1047" y="3024"/>
                  <a:pt x="1069" y="3024"/>
                </a:cubicBezTo>
                <a:cubicBezTo>
                  <a:pt x="1089" y="3024"/>
                  <a:pt x="1092" y="2920"/>
                  <a:pt x="1101" y="2879"/>
                </a:cubicBezTo>
                <a:cubicBezTo>
                  <a:pt x="1108" y="2838"/>
                  <a:pt x="1153" y="2758"/>
                  <a:pt x="1198" y="2720"/>
                </a:cubicBezTo>
                <a:cubicBezTo>
                  <a:pt x="1240" y="2682"/>
                  <a:pt x="1338" y="2536"/>
                  <a:pt x="1338" y="2536"/>
                </a:cubicBezTo>
                <a:close/>
                <a:moveTo>
                  <a:pt x="978" y="1"/>
                </a:moveTo>
                <a:cubicBezTo>
                  <a:pt x="943" y="1"/>
                  <a:pt x="902" y="5"/>
                  <a:pt x="853" y="14"/>
                </a:cubicBezTo>
                <a:cubicBezTo>
                  <a:pt x="608" y="57"/>
                  <a:pt x="314" y="322"/>
                  <a:pt x="305" y="475"/>
                </a:cubicBezTo>
                <a:cubicBezTo>
                  <a:pt x="298" y="630"/>
                  <a:pt x="346" y="653"/>
                  <a:pt x="343" y="679"/>
                </a:cubicBezTo>
                <a:cubicBezTo>
                  <a:pt x="340" y="707"/>
                  <a:pt x="330" y="841"/>
                  <a:pt x="359" y="874"/>
                </a:cubicBezTo>
                <a:cubicBezTo>
                  <a:pt x="388" y="906"/>
                  <a:pt x="394" y="944"/>
                  <a:pt x="394" y="971"/>
                </a:cubicBezTo>
                <a:cubicBezTo>
                  <a:pt x="394" y="998"/>
                  <a:pt x="416" y="1113"/>
                  <a:pt x="442" y="1148"/>
                </a:cubicBezTo>
                <a:cubicBezTo>
                  <a:pt x="470" y="1185"/>
                  <a:pt x="540" y="1345"/>
                  <a:pt x="578" y="1408"/>
                </a:cubicBezTo>
                <a:cubicBezTo>
                  <a:pt x="616" y="1470"/>
                  <a:pt x="646" y="1524"/>
                  <a:pt x="653" y="1543"/>
                </a:cubicBezTo>
                <a:cubicBezTo>
                  <a:pt x="661" y="1562"/>
                  <a:pt x="694" y="1607"/>
                  <a:pt x="758" y="1610"/>
                </a:cubicBezTo>
                <a:cubicBezTo>
                  <a:pt x="771" y="1611"/>
                  <a:pt x="782" y="1611"/>
                  <a:pt x="792" y="1611"/>
                </a:cubicBezTo>
                <a:cubicBezTo>
                  <a:pt x="836" y="1611"/>
                  <a:pt x="862" y="1607"/>
                  <a:pt x="879" y="1604"/>
                </a:cubicBezTo>
                <a:cubicBezTo>
                  <a:pt x="880" y="1604"/>
                  <a:pt x="881" y="1604"/>
                  <a:pt x="882" y="1604"/>
                </a:cubicBezTo>
                <a:cubicBezTo>
                  <a:pt x="904" y="1604"/>
                  <a:pt x="937" y="1633"/>
                  <a:pt x="952" y="1664"/>
                </a:cubicBezTo>
                <a:cubicBezTo>
                  <a:pt x="968" y="1696"/>
                  <a:pt x="1006" y="1737"/>
                  <a:pt x="1018" y="1796"/>
                </a:cubicBezTo>
                <a:cubicBezTo>
                  <a:pt x="1028" y="1855"/>
                  <a:pt x="1037" y="1974"/>
                  <a:pt x="1069" y="2041"/>
                </a:cubicBezTo>
                <a:cubicBezTo>
                  <a:pt x="1101" y="2108"/>
                  <a:pt x="1146" y="2172"/>
                  <a:pt x="1138" y="2210"/>
                </a:cubicBezTo>
                <a:cubicBezTo>
                  <a:pt x="1130" y="2248"/>
                  <a:pt x="1006" y="2453"/>
                  <a:pt x="965" y="2516"/>
                </a:cubicBezTo>
                <a:cubicBezTo>
                  <a:pt x="926" y="2577"/>
                  <a:pt x="857" y="2675"/>
                  <a:pt x="853" y="2698"/>
                </a:cubicBezTo>
                <a:cubicBezTo>
                  <a:pt x="847" y="2723"/>
                  <a:pt x="782" y="2739"/>
                  <a:pt x="768" y="2739"/>
                </a:cubicBezTo>
                <a:cubicBezTo>
                  <a:pt x="755" y="2739"/>
                  <a:pt x="691" y="2771"/>
                  <a:pt x="661" y="2771"/>
                </a:cubicBezTo>
                <a:cubicBezTo>
                  <a:pt x="632" y="2771"/>
                  <a:pt x="429" y="2823"/>
                  <a:pt x="413" y="2850"/>
                </a:cubicBezTo>
                <a:cubicBezTo>
                  <a:pt x="397" y="2876"/>
                  <a:pt x="362" y="2895"/>
                  <a:pt x="355" y="2895"/>
                </a:cubicBezTo>
                <a:cubicBezTo>
                  <a:pt x="352" y="2895"/>
                  <a:pt x="346" y="2894"/>
                  <a:pt x="340" y="2894"/>
                </a:cubicBezTo>
                <a:cubicBezTo>
                  <a:pt x="330" y="2894"/>
                  <a:pt x="318" y="2896"/>
                  <a:pt x="318" y="2906"/>
                </a:cubicBezTo>
                <a:cubicBezTo>
                  <a:pt x="318" y="2923"/>
                  <a:pt x="299" y="2947"/>
                  <a:pt x="299" y="2947"/>
                </a:cubicBezTo>
                <a:cubicBezTo>
                  <a:pt x="299" y="2947"/>
                  <a:pt x="33" y="3097"/>
                  <a:pt x="17" y="3364"/>
                </a:cubicBezTo>
                <a:cubicBezTo>
                  <a:pt x="1" y="3632"/>
                  <a:pt x="106" y="3855"/>
                  <a:pt x="298" y="3960"/>
                </a:cubicBezTo>
                <a:cubicBezTo>
                  <a:pt x="399" y="4015"/>
                  <a:pt x="526" y="4057"/>
                  <a:pt x="648" y="4057"/>
                </a:cubicBezTo>
                <a:cubicBezTo>
                  <a:pt x="755" y="4057"/>
                  <a:pt x="859" y="4025"/>
                  <a:pt x="939" y="3941"/>
                </a:cubicBezTo>
                <a:cubicBezTo>
                  <a:pt x="1108" y="3763"/>
                  <a:pt x="1106" y="3731"/>
                  <a:pt x="1133" y="3719"/>
                </a:cubicBezTo>
                <a:cubicBezTo>
                  <a:pt x="1140" y="3717"/>
                  <a:pt x="1151" y="3716"/>
                  <a:pt x="1166" y="3716"/>
                </a:cubicBezTo>
                <a:cubicBezTo>
                  <a:pt x="1206" y="3716"/>
                  <a:pt x="1267" y="3725"/>
                  <a:pt x="1303" y="3731"/>
                </a:cubicBezTo>
                <a:cubicBezTo>
                  <a:pt x="1335" y="3736"/>
                  <a:pt x="1447" y="3745"/>
                  <a:pt x="1533" y="3745"/>
                </a:cubicBezTo>
                <a:cubicBezTo>
                  <a:pt x="1575" y="3745"/>
                  <a:pt x="1610" y="3743"/>
                  <a:pt x="1626" y="3737"/>
                </a:cubicBezTo>
                <a:cubicBezTo>
                  <a:pt x="1645" y="3730"/>
                  <a:pt x="1656" y="3726"/>
                  <a:pt x="1663" y="3726"/>
                </a:cubicBezTo>
                <a:cubicBezTo>
                  <a:pt x="1674" y="3726"/>
                  <a:pt x="1673" y="3736"/>
                  <a:pt x="1672" y="3757"/>
                </a:cubicBezTo>
                <a:cubicBezTo>
                  <a:pt x="1669" y="3792"/>
                  <a:pt x="1672" y="3804"/>
                  <a:pt x="1686" y="3804"/>
                </a:cubicBezTo>
                <a:cubicBezTo>
                  <a:pt x="1698" y="3804"/>
                  <a:pt x="1710" y="3810"/>
                  <a:pt x="1710" y="3810"/>
                </a:cubicBezTo>
                <a:cubicBezTo>
                  <a:pt x="1710" y="3810"/>
                  <a:pt x="1466" y="3992"/>
                  <a:pt x="1376" y="4197"/>
                </a:cubicBezTo>
                <a:cubicBezTo>
                  <a:pt x="1284" y="4403"/>
                  <a:pt x="1187" y="4574"/>
                  <a:pt x="1173" y="4599"/>
                </a:cubicBezTo>
                <a:cubicBezTo>
                  <a:pt x="1160" y="4622"/>
                  <a:pt x="1130" y="4729"/>
                  <a:pt x="1108" y="4765"/>
                </a:cubicBezTo>
                <a:cubicBezTo>
                  <a:pt x="1088" y="4803"/>
                  <a:pt x="955" y="4982"/>
                  <a:pt x="975" y="5065"/>
                </a:cubicBezTo>
                <a:cubicBezTo>
                  <a:pt x="997" y="5148"/>
                  <a:pt x="1088" y="5349"/>
                  <a:pt x="1122" y="5396"/>
                </a:cubicBezTo>
                <a:cubicBezTo>
                  <a:pt x="1157" y="5443"/>
                  <a:pt x="1187" y="5536"/>
                  <a:pt x="1210" y="5569"/>
                </a:cubicBezTo>
                <a:cubicBezTo>
                  <a:pt x="1236" y="5601"/>
                  <a:pt x="1407" y="5909"/>
                  <a:pt x="1443" y="5960"/>
                </a:cubicBezTo>
                <a:cubicBezTo>
                  <a:pt x="1478" y="6011"/>
                  <a:pt x="1465" y="6024"/>
                  <a:pt x="1478" y="6051"/>
                </a:cubicBezTo>
                <a:cubicBezTo>
                  <a:pt x="1491" y="6078"/>
                  <a:pt x="1535" y="6116"/>
                  <a:pt x="1555" y="6129"/>
                </a:cubicBezTo>
                <a:cubicBezTo>
                  <a:pt x="1577" y="6143"/>
                  <a:pt x="1602" y="6167"/>
                  <a:pt x="1605" y="6183"/>
                </a:cubicBezTo>
                <a:cubicBezTo>
                  <a:pt x="1608" y="6200"/>
                  <a:pt x="1715" y="6362"/>
                  <a:pt x="1726" y="6410"/>
                </a:cubicBezTo>
                <a:cubicBezTo>
                  <a:pt x="1736" y="6458"/>
                  <a:pt x="1779" y="6547"/>
                  <a:pt x="1782" y="6556"/>
                </a:cubicBezTo>
                <a:cubicBezTo>
                  <a:pt x="1785" y="6563"/>
                  <a:pt x="1809" y="6620"/>
                  <a:pt x="1817" y="6633"/>
                </a:cubicBezTo>
                <a:cubicBezTo>
                  <a:pt x="1826" y="6646"/>
                  <a:pt x="1798" y="6730"/>
                  <a:pt x="1777" y="6741"/>
                </a:cubicBezTo>
                <a:cubicBezTo>
                  <a:pt x="1755" y="6752"/>
                  <a:pt x="1418" y="6905"/>
                  <a:pt x="1370" y="6959"/>
                </a:cubicBezTo>
                <a:cubicBezTo>
                  <a:pt x="1322" y="7013"/>
                  <a:pt x="1198" y="7083"/>
                  <a:pt x="1168" y="7111"/>
                </a:cubicBezTo>
                <a:cubicBezTo>
                  <a:pt x="1138" y="7137"/>
                  <a:pt x="1066" y="7215"/>
                  <a:pt x="1108" y="7277"/>
                </a:cubicBezTo>
                <a:cubicBezTo>
                  <a:pt x="1144" y="7328"/>
                  <a:pt x="1327" y="7382"/>
                  <a:pt x="1452" y="7382"/>
                </a:cubicBezTo>
                <a:cubicBezTo>
                  <a:pt x="1479" y="7382"/>
                  <a:pt x="1504" y="7380"/>
                  <a:pt x="1523" y="7374"/>
                </a:cubicBezTo>
                <a:cubicBezTo>
                  <a:pt x="1634" y="7342"/>
                  <a:pt x="1747" y="7277"/>
                  <a:pt x="1791" y="7247"/>
                </a:cubicBezTo>
                <a:cubicBezTo>
                  <a:pt x="1833" y="7218"/>
                  <a:pt x="1944" y="7172"/>
                  <a:pt x="2001" y="7169"/>
                </a:cubicBezTo>
                <a:cubicBezTo>
                  <a:pt x="2058" y="7167"/>
                  <a:pt x="2416" y="7108"/>
                  <a:pt x="2435" y="7038"/>
                </a:cubicBezTo>
                <a:cubicBezTo>
                  <a:pt x="2454" y="6968"/>
                  <a:pt x="2423" y="6784"/>
                  <a:pt x="2420" y="6755"/>
                </a:cubicBezTo>
                <a:cubicBezTo>
                  <a:pt x="2419" y="6724"/>
                  <a:pt x="2410" y="6717"/>
                  <a:pt x="2410" y="6717"/>
                </a:cubicBezTo>
                <a:cubicBezTo>
                  <a:pt x="2410" y="6717"/>
                  <a:pt x="2364" y="6633"/>
                  <a:pt x="2346" y="6620"/>
                </a:cubicBezTo>
                <a:cubicBezTo>
                  <a:pt x="2326" y="6606"/>
                  <a:pt x="2302" y="6579"/>
                  <a:pt x="2299" y="6556"/>
                </a:cubicBezTo>
                <a:cubicBezTo>
                  <a:pt x="2298" y="6531"/>
                  <a:pt x="2298" y="6525"/>
                  <a:pt x="2286" y="6525"/>
                </a:cubicBezTo>
                <a:cubicBezTo>
                  <a:pt x="2276" y="6525"/>
                  <a:pt x="2246" y="6378"/>
                  <a:pt x="2219" y="6309"/>
                </a:cubicBezTo>
                <a:cubicBezTo>
                  <a:pt x="2192" y="6242"/>
                  <a:pt x="2103" y="6008"/>
                  <a:pt x="2098" y="5957"/>
                </a:cubicBezTo>
                <a:cubicBezTo>
                  <a:pt x="2093" y="5906"/>
                  <a:pt x="2084" y="5814"/>
                  <a:pt x="2074" y="5808"/>
                </a:cubicBezTo>
                <a:cubicBezTo>
                  <a:pt x="2068" y="5805"/>
                  <a:pt x="2061" y="5805"/>
                  <a:pt x="2055" y="5805"/>
                </a:cubicBezTo>
                <a:cubicBezTo>
                  <a:pt x="2050" y="5805"/>
                  <a:pt x="2046" y="5805"/>
                  <a:pt x="2046" y="5805"/>
                </a:cubicBezTo>
                <a:cubicBezTo>
                  <a:pt x="2046" y="5805"/>
                  <a:pt x="1976" y="5584"/>
                  <a:pt x="1902" y="5466"/>
                </a:cubicBezTo>
                <a:cubicBezTo>
                  <a:pt x="1826" y="5348"/>
                  <a:pt x="1723" y="5212"/>
                  <a:pt x="1702" y="5191"/>
                </a:cubicBezTo>
                <a:cubicBezTo>
                  <a:pt x="1680" y="5170"/>
                  <a:pt x="1710" y="5110"/>
                  <a:pt x="1739" y="5073"/>
                </a:cubicBezTo>
                <a:cubicBezTo>
                  <a:pt x="1769" y="5035"/>
                  <a:pt x="1947" y="4851"/>
                  <a:pt x="2001" y="4819"/>
                </a:cubicBezTo>
                <a:cubicBezTo>
                  <a:pt x="2055" y="4787"/>
                  <a:pt x="2318" y="4612"/>
                  <a:pt x="2397" y="4548"/>
                </a:cubicBezTo>
                <a:cubicBezTo>
                  <a:pt x="2476" y="4483"/>
                  <a:pt x="2629" y="4347"/>
                  <a:pt x="2651" y="4321"/>
                </a:cubicBezTo>
                <a:cubicBezTo>
                  <a:pt x="2657" y="4312"/>
                  <a:pt x="2662" y="4309"/>
                  <a:pt x="2666" y="4309"/>
                </a:cubicBezTo>
                <a:cubicBezTo>
                  <a:pt x="2674" y="4309"/>
                  <a:pt x="2677" y="4324"/>
                  <a:pt x="2688" y="4324"/>
                </a:cubicBezTo>
                <a:cubicBezTo>
                  <a:pt x="2704" y="4324"/>
                  <a:pt x="2683" y="4467"/>
                  <a:pt x="2683" y="4555"/>
                </a:cubicBezTo>
                <a:cubicBezTo>
                  <a:pt x="2683" y="4644"/>
                  <a:pt x="2639" y="4971"/>
                  <a:pt x="2620" y="5029"/>
                </a:cubicBezTo>
                <a:cubicBezTo>
                  <a:pt x="2601" y="5089"/>
                  <a:pt x="2556" y="5319"/>
                  <a:pt x="2578" y="5441"/>
                </a:cubicBezTo>
                <a:cubicBezTo>
                  <a:pt x="2600" y="5565"/>
                  <a:pt x="2658" y="5679"/>
                  <a:pt x="2729" y="5769"/>
                </a:cubicBezTo>
                <a:cubicBezTo>
                  <a:pt x="2798" y="5856"/>
                  <a:pt x="2939" y="6102"/>
                  <a:pt x="2961" y="6159"/>
                </a:cubicBezTo>
                <a:cubicBezTo>
                  <a:pt x="2983" y="6216"/>
                  <a:pt x="3120" y="6484"/>
                  <a:pt x="3179" y="6614"/>
                </a:cubicBezTo>
                <a:cubicBezTo>
                  <a:pt x="3238" y="6743"/>
                  <a:pt x="3265" y="6847"/>
                  <a:pt x="3262" y="6866"/>
                </a:cubicBezTo>
                <a:cubicBezTo>
                  <a:pt x="3259" y="6885"/>
                  <a:pt x="3248" y="6956"/>
                  <a:pt x="3259" y="7000"/>
                </a:cubicBezTo>
                <a:cubicBezTo>
                  <a:pt x="3270" y="7044"/>
                  <a:pt x="3310" y="7112"/>
                  <a:pt x="3342" y="7156"/>
                </a:cubicBezTo>
                <a:cubicBezTo>
                  <a:pt x="3376" y="7199"/>
                  <a:pt x="3386" y="7345"/>
                  <a:pt x="3395" y="7396"/>
                </a:cubicBezTo>
                <a:cubicBezTo>
                  <a:pt x="3402" y="7447"/>
                  <a:pt x="3386" y="7527"/>
                  <a:pt x="3405" y="7546"/>
                </a:cubicBezTo>
                <a:cubicBezTo>
                  <a:pt x="3424" y="7565"/>
                  <a:pt x="3424" y="7574"/>
                  <a:pt x="3424" y="7606"/>
                </a:cubicBezTo>
                <a:cubicBezTo>
                  <a:pt x="3424" y="7638"/>
                  <a:pt x="3424" y="7712"/>
                  <a:pt x="3395" y="7824"/>
                </a:cubicBezTo>
                <a:cubicBezTo>
                  <a:pt x="3364" y="7938"/>
                  <a:pt x="3236" y="8237"/>
                  <a:pt x="3216" y="8296"/>
                </a:cubicBezTo>
                <a:cubicBezTo>
                  <a:pt x="3198" y="8356"/>
                  <a:pt x="3163" y="8379"/>
                  <a:pt x="3160" y="8445"/>
                </a:cubicBezTo>
                <a:cubicBezTo>
                  <a:pt x="3157" y="8509"/>
                  <a:pt x="3160" y="8574"/>
                  <a:pt x="3338" y="8595"/>
                </a:cubicBezTo>
                <a:cubicBezTo>
                  <a:pt x="3368" y="8599"/>
                  <a:pt x="3403" y="8601"/>
                  <a:pt x="3440" y="8601"/>
                </a:cubicBezTo>
                <a:cubicBezTo>
                  <a:pt x="3620" y="8601"/>
                  <a:pt x="3853" y="8555"/>
                  <a:pt x="3877" y="8455"/>
                </a:cubicBezTo>
                <a:cubicBezTo>
                  <a:pt x="3906" y="8333"/>
                  <a:pt x="3950" y="8126"/>
                  <a:pt x="3972" y="8056"/>
                </a:cubicBezTo>
                <a:cubicBezTo>
                  <a:pt x="3992" y="7986"/>
                  <a:pt x="4042" y="7833"/>
                  <a:pt x="4039" y="7778"/>
                </a:cubicBezTo>
                <a:cubicBezTo>
                  <a:pt x="4034" y="7725"/>
                  <a:pt x="3985" y="7585"/>
                  <a:pt x="3967" y="7585"/>
                </a:cubicBezTo>
                <a:cubicBezTo>
                  <a:pt x="3951" y="7585"/>
                  <a:pt x="3960" y="7582"/>
                  <a:pt x="3960" y="7582"/>
                </a:cubicBezTo>
                <a:cubicBezTo>
                  <a:pt x="3960" y="7582"/>
                  <a:pt x="3879" y="7424"/>
                  <a:pt x="3874" y="7370"/>
                </a:cubicBezTo>
                <a:cubicBezTo>
                  <a:pt x="3868" y="7316"/>
                  <a:pt x="3809" y="6926"/>
                  <a:pt x="3809" y="6872"/>
                </a:cubicBezTo>
                <a:cubicBezTo>
                  <a:pt x="3809" y="6816"/>
                  <a:pt x="3830" y="6742"/>
                  <a:pt x="3804" y="6726"/>
                </a:cubicBezTo>
                <a:cubicBezTo>
                  <a:pt x="3777" y="6710"/>
                  <a:pt x="3774" y="6679"/>
                  <a:pt x="3774" y="6647"/>
                </a:cubicBezTo>
                <a:cubicBezTo>
                  <a:pt x="3774" y="6615"/>
                  <a:pt x="3758" y="6213"/>
                  <a:pt x="3621" y="5998"/>
                </a:cubicBezTo>
                <a:cubicBezTo>
                  <a:pt x="3482" y="5782"/>
                  <a:pt x="3312" y="5632"/>
                  <a:pt x="3302" y="5585"/>
                </a:cubicBezTo>
                <a:cubicBezTo>
                  <a:pt x="3291" y="5540"/>
                  <a:pt x="3267" y="5332"/>
                  <a:pt x="3319" y="5212"/>
                </a:cubicBezTo>
                <a:cubicBezTo>
                  <a:pt x="3369" y="5094"/>
                  <a:pt x="3472" y="4764"/>
                  <a:pt x="3497" y="4631"/>
                </a:cubicBezTo>
                <a:cubicBezTo>
                  <a:pt x="3520" y="4499"/>
                  <a:pt x="3577" y="4356"/>
                  <a:pt x="3577" y="4356"/>
                </a:cubicBezTo>
                <a:cubicBezTo>
                  <a:pt x="3577" y="4356"/>
                  <a:pt x="3648" y="4327"/>
                  <a:pt x="3648" y="4254"/>
                </a:cubicBezTo>
                <a:cubicBezTo>
                  <a:pt x="3648" y="4181"/>
                  <a:pt x="3618" y="4085"/>
                  <a:pt x="3644" y="4011"/>
                </a:cubicBezTo>
                <a:cubicBezTo>
                  <a:pt x="3672" y="3938"/>
                  <a:pt x="3771" y="3684"/>
                  <a:pt x="3742" y="3598"/>
                </a:cubicBezTo>
                <a:cubicBezTo>
                  <a:pt x="3712" y="3512"/>
                  <a:pt x="3734" y="3258"/>
                  <a:pt x="3659" y="3157"/>
                </a:cubicBezTo>
                <a:cubicBezTo>
                  <a:pt x="3583" y="3057"/>
                  <a:pt x="3497" y="3030"/>
                  <a:pt x="3466" y="2990"/>
                </a:cubicBezTo>
                <a:cubicBezTo>
                  <a:pt x="3437" y="2950"/>
                  <a:pt x="3402" y="2839"/>
                  <a:pt x="3361" y="2826"/>
                </a:cubicBezTo>
                <a:cubicBezTo>
                  <a:pt x="3321" y="2812"/>
                  <a:pt x="3257" y="2672"/>
                  <a:pt x="3222" y="2649"/>
                </a:cubicBezTo>
                <a:cubicBezTo>
                  <a:pt x="3187" y="2622"/>
                  <a:pt x="3181" y="2586"/>
                  <a:pt x="3172" y="2555"/>
                </a:cubicBezTo>
                <a:cubicBezTo>
                  <a:pt x="3165" y="2526"/>
                  <a:pt x="2793" y="1923"/>
                  <a:pt x="2741" y="1861"/>
                </a:cubicBezTo>
                <a:cubicBezTo>
                  <a:pt x="2691" y="1798"/>
                  <a:pt x="2544" y="1613"/>
                  <a:pt x="2525" y="1582"/>
                </a:cubicBezTo>
                <a:cubicBezTo>
                  <a:pt x="2506" y="1553"/>
                  <a:pt x="2473" y="1338"/>
                  <a:pt x="2343" y="1274"/>
                </a:cubicBezTo>
                <a:cubicBezTo>
                  <a:pt x="2214" y="1209"/>
                  <a:pt x="2120" y="1205"/>
                  <a:pt x="1994" y="1154"/>
                </a:cubicBezTo>
                <a:cubicBezTo>
                  <a:pt x="1909" y="1121"/>
                  <a:pt x="1753" y="1105"/>
                  <a:pt x="1740" y="1086"/>
                </a:cubicBezTo>
                <a:cubicBezTo>
                  <a:pt x="1726" y="1067"/>
                  <a:pt x="1561" y="995"/>
                  <a:pt x="1519" y="995"/>
                </a:cubicBezTo>
                <a:cubicBezTo>
                  <a:pt x="1475" y="995"/>
                  <a:pt x="1414" y="960"/>
                  <a:pt x="1398" y="941"/>
                </a:cubicBezTo>
                <a:cubicBezTo>
                  <a:pt x="1380" y="922"/>
                  <a:pt x="1417" y="886"/>
                  <a:pt x="1409" y="826"/>
                </a:cubicBezTo>
                <a:cubicBezTo>
                  <a:pt x="1405" y="767"/>
                  <a:pt x="1402" y="688"/>
                  <a:pt x="1399" y="649"/>
                </a:cubicBezTo>
                <a:cubicBezTo>
                  <a:pt x="1398" y="606"/>
                  <a:pt x="1398" y="282"/>
                  <a:pt x="1268" y="161"/>
                </a:cubicBezTo>
                <a:cubicBezTo>
                  <a:pt x="1165" y="64"/>
                  <a:pt x="1118" y="1"/>
                  <a:pt x="9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2"/>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Code Snippets</a:t>
            </a:r>
            <a:endParaRPr/>
          </a:p>
        </p:txBody>
      </p:sp>
      <p:grpSp>
        <p:nvGrpSpPr>
          <p:cNvPr id="472" name="Google Shape;472;p42"/>
          <p:cNvGrpSpPr/>
          <p:nvPr/>
        </p:nvGrpSpPr>
        <p:grpSpPr>
          <a:xfrm>
            <a:off x="5671888" y="3275632"/>
            <a:ext cx="637386" cy="1320276"/>
            <a:chOff x="1069475" y="1240800"/>
            <a:chExt cx="1621434" cy="3358626"/>
          </a:xfrm>
        </p:grpSpPr>
        <p:sp>
          <p:nvSpPr>
            <p:cNvPr id="473" name="Google Shape;473;p42"/>
            <p:cNvSpPr/>
            <p:nvPr/>
          </p:nvSpPr>
          <p:spPr>
            <a:xfrm>
              <a:off x="1112538" y="1240800"/>
              <a:ext cx="1578371" cy="3358626"/>
            </a:xfrm>
            <a:custGeom>
              <a:rect b="b" l="l" r="r" t="t"/>
              <a:pathLst>
                <a:path extrusionOk="0" h="8601" w="4042">
                  <a:moveTo>
                    <a:pt x="1338" y="2536"/>
                  </a:moveTo>
                  <a:cubicBezTo>
                    <a:pt x="1340" y="2566"/>
                    <a:pt x="1472" y="2688"/>
                    <a:pt x="1482" y="2698"/>
                  </a:cubicBezTo>
                  <a:cubicBezTo>
                    <a:pt x="1494" y="2710"/>
                    <a:pt x="1507" y="2742"/>
                    <a:pt x="1504" y="2796"/>
                  </a:cubicBezTo>
                  <a:cubicBezTo>
                    <a:pt x="1501" y="2850"/>
                    <a:pt x="1542" y="2957"/>
                    <a:pt x="1574" y="2990"/>
                  </a:cubicBezTo>
                  <a:cubicBezTo>
                    <a:pt x="1608" y="3023"/>
                    <a:pt x="1610" y="3151"/>
                    <a:pt x="1608" y="3185"/>
                  </a:cubicBezTo>
                  <a:cubicBezTo>
                    <a:pt x="1605" y="3217"/>
                    <a:pt x="1529" y="3230"/>
                    <a:pt x="1481" y="3249"/>
                  </a:cubicBezTo>
                  <a:cubicBezTo>
                    <a:pt x="1433" y="3268"/>
                    <a:pt x="1345" y="3341"/>
                    <a:pt x="1305" y="3362"/>
                  </a:cubicBezTo>
                  <a:cubicBezTo>
                    <a:pt x="1265" y="3383"/>
                    <a:pt x="1181" y="3389"/>
                    <a:pt x="1181" y="3389"/>
                  </a:cubicBezTo>
                  <a:cubicBezTo>
                    <a:pt x="1181" y="3389"/>
                    <a:pt x="1168" y="3335"/>
                    <a:pt x="1160" y="3262"/>
                  </a:cubicBezTo>
                  <a:cubicBezTo>
                    <a:pt x="1152" y="3189"/>
                    <a:pt x="1047" y="3024"/>
                    <a:pt x="1069" y="3024"/>
                  </a:cubicBezTo>
                  <a:cubicBezTo>
                    <a:pt x="1089" y="3024"/>
                    <a:pt x="1092" y="2920"/>
                    <a:pt x="1101" y="2879"/>
                  </a:cubicBezTo>
                  <a:cubicBezTo>
                    <a:pt x="1108" y="2838"/>
                    <a:pt x="1153" y="2758"/>
                    <a:pt x="1198" y="2720"/>
                  </a:cubicBezTo>
                  <a:cubicBezTo>
                    <a:pt x="1240" y="2682"/>
                    <a:pt x="1338" y="2536"/>
                    <a:pt x="1338" y="2536"/>
                  </a:cubicBezTo>
                  <a:close/>
                  <a:moveTo>
                    <a:pt x="978" y="1"/>
                  </a:moveTo>
                  <a:cubicBezTo>
                    <a:pt x="943" y="1"/>
                    <a:pt x="902" y="5"/>
                    <a:pt x="853" y="14"/>
                  </a:cubicBezTo>
                  <a:cubicBezTo>
                    <a:pt x="608" y="57"/>
                    <a:pt x="314" y="322"/>
                    <a:pt x="305" y="475"/>
                  </a:cubicBezTo>
                  <a:cubicBezTo>
                    <a:pt x="298" y="630"/>
                    <a:pt x="346" y="653"/>
                    <a:pt x="343" y="679"/>
                  </a:cubicBezTo>
                  <a:cubicBezTo>
                    <a:pt x="340" y="707"/>
                    <a:pt x="330" y="841"/>
                    <a:pt x="359" y="874"/>
                  </a:cubicBezTo>
                  <a:cubicBezTo>
                    <a:pt x="388" y="906"/>
                    <a:pt x="394" y="944"/>
                    <a:pt x="394" y="971"/>
                  </a:cubicBezTo>
                  <a:cubicBezTo>
                    <a:pt x="394" y="998"/>
                    <a:pt x="416" y="1113"/>
                    <a:pt x="442" y="1148"/>
                  </a:cubicBezTo>
                  <a:cubicBezTo>
                    <a:pt x="470" y="1185"/>
                    <a:pt x="540" y="1345"/>
                    <a:pt x="578" y="1408"/>
                  </a:cubicBezTo>
                  <a:cubicBezTo>
                    <a:pt x="616" y="1470"/>
                    <a:pt x="646" y="1524"/>
                    <a:pt x="653" y="1543"/>
                  </a:cubicBezTo>
                  <a:cubicBezTo>
                    <a:pt x="661" y="1562"/>
                    <a:pt x="694" y="1607"/>
                    <a:pt x="758" y="1610"/>
                  </a:cubicBezTo>
                  <a:cubicBezTo>
                    <a:pt x="771" y="1611"/>
                    <a:pt x="782" y="1611"/>
                    <a:pt x="792" y="1611"/>
                  </a:cubicBezTo>
                  <a:cubicBezTo>
                    <a:pt x="836" y="1611"/>
                    <a:pt x="862" y="1607"/>
                    <a:pt x="879" y="1604"/>
                  </a:cubicBezTo>
                  <a:cubicBezTo>
                    <a:pt x="880" y="1604"/>
                    <a:pt x="881" y="1604"/>
                    <a:pt x="882" y="1604"/>
                  </a:cubicBezTo>
                  <a:cubicBezTo>
                    <a:pt x="904" y="1604"/>
                    <a:pt x="937" y="1633"/>
                    <a:pt x="952" y="1664"/>
                  </a:cubicBezTo>
                  <a:cubicBezTo>
                    <a:pt x="968" y="1696"/>
                    <a:pt x="1006" y="1737"/>
                    <a:pt x="1018" y="1796"/>
                  </a:cubicBezTo>
                  <a:cubicBezTo>
                    <a:pt x="1028" y="1855"/>
                    <a:pt x="1037" y="1974"/>
                    <a:pt x="1069" y="2041"/>
                  </a:cubicBezTo>
                  <a:cubicBezTo>
                    <a:pt x="1101" y="2108"/>
                    <a:pt x="1146" y="2172"/>
                    <a:pt x="1138" y="2210"/>
                  </a:cubicBezTo>
                  <a:cubicBezTo>
                    <a:pt x="1130" y="2248"/>
                    <a:pt x="1006" y="2453"/>
                    <a:pt x="965" y="2516"/>
                  </a:cubicBezTo>
                  <a:cubicBezTo>
                    <a:pt x="926" y="2577"/>
                    <a:pt x="857" y="2675"/>
                    <a:pt x="853" y="2698"/>
                  </a:cubicBezTo>
                  <a:cubicBezTo>
                    <a:pt x="847" y="2723"/>
                    <a:pt x="782" y="2739"/>
                    <a:pt x="768" y="2739"/>
                  </a:cubicBezTo>
                  <a:cubicBezTo>
                    <a:pt x="755" y="2739"/>
                    <a:pt x="691" y="2771"/>
                    <a:pt x="661" y="2771"/>
                  </a:cubicBezTo>
                  <a:cubicBezTo>
                    <a:pt x="632" y="2771"/>
                    <a:pt x="429" y="2823"/>
                    <a:pt x="413" y="2850"/>
                  </a:cubicBezTo>
                  <a:cubicBezTo>
                    <a:pt x="397" y="2876"/>
                    <a:pt x="362" y="2895"/>
                    <a:pt x="355" y="2895"/>
                  </a:cubicBezTo>
                  <a:cubicBezTo>
                    <a:pt x="352" y="2895"/>
                    <a:pt x="346" y="2894"/>
                    <a:pt x="340" y="2894"/>
                  </a:cubicBezTo>
                  <a:cubicBezTo>
                    <a:pt x="330" y="2894"/>
                    <a:pt x="318" y="2896"/>
                    <a:pt x="318" y="2906"/>
                  </a:cubicBezTo>
                  <a:cubicBezTo>
                    <a:pt x="318" y="2923"/>
                    <a:pt x="299" y="2947"/>
                    <a:pt x="299" y="2947"/>
                  </a:cubicBezTo>
                  <a:cubicBezTo>
                    <a:pt x="299" y="2947"/>
                    <a:pt x="33" y="3097"/>
                    <a:pt x="17" y="3364"/>
                  </a:cubicBezTo>
                  <a:cubicBezTo>
                    <a:pt x="1" y="3632"/>
                    <a:pt x="106" y="3855"/>
                    <a:pt x="298" y="3960"/>
                  </a:cubicBezTo>
                  <a:cubicBezTo>
                    <a:pt x="399" y="4015"/>
                    <a:pt x="526" y="4057"/>
                    <a:pt x="648" y="4057"/>
                  </a:cubicBezTo>
                  <a:cubicBezTo>
                    <a:pt x="755" y="4057"/>
                    <a:pt x="859" y="4025"/>
                    <a:pt x="939" y="3941"/>
                  </a:cubicBezTo>
                  <a:cubicBezTo>
                    <a:pt x="1108" y="3763"/>
                    <a:pt x="1106" y="3731"/>
                    <a:pt x="1133" y="3719"/>
                  </a:cubicBezTo>
                  <a:cubicBezTo>
                    <a:pt x="1140" y="3717"/>
                    <a:pt x="1151" y="3716"/>
                    <a:pt x="1166" y="3716"/>
                  </a:cubicBezTo>
                  <a:cubicBezTo>
                    <a:pt x="1206" y="3716"/>
                    <a:pt x="1267" y="3725"/>
                    <a:pt x="1303" y="3731"/>
                  </a:cubicBezTo>
                  <a:cubicBezTo>
                    <a:pt x="1335" y="3736"/>
                    <a:pt x="1447" y="3745"/>
                    <a:pt x="1533" y="3745"/>
                  </a:cubicBezTo>
                  <a:cubicBezTo>
                    <a:pt x="1575" y="3745"/>
                    <a:pt x="1610" y="3743"/>
                    <a:pt x="1626" y="3737"/>
                  </a:cubicBezTo>
                  <a:cubicBezTo>
                    <a:pt x="1645" y="3730"/>
                    <a:pt x="1656" y="3726"/>
                    <a:pt x="1663" y="3726"/>
                  </a:cubicBezTo>
                  <a:cubicBezTo>
                    <a:pt x="1674" y="3726"/>
                    <a:pt x="1673" y="3736"/>
                    <a:pt x="1672" y="3757"/>
                  </a:cubicBezTo>
                  <a:cubicBezTo>
                    <a:pt x="1669" y="3792"/>
                    <a:pt x="1672" y="3804"/>
                    <a:pt x="1686" y="3804"/>
                  </a:cubicBezTo>
                  <a:cubicBezTo>
                    <a:pt x="1698" y="3804"/>
                    <a:pt x="1710" y="3810"/>
                    <a:pt x="1710" y="3810"/>
                  </a:cubicBezTo>
                  <a:cubicBezTo>
                    <a:pt x="1710" y="3810"/>
                    <a:pt x="1466" y="3992"/>
                    <a:pt x="1376" y="4197"/>
                  </a:cubicBezTo>
                  <a:cubicBezTo>
                    <a:pt x="1284" y="4403"/>
                    <a:pt x="1187" y="4574"/>
                    <a:pt x="1173" y="4599"/>
                  </a:cubicBezTo>
                  <a:cubicBezTo>
                    <a:pt x="1160" y="4622"/>
                    <a:pt x="1130" y="4729"/>
                    <a:pt x="1108" y="4765"/>
                  </a:cubicBezTo>
                  <a:cubicBezTo>
                    <a:pt x="1088" y="4803"/>
                    <a:pt x="955" y="4982"/>
                    <a:pt x="975" y="5065"/>
                  </a:cubicBezTo>
                  <a:cubicBezTo>
                    <a:pt x="997" y="5148"/>
                    <a:pt x="1088" y="5349"/>
                    <a:pt x="1122" y="5396"/>
                  </a:cubicBezTo>
                  <a:cubicBezTo>
                    <a:pt x="1157" y="5443"/>
                    <a:pt x="1187" y="5536"/>
                    <a:pt x="1210" y="5569"/>
                  </a:cubicBezTo>
                  <a:cubicBezTo>
                    <a:pt x="1236" y="5601"/>
                    <a:pt x="1407" y="5909"/>
                    <a:pt x="1443" y="5960"/>
                  </a:cubicBezTo>
                  <a:cubicBezTo>
                    <a:pt x="1478" y="6011"/>
                    <a:pt x="1465" y="6024"/>
                    <a:pt x="1478" y="6051"/>
                  </a:cubicBezTo>
                  <a:cubicBezTo>
                    <a:pt x="1491" y="6078"/>
                    <a:pt x="1535" y="6116"/>
                    <a:pt x="1555" y="6129"/>
                  </a:cubicBezTo>
                  <a:cubicBezTo>
                    <a:pt x="1577" y="6143"/>
                    <a:pt x="1602" y="6167"/>
                    <a:pt x="1605" y="6183"/>
                  </a:cubicBezTo>
                  <a:cubicBezTo>
                    <a:pt x="1608" y="6200"/>
                    <a:pt x="1715" y="6362"/>
                    <a:pt x="1726" y="6410"/>
                  </a:cubicBezTo>
                  <a:cubicBezTo>
                    <a:pt x="1736" y="6458"/>
                    <a:pt x="1779" y="6547"/>
                    <a:pt x="1782" y="6556"/>
                  </a:cubicBezTo>
                  <a:cubicBezTo>
                    <a:pt x="1785" y="6563"/>
                    <a:pt x="1809" y="6620"/>
                    <a:pt x="1817" y="6633"/>
                  </a:cubicBezTo>
                  <a:cubicBezTo>
                    <a:pt x="1826" y="6646"/>
                    <a:pt x="1798" y="6730"/>
                    <a:pt x="1777" y="6741"/>
                  </a:cubicBezTo>
                  <a:cubicBezTo>
                    <a:pt x="1755" y="6752"/>
                    <a:pt x="1418" y="6905"/>
                    <a:pt x="1370" y="6959"/>
                  </a:cubicBezTo>
                  <a:cubicBezTo>
                    <a:pt x="1322" y="7013"/>
                    <a:pt x="1198" y="7083"/>
                    <a:pt x="1168" y="7111"/>
                  </a:cubicBezTo>
                  <a:cubicBezTo>
                    <a:pt x="1138" y="7137"/>
                    <a:pt x="1066" y="7215"/>
                    <a:pt x="1108" y="7277"/>
                  </a:cubicBezTo>
                  <a:cubicBezTo>
                    <a:pt x="1144" y="7328"/>
                    <a:pt x="1327" y="7382"/>
                    <a:pt x="1452" y="7382"/>
                  </a:cubicBezTo>
                  <a:cubicBezTo>
                    <a:pt x="1479" y="7382"/>
                    <a:pt x="1504" y="7380"/>
                    <a:pt x="1523" y="7374"/>
                  </a:cubicBezTo>
                  <a:cubicBezTo>
                    <a:pt x="1634" y="7342"/>
                    <a:pt x="1747" y="7277"/>
                    <a:pt x="1791" y="7247"/>
                  </a:cubicBezTo>
                  <a:cubicBezTo>
                    <a:pt x="1833" y="7218"/>
                    <a:pt x="1944" y="7172"/>
                    <a:pt x="2001" y="7169"/>
                  </a:cubicBezTo>
                  <a:cubicBezTo>
                    <a:pt x="2058" y="7167"/>
                    <a:pt x="2416" y="7108"/>
                    <a:pt x="2435" y="7038"/>
                  </a:cubicBezTo>
                  <a:cubicBezTo>
                    <a:pt x="2454" y="6968"/>
                    <a:pt x="2423" y="6784"/>
                    <a:pt x="2420" y="6755"/>
                  </a:cubicBezTo>
                  <a:cubicBezTo>
                    <a:pt x="2419" y="6724"/>
                    <a:pt x="2410" y="6717"/>
                    <a:pt x="2410" y="6717"/>
                  </a:cubicBezTo>
                  <a:cubicBezTo>
                    <a:pt x="2410" y="6717"/>
                    <a:pt x="2364" y="6633"/>
                    <a:pt x="2346" y="6620"/>
                  </a:cubicBezTo>
                  <a:cubicBezTo>
                    <a:pt x="2326" y="6606"/>
                    <a:pt x="2302" y="6579"/>
                    <a:pt x="2299" y="6556"/>
                  </a:cubicBezTo>
                  <a:cubicBezTo>
                    <a:pt x="2298" y="6531"/>
                    <a:pt x="2298" y="6525"/>
                    <a:pt x="2286" y="6525"/>
                  </a:cubicBezTo>
                  <a:cubicBezTo>
                    <a:pt x="2276" y="6525"/>
                    <a:pt x="2246" y="6378"/>
                    <a:pt x="2219" y="6309"/>
                  </a:cubicBezTo>
                  <a:cubicBezTo>
                    <a:pt x="2192" y="6242"/>
                    <a:pt x="2103" y="6008"/>
                    <a:pt x="2098" y="5957"/>
                  </a:cubicBezTo>
                  <a:cubicBezTo>
                    <a:pt x="2093" y="5906"/>
                    <a:pt x="2084" y="5814"/>
                    <a:pt x="2074" y="5808"/>
                  </a:cubicBezTo>
                  <a:cubicBezTo>
                    <a:pt x="2068" y="5805"/>
                    <a:pt x="2061" y="5805"/>
                    <a:pt x="2055" y="5805"/>
                  </a:cubicBezTo>
                  <a:cubicBezTo>
                    <a:pt x="2050" y="5805"/>
                    <a:pt x="2046" y="5805"/>
                    <a:pt x="2046" y="5805"/>
                  </a:cubicBezTo>
                  <a:cubicBezTo>
                    <a:pt x="2046" y="5805"/>
                    <a:pt x="1976" y="5584"/>
                    <a:pt x="1902" y="5466"/>
                  </a:cubicBezTo>
                  <a:cubicBezTo>
                    <a:pt x="1826" y="5348"/>
                    <a:pt x="1723" y="5212"/>
                    <a:pt x="1702" y="5191"/>
                  </a:cubicBezTo>
                  <a:cubicBezTo>
                    <a:pt x="1680" y="5170"/>
                    <a:pt x="1710" y="5110"/>
                    <a:pt x="1739" y="5073"/>
                  </a:cubicBezTo>
                  <a:cubicBezTo>
                    <a:pt x="1769" y="5035"/>
                    <a:pt x="1947" y="4851"/>
                    <a:pt x="2001" y="4819"/>
                  </a:cubicBezTo>
                  <a:cubicBezTo>
                    <a:pt x="2055" y="4787"/>
                    <a:pt x="2318" y="4612"/>
                    <a:pt x="2397" y="4548"/>
                  </a:cubicBezTo>
                  <a:cubicBezTo>
                    <a:pt x="2476" y="4483"/>
                    <a:pt x="2629" y="4347"/>
                    <a:pt x="2651" y="4321"/>
                  </a:cubicBezTo>
                  <a:cubicBezTo>
                    <a:pt x="2657" y="4312"/>
                    <a:pt x="2662" y="4309"/>
                    <a:pt x="2666" y="4309"/>
                  </a:cubicBezTo>
                  <a:cubicBezTo>
                    <a:pt x="2674" y="4309"/>
                    <a:pt x="2677" y="4324"/>
                    <a:pt x="2688" y="4324"/>
                  </a:cubicBezTo>
                  <a:cubicBezTo>
                    <a:pt x="2704" y="4324"/>
                    <a:pt x="2683" y="4467"/>
                    <a:pt x="2683" y="4555"/>
                  </a:cubicBezTo>
                  <a:cubicBezTo>
                    <a:pt x="2683" y="4644"/>
                    <a:pt x="2639" y="4971"/>
                    <a:pt x="2620" y="5029"/>
                  </a:cubicBezTo>
                  <a:cubicBezTo>
                    <a:pt x="2601" y="5089"/>
                    <a:pt x="2556" y="5319"/>
                    <a:pt x="2578" y="5441"/>
                  </a:cubicBezTo>
                  <a:cubicBezTo>
                    <a:pt x="2600" y="5565"/>
                    <a:pt x="2658" y="5679"/>
                    <a:pt x="2729" y="5769"/>
                  </a:cubicBezTo>
                  <a:cubicBezTo>
                    <a:pt x="2798" y="5856"/>
                    <a:pt x="2939" y="6102"/>
                    <a:pt x="2961" y="6159"/>
                  </a:cubicBezTo>
                  <a:cubicBezTo>
                    <a:pt x="2983" y="6216"/>
                    <a:pt x="3120" y="6484"/>
                    <a:pt x="3179" y="6614"/>
                  </a:cubicBezTo>
                  <a:cubicBezTo>
                    <a:pt x="3238" y="6743"/>
                    <a:pt x="3265" y="6847"/>
                    <a:pt x="3262" y="6866"/>
                  </a:cubicBezTo>
                  <a:cubicBezTo>
                    <a:pt x="3259" y="6885"/>
                    <a:pt x="3248" y="6956"/>
                    <a:pt x="3259" y="7000"/>
                  </a:cubicBezTo>
                  <a:cubicBezTo>
                    <a:pt x="3270" y="7044"/>
                    <a:pt x="3310" y="7112"/>
                    <a:pt x="3342" y="7156"/>
                  </a:cubicBezTo>
                  <a:cubicBezTo>
                    <a:pt x="3376" y="7199"/>
                    <a:pt x="3386" y="7345"/>
                    <a:pt x="3395" y="7396"/>
                  </a:cubicBezTo>
                  <a:cubicBezTo>
                    <a:pt x="3402" y="7447"/>
                    <a:pt x="3386" y="7527"/>
                    <a:pt x="3405" y="7546"/>
                  </a:cubicBezTo>
                  <a:cubicBezTo>
                    <a:pt x="3424" y="7565"/>
                    <a:pt x="3424" y="7574"/>
                    <a:pt x="3424" y="7606"/>
                  </a:cubicBezTo>
                  <a:cubicBezTo>
                    <a:pt x="3424" y="7638"/>
                    <a:pt x="3424" y="7712"/>
                    <a:pt x="3395" y="7824"/>
                  </a:cubicBezTo>
                  <a:cubicBezTo>
                    <a:pt x="3364" y="7938"/>
                    <a:pt x="3236" y="8237"/>
                    <a:pt x="3216" y="8296"/>
                  </a:cubicBezTo>
                  <a:cubicBezTo>
                    <a:pt x="3198" y="8356"/>
                    <a:pt x="3163" y="8379"/>
                    <a:pt x="3160" y="8445"/>
                  </a:cubicBezTo>
                  <a:cubicBezTo>
                    <a:pt x="3157" y="8509"/>
                    <a:pt x="3160" y="8574"/>
                    <a:pt x="3338" y="8595"/>
                  </a:cubicBezTo>
                  <a:cubicBezTo>
                    <a:pt x="3368" y="8599"/>
                    <a:pt x="3403" y="8601"/>
                    <a:pt x="3440" y="8601"/>
                  </a:cubicBezTo>
                  <a:cubicBezTo>
                    <a:pt x="3620" y="8601"/>
                    <a:pt x="3853" y="8555"/>
                    <a:pt x="3877" y="8455"/>
                  </a:cubicBezTo>
                  <a:cubicBezTo>
                    <a:pt x="3906" y="8333"/>
                    <a:pt x="3950" y="8126"/>
                    <a:pt x="3972" y="8056"/>
                  </a:cubicBezTo>
                  <a:cubicBezTo>
                    <a:pt x="3992" y="7986"/>
                    <a:pt x="4042" y="7833"/>
                    <a:pt x="4039" y="7778"/>
                  </a:cubicBezTo>
                  <a:cubicBezTo>
                    <a:pt x="4034" y="7725"/>
                    <a:pt x="3985" y="7585"/>
                    <a:pt x="3967" y="7585"/>
                  </a:cubicBezTo>
                  <a:cubicBezTo>
                    <a:pt x="3951" y="7585"/>
                    <a:pt x="3960" y="7582"/>
                    <a:pt x="3960" y="7582"/>
                  </a:cubicBezTo>
                  <a:cubicBezTo>
                    <a:pt x="3960" y="7582"/>
                    <a:pt x="3879" y="7424"/>
                    <a:pt x="3874" y="7370"/>
                  </a:cubicBezTo>
                  <a:cubicBezTo>
                    <a:pt x="3868" y="7316"/>
                    <a:pt x="3809" y="6926"/>
                    <a:pt x="3809" y="6872"/>
                  </a:cubicBezTo>
                  <a:cubicBezTo>
                    <a:pt x="3809" y="6816"/>
                    <a:pt x="3830" y="6742"/>
                    <a:pt x="3804" y="6726"/>
                  </a:cubicBezTo>
                  <a:cubicBezTo>
                    <a:pt x="3777" y="6710"/>
                    <a:pt x="3774" y="6679"/>
                    <a:pt x="3774" y="6647"/>
                  </a:cubicBezTo>
                  <a:cubicBezTo>
                    <a:pt x="3774" y="6615"/>
                    <a:pt x="3758" y="6213"/>
                    <a:pt x="3621" y="5998"/>
                  </a:cubicBezTo>
                  <a:cubicBezTo>
                    <a:pt x="3482" y="5782"/>
                    <a:pt x="3312" y="5632"/>
                    <a:pt x="3302" y="5585"/>
                  </a:cubicBezTo>
                  <a:cubicBezTo>
                    <a:pt x="3291" y="5540"/>
                    <a:pt x="3267" y="5332"/>
                    <a:pt x="3319" y="5212"/>
                  </a:cubicBezTo>
                  <a:cubicBezTo>
                    <a:pt x="3369" y="5094"/>
                    <a:pt x="3472" y="4764"/>
                    <a:pt x="3497" y="4631"/>
                  </a:cubicBezTo>
                  <a:cubicBezTo>
                    <a:pt x="3520" y="4499"/>
                    <a:pt x="3577" y="4356"/>
                    <a:pt x="3577" y="4356"/>
                  </a:cubicBezTo>
                  <a:cubicBezTo>
                    <a:pt x="3577" y="4356"/>
                    <a:pt x="3648" y="4327"/>
                    <a:pt x="3648" y="4254"/>
                  </a:cubicBezTo>
                  <a:cubicBezTo>
                    <a:pt x="3648" y="4181"/>
                    <a:pt x="3618" y="4085"/>
                    <a:pt x="3644" y="4011"/>
                  </a:cubicBezTo>
                  <a:cubicBezTo>
                    <a:pt x="3672" y="3938"/>
                    <a:pt x="3771" y="3684"/>
                    <a:pt x="3742" y="3598"/>
                  </a:cubicBezTo>
                  <a:cubicBezTo>
                    <a:pt x="3712" y="3512"/>
                    <a:pt x="3734" y="3258"/>
                    <a:pt x="3659" y="3157"/>
                  </a:cubicBezTo>
                  <a:cubicBezTo>
                    <a:pt x="3583" y="3057"/>
                    <a:pt x="3497" y="3030"/>
                    <a:pt x="3466" y="2990"/>
                  </a:cubicBezTo>
                  <a:cubicBezTo>
                    <a:pt x="3437" y="2950"/>
                    <a:pt x="3402" y="2839"/>
                    <a:pt x="3361" y="2826"/>
                  </a:cubicBezTo>
                  <a:cubicBezTo>
                    <a:pt x="3321" y="2812"/>
                    <a:pt x="3257" y="2672"/>
                    <a:pt x="3222" y="2649"/>
                  </a:cubicBezTo>
                  <a:cubicBezTo>
                    <a:pt x="3187" y="2622"/>
                    <a:pt x="3181" y="2586"/>
                    <a:pt x="3172" y="2555"/>
                  </a:cubicBezTo>
                  <a:cubicBezTo>
                    <a:pt x="3165" y="2526"/>
                    <a:pt x="2793" y="1923"/>
                    <a:pt x="2741" y="1861"/>
                  </a:cubicBezTo>
                  <a:cubicBezTo>
                    <a:pt x="2691" y="1798"/>
                    <a:pt x="2544" y="1613"/>
                    <a:pt x="2525" y="1582"/>
                  </a:cubicBezTo>
                  <a:cubicBezTo>
                    <a:pt x="2506" y="1553"/>
                    <a:pt x="2473" y="1338"/>
                    <a:pt x="2343" y="1274"/>
                  </a:cubicBezTo>
                  <a:cubicBezTo>
                    <a:pt x="2214" y="1209"/>
                    <a:pt x="2120" y="1205"/>
                    <a:pt x="1994" y="1154"/>
                  </a:cubicBezTo>
                  <a:cubicBezTo>
                    <a:pt x="1909" y="1121"/>
                    <a:pt x="1753" y="1105"/>
                    <a:pt x="1740" y="1086"/>
                  </a:cubicBezTo>
                  <a:cubicBezTo>
                    <a:pt x="1726" y="1067"/>
                    <a:pt x="1561" y="995"/>
                    <a:pt x="1519" y="995"/>
                  </a:cubicBezTo>
                  <a:cubicBezTo>
                    <a:pt x="1475" y="995"/>
                    <a:pt x="1414" y="960"/>
                    <a:pt x="1398" y="941"/>
                  </a:cubicBezTo>
                  <a:cubicBezTo>
                    <a:pt x="1380" y="922"/>
                    <a:pt x="1417" y="886"/>
                    <a:pt x="1409" y="826"/>
                  </a:cubicBezTo>
                  <a:cubicBezTo>
                    <a:pt x="1405" y="767"/>
                    <a:pt x="1402" y="688"/>
                    <a:pt x="1399" y="649"/>
                  </a:cubicBezTo>
                  <a:cubicBezTo>
                    <a:pt x="1398" y="606"/>
                    <a:pt x="1398" y="282"/>
                    <a:pt x="1268" y="161"/>
                  </a:cubicBezTo>
                  <a:cubicBezTo>
                    <a:pt x="1165" y="64"/>
                    <a:pt x="1118" y="1"/>
                    <a:pt x="9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2"/>
            <p:cNvSpPr/>
            <p:nvPr/>
          </p:nvSpPr>
          <p:spPr>
            <a:xfrm>
              <a:off x="1069475" y="2332650"/>
              <a:ext cx="521400" cy="521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5" name="Google Shape;475;p42"/>
          <p:cNvSpPr txBox="1"/>
          <p:nvPr/>
        </p:nvSpPr>
        <p:spPr>
          <a:xfrm>
            <a:off x="1244300" y="1347275"/>
            <a:ext cx="4952100" cy="31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data2015 &lt;- data[data$Season == 2015,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data2016 &lt;- data[data$Season == 2016,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data2017 &lt;- data[data$Season == 2017,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data2018 &lt;- data[data$Season == 2018,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data2019 &lt;- data[data$Season == 2019,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data2020 &lt;- data[data$Season == 2020, ]</a:t>
            </a:r>
            <a:endParaRPr sz="1200">
              <a:solidFill>
                <a:schemeClr val="lt1"/>
              </a:solidFill>
              <a:latin typeface="Dosis"/>
              <a:ea typeface="Dosis"/>
              <a:cs typeface="Dosis"/>
              <a:sym typeface="Dosis"/>
            </a:endParaRPr>
          </a:p>
          <a:p>
            <a:pPr indent="0" lvl="0" marL="0" rtl="0" algn="l">
              <a:spcBef>
                <a:spcPts val="0"/>
              </a:spcBef>
              <a:spcAft>
                <a:spcPts val="0"/>
              </a:spcAft>
              <a:buNone/>
            </a:pPr>
            <a:r>
              <a:t/>
            </a:r>
            <a:endParaRPr sz="1200">
              <a:solidFill>
                <a:schemeClr val="lt1"/>
              </a:solidFill>
              <a:latin typeface="Dosis"/>
              <a:ea typeface="Dosis"/>
              <a:cs typeface="Dosis"/>
              <a:sym typeface="Dosis"/>
            </a:endParaRPr>
          </a:p>
        </p:txBody>
      </p:sp>
      <p:sp>
        <p:nvSpPr>
          <p:cNvPr id="476" name="Google Shape;476;p42"/>
          <p:cNvSpPr txBox="1"/>
          <p:nvPr/>
        </p:nvSpPr>
        <p:spPr>
          <a:xfrm>
            <a:off x="4881750" y="958175"/>
            <a:ext cx="4250700" cy="389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Dosis"/>
              <a:buChar char="-"/>
            </a:pPr>
            <a:r>
              <a:rPr lang="en" sz="1600">
                <a:solidFill>
                  <a:schemeClr val="lt1"/>
                </a:solidFill>
                <a:latin typeface="Dosis"/>
                <a:ea typeface="Dosis"/>
                <a:cs typeface="Dosis"/>
                <a:sym typeface="Dosis"/>
              </a:rPr>
              <a:t>Separate into seasons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3"/>
          <p:cNvSpPr/>
          <p:nvPr/>
        </p:nvSpPr>
        <p:spPr>
          <a:xfrm>
            <a:off x="6196400" y="1150962"/>
            <a:ext cx="1621398" cy="3450227"/>
          </a:xfrm>
          <a:custGeom>
            <a:rect b="b" l="l" r="r" t="t"/>
            <a:pathLst>
              <a:path extrusionOk="0" h="8601" w="4042">
                <a:moveTo>
                  <a:pt x="1338" y="2536"/>
                </a:moveTo>
                <a:cubicBezTo>
                  <a:pt x="1340" y="2566"/>
                  <a:pt x="1472" y="2688"/>
                  <a:pt x="1482" y="2698"/>
                </a:cubicBezTo>
                <a:cubicBezTo>
                  <a:pt x="1494" y="2710"/>
                  <a:pt x="1507" y="2742"/>
                  <a:pt x="1504" y="2796"/>
                </a:cubicBezTo>
                <a:cubicBezTo>
                  <a:pt x="1501" y="2850"/>
                  <a:pt x="1542" y="2957"/>
                  <a:pt x="1574" y="2990"/>
                </a:cubicBezTo>
                <a:cubicBezTo>
                  <a:pt x="1608" y="3023"/>
                  <a:pt x="1610" y="3151"/>
                  <a:pt x="1608" y="3185"/>
                </a:cubicBezTo>
                <a:cubicBezTo>
                  <a:pt x="1605" y="3217"/>
                  <a:pt x="1529" y="3230"/>
                  <a:pt x="1481" y="3249"/>
                </a:cubicBezTo>
                <a:cubicBezTo>
                  <a:pt x="1433" y="3268"/>
                  <a:pt x="1345" y="3341"/>
                  <a:pt x="1305" y="3362"/>
                </a:cubicBezTo>
                <a:cubicBezTo>
                  <a:pt x="1265" y="3383"/>
                  <a:pt x="1181" y="3389"/>
                  <a:pt x="1181" y="3389"/>
                </a:cubicBezTo>
                <a:cubicBezTo>
                  <a:pt x="1181" y="3389"/>
                  <a:pt x="1168" y="3335"/>
                  <a:pt x="1160" y="3262"/>
                </a:cubicBezTo>
                <a:cubicBezTo>
                  <a:pt x="1152" y="3189"/>
                  <a:pt x="1047" y="3024"/>
                  <a:pt x="1069" y="3024"/>
                </a:cubicBezTo>
                <a:cubicBezTo>
                  <a:pt x="1089" y="3024"/>
                  <a:pt x="1092" y="2920"/>
                  <a:pt x="1101" y="2879"/>
                </a:cubicBezTo>
                <a:cubicBezTo>
                  <a:pt x="1108" y="2838"/>
                  <a:pt x="1153" y="2758"/>
                  <a:pt x="1198" y="2720"/>
                </a:cubicBezTo>
                <a:cubicBezTo>
                  <a:pt x="1240" y="2682"/>
                  <a:pt x="1338" y="2536"/>
                  <a:pt x="1338" y="2536"/>
                </a:cubicBezTo>
                <a:close/>
                <a:moveTo>
                  <a:pt x="978" y="1"/>
                </a:moveTo>
                <a:cubicBezTo>
                  <a:pt x="943" y="1"/>
                  <a:pt x="902" y="5"/>
                  <a:pt x="853" y="14"/>
                </a:cubicBezTo>
                <a:cubicBezTo>
                  <a:pt x="608" y="57"/>
                  <a:pt x="314" y="322"/>
                  <a:pt x="305" y="475"/>
                </a:cubicBezTo>
                <a:cubicBezTo>
                  <a:pt x="298" y="630"/>
                  <a:pt x="346" y="653"/>
                  <a:pt x="343" y="679"/>
                </a:cubicBezTo>
                <a:cubicBezTo>
                  <a:pt x="340" y="707"/>
                  <a:pt x="330" y="841"/>
                  <a:pt x="359" y="874"/>
                </a:cubicBezTo>
                <a:cubicBezTo>
                  <a:pt x="388" y="906"/>
                  <a:pt x="394" y="944"/>
                  <a:pt x="394" y="971"/>
                </a:cubicBezTo>
                <a:cubicBezTo>
                  <a:pt x="394" y="998"/>
                  <a:pt x="416" y="1113"/>
                  <a:pt x="442" y="1148"/>
                </a:cubicBezTo>
                <a:cubicBezTo>
                  <a:pt x="470" y="1185"/>
                  <a:pt x="540" y="1345"/>
                  <a:pt x="578" y="1408"/>
                </a:cubicBezTo>
                <a:cubicBezTo>
                  <a:pt x="616" y="1470"/>
                  <a:pt x="646" y="1524"/>
                  <a:pt x="653" y="1543"/>
                </a:cubicBezTo>
                <a:cubicBezTo>
                  <a:pt x="661" y="1562"/>
                  <a:pt x="694" y="1607"/>
                  <a:pt x="758" y="1610"/>
                </a:cubicBezTo>
                <a:cubicBezTo>
                  <a:pt x="771" y="1611"/>
                  <a:pt x="782" y="1611"/>
                  <a:pt x="792" y="1611"/>
                </a:cubicBezTo>
                <a:cubicBezTo>
                  <a:pt x="836" y="1611"/>
                  <a:pt x="862" y="1607"/>
                  <a:pt x="879" y="1604"/>
                </a:cubicBezTo>
                <a:cubicBezTo>
                  <a:pt x="880" y="1604"/>
                  <a:pt x="881" y="1604"/>
                  <a:pt x="882" y="1604"/>
                </a:cubicBezTo>
                <a:cubicBezTo>
                  <a:pt x="904" y="1604"/>
                  <a:pt x="937" y="1633"/>
                  <a:pt x="952" y="1664"/>
                </a:cubicBezTo>
                <a:cubicBezTo>
                  <a:pt x="968" y="1696"/>
                  <a:pt x="1006" y="1737"/>
                  <a:pt x="1018" y="1796"/>
                </a:cubicBezTo>
                <a:cubicBezTo>
                  <a:pt x="1028" y="1855"/>
                  <a:pt x="1037" y="1974"/>
                  <a:pt x="1069" y="2041"/>
                </a:cubicBezTo>
                <a:cubicBezTo>
                  <a:pt x="1101" y="2108"/>
                  <a:pt x="1146" y="2172"/>
                  <a:pt x="1138" y="2210"/>
                </a:cubicBezTo>
                <a:cubicBezTo>
                  <a:pt x="1130" y="2248"/>
                  <a:pt x="1006" y="2453"/>
                  <a:pt x="965" y="2516"/>
                </a:cubicBezTo>
                <a:cubicBezTo>
                  <a:pt x="926" y="2577"/>
                  <a:pt x="857" y="2675"/>
                  <a:pt x="853" y="2698"/>
                </a:cubicBezTo>
                <a:cubicBezTo>
                  <a:pt x="847" y="2723"/>
                  <a:pt x="782" y="2739"/>
                  <a:pt x="768" y="2739"/>
                </a:cubicBezTo>
                <a:cubicBezTo>
                  <a:pt x="755" y="2739"/>
                  <a:pt x="691" y="2771"/>
                  <a:pt x="661" y="2771"/>
                </a:cubicBezTo>
                <a:cubicBezTo>
                  <a:pt x="632" y="2771"/>
                  <a:pt x="429" y="2823"/>
                  <a:pt x="413" y="2850"/>
                </a:cubicBezTo>
                <a:cubicBezTo>
                  <a:pt x="397" y="2876"/>
                  <a:pt x="362" y="2895"/>
                  <a:pt x="355" y="2895"/>
                </a:cubicBezTo>
                <a:cubicBezTo>
                  <a:pt x="352" y="2895"/>
                  <a:pt x="346" y="2894"/>
                  <a:pt x="340" y="2894"/>
                </a:cubicBezTo>
                <a:cubicBezTo>
                  <a:pt x="330" y="2894"/>
                  <a:pt x="318" y="2896"/>
                  <a:pt x="318" y="2906"/>
                </a:cubicBezTo>
                <a:cubicBezTo>
                  <a:pt x="318" y="2923"/>
                  <a:pt x="299" y="2947"/>
                  <a:pt x="299" y="2947"/>
                </a:cubicBezTo>
                <a:cubicBezTo>
                  <a:pt x="299" y="2947"/>
                  <a:pt x="33" y="3097"/>
                  <a:pt x="17" y="3364"/>
                </a:cubicBezTo>
                <a:cubicBezTo>
                  <a:pt x="1" y="3632"/>
                  <a:pt x="106" y="3855"/>
                  <a:pt x="298" y="3960"/>
                </a:cubicBezTo>
                <a:cubicBezTo>
                  <a:pt x="399" y="4015"/>
                  <a:pt x="526" y="4057"/>
                  <a:pt x="648" y="4057"/>
                </a:cubicBezTo>
                <a:cubicBezTo>
                  <a:pt x="755" y="4057"/>
                  <a:pt x="859" y="4025"/>
                  <a:pt x="939" y="3941"/>
                </a:cubicBezTo>
                <a:cubicBezTo>
                  <a:pt x="1108" y="3763"/>
                  <a:pt x="1106" y="3731"/>
                  <a:pt x="1133" y="3719"/>
                </a:cubicBezTo>
                <a:cubicBezTo>
                  <a:pt x="1140" y="3717"/>
                  <a:pt x="1151" y="3716"/>
                  <a:pt x="1166" y="3716"/>
                </a:cubicBezTo>
                <a:cubicBezTo>
                  <a:pt x="1206" y="3716"/>
                  <a:pt x="1267" y="3725"/>
                  <a:pt x="1303" y="3731"/>
                </a:cubicBezTo>
                <a:cubicBezTo>
                  <a:pt x="1335" y="3736"/>
                  <a:pt x="1447" y="3745"/>
                  <a:pt x="1533" y="3745"/>
                </a:cubicBezTo>
                <a:cubicBezTo>
                  <a:pt x="1575" y="3745"/>
                  <a:pt x="1610" y="3743"/>
                  <a:pt x="1626" y="3737"/>
                </a:cubicBezTo>
                <a:cubicBezTo>
                  <a:pt x="1645" y="3730"/>
                  <a:pt x="1656" y="3726"/>
                  <a:pt x="1663" y="3726"/>
                </a:cubicBezTo>
                <a:cubicBezTo>
                  <a:pt x="1674" y="3726"/>
                  <a:pt x="1673" y="3736"/>
                  <a:pt x="1672" y="3757"/>
                </a:cubicBezTo>
                <a:cubicBezTo>
                  <a:pt x="1669" y="3792"/>
                  <a:pt x="1672" y="3804"/>
                  <a:pt x="1686" y="3804"/>
                </a:cubicBezTo>
                <a:cubicBezTo>
                  <a:pt x="1698" y="3804"/>
                  <a:pt x="1710" y="3810"/>
                  <a:pt x="1710" y="3810"/>
                </a:cubicBezTo>
                <a:cubicBezTo>
                  <a:pt x="1710" y="3810"/>
                  <a:pt x="1466" y="3992"/>
                  <a:pt x="1376" y="4197"/>
                </a:cubicBezTo>
                <a:cubicBezTo>
                  <a:pt x="1284" y="4403"/>
                  <a:pt x="1187" y="4574"/>
                  <a:pt x="1173" y="4599"/>
                </a:cubicBezTo>
                <a:cubicBezTo>
                  <a:pt x="1160" y="4622"/>
                  <a:pt x="1130" y="4729"/>
                  <a:pt x="1108" y="4765"/>
                </a:cubicBezTo>
                <a:cubicBezTo>
                  <a:pt x="1088" y="4803"/>
                  <a:pt x="955" y="4982"/>
                  <a:pt x="975" y="5065"/>
                </a:cubicBezTo>
                <a:cubicBezTo>
                  <a:pt x="997" y="5148"/>
                  <a:pt x="1088" y="5349"/>
                  <a:pt x="1122" y="5396"/>
                </a:cubicBezTo>
                <a:cubicBezTo>
                  <a:pt x="1157" y="5443"/>
                  <a:pt x="1187" y="5536"/>
                  <a:pt x="1210" y="5569"/>
                </a:cubicBezTo>
                <a:cubicBezTo>
                  <a:pt x="1236" y="5601"/>
                  <a:pt x="1407" y="5909"/>
                  <a:pt x="1443" y="5960"/>
                </a:cubicBezTo>
                <a:cubicBezTo>
                  <a:pt x="1478" y="6011"/>
                  <a:pt x="1465" y="6024"/>
                  <a:pt x="1478" y="6051"/>
                </a:cubicBezTo>
                <a:cubicBezTo>
                  <a:pt x="1491" y="6078"/>
                  <a:pt x="1535" y="6116"/>
                  <a:pt x="1555" y="6129"/>
                </a:cubicBezTo>
                <a:cubicBezTo>
                  <a:pt x="1577" y="6143"/>
                  <a:pt x="1602" y="6167"/>
                  <a:pt x="1605" y="6183"/>
                </a:cubicBezTo>
                <a:cubicBezTo>
                  <a:pt x="1608" y="6200"/>
                  <a:pt x="1715" y="6362"/>
                  <a:pt x="1726" y="6410"/>
                </a:cubicBezTo>
                <a:cubicBezTo>
                  <a:pt x="1736" y="6458"/>
                  <a:pt x="1779" y="6547"/>
                  <a:pt x="1782" y="6556"/>
                </a:cubicBezTo>
                <a:cubicBezTo>
                  <a:pt x="1785" y="6563"/>
                  <a:pt x="1809" y="6620"/>
                  <a:pt x="1817" y="6633"/>
                </a:cubicBezTo>
                <a:cubicBezTo>
                  <a:pt x="1826" y="6646"/>
                  <a:pt x="1798" y="6730"/>
                  <a:pt x="1777" y="6741"/>
                </a:cubicBezTo>
                <a:cubicBezTo>
                  <a:pt x="1755" y="6752"/>
                  <a:pt x="1418" y="6905"/>
                  <a:pt x="1370" y="6959"/>
                </a:cubicBezTo>
                <a:cubicBezTo>
                  <a:pt x="1322" y="7013"/>
                  <a:pt x="1198" y="7083"/>
                  <a:pt x="1168" y="7111"/>
                </a:cubicBezTo>
                <a:cubicBezTo>
                  <a:pt x="1138" y="7137"/>
                  <a:pt x="1066" y="7215"/>
                  <a:pt x="1108" y="7277"/>
                </a:cubicBezTo>
                <a:cubicBezTo>
                  <a:pt x="1144" y="7328"/>
                  <a:pt x="1327" y="7382"/>
                  <a:pt x="1452" y="7382"/>
                </a:cubicBezTo>
                <a:cubicBezTo>
                  <a:pt x="1479" y="7382"/>
                  <a:pt x="1504" y="7380"/>
                  <a:pt x="1523" y="7374"/>
                </a:cubicBezTo>
                <a:cubicBezTo>
                  <a:pt x="1634" y="7342"/>
                  <a:pt x="1747" y="7277"/>
                  <a:pt x="1791" y="7247"/>
                </a:cubicBezTo>
                <a:cubicBezTo>
                  <a:pt x="1833" y="7218"/>
                  <a:pt x="1944" y="7172"/>
                  <a:pt x="2001" y="7169"/>
                </a:cubicBezTo>
                <a:cubicBezTo>
                  <a:pt x="2058" y="7167"/>
                  <a:pt x="2416" y="7108"/>
                  <a:pt x="2435" y="7038"/>
                </a:cubicBezTo>
                <a:cubicBezTo>
                  <a:pt x="2454" y="6968"/>
                  <a:pt x="2423" y="6784"/>
                  <a:pt x="2420" y="6755"/>
                </a:cubicBezTo>
                <a:cubicBezTo>
                  <a:pt x="2419" y="6724"/>
                  <a:pt x="2410" y="6717"/>
                  <a:pt x="2410" y="6717"/>
                </a:cubicBezTo>
                <a:cubicBezTo>
                  <a:pt x="2410" y="6717"/>
                  <a:pt x="2364" y="6633"/>
                  <a:pt x="2346" y="6620"/>
                </a:cubicBezTo>
                <a:cubicBezTo>
                  <a:pt x="2326" y="6606"/>
                  <a:pt x="2302" y="6579"/>
                  <a:pt x="2299" y="6556"/>
                </a:cubicBezTo>
                <a:cubicBezTo>
                  <a:pt x="2298" y="6531"/>
                  <a:pt x="2298" y="6525"/>
                  <a:pt x="2286" y="6525"/>
                </a:cubicBezTo>
                <a:cubicBezTo>
                  <a:pt x="2276" y="6525"/>
                  <a:pt x="2246" y="6378"/>
                  <a:pt x="2219" y="6309"/>
                </a:cubicBezTo>
                <a:cubicBezTo>
                  <a:pt x="2192" y="6242"/>
                  <a:pt x="2103" y="6008"/>
                  <a:pt x="2098" y="5957"/>
                </a:cubicBezTo>
                <a:cubicBezTo>
                  <a:pt x="2093" y="5906"/>
                  <a:pt x="2084" y="5814"/>
                  <a:pt x="2074" y="5808"/>
                </a:cubicBezTo>
                <a:cubicBezTo>
                  <a:pt x="2068" y="5805"/>
                  <a:pt x="2061" y="5805"/>
                  <a:pt x="2055" y="5805"/>
                </a:cubicBezTo>
                <a:cubicBezTo>
                  <a:pt x="2050" y="5805"/>
                  <a:pt x="2046" y="5805"/>
                  <a:pt x="2046" y="5805"/>
                </a:cubicBezTo>
                <a:cubicBezTo>
                  <a:pt x="2046" y="5805"/>
                  <a:pt x="1976" y="5584"/>
                  <a:pt x="1902" y="5466"/>
                </a:cubicBezTo>
                <a:cubicBezTo>
                  <a:pt x="1826" y="5348"/>
                  <a:pt x="1723" y="5212"/>
                  <a:pt x="1702" y="5191"/>
                </a:cubicBezTo>
                <a:cubicBezTo>
                  <a:pt x="1680" y="5170"/>
                  <a:pt x="1710" y="5110"/>
                  <a:pt x="1739" y="5073"/>
                </a:cubicBezTo>
                <a:cubicBezTo>
                  <a:pt x="1769" y="5035"/>
                  <a:pt x="1947" y="4851"/>
                  <a:pt x="2001" y="4819"/>
                </a:cubicBezTo>
                <a:cubicBezTo>
                  <a:pt x="2055" y="4787"/>
                  <a:pt x="2318" y="4612"/>
                  <a:pt x="2397" y="4548"/>
                </a:cubicBezTo>
                <a:cubicBezTo>
                  <a:pt x="2476" y="4483"/>
                  <a:pt x="2629" y="4347"/>
                  <a:pt x="2651" y="4321"/>
                </a:cubicBezTo>
                <a:cubicBezTo>
                  <a:pt x="2657" y="4312"/>
                  <a:pt x="2662" y="4309"/>
                  <a:pt x="2666" y="4309"/>
                </a:cubicBezTo>
                <a:cubicBezTo>
                  <a:pt x="2674" y="4309"/>
                  <a:pt x="2677" y="4324"/>
                  <a:pt x="2688" y="4324"/>
                </a:cubicBezTo>
                <a:cubicBezTo>
                  <a:pt x="2704" y="4324"/>
                  <a:pt x="2683" y="4467"/>
                  <a:pt x="2683" y="4555"/>
                </a:cubicBezTo>
                <a:cubicBezTo>
                  <a:pt x="2683" y="4644"/>
                  <a:pt x="2639" y="4971"/>
                  <a:pt x="2620" y="5029"/>
                </a:cubicBezTo>
                <a:cubicBezTo>
                  <a:pt x="2601" y="5089"/>
                  <a:pt x="2556" y="5319"/>
                  <a:pt x="2578" y="5441"/>
                </a:cubicBezTo>
                <a:cubicBezTo>
                  <a:pt x="2600" y="5565"/>
                  <a:pt x="2658" y="5679"/>
                  <a:pt x="2729" y="5769"/>
                </a:cubicBezTo>
                <a:cubicBezTo>
                  <a:pt x="2798" y="5856"/>
                  <a:pt x="2939" y="6102"/>
                  <a:pt x="2961" y="6159"/>
                </a:cubicBezTo>
                <a:cubicBezTo>
                  <a:pt x="2983" y="6216"/>
                  <a:pt x="3120" y="6484"/>
                  <a:pt x="3179" y="6614"/>
                </a:cubicBezTo>
                <a:cubicBezTo>
                  <a:pt x="3238" y="6743"/>
                  <a:pt x="3265" y="6847"/>
                  <a:pt x="3262" y="6866"/>
                </a:cubicBezTo>
                <a:cubicBezTo>
                  <a:pt x="3259" y="6885"/>
                  <a:pt x="3248" y="6956"/>
                  <a:pt x="3259" y="7000"/>
                </a:cubicBezTo>
                <a:cubicBezTo>
                  <a:pt x="3270" y="7044"/>
                  <a:pt x="3310" y="7112"/>
                  <a:pt x="3342" y="7156"/>
                </a:cubicBezTo>
                <a:cubicBezTo>
                  <a:pt x="3376" y="7199"/>
                  <a:pt x="3386" y="7345"/>
                  <a:pt x="3395" y="7396"/>
                </a:cubicBezTo>
                <a:cubicBezTo>
                  <a:pt x="3402" y="7447"/>
                  <a:pt x="3386" y="7527"/>
                  <a:pt x="3405" y="7546"/>
                </a:cubicBezTo>
                <a:cubicBezTo>
                  <a:pt x="3424" y="7565"/>
                  <a:pt x="3424" y="7574"/>
                  <a:pt x="3424" y="7606"/>
                </a:cubicBezTo>
                <a:cubicBezTo>
                  <a:pt x="3424" y="7638"/>
                  <a:pt x="3424" y="7712"/>
                  <a:pt x="3395" y="7824"/>
                </a:cubicBezTo>
                <a:cubicBezTo>
                  <a:pt x="3364" y="7938"/>
                  <a:pt x="3236" y="8237"/>
                  <a:pt x="3216" y="8296"/>
                </a:cubicBezTo>
                <a:cubicBezTo>
                  <a:pt x="3198" y="8356"/>
                  <a:pt x="3163" y="8379"/>
                  <a:pt x="3160" y="8445"/>
                </a:cubicBezTo>
                <a:cubicBezTo>
                  <a:pt x="3157" y="8509"/>
                  <a:pt x="3160" y="8574"/>
                  <a:pt x="3338" y="8595"/>
                </a:cubicBezTo>
                <a:cubicBezTo>
                  <a:pt x="3368" y="8599"/>
                  <a:pt x="3403" y="8601"/>
                  <a:pt x="3440" y="8601"/>
                </a:cubicBezTo>
                <a:cubicBezTo>
                  <a:pt x="3620" y="8601"/>
                  <a:pt x="3853" y="8555"/>
                  <a:pt x="3877" y="8455"/>
                </a:cubicBezTo>
                <a:cubicBezTo>
                  <a:pt x="3906" y="8333"/>
                  <a:pt x="3950" y="8126"/>
                  <a:pt x="3972" y="8056"/>
                </a:cubicBezTo>
                <a:cubicBezTo>
                  <a:pt x="3992" y="7986"/>
                  <a:pt x="4042" y="7833"/>
                  <a:pt x="4039" y="7778"/>
                </a:cubicBezTo>
                <a:cubicBezTo>
                  <a:pt x="4034" y="7725"/>
                  <a:pt x="3985" y="7585"/>
                  <a:pt x="3967" y="7585"/>
                </a:cubicBezTo>
                <a:cubicBezTo>
                  <a:pt x="3951" y="7585"/>
                  <a:pt x="3960" y="7582"/>
                  <a:pt x="3960" y="7582"/>
                </a:cubicBezTo>
                <a:cubicBezTo>
                  <a:pt x="3960" y="7582"/>
                  <a:pt x="3879" y="7424"/>
                  <a:pt x="3874" y="7370"/>
                </a:cubicBezTo>
                <a:cubicBezTo>
                  <a:pt x="3868" y="7316"/>
                  <a:pt x="3809" y="6926"/>
                  <a:pt x="3809" y="6872"/>
                </a:cubicBezTo>
                <a:cubicBezTo>
                  <a:pt x="3809" y="6816"/>
                  <a:pt x="3830" y="6742"/>
                  <a:pt x="3804" y="6726"/>
                </a:cubicBezTo>
                <a:cubicBezTo>
                  <a:pt x="3777" y="6710"/>
                  <a:pt x="3774" y="6679"/>
                  <a:pt x="3774" y="6647"/>
                </a:cubicBezTo>
                <a:cubicBezTo>
                  <a:pt x="3774" y="6615"/>
                  <a:pt x="3758" y="6213"/>
                  <a:pt x="3621" y="5998"/>
                </a:cubicBezTo>
                <a:cubicBezTo>
                  <a:pt x="3482" y="5782"/>
                  <a:pt x="3312" y="5632"/>
                  <a:pt x="3302" y="5585"/>
                </a:cubicBezTo>
                <a:cubicBezTo>
                  <a:pt x="3291" y="5540"/>
                  <a:pt x="3267" y="5332"/>
                  <a:pt x="3319" y="5212"/>
                </a:cubicBezTo>
                <a:cubicBezTo>
                  <a:pt x="3369" y="5094"/>
                  <a:pt x="3472" y="4764"/>
                  <a:pt x="3497" y="4631"/>
                </a:cubicBezTo>
                <a:cubicBezTo>
                  <a:pt x="3520" y="4499"/>
                  <a:pt x="3577" y="4356"/>
                  <a:pt x="3577" y="4356"/>
                </a:cubicBezTo>
                <a:cubicBezTo>
                  <a:pt x="3577" y="4356"/>
                  <a:pt x="3648" y="4327"/>
                  <a:pt x="3648" y="4254"/>
                </a:cubicBezTo>
                <a:cubicBezTo>
                  <a:pt x="3648" y="4181"/>
                  <a:pt x="3618" y="4085"/>
                  <a:pt x="3644" y="4011"/>
                </a:cubicBezTo>
                <a:cubicBezTo>
                  <a:pt x="3672" y="3938"/>
                  <a:pt x="3771" y="3684"/>
                  <a:pt x="3742" y="3598"/>
                </a:cubicBezTo>
                <a:cubicBezTo>
                  <a:pt x="3712" y="3512"/>
                  <a:pt x="3734" y="3258"/>
                  <a:pt x="3659" y="3157"/>
                </a:cubicBezTo>
                <a:cubicBezTo>
                  <a:pt x="3583" y="3057"/>
                  <a:pt x="3497" y="3030"/>
                  <a:pt x="3466" y="2990"/>
                </a:cubicBezTo>
                <a:cubicBezTo>
                  <a:pt x="3437" y="2950"/>
                  <a:pt x="3402" y="2839"/>
                  <a:pt x="3361" y="2826"/>
                </a:cubicBezTo>
                <a:cubicBezTo>
                  <a:pt x="3321" y="2812"/>
                  <a:pt x="3257" y="2672"/>
                  <a:pt x="3222" y="2649"/>
                </a:cubicBezTo>
                <a:cubicBezTo>
                  <a:pt x="3187" y="2622"/>
                  <a:pt x="3181" y="2586"/>
                  <a:pt x="3172" y="2555"/>
                </a:cubicBezTo>
                <a:cubicBezTo>
                  <a:pt x="3165" y="2526"/>
                  <a:pt x="2793" y="1923"/>
                  <a:pt x="2741" y="1861"/>
                </a:cubicBezTo>
                <a:cubicBezTo>
                  <a:pt x="2691" y="1798"/>
                  <a:pt x="2544" y="1613"/>
                  <a:pt x="2525" y="1582"/>
                </a:cubicBezTo>
                <a:cubicBezTo>
                  <a:pt x="2506" y="1553"/>
                  <a:pt x="2473" y="1338"/>
                  <a:pt x="2343" y="1274"/>
                </a:cubicBezTo>
                <a:cubicBezTo>
                  <a:pt x="2214" y="1209"/>
                  <a:pt x="2120" y="1205"/>
                  <a:pt x="1994" y="1154"/>
                </a:cubicBezTo>
                <a:cubicBezTo>
                  <a:pt x="1909" y="1121"/>
                  <a:pt x="1753" y="1105"/>
                  <a:pt x="1740" y="1086"/>
                </a:cubicBezTo>
                <a:cubicBezTo>
                  <a:pt x="1726" y="1067"/>
                  <a:pt x="1561" y="995"/>
                  <a:pt x="1519" y="995"/>
                </a:cubicBezTo>
                <a:cubicBezTo>
                  <a:pt x="1475" y="995"/>
                  <a:pt x="1414" y="960"/>
                  <a:pt x="1398" y="941"/>
                </a:cubicBezTo>
                <a:cubicBezTo>
                  <a:pt x="1380" y="922"/>
                  <a:pt x="1417" y="886"/>
                  <a:pt x="1409" y="826"/>
                </a:cubicBezTo>
                <a:cubicBezTo>
                  <a:pt x="1405" y="767"/>
                  <a:pt x="1402" y="688"/>
                  <a:pt x="1399" y="649"/>
                </a:cubicBezTo>
                <a:cubicBezTo>
                  <a:pt x="1398" y="606"/>
                  <a:pt x="1398" y="282"/>
                  <a:pt x="1268" y="161"/>
                </a:cubicBezTo>
                <a:cubicBezTo>
                  <a:pt x="1165" y="64"/>
                  <a:pt x="1118" y="1"/>
                  <a:pt x="9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3"/>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Code Snippets</a:t>
            </a:r>
            <a:endParaRPr/>
          </a:p>
        </p:txBody>
      </p:sp>
      <p:grpSp>
        <p:nvGrpSpPr>
          <p:cNvPr id="483" name="Google Shape;483;p43"/>
          <p:cNvGrpSpPr/>
          <p:nvPr/>
        </p:nvGrpSpPr>
        <p:grpSpPr>
          <a:xfrm>
            <a:off x="5671888" y="3275632"/>
            <a:ext cx="637386" cy="1320276"/>
            <a:chOff x="1069475" y="1240800"/>
            <a:chExt cx="1621434" cy="3358626"/>
          </a:xfrm>
        </p:grpSpPr>
        <p:sp>
          <p:nvSpPr>
            <p:cNvPr id="484" name="Google Shape;484;p43"/>
            <p:cNvSpPr/>
            <p:nvPr/>
          </p:nvSpPr>
          <p:spPr>
            <a:xfrm>
              <a:off x="1112538" y="1240800"/>
              <a:ext cx="1578371" cy="3358626"/>
            </a:xfrm>
            <a:custGeom>
              <a:rect b="b" l="l" r="r" t="t"/>
              <a:pathLst>
                <a:path extrusionOk="0" h="8601" w="4042">
                  <a:moveTo>
                    <a:pt x="1338" y="2536"/>
                  </a:moveTo>
                  <a:cubicBezTo>
                    <a:pt x="1340" y="2566"/>
                    <a:pt x="1472" y="2688"/>
                    <a:pt x="1482" y="2698"/>
                  </a:cubicBezTo>
                  <a:cubicBezTo>
                    <a:pt x="1494" y="2710"/>
                    <a:pt x="1507" y="2742"/>
                    <a:pt x="1504" y="2796"/>
                  </a:cubicBezTo>
                  <a:cubicBezTo>
                    <a:pt x="1501" y="2850"/>
                    <a:pt x="1542" y="2957"/>
                    <a:pt x="1574" y="2990"/>
                  </a:cubicBezTo>
                  <a:cubicBezTo>
                    <a:pt x="1608" y="3023"/>
                    <a:pt x="1610" y="3151"/>
                    <a:pt x="1608" y="3185"/>
                  </a:cubicBezTo>
                  <a:cubicBezTo>
                    <a:pt x="1605" y="3217"/>
                    <a:pt x="1529" y="3230"/>
                    <a:pt x="1481" y="3249"/>
                  </a:cubicBezTo>
                  <a:cubicBezTo>
                    <a:pt x="1433" y="3268"/>
                    <a:pt x="1345" y="3341"/>
                    <a:pt x="1305" y="3362"/>
                  </a:cubicBezTo>
                  <a:cubicBezTo>
                    <a:pt x="1265" y="3383"/>
                    <a:pt x="1181" y="3389"/>
                    <a:pt x="1181" y="3389"/>
                  </a:cubicBezTo>
                  <a:cubicBezTo>
                    <a:pt x="1181" y="3389"/>
                    <a:pt x="1168" y="3335"/>
                    <a:pt x="1160" y="3262"/>
                  </a:cubicBezTo>
                  <a:cubicBezTo>
                    <a:pt x="1152" y="3189"/>
                    <a:pt x="1047" y="3024"/>
                    <a:pt x="1069" y="3024"/>
                  </a:cubicBezTo>
                  <a:cubicBezTo>
                    <a:pt x="1089" y="3024"/>
                    <a:pt x="1092" y="2920"/>
                    <a:pt x="1101" y="2879"/>
                  </a:cubicBezTo>
                  <a:cubicBezTo>
                    <a:pt x="1108" y="2838"/>
                    <a:pt x="1153" y="2758"/>
                    <a:pt x="1198" y="2720"/>
                  </a:cubicBezTo>
                  <a:cubicBezTo>
                    <a:pt x="1240" y="2682"/>
                    <a:pt x="1338" y="2536"/>
                    <a:pt x="1338" y="2536"/>
                  </a:cubicBezTo>
                  <a:close/>
                  <a:moveTo>
                    <a:pt x="978" y="1"/>
                  </a:moveTo>
                  <a:cubicBezTo>
                    <a:pt x="943" y="1"/>
                    <a:pt x="902" y="5"/>
                    <a:pt x="853" y="14"/>
                  </a:cubicBezTo>
                  <a:cubicBezTo>
                    <a:pt x="608" y="57"/>
                    <a:pt x="314" y="322"/>
                    <a:pt x="305" y="475"/>
                  </a:cubicBezTo>
                  <a:cubicBezTo>
                    <a:pt x="298" y="630"/>
                    <a:pt x="346" y="653"/>
                    <a:pt x="343" y="679"/>
                  </a:cubicBezTo>
                  <a:cubicBezTo>
                    <a:pt x="340" y="707"/>
                    <a:pt x="330" y="841"/>
                    <a:pt x="359" y="874"/>
                  </a:cubicBezTo>
                  <a:cubicBezTo>
                    <a:pt x="388" y="906"/>
                    <a:pt x="394" y="944"/>
                    <a:pt x="394" y="971"/>
                  </a:cubicBezTo>
                  <a:cubicBezTo>
                    <a:pt x="394" y="998"/>
                    <a:pt x="416" y="1113"/>
                    <a:pt x="442" y="1148"/>
                  </a:cubicBezTo>
                  <a:cubicBezTo>
                    <a:pt x="470" y="1185"/>
                    <a:pt x="540" y="1345"/>
                    <a:pt x="578" y="1408"/>
                  </a:cubicBezTo>
                  <a:cubicBezTo>
                    <a:pt x="616" y="1470"/>
                    <a:pt x="646" y="1524"/>
                    <a:pt x="653" y="1543"/>
                  </a:cubicBezTo>
                  <a:cubicBezTo>
                    <a:pt x="661" y="1562"/>
                    <a:pt x="694" y="1607"/>
                    <a:pt x="758" y="1610"/>
                  </a:cubicBezTo>
                  <a:cubicBezTo>
                    <a:pt x="771" y="1611"/>
                    <a:pt x="782" y="1611"/>
                    <a:pt x="792" y="1611"/>
                  </a:cubicBezTo>
                  <a:cubicBezTo>
                    <a:pt x="836" y="1611"/>
                    <a:pt x="862" y="1607"/>
                    <a:pt x="879" y="1604"/>
                  </a:cubicBezTo>
                  <a:cubicBezTo>
                    <a:pt x="880" y="1604"/>
                    <a:pt x="881" y="1604"/>
                    <a:pt x="882" y="1604"/>
                  </a:cubicBezTo>
                  <a:cubicBezTo>
                    <a:pt x="904" y="1604"/>
                    <a:pt x="937" y="1633"/>
                    <a:pt x="952" y="1664"/>
                  </a:cubicBezTo>
                  <a:cubicBezTo>
                    <a:pt x="968" y="1696"/>
                    <a:pt x="1006" y="1737"/>
                    <a:pt x="1018" y="1796"/>
                  </a:cubicBezTo>
                  <a:cubicBezTo>
                    <a:pt x="1028" y="1855"/>
                    <a:pt x="1037" y="1974"/>
                    <a:pt x="1069" y="2041"/>
                  </a:cubicBezTo>
                  <a:cubicBezTo>
                    <a:pt x="1101" y="2108"/>
                    <a:pt x="1146" y="2172"/>
                    <a:pt x="1138" y="2210"/>
                  </a:cubicBezTo>
                  <a:cubicBezTo>
                    <a:pt x="1130" y="2248"/>
                    <a:pt x="1006" y="2453"/>
                    <a:pt x="965" y="2516"/>
                  </a:cubicBezTo>
                  <a:cubicBezTo>
                    <a:pt x="926" y="2577"/>
                    <a:pt x="857" y="2675"/>
                    <a:pt x="853" y="2698"/>
                  </a:cubicBezTo>
                  <a:cubicBezTo>
                    <a:pt x="847" y="2723"/>
                    <a:pt x="782" y="2739"/>
                    <a:pt x="768" y="2739"/>
                  </a:cubicBezTo>
                  <a:cubicBezTo>
                    <a:pt x="755" y="2739"/>
                    <a:pt x="691" y="2771"/>
                    <a:pt x="661" y="2771"/>
                  </a:cubicBezTo>
                  <a:cubicBezTo>
                    <a:pt x="632" y="2771"/>
                    <a:pt x="429" y="2823"/>
                    <a:pt x="413" y="2850"/>
                  </a:cubicBezTo>
                  <a:cubicBezTo>
                    <a:pt x="397" y="2876"/>
                    <a:pt x="362" y="2895"/>
                    <a:pt x="355" y="2895"/>
                  </a:cubicBezTo>
                  <a:cubicBezTo>
                    <a:pt x="352" y="2895"/>
                    <a:pt x="346" y="2894"/>
                    <a:pt x="340" y="2894"/>
                  </a:cubicBezTo>
                  <a:cubicBezTo>
                    <a:pt x="330" y="2894"/>
                    <a:pt x="318" y="2896"/>
                    <a:pt x="318" y="2906"/>
                  </a:cubicBezTo>
                  <a:cubicBezTo>
                    <a:pt x="318" y="2923"/>
                    <a:pt x="299" y="2947"/>
                    <a:pt x="299" y="2947"/>
                  </a:cubicBezTo>
                  <a:cubicBezTo>
                    <a:pt x="299" y="2947"/>
                    <a:pt x="33" y="3097"/>
                    <a:pt x="17" y="3364"/>
                  </a:cubicBezTo>
                  <a:cubicBezTo>
                    <a:pt x="1" y="3632"/>
                    <a:pt x="106" y="3855"/>
                    <a:pt x="298" y="3960"/>
                  </a:cubicBezTo>
                  <a:cubicBezTo>
                    <a:pt x="399" y="4015"/>
                    <a:pt x="526" y="4057"/>
                    <a:pt x="648" y="4057"/>
                  </a:cubicBezTo>
                  <a:cubicBezTo>
                    <a:pt x="755" y="4057"/>
                    <a:pt x="859" y="4025"/>
                    <a:pt x="939" y="3941"/>
                  </a:cubicBezTo>
                  <a:cubicBezTo>
                    <a:pt x="1108" y="3763"/>
                    <a:pt x="1106" y="3731"/>
                    <a:pt x="1133" y="3719"/>
                  </a:cubicBezTo>
                  <a:cubicBezTo>
                    <a:pt x="1140" y="3717"/>
                    <a:pt x="1151" y="3716"/>
                    <a:pt x="1166" y="3716"/>
                  </a:cubicBezTo>
                  <a:cubicBezTo>
                    <a:pt x="1206" y="3716"/>
                    <a:pt x="1267" y="3725"/>
                    <a:pt x="1303" y="3731"/>
                  </a:cubicBezTo>
                  <a:cubicBezTo>
                    <a:pt x="1335" y="3736"/>
                    <a:pt x="1447" y="3745"/>
                    <a:pt x="1533" y="3745"/>
                  </a:cubicBezTo>
                  <a:cubicBezTo>
                    <a:pt x="1575" y="3745"/>
                    <a:pt x="1610" y="3743"/>
                    <a:pt x="1626" y="3737"/>
                  </a:cubicBezTo>
                  <a:cubicBezTo>
                    <a:pt x="1645" y="3730"/>
                    <a:pt x="1656" y="3726"/>
                    <a:pt x="1663" y="3726"/>
                  </a:cubicBezTo>
                  <a:cubicBezTo>
                    <a:pt x="1674" y="3726"/>
                    <a:pt x="1673" y="3736"/>
                    <a:pt x="1672" y="3757"/>
                  </a:cubicBezTo>
                  <a:cubicBezTo>
                    <a:pt x="1669" y="3792"/>
                    <a:pt x="1672" y="3804"/>
                    <a:pt x="1686" y="3804"/>
                  </a:cubicBezTo>
                  <a:cubicBezTo>
                    <a:pt x="1698" y="3804"/>
                    <a:pt x="1710" y="3810"/>
                    <a:pt x="1710" y="3810"/>
                  </a:cubicBezTo>
                  <a:cubicBezTo>
                    <a:pt x="1710" y="3810"/>
                    <a:pt x="1466" y="3992"/>
                    <a:pt x="1376" y="4197"/>
                  </a:cubicBezTo>
                  <a:cubicBezTo>
                    <a:pt x="1284" y="4403"/>
                    <a:pt x="1187" y="4574"/>
                    <a:pt x="1173" y="4599"/>
                  </a:cubicBezTo>
                  <a:cubicBezTo>
                    <a:pt x="1160" y="4622"/>
                    <a:pt x="1130" y="4729"/>
                    <a:pt x="1108" y="4765"/>
                  </a:cubicBezTo>
                  <a:cubicBezTo>
                    <a:pt x="1088" y="4803"/>
                    <a:pt x="955" y="4982"/>
                    <a:pt x="975" y="5065"/>
                  </a:cubicBezTo>
                  <a:cubicBezTo>
                    <a:pt x="997" y="5148"/>
                    <a:pt x="1088" y="5349"/>
                    <a:pt x="1122" y="5396"/>
                  </a:cubicBezTo>
                  <a:cubicBezTo>
                    <a:pt x="1157" y="5443"/>
                    <a:pt x="1187" y="5536"/>
                    <a:pt x="1210" y="5569"/>
                  </a:cubicBezTo>
                  <a:cubicBezTo>
                    <a:pt x="1236" y="5601"/>
                    <a:pt x="1407" y="5909"/>
                    <a:pt x="1443" y="5960"/>
                  </a:cubicBezTo>
                  <a:cubicBezTo>
                    <a:pt x="1478" y="6011"/>
                    <a:pt x="1465" y="6024"/>
                    <a:pt x="1478" y="6051"/>
                  </a:cubicBezTo>
                  <a:cubicBezTo>
                    <a:pt x="1491" y="6078"/>
                    <a:pt x="1535" y="6116"/>
                    <a:pt x="1555" y="6129"/>
                  </a:cubicBezTo>
                  <a:cubicBezTo>
                    <a:pt x="1577" y="6143"/>
                    <a:pt x="1602" y="6167"/>
                    <a:pt x="1605" y="6183"/>
                  </a:cubicBezTo>
                  <a:cubicBezTo>
                    <a:pt x="1608" y="6200"/>
                    <a:pt x="1715" y="6362"/>
                    <a:pt x="1726" y="6410"/>
                  </a:cubicBezTo>
                  <a:cubicBezTo>
                    <a:pt x="1736" y="6458"/>
                    <a:pt x="1779" y="6547"/>
                    <a:pt x="1782" y="6556"/>
                  </a:cubicBezTo>
                  <a:cubicBezTo>
                    <a:pt x="1785" y="6563"/>
                    <a:pt x="1809" y="6620"/>
                    <a:pt x="1817" y="6633"/>
                  </a:cubicBezTo>
                  <a:cubicBezTo>
                    <a:pt x="1826" y="6646"/>
                    <a:pt x="1798" y="6730"/>
                    <a:pt x="1777" y="6741"/>
                  </a:cubicBezTo>
                  <a:cubicBezTo>
                    <a:pt x="1755" y="6752"/>
                    <a:pt x="1418" y="6905"/>
                    <a:pt x="1370" y="6959"/>
                  </a:cubicBezTo>
                  <a:cubicBezTo>
                    <a:pt x="1322" y="7013"/>
                    <a:pt x="1198" y="7083"/>
                    <a:pt x="1168" y="7111"/>
                  </a:cubicBezTo>
                  <a:cubicBezTo>
                    <a:pt x="1138" y="7137"/>
                    <a:pt x="1066" y="7215"/>
                    <a:pt x="1108" y="7277"/>
                  </a:cubicBezTo>
                  <a:cubicBezTo>
                    <a:pt x="1144" y="7328"/>
                    <a:pt x="1327" y="7382"/>
                    <a:pt x="1452" y="7382"/>
                  </a:cubicBezTo>
                  <a:cubicBezTo>
                    <a:pt x="1479" y="7382"/>
                    <a:pt x="1504" y="7380"/>
                    <a:pt x="1523" y="7374"/>
                  </a:cubicBezTo>
                  <a:cubicBezTo>
                    <a:pt x="1634" y="7342"/>
                    <a:pt x="1747" y="7277"/>
                    <a:pt x="1791" y="7247"/>
                  </a:cubicBezTo>
                  <a:cubicBezTo>
                    <a:pt x="1833" y="7218"/>
                    <a:pt x="1944" y="7172"/>
                    <a:pt x="2001" y="7169"/>
                  </a:cubicBezTo>
                  <a:cubicBezTo>
                    <a:pt x="2058" y="7167"/>
                    <a:pt x="2416" y="7108"/>
                    <a:pt x="2435" y="7038"/>
                  </a:cubicBezTo>
                  <a:cubicBezTo>
                    <a:pt x="2454" y="6968"/>
                    <a:pt x="2423" y="6784"/>
                    <a:pt x="2420" y="6755"/>
                  </a:cubicBezTo>
                  <a:cubicBezTo>
                    <a:pt x="2419" y="6724"/>
                    <a:pt x="2410" y="6717"/>
                    <a:pt x="2410" y="6717"/>
                  </a:cubicBezTo>
                  <a:cubicBezTo>
                    <a:pt x="2410" y="6717"/>
                    <a:pt x="2364" y="6633"/>
                    <a:pt x="2346" y="6620"/>
                  </a:cubicBezTo>
                  <a:cubicBezTo>
                    <a:pt x="2326" y="6606"/>
                    <a:pt x="2302" y="6579"/>
                    <a:pt x="2299" y="6556"/>
                  </a:cubicBezTo>
                  <a:cubicBezTo>
                    <a:pt x="2298" y="6531"/>
                    <a:pt x="2298" y="6525"/>
                    <a:pt x="2286" y="6525"/>
                  </a:cubicBezTo>
                  <a:cubicBezTo>
                    <a:pt x="2276" y="6525"/>
                    <a:pt x="2246" y="6378"/>
                    <a:pt x="2219" y="6309"/>
                  </a:cubicBezTo>
                  <a:cubicBezTo>
                    <a:pt x="2192" y="6242"/>
                    <a:pt x="2103" y="6008"/>
                    <a:pt x="2098" y="5957"/>
                  </a:cubicBezTo>
                  <a:cubicBezTo>
                    <a:pt x="2093" y="5906"/>
                    <a:pt x="2084" y="5814"/>
                    <a:pt x="2074" y="5808"/>
                  </a:cubicBezTo>
                  <a:cubicBezTo>
                    <a:pt x="2068" y="5805"/>
                    <a:pt x="2061" y="5805"/>
                    <a:pt x="2055" y="5805"/>
                  </a:cubicBezTo>
                  <a:cubicBezTo>
                    <a:pt x="2050" y="5805"/>
                    <a:pt x="2046" y="5805"/>
                    <a:pt x="2046" y="5805"/>
                  </a:cubicBezTo>
                  <a:cubicBezTo>
                    <a:pt x="2046" y="5805"/>
                    <a:pt x="1976" y="5584"/>
                    <a:pt x="1902" y="5466"/>
                  </a:cubicBezTo>
                  <a:cubicBezTo>
                    <a:pt x="1826" y="5348"/>
                    <a:pt x="1723" y="5212"/>
                    <a:pt x="1702" y="5191"/>
                  </a:cubicBezTo>
                  <a:cubicBezTo>
                    <a:pt x="1680" y="5170"/>
                    <a:pt x="1710" y="5110"/>
                    <a:pt x="1739" y="5073"/>
                  </a:cubicBezTo>
                  <a:cubicBezTo>
                    <a:pt x="1769" y="5035"/>
                    <a:pt x="1947" y="4851"/>
                    <a:pt x="2001" y="4819"/>
                  </a:cubicBezTo>
                  <a:cubicBezTo>
                    <a:pt x="2055" y="4787"/>
                    <a:pt x="2318" y="4612"/>
                    <a:pt x="2397" y="4548"/>
                  </a:cubicBezTo>
                  <a:cubicBezTo>
                    <a:pt x="2476" y="4483"/>
                    <a:pt x="2629" y="4347"/>
                    <a:pt x="2651" y="4321"/>
                  </a:cubicBezTo>
                  <a:cubicBezTo>
                    <a:pt x="2657" y="4312"/>
                    <a:pt x="2662" y="4309"/>
                    <a:pt x="2666" y="4309"/>
                  </a:cubicBezTo>
                  <a:cubicBezTo>
                    <a:pt x="2674" y="4309"/>
                    <a:pt x="2677" y="4324"/>
                    <a:pt x="2688" y="4324"/>
                  </a:cubicBezTo>
                  <a:cubicBezTo>
                    <a:pt x="2704" y="4324"/>
                    <a:pt x="2683" y="4467"/>
                    <a:pt x="2683" y="4555"/>
                  </a:cubicBezTo>
                  <a:cubicBezTo>
                    <a:pt x="2683" y="4644"/>
                    <a:pt x="2639" y="4971"/>
                    <a:pt x="2620" y="5029"/>
                  </a:cubicBezTo>
                  <a:cubicBezTo>
                    <a:pt x="2601" y="5089"/>
                    <a:pt x="2556" y="5319"/>
                    <a:pt x="2578" y="5441"/>
                  </a:cubicBezTo>
                  <a:cubicBezTo>
                    <a:pt x="2600" y="5565"/>
                    <a:pt x="2658" y="5679"/>
                    <a:pt x="2729" y="5769"/>
                  </a:cubicBezTo>
                  <a:cubicBezTo>
                    <a:pt x="2798" y="5856"/>
                    <a:pt x="2939" y="6102"/>
                    <a:pt x="2961" y="6159"/>
                  </a:cubicBezTo>
                  <a:cubicBezTo>
                    <a:pt x="2983" y="6216"/>
                    <a:pt x="3120" y="6484"/>
                    <a:pt x="3179" y="6614"/>
                  </a:cubicBezTo>
                  <a:cubicBezTo>
                    <a:pt x="3238" y="6743"/>
                    <a:pt x="3265" y="6847"/>
                    <a:pt x="3262" y="6866"/>
                  </a:cubicBezTo>
                  <a:cubicBezTo>
                    <a:pt x="3259" y="6885"/>
                    <a:pt x="3248" y="6956"/>
                    <a:pt x="3259" y="7000"/>
                  </a:cubicBezTo>
                  <a:cubicBezTo>
                    <a:pt x="3270" y="7044"/>
                    <a:pt x="3310" y="7112"/>
                    <a:pt x="3342" y="7156"/>
                  </a:cubicBezTo>
                  <a:cubicBezTo>
                    <a:pt x="3376" y="7199"/>
                    <a:pt x="3386" y="7345"/>
                    <a:pt x="3395" y="7396"/>
                  </a:cubicBezTo>
                  <a:cubicBezTo>
                    <a:pt x="3402" y="7447"/>
                    <a:pt x="3386" y="7527"/>
                    <a:pt x="3405" y="7546"/>
                  </a:cubicBezTo>
                  <a:cubicBezTo>
                    <a:pt x="3424" y="7565"/>
                    <a:pt x="3424" y="7574"/>
                    <a:pt x="3424" y="7606"/>
                  </a:cubicBezTo>
                  <a:cubicBezTo>
                    <a:pt x="3424" y="7638"/>
                    <a:pt x="3424" y="7712"/>
                    <a:pt x="3395" y="7824"/>
                  </a:cubicBezTo>
                  <a:cubicBezTo>
                    <a:pt x="3364" y="7938"/>
                    <a:pt x="3236" y="8237"/>
                    <a:pt x="3216" y="8296"/>
                  </a:cubicBezTo>
                  <a:cubicBezTo>
                    <a:pt x="3198" y="8356"/>
                    <a:pt x="3163" y="8379"/>
                    <a:pt x="3160" y="8445"/>
                  </a:cubicBezTo>
                  <a:cubicBezTo>
                    <a:pt x="3157" y="8509"/>
                    <a:pt x="3160" y="8574"/>
                    <a:pt x="3338" y="8595"/>
                  </a:cubicBezTo>
                  <a:cubicBezTo>
                    <a:pt x="3368" y="8599"/>
                    <a:pt x="3403" y="8601"/>
                    <a:pt x="3440" y="8601"/>
                  </a:cubicBezTo>
                  <a:cubicBezTo>
                    <a:pt x="3620" y="8601"/>
                    <a:pt x="3853" y="8555"/>
                    <a:pt x="3877" y="8455"/>
                  </a:cubicBezTo>
                  <a:cubicBezTo>
                    <a:pt x="3906" y="8333"/>
                    <a:pt x="3950" y="8126"/>
                    <a:pt x="3972" y="8056"/>
                  </a:cubicBezTo>
                  <a:cubicBezTo>
                    <a:pt x="3992" y="7986"/>
                    <a:pt x="4042" y="7833"/>
                    <a:pt x="4039" y="7778"/>
                  </a:cubicBezTo>
                  <a:cubicBezTo>
                    <a:pt x="4034" y="7725"/>
                    <a:pt x="3985" y="7585"/>
                    <a:pt x="3967" y="7585"/>
                  </a:cubicBezTo>
                  <a:cubicBezTo>
                    <a:pt x="3951" y="7585"/>
                    <a:pt x="3960" y="7582"/>
                    <a:pt x="3960" y="7582"/>
                  </a:cubicBezTo>
                  <a:cubicBezTo>
                    <a:pt x="3960" y="7582"/>
                    <a:pt x="3879" y="7424"/>
                    <a:pt x="3874" y="7370"/>
                  </a:cubicBezTo>
                  <a:cubicBezTo>
                    <a:pt x="3868" y="7316"/>
                    <a:pt x="3809" y="6926"/>
                    <a:pt x="3809" y="6872"/>
                  </a:cubicBezTo>
                  <a:cubicBezTo>
                    <a:pt x="3809" y="6816"/>
                    <a:pt x="3830" y="6742"/>
                    <a:pt x="3804" y="6726"/>
                  </a:cubicBezTo>
                  <a:cubicBezTo>
                    <a:pt x="3777" y="6710"/>
                    <a:pt x="3774" y="6679"/>
                    <a:pt x="3774" y="6647"/>
                  </a:cubicBezTo>
                  <a:cubicBezTo>
                    <a:pt x="3774" y="6615"/>
                    <a:pt x="3758" y="6213"/>
                    <a:pt x="3621" y="5998"/>
                  </a:cubicBezTo>
                  <a:cubicBezTo>
                    <a:pt x="3482" y="5782"/>
                    <a:pt x="3312" y="5632"/>
                    <a:pt x="3302" y="5585"/>
                  </a:cubicBezTo>
                  <a:cubicBezTo>
                    <a:pt x="3291" y="5540"/>
                    <a:pt x="3267" y="5332"/>
                    <a:pt x="3319" y="5212"/>
                  </a:cubicBezTo>
                  <a:cubicBezTo>
                    <a:pt x="3369" y="5094"/>
                    <a:pt x="3472" y="4764"/>
                    <a:pt x="3497" y="4631"/>
                  </a:cubicBezTo>
                  <a:cubicBezTo>
                    <a:pt x="3520" y="4499"/>
                    <a:pt x="3577" y="4356"/>
                    <a:pt x="3577" y="4356"/>
                  </a:cubicBezTo>
                  <a:cubicBezTo>
                    <a:pt x="3577" y="4356"/>
                    <a:pt x="3648" y="4327"/>
                    <a:pt x="3648" y="4254"/>
                  </a:cubicBezTo>
                  <a:cubicBezTo>
                    <a:pt x="3648" y="4181"/>
                    <a:pt x="3618" y="4085"/>
                    <a:pt x="3644" y="4011"/>
                  </a:cubicBezTo>
                  <a:cubicBezTo>
                    <a:pt x="3672" y="3938"/>
                    <a:pt x="3771" y="3684"/>
                    <a:pt x="3742" y="3598"/>
                  </a:cubicBezTo>
                  <a:cubicBezTo>
                    <a:pt x="3712" y="3512"/>
                    <a:pt x="3734" y="3258"/>
                    <a:pt x="3659" y="3157"/>
                  </a:cubicBezTo>
                  <a:cubicBezTo>
                    <a:pt x="3583" y="3057"/>
                    <a:pt x="3497" y="3030"/>
                    <a:pt x="3466" y="2990"/>
                  </a:cubicBezTo>
                  <a:cubicBezTo>
                    <a:pt x="3437" y="2950"/>
                    <a:pt x="3402" y="2839"/>
                    <a:pt x="3361" y="2826"/>
                  </a:cubicBezTo>
                  <a:cubicBezTo>
                    <a:pt x="3321" y="2812"/>
                    <a:pt x="3257" y="2672"/>
                    <a:pt x="3222" y="2649"/>
                  </a:cubicBezTo>
                  <a:cubicBezTo>
                    <a:pt x="3187" y="2622"/>
                    <a:pt x="3181" y="2586"/>
                    <a:pt x="3172" y="2555"/>
                  </a:cubicBezTo>
                  <a:cubicBezTo>
                    <a:pt x="3165" y="2526"/>
                    <a:pt x="2793" y="1923"/>
                    <a:pt x="2741" y="1861"/>
                  </a:cubicBezTo>
                  <a:cubicBezTo>
                    <a:pt x="2691" y="1798"/>
                    <a:pt x="2544" y="1613"/>
                    <a:pt x="2525" y="1582"/>
                  </a:cubicBezTo>
                  <a:cubicBezTo>
                    <a:pt x="2506" y="1553"/>
                    <a:pt x="2473" y="1338"/>
                    <a:pt x="2343" y="1274"/>
                  </a:cubicBezTo>
                  <a:cubicBezTo>
                    <a:pt x="2214" y="1209"/>
                    <a:pt x="2120" y="1205"/>
                    <a:pt x="1994" y="1154"/>
                  </a:cubicBezTo>
                  <a:cubicBezTo>
                    <a:pt x="1909" y="1121"/>
                    <a:pt x="1753" y="1105"/>
                    <a:pt x="1740" y="1086"/>
                  </a:cubicBezTo>
                  <a:cubicBezTo>
                    <a:pt x="1726" y="1067"/>
                    <a:pt x="1561" y="995"/>
                    <a:pt x="1519" y="995"/>
                  </a:cubicBezTo>
                  <a:cubicBezTo>
                    <a:pt x="1475" y="995"/>
                    <a:pt x="1414" y="960"/>
                    <a:pt x="1398" y="941"/>
                  </a:cubicBezTo>
                  <a:cubicBezTo>
                    <a:pt x="1380" y="922"/>
                    <a:pt x="1417" y="886"/>
                    <a:pt x="1409" y="826"/>
                  </a:cubicBezTo>
                  <a:cubicBezTo>
                    <a:pt x="1405" y="767"/>
                    <a:pt x="1402" y="688"/>
                    <a:pt x="1399" y="649"/>
                  </a:cubicBezTo>
                  <a:cubicBezTo>
                    <a:pt x="1398" y="606"/>
                    <a:pt x="1398" y="282"/>
                    <a:pt x="1268" y="161"/>
                  </a:cubicBezTo>
                  <a:cubicBezTo>
                    <a:pt x="1165" y="64"/>
                    <a:pt x="1118" y="1"/>
                    <a:pt x="9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3"/>
            <p:cNvSpPr/>
            <p:nvPr/>
          </p:nvSpPr>
          <p:spPr>
            <a:xfrm>
              <a:off x="1069475" y="2332650"/>
              <a:ext cx="521400" cy="521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43"/>
          <p:cNvSpPr txBox="1"/>
          <p:nvPr/>
        </p:nvSpPr>
        <p:spPr>
          <a:xfrm>
            <a:off x="1244300" y="1347275"/>
            <a:ext cx="4952100" cy="31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Dosis"/>
                <a:ea typeface="Dosis"/>
                <a:cs typeface="Dosis"/>
                <a:sym typeface="Dosis"/>
              </a:rPr>
              <a:t>massage = function(dataFrame) {</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  </a:t>
            </a:r>
            <a:r>
              <a:rPr lang="en" sz="1200">
                <a:solidFill>
                  <a:srgbClr val="666666"/>
                </a:solidFill>
                <a:latin typeface="Dosis"/>
                <a:ea typeface="Dosis"/>
                <a:cs typeface="Dosis"/>
                <a:sym typeface="Dosis"/>
              </a:rPr>
              <a:t># player did not play in a specific game</a:t>
            </a:r>
            <a:endParaRPr sz="1200">
              <a:solidFill>
                <a:srgbClr val="666666"/>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  newData &lt;- dataFrame[dataFrame$Minutes != "Did Not Play", ]</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  </a:t>
            </a:r>
            <a:r>
              <a:rPr lang="en" sz="1200">
                <a:solidFill>
                  <a:srgbClr val="666666"/>
                </a:solidFill>
                <a:latin typeface="Dosis"/>
                <a:ea typeface="Dosis"/>
                <a:cs typeface="Dosis"/>
                <a:sym typeface="Dosis"/>
              </a:rPr>
              <a:t># remove rows that have too many NAs</a:t>
            </a:r>
            <a:endParaRPr sz="1200">
              <a:solidFill>
                <a:srgbClr val="666666"/>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  newData &lt;- newData[rowSums(is.na(newData)) &lt; 10,]</a:t>
            </a:r>
            <a:endParaRPr sz="1200">
              <a:solidFill>
                <a:schemeClr val="lt1"/>
              </a:solidFill>
              <a:latin typeface="Dosis"/>
              <a:ea typeface="Dosis"/>
              <a:cs typeface="Dosis"/>
              <a:sym typeface="Dosis"/>
            </a:endParaRPr>
          </a:p>
          <a:p>
            <a:pPr indent="0" lvl="0" marL="0" rtl="0" algn="l">
              <a:spcBef>
                <a:spcPts val="0"/>
              </a:spcBef>
              <a:spcAft>
                <a:spcPts val="0"/>
              </a:spcAft>
              <a:buNone/>
            </a:pPr>
            <a:r>
              <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None/>
            </a:pPr>
            <a:r>
              <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p>
            <a:pPr indent="0" lvl="0" marL="0" rtl="0" algn="l">
              <a:spcBef>
                <a:spcPts val="0"/>
              </a:spcBef>
              <a:spcAft>
                <a:spcPts val="0"/>
              </a:spcAft>
              <a:buNone/>
            </a:pPr>
            <a:r>
              <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None/>
            </a:pPr>
            <a:r>
              <a:t/>
            </a:r>
            <a:endParaRPr sz="1200">
              <a:solidFill>
                <a:schemeClr val="lt1"/>
              </a:solidFill>
              <a:latin typeface="Dosis"/>
              <a:ea typeface="Dosis"/>
              <a:cs typeface="Dosis"/>
              <a:sym typeface="Dosis"/>
            </a:endParaRPr>
          </a:p>
          <a:p>
            <a:pPr indent="0" lvl="0" marL="0" rtl="0" algn="l">
              <a:spcBef>
                <a:spcPts val="0"/>
              </a:spcBef>
              <a:spcAft>
                <a:spcPts val="0"/>
              </a:spcAft>
              <a:buNone/>
            </a:pPr>
            <a:r>
              <a:t/>
            </a:r>
            <a:endParaRPr sz="1600">
              <a:solidFill>
                <a:schemeClr val="lt1"/>
              </a:solidFill>
              <a:latin typeface="Dosis"/>
              <a:ea typeface="Dosis"/>
              <a:cs typeface="Dosis"/>
              <a:sym typeface="Dosis"/>
            </a:endParaRPr>
          </a:p>
        </p:txBody>
      </p:sp>
      <p:sp>
        <p:nvSpPr>
          <p:cNvPr id="487" name="Google Shape;487;p43"/>
          <p:cNvSpPr txBox="1"/>
          <p:nvPr/>
        </p:nvSpPr>
        <p:spPr>
          <a:xfrm>
            <a:off x="4881750" y="958175"/>
            <a:ext cx="4250700" cy="389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Dosis"/>
              <a:buChar char="-"/>
            </a:pPr>
            <a:r>
              <a:rPr lang="en" sz="1600">
                <a:solidFill>
                  <a:schemeClr val="lt1"/>
                </a:solidFill>
                <a:latin typeface="Dosis"/>
                <a:ea typeface="Dosis"/>
                <a:cs typeface="Dosis"/>
                <a:sym typeface="Dosis"/>
              </a:rPr>
              <a:t>Deal with NAs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4"/>
          <p:cNvSpPr/>
          <p:nvPr/>
        </p:nvSpPr>
        <p:spPr>
          <a:xfrm>
            <a:off x="6196400" y="1150962"/>
            <a:ext cx="1621398" cy="3450227"/>
          </a:xfrm>
          <a:custGeom>
            <a:rect b="b" l="l" r="r" t="t"/>
            <a:pathLst>
              <a:path extrusionOk="0" h="8601" w="4042">
                <a:moveTo>
                  <a:pt x="1338" y="2536"/>
                </a:moveTo>
                <a:cubicBezTo>
                  <a:pt x="1340" y="2566"/>
                  <a:pt x="1472" y="2688"/>
                  <a:pt x="1482" y="2698"/>
                </a:cubicBezTo>
                <a:cubicBezTo>
                  <a:pt x="1494" y="2710"/>
                  <a:pt x="1507" y="2742"/>
                  <a:pt x="1504" y="2796"/>
                </a:cubicBezTo>
                <a:cubicBezTo>
                  <a:pt x="1501" y="2850"/>
                  <a:pt x="1542" y="2957"/>
                  <a:pt x="1574" y="2990"/>
                </a:cubicBezTo>
                <a:cubicBezTo>
                  <a:pt x="1608" y="3023"/>
                  <a:pt x="1610" y="3151"/>
                  <a:pt x="1608" y="3185"/>
                </a:cubicBezTo>
                <a:cubicBezTo>
                  <a:pt x="1605" y="3217"/>
                  <a:pt x="1529" y="3230"/>
                  <a:pt x="1481" y="3249"/>
                </a:cubicBezTo>
                <a:cubicBezTo>
                  <a:pt x="1433" y="3268"/>
                  <a:pt x="1345" y="3341"/>
                  <a:pt x="1305" y="3362"/>
                </a:cubicBezTo>
                <a:cubicBezTo>
                  <a:pt x="1265" y="3383"/>
                  <a:pt x="1181" y="3389"/>
                  <a:pt x="1181" y="3389"/>
                </a:cubicBezTo>
                <a:cubicBezTo>
                  <a:pt x="1181" y="3389"/>
                  <a:pt x="1168" y="3335"/>
                  <a:pt x="1160" y="3262"/>
                </a:cubicBezTo>
                <a:cubicBezTo>
                  <a:pt x="1152" y="3189"/>
                  <a:pt x="1047" y="3024"/>
                  <a:pt x="1069" y="3024"/>
                </a:cubicBezTo>
                <a:cubicBezTo>
                  <a:pt x="1089" y="3024"/>
                  <a:pt x="1092" y="2920"/>
                  <a:pt x="1101" y="2879"/>
                </a:cubicBezTo>
                <a:cubicBezTo>
                  <a:pt x="1108" y="2838"/>
                  <a:pt x="1153" y="2758"/>
                  <a:pt x="1198" y="2720"/>
                </a:cubicBezTo>
                <a:cubicBezTo>
                  <a:pt x="1240" y="2682"/>
                  <a:pt x="1338" y="2536"/>
                  <a:pt x="1338" y="2536"/>
                </a:cubicBezTo>
                <a:close/>
                <a:moveTo>
                  <a:pt x="978" y="1"/>
                </a:moveTo>
                <a:cubicBezTo>
                  <a:pt x="943" y="1"/>
                  <a:pt x="902" y="5"/>
                  <a:pt x="853" y="14"/>
                </a:cubicBezTo>
                <a:cubicBezTo>
                  <a:pt x="608" y="57"/>
                  <a:pt x="314" y="322"/>
                  <a:pt x="305" y="475"/>
                </a:cubicBezTo>
                <a:cubicBezTo>
                  <a:pt x="298" y="630"/>
                  <a:pt x="346" y="653"/>
                  <a:pt x="343" y="679"/>
                </a:cubicBezTo>
                <a:cubicBezTo>
                  <a:pt x="340" y="707"/>
                  <a:pt x="330" y="841"/>
                  <a:pt x="359" y="874"/>
                </a:cubicBezTo>
                <a:cubicBezTo>
                  <a:pt x="388" y="906"/>
                  <a:pt x="394" y="944"/>
                  <a:pt x="394" y="971"/>
                </a:cubicBezTo>
                <a:cubicBezTo>
                  <a:pt x="394" y="998"/>
                  <a:pt x="416" y="1113"/>
                  <a:pt x="442" y="1148"/>
                </a:cubicBezTo>
                <a:cubicBezTo>
                  <a:pt x="470" y="1185"/>
                  <a:pt x="540" y="1345"/>
                  <a:pt x="578" y="1408"/>
                </a:cubicBezTo>
                <a:cubicBezTo>
                  <a:pt x="616" y="1470"/>
                  <a:pt x="646" y="1524"/>
                  <a:pt x="653" y="1543"/>
                </a:cubicBezTo>
                <a:cubicBezTo>
                  <a:pt x="661" y="1562"/>
                  <a:pt x="694" y="1607"/>
                  <a:pt x="758" y="1610"/>
                </a:cubicBezTo>
                <a:cubicBezTo>
                  <a:pt x="771" y="1611"/>
                  <a:pt x="782" y="1611"/>
                  <a:pt x="792" y="1611"/>
                </a:cubicBezTo>
                <a:cubicBezTo>
                  <a:pt x="836" y="1611"/>
                  <a:pt x="862" y="1607"/>
                  <a:pt x="879" y="1604"/>
                </a:cubicBezTo>
                <a:cubicBezTo>
                  <a:pt x="880" y="1604"/>
                  <a:pt x="881" y="1604"/>
                  <a:pt x="882" y="1604"/>
                </a:cubicBezTo>
                <a:cubicBezTo>
                  <a:pt x="904" y="1604"/>
                  <a:pt x="937" y="1633"/>
                  <a:pt x="952" y="1664"/>
                </a:cubicBezTo>
                <a:cubicBezTo>
                  <a:pt x="968" y="1696"/>
                  <a:pt x="1006" y="1737"/>
                  <a:pt x="1018" y="1796"/>
                </a:cubicBezTo>
                <a:cubicBezTo>
                  <a:pt x="1028" y="1855"/>
                  <a:pt x="1037" y="1974"/>
                  <a:pt x="1069" y="2041"/>
                </a:cubicBezTo>
                <a:cubicBezTo>
                  <a:pt x="1101" y="2108"/>
                  <a:pt x="1146" y="2172"/>
                  <a:pt x="1138" y="2210"/>
                </a:cubicBezTo>
                <a:cubicBezTo>
                  <a:pt x="1130" y="2248"/>
                  <a:pt x="1006" y="2453"/>
                  <a:pt x="965" y="2516"/>
                </a:cubicBezTo>
                <a:cubicBezTo>
                  <a:pt x="926" y="2577"/>
                  <a:pt x="857" y="2675"/>
                  <a:pt x="853" y="2698"/>
                </a:cubicBezTo>
                <a:cubicBezTo>
                  <a:pt x="847" y="2723"/>
                  <a:pt x="782" y="2739"/>
                  <a:pt x="768" y="2739"/>
                </a:cubicBezTo>
                <a:cubicBezTo>
                  <a:pt x="755" y="2739"/>
                  <a:pt x="691" y="2771"/>
                  <a:pt x="661" y="2771"/>
                </a:cubicBezTo>
                <a:cubicBezTo>
                  <a:pt x="632" y="2771"/>
                  <a:pt x="429" y="2823"/>
                  <a:pt x="413" y="2850"/>
                </a:cubicBezTo>
                <a:cubicBezTo>
                  <a:pt x="397" y="2876"/>
                  <a:pt x="362" y="2895"/>
                  <a:pt x="355" y="2895"/>
                </a:cubicBezTo>
                <a:cubicBezTo>
                  <a:pt x="352" y="2895"/>
                  <a:pt x="346" y="2894"/>
                  <a:pt x="340" y="2894"/>
                </a:cubicBezTo>
                <a:cubicBezTo>
                  <a:pt x="330" y="2894"/>
                  <a:pt x="318" y="2896"/>
                  <a:pt x="318" y="2906"/>
                </a:cubicBezTo>
                <a:cubicBezTo>
                  <a:pt x="318" y="2923"/>
                  <a:pt x="299" y="2947"/>
                  <a:pt x="299" y="2947"/>
                </a:cubicBezTo>
                <a:cubicBezTo>
                  <a:pt x="299" y="2947"/>
                  <a:pt x="33" y="3097"/>
                  <a:pt x="17" y="3364"/>
                </a:cubicBezTo>
                <a:cubicBezTo>
                  <a:pt x="1" y="3632"/>
                  <a:pt x="106" y="3855"/>
                  <a:pt x="298" y="3960"/>
                </a:cubicBezTo>
                <a:cubicBezTo>
                  <a:pt x="399" y="4015"/>
                  <a:pt x="526" y="4057"/>
                  <a:pt x="648" y="4057"/>
                </a:cubicBezTo>
                <a:cubicBezTo>
                  <a:pt x="755" y="4057"/>
                  <a:pt x="859" y="4025"/>
                  <a:pt x="939" y="3941"/>
                </a:cubicBezTo>
                <a:cubicBezTo>
                  <a:pt x="1108" y="3763"/>
                  <a:pt x="1106" y="3731"/>
                  <a:pt x="1133" y="3719"/>
                </a:cubicBezTo>
                <a:cubicBezTo>
                  <a:pt x="1140" y="3717"/>
                  <a:pt x="1151" y="3716"/>
                  <a:pt x="1166" y="3716"/>
                </a:cubicBezTo>
                <a:cubicBezTo>
                  <a:pt x="1206" y="3716"/>
                  <a:pt x="1267" y="3725"/>
                  <a:pt x="1303" y="3731"/>
                </a:cubicBezTo>
                <a:cubicBezTo>
                  <a:pt x="1335" y="3736"/>
                  <a:pt x="1447" y="3745"/>
                  <a:pt x="1533" y="3745"/>
                </a:cubicBezTo>
                <a:cubicBezTo>
                  <a:pt x="1575" y="3745"/>
                  <a:pt x="1610" y="3743"/>
                  <a:pt x="1626" y="3737"/>
                </a:cubicBezTo>
                <a:cubicBezTo>
                  <a:pt x="1645" y="3730"/>
                  <a:pt x="1656" y="3726"/>
                  <a:pt x="1663" y="3726"/>
                </a:cubicBezTo>
                <a:cubicBezTo>
                  <a:pt x="1674" y="3726"/>
                  <a:pt x="1673" y="3736"/>
                  <a:pt x="1672" y="3757"/>
                </a:cubicBezTo>
                <a:cubicBezTo>
                  <a:pt x="1669" y="3792"/>
                  <a:pt x="1672" y="3804"/>
                  <a:pt x="1686" y="3804"/>
                </a:cubicBezTo>
                <a:cubicBezTo>
                  <a:pt x="1698" y="3804"/>
                  <a:pt x="1710" y="3810"/>
                  <a:pt x="1710" y="3810"/>
                </a:cubicBezTo>
                <a:cubicBezTo>
                  <a:pt x="1710" y="3810"/>
                  <a:pt x="1466" y="3992"/>
                  <a:pt x="1376" y="4197"/>
                </a:cubicBezTo>
                <a:cubicBezTo>
                  <a:pt x="1284" y="4403"/>
                  <a:pt x="1187" y="4574"/>
                  <a:pt x="1173" y="4599"/>
                </a:cubicBezTo>
                <a:cubicBezTo>
                  <a:pt x="1160" y="4622"/>
                  <a:pt x="1130" y="4729"/>
                  <a:pt x="1108" y="4765"/>
                </a:cubicBezTo>
                <a:cubicBezTo>
                  <a:pt x="1088" y="4803"/>
                  <a:pt x="955" y="4982"/>
                  <a:pt x="975" y="5065"/>
                </a:cubicBezTo>
                <a:cubicBezTo>
                  <a:pt x="997" y="5148"/>
                  <a:pt x="1088" y="5349"/>
                  <a:pt x="1122" y="5396"/>
                </a:cubicBezTo>
                <a:cubicBezTo>
                  <a:pt x="1157" y="5443"/>
                  <a:pt x="1187" y="5536"/>
                  <a:pt x="1210" y="5569"/>
                </a:cubicBezTo>
                <a:cubicBezTo>
                  <a:pt x="1236" y="5601"/>
                  <a:pt x="1407" y="5909"/>
                  <a:pt x="1443" y="5960"/>
                </a:cubicBezTo>
                <a:cubicBezTo>
                  <a:pt x="1478" y="6011"/>
                  <a:pt x="1465" y="6024"/>
                  <a:pt x="1478" y="6051"/>
                </a:cubicBezTo>
                <a:cubicBezTo>
                  <a:pt x="1491" y="6078"/>
                  <a:pt x="1535" y="6116"/>
                  <a:pt x="1555" y="6129"/>
                </a:cubicBezTo>
                <a:cubicBezTo>
                  <a:pt x="1577" y="6143"/>
                  <a:pt x="1602" y="6167"/>
                  <a:pt x="1605" y="6183"/>
                </a:cubicBezTo>
                <a:cubicBezTo>
                  <a:pt x="1608" y="6200"/>
                  <a:pt x="1715" y="6362"/>
                  <a:pt x="1726" y="6410"/>
                </a:cubicBezTo>
                <a:cubicBezTo>
                  <a:pt x="1736" y="6458"/>
                  <a:pt x="1779" y="6547"/>
                  <a:pt x="1782" y="6556"/>
                </a:cubicBezTo>
                <a:cubicBezTo>
                  <a:pt x="1785" y="6563"/>
                  <a:pt x="1809" y="6620"/>
                  <a:pt x="1817" y="6633"/>
                </a:cubicBezTo>
                <a:cubicBezTo>
                  <a:pt x="1826" y="6646"/>
                  <a:pt x="1798" y="6730"/>
                  <a:pt x="1777" y="6741"/>
                </a:cubicBezTo>
                <a:cubicBezTo>
                  <a:pt x="1755" y="6752"/>
                  <a:pt x="1418" y="6905"/>
                  <a:pt x="1370" y="6959"/>
                </a:cubicBezTo>
                <a:cubicBezTo>
                  <a:pt x="1322" y="7013"/>
                  <a:pt x="1198" y="7083"/>
                  <a:pt x="1168" y="7111"/>
                </a:cubicBezTo>
                <a:cubicBezTo>
                  <a:pt x="1138" y="7137"/>
                  <a:pt x="1066" y="7215"/>
                  <a:pt x="1108" y="7277"/>
                </a:cubicBezTo>
                <a:cubicBezTo>
                  <a:pt x="1144" y="7328"/>
                  <a:pt x="1327" y="7382"/>
                  <a:pt x="1452" y="7382"/>
                </a:cubicBezTo>
                <a:cubicBezTo>
                  <a:pt x="1479" y="7382"/>
                  <a:pt x="1504" y="7380"/>
                  <a:pt x="1523" y="7374"/>
                </a:cubicBezTo>
                <a:cubicBezTo>
                  <a:pt x="1634" y="7342"/>
                  <a:pt x="1747" y="7277"/>
                  <a:pt x="1791" y="7247"/>
                </a:cubicBezTo>
                <a:cubicBezTo>
                  <a:pt x="1833" y="7218"/>
                  <a:pt x="1944" y="7172"/>
                  <a:pt x="2001" y="7169"/>
                </a:cubicBezTo>
                <a:cubicBezTo>
                  <a:pt x="2058" y="7167"/>
                  <a:pt x="2416" y="7108"/>
                  <a:pt x="2435" y="7038"/>
                </a:cubicBezTo>
                <a:cubicBezTo>
                  <a:pt x="2454" y="6968"/>
                  <a:pt x="2423" y="6784"/>
                  <a:pt x="2420" y="6755"/>
                </a:cubicBezTo>
                <a:cubicBezTo>
                  <a:pt x="2419" y="6724"/>
                  <a:pt x="2410" y="6717"/>
                  <a:pt x="2410" y="6717"/>
                </a:cubicBezTo>
                <a:cubicBezTo>
                  <a:pt x="2410" y="6717"/>
                  <a:pt x="2364" y="6633"/>
                  <a:pt x="2346" y="6620"/>
                </a:cubicBezTo>
                <a:cubicBezTo>
                  <a:pt x="2326" y="6606"/>
                  <a:pt x="2302" y="6579"/>
                  <a:pt x="2299" y="6556"/>
                </a:cubicBezTo>
                <a:cubicBezTo>
                  <a:pt x="2298" y="6531"/>
                  <a:pt x="2298" y="6525"/>
                  <a:pt x="2286" y="6525"/>
                </a:cubicBezTo>
                <a:cubicBezTo>
                  <a:pt x="2276" y="6525"/>
                  <a:pt x="2246" y="6378"/>
                  <a:pt x="2219" y="6309"/>
                </a:cubicBezTo>
                <a:cubicBezTo>
                  <a:pt x="2192" y="6242"/>
                  <a:pt x="2103" y="6008"/>
                  <a:pt x="2098" y="5957"/>
                </a:cubicBezTo>
                <a:cubicBezTo>
                  <a:pt x="2093" y="5906"/>
                  <a:pt x="2084" y="5814"/>
                  <a:pt x="2074" y="5808"/>
                </a:cubicBezTo>
                <a:cubicBezTo>
                  <a:pt x="2068" y="5805"/>
                  <a:pt x="2061" y="5805"/>
                  <a:pt x="2055" y="5805"/>
                </a:cubicBezTo>
                <a:cubicBezTo>
                  <a:pt x="2050" y="5805"/>
                  <a:pt x="2046" y="5805"/>
                  <a:pt x="2046" y="5805"/>
                </a:cubicBezTo>
                <a:cubicBezTo>
                  <a:pt x="2046" y="5805"/>
                  <a:pt x="1976" y="5584"/>
                  <a:pt x="1902" y="5466"/>
                </a:cubicBezTo>
                <a:cubicBezTo>
                  <a:pt x="1826" y="5348"/>
                  <a:pt x="1723" y="5212"/>
                  <a:pt x="1702" y="5191"/>
                </a:cubicBezTo>
                <a:cubicBezTo>
                  <a:pt x="1680" y="5170"/>
                  <a:pt x="1710" y="5110"/>
                  <a:pt x="1739" y="5073"/>
                </a:cubicBezTo>
                <a:cubicBezTo>
                  <a:pt x="1769" y="5035"/>
                  <a:pt x="1947" y="4851"/>
                  <a:pt x="2001" y="4819"/>
                </a:cubicBezTo>
                <a:cubicBezTo>
                  <a:pt x="2055" y="4787"/>
                  <a:pt x="2318" y="4612"/>
                  <a:pt x="2397" y="4548"/>
                </a:cubicBezTo>
                <a:cubicBezTo>
                  <a:pt x="2476" y="4483"/>
                  <a:pt x="2629" y="4347"/>
                  <a:pt x="2651" y="4321"/>
                </a:cubicBezTo>
                <a:cubicBezTo>
                  <a:pt x="2657" y="4312"/>
                  <a:pt x="2662" y="4309"/>
                  <a:pt x="2666" y="4309"/>
                </a:cubicBezTo>
                <a:cubicBezTo>
                  <a:pt x="2674" y="4309"/>
                  <a:pt x="2677" y="4324"/>
                  <a:pt x="2688" y="4324"/>
                </a:cubicBezTo>
                <a:cubicBezTo>
                  <a:pt x="2704" y="4324"/>
                  <a:pt x="2683" y="4467"/>
                  <a:pt x="2683" y="4555"/>
                </a:cubicBezTo>
                <a:cubicBezTo>
                  <a:pt x="2683" y="4644"/>
                  <a:pt x="2639" y="4971"/>
                  <a:pt x="2620" y="5029"/>
                </a:cubicBezTo>
                <a:cubicBezTo>
                  <a:pt x="2601" y="5089"/>
                  <a:pt x="2556" y="5319"/>
                  <a:pt x="2578" y="5441"/>
                </a:cubicBezTo>
                <a:cubicBezTo>
                  <a:pt x="2600" y="5565"/>
                  <a:pt x="2658" y="5679"/>
                  <a:pt x="2729" y="5769"/>
                </a:cubicBezTo>
                <a:cubicBezTo>
                  <a:pt x="2798" y="5856"/>
                  <a:pt x="2939" y="6102"/>
                  <a:pt x="2961" y="6159"/>
                </a:cubicBezTo>
                <a:cubicBezTo>
                  <a:pt x="2983" y="6216"/>
                  <a:pt x="3120" y="6484"/>
                  <a:pt x="3179" y="6614"/>
                </a:cubicBezTo>
                <a:cubicBezTo>
                  <a:pt x="3238" y="6743"/>
                  <a:pt x="3265" y="6847"/>
                  <a:pt x="3262" y="6866"/>
                </a:cubicBezTo>
                <a:cubicBezTo>
                  <a:pt x="3259" y="6885"/>
                  <a:pt x="3248" y="6956"/>
                  <a:pt x="3259" y="7000"/>
                </a:cubicBezTo>
                <a:cubicBezTo>
                  <a:pt x="3270" y="7044"/>
                  <a:pt x="3310" y="7112"/>
                  <a:pt x="3342" y="7156"/>
                </a:cubicBezTo>
                <a:cubicBezTo>
                  <a:pt x="3376" y="7199"/>
                  <a:pt x="3386" y="7345"/>
                  <a:pt x="3395" y="7396"/>
                </a:cubicBezTo>
                <a:cubicBezTo>
                  <a:pt x="3402" y="7447"/>
                  <a:pt x="3386" y="7527"/>
                  <a:pt x="3405" y="7546"/>
                </a:cubicBezTo>
                <a:cubicBezTo>
                  <a:pt x="3424" y="7565"/>
                  <a:pt x="3424" y="7574"/>
                  <a:pt x="3424" y="7606"/>
                </a:cubicBezTo>
                <a:cubicBezTo>
                  <a:pt x="3424" y="7638"/>
                  <a:pt x="3424" y="7712"/>
                  <a:pt x="3395" y="7824"/>
                </a:cubicBezTo>
                <a:cubicBezTo>
                  <a:pt x="3364" y="7938"/>
                  <a:pt x="3236" y="8237"/>
                  <a:pt x="3216" y="8296"/>
                </a:cubicBezTo>
                <a:cubicBezTo>
                  <a:pt x="3198" y="8356"/>
                  <a:pt x="3163" y="8379"/>
                  <a:pt x="3160" y="8445"/>
                </a:cubicBezTo>
                <a:cubicBezTo>
                  <a:pt x="3157" y="8509"/>
                  <a:pt x="3160" y="8574"/>
                  <a:pt x="3338" y="8595"/>
                </a:cubicBezTo>
                <a:cubicBezTo>
                  <a:pt x="3368" y="8599"/>
                  <a:pt x="3403" y="8601"/>
                  <a:pt x="3440" y="8601"/>
                </a:cubicBezTo>
                <a:cubicBezTo>
                  <a:pt x="3620" y="8601"/>
                  <a:pt x="3853" y="8555"/>
                  <a:pt x="3877" y="8455"/>
                </a:cubicBezTo>
                <a:cubicBezTo>
                  <a:pt x="3906" y="8333"/>
                  <a:pt x="3950" y="8126"/>
                  <a:pt x="3972" y="8056"/>
                </a:cubicBezTo>
                <a:cubicBezTo>
                  <a:pt x="3992" y="7986"/>
                  <a:pt x="4042" y="7833"/>
                  <a:pt x="4039" y="7778"/>
                </a:cubicBezTo>
                <a:cubicBezTo>
                  <a:pt x="4034" y="7725"/>
                  <a:pt x="3985" y="7585"/>
                  <a:pt x="3967" y="7585"/>
                </a:cubicBezTo>
                <a:cubicBezTo>
                  <a:pt x="3951" y="7585"/>
                  <a:pt x="3960" y="7582"/>
                  <a:pt x="3960" y="7582"/>
                </a:cubicBezTo>
                <a:cubicBezTo>
                  <a:pt x="3960" y="7582"/>
                  <a:pt x="3879" y="7424"/>
                  <a:pt x="3874" y="7370"/>
                </a:cubicBezTo>
                <a:cubicBezTo>
                  <a:pt x="3868" y="7316"/>
                  <a:pt x="3809" y="6926"/>
                  <a:pt x="3809" y="6872"/>
                </a:cubicBezTo>
                <a:cubicBezTo>
                  <a:pt x="3809" y="6816"/>
                  <a:pt x="3830" y="6742"/>
                  <a:pt x="3804" y="6726"/>
                </a:cubicBezTo>
                <a:cubicBezTo>
                  <a:pt x="3777" y="6710"/>
                  <a:pt x="3774" y="6679"/>
                  <a:pt x="3774" y="6647"/>
                </a:cubicBezTo>
                <a:cubicBezTo>
                  <a:pt x="3774" y="6615"/>
                  <a:pt x="3758" y="6213"/>
                  <a:pt x="3621" y="5998"/>
                </a:cubicBezTo>
                <a:cubicBezTo>
                  <a:pt x="3482" y="5782"/>
                  <a:pt x="3312" y="5632"/>
                  <a:pt x="3302" y="5585"/>
                </a:cubicBezTo>
                <a:cubicBezTo>
                  <a:pt x="3291" y="5540"/>
                  <a:pt x="3267" y="5332"/>
                  <a:pt x="3319" y="5212"/>
                </a:cubicBezTo>
                <a:cubicBezTo>
                  <a:pt x="3369" y="5094"/>
                  <a:pt x="3472" y="4764"/>
                  <a:pt x="3497" y="4631"/>
                </a:cubicBezTo>
                <a:cubicBezTo>
                  <a:pt x="3520" y="4499"/>
                  <a:pt x="3577" y="4356"/>
                  <a:pt x="3577" y="4356"/>
                </a:cubicBezTo>
                <a:cubicBezTo>
                  <a:pt x="3577" y="4356"/>
                  <a:pt x="3648" y="4327"/>
                  <a:pt x="3648" y="4254"/>
                </a:cubicBezTo>
                <a:cubicBezTo>
                  <a:pt x="3648" y="4181"/>
                  <a:pt x="3618" y="4085"/>
                  <a:pt x="3644" y="4011"/>
                </a:cubicBezTo>
                <a:cubicBezTo>
                  <a:pt x="3672" y="3938"/>
                  <a:pt x="3771" y="3684"/>
                  <a:pt x="3742" y="3598"/>
                </a:cubicBezTo>
                <a:cubicBezTo>
                  <a:pt x="3712" y="3512"/>
                  <a:pt x="3734" y="3258"/>
                  <a:pt x="3659" y="3157"/>
                </a:cubicBezTo>
                <a:cubicBezTo>
                  <a:pt x="3583" y="3057"/>
                  <a:pt x="3497" y="3030"/>
                  <a:pt x="3466" y="2990"/>
                </a:cubicBezTo>
                <a:cubicBezTo>
                  <a:pt x="3437" y="2950"/>
                  <a:pt x="3402" y="2839"/>
                  <a:pt x="3361" y="2826"/>
                </a:cubicBezTo>
                <a:cubicBezTo>
                  <a:pt x="3321" y="2812"/>
                  <a:pt x="3257" y="2672"/>
                  <a:pt x="3222" y="2649"/>
                </a:cubicBezTo>
                <a:cubicBezTo>
                  <a:pt x="3187" y="2622"/>
                  <a:pt x="3181" y="2586"/>
                  <a:pt x="3172" y="2555"/>
                </a:cubicBezTo>
                <a:cubicBezTo>
                  <a:pt x="3165" y="2526"/>
                  <a:pt x="2793" y="1923"/>
                  <a:pt x="2741" y="1861"/>
                </a:cubicBezTo>
                <a:cubicBezTo>
                  <a:pt x="2691" y="1798"/>
                  <a:pt x="2544" y="1613"/>
                  <a:pt x="2525" y="1582"/>
                </a:cubicBezTo>
                <a:cubicBezTo>
                  <a:pt x="2506" y="1553"/>
                  <a:pt x="2473" y="1338"/>
                  <a:pt x="2343" y="1274"/>
                </a:cubicBezTo>
                <a:cubicBezTo>
                  <a:pt x="2214" y="1209"/>
                  <a:pt x="2120" y="1205"/>
                  <a:pt x="1994" y="1154"/>
                </a:cubicBezTo>
                <a:cubicBezTo>
                  <a:pt x="1909" y="1121"/>
                  <a:pt x="1753" y="1105"/>
                  <a:pt x="1740" y="1086"/>
                </a:cubicBezTo>
                <a:cubicBezTo>
                  <a:pt x="1726" y="1067"/>
                  <a:pt x="1561" y="995"/>
                  <a:pt x="1519" y="995"/>
                </a:cubicBezTo>
                <a:cubicBezTo>
                  <a:pt x="1475" y="995"/>
                  <a:pt x="1414" y="960"/>
                  <a:pt x="1398" y="941"/>
                </a:cubicBezTo>
                <a:cubicBezTo>
                  <a:pt x="1380" y="922"/>
                  <a:pt x="1417" y="886"/>
                  <a:pt x="1409" y="826"/>
                </a:cubicBezTo>
                <a:cubicBezTo>
                  <a:pt x="1405" y="767"/>
                  <a:pt x="1402" y="688"/>
                  <a:pt x="1399" y="649"/>
                </a:cubicBezTo>
                <a:cubicBezTo>
                  <a:pt x="1398" y="606"/>
                  <a:pt x="1398" y="282"/>
                  <a:pt x="1268" y="161"/>
                </a:cubicBezTo>
                <a:cubicBezTo>
                  <a:pt x="1165" y="64"/>
                  <a:pt x="1118" y="1"/>
                  <a:pt x="9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Code Snippets</a:t>
            </a:r>
            <a:endParaRPr/>
          </a:p>
        </p:txBody>
      </p:sp>
      <p:grpSp>
        <p:nvGrpSpPr>
          <p:cNvPr id="494" name="Google Shape;494;p44"/>
          <p:cNvGrpSpPr/>
          <p:nvPr/>
        </p:nvGrpSpPr>
        <p:grpSpPr>
          <a:xfrm>
            <a:off x="5671888" y="3275632"/>
            <a:ext cx="637386" cy="1320276"/>
            <a:chOff x="1069475" y="1240800"/>
            <a:chExt cx="1621434" cy="3358626"/>
          </a:xfrm>
        </p:grpSpPr>
        <p:sp>
          <p:nvSpPr>
            <p:cNvPr id="495" name="Google Shape;495;p44"/>
            <p:cNvSpPr/>
            <p:nvPr/>
          </p:nvSpPr>
          <p:spPr>
            <a:xfrm>
              <a:off x="1112538" y="1240800"/>
              <a:ext cx="1578371" cy="3358626"/>
            </a:xfrm>
            <a:custGeom>
              <a:rect b="b" l="l" r="r" t="t"/>
              <a:pathLst>
                <a:path extrusionOk="0" h="8601" w="4042">
                  <a:moveTo>
                    <a:pt x="1338" y="2536"/>
                  </a:moveTo>
                  <a:cubicBezTo>
                    <a:pt x="1340" y="2566"/>
                    <a:pt x="1472" y="2688"/>
                    <a:pt x="1482" y="2698"/>
                  </a:cubicBezTo>
                  <a:cubicBezTo>
                    <a:pt x="1494" y="2710"/>
                    <a:pt x="1507" y="2742"/>
                    <a:pt x="1504" y="2796"/>
                  </a:cubicBezTo>
                  <a:cubicBezTo>
                    <a:pt x="1501" y="2850"/>
                    <a:pt x="1542" y="2957"/>
                    <a:pt x="1574" y="2990"/>
                  </a:cubicBezTo>
                  <a:cubicBezTo>
                    <a:pt x="1608" y="3023"/>
                    <a:pt x="1610" y="3151"/>
                    <a:pt x="1608" y="3185"/>
                  </a:cubicBezTo>
                  <a:cubicBezTo>
                    <a:pt x="1605" y="3217"/>
                    <a:pt x="1529" y="3230"/>
                    <a:pt x="1481" y="3249"/>
                  </a:cubicBezTo>
                  <a:cubicBezTo>
                    <a:pt x="1433" y="3268"/>
                    <a:pt x="1345" y="3341"/>
                    <a:pt x="1305" y="3362"/>
                  </a:cubicBezTo>
                  <a:cubicBezTo>
                    <a:pt x="1265" y="3383"/>
                    <a:pt x="1181" y="3389"/>
                    <a:pt x="1181" y="3389"/>
                  </a:cubicBezTo>
                  <a:cubicBezTo>
                    <a:pt x="1181" y="3389"/>
                    <a:pt x="1168" y="3335"/>
                    <a:pt x="1160" y="3262"/>
                  </a:cubicBezTo>
                  <a:cubicBezTo>
                    <a:pt x="1152" y="3189"/>
                    <a:pt x="1047" y="3024"/>
                    <a:pt x="1069" y="3024"/>
                  </a:cubicBezTo>
                  <a:cubicBezTo>
                    <a:pt x="1089" y="3024"/>
                    <a:pt x="1092" y="2920"/>
                    <a:pt x="1101" y="2879"/>
                  </a:cubicBezTo>
                  <a:cubicBezTo>
                    <a:pt x="1108" y="2838"/>
                    <a:pt x="1153" y="2758"/>
                    <a:pt x="1198" y="2720"/>
                  </a:cubicBezTo>
                  <a:cubicBezTo>
                    <a:pt x="1240" y="2682"/>
                    <a:pt x="1338" y="2536"/>
                    <a:pt x="1338" y="2536"/>
                  </a:cubicBezTo>
                  <a:close/>
                  <a:moveTo>
                    <a:pt x="978" y="1"/>
                  </a:moveTo>
                  <a:cubicBezTo>
                    <a:pt x="943" y="1"/>
                    <a:pt x="902" y="5"/>
                    <a:pt x="853" y="14"/>
                  </a:cubicBezTo>
                  <a:cubicBezTo>
                    <a:pt x="608" y="57"/>
                    <a:pt x="314" y="322"/>
                    <a:pt x="305" y="475"/>
                  </a:cubicBezTo>
                  <a:cubicBezTo>
                    <a:pt x="298" y="630"/>
                    <a:pt x="346" y="653"/>
                    <a:pt x="343" y="679"/>
                  </a:cubicBezTo>
                  <a:cubicBezTo>
                    <a:pt x="340" y="707"/>
                    <a:pt x="330" y="841"/>
                    <a:pt x="359" y="874"/>
                  </a:cubicBezTo>
                  <a:cubicBezTo>
                    <a:pt x="388" y="906"/>
                    <a:pt x="394" y="944"/>
                    <a:pt x="394" y="971"/>
                  </a:cubicBezTo>
                  <a:cubicBezTo>
                    <a:pt x="394" y="998"/>
                    <a:pt x="416" y="1113"/>
                    <a:pt x="442" y="1148"/>
                  </a:cubicBezTo>
                  <a:cubicBezTo>
                    <a:pt x="470" y="1185"/>
                    <a:pt x="540" y="1345"/>
                    <a:pt x="578" y="1408"/>
                  </a:cubicBezTo>
                  <a:cubicBezTo>
                    <a:pt x="616" y="1470"/>
                    <a:pt x="646" y="1524"/>
                    <a:pt x="653" y="1543"/>
                  </a:cubicBezTo>
                  <a:cubicBezTo>
                    <a:pt x="661" y="1562"/>
                    <a:pt x="694" y="1607"/>
                    <a:pt x="758" y="1610"/>
                  </a:cubicBezTo>
                  <a:cubicBezTo>
                    <a:pt x="771" y="1611"/>
                    <a:pt x="782" y="1611"/>
                    <a:pt x="792" y="1611"/>
                  </a:cubicBezTo>
                  <a:cubicBezTo>
                    <a:pt x="836" y="1611"/>
                    <a:pt x="862" y="1607"/>
                    <a:pt x="879" y="1604"/>
                  </a:cubicBezTo>
                  <a:cubicBezTo>
                    <a:pt x="880" y="1604"/>
                    <a:pt x="881" y="1604"/>
                    <a:pt x="882" y="1604"/>
                  </a:cubicBezTo>
                  <a:cubicBezTo>
                    <a:pt x="904" y="1604"/>
                    <a:pt x="937" y="1633"/>
                    <a:pt x="952" y="1664"/>
                  </a:cubicBezTo>
                  <a:cubicBezTo>
                    <a:pt x="968" y="1696"/>
                    <a:pt x="1006" y="1737"/>
                    <a:pt x="1018" y="1796"/>
                  </a:cubicBezTo>
                  <a:cubicBezTo>
                    <a:pt x="1028" y="1855"/>
                    <a:pt x="1037" y="1974"/>
                    <a:pt x="1069" y="2041"/>
                  </a:cubicBezTo>
                  <a:cubicBezTo>
                    <a:pt x="1101" y="2108"/>
                    <a:pt x="1146" y="2172"/>
                    <a:pt x="1138" y="2210"/>
                  </a:cubicBezTo>
                  <a:cubicBezTo>
                    <a:pt x="1130" y="2248"/>
                    <a:pt x="1006" y="2453"/>
                    <a:pt x="965" y="2516"/>
                  </a:cubicBezTo>
                  <a:cubicBezTo>
                    <a:pt x="926" y="2577"/>
                    <a:pt x="857" y="2675"/>
                    <a:pt x="853" y="2698"/>
                  </a:cubicBezTo>
                  <a:cubicBezTo>
                    <a:pt x="847" y="2723"/>
                    <a:pt x="782" y="2739"/>
                    <a:pt x="768" y="2739"/>
                  </a:cubicBezTo>
                  <a:cubicBezTo>
                    <a:pt x="755" y="2739"/>
                    <a:pt x="691" y="2771"/>
                    <a:pt x="661" y="2771"/>
                  </a:cubicBezTo>
                  <a:cubicBezTo>
                    <a:pt x="632" y="2771"/>
                    <a:pt x="429" y="2823"/>
                    <a:pt x="413" y="2850"/>
                  </a:cubicBezTo>
                  <a:cubicBezTo>
                    <a:pt x="397" y="2876"/>
                    <a:pt x="362" y="2895"/>
                    <a:pt x="355" y="2895"/>
                  </a:cubicBezTo>
                  <a:cubicBezTo>
                    <a:pt x="352" y="2895"/>
                    <a:pt x="346" y="2894"/>
                    <a:pt x="340" y="2894"/>
                  </a:cubicBezTo>
                  <a:cubicBezTo>
                    <a:pt x="330" y="2894"/>
                    <a:pt x="318" y="2896"/>
                    <a:pt x="318" y="2906"/>
                  </a:cubicBezTo>
                  <a:cubicBezTo>
                    <a:pt x="318" y="2923"/>
                    <a:pt x="299" y="2947"/>
                    <a:pt x="299" y="2947"/>
                  </a:cubicBezTo>
                  <a:cubicBezTo>
                    <a:pt x="299" y="2947"/>
                    <a:pt x="33" y="3097"/>
                    <a:pt x="17" y="3364"/>
                  </a:cubicBezTo>
                  <a:cubicBezTo>
                    <a:pt x="1" y="3632"/>
                    <a:pt x="106" y="3855"/>
                    <a:pt x="298" y="3960"/>
                  </a:cubicBezTo>
                  <a:cubicBezTo>
                    <a:pt x="399" y="4015"/>
                    <a:pt x="526" y="4057"/>
                    <a:pt x="648" y="4057"/>
                  </a:cubicBezTo>
                  <a:cubicBezTo>
                    <a:pt x="755" y="4057"/>
                    <a:pt x="859" y="4025"/>
                    <a:pt x="939" y="3941"/>
                  </a:cubicBezTo>
                  <a:cubicBezTo>
                    <a:pt x="1108" y="3763"/>
                    <a:pt x="1106" y="3731"/>
                    <a:pt x="1133" y="3719"/>
                  </a:cubicBezTo>
                  <a:cubicBezTo>
                    <a:pt x="1140" y="3717"/>
                    <a:pt x="1151" y="3716"/>
                    <a:pt x="1166" y="3716"/>
                  </a:cubicBezTo>
                  <a:cubicBezTo>
                    <a:pt x="1206" y="3716"/>
                    <a:pt x="1267" y="3725"/>
                    <a:pt x="1303" y="3731"/>
                  </a:cubicBezTo>
                  <a:cubicBezTo>
                    <a:pt x="1335" y="3736"/>
                    <a:pt x="1447" y="3745"/>
                    <a:pt x="1533" y="3745"/>
                  </a:cubicBezTo>
                  <a:cubicBezTo>
                    <a:pt x="1575" y="3745"/>
                    <a:pt x="1610" y="3743"/>
                    <a:pt x="1626" y="3737"/>
                  </a:cubicBezTo>
                  <a:cubicBezTo>
                    <a:pt x="1645" y="3730"/>
                    <a:pt x="1656" y="3726"/>
                    <a:pt x="1663" y="3726"/>
                  </a:cubicBezTo>
                  <a:cubicBezTo>
                    <a:pt x="1674" y="3726"/>
                    <a:pt x="1673" y="3736"/>
                    <a:pt x="1672" y="3757"/>
                  </a:cubicBezTo>
                  <a:cubicBezTo>
                    <a:pt x="1669" y="3792"/>
                    <a:pt x="1672" y="3804"/>
                    <a:pt x="1686" y="3804"/>
                  </a:cubicBezTo>
                  <a:cubicBezTo>
                    <a:pt x="1698" y="3804"/>
                    <a:pt x="1710" y="3810"/>
                    <a:pt x="1710" y="3810"/>
                  </a:cubicBezTo>
                  <a:cubicBezTo>
                    <a:pt x="1710" y="3810"/>
                    <a:pt x="1466" y="3992"/>
                    <a:pt x="1376" y="4197"/>
                  </a:cubicBezTo>
                  <a:cubicBezTo>
                    <a:pt x="1284" y="4403"/>
                    <a:pt x="1187" y="4574"/>
                    <a:pt x="1173" y="4599"/>
                  </a:cubicBezTo>
                  <a:cubicBezTo>
                    <a:pt x="1160" y="4622"/>
                    <a:pt x="1130" y="4729"/>
                    <a:pt x="1108" y="4765"/>
                  </a:cubicBezTo>
                  <a:cubicBezTo>
                    <a:pt x="1088" y="4803"/>
                    <a:pt x="955" y="4982"/>
                    <a:pt x="975" y="5065"/>
                  </a:cubicBezTo>
                  <a:cubicBezTo>
                    <a:pt x="997" y="5148"/>
                    <a:pt x="1088" y="5349"/>
                    <a:pt x="1122" y="5396"/>
                  </a:cubicBezTo>
                  <a:cubicBezTo>
                    <a:pt x="1157" y="5443"/>
                    <a:pt x="1187" y="5536"/>
                    <a:pt x="1210" y="5569"/>
                  </a:cubicBezTo>
                  <a:cubicBezTo>
                    <a:pt x="1236" y="5601"/>
                    <a:pt x="1407" y="5909"/>
                    <a:pt x="1443" y="5960"/>
                  </a:cubicBezTo>
                  <a:cubicBezTo>
                    <a:pt x="1478" y="6011"/>
                    <a:pt x="1465" y="6024"/>
                    <a:pt x="1478" y="6051"/>
                  </a:cubicBezTo>
                  <a:cubicBezTo>
                    <a:pt x="1491" y="6078"/>
                    <a:pt x="1535" y="6116"/>
                    <a:pt x="1555" y="6129"/>
                  </a:cubicBezTo>
                  <a:cubicBezTo>
                    <a:pt x="1577" y="6143"/>
                    <a:pt x="1602" y="6167"/>
                    <a:pt x="1605" y="6183"/>
                  </a:cubicBezTo>
                  <a:cubicBezTo>
                    <a:pt x="1608" y="6200"/>
                    <a:pt x="1715" y="6362"/>
                    <a:pt x="1726" y="6410"/>
                  </a:cubicBezTo>
                  <a:cubicBezTo>
                    <a:pt x="1736" y="6458"/>
                    <a:pt x="1779" y="6547"/>
                    <a:pt x="1782" y="6556"/>
                  </a:cubicBezTo>
                  <a:cubicBezTo>
                    <a:pt x="1785" y="6563"/>
                    <a:pt x="1809" y="6620"/>
                    <a:pt x="1817" y="6633"/>
                  </a:cubicBezTo>
                  <a:cubicBezTo>
                    <a:pt x="1826" y="6646"/>
                    <a:pt x="1798" y="6730"/>
                    <a:pt x="1777" y="6741"/>
                  </a:cubicBezTo>
                  <a:cubicBezTo>
                    <a:pt x="1755" y="6752"/>
                    <a:pt x="1418" y="6905"/>
                    <a:pt x="1370" y="6959"/>
                  </a:cubicBezTo>
                  <a:cubicBezTo>
                    <a:pt x="1322" y="7013"/>
                    <a:pt x="1198" y="7083"/>
                    <a:pt x="1168" y="7111"/>
                  </a:cubicBezTo>
                  <a:cubicBezTo>
                    <a:pt x="1138" y="7137"/>
                    <a:pt x="1066" y="7215"/>
                    <a:pt x="1108" y="7277"/>
                  </a:cubicBezTo>
                  <a:cubicBezTo>
                    <a:pt x="1144" y="7328"/>
                    <a:pt x="1327" y="7382"/>
                    <a:pt x="1452" y="7382"/>
                  </a:cubicBezTo>
                  <a:cubicBezTo>
                    <a:pt x="1479" y="7382"/>
                    <a:pt x="1504" y="7380"/>
                    <a:pt x="1523" y="7374"/>
                  </a:cubicBezTo>
                  <a:cubicBezTo>
                    <a:pt x="1634" y="7342"/>
                    <a:pt x="1747" y="7277"/>
                    <a:pt x="1791" y="7247"/>
                  </a:cubicBezTo>
                  <a:cubicBezTo>
                    <a:pt x="1833" y="7218"/>
                    <a:pt x="1944" y="7172"/>
                    <a:pt x="2001" y="7169"/>
                  </a:cubicBezTo>
                  <a:cubicBezTo>
                    <a:pt x="2058" y="7167"/>
                    <a:pt x="2416" y="7108"/>
                    <a:pt x="2435" y="7038"/>
                  </a:cubicBezTo>
                  <a:cubicBezTo>
                    <a:pt x="2454" y="6968"/>
                    <a:pt x="2423" y="6784"/>
                    <a:pt x="2420" y="6755"/>
                  </a:cubicBezTo>
                  <a:cubicBezTo>
                    <a:pt x="2419" y="6724"/>
                    <a:pt x="2410" y="6717"/>
                    <a:pt x="2410" y="6717"/>
                  </a:cubicBezTo>
                  <a:cubicBezTo>
                    <a:pt x="2410" y="6717"/>
                    <a:pt x="2364" y="6633"/>
                    <a:pt x="2346" y="6620"/>
                  </a:cubicBezTo>
                  <a:cubicBezTo>
                    <a:pt x="2326" y="6606"/>
                    <a:pt x="2302" y="6579"/>
                    <a:pt x="2299" y="6556"/>
                  </a:cubicBezTo>
                  <a:cubicBezTo>
                    <a:pt x="2298" y="6531"/>
                    <a:pt x="2298" y="6525"/>
                    <a:pt x="2286" y="6525"/>
                  </a:cubicBezTo>
                  <a:cubicBezTo>
                    <a:pt x="2276" y="6525"/>
                    <a:pt x="2246" y="6378"/>
                    <a:pt x="2219" y="6309"/>
                  </a:cubicBezTo>
                  <a:cubicBezTo>
                    <a:pt x="2192" y="6242"/>
                    <a:pt x="2103" y="6008"/>
                    <a:pt x="2098" y="5957"/>
                  </a:cubicBezTo>
                  <a:cubicBezTo>
                    <a:pt x="2093" y="5906"/>
                    <a:pt x="2084" y="5814"/>
                    <a:pt x="2074" y="5808"/>
                  </a:cubicBezTo>
                  <a:cubicBezTo>
                    <a:pt x="2068" y="5805"/>
                    <a:pt x="2061" y="5805"/>
                    <a:pt x="2055" y="5805"/>
                  </a:cubicBezTo>
                  <a:cubicBezTo>
                    <a:pt x="2050" y="5805"/>
                    <a:pt x="2046" y="5805"/>
                    <a:pt x="2046" y="5805"/>
                  </a:cubicBezTo>
                  <a:cubicBezTo>
                    <a:pt x="2046" y="5805"/>
                    <a:pt x="1976" y="5584"/>
                    <a:pt x="1902" y="5466"/>
                  </a:cubicBezTo>
                  <a:cubicBezTo>
                    <a:pt x="1826" y="5348"/>
                    <a:pt x="1723" y="5212"/>
                    <a:pt x="1702" y="5191"/>
                  </a:cubicBezTo>
                  <a:cubicBezTo>
                    <a:pt x="1680" y="5170"/>
                    <a:pt x="1710" y="5110"/>
                    <a:pt x="1739" y="5073"/>
                  </a:cubicBezTo>
                  <a:cubicBezTo>
                    <a:pt x="1769" y="5035"/>
                    <a:pt x="1947" y="4851"/>
                    <a:pt x="2001" y="4819"/>
                  </a:cubicBezTo>
                  <a:cubicBezTo>
                    <a:pt x="2055" y="4787"/>
                    <a:pt x="2318" y="4612"/>
                    <a:pt x="2397" y="4548"/>
                  </a:cubicBezTo>
                  <a:cubicBezTo>
                    <a:pt x="2476" y="4483"/>
                    <a:pt x="2629" y="4347"/>
                    <a:pt x="2651" y="4321"/>
                  </a:cubicBezTo>
                  <a:cubicBezTo>
                    <a:pt x="2657" y="4312"/>
                    <a:pt x="2662" y="4309"/>
                    <a:pt x="2666" y="4309"/>
                  </a:cubicBezTo>
                  <a:cubicBezTo>
                    <a:pt x="2674" y="4309"/>
                    <a:pt x="2677" y="4324"/>
                    <a:pt x="2688" y="4324"/>
                  </a:cubicBezTo>
                  <a:cubicBezTo>
                    <a:pt x="2704" y="4324"/>
                    <a:pt x="2683" y="4467"/>
                    <a:pt x="2683" y="4555"/>
                  </a:cubicBezTo>
                  <a:cubicBezTo>
                    <a:pt x="2683" y="4644"/>
                    <a:pt x="2639" y="4971"/>
                    <a:pt x="2620" y="5029"/>
                  </a:cubicBezTo>
                  <a:cubicBezTo>
                    <a:pt x="2601" y="5089"/>
                    <a:pt x="2556" y="5319"/>
                    <a:pt x="2578" y="5441"/>
                  </a:cubicBezTo>
                  <a:cubicBezTo>
                    <a:pt x="2600" y="5565"/>
                    <a:pt x="2658" y="5679"/>
                    <a:pt x="2729" y="5769"/>
                  </a:cubicBezTo>
                  <a:cubicBezTo>
                    <a:pt x="2798" y="5856"/>
                    <a:pt x="2939" y="6102"/>
                    <a:pt x="2961" y="6159"/>
                  </a:cubicBezTo>
                  <a:cubicBezTo>
                    <a:pt x="2983" y="6216"/>
                    <a:pt x="3120" y="6484"/>
                    <a:pt x="3179" y="6614"/>
                  </a:cubicBezTo>
                  <a:cubicBezTo>
                    <a:pt x="3238" y="6743"/>
                    <a:pt x="3265" y="6847"/>
                    <a:pt x="3262" y="6866"/>
                  </a:cubicBezTo>
                  <a:cubicBezTo>
                    <a:pt x="3259" y="6885"/>
                    <a:pt x="3248" y="6956"/>
                    <a:pt x="3259" y="7000"/>
                  </a:cubicBezTo>
                  <a:cubicBezTo>
                    <a:pt x="3270" y="7044"/>
                    <a:pt x="3310" y="7112"/>
                    <a:pt x="3342" y="7156"/>
                  </a:cubicBezTo>
                  <a:cubicBezTo>
                    <a:pt x="3376" y="7199"/>
                    <a:pt x="3386" y="7345"/>
                    <a:pt x="3395" y="7396"/>
                  </a:cubicBezTo>
                  <a:cubicBezTo>
                    <a:pt x="3402" y="7447"/>
                    <a:pt x="3386" y="7527"/>
                    <a:pt x="3405" y="7546"/>
                  </a:cubicBezTo>
                  <a:cubicBezTo>
                    <a:pt x="3424" y="7565"/>
                    <a:pt x="3424" y="7574"/>
                    <a:pt x="3424" y="7606"/>
                  </a:cubicBezTo>
                  <a:cubicBezTo>
                    <a:pt x="3424" y="7638"/>
                    <a:pt x="3424" y="7712"/>
                    <a:pt x="3395" y="7824"/>
                  </a:cubicBezTo>
                  <a:cubicBezTo>
                    <a:pt x="3364" y="7938"/>
                    <a:pt x="3236" y="8237"/>
                    <a:pt x="3216" y="8296"/>
                  </a:cubicBezTo>
                  <a:cubicBezTo>
                    <a:pt x="3198" y="8356"/>
                    <a:pt x="3163" y="8379"/>
                    <a:pt x="3160" y="8445"/>
                  </a:cubicBezTo>
                  <a:cubicBezTo>
                    <a:pt x="3157" y="8509"/>
                    <a:pt x="3160" y="8574"/>
                    <a:pt x="3338" y="8595"/>
                  </a:cubicBezTo>
                  <a:cubicBezTo>
                    <a:pt x="3368" y="8599"/>
                    <a:pt x="3403" y="8601"/>
                    <a:pt x="3440" y="8601"/>
                  </a:cubicBezTo>
                  <a:cubicBezTo>
                    <a:pt x="3620" y="8601"/>
                    <a:pt x="3853" y="8555"/>
                    <a:pt x="3877" y="8455"/>
                  </a:cubicBezTo>
                  <a:cubicBezTo>
                    <a:pt x="3906" y="8333"/>
                    <a:pt x="3950" y="8126"/>
                    <a:pt x="3972" y="8056"/>
                  </a:cubicBezTo>
                  <a:cubicBezTo>
                    <a:pt x="3992" y="7986"/>
                    <a:pt x="4042" y="7833"/>
                    <a:pt x="4039" y="7778"/>
                  </a:cubicBezTo>
                  <a:cubicBezTo>
                    <a:pt x="4034" y="7725"/>
                    <a:pt x="3985" y="7585"/>
                    <a:pt x="3967" y="7585"/>
                  </a:cubicBezTo>
                  <a:cubicBezTo>
                    <a:pt x="3951" y="7585"/>
                    <a:pt x="3960" y="7582"/>
                    <a:pt x="3960" y="7582"/>
                  </a:cubicBezTo>
                  <a:cubicBezTo>
                    <a:pt x="3960" y="7582"/>
                    <a:pt x="3879" y="7424"/>
                    <a:pt x="3874" y="7370"/>
                  </a:cubicBezTo>
                  <a:cubicBezTo>
                    <a:pt x="3868" y="7316"/>
                    <a:pt x="3809" y="6926"/>
                    <a:pt x="3809" y="6872"/>
                  </a:cubicBezTo>
                  <a:cubicBezTo>
                    <a:pt x="3809" y="6816"/>
                    <a:pt x="3830" y="6742"/>
                    <a:pt x="3804" y="6726"/>
                  </a:cubicBezTo>
                  <a:cubicBezTo>
                    <a:pt x="3777" y="6710"/>
                    <a:pt x="3774" y="6679"/>
                    <a:pt x="3774" y="6647"/>
                  </a:cubicBezTo>
                  <a:cubicBezTo>
                    <a:pt x="3774" y="6615"/>
                    <a:pt x="3758" y="6213"/>
                    <a:pt x="3621" y="5998"/>
                  </a:cubicBezTo>
                  <a:cubicBezTo>
                    <a:pt x="3482" y="5782"/>
                    <a:pt x="3312" y="5632"/>
                    <a:pt x="3302" y="5585"/>
                  </a:cubicBezTo>
                  <a:cubicBezTo>
                    <a:pt x="3291" y="5540"/>
                    <a:pt x="3267" y="5332"/>
                    <a:pt x="3319" y="5212"/>
                  </a:cubicBezTo>
                  <a:cubicBezTo>
                    <a:pt x="3369" y="5094"/>
                    <a:pt x="3472" y="4764"/>
                    <a:pt x="3497" y="4631"/>
                  </a:cubicBezTo>
                  <a:cubicBezTo>
                    <a:pt x="3520" y="4499"/>
                    <a:pt x="3577" y="4356"/>
                    <a:pt x="3577" y="4356"/>
                  </a:cubicBezTo>
                  <a:cubicBezTo>
                    <a:pt x="3577" y="4356"/>
                    <a:pt x="3648" y="4327"/>
                    <a:pt x="3648" y="4254"/>
                  </a:cubicBezTo>
                  <a:cubicBezTo>
                    <a:pt x="3648" y="4181"/>
                    <a:pt x="3618" y="4085"/>
                    <a:pt x="3644" y="4011"/>
                  </a:cubicBezTo>
                  <a:cubicBezTo>
                    <a:pt x="3672" y="3938"/>
                    <a:pt x="3771" y="3684"/>
                    <a:pt x="3742" y="3598"/>
                  </a:cubicBezTo>
                  <a:cubicBezTo>
                    <a:pt x="3712" y="3512"/>
                    <a:pt x="3734" y="3258"/>
                    <a:pt x="3659" y="3157"/>
                  </a:cubicBezTo>
                  <a:cubicBezTo>
                    <a:pt x="3583" y="3057"/>
                    <a:pt x="3497" y="3030"/>
                    <a:pt x="3466" y="2990"/>
                  </a:cubicBezTo>
                  <a:cubicBezTo>
                    <a:pt x="3437" y="2950"/>
                    <a:pt x="3402" y="2839"/>
                    <a:pt x="3361" y="2826"/>
                  </a:cubicBezTo>
                  <a:cubicBezTo>
                    <a:pt x="3321" y="2812"/>
                    <a:pt x="3257" y="2672"/>
                    <a:pt x="3222" y="2649"/>
                  </a:cubicBezTo>
                  <a:cubicBezTo>
                    <a:pt x="3187" y="2622"/>
                    <a:pt x="3181" y="2586"/>
                    <a:pt x="3172" y="2555"/>
                  </a:cubicBezTo>
                  <a:cubicBezTo>
                    <a:pt x="3165" y="2526"/>
                    <a:pt x="2793" y="1923"/>
                    <a:pt x="2741" y="1861"/>
                  </a:cubicBezTo>
                  <a:cubicBezTo>
                    <a:pt x="2691" y="1798"/>
                    <a:pt x="2544" y="1613"/>
                    <a:pt x="2525" y="1582"/>
                  </a:cubicBezTo>
                  <a:cubicBezTo>
                    <a:pt x="2506" y="1553"/>
                    <a:pt x="2473" y="1338"/>
                    <a:pt x="2343" y="1274"/>
                  </a:cubicBezTo>
                  <a:cubicBezTo>
                    <a:pt x="2214" y="1209"/>
                    <a:pt x="2120" y="1205"/>
                    <a:pt x="1994" y="1154"/>
                  </a:cubicBezTo>
                  <a:cubicBezTo>
                    <a:pt x="1909" y="1121"/>
                    <a:pt x="1753" y="1105"/>
                    <a:pt x="1740" y="1086"/>
                  </a:cubicBezTo>
                  <a:cubicBezTo>
                    <a:pt x="1726" y="1067"/>
                    <a:pt x="1561" y="995"/>
                    <a:pt x="1519" y="995"/>
                  </a:cubicBezTo>
                  <a:cubicBezTo>
                    <a:pt x="1475" y="995"/>
                    <a:pt x="1414" y="960"/>
                    <a:pt x="1398" y="941"/>
                  </a:cubicBezTo>
                  <a:cubicBezTo>
                    <a:pt x="1380" y="922"/>
                    <a:pt x="1417" y="886"/>
                    <a:pt x="1409" y="826"/>
                  </a:cubicBezTo>
                  <a:cubicBezTo>
                    <a:pt x="1405" y="767"/>
                    <a:pt x="1402" y="688"/>
                    <a:pt x="1399" y="649"/>
                  </a:cubicBezTo>
                  <a:cubicBezTo>
                    <a:pt x="1398" y="606"/>
                    <a:pt x="1398" y="282"/>
                    <a:pt x="1268" y="161"/>
                  </a:cubicBezTo>
                  <a:cubicBezTo>
                    <a:pt x="1165" y="64"/>
                    <a:pt x="1118" y="1"/>
                    <a:pt x="9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4"/>
            <p:cNvSpPr/>
            <p:nvPr/>
          </p:nvSpPr>
          <p:spPr>
            <a:xfrm>
              <a:off x="1069475" y="2332650"/>
              <a:ext cx="521400" cy="521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7" name="Google Shape;497;p44"/>
          <p:cNvSpPr txBox="1"/>
          <p:nvPr/>
        </p:nvSpPr>
        <p:spPr>
          <a:xfrm>
            <a:off x="1244300" y="1347275"/>
            <a:ext cx="4952100" cy="12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Dosis"/>
                <a:ea typeface="Dosis"/>
                <a:cs typeface="Dosis"/>
                <a:sym typeface="Dosis"/>
              </a:rPr>
              <a:t>cols &lt;- c(</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    "Player",</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    "Team",</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    "FGM",   # Field Goals Made                     </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    "FGA",   # Field Goals Attempt                  </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    </a:t>
            </a:r>
            <a:r>
              <a:rPr lang="en" sz="1200">
                <a:solidFill>
                  <a:srgbClr val="666666"/>
                </a:solidFill>
                <a:latin typeface="Dosis"/>
                <a:ea typeface="Dosis"/>
                <a:cs typeface="Dosis"/>
                <a:sym typeface="Dosis"/>
              </a:rPr>
              <a:t># "FG.",   # Field Goals Percentage </a:t>
            </a:r>
            <a:r>
              <a:rPr lang="en" sz="1200">
                <a:solidFill>
                  <a:srgbClr val="999999"/>
                </a:solidFill>
                <a:latin typeface="Dosis"/>
                <a:ea typeface="Dosis"/>
                <a:cs typeface="Dosis"/>
                <a:sym typeface="Dosis"/>
              </a:rPr>
              <a:t>    </a:t>
            </a:r>
            <a:r>
              <a:rPr lang="en"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    "X3P",   # 3-Points                             </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    "X3PA",  # 3-Points Attempt                     </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    </a:t>
            </a:r>
            <a:r>
              <a:rPr lang="en" sz="1200">
                <a:solidFill>
                  <a:srgbClr val="666666"/>
                </a:solidFill>
                <a:latin typeface="Dosis"/>
                <a:ea typeface="Dosis"/>
                <a:cs typeface="Dosis"/>
                <a:sym typeface="Dosis"/>
              </a:rPr>
              <a:t># "X3P.",  # 3-Points Percentage  </a:t>
            </a:r>
            <a:r>
              <a:rPr lang="en"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    "FTM",   # Free Throws Made                     </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    "FTA",   # Free Throws Attempt                  </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    </a:t>
            </a:r>
            <a:r>
              <a:rPr lang="en" sz="1200">
                <a:solidFill>
                  <a:srgbClr val="666666"/>
                </a:solidFill>
                <a:latin typeface="Dosis"/>
                <a:ea typeface="Dosis"/>
                <a:cs typeface="Dosis"/>
                <a:sym typeface="Dosis"/>
              </a:rPr>
              <a:t># "FT.",   # Free Throws Percentage </a:t>
            </a:r>
            <a:r>
              <a:rPr lang="en"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    ...                  </a:t>
            </a:r>
            <a:endParaRPr sz="1200">
              <a:solidFill>
                <a:schemeClr val="lt1"/>
              </a:solidFill>
              <a:latin typeface="Dosis"/>
              <a:ea typeface="Dosis"/>
              <a:cs typeface="Dosis"/>
              <a:sym typeface="Dosis"/>
            </a:endParaRPr>
          </a:p>
          <a:p>
            <a:pPr indent="0" lvl="0" marL="0" rtl="0" algn="l">
              <a:spcBef>
                <a:spcPts val="0"/>
              </a:spcBef>
              <a:spcAft>
                <a:spcPts val="0"/>
              </a:spcAft>
              <a:buNone/>
            </a:pPr>
            <a:r>
              <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   "Double.Double",                                 </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    "Triple.Double" </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None/>
            </a:pPr>
            <a:r>
              <a:t/>
            </a:r>
            <a:endParaRPr sz="1200">
              <a:solidFill>
                <a:schemeClr val="lt1"/>
              </a:solidFill>
              <a:latin typeface="Dosis"/>
              <a:ea typeface="Dosis"/>
              <a:cs typeface="Dosis"/>
              <a:sym typeface="Dosis"/>
            </a:endParaRPr>
          </a:p>
          <a:p>
            <a:pPr indent="0" lvl="0" marL="0" rtl="0" algn="l">
              <a:spcBef>
                <a:spcPts val="0"/>
              </a:spcBef>
              <a:spcAft>
                <a:spcPts val="0"/>
              </a:spcAft>
              <a:buNone/>
            </a:pPr>
            <a:r>
              <a:t/>
            </a:r>
            <a:endParaRPr sz="1600">
              <a:solidFill>
                <a:schemeClr val="lt1"/>
              </a:solidFill>
              <a:latin typeface="Dosis"/>
              <a:ea typeface="Dosis"/>
              <a:cs typeface="Dosis"/>
              <a:sym typeface="Dosis"/>
            </a:endParaRPr>
          </a:p>
        </p:txBody>
      </p:sp>
      <p:sp>
        <p:nvSpPr>
          <p:cNvPr id="498" name="Google Shape;498;p44"/>
          <p:cNvSpPr txBox="1"/>
          <p:nvPr/>
        </p:nvSpPr>
        <p:spPr>
          <a:xfrm>
            <a:off x="4881750" y="958175"/>
            <a:ext cx="4250700" cy="389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Dosis"/>
              <a:buChar char="-"/>
            </a:pPr>
            <a:r>
              <a:rPr lang="en" sz="1600">
                <a:solidFill>
                  <a:schemeClr val="lt1"/>
                </a:solidFill>
                <a:latin typeface="Dosis"/>
                <a:ea typeface="Dosis"/>
                <a:cs typeface="Dosis"/>
                <a:sym typeface="Dosis"/>
              </a:rPr>
              <a:t>Extract useful predictors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45"/>
          <p:cNvSpPr/>
          <p:nvPr/>
        </p:nvSpPr>
        <p:spPr>
          <a:xfrm>
            <a:off x="6196400" y="1150962"/>
            <a:ext cx="1621398" cy="3450227"/>
          </a:xfrm>
          <a:custGeom>
            <a:rect b="b" l="l" r="r" t="t"/>
            <a:pathLst>
              <a:path extrusionOk="0" h="8601" w="4042">
                <a:moveTo>
                  <a:pt x="1338" y="2536"/>
                </a:moveTo>
                <a:cubicBezTo>
                  <a:pt x="1340" y="2566"/>
                  <a:pt x="1472" y="2688"/>
                  <a:pt x="1482" y="2698"/>
                </a:cubicBezTo>
                <a:cubicBezTo>
                  <a:pt x="1494" y="2710"/>
                  <a:pt x="1507" y="2742"/>
                  <a:pt x="1504" y="2796"/>
                </a:cubicBezTo>
                <a:cubicBezTo>
                  <a:pt x="1501" y="2850"/>
                  <a:pt x="1542" y="2957"/>
                  <a:pt x="1574" y="2990"/>
                </a:cubicBezTo>
                <a:cubicBezTo>
                  <a:pt x="1608" y="3023"/>
                  <a:pt x="1610" y="3151"/>
                  <a:pt x="1608" y="3185"/>
                </a:cubicBezTo>
                <a:cubicBezTo>
                  <a:pt x="1605" y="3217"/>
                  <a:pt x="1529" y="3230"/>
                  <a:pt x="1481" y="3249"/>
                </a:cubicBezTo>
                <a:cubicBezTo>
                  <a:pt x="1433" y="3268"/>
                  <a:pt x="1345" y="3341"/>
                  <a:pt x="1305" y="3362"/>
                </a:cubicBezTo>
                <a:cubicBezTo>
                  <a:pt x="1265" y="3383"/>
                  <a:pt x="1181" y="3389"/>
                  <a:pt x="1181" y="3389"/>
                </a:cubicBezTo>
                <a:cubicBezTo>
                  <a:pt x="1181" y="3389"/>
                  <a:pt x="1168" y="3335"/>
                  <a:pt x="1160" y="3262"/>
                </a:cubicBezTo>
                <a:cubicBezTo>
                  <a:pt x="1152" y="3189"/>
                  <a:pt x="1047" y="3024"/>
                  <a:pt x="1069" y="3024"/>
                </a:cubicBezTo>
                <a:cubicBezTo>
                  <a:pt x="1089" y="3024"/>
                  <a:pt x="1092" y="2920"/>
                  <a:pt x="1101" y="2879"/>
                </a:cubicBezTo>
                <a:cubicBezTo>
                  <a:pt x="1108" y="2838"/>
                  <a:pt x="1153" y="2758"/>
                  <a:pt x="1198" y="2720"/>
                </a:cubicBezTo>
                <a:cubicBezTo>
                  <a:pt x="1240" y="2682"/>
                  <a:pt x="1338" y="2536"/>
                  <a:pt x="1338" y="2536"/>
                </a:cubicBezTo>
                <a:close/>
                <a:moveTo>
                  <a:pt x="978" y="1"/>
                </a:moveTo>
                <a:cubicBezTo>
                  <a:pt x="943" y="1"/>
                  <a:pt x="902" y="5"/>
                  <a:pt x="853" y="14"/>
                </a:cubicBezTo>
                <a:cubicBezTo>
                  <a:pt x="608" y="57"/>
                  <a:pt x="314" y="322"/>
                  <a:pt x="305" y="475"/>
                </a:cubicBezTo>
                <a:cubicBezTo>
                  <a:pt x="298" y="630"/>
                  <a:pt x="346" y="653"/>
                  <a:pt x="343" y="679"/>
                </a:cubicBezTo>
                <a:cubicBezTo>
                  <a:pt x="340" y="707"/>
                  <a:pt x="330" y="841"/>
                  <a:pt x="359" y="874"/>
                </a:cubicBezTo>
                <a:cubicBezTo>
                  <a:pt x="388" y="906"/>
                  <a:pt x="394" y="944"/>
                  <a:pt x="394" y="971"/>
                </a:cubicBezTo>
                <a:cubicBezTo>
                  <a:pt x="394" y="998"/>
                  <a:pt x="416" y="1113"/>
                  <a:pt x="442" y="1148"/>
                </a:cubicBezTo>
                <a:cubicBezTo>
                  <a:pt x="470" y="1185"/>
                  <a:pt x="540" y="1345"/>
                  <a:pt x="578" y="1408"/>
                </a:cubicBezTo>
                <a:cubicBezTo>
                  <a:pt x="616" y="1470"/>
                  <a:pt x="646" y="1524"/>
                  <a:pt x="653" y="1543"/>
                </a:cubicBezTo>
                <a:cubicBezTo>
                  <a:pt x="661" y="1562"/>
                  <a:pt x="694" y="1607"/>
                  <a:pt x="758" y="1610"/>
                </a:cubicBezTo>
                <a:cubicBezTo>
                  <a:pt x="771" y="1611"/>
                  <a:pt x="782" y="1611"/>
                  <a:pt x="792" y="1611"/>
                </a:cubicBezTo>
                <a:cubicBezTo>
                  <a:pt x="836" y="1611"/>
                  <a:pt x="862" y="1607"/>
                  <a:pt x="879" y="1604"/>
                </a:cubicBezTo>
                <a:cubicBezTo>
                  <a:pt x="880" y="1604"/>
                  <a:pt x="881" y="1604"/>
                  <a:pt x="882" y="1604"/>
                </a:cubicBezTo>
                <a:cubicBezTo>
                  <a:pt x="904" y="1604"/>
                  <a:pt x="937" y="1633"/>
                  <a:pt x="952" y="1664"/>
                </a:cubicBezTo>
                <a:cubicBezTo>
                  <a:pt x="968" y="1696"/>
                  <a:pt x="1006" y="1737"/>
                  <a:pt x="1018" y="1796"/>
                </a:cubicBezTo>
                <a:cubicBezTo>
                  <a:pt x="1028" y="1855"/>
                  <a:pt x="1037" y="1974"/>
                  <a:pt x="1069" y="2041"/>
                </a:cubicBezTo>
                <a:cubicBezTo>
                  <a:pt x="1101" y="2108"/>
                  <a:pt x="1146" y="2172"/>
                  <a:pt x="1138" y="2210"/>
                </a:cubicBezTo>
                <a:cubicBezTo>
                  <a:pt x="1130" y="2248"/>
                  <a:pt x="1006" y="2453"/>
                  <a:pt x="965" y="2516"/>
                </a:cubicBezTo>
                <a:cubicBezTo>
                  <a:pt x="926" y="2577"/>
                  <a:pt x="857" y="2675"/>
                  <a:pt x="853" y="2698"/>
                </a:cubicBezTo>
                <a:cubicBezTo>
                  <a:pt x="847" y="2723"/>
                  <a:pt x="782" y="2739"/>
                  <a:pt x="768" y="2739"/>
                </a:cubicBezTo>
                <a:cubicBezTo>
                  <a:pt x="755" y="2739"/>
                  <a:pt x="691" y="2771"/>
                  <a:pt x="661" y="2771"/>
                </a:cubicBezTo>
                <a:cubicBezTo>
                  <a:pt x="632" y="2771"/>
                  <a:pt x="429" y="2823"/>
                  <a:pt x="413" y="2850"/>
                </a:cubicBezTo>
                <a:cubicBezTo>
                  <a:pt x="397" y="2876"/>
                  <a:pt x="362" y="2895"/>
                  <a:pt x="355" y="2895"/>
                </a:cubicBezTo>
                <a:cubicBezTo>
                  <a:pt x="352" y="2895"/>
                  <a:pt x="346" y="2894"/>
                  <a:pt x="340" y="2894"/>
                </a:cubicBezTo>
                <a:cubicBezTo>
                  <a:pt x="330" y="2894"/>
                  <a:pt x="318" y="2896"/>
                  <a:pt x="318" y="2906"/>
                </a:cubicBezTo>
                <a:cubicBezTo>
                  <a:pt x="318" y="2923"/>
                  <a:pt x="299" y="2947"/>
                  <a:pt x="299" y="2947"/>
                </a:cubicBezTo>
                <a:cubicBezTo>
                  <a:pt x="299" y="2947"/>
                  <a:pt x="33" y="3097"/>
                  <a:pt x="17" y="3364"/>
                </a:cubicBezTo>
                <a:cubicBezTo>
                  <a:pt x="1" y="3632"/>
                  <a:pt x="106" y="3855"/>
                  <a:pt x="298" y="3960"/>
                </a:cubicBezTo>
                <a:cubicBezTo>
                  <a:pt x="399" y="4015"/>
                  <a:pt x="526" y="4057"/>
                  <a:pt x="648" y="4057"/>
                </a:cubicBezTo>
                <a:cubicBezTo>
                  <a:pt x="755" y="4057"/>
                  <a:pt x="859" y="4025"/>
                  <a:pt x="939" y="3941"/>
                </a:cubicBezTo>
                <a:cubicBezTo>
                  <a:pt x="1108" y="3763"/>
                  <a:pt x="1106" y="3731"/>
                  <a:pt x="1133" y="3719"/>
                </a:cubicBezTo>
                <a:cubicBezTo>
                  <a:pt x="1140" y="3717"/>
                  <a:pt x="1151" y="3716"/>
                  <a:pt x="1166" y="3716"/>
                </a:cubicBezTo>
                <a:cubicBezTo>
                  <a:pt x="1206" y="3716"/>
                  <a:pt x="1267" y="3725"/>
                  <a:pt x="1303" y="3731"/>
                </a:cubicBezTo>
                <a:cubicBezTo>
                  <a:pt x="1335" y="3736"/>
                  <a:pt x="1447" y="3745"/>
                  <a:pt x="1533" y="3745"/>
                </a:cubicBezTo>
                <a:cubicBezTo>
                  <a:pt x="1575" y="3745"/>
                  <a:pt x="1610" y="3743"/>
                  <a:pt x="1626" y="3737"/>
                </a:cubicBezTo>
                <a:cubicBezTo>
                  <a:pt x="1645" y="3730"/>
                  <a:pt x="1656" y="3726"/>
                  <a:pt x="1663" y="3726"/>
                </a:cubicBezTo>
                <a:cubicBezTo>
                  <a:pt x="1674" y="3726"/>
                  <a:pt x="1673" y="3736"/>
                  <a:pt x="1672" y="3757"/>
                </a:cubicBezTo>
                <a:cubicBezTo>
                  <a:pt x="1669" y="3792"/>
                  <a:pt x="1672" y="3804"/>
                  <a:pt x="1686" y="3804"/>
                </a:cubicBezTo>
                <a:cubicBezTo>
                  <a:pt x="1698" y="3804"/>
                  <a:pt x="1710" y="3810"/>
                  <a:pt x="1710" y="3810"/>
                </a:cubicBezTo>
                <a:cubicBezTo>
                  <a:pt x="1710" y="3810"/>
                  <a:pt x="1466" y="3992"/>
                  <a:pt x="1376" y="4197"/>
                </a:cubicBezTo>
                <a:cubicBezTo>
                  <a:pt x="1284" y="4403"/>
                  <a:pt x="1187" y="4574"/>
                  <a:pt x="1173" y="4599"/>
                </a:cubicBezTo>
                <a:cubicBezTo>
                  <a:pt x="1160" y="4622"/>
                  <a:pt x="1130" y="4729"/>
                  <a:pt x="1108" y="4765"/>
                </a:cubicBezTo>
                <a:cubicBezTo>
                  <a:pt x="1088" y="4803"/>
                  <a:pt x="955" y="4982"/>
                  <a:pt x="975" y="5065"/>
                </a:cubicBezTo>
                <a:cubicBezTo>
                  <a:pt x="997" y="5148"/>
                  <a:pt x="1088" y="5349"/>
                  <a:pt x="1122" y="5396"/>
                </a:cubicBezTo>
                <a:cubicBezTo>
                  <a:pt x="1157" y="5443"/>
                  <a:pt x="1187" y="5536"/>
                  <a:pt x="1210" y="5569"/>
                </a:cubicBezTo>
                <a:cubicBezTo>
                  <a:pt x="1236" y="5601"/>
                  <a:pt x="1407" y="5909"/>
                  <a:pt x="1443" y="5960"/>
                </a:cubicBezTo>
                <a:cubicBezTo>
                  <a:pt x="1478" y="6011"/>
                  <a:pt x="1465" y="6024"/>
                  <a:pt x="1478" y="6051"/>
                </a:cubicBezTo>
                <a:cubicBezTo>
                  <a:pt x="1491" y="6078"/>
                  <a:pt x="1535" y="6116"/>
                  <a:pt x="1555" y="6129"/>
                </a:cubicBezTo>
                <a:cubicBezTo>
                  <a:pt x="1577" y="6143"/>
                  <a:pt x="1602" y="6167"/>
                  <a:pt x="1605" y="6183"/>
                </a:cubicBezTo>
                <a:cubicBezTo>
                  <a:pt x="1608" y="6200"/>
                  <a:pt x="1715" y="6362"/>
                  <a:pt x="1726" y="6410"/>
                </a:cubicBezTo>
                <a:cubicBezTo>
                  <a:pt x="1736" y="6458"/>
                  <a:pt x="1779" y="6547"/>
                  <a:pt x="1782" y="6556"/>
                </a:cubicBezTo>
                <a:cubicBezTo>
                  <a:pt x="1785" y="6563"/>
                  <a:pt x="1809" y="6620"/>
                  <a:pt x="1817" y="6633"/>
                </a:cubicBezTo>
                <a:cubicBezTo>
                  <a:pt x="1826" y="6646"/>
                  <a:pt x="1798" y="6730"/>
                  <a:pt x="1777" y="6741"/>
                </a:cubicBezTo>
                <a:cubicBezTo>
                  <a:pt x="1755" y="6752"/>
                  <a:pt x="1418" y="6905"/>
                  <a:pt x="1370" y="6959"/>
                </a:cubicBezTo>
                <a:cubicBezTo>
                  <a:pt x="1322" y="7013"/>
                  <a:pt x="1198" y="7083"/>
                  <a:pt x="1168" y="7111"/>
                </a:cubicBezTo>
                <a:cubicBezTo>
                  <a:pt x="1138" y="7137"/>
                  <a:pt x="1066" y="7215"/>
                  <a:pt x="1108" y="7277"/>
                </a:cubicBezTo>
                <a:cubicBezTo>
                  <a:pt x="1144" y="7328"/>
                  <a:pt x="1327" y="7382"/>
                  <a:pt x="1452" y="7382"/>
                </a:cubicBezTo>
                <a:cubicBezTo>
                  <a:pt x="1479" y="7382"/>
                  <a:pt x="1504" y="7380"/>
                  <a:pt x="1523" y="7374"/>
                </a:cubicBezTo>
                <a:cubicBezTo>
                  <a:pt x="1634" y="7342"/>
                  <a:pt x="1747" y="7277"/>
                  <a:pt x="1791" y="7247"/>
                </a:cubicBezTo>
                <a:cubicBezTo>
                  <a:pt x="1833" y="7218"/>
                  <a:pt x="1944" y="7172"/>
                  <a:pt x="2001" y="7169"/>
                </a:cubicBezTo>
                <a:cubicBezTo>
                  <a:pt x="2058" y="7167"/>
                  <a:pt x="2416" y="7108"/>
                  <a:pt x="2435" y="7038"/>
                </a:cubicBezTo>
                <a:cubicBezTo>
                  <a:pt x="2454" y="6968"/>
                  <a:pt x="2423" y="6784"/>
                  <a:pt x="2420" y="6755"/>
                </a:cubicBezTo>
                <a:cubicBezTo>
                  <a:pt x="2419" y="6724"/>
                  <a:pt x="2410" y="6717"/>
                  <a:pt x="2410" y="6717"/>
                </a:cubicBezTo>
                <a:cubicBezTo>
                  <a:pt x="2410" y="6717"/>
                  <a:pt x="2364" y="6633"/>
                  <a:pt x="2346" y="6620"/>
                </a:cubicBezTo>
                <a:cubicBezTo>
                  <a:pt x="2326" y="6606"/>
                  <a:pt x="2302" y="6579"/>
                  <a:pt x="2299" y="6556"/>
                </a:cubicBezTo>
                <a:cubicBezTo>
                  <a:pt x="2298" y="6531"/>
                  <a:pt x="2298" y="6525"/>
                  <a:pt x="2286" y="6525"/>
                </a:cubicBezTo>
                <a:cubicBezTo>
                  <a:pt x="2276" y="6525"/>
                  <a:pt x="2246" y="6378"/>
                  <a:pt x="2219" y="6309"/>
                </a:cubicBezTo>
                <a:cubicBezTo>
                  <a:pt x="2192" y="6242"/>
                  <a:pt x="2103" y="6008"/>
                  <a:pt x="2098" y="5957"/>
                </a:cubicBezTo>
                <a:cubicBezTo>
                  <a:pt x="2093" y="5906"/>
                  <a:pt x="2084" y="5814"/>
                  <a:pt x="2074" y="5808"/>
                </a:cubicBezTo>
                <a:cubicBezTo>
                  <a:pt x="2068" y="5805"/>
                  <a:pt x="2061" y="5805"/>
                  <a:pt x="2055" y="5805"/>
                </a:cubicBezTo>
                <a:cubicBezTo>
                  <a:pt x="2050" y="5805"/>
                  <a:pt x="2046" y="5805"/>
                  <a:pt x="2046" y="5805"/>
                </a:cubicBezTo>
                <a:cubicBezTo>
                  <a:pt x="2046" y="5805"/>
                  <a:pt x="1976" y="5584"/>
                  <a:pt x="1902" y="5466"/>
                </a:cubicBezTo>
                <a:cubicBezTo>
                  <a:pt x="1826" y="5348"/>
                  <a:pt x="1723" y="5212"/>
                  <a:pt x="1702" y="5191"/>
                </a:cubicBezTo>
                <a:cubicBezTo>
                  <a:pt x="1680" y="5170"/>
                  <a:pt x="1710" y="5110"/>
                  <a:pt x="1739" y="5073"/>
                </a:cubicBezTo>
                <a:cubicBezTo>
                  <a:pt x="1769" y="5035"/>
                  <a:pt x="1947" y="4851"/>
                  <a:pt x="2001" y="4819"/>
                </a:cubicBezTo>
                <a:cubicBezTo>
                  <a:pt x="2055" y="4787"/>
                  <a:pt x="2318" y="4612"/>
                  <a:pt x="2397" y="4548"/>
                </a:cubicBezTo>
                <a:cubicBezTo>
                  <a:pt x="2476" y="4483"/>
                  <a:pt x="2629" y="4347"/>
                  <a:pt x="2651" y="4321"/>
                </a:cubicBezTo>
                <a:cubicBezTo>
                  <a:pt x="2657" y="4312"/>
                  <a:pt x="2662" y="4309"/>
                  <a:pt x="2666" y="4309"/>
                </a:cubicBezTo>
                <a:cubicBezTo>
                  <a:pt x="2674" y="4309"/>
                  <a:pt x="2677" y="4324"/>
                  <a:pt x="2688" y="4324"/>
                </a:cubicBezTo>
                <a:cubicBezTo>
                  <a:pt x="2704" y="4324"/>
                  <a:pt x="2683" y="4467"/>
                  <a:pt x="2683" y="4555"/>
                </a:cubicBezTo>
                <a:cubicBezTo>
                  <a:pt x="2683" y="4644"/>
                  <a:pt x="2639" y="4971"/>
                  <a:pt x="2620" y="5029"/>
                </a:cubicBezTo>
                <a:cubicBezTo>
                  <a:pt x="2601" y="5089"/>
                  <a:pt x="2556" y="5319"/>
                  <a:pt x="2578" y="5441"/>
                </a:cubicBezTo>
                <a:cubicBezTo>
                  <a:pt x="2600" y="5565"/>
                  <a:pt x="2658" y="5679"/>
                  <a:pt x="2729" y="5769"/>
                </a:cubicBezTo>
                <a:cubicBezTo>
                  <a:pt x="2798" y="5856"/>
                  <a:pt x="2939" y="6102"/>
                  <a:pt x="2961" y="6159"/>
                </a:cubicBezTo>
                <a:cubicBezTo>
                  <a:pt x="2983" y="6216"/>
                  <a:pt x="3120" y="6484"/>
                  <a:pt x="3179" y="6614"/>
                </a:cubicBezTo>
                <a:cubicBezTo>
                  <a:pt x="3238" y="6743"/>
                  <a:pt x="3265" y="6847"/>
                  <a:pt x="3262" y="6866"/>
                </a:cubicBezTo>
                <a:cubicBezTo>
                  <a:pt x="3259" y="6885"/>
                  <a:pt x="3248" y="6956"/>
                  <a:pt x="3259" y="7000"/>
                </a:cubicBezTo>
                <a:cubicBezTo>
                  <a:pt x="3270" y="7044"/>
                  <a:pt x="3310" y="7112"/>
                  <a:pt x="3342" y="7156"/>
                </a:cubicBezTo>
                <a:cubicBezTo>
                  <a:pt x="3376" y="7199"/>
                  <a:pt x="3386" y="7345"/>
                  <a:pt x="3395" y="7396"/>
                </a:cubicBezTo>
                <a:cubicBezTo>
                  <a:pt x="3402" y="7447"/>
                  <a:pt x="3386" y="7527"/>
                  <a:pt x="3405" y="7546"/>
                </a:cubicBezTo>
                <a:cubicBezTo>
                  <a:pt x="3424" y="7565"/>
                  <a:pt x="3424" y="7574"/>
                  <a:pt x="3424" y="7606"/>
                </a:cubicBezTo>
                <a:cubicBezTo>
                  <a:pt x="3424" y="7638"/>
                  <a:pt x="3424" y="7712"/>
                  <a:pt x="3395" y="7824"/>
                </a:cubicBezTo>
                <a:cubicBezTo>
                  <a:pt x="3364" y="7938"/>
                  <a:pt x="3236" y="8237"/>
                  <a:pt x="3216" y="8296"/>
                </a:cubicBezTo>
                <a:cubicBezTo>
                  <a:pt x="3198" y="8356"/>
                  <a:pt x="3163" y="8379"/>
                  <a:pt x="3160" y="8445"/>
                </a:cubicBezTo>
                <a:cubicBezTo>
                  <a:pt x="3157" y="8509"/>
                  <a:pt x="3160" y="8574"/>
                  <a:pt x="3338" y="8595"/>
                </a:cubicBezTo>
                <a:cubicBezTo>
                  <a:pt x="3368" y="8599"/>
                  <a:pt x="3403" y="8601"/>
                  <a:pt x="3440" y="8601"/>
                </a:cubicBezTo>
                <a:cubicBezTo>
                  <a:pt x="3620" y="8601"/>
                  <a:pt x="3853" y="8555"/>
                  <a:pt x="3877" y="8455"/>
                </a:cubicBezTo>
                <a:cubicBezTo>
                  <a:pt x="3906" y="8333"/>
                  <a:pt x="3950" y="8126"/>
                  <a:pt x="3972" y="8056"/>
                </a:cubicBezTo>
                <a:cubicBezTo>
                  <a:pt x="3992" y="7986"/>
                  <a:pt x="4042" y="7833"/>
                  <a:pt x="4039" y="7778"/>
                </a:cubicBezTo>
                <a:cubicBezTo>
                  <a:pt x="4034" y="7725"/>
                  <a:pt x="3985" y="7585"/>
                  <a:pt x="3967" y="7585"/>
                </a:cubicBezTo>
                <a:cubicBezTo>
                  <a:pt x="3951" y="7585"/>
                  <a:pt x="3960" y="7582"/>
                  <a:pt x="3960" y="7582"/>
                </a:cubicBezTo>
                <a:cubicBezTo>
                  <a:pt x="3960" y="7582"/>
                  <a:pt x="3879" y="7424"/>
                  <a:pt x="3874" y="7370"/>
                </a:cubicBezTo>
                <a:cubicBezTo>
                  <a:pt x="3868" y="7316"/>
                  <a:pt x="3809" y="6926"/>
                  <a:pt x="3809" y="6872"/>
                </a:cubicBezTo>
                <a:cubicBezTo>
                  <a:pt x="3809" y="6816"/>
                  <a:pt x="3830" y="6742"/>
                  <a:pt x="3804" y="6726"/>
                </a:cubicBezTo>
                <a:cubicBezTo>
                  <a:pt x="3777" y="6710"/>
                  <a:pt x="3774" y="6679"/>
                  <a:pt x="3774" y="6647"/>
                </a:cubicBezTo>
                <a:cubicBezTo>
                  <a:pt x="3774" y="6615"/>
                  <a:pt x="3758" y="6213"/>
                  <a:pt x="3621" y="5998"/>
                </a:cubicBezTo>
                <a:cubicBezTo>
                  <a:pt x="3482" y="5782"/>
                  <a:pt x="3312" y="5632"/>
                  <a:pt x="3302" y="5585"/>
                </a:cubicBezTo>
                <a:cubicBezTo>
                  <a:pt x="3291" y="5540"/>
                  <a:pt x="3267" y="5332"/>
                  <a:pt x="3319" y="5212"/>
                </a:cubicBezTo>
                <a:cubicBezTo>
                  <a:pt x="3369" y="5094"/>
                  <a:pt x="3472" y="4764"/>
                  <a:pt x="3497" y="4631"/>
                </a:cubicBezTo>
                <a:cubicBezTo>
                  <a:pt x="3520" y="4499"/>
                  <a:pt x="3577" y="4356"/>
                  <a:pt x="3577" y="4356"/>
                </a:cubicBezTo>
                <a:cubicBezTo>
                  <a:pt x="3577" y="4356"/>
                  <a:pt x="3648" y="4327"/>
                  <a:pt x="3648" y="4254"/>
                </a:cubicBezTo>
                <a:cubicBezTo>
                  <a:pt x="3648" y="4181"/>
                  <a:pt x="3618" y="4085"/>
                  <a:pt x="3644" y="4011"/>
                </a:cubicBezTo>
                <a:cubicBezTo>
                  <a:pt x="3672" y="3938"/>
                  <a:pt x="3771" y="3684"/>
                  <a:pt x="3742" y="3598"/>
                </a:cubicBezTo>
                <a:cubicBezTo>
                  <a:pt x="3712" y="3512"/>
                  <a:pt x="3734" y="3258"/>
                  <a:pt x="3659" y="3157"/>
                </a:cubicBezTo>
                <a:cubicBezTo>
                  <a:pt x="3583" y="3057"/>
                  <a:pt x="3497" y="3030"/>
                  <a:pt x="3466" y="2990"/>
                </a:cubicBezTo>
                <a:cubicBezTo>
                  <a:pt x="3437" y="2950"/>
                  <a:pt x="3402" y="2839"/>
                  <a:pt x="3361" y="2826"/>
                </a:cubicBezTo>
                <a:cubicBezTo>
                  <a:pt x="3321" y="2812"/>
                  <a:pt x="3257" y="2672"/>
                  <a:pt x="3222" y="2649"/>
                </a:cubicBezTo>
                <a:cubicBezTo>
                  <a:pt x="3187" y="2622"/>
                  <a:pt x="3181" y="2586"/>
                  <a:pt x="3172" y="2555"/>
                </a:cubicBezTo>
                <a:cubicBezTo>
                  <a:pt x="3165" y="2526"/>
                  <a:pt x="2793" y="1923"/>
                  <a:pt x="2741" y="1861"/>
                </a:cubicBezTo>
                <a:cubicBezTo>
                  <a:pt x="2691" y="1798"/>
                  <a:pt x="2544" y="1613"/>
                  <a:pt x="2525" y="1582"/>
                </a:cubicBezTo>
                <a:cubicBezTo>
                  <a:pt x="2506" y="1553"/>
                  <a:pt x="2473" y="1338"/>
                  <a:pt x="2343" y="1274"/>
                </a:cubicBezTo>
                <a:cubicBezTo>
                  <a:pt x="2214" y="1209"/>
                  <a:pt x="2120" y="1205"/>
                  <a:pt x="1994" y="1154"/>
                </a:cubicBezTo>
                <a:cubicBezTo>
                  <a:pt x="1909" y="1121"/>
                  <a:pt x="1753" y="1105"/>
                  <a:pt x="1740" y="1086"/>
                </a:cubicBezTo>
                <a:cubicBezTo>
                  <a:pt x="1726" y="1067"/>
                  <a:pt x="1561" y="995"/>
                  <a:pt x="1519" y="995"/>
                </a:cubicBezTo>
                <a:cubicBezTo>
                  <a:pt x="1475" y="995"/>
                  <a:pt x="1414" y="960"/>
                  <a:pt x="1398" y="941"/>
                </a:cubicBezTo>
                <a:cubicBezTo>
                  <a:pt x="1380" y="922"/>
                  <a:pt x="1417" y="886"/>
                  <a:pt x="1409" y="826"/>
                </a:cubicBezTo>
                <a:cubicBezTo>
                  <a:pt x="1405" y="767"/>
                  <a:pt x="1402" y="688"/>
                  <a:pt x="1399" y="649"/>
                </a:cubicBezTo>
                <a:cubicBezTo>
                  <a:pt x="1398" y="606"/>
                  <a:pt x="1398" y="282"/>
                  <a:pt x="1268" y="161"/>
                </a:cubicBezTo>
                <a:cubicBezTo>
                  <a:pt x="1165" y="64"/>
                  <a:pt x="1118" y="1"/>
                  <a:pt x="9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5"/>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Code Snippets</a:t>
            </a:r>
            <a:endParaRPr/>
          </a:p>
        </p:txBody>
      </p:sp>
      <p:grpSp>
        <p:nvGrpSpPr>
          <p:cNvPr id="505" name="Google Shape;505;p45"/>
          <p:cNvGrpSpPr/>
          <p:nvPr/>
        </p:nvGrpSpPr>
        <p:grpSpPr>
          <a:xfrm>
            <a:off x="5671888" y="3275632"/>
            <a:ext cx="637386" cy="1320276"/>
            <a:chOff x="1069475" y="1240800"/>
            <a:chExt cx="1621434" cy="3358626"/>
          </a:xfrm>
        </p:grpSpPr>
        <p:sp>
          <p:nvSpPr>
            <p:cNvPr id="506" name="Google Shape;506;p45"/>
            <p:cNvSpPr/>
            <p:nvPr/>
          </p:nvSpPr>
          <p:spPr>
            <a:xfrm>
              <a:off x="1112538" y="1240800"/>
              <a:ext cx="1578371" cy="3358626"/>
            </a:xfrm>
            <a:custGeom>
              <a:rect b="b" l="l" r="r" t="t"/>
              <a:pathLst>
                <a:path extrusionOk="0" h="8601" w="4042">
                  <a:moveTo>
                    <a:pt x="1338" y="2536"/>
                  </a:moveTo>
                  <a:cubicBezTo>
                    <a:pt x="1340" y="2566"/>
                    <a:pt x="1472" y="2688"/>
                    <a:pt x="1482" y="2698"/>
                  </a:cubicBezTo>
                  <a:cubicBezTo>
                    <a:pt x="1494" y="2710"/>
                    <a:pt x="1507" y="2742"/>
                    <a:pt x="1504" y="2796"/>
                  </a:cubicBezTo>
                  <a:cubicBezTo>
                    <a:pt x="1501" y="2850"/>
                    <a:pt x="1542" y="2957"/>
                    <a:pt x="1574" y="2990"/>
                  </a:cubicBezTo>
                  <a:cubicBezTo>
                    <a:pt x="1608" y="3023"/>
                    <a:pt x="1610" y="3151"/>
                    <a:pt x="1608" y="3185"/>
                  </a:cubicBezTo>
                  <a:cubicBezTo>
                    <a:pt x="1605" y="3217"/>
                    <a:pt x="1529" y="3230"/>
                    <a:pt x="1481" y="3249"/>
                  </a:cubicBezTo>
                  <a:cubicBezTo>
                    <a:pt x="1433" y="3268"/>
                    <a:pt x="1345" y="3341"/>
                    <a:pt x="1305" y="3362"/>
                  </a:cubicBezTo>
                  <a:cubicBezTo>
                    <a:pt x="1265" y="3383"/>
                    <a:pt x="1181" y="3389"/>
                    <a:pt x="1181" y="3389"/>
                  </a:cubicBezTo>
                  <a:cubicBezTo>
                    <a:pt x="1181" y="3389"/>
                    <a:pt x="1168" y="3335"/>
                    <a:pt x="1160" y="3262"/>
                  </a:cubicBezTo>
                  <a:cubicBezTo>
                    <a:pt x="1152" y="3189"/>
                    <a:pt x="1047" y="3024"/>
                    <a:pt x="1069" y="3024"/>
                  </a:cubicBezTo>
                  <a:cubicBezTo>
                    <a:pt x="1089" y="3024"/>
                    <a:pt x="1092" y="2920"/>
                    <a:pt x="1101" y="2879"/>
                  </a:cubicBezTo>
                  <a:cubicBezTo>
                    <a:pt x="1108" y="2838"/>
                    <a:pt x="1153" y="2758"/>
                    <a:pt x="1198" y="2720"/>
                  </a:cubicBezTo>
                  <a:cubicBezTo>
                    <a:pt x="1240" y="2682"/>
                    <a:pt x="1338" y="2536"/>
                    <a:pt x="1338" y="2536"/>
                  </a:cubicBezTo>
                  <a:close/>
                  <a:moveTo>
                    <a:pt x="978" y="1"/>
                  </a:moveTo>
                  <a:cubicBezTo>
                    <a:pt x="943" y="1"/>
                    <a:pt x="902" y="5"/>
                    <a:pt x="853" y="14"/>
                  </a:cubicBezTo>
                  <a:cubicBezTo>
                    <a:pt x="608" y="57"/>
                    <a:pt x="314" y="322"/>
                    <a:pt x="305" y="475"/>
                  </a:cubicBezTo>
                  <a:cubicBezTo>
                    <a:pt x="298" y="630"/>
                    <a:pt x="346" y="653"/>
                    <a:pt x="343" y="679"/>
                  </a:cubicBezTo>
                  <a:cubicBezTo>
                    <a:pt x="340" y="707"/>
                    <a:pt x="330" y="841"/>
                    <a:pt x="359" y="874"/>
                  </a:cubicBezTo>
                  <a:cubicBezTo>
                    <a:pt x="388" y="906"/>
                    <a:pt x="394" y="944"/>
                    <a:pt x="394" y="971"/>
                  </a:cubicBezTo>
                  <a:cubicBezTo>
                    <a:pt x="394" y="998"/>
                    <a:pt x="416" y="1113"/>
                    <a:pt x="442" y="1148"/>
                  </a:cubicBezTo>
                  <a:cubicBezTo>
                    <a:pt x="470" y="1185"/>
                    <a:pt x="540" y="1345"/>
                    <a:pt x="578" y="1408"/>
                  </a:cubicBezTo>
                  <a:cubicBezTo>
                    <a:pt x="616" y="1470"/>
                    <a:pt x="646" y="1524"/>
                    <a:pt x="653" y="1543"/>
                  </a:cubicBezTo>
                  <a:cubicBezTo>
                    <a:pt x="661" y="1562"/>
                    <a:pt x="694" y="1607"/>
                    <a:pt x="758" y="1610"/>
                  </a:cubicBezTo>
                  <a:cubicBezTo>
                    <a:pt x="771" y="1611"/>
                    <a:pt x="782" y="1611"/>
                    <a:pt x="792" y="1611"/>
                  </a:cubicBezTo>
                  <a:cubicBezTo>
                    <a:pt x="836" y="1611"/>
                    <a:pt x="862" y="1607"/>
                    <a:pt x="879" y="1604"/>
                  </a:cubicBezTo>
                  <a:cubicBezTo>
                    <a:pt x="880" y="1604"/>
                    <a:pt x="881" y="1604"/>
                    <a:pt x="882" y="1604"/>
                  </a:cubicBezTo>
                  <a:cubicBezTo>
                    <a:pt x="904" y="1604"/>
                    <a:pt x="937" y="1633"/>
                    <a:pt x="952" y="1664"/>
                  </a:cubicBezTo>
                  <a:cubicBezTo>
                    <a:pt x="968" y="1696"/>
                    <a:pt x="1006" y="1737"/>
                    <a:pt x="1018" y="1796"/>
                  </a:cubicBezTo>
                  <a:cubicBezTo>
                    <a:pt x="1028" y="1855"/>
                    <a:pt x="1037" y="1974"/>
                    <a:pt x="1069" y="2041"/>
                  </a:cubicBezTo>
                  <a:cubicBezTo>
                    <a:pt x="1101" y="2108"/>
                    <a:pt x="1146" y="2172"/>
                    <a:pt x="1138" y="2210"/>
                  </a:cubicBezTo>
                  <a:cubicBezTo>
                    <a:pt x="1130" y="2248"/>
                    <a:pt x="1006" y="2453"/>
                    <a:pt x="965" y="2516"/>
                  </a:cubicBezTo>
                  <a:cubicBezTo>
                    <a:pt x="926" y="2577"/>
                    <a:pt x="857" y="2675"/>
                    <a:pt x="853" y="2698"/>
                  </a:cubicBezTo>
                  <a:cubicBezTo>
                    <a:pt x="847" y="2723"/>
                    <a:pt x="782" y="2739"/>
                    <a:pt x="768" y="2739"/>
                  </a:cubicBezTo>
                  <a:cubicBezTo>
                    <a:pt x="755" y="2739"/>
                    <a:pt x="691" y="2771"/>
                    <a:pt x="661" y="2771"/>
                  </a:cubicBezTo>
                  <a:cubicBezTo>
                    <a:pt x="632" y="2771"/>
                    <a:pt x="429" y="2823"/>
                    <a:pt x="413" y="2850"/>
                  </a:cubicBezTo>
                  <a:cubicBezTo>
                    <a:pt x="397" y="2876"/>
                    <a:pt x="362" y="2895"/>
                    <a:pt x="355" y="2895"/>
                  </a:cubicBezTo>
                  <a:cubicBezTo>
                    <a:pt x="352" y="2895"/>
                    <a:pt x="346" y="2894"/>
                    <a:pt x="340" y="2894"/>
                  </a:cubicBezTo>
                  <a:cubicBezTo>
                    <a:pt x="330" y="2894"/>
                    <a:pt x="318" y="2896"/>
                    <a:pt x="318" y="2906"/>
                  </a:cubicBezTo>
                  <a:cubicBezTo>
                    <a:pt x="318" y="2923"/>
                    <a:pt x="299" y="2947"/>
                    <a:pt x="299" y="2947"/>
                  </a:cubicBezTo>
                  <a:cubicBezTo>
                    <a:pt x="299" y="2947"/>
                    <a:pt x="33" y="3097"/>
                    <a:pt x="17" y="3364"/>
                  </a:cubicBezTo>
                  <a:cubicBezTo>
                    <a:pt x="1" y="3632"/>
                    <a:pt x="106" y="3855"/>
                    <a:pt x="298" y="3960"/>
                  </a:cubicBezTo>
                  <a:cubicBezTo>
                    <a:pt x="399" y="4015"/>
                    <a:pt x="526" y="4057"/>
                    <a:pt x="648" y="4057"/>
                  </a:cubicBezTo>
                  <a:cubicBezTo>
                    <a:pt x="755" y="4057"/>
                    <a:pt x="859" y="4025"/>
                    <a:pt x="939" y="3941"/>
                  </a:cubicBezTo>
                  <a:cubicBezTo>
                    <a:pt x="1108" y="3763"/>
                    <a:pt x="1106" y="3731"/>
                    <a:pt x="1133" y="3719"/>
                  </a:cubicBezTo>
                  <a:cubicBezTo>
                    <a:pt x="1140" y="3717"/>
                    <a:pt x="1151" y="3716"/>
                    <a:pt x="1166" y="3716"/>
                  </a:cubicBezTo>
                  <a:cubicBezTo>
                    <a:pt x="1206" y="3716"/>
                    <a:pt x="1267" y="3725"/>
                    <a:pt x="1303" y="3731"/>
                  </a:cubicBezTo>
                  <a:cubicBezTo>
                    <a:pt x="1335" y="3736"/>
                    <a:pt x="1447" y="3745"/>
                    <a:pt x="1533" y="3745"/>
                  </a:cubicBezTo>
                  <a:cubicBezTo>
                    <a:pt x="1575" y="3745"/>
                    <a:pt x="1610" y="3743"/>
                    <a:pt x="1626" y="3737"/>
                  </a:cubicBezTo>
                  <a:cubicBezTo>
                    <a:pt x="1645" y="3730"/>
                    <a:pt x="1656" y="3726"/>
                    <a:pt x="1663" y="3726"/>
                  </a:cubicBezTo>
                  <a:cubicBezTo>
                    <a:pt x="1674" y="3726"/>
                    <a:pt x="1673" y="3736"/>
                    <a:pt x="1672" y="3757"/>
                  </a:cubicBezTo>
                  <a:cubicBezTo>
                    <a:pt x="1669" y="3792"/>
                    <a:pt x="1672" y="3804"/>
                    <a:pt x="1686" y="3804"/>
                  </a:cubicBezTo>
                  <a:cubicBezTo>
                    <a:pt x="1698" y="3804"/>
                    <a:pt x="1710" y="3810"/>
                    <a:pt x="1710" y="3810"/>
                  </a:cubicBezTo>
                  <a:cubicBezTo>
                    <a:pt x="1710" y="3810"/>
                    <a:pt x="1466" y="3992"/>
                    <a:pt x="1376" y="4197"/>
                  </a:cubicBezTo>
                  <a:cubicBezTo>
                    <a:pt x="1284" y="4403"/>
                    <a:pt x="1187" y="4574"/>
                    <a:pt x="1173" y="4599"/>
                  </a:cubicBezTo>
                  <a:cubicBezTo>
                    <a:pt x="1160" y="4622"/>
                    <a:pt x="1130" y="4729"/>
                    <a:pt x="1108" y="4765"/>
                  </a:cubicBezTo>
                  <a:cubicBezTo>
                    <a:pt x="1088" y="4803"/>
                    <a:pt x="955" y="4982"/>
                    <a:pt x="975" y="5065"/>
                  </a:cubicBezTo>
                  <a:cubicBezTo>
                    <a:pt x="997" y="5148"/>
                    <a:pt x="1088" y="5349"/>
                    <a:pt x="1122" y="5396"/>
                  </a:cubicBezTo>
                  <a:cubicBezTo>
                    <a:pt x="1157" y="5443"/>
                    <a:pt x="1187" y="5536"/>
                    <a:pt x="1210" y="5569"/>
                  </a:cubicBezTo>
                  <a:cubicBezTo>
                    <a:pt x="1236" y="5601"/>
                    <a:pt x="1407" y="5909"/>
                    <a:pt x="1443" y="5960"/>
                  </a:cubicBezTo>
                  <a:cubicBezTo>
                    <a:pt x="1478" y="6011"/>
                    <a:pt x="1465" y="6024"/>
                    <a:pt x="1478" y="6051"/>
                  </a:cubicBezTo>
                  <a:cubicBezTo>
                    <a:pt x="1491" y="6078"/>
                    <a:pt x="1535" y="6116"/>
                    <a:pt x="1555" y="6129"/>
                  </a:cubicBezTo>
                  <a:cubicBezTo>
                    <a:pt x="1577" y="6143"/>
                    <a:pt x="1602" y="6167"/>
                    <a:pt x="1605" y="6183"/>
                  </a:cubicBezTo>
                  <a:cubicBezTo>
                    <a:pt x="1608" y="6200"/>
                    <a:pt x="1715" y="6362"/>
                    <a:pt x="1726" y="6410"/>
                  </a:cubicBezTo>
                  <a:cubicBezTo>
                    <a:pt x="1736" y="6458"/>
                    <a:pt x="1779" y="6547"/>
                    <a:pt x="1782" y="6556"/>
                  </a:cubicBezTo>
                  <a:cubicBezTo>
                    <a:pt x="1785" y="6563"/>
                    <a:pt x="1809" y="6620"/>
                    <a:pt x="1817" y="6633"/>
                  </a:cubicBezTo>
                  <a:cubicBezTo>
                    <a:pt x="1826" y="6646"/>
                    <a:pt x="1798" y="6730"/>
                    <a:pt x="1777" y="6741"/>
                  </a:cubicBezTo>
                  <a:cubicBezTo>
                    <a:pt x="1755" y="6752"/>
                    <a:pt x="1418" y="6905"/>
                    <a:pt x="1370" y="6959"/>
                  </a:cubicBezTo>
                  <a:cubicBezTo>
                    <a:pt x="1322" y="7013"/>
                    <a:pt x="1198" y="7083"/>
                    <a:pt x="1168" y="7111"/>
                  </a:cubicBezTo>
                  <a:cubicBezTo>
                    <a:pt x="1138" y="7137"/>
                    <a:pt x="1066" y="7215"/>
                    <a:pt x="1108" y="7277"/>
                  </a:cubicBezTo>
                  <a:cubicBezTo>
                    <a:pt x="1144" y="7328"/>
                    <a:pt x="1327" y="7382"/>
                    <a:pt x="1452" y="7382"/>
                  </a:cubicBezTo>
                  <a:cubicBezTo>
                    <a:pt x="1479" y="7382"/>
                    <a:pt x="1504" y="7380"/>
                    <a:pt x="1523" y="7374"/>
                  </a:cubicBezTo>
                  <a:cubicBezTo>
                    <a:pt x="1634" y="7342"/>
                    <a:pt x="1747" y="7277"/>
                    <a:pt x="1791" y="7247"/>
                  </a:cubicBezTo>
                  <a:cubicBezTo>
                    <a:pt x="1833" y="7218"/>
                    <a:pt x="1944" y="7172"/>
                    <a:pt x="2001" y="7169"/>
                  </a:cubicBezTo>
                  <a:cubicBezTo>
                    <a:pt x="2058" y="7167"/>
                    <a:pt x="2416" y="7108"/>
                    <a:pt x="2435" y="7038"/>
                  </a:cubicBezTo>
                  <a:cubicBezTo>
                    <a:pt x="2454" y="6968"/>
                    <a:pt x="2423" y="6784"/>
                    <a:pt x="2420" y="6755"/>
                  </a:cubicBezTo>
                  <a:cubicBezTo>
                    <a:pt x="2419" y="6724"/>
                    <a:pt x="2410" y="6717"/>
                    <a:pt x="2410" y="6717"/>
                  </a:cubicBezTo>
                  <a:cubicBezTo>
                    <a:pt x="2410" y="6717"/>
                    <a:pt x="2364" y="6633"/>
                    <a:pt x="2346" y="6620"/>
                  </a:cubicBezTo>
                  <a:cubicBezTo>
                    <a:pt x="2326" y="6606"/>
                    <a:pt x="2302" y="6579"/>
                    <a:pt x="2299" y="6556"/>
                  </a:cubicBezTo>
                  <a:cubicBezTo>
                    <a:pt x="2298" y="6531"/>
                    <a:pt x="2298" y="6525"/>
                    <a:pt x="2286" y="6525"/>
                  </a:cubicBezTo>
                  <a:cubicBezTo>
                    <a:pt x="2276" y="6525"/>
                    <a:pt x="2246" y="6378"/>
                    <a:pt x="2219" y="6309"/>
                  </a:cubicBezTo>
                  <a:cubicBezTo>
                    <a:pt x="2192" y="6242"/>
                    <a:pt x="2103" y="6008"/>
                    <a:pt x="2098" y="5957"/>
                  </a:cubicBezTo>
                  <a:cubicBezTo>
                    <a:pt x="2093" y="5906"/>
                    <a:pt x="2084" y="5814"/>
                    <a:pt x="2074" y="5808"/>
                  </a:cubicBezTo>
                  <a:cubicBezTo>
                    <a:pt x="2068" y="5805"/>
                    <a:pt x="2061" y="5805"/>
                    <a:pt x="2055" y="5805"/>
                  </a:cubicBezTo>
                  <a:cubicBezTo>
                    <a:pt x="2050" y="5805"/>
                    <a:pt x="2046" y="5805"/>
                    <a:pt x="2046" y="5805"/>
                  </a:cubicBezTo>
                  <a:cubicBezTo>
                    <a:pt x="2046" y="5805"/>
                    <a:pt x="1976" y="5584"/>
                    <a:pt x="1902" y="5466"/>
                  </a:cubicBezTo>
                  <a:cubicBezTo>
                    <a:pt x="1826" y="5348"/>
                    <a:pt x="1723" y="5212"/>
                    <a:pt x="1702" y="5191"/>
                  </a:cubicBezTo>
                  <a:cubicBezTo>
                    <a:pt x="1680" y="5170"/>
                    <a:pt x="1710" y="5110"/>
                    <a:pt x="1739" y="5073"/>
                  </a:cubicBezTo>
                  <a:cubicBezTo>
                    <a:pt x="1769" y="5035"/>
                    <a:pt x="1947" y="4851"/>
                    <a:pt x="2001" y="4819"/>
                  </a:cubicBezTo>
                  <a:cubicBezTo>
                    <a:pt x="2055" y="4787"/>
                    <a:pt x="2318" y="4612"/>
                    <a:pt x="2397" y="4548"/>
                  </a:cubicBezTo>
                  <a:cubicBezTo>
                    <a:pt x="2476" y="4483"/>
                    <a:pt x="2629" y="4347"/>
                    <a:pt x="2651" y="4321"/>
                  </a:cubicBezTo>
                  <a:cubicBezTo>
                    <a:pt x="2657" y="4312"/>
                    <a:pt x="2662" y="4309"/>
                    <a:pt x="2666" y="4309"/>
                  </a:cubicBezTo>
                  <a:cubicBezTo>
                    <a:pt x="2674" y="4309"/>
                    <a:pt x="2677" y="4324"/>
                    <a:pt x="2688" y="4324"/>
                  </a:cubicBezTo>
                  <a:cubicBezTo>
                    <a:pt x="2704" y="4324"/>
                    <a:pt x="2683" y="4467"/>
                    <a:pt x="2683" y="4555"/>
                  </a:cubicBezTo>
                  <a:cubicBezTo>
                    <a:pt x="2683" y="4644"/>
                    <a:pt x="2639" y="4971"/>
                    <a:pt x="2620" y="5029"/>
                  </a:cubicBezTo>
                  <a:cubicBezTo>
                    <a:pt x="2601" y="5089"/>
                    <a:pt x="2556" y="5319"/>
                    <a:pt x="2578" y="5441"/>
                  </a:cubicBezTo>
                  <a:cubicBezTo>
                    <a:pt x="2600" y="5565"/>
                    <a:pt x="2658" y="5679"/>
                    <a:pt x="2729" y="5769"/>
                  </a:cubicBezTo>
                  <a:cubicBezTo>
                    <a:pt x="2798" y="5856"/>
                    <a:pt x="2939" y="6102"/>
                    <a:pt x="2961" y="6159"/>
                  </a:cubicBezTo>
                  <a:cubicBezTo>
                    <a:pt x="2983" y="6216"/>
                    <a:pt x="3120" y="6484"/>
                    <a:pt x="3179" y="6614"/>
                  </a:cubicBezTo>
                  <a:cubicBezTo>
                    <a:pt x="3238" y="6743"/>
                    <a:pt x="3265" y="6847"/>
                    <a:pt x="3262" y="6866"/>
                  </a:cubicBezTo>
                  <a:cubicBezTo>
                    <a:pt x="3259" y="6885"/>
                    <a:pt x="3248" y="6956"/>
                    <a:pt x="3259" y="7000"/>
                  </a:cubicBezTo>
                  <a:cubicBezTo>
                    <a:pt x="3270" y="7044"/>
                    <a:pt x="3310" y="7112"/>
                    <a:pt x="3342" y="7156"/>
                  </a:cubicBezTo>
                  <a:cubicBezTo>
                    <a:pt x="3376" y="7199"/>
                    <a:pt x="3386" y="7345"/>
                    <a:pt x="3395" y="7396"/>
                  </a:cubicBezTo>
                  <a:cubicBezTo>
                    <a:pt x="3402" y="7447"/>
                    <a:pt x="3386" y="7527"/>
                    <a:pt x="3405" y="7546"/>
                  </a:cubicBezTo>
                  <a:cubicBezTo>
                    <a:pt x="3424" y="7565"/>
                    <a:pt x="3424" y="7574"/>
                    <a:pt x="3424" y="7606"/>
                  </a:cubicBezTo>
                  <a:cubicBezTo>
                    <a:pt x="3424" y="7638"/>
                    <a:pt x="3424" y="7712"/>
                    <a:pt x="3395" y="7824"/>
                  </a:cubicBezTo>
                  <a:cubicBezTo>
                    <a:pt x="3364" y="7938"/>
                    <a:pt x="3236" y="8237"/>
                    <a:pt x="3216" y="8296"/>
                  </a:cubicBezTo>
                  <a:cubicBezTo>
                    <a:pt x="3198" y="8356"/>
                    <a:pt x="3163" y="8379"/>
                    <a:pt x="3160" y="8445"/>
                  </a:cubicBezTo>
                  <a:cubicBezTo>
                    <a:pt x="3157" y="8509"/>
                    <a:pt x="3160" y="8574"/>
                    <a:pt x="3338" y="8595"/>
                  </a:cubicBezTo>
                  <a:cubicBezTo>
                    <a:pt x="3368" y="8599"/>
                    <a:pt x="3403" y="8601"/>
                    <a:pt x="3440" y="8601"/>
                  </a:cubicBezTo>
                  <a:cubicBezTo>
                    <a:pt x="3620" y="8601"/>
                    <a:pt x="3853" y="8555"/>
                    <a:pt x="3877" y="8455"/>
                  </a:cubicBezTo>
                  <a:cubicBezTo>
                    <a:pt x="3906" y="8333"/>
                    <a:pt x="3950" y="8126"/>
                    <a:pt x="3972" y="8056"/>
                  </a:cubicBezTo>
                  <a:cubicBezTo>
                    <a:pt x="3992" y="7986"/>
                    <a:pt x="4042" y="7833"/>
                    <a:pt x="4039" y="7778"/>
                  </a:cubicBezTo>
                  <a:cubicBezTo>
                    <a:pt x="4034" y="7725"/>
                    <a:pt x="3985" y="7585"/>
                    <a:pt x="3967" y="7585"/>
                  </a:cubicBezTo>
                  <a:cubicBezTo>
                    <a:pt x="3951" y="7585"/>
                    <a:pt x="3960" y="7582"/>
                    <a:pt x="3960" y="7582"/>
                  </a:cubicBezTo>
                  <a:cubicBezTo>
                    <a:pt x="3960" y="7582"/>
                    <a:pt x="3879" y="7424"/>
                    <a:pt x="3874" y="7370"/>
                  </a:cubicBezTo>
                  <a:cubicBezTo>
                    <a:pt x="3868" y="7316"/>
                    <a:pt x="3809" y="6926"/>
                    <a:pt x="3809" y="6872"/>
                  </a:cubicBezTo>
                  <a:cubicBezTo>
                    <a:pt x="3809" y="6816"/>
                    <a:pt x="3830" y="6742"/>
                    <a:pt x="3804" y="6726"/>
                  </a:cubicBezTo>
                  <a:cubicBezTo>
                    <a:pt x="3777" y="6710"/>
                    <a:pt x="3774" y="6679"/>
                    <a:pt x="3774" y="6647"/>
                  </a:cubicBezTo>
                  <a:cubicBezTo>
                    <a:pt x="3774" y="6615"/>
                    <a:pt x="3758" y="6213"/>
                    <a:pt x="3621" y="5998"/>
                  </a:cubicBezTo>
                  <a:cubicBezTo>
                    <a:pt x="3482" y="5782"/>
                    <a:pt x="3312" y="5632"/>
                    <a:pt x="3302" y="5585"/>
                  </a:cubicBezTo>
                  <a:cubicBezTo>
                    <a:pt x="3291" y="5540"/>
                    <a:pt x="3267" y="5332"/>
                    <a:pt x="3319" y="5212"/>
                  </a:cubicBezTo>
                  <a:cubicBezTo>
                    <a:pt x="3369" y="5094"/>
                    <a:pt x="3472" y="4764"/>
                    <a:pt x="3497" y="4631"/>
                  </a:cubicBezTo>
                  <a:cubicBezTo>
                    <a:pt x="3520" y="4499"/>
                    <a:pt x="3577" y="4356"/>
                    <a:pt x="3577" y="4356"/>
                  </a:cubicBezTo>
                  <a:cubicBezTo>
                    <a:pt x="3577" y="4356"/>
                    <a:pt x="3648" y="4327"/>
                    <a:pt x="3648" y="4254"/>
                  </a:cubicBezTo>
                  <a:cubicBezTo>
                    <a:pt x="3648" y="4181"/>
                    <a:pt x="3618" y="4085"/>
                    <a:pt x="3644" y="4011"/>
                  </a:cubicBezTo>
                  <a:cubicBezTo>
                    <a:pt x="3672" y="3938"/>
                    <a:pt x="3771" y="3684"/>
                    <a:pt x="3742" y="3598"/>
                  </a:cubicBezTo>
                  <a:cubicBezTo>
                    <a:pt x="3712" y="3512"/>
                    <a:pt x="3734" y="3258"/>
                    <a:pt x="3659" y="3157"/>
                  </a:cubicBezTo>
                  <a:cubicBezTo>
                    <a:pt x="3583" y="3057"/>
                    <a:pt x="3497" y="3030"/>
                    <a:pt x="3466" y="2990"/>
                  </a:cubicBezTo>
                  <a:cubicBezTo>
                    <a:pt x="3437" y="2950"/>
                    <a:pt x="3402" y="2839"/>
                    <a:pt x="3361" y="2826"/>
                  </a:cubicBezTo>
                  <a:cubicBezTo>
                    <a:pt x="3321" y="2812"/>
                    <a:pt x="3257" y="2672"/>
                    <a:pt x="3222" y="2649"/>
                  </a:cubicBezTo>
                  <a:cubicBezTo>
                    <a:pt x="3187" y="2622"/>
                    <a:pt x="3181" y="2586"/>
                    <a:pt x="3172" y="2555"/>
                  </a:cubicBezTo>
                  <a:cubicBezTo>
                    <a:pt x="3165" y="2526"/>
                    <a:pt x="2793" y="1923"/>
                    <a:pt x="2741" y="1861"/>
                  </a:cubicBezTo>
                  <a:cubicBezTo>
                    <a:pt x="2691" y="1798"/>
                    <a:pt x="2544" y="1613"/>
                    <a:pt x="2525" y="1582"/>
                  </a:cubicBezTo>
                  <a:cubicBezTo>
                    <a:pt x="2506" y="1553"/>
                    <a:pt x="2473" y="1338"/>
                    <a:pt x="2343" y="1274"/>
                  </a:cubicBezTo>
                  <a:cubicBezTo>
                    <a:pt x="2214" y="1209"/>
                    <a:pt x="2120" y="1205"/>
                    <a:pt x="1994" y="1154"/>
                  </a:cubicBezTo>
                  <a:cubicBezTo>
                    <a:pt x="1909" y="1121"/>
                    <a:pt x="1753" y="1105"/>
                    <a:pt x="1740" y="1086"/>
                  </a:cubicBezTo>
                  <a:cubicBezTo>
                    <a:pt x="1726" y="1067"/>
                    <a:pt x="1561" y="995"/>
                    <a:pt x="1519" y="995"/>
                  </a:cubicBezTo>
                  <a:cubicBezTo>
                    <a:pt x="1475" y="995"/>
                    <a:pt x="1414" y="960"/>
                    <a:pt x="1398" y="941"/>
                  </a:cubicBezTo>
                  <a:cubicBezTo>
                    <a:pt x="1380" y="922"/>
                    <a:pt x="1417" y="886"/>
                    <a:pt x="1409" y="826"/>
                  </a:cubicBezTo>
                  <a:cubicBezTo>
                    <a:pt x="1405" y="767"/>
                    <a:pt x="1402" y="688"/>
                    <a:pt x="1399" y="649"/>
                  </a:cubicBezTo>
                  <a:cubicBezTo>
                    <a:pt x="1398" y="606"/>
                    <a:pt x="1398" y="282"/>
                    <a:pt x="1268" y="161"/>
                  </a:cubicBezTo>
                  <a:cubicBezTo>
                    <a:pt x="1165" y="64"/>
                    <a:pt x="1118" y="1"/>
                    <a:pt x="9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5"/>
            <p:cNvSpPr/>
            <p:nvPr/>
          </p:nvSpPr>
          <p:spPr>
            <a:xfrm>
              <a:off x="1069475" y="2332650"/>
              <a:ext cx="521400" cy="521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8" name="Google Shape;508;p45"/>
          <p:cNvSpPr txBox="1"/>
          <p:nvPr/>
        </p:nvSpPr>
        <p:spPr>
          <a:xfrm>
            <a:off x="1244300" y="1347275"/>
            <a:ext cx="4952100" cy="12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West &lt;- c("Golden State Warriors", "Houston Rockets", "Utah Jazz", "Phoenix Suns",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"Denver Nuggets", "Oklahoma City Thunder", "San Antonio Spurs",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"Dallas Mavericks", "Minnesota Timberwolves", "Los Angeles Lakers",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"Los Angeles Clippers", "Memphis Grizzlies", "Portland Trail Blazers",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"Sacramento Kings", "New Orleans Pelicans")</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data2015_West &lt;- cleanData2015[cleanData2015$Team %in% West,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data2015_West$Team &lt;- NULL</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data2015_East &lt;- cleanData2015[!(cleanData2015$Team %in% West),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data2015_East$Team &lt;- NULL</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t/>
            </a:r>
            <a:endParaRPr sz="1200">
              <a:solidFill>
                <a:schemeClr val="lt1"/>
              </a:solidFill>
              <a:latin typeface="Dosis"/>
              <a:ea typeface="Dosis"/>
              <a:cs typeface="Dosis"/>
              <a:sym typeface="Dosis"/>
            </a:endParaRPr>
          </a:p>
          <a:p>
            <a:pPr indent="0" lvl="0" marL="0" rtl="0" algn="l">
              <a:spcBef>
                <a:spcPts val="0"/>
              </a:spcBef>
              <a:spcAft>
                <a:spcPts val="0"/>
              </a:spcAft>
              <a:buNone/>
            </a:pPr>
            <a:r>
              <a:t/>
            </a:r>
            <a:endParaRPr sz="1600">
              <a:solidFill>
                <a:schemeClr val="lt1"/>
              </a:solidFill>
              <a:latin typeface="Dosis"/>
              <a:ea typeface="Dosis"/>
              <a:cs typeface="Dosis"/>
              <a:sym typeface="Dosis"/>
            </a:endParaRPr>
          </a:p>
        </p:txBody>
      </p:sp>
      <p:sp>
        <p:nvSpPr>
          <p:cNvPr id="509" name="Google Shape;509;p45"/>
          <p:cNvSpPr txBox="1"/>
          <p:nvPr/>
        </p:nvSpPr>
        <p:spPr>
          <a:xfrm>
            <a:off x="4881750" y="958175"/>
            <a:ext cx="4250700" cy="389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Dosis"/>
              <a:buChar char="-"/>
            </a:pPr>
            <a:r>
              <a:rPr lang="en" sz="1600">
                <a:solidFill>
                  <a:schemeClr val="lt1"/>
                </a:solidFill>
                <a:latin typeface="Dosis"/>
                <a:ea typeface="Dosis"/>
                <a:cs typeface="Dosis"/>
                <a:sym typeface="Dosis"/>
              </a:rPr>
              <a:t>Separate West from East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6"/>
          <p:cNvSpPr txBox="1"/>
          <p:nvPr>
            <p:ph type="title"/>
          </p:nvPr>
        </p:nvSpPr>
        <p:spPr>
          <a:xfrm>
            <a:off x="4572000" y="1664425"/>
            <a:ext cx="3858600" cy="63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10,0000+ Observations</a:t>
            </a:r>
            <a:endParaRPr baseline="30000"/>
          </a:p>
        </p:txBody>
      </p:sp>
      <p:sp>
        <p:nvSpPr>
          <p:cNvPr id="515" name="Google Shape;515;p46"/>
          <p:cNvSpPr txBox="1"/>
          <p:nvPr>
            <p:ph idx="1" type="subTitle"/>
          </p:nvPr>
        </p:nvSpPr>
        <p:spPr>
          <a:xfrm>
            <a:off x="4572000" y="2160375"/>
            <a:ext cx="3858600" cy="49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after massage.</a:t>
            </a:r>
            <a:endParaRPr/>
          </a:p>
        </p:txBody>
      </p:sp>
      <p:sp>
        <p:nvSpPr>
          <p:cNvPr id="516" name="Google Shape;516;p46"/>
          <p:cNvSpPr txBox="1"/>
          <p:nvPr>
            <p:ph idx="4" type="title"/>
          </p:nvPr>
        </p:nvSpPr>
        <p:spPr>
          <a:xfrm>
            <a:off x="4572000" y="2978375"/>
            <a:ext cx="3858600" cy="63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52 predictors</a:t>
            </a:r>
            <a:endParaRPr/>
          </a:p>
        </p:txBody>
      </p:sp>
      <p:sp>
        <p:nvSpPr>
          <p:cNvPr id="517" name="Google Shape;517;p46"/>
          <p:cNvSpPr txBox="1"/>
          <p:nvPr>
            <p:ph idx="5" type="subTitle"/>
          </p:nvPr>
        </p:nvSpPr>
        <p:spPr>
          <a:xfrm>
            <a:off x="4572000" y="3474325"/>
            <a:ext cx="3858600" cy="49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selected.</a:t>
            </a:r>
            <a:endParaRPr/>
          </a:p>
        </p:txBody>
      </p:sp>
      <p:grpSp>
        <p:nvGrpSpPr>
          <p:cNvPr id="518" name="Google Shape;518;p46"/>
          <p:cNvGrpSpPr/>
          <p:nvPr/>
        </p:nvGrpSpPr>
        <p:grpSpPr>
          <a:xfrm>
            <a:off x="1071325" y="539491"/>
            <a:ext cx="2441819" cy="4286562"/>
            <a:chOff x="1817749" y="539500"/>
            <a:chExt cx="1146071" cy="2011904"/>
          </a:xfrm>
        </p:grpSpPr>
        <p:sp>
          <p:nvSpPr>
            <p:cNvPr id="519" name="Google Shape;519;p46"/>
            <p:cNvSpPr/>
            <p:nvPr/>
          </p:nvSpPr>
          <p:spPr>
            <a:xfrm>
              <a:off x="1817749" y="540821"/>
              <a:ext cx="1146071" cy="2010583"/>
            </a:xfrm>
            <a:custGeom>
              <a:rect b="b" l="l" r="r" t="t"/>
              <a:pathLst>
                <a:path extrusionOk="0" h="8642" w="4926">
                  <a:moveTo>
                    <a:pt x="2028" y="968"/>
                  </a:moveTo>
                  <a:cubicBezTo>
                    <a:pt x="2028" y="968"/>
                    <a:pt x="2023" y="990"/>
                    <a:pt x="2025" y="994"/>
                  </a:cubicBezTo>
                  <a:cubicBezTo>
                    <a:pt x="2028" y="1000"/>
                    <a:pt x="2011" y="1019"/>
                    <a:pt x="2012" y="1039"/>
                  </a:cubicBezTo>
                  <a:cubicBezTo>
                    <a:pt x="2015" y="1058"/>
                    <a:pt x="2002" y="1064"/>
                    <a:pt x="1995" y="1064"/>
                  </a:cubicBezTo>
                  <a:cubicBezTo>
                    <a:pt x="1986" y="1064"/>
                    <a:pt x="1966" y="1062"/>
                    <a:pt x="1966" y="1062"/>
                  </a:cubicBezTo>
                  <a:cubicBezTo>
                    <a:pt x="1966" y="1062"/>
                    <a:pt x="1980" y="1044"/>
                    <a:pt x="1980" y="1027"/>
                  </a:cubicBezTo>
                  <a:cubicBezTo>
                    <a:pt x="1980" y="1022"/>
                    <a:pt x="1978" y="1020"/>
                    <a:pt x="1974" y="1020"/>
                  </a:cubicBezTo>
                  <a:cubicBezTo>
                    <a:pt x="1968" y="1020"/>
                    <a:pt x="1958" y="1026"/>
                    <a:pt x="1951" y="1026"/>
                  </a:cubicBezTo>
                  <a:cubicBezTo>
                    <a:pt x="1941" y="1026"/>
                    <a:pt x="1890" y="1055"/>
                    <a:pt x="1881" y="1055"/>
                  </a:cubicBezTo>
                  <a:cubicBezTo>
                    <a:pt x="1886" y="1049"/>
                    <a:pt x="1922" y="1033"/>
                    <a:pt x="1966" y="1007"/>
                  </a:cubicBezTo>
                  <a:cubicBezTo>
                    <a:pt x="2018" y="977"/>
                    <a:pt x="2028" y="968"/>
                    <a:pt x="2028" y="968"/>
                  </a:cubicBezTo>
                  <a:close/>
                  <a:moveTo>
                    <a:pt x="1737" y="1"/>
                  </a:moveTo>
                  <a:cubicBezTo>
                    <a:pt x="1440" y="1"/>
                    <a:pt x="1199" y="241"/>
                    <a:pt x="1199" y="538"/>
                  </a:cubicBezTo>
                  <a:cubicBezTo>
                    <a:pt x="1199" y="684"/>
                    <a:pt x="1256" y="816"/>
                    <a:pt x="1351" y="912"/>
                  </a:cubicBezTo>
                  <a:cubicBezTo>
                    <a:pt x="1352" y="917"/>
                    <a:pt x="1352" y="918"/>
                    <a:pt x="1351" y="918"/>
                  </a:cubicBezTo>
                  <a:cubicBezTo>
                    <a:pt x="1342" y="923"/>
                    <a:pt x="1341" y="926"/>
                    <a:pt x="1350" y="952"/>
                  </a:cubicBezTo>
                  <a:cubicBezTo>
                    <a:pt x="1360" y="977"/>
                    <a:pt x="1399" y="1023"/>
                    <a:pt x="1408" y="1062"/>
                  </a:cubicBezTo>
                  <a:cubicBezTo>
                    <a:pt x="1418" y="1102"/>
                    <a:pt x="1540" y="1167"/>
                    <a:pt x="1565" y="1173"/>
                  </a:cubicBezTo>
                  <a:cubicBezTo>
                    <a:pt x="1590" y="1180"/>
                    <a:pt x="1628" y="1226"/>
                    <a:pt x="1648" y="1259"/>
                  </a:cubicBezTo>
                  <a:cubicBezTo>
                    <a:pt x="1670" y="1294"/>
                    <a:pt x="1737" y="1360"/>
                    <a:pt x="1741" y="1371"/>
                  </a:cubicBezTo>
                  <a:cubicBezTo>
                    <a:pt x="1744" y="1383"/>
                    <a:pt x="1722" y="1402"/>
                    <a:pt x="1705" y="1406"/>
                  </a:cubicBezTo>
                  <a:cubicBezTo>
                    <a:pt x="1687" y="1411"/>
                    <a:pt x="1660" y="1421"/>
                    <a:pt x="1647" y="1430"/>
                  </a:cubicBezTo>
                  <a:cubicBezTo>
                    <a:pt x="1645" y="1431"/>
                    <a:pt x="1643" y="1431"/>
                    <a:pt x="1642" y="1431"/>
                  </a:cubicBezTo>
                  <a:cubicBezTo>
                    <a:pt x="1631" y="1431"/>
                    <a:pt x="1623" y="1403"/>
                    <a:pt x="1622" y="1373"/>
                  </a:cubicBezTo>
                  <a:cubicBezTo>
                    <a:pt x="1620" y="1338"/>
                    <a:pt x="1590" y="1274"/>
                    <a:pt x="1556" y="1268"/>
                  </a:cubicBezTo>
                  <a:cubicBezTo>
                    <a:pt x="1553" y="1267"/>
                    <a:pt x="1551" y="1267"/>
                    <a:pt x="1548" y="1267"/>
                  </a:cubicBezTo>
                  <a:cubicBezTo>
                    <a:pt x="1520" y="1267"/>
                    <a:pt x="1509" y="1293"/>
                    <a:pt x="1519" y="1309"/>
                  </a:cubicBezTo>
                  <a:cubicBezTo>
                    <a:pt x="1527" y="1326"/>
                    <a:pt x="1553" y="1383"/>
                    <a:pt x="1561" y="1416"/>
                  </a:cubicBezTo>
                  <a:cubicBezTo>
                    <a:pt x="1568" y="1450"/>
                    <a:pt x="1567" y="1486"/>
                    <a:pt x="1578" y="1527"/>
                  </a:cubicBezTo>
                  <a:cubicBezTo>
                    <a:pt x="1590" y="1568"/>
                    <a:pt x="1612" y="1601"/>
                    <a:pt x="1628" y="1628"/>
                  </a:cubicBezTo>
                  <a:cubicBezTo>
                    <a:pt x="1642" y="1652"/>
                    <a:pt x="1653" y="1657"/>
                    <a:pt x="1658" y="1687"/>
                  </a:cubicBezTo>
                  <a:cubicBezTo>
                    <a:pt x="1664" y="1719"/>
                    <a:pt x="1634" y="1800"/>
                    <a:pt x="1616" y="1843"/>
                  </a:cubicBezTo>
                  <a:cubicBezTo>
                    <a:pt x="1599" y="1890"/>
                    <a:pt x="1577" y="1971"/>
                    <a:pt x="1551" y="2056"/>
                  </a:cubicBezTo>
                  <a:cubicBezTo>
                    <a:pt x="1526" y="2139"/>
                    <a:pt x="1447" y="2238"/>
                    <a:pt x="1437" y="2254"/>
                  </a:cubicBezTo>
                  <a:cubicBezTo>
                    <a:pt x="1428" y="2270"/>
                    <a:pt x="1408" y="2288"/>
                    <a:pt x="1384" y="2288"/>
                  </a:cubicBezTo>
                  <a:cubicBezTo>
                    <a:pt x="1361" y="2288"/>
                    <a:pt x="1360" y="2324"/>
                    <a:pt x="1338" y="2330"/>
                  </a:cubicBezTo>
                  <a:cubicBezTo>
                    <a:pt x="1316" y="2336"/>
                    <a:pt x="1320" y="2357"/>
                    <a:pt x="1316" y="2371"/>
                  </a:cubicBezTo>
                  <a:cubicBezTo>
                    <a:pt x="1312" y="2385"/>
                    <a:pt x="1258" y="2411"/>
                    <a:pt x="1223" y="2414"/>
                  </a:cubicBezTo>
                  <a:cubicBezTo>
                    <a:pt x="1188" y="2417"/>
                    <a:pt x="1151" y="2470"/>
                    <a:pt x="1132" y="2486"/>
                  </a:cubicBezTo>
                  <a:cubicBezTo>
                    <a:pt x="1116" y="2503"/>
                    <a:pt x="1094" y="2512"/>
                    <a:pt x="1060" y="2512"/>
                  </a:cubicBezTo>
                  <a:cubicBezTo>
                    <a:pt x="1058" y="2512"/>
                    <a:pt x="1055" y="2512"/>
                    <a:pt x="1052" y="2512"/>
                  </a:cubicBezTo>
                  <a:cubicBezTo>
                    <a:pt x="1052" y="2512"/>
                    <a:pt x="1051" y="2512"/>
                    <a:pt x="1050" y="2512"/>
                  </a:cubicBezTo>
                  <a:cubicBezTo>
                    <a:pt x="1014" y="2512"/>
                    <a:pt x="966" y="2542"/>
                    <a:pt x="958" y="2542"/>
                  </a:cubicBezTo>
                  <a:cubicBezTo>
                    <a:pt x="947" y="2542"/>
                    <a:pt x="936" y="2519"/>
                    <a:pt x="952" y="2512"/>
                  </a:cubicBezTo>
                  <a:cubicBezTo>
                    <a:pt x="966" y="2505"/>
                    <a:pt x="965" y="2470"/>
                    <a:pt x="950" y="2470"/>
                  </a:cubicBezTo>
                  <a:cubicBezTo>
                    <a:pt x="934" y="2470"/>
                    <a:pt x="914" y="2459"/>
                    <a:pt x="917" y="2442"/>
                  </a:cubicBezTo>
                  <a:cubicBezTo>
                    <a:pt x="918" y="2424"/>
                    <a:pt x="888" y="2398"/>
                    <a:pt x="888" y="2398"/>
                  </a:cubicBezTo>
                  <a:lnTo>
                    <a:pt x="872" y="2404"/>
                  </a:lnTo>
                  <a:cubicBezTo>
                    <a:pt x="862" y="2408"/>
                    <a:pt x="854" y="2411"/>
                    <a:pt x="849" y="2411"/>
                  </a:cubicBezTo>
                  <a:cubicBezTo>
                    <a:pt x="846" y="2411"/>
                    <a:pt x="844" y="2410"/>
                    <a:pt x="844" y="2407"/>
                  </a:cubicBezTo>
                  <a:cubicBezTo>
                    <a:pt x="844" y="2398"/>
                    <a:pt x="837" y="2379"/>
                    <a:pt x="822" y="2373"/>
                  </a:cubicBezTo>
                  <a:cubicBezTo>
                    <a:pt x="809" y="2368"/>
                    <a:pt x="768" y="2346"/>
                    <a:pt x="755" y="2341"/>
                  </a:cubicBezTo>
                  <a:cubicBezTo>
                    <a:pt x="745" y="2337"/>
                    <a:pt x="749" y="2328"/>
                    <a:pt x="745" y="2312"/>
                  </a:cubicBezTo>
                  <a:cubicBezTo>
                    <a:pt x="741" y="2298"/>
                    <a:pt x="697" y="2251"/>
                    <a:pt x="580" y="2206"/>
                  </a:cubicBezTo>
                  <a:cubicBezTo>
                    <a:pt x="556" y="2196"/>
                    <a:pt x="533" y="2192"/>
                    <a:pt x="510" y="2192"/>
                  </a:cubicBezTo>
                  <a:cubicBezTo>
                    <a:pt x="423" y="2192"/>
                    <a:pt x="345" y="2255"/>
                    <a:pt x="276" y="2311"/>
                  </a:cubicBezTo>
                  <a:cubicBezTo>
                    <a:pt x="189" y="2381"/>
                    <a:pt x="107" y="2475"/>
                    <a:pt x="116" y="2589"/>
                  </a:cubicBezTo>
                  <a:cubicBezTo>
                    <a:pt x="126" y="2701"/>
                    <a:pt x="202" y="2778"/>
                    <a:pt x="223" y="2793"/>
                  </a:cubicBezTo>
                  <a:cubicBezTo>
                    <a:pt x="245" y="2806"/>
                    <a:pt x="285" y="2854"/>
                    <a:pt x="298" y="2867"/>
                  </a:cubicBezTo>
                  <a:cubicBezTo>
                    <a:pt x="311" y="2882"/>
                    <a:pt x="333" y="2927"/>
                    <a:pt x="333" y="2927"/>
                  </a:cubicBezTo>
                  <a:cubicBezTo>
                    <a:pt x="333" y="2927"/>
                    <a:pt x="324" y="2931"/>
                    <a:pt x="321" y="2947"/>
                  </a:cubicBezTo>
                  <a:cubicBezTo>
                    <a:pt x="317" y="2963"/>
                    <a:pt x="317" y="2977"/>
                    <a:pt x="293" y="2994"/>
                  </a:cubicBezTo>
                  <a:cubicBezTo>
                    <a:pt x="270" y="3012"/>
                    <a:pt x="293" y="3080"/>
                    <a:pt x="299" y="3108"/>
                  </a:cubicBezTo>
                  <a:cubicBezTo>
                    <a:pt x="305" y="3135"/>
                    <a:pt x="272" y="3188"/>
                    <a:pt x="245" y="3229"/>
                  </a:cubicBezTo>
                  <a:cubicBezTo>
                    <a:pt x="218" y="3269"/>
                    <a:pt x="203" y="3312"/>
                    <a:pt x="226" y="3351"/>
                  </a:cubicBezTo>
                  <a:cubicBezTo>
                    <a:pt x="251" y="3393"/>
                    <a:pt x="254" y="3501"/>
                    <a:pt x="261" y="3577"/>
                  </a:cubicBezTo>
                  <a:cubicBezTo>
                    <a:pt x="270" y="3652"/>
                    <a:pt x="261" y="3883"/>
                    <a:pt x="266" y="3925"/>
                  </a:cubicBezTo>
                  <a:cubicBezTo>
                    <a:pt x="270" y="3964"/>
                    <a:pt x="282" y="4094"/>
                    <a:pt x="264" y="4123"/>
                  </a:cubicBezTo>
                  <a:cubicBezTo>
                    <a:pt x="247" y="4152"/>
                    <a:pt x="237" y="4270"/>
                    <a:pt x="238" y="4317"/>
                  </a:cubicBezTo>
                  <a:cubicBezTo>
                    <a:pt x="241" y="4363"/>
                    <a:pt x="173" y="4455"/>
                    <a:pt x="107" y="4547"/>
                  </a:cubicBezTo>
                  <a:cubicBezTo>
                    <a:pt x="40" y="4639"/>
                    <a:pt x="36" y="5001"/>
                    <a:pt x="30" y="5051"/>
                  </a:cubicBezTo>
                  <a:cubicBezTo>
                    <a:pt x="24" y="5100"/>
                    <a:pt x="28" y="5162"/>
                    <a:pt x="15" y="5188"/>
                  </a:cubicBezTo>
                  <a:cubicBezTo>
                    <a:pt x="1" y="5214"/>
                    <a:pt x="40" y="5207"/>
                    <a:pt x="40" y="5229"/>
                  </a:cubicBezTo>
                  <a:cubicBezTo>
                    <a:pt x="40" y="5250"/>
                    <a:pt x="65" y="5322"/>
                    <a:pt x="100" y="5393"/>
                  </a:cubicBezTo>
                  <a:cubicBezTo>
                    <a:pt x="135" y="5463"/>
                    <a:pt x="231" y="5540"/>
                    <a:pt x="266" y="5558"/>
                  </a:cubicBezTo>
                  <a:cubicBezTo>
                    <a:pt x="301" y="5575"/>
                    <a:pt x="317" y="5606"/>
                    <a:pt x="327" y="5645"/>
                  </a:cubicBezTo>
                  <a:cubicBezTo>
                    <a:pt x="337" y="5683"/>
                    <a:pt x="461" y="5750"/>
                    <a:pt x="489" y="5770"/>
                  </a:cubicBezTo>
                  <a:cubicBezTo>
                    <a:pt x="516" y="5789"/>
                    <a:pt x="532" y="5807"/>
                    <a:pt x="541" y="5870"/>
                  </a:cubicBezTo>
                  <a:cubicBezTo>
                    <a:pt x="551" y="5932"/>
                    <a:pt x="637" y="6081"/>
                    <a:pt x="666" y="6136"/>
                  </a:cubicBezTo>
                  <a:cubicBezTo>
                    <a:pt x="695" y="6193"/>
                    <a:pt x="758" y="6350"/>
                    <a:pt x="790" y="6388"/>
                  </a:cubicBezTo>
                  <a:cubicBezTo>
                    <a:pt x="821" y="6427"/>
                    <a:pt x="812" y="6432"/>
                    <a:pt x="795" y="6451"/>
                  </a:cubicBezTo>
                  <a:cubicBezTo>
                    <a:pt x="774" y="6471"/>
                    <a:pt x="824" y="6471"/>
                    <a:pt x="821" y="6487"/>
                  </a:cubicBezTo>
                  <a:cubicBezTo>
                    <a:pt x="819" y="6506"/>
                    <a:pt x="758" y="6605"/>
                    <a:pt x="687" y="6716"/>
                  </a:cubicBezTo>
                  <a:cubicBezTo>
                    <a:pt x="614" y="6828"/>
                    <a:pt x="646" y="6997"/>
                    <a:pt x="652" y="7026"/>
                  </a:cubicBezTo>
                  <a:cubicBezTo>
                    <a:pt x="658" y="7055"/>
                    <a:pt x="639" y="7316"/>
                    <a:pt x="628" y="7415"/>
                  </a:cubicBezTo>
                  <a:cubicBezTo>
                    <a:pt x="617" y="7516"/>
                    <a:pt x="580" y="7670"/>
                    <a:pt x="576" y="7689"/>
                  </a:cubicBezTo>
                  <a:cubicBezTo>
                    <a:pt x="573" y="7709"/>
                    <a:pt x="560" y="7727"/>
                    <a:pt x="541" y="7728"/>
                  </a:cubicBezTo>
                  <a:cubicBezTo>
                    <a:pt x="525" y="7730"/>
                    <a:pt x="502" y="7752"/>
                    <a:pt x="494" y="7782"/>
                  </a:cubicBezTo>
                  <a:cubicBezTo>
                    <a:pt x="489" y="7811"/>
                    <a:pt x="441" y="7817"/>
                    <a:pt x="401" y="7836"/>
                  </a:cubicBezTo>
                  <a:cubicBezTo>
                    <a:pt x="362" y="7855"/>
                    <a:pt x="290" y="7931"/>
                    <a:pt x="263" y="7941"/>
                  </a:cubicBezTo>
                  <a:cubicBezTo>
                    <a:pt x="235" y="7954"/>
                    <a:pt x="196" y="7974"/>
                    <a:pt x="210" y="8047"/>
                  </a:cubicBezTo>
                  <a:cubicBezTo>
                    <a:pt x="223" y="8119"/>
                    <a:pt x="531" y="8304"/>
                    <a:pt x="655" y="8406"/>
                  </a:cubicBezTo>
                  <a:cubicBezTo>
                    <a:pt x="780" y="8511"/>
                    <a:pt x="1007" y="8612"/>
                    <a:pt x="1068" y="8637"/>
                  </a:cubicBezTo>
                  <a:cubicBezTo>
                    <a:pt x="1077" y="8640"/>
                    <a:pt x="1085" y="8642"/>
                    <a:pt x="1092" y="8642"/>
                  </a:cubicBezTo>
                  <a:cubicBezTo>
                    <a:pt x="1136" y="8642"/>
                    <a:pt x="1152" y="8585"/>
                    <a:pt x="1165" y="8540"/>
                  </a:cubicBezTo>
                  <a:cubicBezTo>
                    <a:pt x="1181" y="8487"/>
                    <a:pt x="1071" y="8425"/>
                    <a:pt x="1048" y="8409"/>
                  </a:cubicBezTo>
                  <a:cubicBezTo>
                    <a:pt x="1025" y="8393"/>
                    <a:pt x="933" y="8232"/>
                    <a:pt x="910" y="8194"/>
                  </a:cubicBezTo>
                  <a:cubicBezTo>
                    <a:pt x="886" y="8155"/>
                    <a:pt x="864" y="8069"/>
                    <a:pt x="863" y="8037"/>
                  </a:cubicBezTo>
                  <a:cubicBezTo>
                    <a:pt x="860" y="8005"/>
                    <a:pt x="915" y="7926"/>
                    <a:pt x="924" y="7890"/>
                  </a:cubicBezTo>
                  <a:cubicBezTo>
                    <a:pt x="933" y="7861"/>
                    <a:pt x="894" y="7851"/>
                    <a:pt x="873" y="7851"/>
                  </a:cubicBezTo>
                  <a:cubicBezTo>
                    <a:pt x="869" y="7851"/>
                    <a:pt x="865" y="7851"/>
                    <a:pt x="863" y="7852"/>
                  </a:cubicBezTo>
                  <a:cubicBezTo>
                    <a:pt x="860" y="7853"/>
                    <a:pt x="857" y="7854"/>
                    <a:pt x="854" y="7854"/>
                  </a:cubicBezTo>
                  <a:cubicBezTo>
                    <a:pt x="845" y="7854"/>
                    <a:pt x="840" y="7844"/>
                    <a:pt x="840" y="7789"/>
                  </a:cubicBezTo>
                  <a:cubicBezTo>
                    <a:pt x="840" y="7717"/>
                    <a:pt x="902" y="7500"/>
                    <a:pt x="923" y="7449"/>
                  </a:cubicBezTo>
                  <a:cubicBezTo>
                    <a:pt x="943" y="7399"/>
                    <a:pt x="1031" y="7162"/>
                    <a:pt x="1054" y="7087"/>
                  </a:cubicBezTo>
                  <a:cubicBezTo>
                    <a:pt x="1077" y="7013"/>
                    <a:pt x="1144" y="6843"/>
                    <a:pt x="1157" y="6797"/>
                  </a:cubicBezTo>
                  <a:cubicBezTo>
                    <a:pt x="1170" y="6752"/>
                    <a:pt x="1253" y="6650"/>
                    <a:pt x="1287" y="6614"/>
                  </a:cubicBezTo>
                  <a:cubicBezTo>
                    <a:pt x="1320" y="6576"/>
                    <a:pt x="1357" y="6492"/>
                    <a:pt x="1360" y="6455"/>
                  </a:cubicBezTo>
                  <a:cubicBezTo>
                    <a:pt x="1364" y="6419"/>
                    <a:pt x="1357" y="6228"/>
                    <a:pt x="1357" y="6228"/>
                  </a:cubicBezTo>
                  <a:lnTo>
                    <a:pt x="1374" y="6228"/>
                  </a:lnTo>
                  <a:cubicBezTo>
                    <a:pt x="1390" y="6228"/>
                    <a:pt x="1435" y="6186"/>
                    <a:pt x="1444" y="6158"/>
                  </a:cubicBezTo>
                  <a:cubicBezTo>
                    <a:pt x="1454" y="6130"/>
                    <a:pt x="1485" y="6095"/>
                    <a:pt x="1521" y="6090"/>
                  </a:cubicBezTo>
                  <a:cubicBezTo>
                    <a:pt x="1522" y="6089"/>
                    <a:pt x="1523" y="6089"/>
                    <a:pt x="1524" y="6089"/>
                  </a:cubicBezTo>
                  <a:cubicBezTo>
                    <a:pt x="1556" y="6089"/>
                    <a:pt x="1548" y="6181"/>
                    <a:pt x="1548" y="6225"/>
                  </a:cubicBezTo>
                  <a:cubicBezTo>
                    <a:pt x="1548" y="6239"/>
                    <a:pt x="1553" y="6245"/>
                    <a:pt x="1562" y="6245"/>
                  </a:cubicBezTo>
                  <a:cubicBezTo>
                    <a:pt x="1580" y="6245"/>
                    <a:pt x="1611" y="6217"/>
                    <a:pt x="1623" y="6193"/>
                  </a:cubicBezTo>
                  <a:cubicBezTo>
                    <a:pt x="1642" y="6158"/>
                    <a:pt x="1938" y="6071"/>
                    <a:pt x="1963" y="6071"/>
                  </a:cubicBezTo>
                  <a:cubicBezTo>
                    <a:pt x="1986" y="6071"/>
                    <a:pt x="1977" y="6113"/>
                    <a:pt x="1969" y="6193"/>
                  </a:cubicBezTo>
                  <a:cubicBezTo>
                    <a:pt x="1963" y="6273"/>
                    <a:pt x="1995" y="6391"/>
                    <a:pt x="2014" y="6473"/>
                  </a:cubicBezTo>
                  <a:cubicBezTo>
                    <a:pt x="2030" y="6554"/>
                    <a:pt x="2191" y="6746"/>
                    <a:pt x="2224" y="6811"/>
                  </a:cubicBezTo>
                  <a:cubicBezTo>
                    <a:pt x="2257" y="6875"/>
                    <a:pt x="2441" y="7211"/>
                    <a:pt x="2465" y="7271"/>
                  </a:cubicBezTo>
                  <a:cubicBezTo>
                    <a:pt x="2492" y="7332"/>
                    <a:pt x="2503" y="7386"/>
                    <a:pt x="2493" y="7392"/>
                  </a:cubicBezTo>
                  <a:cubicBezTo>
                    <a:pt x="2484" y="7398"/>
                    <a:pt x="2471" y="7415"/>
                    <a:pt x="2471" y="7425"/>
                  </a:cubicBezTo>
                  <a:cubicBezTo>
                    <a:pt x="2471" y="7435"/>
                    <a:pt x="2464" y="7472"/>
                    <a:pt x="2419" y="7500"/>
                  </a:cubicBezTo>
                  <a:cubicBezTo>
                    <a:pt x="2375" y="7527"/>
                    <a:pt x="2379" y="7570"/>
                    <a:pt x="2381" y="7625"/>
                  </a:cubicBezTo>
                  <a:cubicBezTo>
                    <a:pt x="2384" y="7679"/>
                    <a:pt x="2309" y="7725"/>
                    <a:pt x="2277" y="7795"/>
                  </a:cubicBezTo>
                  <a:cubicBezTo>
                    <a:pt x="2244" y="7865"/>
                    <a:pt x="2527" y="7957"/>
                    <a:pt x="2633" y="7973"/>
                  </a:cubicBezTo>
                  <a:cubicBezTo>
                    <a:pt x="2738" y="7989"/>
                    <a:pt x="3118" y="8072"/>
                    <a:pt x="3290" y="8094"/>
                  </a:cubicBezTo>
                  <a:cubicBezTo>
                    <a:pt x="3303" y="8096"/>
                    <a:pt x="3315" y="8096"/>
                    <a:pt x="3326" y="8096"/>
                  </a:cubicBezTo>
                  <a:cubicBezTo>
                    <a:pt x="3466" y="8096"/>
                    <a:pt x="3489" y="7981"/>
                    <a:pt x="3488" y="7953"/>
                  </a:cubicBezTo>
                  <a:cubicBezTo>
                    <a:pt x="3485" y="7923"/>
                    <a:pt x="3197" y="7769"/>
                    <a:pt x="3117" y="7734"/>
                  </a:cubicBezTo>
                  <a:cubicBezTo>
                    <a:pt x="3036" y="7699"/>
                    <a:pt x="2948" y="7545"/>
                    <a:pt x="2933" y="7543"/>
                  </a:cubicBezTo>
                  <a:cubicBezTo>
                    <a:pt x="2920" y="7540"/>
                    <a:pt x="2886" y="7459"/>
                    <a:pt x="2899" y="7430"/>
                  </a:cubicBezTo>
                  <a:cubicBezTo>
                    <a:pt x="2912" y="7402"/>
                    <a:pt x="2889" y="7348"/>
                    <a:pt x="2852" y="7348"/>
                  </a:cubicBezTo>
                  <a:cubicBezTo>
                    <a:pt x="2851" y="7348"/>
                    <a:pt x="2849" y="7348"/>
                    <a:pt x="2847" y="7348"/>
                  </a:cubicBezTo>
                  <a:cubicBezTo>
                    <a:pt x="2822" y="7352"/>
                    <a:pt x="2808" y="7375"/>
                    <a:pt x="2796" y="7375"/>
                  </a:cubicBezTo>
                  <a:cubicBezTo>
                    <a:pt x="2788" y="7375"/>
                    <a:pt x="2781" y="7367"/>
                    <a:pt x="2773" y="7344"/>
                  </a:cubicBezTo>
                  <a:cubicBezTo>
                    <a:pt x="2749" y="7278"/>
                    <a:pt x="2672" y="6950"/>
                    <a:pt x="2646" y="6862"/>
                  </a:cubicBezTo>
                  <a:cubicBezTo>
                    <a:pt x="2618" y="6771"/>
                    <a:pt x="2534" y="6398"/>
                    <a:pt x="2487" y="6209"/>
                  </a:cubicBezTo>
                  <a:cubicBezTo>
                    <a:pt x="2441" y="6018"/>
                    <a:pt x="2436" y="5871"/>
                    <a:pt x="2451" y="5859"/>
                  </a:cubicBezTo>
                  <a:cubicBezTo>
                    <a:pt x="2464" y="5848"/>
                    <a:pt x="2474" y="5845"/>
                    <a:pt x="2480" y="5820"/>
                  </a:cubicBezTo>
                  <a:cubicBezTo>
                    <a:pt x="2486" y="5794"/>
                    <a:pt x="2406" y="5687"/>
                    <a:pt x="2372" y="5638"/>
                  </a:cubicBezTo>
                  <a:cubicBezTo>
                    <a:pt x="2339" y="5590"/>
                    <a:pt x="2084" y="5339"/>
                    <a:pt x="2050" y="5320"/>
                  </a:cubicBezTo>
                  <a:cubicBezTo>
                    <a:pt x="2017" y="5300"/>
                    <a:pt x="1925" y="5201"/>
                    <a:pt x="1913" y="5165"/>
                  </a:cubicBezTo>
                  <a:cubicBezTo>
                    <a:pt x="1902" y="5127"/>
                    <a:pt x="1787" y="5054"/>
                    <a:pt x="1758" y="5054"/>
                  </a:cubicBezTo>
                  <a:cubicBezTo>
                    <a:pt x="1758" y="5054"/>
                    <a:pt x="1758" y="5054"/>
                    <a:pt x="1757" y="5054"/>
                  </a:cubicBezTo>
                  <a:cubicBezTo>
                    <a:pt x="1756" y="5054"/>
                    <a:pt x="1755" y="5054"/>
                    <a:pt x="1754" y="5054"/>
                  </a:cubicBezTo>
                  <a:cubicBezTo>
                    <a:pt x="1728" y="5054"/>
                    <a:pt x="1699" y="5016"/>
                    <a:pt x="1622" y="4965"/>
                  </a:cubicBezTo>
                  <a:cubicBezTo>
                    <a:pt x="1542" y="4911"/>
                    <a:pt x="1457" y="4793"/>
                    <a:pt x="1453" y="4778"/>
                  </a:cubicBezTo>
                  <a:cubicBezTo>
                    <a:pt x="1450" y="4765"/>
                    <a:pt x="1478" y="4736"/>
                    <a:pt x="1498" y="4736"/>
                  </a:cubicBezTo>
                  <a:cubicBezTo>
                    <a:pt x="1517" y="4736"/>
                    <a:pt x="1565" y="4710"/>
                    <a:pt x="1572" y="4678"/>
                  </a:cubicBezTo>
                  <a:cubicBezTo>
                    <a:pt x="1581" y="4644"/>
                    <a:pt x="1498" y="4509"/>
                    <a:pt x="1501" y="4468"/>
                  </a:cubicBezTo>
                  <a:cubicBezTo>
                    <a:pt x="1505" y="4427"/>
                    <a:pt x="1460" y="4304"/>
                    <a:pt x="1454" y="4269"/>
                  </a:cubicBezTo>
                  <a:cubicBezTo>
                    <a:pt x="1447" y="4234"/>
                    <a:pt x="1402" y="3958"/>
                    <a:pt x="1406" y="3919"/>
                  </a:cubicBezTo>
                  <a:cubicBezTo>
                    <a:pt x="1409" y="3881"/>
                    <a:pt x="1409" y="3587"/>
                    <a:pt x="1431" y="3529"/>
                  </a:cubicBezTo>
                  <a:cubicBezTo>
                    <a:pt x="1451" y="3470"/>
                    <a:pt x="1422" y="3300"/>
                    <a:pt x="1427" y="3229"/>
                  </a:cubicBezTo>
                  <a:cubicBezTo>
                    <a:pt x="1431" y="3160"/>
                    <a:pt x="1374" y="3093"/>
                    <a:pt x="1368" y="3065"/>
                  </a:cubicBezTo>
                  <a:cubicBezTo>
                    <a:pt x="1363" y="3039"/>
                    <a:pt x="1363" y="3025"/>
                    <a:pt x="1425" y="2990"/>
                  </a:cubicBezTo>
                  <a:cubicBezTo>
                    <a:pt x="1488" y="2955"/>
                    <a:pt x="1542" y="2953"/>
                    <a:pt x="1575" y="2950"/>
                  </a:cubicBezTo>
                  <a:cubicBezTo>
                    <a:pt x="1609" y="2949"/>
                    <a:pt x="1575" y="2845"/>
                    <a:pt x="1575" y="2815"/>
                  </a:cubicBezTo>
                  <a:cubicBezTo>
                    <a:pt x="1575" y="2786"/>
                    <a:pt x="1581" y="2767"/>
                    <a:pt x="1612" y="2748"/>
                  </a:cubicBezTo>
                  <a:cubicBezTo>
                    <a:pt x="1644" y="2727"/>
                    <a:pt x="1669" y="2640"/>
                    <a:pt x="1701" y="2611"/>
                  </a:cubicBezTo>
                  <a:cubicBezTo>
                    <a:pt x="1731" y="2582"/>
                    <a:pt x="1801" y="2474"/>
                    <a:pt x="1845" y="2427"/>
                  </a:cubicBezTo>
                  <a:cubicBezTo>
                    <a:pt x="1887" y="2379"/>
                    <a:pt x="1896" y="2346"/>
                    <a:pt x="1909" y="2298"/>
                  </a:cubicBezTo>
                  <a:cubicBezTo>
                    <a:pt x="1923" y="2251"/>
                    <a:pt x="1958" y="2151"/>
                    <a:pt x="1976" y="2079"/>
                  </a:cubicBezTo>
                  <a:cubicBezTo>
                    <a:pt x="1993" y="2006"/>
                    <a:pt x="1993" y="1801"/>
                    <a:pt x="1993" y="1711"/>
                  </a:cubicBezTo>
                  <a:cubicBezTo>
                    <a:pt x="1993" y="1619"/>
                    <a:pt x="1963" y="1473"/>
                    <a:pt x="1963" y="1459"/>
                  </a:cubicBezTo>
                  <a:cubicBezTo>
                    <a:pt x="1963" y="1450"/>
                    <a:pt x="1978" y="1435"/>
                    <a:pt x="1984" y="1435"/>
                  </a:cubicBezTo>
                  <a:cubicBezTo>
                    <a:pt x="1985" y="1435"/>
                    <a:pt x="1986" y="1437"/>
                    <a:pt x="1986" y="1440"/>
                  </a:cubicBezTo>
                  <a:cubicBezTo>
                    <a:pt x="1983" y="1454"/>
                    <a:pt x="2001" y="1497"/>
                    <a:pt x="2024" y="1524"/>
                  </a:cubicBezTo>
                  <a:cubicBezTo>
                    <a:pt x="2049" y="1552"/>
                    <a:pt x="2088" y="1553"/>
                    <a:pt x="2098" y="1556"/>
                  </a:cubicBezTo>
                  <a:cubicBezTo>
                    <a:pt x="2108" y="1558"/>
                    <a:pt x="2143" y="1593"/>
                    <a:pt x="2167" y="1623"/>
                  </a:cubicBezTo>
                  <a:cubicBezTo>
                    <a:pt x="2190" y="1655"/>
                    <a:pt x="2225" y="1712"/>
                    <a:pt x="2242" y="1741"/>
                  </a:cubicBezTo>
                  <a:cubicBezTo>
                    <a:pt x="2261" y="1770"/>
                    <a:pt x="2318" y="1869"/>
                    <a:pt x="2342" y="1912"/>
                  </a:cubicBezTo>
                  <a:cubicBezTo>
                    <a:pt x="2365" y="1951"/>
                    <a:pt x="2462" y="2085"/>
                    <a:pt x="2506" y="2136"/>
                  </a:cubicBezTo>
                  <a:cubicBezTo>
                    <a:pt x="2551" y="2186"/>
                    <a:pt x="2669" y="2318"/>
                    <a:pt x="2694" y="2334"/>
                  </a:cubicBezTo>
                  <a:cubicBezTo>
                    <a:pt x="2720" y="2353"/>
                    <a:pt x="2796" y="2435"/>
                    <a:pt x="2825" y="2467"/>
                  </a:cubicBezTo>
                  <a:cubicBezTo>
                    <a:pt x="2854" y="2497"/>
                    <a:pt x="2984" y="2637"/>
                    <a:pt x="3054" y="2711"/>
                  </a:cubicBezTo>
                  <a:cubicBezTo>
                    <a:pt x="3124" y="2786"/>
                    <a:pt x="3233" y="2899"/>
                    <a:pt x="3249" y="2911"/>
                  </a:cubicBezTo>
                  <a:cubicBezTo>
                    <a:pt x="3265" y="2923"/>
                    <a:pt x="3302" y="2962"/>
                    <a:pt x="3299" y="2975"/>
                  </a:cubicBezTo>
                  <a:cubicBezTo>
                    <a:pt x="3294" y="2990"/>
                    <a:pt x="3299" y="2998"/>
                    <a:pt x="3300" y="3016"/>
                  </a:cubicBezTo>
                  <a:cubicBezTo>
                    <a:pt x="3302" y="3033"/>
                    <a:pt x="3318" y="3092"/>
                    <a:pt x="3329" y="3125"/>
                  </a:cubicBezTo>
                  <a:cubicBezTo>
                    <a:pt x="3341" y="3159"/>
                    <a:pt x="3369" y="3265"/>
                    <a:pt x="3369" y="3284"/>
                  </a:cubicBezTo>
                  <a:cubicBezTo>
                    <a:pt x="3369" y="3303"/>
                    <a:pt x="3342" y="3371"/>
                    <a:pt x="3318" y="3416"/>
                  </a:cubicBezTo>
                  <a:cubicBezTo>
                    <a:pt x="3291" y="3462"/>
                    <a:pt x="3307" y="3530"/>
                    <a:pt x="3307" y="3609"/>
                  </a:cubicBezTo>
                  <a:cubicBezTo>
                    <a:pt x="3307" y="3686"/>
                    <a:pt x="3412" y="3846"/>
                    <a:pt x="3428" y="3886"/>
                  </a:cubicBezTo>
                  <a:cubicBezTo>
                    <a:pt x="3444" y="3925"/>
                    <a:pt x="3436" y="4036"/>
                    <a:pt x="3422" y="4073"/>
                  </a:cubicBezTo>
                  <a:cubicBezTo>
                    <a:pt x="3409" y="4110"/>
                    <a:pt x="3436" y="4269"/>
                    <a:pt x="3431" y="4308"/>
                  </a:cubicBezTo>
                  <a:cubicBezTo>
                    <a:pt x="3425" y="4346"/>
                    <a:pt x="3436" y="4582"/>
                    <a:pt x="3438" y="4644"/>
                  </a:cubicBezTo>
                  <a:cubicBezTo>
                    <a:pt x="3440" y="4707"/>
                    <a:pt x="3329" y="4800"/>
                    <a:pt x="3313" y="4835"/>
                  </a:cubicBezTo>
                  <a:cubicBezTo>
                    <a:pt x="3297" y="4870"/>
                    <a:pt x="3335" y="4888"/>
                    <a:pt x="3377" y="4917"/>
                  </a:cubicBezTo>
                  <a:cubicBezTo>
                    <a:pt x="3409" y="4938"/>
                    <a:pt x="3481" y="4950"/>
                    <a:pt x="3536" y="4950"/>
                  </a:cubicBezTo>
                  <a:cubicBezTo>
                    <a:pt x="3556" y="4950"/>
                    <a:pt x="3575" y="4948"/>
                    <a:pt x="3587" y="4945"/>
                  </a:cubicBezTo>
                  <a:cubicBezTo>
                    <a:pt x="3628" y="4931"/>
                    <a:pt x="3715" y="4895"/>
                    <a:pt x="3738" y="4895"/>
                  </a:cubicBezTo>
                  <a:cubicBezTo>
                    <a:pt x="3740" y="4895"/>
                    <a:pt x="3742" y="4896"/>
                    <a:pt x="3743" y="4896"/>
                  </a:cubicBezTo>
                  <a:cubicBezTo>
                    <a:pt x="3753" y="4907"/>
                    <a:pt x="3746" y="4939"/>
                    <a:pt x="3718" y="4974"/>
                  </a:cubicBezTo>
                  <a:cubicBezTo>
                    <a:pt x="3690" y="5009"/>
                    <a:pt x="3696" y="5102"/>
                    <a:pt x="3696" y="5137"/>
                  </a:cubicBezTo>
                  <a:cubicBezTo>
                    <a:pt x="3696" y="5173"/>
                    <a:pt x="3714" y="5265"/>
                    <a:pt x="3705" y="5294"/>
                  </a:cubicBezTo>
                  <a:cubicBezTo>
                    <a:pt x="3698" y="5323"/>
                    <a:pt x="3676" y="5447"/>
                    <a:pt x="3699" y="5475"/>
                  </a:cubicBezTo>
                  <a:cubicBezTo>
                    <a:pt x="3724" y="5505"/>
                    <a:pt x="3690" y="5626"/>
                    <a:pt x="3692" y="5669"/>
                  </a:cubicBezTo>
                  <a:cubicBezTo>
                    <a:pt x="3693" y="5712"/>
                    <a:pt x="3667" y="5801"/>
                    <a:pt x="3654" y="5827"/>
                  </a:cubicBezTo>
                  <a:cubicBezTo>
                    <a:pt x="3639" y="5852"/>
                    <a:pt x="3651" y="5887"/>
                    <a:pt x="3651" y="5915"/>
                  </a:cubicBezTo>
                  <a:cubicBezTo>
                    <a:pt x="3651" y="5942"/>
                    <a:pt x="3626" y="5983"/>
                    <a:pt x="3605" y="6036"/>
                  </a:cubicBezTo>
                  <a:cubicBezTo>
                    <a:pt x="3583" y="6090"/>
                    <a:pt x="3535" y="6193"/>
                    <a:pt x="3511" y="6237"/>
                  </a:cubicBezTo>
                  <a:cubicBezTo>
                    <a:pt x="3488" y="6282"/>
                    <a:pt x="3449" y="6462"/>
                    <a:pt x="3449" y="6462"/>
                  </a:cubicBezTo>
                  <a:lnTo>
                    <a:pt x="3443" y="6461"/>
                  </a:lnTo>
                  <a:cubicBezTo>
                    <a:pt x="3441" y="6460"/>
                    <a:pt x="3440" y="6460"/>
                    <a:pt x="3439" y="6460"/>
                  </a:cubicBezTo>
                  <a:cubicBezTo>
                    <a:pt x="3433" y="6460"/>
                    <a:pt x="3428" y="6465"/>
                    <a:pt x="3428" y="6477"/>
                  </a:cubicBezTo>
                  <a:cubicBezTo>
                    <a:pt x="3428" y="6489"/>
                    <a:pt x="3418" y="6498"/>
                    <a:pt x="3411" y="6498"/>
                  </a:cubicBezTo>
                  <a:cubicBezTo>
                    <a:pt x="3408" y="6498"/>
                    <a:pt x="3405" y="6497"/>
                    <a:pt x="3403" y="6494"/>
                  </a:cubicBezTo>
                  <a:cubicBezTo>
                    <a:pt x="3401" y="6492"/>
                    <a:pt x="3397" y="6491"/>
                    <a:pt x="3392" y="6491"/>
                  </a:cubicBezTo>
                  <a:cubicBezTo>
                    <a:pt x="3385" y="6491"/>
                    <a:pt x="3375" y="6493"/>
                    <a:pt x="3361" y="6493"/>
                  </a:cubicBezTo>
                  <a:cubicBezTo>
                    <a:pt x="3336" y="6493"/>
                    <a:pt x="3341" y="6527"/>
                    <a:pt x="3347" y="6545"/>
                  </a:cubicBezTo>
                  <a:cubicBezTo>
                    <a:pt x="3352" y="6564"/>
                    <a:pt x="3329" y="6589"/>
                    <a:pt x="3319" y="6608"/>
                  </a:cubicBezTo>
                  <a:cubicBezTo>
                    <a:pt x="3317" y="6612"/>
                    <a:pt x="3314" y="6613"/>
                    <a:pt x="3310" y="6613"/>
                  </a:cubicBezTo>
                  <a:cubicBezTo>
                    <a:pt x="3292" y="6613"/>
                    <a:pt x="3257" y="6588"/>
                    <a:pt x="3243" y="6585"/>
                  </a:cubicBezTo>
                  <a:cubicBezTo>
                    <a:pt x="3242" y="6585"/>
                    <a:pt x="3241" y="6584"/>
                    <a:pt x="3240" y="6584"/>
                  </a:cubicBezTo>
                  <a:cubicBezTo>
                    <a:pt x="3225" y="6584"/>
                    <a:pt x="3218" y="6603"/>
                    <a:pt x="3197" y="6612"/>
                  </a:cubicBezTo>
                  <a:cubicBezTo>
                    <a:pt x="3172" y="6621"/>
                    <a:pt x="3143" y="6717"/>
                    <a:pt x="3143" y="6735"/>
                  </a:cubicBezTo>
                  <a:cubicBezTo>
                    <a:pt x="3143" y="6754"/>
                    <a:pt x="3121" y="6777"/>
                    <a:pt x="3099" y="6786"/>
                  </a:cubicBezTo>
                  <a:cubicBezTo>
                    <a:pt x="3077" y="6796"/>
                    <a:pt x="3001" y="6821"/>
                    <a:pt x="2975" y="6840"/>
                  </a:cubicBezTo>
                  <a:cubicBezTo>
                    <a:pt x="2950" y="6856"/>
                    <a:pt x="2869" y="6862"/>
                    <a:pt x="2800" y="6869"/>
                  </a:cubicBezTo>
                  <a:cubicBezTo>
                    <a:pt x="2732" y="6873"/>
                    <a:pt x="2714" y="6971"/>
                    <a:pt x="2732" y="6997"/>
                  </a:cubicBezTo>
                  <a:cubicBezTo>
                    <a:pt x="2749" y="7022"/>
                    <a:pt x="2882" y="7070"/>
                    <a:pt x="2942" y="7079"/>
                  </a:cubicBezTo>
                  <a:cubicBezTo>
                    <a:pt x="2975" y="7084"/>
                    <a:pt x="3039" y="7087"/>
                    <a:pt x="3096" y="7087"/>
                  </a:cubicBezTo>
                  <a:cubicBezTo>
                    <a:pt x="3144" y="7087"/>
                    <a:pt x="3187" y="7085"/>
                    <a:pt x="3202" y="7082"/>
                  </a:cubicBezTo>
                  <a:cubicBezTo>
                    <a:pt x="3214" y="7079"/>
                    <a:pt x="3230" y="7078"/>
                    <a:pt x="3246" y="7078"/>
                  </a:cubicBezTo>
                  <a:cubicBezTo>
                    <a:pt x="3277" y="7078"/>
                    <a:pt x="3313" y="7083"/>
                    <a:pt x="3334" y="7096"/>
                  </a:cubicBezTo>
                  <a:cubicBezTo>
                    <a:pt x="3362" y="7117"/>
                    <a:pt x="3428" y="7137"/>
                    <a:pt x="3513" y="7137"/>
                  </a:cubicBezTo>
                  <a:cubicBezTo>
                    <a:pt x="3519" y="7137"/>
                    <a:pt x="3525" y="7137"/>
                    <a:pt x="3530" y="7137"/>
                  </a:cubicBezTo>
                  <a:cubicBezTo>
                    <a:pt x="3625" y="7132"/>
                    <a:pt x="3655" y="7070"/>
                    <a:pt x="3661" y="7042"/>
                  </a:cubicBezTo>
                  <a:cubicBezTo>
                    <a:pt x="3667" y="7015"/>
                    <a:pt x="3609" y="6873"/>
                    <a:pt x="3609" y="6873"/>
                  </a:cubicBezTo>
                  <a:lnTo>
                    <a:pt x="3599" y="6848"/>
                  </a:lnTo>
                  <a:cubicBezTo>
                    <a:pt x="3588" y="6824"/>
                    <a:pt x="3621" y="6742"/>
                    <a:pt x="3622" y="6729"/>
                  </a:cubicBezTo>
                  <a:cubicBezTo>
                    <a:pt x="3625" y="6716"/>
                    <a:pt x="3645" y="6685"/>
                    <a:pt x="3658" y="6678"/>
                  </a:cubicBezTo>
                  <a:cubicBezTo>
                    <a:pt x="3673" y="6671"/>
                    <a:pt x="3657" y="6653"/>
                    <a:pt x="3658" y="6647"/>
                  </a:cubicBezTo>
                  <a:cubicBezTo>
                    <a:pt x="3661" y="6642"/>
                    <a:pt x="3702" y="6620"/>
                    <a:pt x="3747" y="6596"/>
                  </a:cubicBezTo>
                  <a:cubicBezTo>
                    <a:pt x="3792" y="6573"/>
                    <a:pt x="3890" y="6473"/>
                    <a:pt x="3931" y="6385"/>
                  </a:cubicBezTo>
                  <a:cubicBezTo>
                    <a:pt x="3972" y="6298"/>
                    <a:pt x="3980" y="6199"/>
                    <a:pt x="3980" y="6177"/>
                  </a:cubicBezTo>
                  <a:cubicBezTo>
                    <a:pt x="3980" y="6155"/>
                    <a:pt x="4027" y="6071"/>
                    <a:pt x="4033" y="6057"/>
                  </a:cubicBezTo>
                  <a:cubicBezTo>
                    <a:pt x="4036" y="6050"/>
                    <a:pt x="4039" y="6043"/>
                    <a:pt x="4041" y="6043"/>
                  </a:cubicBezTo>
                  <a:cubicBezTo>
                    <a:pt x="4042" y="6043"/>
                    <a:pt x="4043" y="6047"/>
                    <a:pt x="4044" y="6056"/>
                  </a:cubicBezTo>
                  <a:cubicBezTo>
                    <a:pt x="4046" y="6078"/>
                    <a:pt x="4088" y="6130"/>
                    <a:pt x="4109" y="6178"/>
                  </a:cubicBezTo>
                  <a:cubicBezTo>
                    <a:pt x="4130" y="6228"/>
                    <a:pt x="4199" y="6395"/>
                    <a:pt x="4229" y="6464"/>
                  </a:cubicBezTo>
                  <a:cubicBezTo>
                    <a:pt x="4261" y="6532"/>
                    <a:pt x="4257" y="6567"/>
                    <a:pt x="4253" y="6589"/>
                  </a:cubicBezTo>
                  <a:cubicBezTo>
                    <a:pt x="4248" y="6611"/>
                    <a:pt x="4291" y="6612"/>
                    <a:pt x="4291" y="6639"/>
                  </a:cubicBezTo>
                  <a:cubicBezTo>
                    <a:pt x="4291" y="6663"/>
                    <a:pt x="4339" y="6773"/>
                    <a:pt x="4365" y="6803"/>
                  </a:cubicBezTo>
                  <a:cubicBezTo>
                    <a:pt x="4390" y="6835"/>
                    <a:pt x="4400" y="6942"/>
                    <a:pt x="4401" y="6996"/>
                  </a:cubicBezTo>
                  <a:cubicBezTo>
                    <a:pt x="4403" y="7048"/>
                    <a:pt x="4417" y="7146"/>
                    <a:pt x="4422" y="7191"/>
                  </a:cubicBezTo>
                  <a:cubicBezTo>
                    <a:pt x="4425" y="7234"/>
                    <a:pt x="4455" y="7411"/>
                    <a:pt x="4460" y="7438"/>
                  </a:cubicBezTo>
                  <a:cubicBezTo>
                    <a:pt x="4464" y="7465"/>
                    <a:pt x="4464" y="7468"/>
                    <a:pt x="4452" y="7472"/>
                  </a:cubicBezTo>
                  <a:cubicBezTo>
                    <a:pt x="4441" y="7476"/>
                    <a:pt x="4446" y="7510"/>
                    <a:pt x="4446" y="7524"/>
                  </a:cubicBezTo>
                  <a:cubicBezTo>
                    <a:pt x="4446" y="7540"/>
                    <a:pt x="4444" y="7549"/>
                    <a:pt x="4433" y="7568"/>
                  </a:cubicBezTo>
                  <a:cubicBezTo>
                    <a:pt x="4423" y="7584"/>
                    <a:pt x="4422" y="7661"/>
                    <a:pt x="4412" y="7671"/>
                  </a:cubicBezTo>
                  <a:cubicBezTo>
                    <a:pt x="4401" y="7680"/>
                    <a:pt x="4372" y="7718"/>
                    <a:pt x="4349" y="7741"/>
                  </a:cubicBezTo>
                  <a:cubicBezTo>
                    <a:pt x="4326" y="7765"/>
                    <a:pt x="4347" y="7803"/>
                    <a:pt x="4345" y="7832"/>
                  </a:cubicBezTo>
                  <a:cubicBezTo>
                    <a:pt x="4343" y="7861"/>
                    <a:pt x="4289" y="7925"/>
                    <a:pt x="4269" y="7937"/>
                  </a:cubicBezTo>
                  <a:cubicBezTo>
                    <a:pt x="4248" y="7948"/>
                    <a:pt x="4240" y="8036"/>
                    <a:pt x="4240" y="8055"/>
                  </a:cubicBezTo>
                  <a:cubicBezTo>
                    <a:pt x="4240" y="8075"/>
                    <a:pt x="4203" y="8101"/>
                    <a:pt x="4177" y="8136"/>
                  </a:cubicBezTo>
                  <a:cubicBezTo>
                    <a:pt x="4152" y="8171"/>
                    <a:pt x="4075" y="8269"/>
                    <a:pt x="4074" y="8340"/>
                  </a:cubicBezTo>
                  <a:cubicBezTo>
                    <a:pt x="4071" y="8413"/>
                    <a:pt x="4149" y="8458"/>
                    <a:pt x="4253" y="8461"/>
                  </a:cubicBezTo>
                  <a:cubicBezTo>
                    <a:pt x="4256" y="8461"/>
                    <a:pt x="4260" y="8461"/>
                    <a:pt x="4264" y="8461"/>
                  </a:cubicBezTo>
                  <a:cubicBezTo>
                    <a:pt x="4362" y="8461"/>
                    <a:pt x="4434" y="8405"/>
                    <a:pt x="4502" y="8356"/>
                  </a:cubicBezTo>
                  <a:cubicBezTo>
                    <a:pt x="4572" y="8305"/>
                    <a:pt x="4639" y="8129"/>
                    <a:pt x="4649" y="8106"/>
                  </a:cubicBezTo>
                  <a:cubicBezTo>
                    <a:pt x="4661" y="8084"/>
                    <a:pt x="4680" y="8039"/>
                    <a:pt x="4736" y="7996"/>
                  </a:cubicBezTo>
                  <a:cubicBezTo>
                    <a:pt x="4793" y="7956"/>
                    <a:pt x="4862" y="7867"/>
                    <a:pt x="4865" y="7775"/>
                  </a:cubicBezTo>
                  <a:cubicBezTo>
                    <a:pt x="4866" y="7682"/>
                    <a:pt x="4745" y="7638"/>
                    <a:pt x="4739" y="7638"/>
                  </a:cubicBezTo>
                  <a:cubicBezTo>
                    <a:pt x="4733" y="7638"/>
                    <a:pt x="4704" y="7632"/>
                    <a:pt x="4713" y="7618"/>
                  </a:cubicBezTo>
                  <a:cubicBezTo>
                    <a:pt x="4723" y="7604"/>
                    <a:pt x="4716" y="7571"/>
                    <a:pt x="4717" y="7548"/>
                  </a:cubicBezTo>
                  <a:cubicBezTo>
                    <a:pt x="4719" y="7524"/>
                    <a:pt x="4731" y="7513"/>
                    <a:pt x="4739" y="7501"/>
                  </a:cubicBezTo>
                  <a:cubicBezTo>
                    <a:pt x="4749" y="7489"/>
                    <a:pt x="4731" y="7469"/>
                    <a:pt x="4731" y="7469"/>
                  </a:cubicBezTo>
                  <a:cubicBezTo>
                    <a:pt x="4731" y="7469"/>
                    <a:pt x="4732" y="7452"/>
                    <a:pt x="4747" y="7417"/>
                  </a:cubicBezTo>
                  <a:cubicBezTo>
                    <a:pt x="4763" y="7382"/>
                    <a:pt x="4809" y="7189"/>
                    <a:pt x="4835" y="7089"/>
                  </a:cubicBezTo>
                  <a:cubicBezTo>
                    <a:pt x="4860" y="6987"/>
                    <a:pt x="4841" y="6940"/>
                    <a:pt x="4818" y="6883"/>
                  </a:cubicBezTo>
                  <a:cubicBezTo>
                    <a:pt x="4795" y="6827"/>
                    <a:pt x="4719" y="6576"/>
                    <a:pt x="4712" y="6535"/>
                  </a:cubicBezTo>
                  <a:cubicBezTo>
                    <a:pt x="4704" y="6494"/>
                    <a:pt x="4709" y="6449"/>
                    <a:pt x="4712" y="6432"/>
                  </a:cubicBezTo>
                  <a:cubicBezTo>
                    <a:pt x="4716" y="6414"/>
                    <a:pt x="4745" y="6363"/>
                    <a:pt x="4774" y="6308"/>
                  </a:cubicBezTo>
                  <a:cubicBezTo>
                    <a:pt x="4803" y="6254"/>
                    <a:pt x="4809" y="6030"/>
                    <a:pt x="4833" y="5983"/>
                  </a:cubicBezTo>
                  <a:cubicBezTo>
                    <a:pt x="4857" y="5937"/>
                    <a:pt x="4793" y="5769"/>
                    <a:pt x="4790" y="5762"/>
                  </a:cubicBezTo>
                  <a:cubicBezTo>
                    <a:pt x="4789" y="5756"/>
                    <a:pt x="4768" y="5743"/>
                    <a:pt x="4789" y="5712"/>
                  </a:cubicBezTo>
                  <a:cubicBezTo>
                    <a:pt x="4808" y="5680"/>
                    <a:pt x="4824" y="5635"/>
                    <a:pt x="4818" y="5616"/>
                  </a:cubicBezTo>
                  <a:cubicBezTo>
                    <a:pt x="4812" y="5596"/>
                    <a:pt x="4822" y="5583"/>
                    <a:pt x="4844" y="5571"/>
                  </a:cubicBezTo>
                  <a:cubicBezTo>
                    <a:pt x="4866" y="5559"/>
                    <a:pt x="4872" y="5492"/>
                    <a:pt x="4900" y="5357"/>
                  </a:cubicBezTo>
                  <a:cubicBezTo>
                    <a:pt x="4926" y="5218"/>
                    <a:pt x="4857" y="5060"/>
                    <a:pt x="4856" y="4988"/>
                  </a:cubicBezTo>
                  <a:cubicBezTo>
                    <a:pt x="4853" y="4918"/>
                    <a:pt x="4792" y="4831"/>
                    <a:pt x="4757" y="4760"/>
                  </a:cubicBezTo>
                  <a:cubicBezTo>
                    <a:pt x="4722" y="4690"/>
                    <a:pt x="4637" y="4643"/>
                    <a:pt x="4631" y="4640"/>
                  </a:cubicBezTo>
                  <a:cubicBezTo>
                    <a:pt x="4624" y="4639"/>
                    <a:pt x="4620" y="4576"/>
                    <a:pt x="4637" y="4573"/>
                  </a:cubicBezTo>
                  <a:cubicBezTo>
                    <a:pt x="4653" y="4569"/>
                    <a:pt x="4731" y="4499"/>
                    <a:pt x="4765" y="4446"/>
                  </a:cubicBezTo>
                  <a:cubicBezTo>
                    <a:pt x="4800" y="4394"/>
                    <a:pt x="4704" y="4327"/>
                    <a:pt x="4697" y="4318"/>
                  </a:cubicBezTo>
                  <a:cubicBezTo>
                    <a:pt x="4690" y="4311"/>
                    <a:pt x="4678" y="4280"/>
                    <a:pt x="4685" y="4237"/>
                  </a:cubicBezTo>
                  <a:cubicBezTo>
                    <a:pt x="4694" y="4194"/>
                    <a:pt x="4637" y="4154"/>
                    <a:pt x="4637" y="4138"/>
                  </a:cubicBezTo>
                  <a:cubicBezTo>
                    <a:pt x="4637" y="4122"/>
                    <a:pt x="4662" y="3982"/>
                    <a:pt x="4672" y="3904"/>
                  </a:cubicBezTo>
                  <a:cubicBezTo>
                    <a:pt x="4681" y="3829"/>
                    <a:pt x="4633" y="3766"/>
                    <a:pt x="4633" y="3766"/>
                  </a:cubicBezTo>
                  <a:cubicBezTo>
                    <a:pt x="4633" y="3766"/>
                    <a:pt x="4627" y="3724"/>
                    <a:pt x="4639" y="3692"/>
                  </a:cubicBezTo>
                  <a:cubicBezTo>
                    <a:pt x="4650" y="3661"/>
                    <a:pt x="4661" y="3542"/>
                    <a:pt x="4662" y="3504"/>
                  </a:cubicBezTo>
                  <a:cubicBezTo>
                    <a:pt x="4665" y="3467"/>
                    <a:pt x="4562" y="3317"/>
                    <a:pt x="4547" y="3317"/>
                  </a:cubicBezTo>
                  <a:cubicBezTo>
                    <a:pt x="4531" y="3317"/>
                    <a:pt x="4500" y="3243"/>
                    <a:pt x="4496" y="3199"/>
                  </a:cubicBezTo>
                  <a:cubicBezTo>
                    <a:pt x="4492" y="3157"/>
                    <a:pt x="4398" y="3068"/>
                    <a:pt x="4377" y="3042"/>
                  </a:cubicBezTo>
                  <a:cubicBezTo>
                    <a:pt x="4355" y="3014"/>
                    <a:pt x="4259" y="2876"/>
                    <a:pt x="4259" y="2876"/>
                  </a:cubicBezTo>
                  <a:cubicBezTo>
                    <a:pt x="4259" y="2876"/>
                    <a:pt x="4261" y="2857"/>
                    <a:pt x="4288" y="2835"/>
                  </a:cubicBezTo>
                  <a:cubicBezTo>
                    <a:pt x="4312" y="2812"/>
                    <a:pt x="4337" y="2700"/>
                    <a:pt x="4346" y="2612"/>
                  </a:cubicBezTo>
                  <a:cubicBezTo>
                    <a:pt x="4353" y="2525"/>
                    <a:pt x="4331" y="2449"/>
                    <a:pt x="4183" y="2334"/>
                  </a:cubicBezTo>
                  <a:cubicBezTo>
                    <a:pt x="4103" y="2273"/>
                    <a:pt x="4001" y="2257"/>
                    <a:pt x="3917" y="2257"/>
                  </a:cubicBezTo>
                  <a:cubicBezTo>
                    <a:pt x="3844" y="2257"/>
                    <a:pt x="3785" y="2269"/>
                    <a:pt x="3768" y="2273"/>
                  </a:cubicBezTo>
                  <a:cubicBezTo>
                    <a:pt x="3728" y="2283"/>
                    <a:pt x="3740" y="2324"/>
                    <a:pt x="3717" y="2344"/>
                  </a:cubicBezTo>
                  <a:cubicBezTo>
                    <a:pt x="3693" y="2363"/>
                    <a:pt x="3674" y="2384"/>
                    <a:pt x="3651" y="2414"/>
                  </a:cubicBezTo>
                  <a:cubicBezTo>
                    <a:pt x="3626" y="2446"/>
                    <a:pt x="3619" y="2470"/>
                    <a:pt x="3618" y="2483"/>
                  </a:cubicBezTo>
                  <a:cubicBezTo>
                    <a:pt x="3615" y="2496"/>
                    <a:pt x="3570" y="2510"/>
                    <a:pt x="3539" y="2522"/>
                  </a:cubicBezTo>
                  <a:cubicBezTo>
                    <a:pt x="3516" y="2531"/>
                    <a:pt x="3509" y="2547"/>
                    <a:pt x="3496" y="2547"/>
                  </a:cubicBezTo>
                  <a:cubicBezTo>
                    <a:pt x="3492" y="2547"/>
                    <a:pt x="3488" y="2545"/>
                    <a:pt x="3482" y="2541"/>
                  </a:cubicBezTo>
                  <a:cubicBezTo>
                    <a:pt x="3459" y="2525"/>
                    <a:pt x="3383" y="2493"/>
                    <a:pt x="3367" y="2483"/>
                  </a:cubicBezTo>
                  <a:cubicBezTo>
                    <a:pt x="3352" y="2473"/>
                    <a:pt x="3309" y="2420"/>
                    <a:pt x="3248" y="2368"/>
                  </a:cubicBezTo>
                  <a:cubicBezTo>
                    <a:pt x="3188" y="2315"/>
                    <a:pt x="3039" y="2226"/>
                    <a:pt x="3031" y="2215"/>
                  </a:cubicBezTo>
                  <a:cubicBezTo>
                    <a:pt x="3019" y="2205"/>
                    <a:pt x="2966" y="2121"/>
                    <a:pt x="2927" y="2056"/>
                  </a:cubicBezTo>
                  <a:cubicBezTo>
                    <a:pt x="2889" y="1989"/>
                    <a:pt x="2690" y="1843"/>
                    <a:pt x="2650" y="1818"/>
                  </a:cubicBezTo>
                  <a:cubicBezTo>
                    <a:pt x="2611" y="1794"/>
                    <a:pt x="2409" y="1609"/>
                    <a:pt x="2365" y="1568"/>
                  </a:cubicBezTo>
                  <a:cubicBezTo>
                    <a:pt x="2323" y="1527"/>
                    <a:pt x="2242" y="1444"/>
                    <a:pt x="2222" y="1444"/>
                  </a:cubicBezTo>
                  <a:cubicBezTo>
                    <a:pt x="2203" y="1444"/>
                    <a:pt x="2186" y="1405"/>
                    <a:pt x="2178" y="1373"/>
                  </a:cubicBezTo>
                  <a:cubicBezTo>
                    <a:pt x="2170" y="1342"/>
                    <a:pt x="2094" y="1188"/>
                    <a:pt x="2087" y="1182"/>
                  </a:cubicBezTo>
                  <a:cubicBezTo>
                    <a:pt x="2078" y="1176"/>
                    <a:pt x="2082" y="1022"/>
                    <a:pt x="2082" y="1003"/>
                  </a:cubicBezTo>
                  <a:cubicBezTo>
                    <a:pt x="2082" y="991"/>
                    <a:pt x="2084" y="971"/>
                    <a:pt x="2087" y="947"/>
                  </a:cubicBezTo>
                  <a:cubicBezTo>
                    <a:pt x="2202" y="848"/>
                    <a:pt x="2275" y="703"/>
                    <a:pt x="2275" y="538"/>
                  </a:cubicBezTo>
                  <a:cubicBezTo>
                    <a:pt x="2275" y="241"/>
                    <a:pt x="2034" y="1"/>
                    <a:pt x="17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6"/>
            <p:cNvSpPr/>
            <p:nvPr/>
          </p:nvSpPr>
          <p:spPr>
            <a:xfrm>
              <a:off x="2085300" y="539500"/>
              <a:ext cx="260700" cy="260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7"/>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Transformations</a:t>
            </a:r>
            <a:endParaRPr/>
          </a:p>
        </p:txBody>
      </p:sp>
      <p:grpSp>
        <p:nvGrpSpPr>
          <p:cNvPr id="526" name="Google Shape;526;p47"/>
          <p:cNvGrpSpPr/>
          <p:nvPr/>
        </p:nvGrpSpPr>
        <p:grpSpPr>
          <a:xfrm>
            <a:off x="713239" y="3233130"/>
            <a:ext cx="972431" cy="1376282"/>
            <a:chOff x="713213" y="3721957"/>
            <a:chExt cx="627011" cy="887408"/>
          </a:xfrm>
        </p:grpSpPr>
        <p:sp>
          <p:nvSpPr>
            <p:cNvPr id="527" name="Google Shape;527;p47"/>
            <p:cNvSpPr/>
            <p:nvPr/>
          </p:nvSpPr>
          <p:spPr>
            <a:xfrm flipH="1">
              <a:off x="713213" y="3721957"/>
              <a:ext cx="522491" cy="887408"/>
            </a:xfrm>
            <a:custGeom>
              <a:rect b="b" l="l" r="r" t="t"/>
              <a:pathLst>
                <a:path extrusionOk="0" h="7480" w="4404">
                  <a:moveTo>
                    <a:pt x="2655" y="1"/>
                  </a:moveTo>
                  <a:cubicBezTo>
                    <a:pt x="2558" y="1"/>
                    <a:pt x="2458" y="45"/>
                    <a:pt x="2374" y="120"/>
                  </a:cubicBezTo>
                  <a:cubicBezTo>
                    <a:pt x="2244" y="238"/>
                    <a:pt x="2233" y="496"/>
                    <a:pt x="2234" y="519"/>
                  </a:cubicBezTo>
                  <a:cubicBezTo>
                    <a:pt x="2236" y="539"/>
                    <a:pt x="2233" y="544"/>
                    <a:pt x="2223" y="544"/>
                  </a:cubicBezTo>
                  <a:cubicBezTo>
                    <a:pt x="2220" y="544"/>
                    <a:pt x="2216" y="543"/>
                    <a:pt x="2212" y="543"/>
                  </a:cubicBezTo>
                  <a:cubicBezTo>
                    <a:pt x="2209" y="542"/>
                    <a:pt x="2205" y="541"/>
                    <a:pt x="2201" y="541"/>
                  </a:cubicBezTo>
                  <a:cubicBezTo>
                    <a:pt x="2186" y="541"/>
                    <a:pt x="2168" y="550"/>
                    <a:pt x="2160" y="578"/>
                  </a:cubicBezTo>
                  <a:cubicBezTo>
                    <a:pt x="2151" y="613"/>
                    <a:pt x="2167" y="658"/>
                    <a:pt x="2182" y="678"/>
                  </a:cubicBezTo>
                  <a:cubicBezTo>
                    <a:pt x="2198" y="699"/>
                    <a:pt x="2204" y="787"/>
                    <a:pt x="2231" y="820"/>
                  </a:cubicBezTo>
                  <a:cubicBezTo>
                    <a:pt x="2248" y="839"/>
                    <a:pt x="2262" y="846"/>
                    <a:pt x="2273" y="846"/>
                  </a:cubicBezTo>
                  <a:cubicBezTo>
                    <a:pt x="2281" y="846"/>
                    <a:pt x="2288" y="843"/>
                    <a:pt x="2294" y="838"/>
                  </a:cubicBezTo>
                  <a:cubicBezTo>
                    <a:pt x="2300" y="834"/>
                    <a:pt x="2304" y="832"/>
                    <a:pt x="2306" y="832"/>
                  </a:cubicBezTo>
                  <a:cubicBezTo>
                    <a:pt x="2310" y="832"/>
                    <a:pt x="2309" y="838"/>
                    <a:pt x="2307" y="847"/>
                  </a:cubicBezTo>
                  <a:cubicBezTo>
                    <a:pt x="2306" y="863"/>
                    <a:pt x="2314" y="894"/>
                    <a:pt x="2317" y="962"/>
                  </a:cubicBezTo>
                  <a:cubicBezTo>
                    <a:pt x="2319" y="1029"/>
                    <a:pt x="2330" y="1053"/>
                    <a:pt x="2320" y="1057"/>
                  </a:cubicBezTo>
                  <a:cubicBezTo>
                    <a:pt x="2311" y="1060"/>
                    <a:pt x="2276" y="1072"/>
                    <a:pt x="2246" y="1086"/>
                  </a:cubicBezTo>
                  <a:cubicBezTo>
                    <a:pt x="2217" y="1101"/>
                    <a:pt x="2097" y="1140"/>
                    <a:pt x="2058" y="1144"/>
                  </a:cubicBezTo>
                  <a:cubicBezTo>
                    <a:pt x="2019" y="1147"/>
                    <a:pt x="1987" y="1184"/>
                    <a:pt x="1987" y="1198"/>
                  </a:cubicBezTo>
                  <a:cubicBezTo>
                    <a:pt x="1987" y="1213"/>
                    <a:pt x="1972" y="1217"/>
                    <a:pt x="1944" y="1232"/>
                  </a:cubicBezTo>
                  <a:cubicBezTo>
                    <a:pt x="1917" y="1246"/>
                    <a:pt x="1895" y="1265"/>
                    <a:pt x="1889" y="1278"/>
                  </a:cubicBezTo>
                  <a:cubicBezTo>
                    <a:pt x="1885" y="1291"/>
                    <a:pt x="1845" y="1312"/>
                    <a:pt x="1704" y="1379"/>
                  </a:cubicBezTo>
                  <a:cubicBezTo>
                    <a:pt x="1561" y="1446"/>
                    <a:pt x="1462" y="1624"/>
                    <a:pt x="1440" y="1679"/>
                  </a:cubicBezTo>
                  <a:cubicBezTo>
                    <a:pt x="1418" y="1736"/>
                    <a:pt x="1356" y="2010"/>
                    <a:pt x="1356" y="2031"/>
                  </a:cubicBezTo>
                  <a:cubicBezTo>
                    <a:pt x="1356" y="2055"/>
                    <a:pt x="1351" y="2077"/>
                    <a:pt x="1328" y="2109"/>
                  </a:cubicBezTo>
                  <a:cubicBezTo>
                    <a:pt x="1306" y="2141"/>
                    <a:pt x="1239" y="2237"/>
                    <a:pt x="1201" y="2308"/>
                  </a:cubicBezTo>
                  <a:cubicBezTo>
                    <a:pt x="1164" y="2378"/>
                    <a:pt x="1057" y="2729"/>
                    <a:pt x="1057" y="2754"/>
                  </a:cubicBezTo>
                  <a:cubicBezTo>
                    <a:pt x="1057" y="2777"/>
                    <a:pt x="1022" y="2853"/>
                    <a:pt x="964" y="2907"/>
                  </a:cubicBezTo>
                  <a:cubicBezTo>
                    <a:pt x="907" y="2961"/>
                    <a:pt x="796" y="3176"/>
                    <a:pt x="757" y="3251"/>
                  </a:cubicBezTo>
                  <a:cubicBezTo>
                    <a:pt x="718" y="3326"/>
                    <a:pt x="601" y="3616"/>
                    <a:pt x="569" y="3692"/>
                  </a:cubicBezTo>
                  <a:cubicBezTo>
                    <a:pt x="537" y="3766"/>
                    <a:pt x="311" y="4351"/>
                    <a:pt x="301" y="4410"/>
                  </a:cubicBezTo>
                  <a:cubicBezTo>
                    <a:pt x="290" y="4469"/>
                    <a:pt x="244" y="4597"/>
                    <a:pt x="220" y="4658"/>
                  </a:cubicBezTo>
                  <a:cubicBezTo>
                    <a:pt x="196" y="4719"/>
                    <a:pt x="163" y="4868"/>
                    <a:pt x="160" y="4900"/>
                  </a:cubicBezTo>
                  <a:cubicBezTo>
                    <a:pt x="158" y="4932"/>
                    <a:pt x="131" y="5018"/>
                    <a:pt x="106" y="5057"/>
                  </a:cubicBezTo>
                  <a:cubicBezTo>
                    <a:pt x="83" y="5096"/>
                    <a:pt x="84" y="5153"/>
                    <a:pt x="74" y="5176"/>
                  </a:cubicBezTo>
                  <a:cubicBezTo>
                    <a:pt x="65" y="5198"/>
                    <a:pt x="43" y="5292"/>
                    <a:pt x="43" y="5316"/>
                  </a:cubicBezTo>
                  <a:cubicBezTo>
                    <a:pt x="43" y="5340"/>
                    <a:pt x="5" y="5377"/>
                    <a:pt x="1" y="5404"/>
                  </a:cubicBezTo>
                  <a:cubicBezTo>
                    <a:pt x="0" y="5413"/>
                    <a:pt x="8" y="5416"/>
                    <a:pt x="20" y="5416"/>
                  </a:cubicBezTo>
                  <a:cubicBezTo>
                    <a:pt x="42" y="5416"/>
                    <a:pt x="77" y="5403"/>
                    <a:pt x="84" y="5389"/>
                  </a:cubicBezTo>
                  <a:cubicBezTo>
                    <a:pt x="94" y="5370"/>
                    <a:pt x="119" y="5342"/>
                    <a:pt x="129" y="5342"/>
                  </a:cubicBezTo>
                  <a:cubicBezTo>
                    <a:pt x="130" y="5342"/>
                    <a:pt x="132" y="5343"/>
                    <a:pt x="132" y="5345"/>
                  </a:cubicBezTo>
                  <a:cubicBezTo>
                    <a:pt x="136" y="5356"/>
                    <a:pt x="136" y="5362"/>
                    <a:pt x="152" y="5362"/>
                  </a:cubicBezTo>
                  <a:cubicBezTo>
                    <a:pt x="157" y="5362"/>
                    <a:pt x="163" y="5361"/>
                    <a:pt x="172" y="5360"/>
                  </a:cubicBezTo>
                  <a:cubicBezTo>
                    <a:pt x="207" y="5357"/>
                    <a:pt x="257" y="5219"/>
                    <a:pt x="257" y="5200"/>
                  </a:cubicBezTo>
                  <a:cubicBezTo>
                    <a:pt x="257" y="5181"/>
                    <a:pt x="271" y="5187"/>
                    <a:pt x="285" y="5179"/>
                  </a:cubicBezTo>
                  <a:cubicBezTo>
                    <a:pt x="300" y="5172"/>
                    <a:pt x="317" y="5109"/>
                    <a:pt x="316" y="5067"/>
                  </a:cubicBezTo>
                  <a:cubicBezTo>
                    <a:pt x="314" y="5026"/>
                    <a:pt x="329" y="4981"/>
                    <a:pt x="343" y="4961"/>
                  </a:cubicBezTo>
                  <a:cubicBezTo>
                    <a:pt x="358" y="4940"/>
                    <a:pt x="368" y="4908"/>
                    <a:pt x="375" y="4892"/>
                  </a:cubicBezTo>
                  <a:cubicBezTo>
                    <a:pt x="383" y="4875"/>
                    <a:pt x="384" y="4866"/>
                    <a:pt x="419" y="4863"/>
                  </a:cubicBezTo>
                  <a:cubicBezTo>
                    <a:pt x="449" y="4860"/>
                    <a:pt x="468" y="4850"/>
                    <a:pt x="485" y="4850"/>
                  </a:cubicBezTo>
                  <a:cubicBezTo>
                    <a:pt x="488" y="4850"/>
                    <a:pt x="492" y="4851"/>
                    <a:pt x="495" y="4852"/>
                  </a:cubicBezTo>
                  <a:cubicBezTo>
                    <a:pt x="512" y="4857"/>
                    <a:pt x="504" y="4885"/>
                    <a:pt x="523" y="4927"/>
                  </a:cubicBezTo>
                  <a:cubicBezTo>
                    <a:pt x="542" y="4971"/>
                    <a:pt x="537" y="4981"/>
                    <a:pt x="565" y="5007"/>
                  </a:cubicBezTo>
                  <a:cubicBezTo>
                    <a:pt x="580" y="5021"/>
                    <a:pt x="598" y="5026"/>
                    <a:pt x="615" y="5026"/>
                  </a:cubicBezTo>
                  <a:cubicBezTo>
                    <a:pt x="633" y="5026"/>
                    <a:pt x="650" y="5021"/>
                    <a:pt x="664" y="5016"/>
                  </a:cubicBezTo>
                  <a:cubicBezTo>
                    <a:pt x="695" y="5005"/>
                    <a:pt x="657" y="4946"/>
                    <a:pt x="648" y="4930"/>
                  </a:cubicBezTo>
                  <a:cubicBezTo>
                    <a:pt x="638" y="4913"/>
                    <a:pt x="611" y="4827"/>
                    <a:pt x="611" y="4806"/>
                  </a:cubicBezTo>
                  <a:cubicBezTo>
                    <a:pt x="611" y="4786"/>
                    <a:pt x="614" y="4745"/>
                    <a:pt x="614" y="4726"/>
                  </a:cubicBezTo>
                  <a:cubicBezTo>
                    <a:pt x="614" y="4707"/>
                    <a:pt x="610" y="4624"/>
                    <a:pt x="588" y="4578"/>
                  </a:cubicBezTo>
                  <a:cubicBezTo>
                    <a:pt x="566" y="4531"/>
                    <a:pt x="540" y="4471"/>
                    <a:pt x="537" y="4458"/>
                  </a:cubicBezTo>
                  <a:cubicBezTo>
                    <a:pt x="536" y="4445"/>
                    <a:pt x="582" y="4385"/>
                    <a:pt x="635" y="4307"/>
                  </a:cubicBezTo>
                  <a:cubicBezTo>
                    <a:pt x="687" y="4228"/>
                    <a:pt x="728" y="4141"/>
                    <a:pt x="829" y="3986"/>
                  </a:cubicBezTo>
                  <a:cubicBezTo>
                    <a:pt x="929" y="3832"/>
                    <a:pt x="996" y="3746"/>
                    <a:pt x="1107" y="3632"/>
                  </a:cubicBezTo>
                  <a:cubicBezTo>
                    <a:pt x="1216" y="3519"/>
                    <a:pt x="1299" y="3335"/>
                    <a:pt x="1335" y="3262"/>
                  </a:cubicBezTo>
                  <a:cubicBezTo>
                    <a:pt x="1373" y="3190"/>
                    <a:pt x="1392" y="3067"/>
                    <a:pt x="1392" y="3041"/>
                  </a:cubicBezTo>
                  <a:cubicBezTo>
                    <a:pt x="1392" y="3015"/>
                    <a:pt x="1435" y="2942"/>
                    <a:pt x="1469" y="2907"/>
                  </a:cubicBezTo>
                  <a:cubicBezTo>
                    <a:pt x="1506" y="2871"/>
                    <a:pt x="1574" y="2675"/>
                    <a:pt x="1621" y="2569"/>
                  </a:cubicBezTo>
                  <a:cubicBezTo>
                    <a:pt x="1668" y="2463"/>
                    <a:pt x="1748" y="2285"/>
                    <a:pt x="1767" y="2235"/>
                  </a:cubicBezTo>
                  <a:cubicBezTo>
                    <a:pt x="1785" y="2187"/>
                    <a:pt x="1863" y="2098"/>
                    <a:pt x="1871" y="2098"/>
                  </a:cubicBezTo>
                  <a:cubicBezTo>
                    <a:pt x="1871" y="2098"/>
                    <a:pt x="1872" y="2098"/>
                    <a:pt x="1872" y="2098"/>
                  </a:cubicBezTo>
                  <a:cubicBezTo>
                    <a:pt x="1872" y="2110"/>
                    <a:pt x="1861" y="2149"/>
                    <a:pt x="1854" y="2176"/>
                  </a:cubicBezTo>
                  <a:cubicBezTo>
                    <a:pt x="1847" y="2202"/>
                    <a:pt x="1815" y="2260"/>
                    <a:pt x="1788" y="2337"/>
                  </a:cubicBezTo>
                  <a:cubicBezTo>
                    <a:pt x="1764" y="2413"/>
                    <a:pt x="1787" y="2509"/>
                    <a:pt x="1812" y="2610"/>
                  </a:cubicBezTo>
                  <a:cubicBezTo>
                    <a:pt x="1835" y="2710"/>
                    <a:pt x="2004" y="2766"/>
                    <a:pt x="2052" y="2795"/>
                  </a:cubicBezTo>
                  <a:cubicBezTo>
                    <a:pt x="2100" y="2822"/>
                    <a:pt x="2191" y="2808"/>
                    <a:pt x="2224" y="2818"/>
                  </a:cubicBezTo>
                  <a:cubicBezTo>
                    <a:pt x="2258" y="2830"/>
                    <a:pt x="2386" y="2898"/>
                    <a:pt x="2386" y="2898"/>
                  </a:cubicBezTo>
                  <a:cubicBezTo>
                    <a:pt x="2386" y="2898"/>
                    <a:pt x="2392" y="2914"/>
                    <a:pt x="2358" y="2938"/>
                  </a:cubicBezTo>
                  <a:cubicBezTo>
                    <a:pt x="2325" y="2962"/>
                    <a:pt x="2227" y="3016"/>
                    <a:pt x="2173" y="3031"/>
                  </a:cubicBezTo>
                  <a:cubicBezTo>
                    <a:pt x="2119" y="3047"/>
                    <a:pt x="2093" y="3169"/>
                    <a:pt x="2090" y="3194"/>
                  </a:cubicBezTo>
                  <a:cubicBezTo>
                    <a:pt x="2086" y="3217"/>
                    <a:pt x="2020" y="3290"/>
                    <a:pt x="1968" y="3297"/>
                  </a:cubicBezTo>
                  <a:cubicBezTo>
                    <a:pt x="1915" y="3305"/>
                    <a:pt x="1853" y="3437"/>
                    <a:pt x="1848" y="3462"/>
                  </a:cubicBezTo>
                  <a:cubicBezTo>
                    <a:pt x="1845" y="3487"/>
                    <a:pt x="1638" y="3557"/>
                    <a:pt x="1606" y="3560"/>
                  </a:cubicBezTo>
                  <a:cubicBezTo>
                    <a:pt x="1574" y="3561"/>
                    <a:pt x="1528" y="3662"/>
                    <a:pt x="1516" y="3688"/>
                  </a:cubicBezTo>
                  <a:cubicBezTo>
                    <a:pt x="1506" y="3714"/>
                    <a:pt x="1362" y="3753"/>
                    <a:pt x="1362" y="3753"/>
                  </a:cubicBezTo>
                  <a:cubicBezTo>
                    <a:pt x="1318" y="3759"/>
                    <a:pt x="1363" y="3911"/>
                    <a:pt x="1365" y="3938"/>
                  </a:cubicBezTo>
                  <a:cubicBezTo>
                    <a:pt x="1367" y="3966"/>
                    <a:pt x="1373" y="4021"/>
                    <a:pt x="1384" y="4036"/>
                  </a:cubicBezTo>
                  <a:cubicBezTo>
                    <a:pt x="1395" y="4049"/>
                    <a:pt x="1437" y="4173"/>
                    <a:pt x="1437" y="4209"/>
                  </a:cubicBezTo>
                  <a:cubicBezTo>
                    <a:pt x="1439" y="4244"/>
                    <a:pt x="1547" y="4342"/>
                    <a:pt x="1548" y="4367"/>
                  </a:cubicBezTo>
                  <a:cubicBezTo>
                    <a:pt x="1550" y="4391"/>
                    <a:pt x="1525" y="4438"/>
                    <a:pt x="1506" y="4457"/>
                  </a:cubicBezTo>
                  <a:cubicBezTo>
                    <a:pt x="1487" y="4476"/>
                    <a:pt x="1478" y="4541"/>
                    <a:pt x="1478" y="4557"/>
                  </a:cubicBezTo>
                  <a:cubicBezTo>
                    <a:pt x="1478" y="4573"/>
                    <a:pt x="1449" y="4619"/>
                    <a:pt x="1413" y="4667"/>
                  </a:cubicBezTo>
                  <a:cubicBezTo>
                    <a:pt x="1375" y="4713"/>
                    <a:pt x="1346" y="4779"/>
                    <a:pt x="1325" y="4834"/>
                  </a:cubicBezTo>
                  <a:cubicBezTo>
                    <a:pt x="1305" y="4889"/>
                    <a:pt x="1321" y="4962"/>
                    <a:pt x="1328" y="5019"/>
                  </a:cubicBezTo>
                  <a:cubicBezTo>
                    <a:pt x="1335" y="5074"/>
                    <a:pt x="1379" y="5192"/>
                    <a:pt x="1389" y="5209"/>
                  </a:cubicBezTo>
                  <a:cubicBezTo>
                    <a:pt x="1400" y="5225"/>
                    <a:pt x="1420" y="5284"/>
                    <a:pt x="1426" y="5322"/>
                  </a:cubicBezTo>
                  <a:cubicBezTo>
                    <a:pt x="1432" y="5360"/>
                    <a:pt x="1477" y="5474"/>
                    <a:pt x="1500" y="5548"/>
                  </a:cubicBezTo>
                  <a:cubicBezTo>
                    <a:pt x="1522" y="5622"/>
                    <a:pt x="1640" y="5822"/>
                    <a:pt x="1670" y="5864"/>
                  </a:cubicBezTo>
                  <a:cubicBezTo>
                    <a:pt x="1700" y="5908"/>
                    <a:pt x="1765" y="5999"/>
                    <a:pt x="1771" y="6018"/>
                  </a:cubicBezTo>
                  <a:cubicBezTo>
                    <a:pt x="1778" y="6039"/>
                    <a:pt x="1774" y="6039"/>
                    <a:pt x="1767" y="6058"/>
                  </a:cubicBezTo>
                  <a:cubicBezTo>
                    <a:pt x="1759" y="6077"/>
                    <a:pt x="1855" y="6174"/>
                    <a:pt x="1869" y="6192"/>
                  </a:cubicBezTo>
                  <a:cubicBezTo>
                    <a:pt x="1882" y="6208"/>
                    <a:pt x="1904" y="6234"/>
                    <a:pt x="1920" y="6262"/>
                  </a:cubicBezTo>
                  <a:cubicBezTo>
                    <a:pt x="1937" y="6289"/>
                    <a:pt x="2052" y="6483"/>
                    <a:pt x="2073" y="6527"/>
                  </a:cubicBezTo>
                  <a:cubicBezTo>
                    <a:pt x="2093" y="6569"/>
                    <a:pt x="2121" y="6632"/>
                    <a:pt x="2118" y="6645"/>
                  </a:cubicBezTo>
                  <a:cubicBezTo>
                    <a:pt x="2113" y="6656"/>
                    <a:pt x="2113" y="6686"/>
                    <a:pt x="2129" y="6713"/>
                  </a:cubicBezTo>
                  <a:cubicBezTo>
                    <a:pt x="2144" y="6741"/>
                    <a:pt x="2119" y="6753"/>
                    <a:pt x="2106" y="6764"/>
                  </a:cubicBezTo>
                  <a:cubicBezTo>
                    <a:pt x="2093" y="6776"/>
                    <a:pt x="2106" y="6809"/>
                    <a:pt x="2103" y="6837"/>
                  </a:cubicBezTo>
                  <a:cubicBezTo>
                    <a:pt x="2102" y="6865"/>
                    <a:pt x="2081" y="6892"/>
                    <a:pt x="2058" y="6901"/>
                  </a:cubicBezTo>
                  <a:cubicBezTo>
                    <a:pt x="2035" y="6911"/>
                    <a:pt x="2026" y="6935"/>
                    <a:pt x="2020" y="6955"/>
                  </a:cubicBezTo>
                  <a:cubicBezTo>
                    <a:pt x="2014" y="6975"/>
                    <a:pt x="1972" y="7022"/>
                    <a:pt x="1953" y="7031"/>
                  </a:cubicBezTo>
                  <a:cubicBezTo>
                    <a:pt x="1933" y="7040"/>
                    <a:pt x="1851" y="7137"/>
                    <a:pt x="1832" y="7160"/>
                  </a:cubicBezTo>
                  <a:cubicBezTo>
                    <a:pt x="1812" y="7184"/>
                    <a:pt x="1720" y="7222"/>
                    <a:pt x="1691" y="7226"/>
                  </a:cubicBezTo>
                  <a:cubicBezTo>
                    <a:pt x="1660" y="7230"/>
                    <a:pt x="1608" y="7264"/>
                    <a:pt x="1603" y="7274"/>
                  </a:cubicBezTo>
                  <a:cubicBezTo>
                    <a:pt x="1598" y="7283"/>
                    <a:pt x="1567" y="7306"/>
                    <a:pt x="1545" y="7313"/>
                  </a:cubicBezTo>
                  <a:cubicBezTo>
                    <a:pt x="1522" y="7321"/>
                    <a:pt x="1528" y="7389"/>
                    <a:pt x="1539" y="7440"/>
                  </a:cubicBezTo>
                  <a:cubicBezTo>
                    <a:pt x="1547" y="7474"/>
                    <a:pt x="1700" y="7479"/>
                    <a:pt x="1824" y="7479"/>
                  </a:cubicBezTo>
                  <a:cubicBezTo>
                    <a:pt x="1884" y="7479"/>
                    <a:pt x="1938" y="7478"/>
                    <a:pt x="1964" y="7478"/>
                  </a:cubicBezTo>
                  <a:cubicBezTo>
                    <a:pt x="1968" y="7478"/>
                    <a:pt x="1971" y="7478"/>
                    <a:pt x="1973" y="7478"/>
                  </a:cubicBezTo>
                  <a:cubicBezTo>
                    <a:pt x="1974" y="7478"/>
                    <a:pt x="1975" y="7478"/>
                    <a:pt x="1976" y="7478"/>
                  </a:cubicBezTo>
                  <a:cubicBezTo>
                    <a:pt x="2039" y="7478"/>
                    <a:pt x="2334" y="7386"/>
                    <a:pt x="2392" y="7369"/>
                  </a:cubicBezTo>
                  <a:cubicBezTo>
                    <a:pt x="2448" y="7350"/>
                    <a:pt x="2700" y="7254"/>
                    <a:pt x="2839" y="7191"/>
                  </a:cubicBezTo>
                  <a:cubicBezTo>
                    <a:pt x="2977" y="7127"/>
                    <a:pt x="3054" y="7005"/>
                    <a:pt x="3066" y="6975"/>
                  </a:cubicBezTo>
                  <a:cubicBezTo>
                    <a:pt x="3078" y="6946"/>
                    <a:pt x="3022" y="6926"/>
                    <a:pt x="3022" y="6916"/>
                  </a:cubicBezTo>
                  <a:cubicBezTo>
                    <a:pt x="3022" y="6906"/>
                    <a:pt x="2989" y="6821"/>
                    <a:pt x="2973" y="6817"/>
                  </a:cubicBezTo>
                  <a:cubicBezTo>
                    <a:pt x="2955" y="6812"/>
                    <a:pt x="2947" y="6801"/>
                    <a:pt x="2941" y="6774"/>
                  </a:cubicBezTo>
                  <a:cubicBezTo>
                    <a:pt x="2935" y="6748"/>
                    <a:pt x="2872" y="6707"/>
                    <a:pt x="2869" y="6697"/>
                  </a:cubicBezTo>
                  <a:cubicBezTo>
                    <a:pt x="2866" y="6689"/>
                    <a:pt x="2836" y="6646"/>
                    <a:pt x="2820" y="6646"/>
                  </a:cubicBezTo>
                  <a:cubicBezTo>
                    <a:pt x="2805" y="6646"/>
                    <a:pt x="2748" y="6540"/>
                    <a:pt x="2753" y="6515"/>
                  </a:cubicBezTo>
                  <a:cubicBezTo>
                    <a:pt x="2756" y="6491"/>
                    <a:pt x="2732" y="6451"/>
                    <a:pt x="2717" y="6451"/>
                  </a:cubicBezTo>
                  <a:cubicBezTo>
                    <a:pt x="2717" y="6451"/>
                    <a:pt x="2717" y="6451"/>
                    <a:pt x="2716" y="6451"/>
                  </a:cubicBezTo>
                  <a:cubicBezTo>
                    <a:pt x="2700" y="6453"/>
                    <a:pt x="2676" y="6502"/>
                    <a:pt x="2665" y="6506"/>
                  </a:cubicBezTo>
                  <a:cubicBezTo>
                    <a:pt x="2664" y="6507"/>
                    <a:pt x="2663" y="6507"/>
                    <a:pt x="2662" y="6507"/>
                  </a:cubicBezTo>
                  <a:cubicBezTo>
                    <a:pt x="2648" y="6507"/>
                    <a:pt x="2618" y="6493"/>
                    <a:pt x="2609" y="6474"/>
                  </a:cubicBezTo>
                  <a:cubicBezTo>
                    <a:pt x="2597" y="6455"/>
                    <a:pt x="2575" y="6428"/>
                    <a:pt x="2559" y="6403"/>
                  </a:cubicBezTo>
                  <a:cubicBezTo>
                    <a:pt x="2542" y="6377"/>
                    <a:pt x="2451" y="6227"/>
                    <a:pt x="2447" y="6184"/>
                  </a:cubicBezTo>
                  <a:cubicBezTo>
                    <a:pt x="2443" y="6142"/>
                    <a:pt x="2320" y="5912"/>
                    <a:pt x="2309" y="5882"/>
                  </a:cubicBezTo>
                  <a:cubicBezTo>
                    <a:pt x="2297" y="5849"/>
                    <a:pt x="2271" y="5784"/>
                    <a:pt x="2271" y="5784"/>
                  </a:cubicBezTo>
                  <a:cubicBezTo>
                    <a:pt x="2271" y="5784"/>
                    <a:pt x="2260" y="5710"/>
                    <a:pt x="2256" y="5643"/>
                  </a:cubicBezTo>
                  <a:cubicBezTo>
                    <a:pt x="2253" y="5576"/>
                    <a:pt x="2170" y="5382"/>
                    <a:pt x="2170" y="5382"/>
                  </a:cubicBezTo>
                  <a:cubicBezTo>
                    <a:pt x="2170" y="5382"/>
                    <a:pt x="2170" y="5380"/>
                    <a:pt x="2171" y="5380"/>
                  </a:cubicBezTo>
                  <a:cubicBezTo>
                    <a:pt x="2173" y="5380"/>
                    <a:pt x="2177" y="5382"/>
                    <a:pt x="2185" y="5391"/>
                  </a:cubicBezTo>
                  <a:cubicBezTo>
                    <a:pt x="2199" y="5408"/>
                    <a:pt x="2256" y="5444"/>
                    <a:pt x="2322" y="5498"/>
                  </a:cubicBezTo>
                  <a:cubicBezTo>
                    <a:pt x="2360" y="5530"/>
                    <a:pt x="2393" y="5537"/>
                    <a:pt x="2419" y="5537"/>
                  </a:cubicBezTo>
                  <a:cubicBezTo>
                    <a:pt x="2436" y="5537"/>
                    <a:pt x="2451" y="5534"/>
                    <a:pt x="2463" y="5533"/>
                  </a:cubicBezTo>
                  <a:cubicBezTo>
                    <a:pt x="2491" y="5531"/>
                    <a:pt x="2492" y="5498"/>
                    <a:pt x="2508" y="5498"/>
                  </a:cubicBezTo>
                  <a:cubicBezTo>
                    <a:pt x="2509" y="5498"/>
                    <a:pt x="2509" y="5498"/>
                    <a:pt x="2510" y="5498"/>
                  </a:cubicBezTo>
                  <a:cubicBezTo>
                    <a:pt x="2526" y="5500"/>
                    <a:pt x="2673" y="5546"/>
                    <a:pt x="2703" y="5554"/>
                  </a:cubicBezTo>
                  <a:cubicBezTo>
                    <a:pt x="2735" y="5562"/>
                    <a:pt x="2772" y="5571"/>
                    <a:pt x="2775" y="5584"/>
                  </a:cubicBezTo>
                  <a:cubicBezTo>
                    <a:pt x="2776" y="5595"/>
                    <a:pt x="2779" y="5596"/>
                    <a:pt x="2787" y="5596"/>
                  </a:cubicBezTo>
                  <a:cubicBezTo>
                    <a:pt x="2790" y="5596"/>
                    <a:pt x="2794" y="5596"/>
                    <a:pt x="2799" y="5596"/>
                  </a:cubicBezTo>
                  <a:cubicBezTo>
                    <a:pt x="2817" y="5596"/>
                    <a:pt x="2901" y="5606"/>
                    <a:pt x="2948" y="5608"/>
                  </a:cubicBezTo>
                  <a:cubicBezTo>
                    <a:pt x="2996" y="5611"/>
                    <a:pt x="3072" y="5656"/>
                    <a:pt x="3101" y="5662"/>
                  </a:cubicBezTo>
                  <a:cubicBezTo>
                    <a:pt x="3132" y="5669"/>
                    <a:pt x="3158" y="5697"/>
                    <a:pt x="3158" y="5708"/>
                  </a:cubicBezTo>
                  <a:cubicBezTo>
                    <a:pt x="3158" y="5720"/>
                    <a:pt x="3184" y="5747"/>
                    <a:pt x="3194" y="5762"/>
                  </a:cubicBezTo>
                  <a:cubicBezTo>
                    <a:pt x="3206" y="5778"/>
                    <a:pt x="3201" y="5790"/>
                    <a:pt x="3190" y="5807"/>
                  </a:cubicBezTo>
                  <a:cubicBezTo>
                    <a:pt x="3180" y="5825"/>
                    <a:pt x="3239" y="5880"/>
                    <a:pt x="3263" y="5912"/>
                  </a:cubicBezTo>
                  <a:cubicBezTo>
                    <a:pt x="3286" y="5944"/>
                    <a:pt x="3296" y="5983"/>
                    <a:pt x="3292" y="5998"/>
                  </a:cubicBezTo>
                  <a:cubicBezTo>
                    <a:pt x="3287" y="6014"/>
                    <a:pt x="3290" y="6027"/>
                    <a:pt x="3292" y="6052"/>
                  </a:cubicBezTo>
                  <a:cubicBezTo>
                    <a:pt x="3293" y="6077"/>
                    <a:pt x="3312" y="6148"/>
                    <a:pt x="3306" y="6182"/>
                  </a:cubicBezTo>
                  <a:cubicBezTo>
                    <a:pt x="3302" y="6215"/>
                    <a:pt x="3306" y="6321"/>
                    <a:pt x="3306" y="6351"/>
                  </a:cubicBezTo>
                  <a:cubicBezTo>
                    <a:pt x="3306" y="6380"/>
                    <a:pt x="3308" y="6410"/>
                    <a:pt x="3295" y="6431"/>
                  </a:cubicBezTo>
                  <a:cubicBezTo>
                    <a:pt x="3282" y="6451"/>
                    <a:pt x="3247" y="6533"/>
                    <a:pt x="3255" y="6656"/>
                  </a:cubicBezTo>
                  <a:cubicBezTo>
                    <a:pt x="3262" y="6755"/>
                    <a:pt x="3347" y="6793"/>
                    <a:pt x="3454" y="6793"/>
                  </a:cubicBezTo>
                  <a:cubicBezTo>
                    <a:pt x="3482" y="6793"/>
                    <a:pt x="3511" y="6791"/>
                    <a:pt x="3541" y="6786"/>
                  </a:cubicBezTo>
                  <a:cubicBezTo>
                    <a:pt x="3687" y="6761"/>
                    <a:pt x="3860" y="6547"/>
                    <a:pt x="3925" y="6422"/>
                  </a:cubicBezTo>
                  <a:cubicBezTo>
                    <a:pt x="3991" y="6297"/>
                    <a:pt x="3998" y="6152"/>
                    <a:pt x="3991" y="6115"/>
                  </a:cubicBezTo>
                  <a:cubicBezTo>
                    <a:pt x="3985" y="6075"/>
                    <a:pt x="3982" y="5986"/>
                    <a:pt x="3990" y="5935"/>
                  </a:cubicBezTo>
                  <a:cubicBezTo>
                    <a:pt x="3998" y="5884"/>
                    <a:pt x="4041" y="5790"/>
                    <a:pt x="4073" y="5726"/>
                  </a:cubicBezTo>
                  <a:cubicBezTo>
                    <a:pt x="4103" y="5660"/>
                    <a:pt x="4126" y="5522"/>
                    <a:pt x="4115" y="5439"/>
                  </a:cubicBezTo>
                  <a:cubicBezTo>
                    <a:pt x="4102" y="5356"/>
                    <a:pt x="4022" y="5309"/>
                    <a:pt x="3952" y="5281"/>
                  </a:cubicBezTo>
                  <a:cubicBezTo>
                    <a:pt x="3913" y="5265"/>
                    <a:pt x="3854" y="5261"/>
                    <a:pt x="3806" y="5261"/>
                  </a:cubicBezTo>
                  <a:cubicBezTo>
                    <a:pt x="3768" y="5261"/>
                    <a:pt x="3737" y="5263"/>
                    <a:pt x="3729" y="5265"/>
                  </a:cubicBezTo>
                  <a:cubicBezTo>
                    <a:pt x="3727" y="5266"/>
                    <a:pt x="3726" y="5266"/>
                    <a:pt x="3724" y="5266"/>
                  </a:cubicBezTo>
                  <a:cubicBezTo>
                    <a:pt x="3705" y="5266"/>
                    <a:pt x="3684" y="5242"/>
                    <a:pt x="3665" y="5219"/>
                  </a:cubicBezTo>
                  <a:cubicBezTo>
                    <a:pt x="3644" y="5194"/>
                    <a:pt x="3608" y="5174"/>
                    <a:pt x="3574" y="5169"/>
                  </a:cubicBezTo>
                  <a:cubicBezTo>
                    <a:pt x="3574" y="5169"/>
                    <a:pt x="3573" y="5169"/>
                    <a:pt x="3572" y="5169"/>
                  </a:cubicBezTo>
                  <a:cubicBezTo>
                    <a:pt x="3541" y="5169"/>
                    <a:pt x="3525" y="5244"/>
                    <a:pt x="3526" y="5249"/>
                  </a:cubicBezTo>
                  <a:cubicBezTo>
                    <a:pt x="3528" y="5255"/>
                    <a:pt x="3490" y="5252"/>
                    <a:pt x="3461" y="5254"/>
                  </a:cubicBezTo>
                  <a:cubicBezTo>
                    <a:pt x="3460" y="5254"/>
                    <a:pt x="3460" y="5254"/>
                    <a:pt x="3460" y="5254"/>
                  </a:cubicBezTo>
                  <a:cubicBezTo>
                    <a:pt x="3428" y="5254"/>
                    <a:pt x="3289" y="5194"/>
                    <a:pt x="3257" y="5174"/>
                  </a:cubicBezTo>
                  <a:cubicBezTo>
                    <a:pt x="3233" y="5158"/>
                    <a:pt x="3195" y="5156"/>
                    <a:pt x="3174" y="5156"/>
                  </a:cubicBezTo>
                  <a:cubicBezTo>
                    <a:pt x="3168" y="5156"/>
                    <a:pt x="3163" y="5156"/>
                    <a:pt x="3161" y="5156"/>
                  </a:cubicBezTo>
                  <a:cubicBezTo>
                    <a:pt x="3148" y="5156"/>
                    <a:pt x="3056" y="5093"/>
                    <a:pt x="3035" y="5079"/>
                  </a:cubicBezTo>
                  <a:cubicBezTo>
                    <a:pt x="3015" y="5064"/>
                    <a:pt x="2976" y="5074"/>
                    <a:pt x="2957" y="5066"/>
                  </a:cubicBezTo>
                  <a:cubicBezTo>
                    <a:pt x="2936" y="5057"/>
                    <a:pt x="2922" y="5032"/>
                    <a:pt x="2936" y="5024"/>
                  </a:cubicBezTo>
                  <a:cubicBezTo>
                    <a:pt x="2952" y="5016"/>
                    <a:pt x="3126" y="4818"/>
                    <a:pt x="3164" y="4786"/>
                  </a:cubicBezTo>
                  <a:cubicBezTo>
                    <a:pt x="3203" y="4754"/>
                    <a:pt x="3317" y="4630"/>
                    <a:pt x="3338" y="4603"/>
                  </a:cubicBezTo>
                  <a:cubicBezTo>
                    <a:pt x="3362" y="4576"/>
                    <a:pt x="3525" y="4429"/>
                    <a:pt x="3579" y="4383"/>
                  </a:cubicBezTo>
                  <a:cubicBezTo>
                    <a:pt x="3634" y="4336"/>
                    <a:pt x="3762" y="4145"/>
                    <a:pt x="3783" y="4113"/>
                  </a:cubicBezTo>
                  <a:cubicBezTo>
                    <a:pt x="3803" y="4082"/>
                    <a:pt x="3888" y="3997"/>
                    <a:pt x="3928" y="3954"/>
                  </a:cubicBezTo>
                  <a:cubicBezTo>
                    <a:pt x="3968" y="3914"/>
                    <a:pt x="4055" y="3768"/>
                    <a:pt x="4092" y="3667"/>
                  </a:cubicBezTo>
                  <a:cubicBezTo>
                    <a:pt x="4128" y="3565"/>
                    <a:pt x="4154" y="3357"/>
                    <a:pt x="4154" y="3342"/>
                  </a:cubicBezTo>
                  <a:cubicBezTo>
                    <a:pt x="4154" y="3329"/>
                    <a:pt x="4157" y="3316"/>
                    <a:pt x="4191" y="3308"/>
                  </a:cubicBezTo>
                  <a:cubicBezTo>
                    <a:pt x="4226" y="3299"/>
                    <a:pt x="4250" y="3278"/>
                    <a:pt x="4326" y="3217"/>
                  </a:cubicBezTo>
                  <a:cubicBezTo>
                    <a:pt x="4403" y="3156"/>
                    <a:pt x="4395" y="2978"/>
                    <a:pt x="4386" y="2892"/>
                  </a:cubicBezTo>
                  <a:cubicBezTo>
                    <a:pt x="4377" y="2806"/>
                    <a:pt x="4323" y="2651"/>
                    <a:pt x="4316" y="2624"/>
                  </a:cubicBezTo>
                  <a:cubicBezTo>
                    <a:pt x="4310" y="2597"/>
                    <a:pt x="4268" y="2457"/>
                    <a:pt x="4247" y="2365"/>
                  </a:cubicBezTo>
                  <a:cubicBezTo>
                    <a:pt x="4227" y="2273"/>
                    <a:pt x="4110" y="2011"/>
                    <a:pt x="4084" y="1980"/>
                  </a:cubicBezTo>
                  <a:cubicBezTo>
                    <a:pt x="4058" y="1948"/>
                    <a:pt x="4033" y="1852"/>
                    <a:pt x="4030" y="1812"/>
                  </a:cubicBezTo>
                  <a:cubicBezTo>
                    <a:pt x="4027" y="1769"/>
                    <a:pt x="3995" y="1682"/>
                    <a:pt x="3944" y="1551"/>
                  </a:cubicBezTo>
                  <a:cubicBezTo>
                    <a:pt x="3893" y="1421"/>
                    <a:pt x="3829" y="1376"/>
                    <a:pt x="3829" y="1376"/>
                  </a:cubicBezTo>
                  <a:cubicBezTo>
                    <a:pt x="3829" y="1376"/>
                    <a:pt x="3834" y="1363"/>
                    <a:pt x="3819" y="1340"/>
                  </a:cubicBezTo>
                  <a:cubicBezTo>
                    <a:pt x="3805" y="1318"/>
                    <a:pt x="3569" y="1178"/>
                    <a:pt x="3553" y="1178"/>
                  </a:cubicBezTo>
                  <a:cubicBezTo>
                    <a:pt x="3538" y="1178"/>
                    <a:pt x="3515" y="1156"/>
                    <a:pt x="3472" y="1122"/>
                  </a:cubicBezTo>
                  <a:cubicBezTo>
                    <a:pt x="3432" y="1089"/>
                    <a:pt x="3187" y="1003"/>
                    <a:pt x="3165" y="1003"/>
                  </a:cubicBezTo>
                  <a:cubicBezTo>
                    <a:pt x="3142" y="1003"/>
                    <a:pt x="3088" y="984"/>
                    <a:pt x="3069" y="962"/>
                  </a:cubicBezTo>
                  <a:cubicBezTo>
                    <a:pt x="3050" y="939"/>
                    <a:pt x="3006" y="887"/>
                    <a:pt x="3006" y="887"/>
                  </a:cubicBezTo>
                  <a:cubicBezTo>
                    <a:pt x="3006" y="887"/>
                    <a:pt x="3009" y="860"/>
                    <a:pt x="3025" y="854"/>
                  </a:cubicBezTo>
                  <a:cubicBezTo>
                    <a:pt x="3043" y="846"/>
                    <a:pt x="3041" y="815"/>
                    <a:pt x="3041" y="815"/>
                  </a:cubicBezTo>
                  <a:cubicBezTo>
                    <a:pt x="3041" y="815"/>
                    <a:pt x="3051" y="729"/>
                    <a:pt x="3062" y="712"/>
                  </a:cubicBezTo>
                  <a:cubicBezTo>
                    <a:pt x="3070" y="696"/>
                    <a:pt x="3079" y="637"/>
                    <a:pt x="3091" y="616"/>
                  </a:cubicBezTo>
                  <a:cubicBezTo>
                    <a:pt x="3102" y="592"/>
                    <a:pt x="3069" y="570"/>
                    <a:pt x="3069" y="570"/>
                  </a:cubicBezTo>
                  <a:cubicBezTo>
                    <a:pt x="3069" y="570"/>
                    <a:pt x="3066" y="551"/>
                    <a:pt x="3085" y="436"/>
                  </a:cubicBezTo>
                  <a:cubicBezTo>
                    <a:pt x="3104" y="320"/>
                    <a:pt x="2949" y="128"/>
                    <a:pt x="2811" y="45"/>
                  </a:cubicBezTo>
                  <a:cubicBezTo>
                    <a:pt x="2762" y="14"/>
                    <a:pt x="2709" y="1"/>
                    <a:pt x="26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7"/>
            <p:cNvSpPr/>
            <p:nvPr/>
          </p:nvSpPr>
          <p:spPr>
            <a:xfrm flipH="1">
              <a:off x="1196669" y="4424999"/>
              <a:ext cx="143554" cy="143551"/>
            </a:xfrm>
            <a:custGeom>
              <a:rect b="b" l="l" r="r" t="t"/>
              <a:pathLst>
                <a:path extrusionOk="0" h="1210" w="1210">
                  <a:moveTo>
                    <a:pt x="605" y="1"/>
                  </a:moveTo>
                  <a:cubicBezTo>
                    <a:pt x="272" y="1"/>
                    <a:pt x="1" y="272"/>
                    <a:pt x="1" y="605"/>
                  </a:cubicBezTo>
                  <a:cubicBezTo>
                    <a:pt x="1" y="940"/>
                    <a:pt x="272" y="1210"/>
                    <a:pt x="605" y="1210"/>
                  </a:cubicBezTo>
                  <a:cubicBezTo>
                    <a:pt x="939" y="1210"/>
                    <a:pt x="1210" y="940"/>
                    <a:pt x="1210" y="605"/>
                  </a:cubicBezTo>
                  <a:cubicBezTo>
                    <a:pt x="1210" y="272"/>
                    <a:pt x="939" y="1"/>
                    <a:pt x="6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9" name="Google Shape;529;p47"/>
          <p:cNvSpPr txBox="1"/>
          <p:nvPr/>
        </p:nvSpPr>
        <p:spPr>
          <a:xfrm>
            <a:off x="1800525" y="3441125"/>
            <a:ext cx="2149800" cy="38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Dosis ExtraLight"/>
                <a:ea typeface="Dosis ExtraLight"/>
                <a:cs typeface="Dosis ExtraLight"/>
                <a:sym typeface="Dosis ExtraLight"/>
              </a:rPr>
              <a:t>Separation(done)</a:t>
            </a:r>
            <a:endParaRPr sz="2000">
              <a:solidFill>
                <a:schemeClr val="dk2"/>
              </a:solidFill>
              <a:latin typeface="Dosis ExtraLight"/>
              <a:ea typeface="Dosis ExtraLight"/>
              <a:cs typeface="Dosis ExtraLight"/>
              <a:sym typeface="Dosis ExtraLight"/>
            </a:endParaRPr>
          </a:p>
        </p:txBody>
      </p:sp>
      <p:sp>
        <p:nvSpPr>
          <p:cNvPr id="530" name="Google Shape;530;p47"/>
          <p:cNvSpPr txBox="1"/>
          <p:nvPr/>
        </p:nvSpPr>
        <p:spPr>
          <a:xfrm>
            <a:off x="1800525" y="3684825"/>
            <a:ext cx="2149800" cy="7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Dosis"/>
                <a:ea typeface="Dosis"/>
                <a:cs typeface="Dosis"/>
                <a:sym typeface="Dosis"/>
              </a:rPr>
              <a:t>Separate 5 seasons, east and west.</a:t>
            </a:r>
            <a:endParaRPr sz="1600">
              <a:solidFill>
                <a:schemeClr val="lt1"/>
              </a:solidFill>
              <a:latin typeface="Dosis"/>
              <a:ea typeface="Dosis"/>
              <a:cs typeface="Dosis"/>
              <a:sym typeface="Dosis"/>
            </a:endParaRPr>
          </a:p>
        </p:txBody>
      </p:sp>
      <p:sp>
        <p:nvSpPr>
          <p:cNvPr id="531" name="Google Shape;531;p47"/>
          <p:cNvSpPr txBox="1"/>
          <p:nvPr/>
        </p:nvSpPr>
        <p:spPr>
          <a:xfrm>
            <a:off x="6280914" y="1450838"/>
            <a:ext cx="2149800" cy="38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Dosis ExtraLight"/>
                <a:ea typeface="Dosis ExtraLight"/>
                <a:cs typeface="Dosis ExtraLight"/>
                <a:sym typeface="Dosis ExtraLight"/>
              </a:rPr>
              <a:t>New Feature</a:t>
            </a:r>
            <a:endParaRPr sz="2000">
              <a:solidFill>
                <a:schemeClr val="dk2"/>
              </a:solidFill>
              <a:latin typeface="Dosis ExtraLight"/>
              <a:ea typeface="Dosis ExtraLight"/>
              <a:cs typeface="Dosis ExtraLight"/>
              <a:sym typeface="Dosis ExtraLight"/>
            </a:endParaRPr>
          </a:p>
        </p:txBody>
      </p:sp>
      <p:sp>
        <p:nvSpPr>
          <p:cNvPr id="532" name="Google Shape;532;p47"/>
          <p:cNvSpPr txBox="1"/>
          <p:nvPr/>
        </p:nvSpPr>
        <p:spPr>
          <a:xfrm>
            <a:off x="6280925" y="1694550"/>
            <a:ext cx="2322300" cy="7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Dosis"/>
                <a:ea typeface="Dosis"/>
                <a:cs typeface="Dosis"/>
                <a:sym typeface="Dosis"/>
              </a:rPr>
              <a:t>Add player selection results in previous seasons as the target variable.</a:t>
            </a:r>
            <a:endParaRPr sz="1600">
              <a:solidFill>
                <a:schemeClr val="lt1"/>
              </a:solidFill>
              <a:latin typeface="Dosis"/>
              <a:ea typeface="Dosis"/>
              <a:cs typeface="Dosis"/>
              <a:sym typeface="Dosis"/>
            </a:endParaRPr>
          </a:p>
        </p:txBody>
      </p:sp>
      <p:sp>
        <p:nvSpPr>
          <p:cNvPr id="533" name="Google Shape;533;p47"/>
          <p:cNvSpPr txBox="1"/>
          <p:nvPr/>
        </p:nvSpPr>
        <p:spPr>
          <a:xfrm>
            <a:off x="3950327" y="2571750"/>
            <a:ext cx="2149800" cy="38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Dosis ExtraLight"/>
                <a:ea typeface="Dosis ExtraLight"/>
                <a:cs typeface="Dosis ExtraLight"/>
                <a:sym typeface="Dosis ExtraLight"/>
              </a:rPr>
              <a:t>Aggregation</a:t>
            </a:r>
            <a:endParaRPr sz="2000">
              <a:solidFill>
                <a:schemeClr val="dk2"/>
              </a:solidFill>
              <a:latin typeface="Dosis ExtraLight"/>
              <a:ea typeface="Dosis ExtraLight"/>
              <a:cs typeface="Dosis ExtraLight"/>
              <a:sym typeface="Dosis ExtraLight"/>
            </a:endParaRPr>
          </a:p>
        </p:txBody>
      </p:sp>
      <p:sp>
        <p:nvSpPr>
          <p:cNvPr id="534" name="Google Shape;534;p47"/>
          <p:cNvSpPr txBox="1"/>
          <p:nvPr/>
        </p:nvSpPr>
        <p:spPr>
          <a:xfrm>
            <a:off x="3950325" y="2815450"/>
            <a:ext cx="2700300" cy="7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Dosis"/>
                <a:ea typeface="Dosis"/>
                <a:cs typeface="Dosis"/>
                <a:sym typeface="Dosis"/>
              </a:rPr>
              <a:t>Aggregation sum, average, rank sum and rand average grouped by player.</a:t>
            </a:r>
            <a:endParaRPr sz="1600">
              <a:solidFill>
                <a:schemeClr val="lt1"/>
              </a:solidFill>
              <a:latin typeface="Dosis"/>
              <a:ea typeface="Dosis"/>
              <a:cs typeface="Dosis"/>
              <a:sym typeface="Dosis"/>
            </a:endParaRPr>
          </a:p>
          <a:p>
            <a:pPr indent="0" lvl="0" marL="0" rtl="0" algn="l">
              <a:spcBef>
                <a:spcPts val="0"/>
              </a:spcBef>
              <a:spcAft>
                <a:spcPts val="0"/>
              </a:spcAft>
              <a:buNone/>
            </a:pPr>
            <a:r>
              <a:t/>
            </a:r>
            <a:endParaRPr sz="1600">
              <a:solidFill>
                <a:schemeClr val="lt1"/>
              </a:solidFill>
              <a:latin typeface="Dosis"/>
              <a:ea typeface="Dosis"/>
              <a:cs typeface="Dosis"/>
              <a:sym typeface="Dosis"/>
            </a:endParaRPr>
          </a:p>
        </p:txBody>
      </p:sp>
      <p:grpSp>
        <p:nvGrpSpPr>
          <p:cNvPr id="535" name="Google Shape;535;p47"/>
          <p:cNvGrpSpPr/>
          <p:nvPr/>
        </p:nvGrpSpPr>
        <p:grpSpPr>
          <a:xfrm>
            <a:off x="3324275" y="1570478"/>
            <a:ext cx="1020106" cy="1732847"/>
            <a:chOff x="3324275" y="1570478"/>
            <a:chExt cx="1020106" cy="1732847"/>
          </a:xfrm>
        </p:grpSpPr>
        <p:sp>
          <p:nvSpPr>
            <p:cNvPr id="536" name="Google Shape;536;p47"/>
            <p:cNvSpPr/>
            <p:nvPr/>
          </p:nvSpPr>
          <p:spPr>
            <a:xfrm>
              <a:off x="3324275" y="1617649"/>
              <a:ext cx="1020106" cy="1685675"/>
            </a:xfrm>
            <a:custGeom>
              <a:rect b="b" l="l" r="r" t="t"/>
              <a:pathLst>
                <a:path extrusionOk="0" h="8550" w="5174">
                  <a:moveTo>
                    <a:pt x="446" y="0"/>
                  </a:moveTo>
                  <a:cubicBezTo>
                    <a:pt x="405" y="0"/>
                    <a:pt x="363" y="6"/>
                    <a:pt x="320" y="20"/>
                  </a:cubicBezTo>
                  <a:cubicBezTo>
                    <a:pt x="46" y="103"/>
                    <a:pt x="36" y="387"/>
                    <a:pt x="23" y="397"/>
                  </a:cubicBezTo>
                  <a:cubicBezTo>
                    <a:pt x="8" y="407"/>
                    <a:pt x="20" y="419"/>
                    <a:pt x="17" y="442"/>
                  </a:cubicBezTo>
                  <a:cubicBezTo>
                    <a:pt x="15" y="464"/>
                    <a:pt x="23" y="513"/>
                    <a:pt x="12" y="525"/>
                  </a:cubicBezTo>
                  <a:cubicBezTo>
                    <a:pt x="4" y="537"/>
                    <a:pt x="15" y="569"/>
                    <a:pt x="14" y="588"/>
                  </a:cubicBezTo>
                  <a:cubicBezTo>
                    <a:pt x="14" y="607"/>
                    <a:pt x="1" y="621"/>
                    <a:pt x="5" y="665"/>
                  </a:cubicBezTo>
                  <a:cubicBezTo>
                    <a:pt x="11" y="707"/>
                    <a:pt x="82" y="803"/>
                    <a:pt x="95" y="827"/>
                  </a:cubicBezTo>
                  <a:cubicBezTo>
                    <a:pt x="110" y="851"/>
                    <a:pt x="154" y="959"/>
                    <a:pt x="167" y="998"/>
                  </a:cubicBezTo>
                  <a:cubicBezTo>
                    <a:pt x="181" y="1036"/>
                    <a:pt x="197" y="1081"/>
                    <a:pt x="206" y="1092"/>
                  </a:cubicBezTo>
                  <a:cubicBezTo>
                    <a:pt x="213" y="1103"/>
                    <a:pt x="280" y="1156"/>
                    <a:pt x="299" y="1175"/>
                  </a:cubicBezTo>
                  <a:cubicBezTo>
                    <a:pt x="318" y="1195"/>
                    <a:pt x="387" y="1301"/>
                    <a:pt x="409" y="1332"/>
                  </a:cubicBezTo>
                  <a:cubicBezTo>
                    <a:pt x="429" y="1364"/>
                    <a:pt x="563" y="1507"/>
                    <a:pt x="583" y="1530"/>
                  </a:cubicBezTo>
                  <a:cubicBezTo>
                    <a:pt x="604" y="1553"/>
                    <a:pt x="682" y="1626"/>
                    <a:pt x="693" y="1639"/>
                  </a:cubicBezTo>
                  <a:cubicBezTo>
                    <a:pt x="703" y="1651"/>
                    <a:pt x="768" y="1690"/>
                    <a:pt x="793" y="1736"/>
                  </a:cubicBezTo>
                  <a:cubicBezTo>
                    <a:pt x="816" y="1779"/>
                    <a:pt x="897" y="1865"/>
                    <a:pt x="930" y="1904"/>
                  </a:cubicBezTo>
                  <a:cubicBezTo>
                    <a:pt x="965" y="1944"/>
                    <a:pt x="1012" y="2049"/>
                    <a:pt x="1052" y="2113"/>
                  </a:cubicBezTo>
                  <a:cubicBezTo>
                    <a:pt x="1095" y="2178"/>
                    <a:pt x="1227" y="2304"/>
                    <a:pt x="1253" y="2325"/>
                  </a:cubicBezTo>
                  <a:cubicBezTo>
                    <a:pt x="1280" y="2347"/>
                    <a:pt x="1363" y="2409"/>
                    <a:pt x="1376" y="2429"/>
                  </a:cubicBezTo>
                  <a:cubicBezTo>
                    <a:pt x="1390" y="2451"/>
                    <a:pt x="1405" y="2537"/>
                    <a:pt x="1398" y="2586"/>
                  </a:cubicBezTo>
                  <a:cubicBezTo>
                    <a:pt x="1390" y="2636"/>
                    <a:pt x="1393" y="2730"/>
                    <a:pt x="1402" y="2755"/>
                  </a:cubicBezTo>
                  <a:cubicBezTo>
                    <a:pt x="1411" y="2779"/>
                    <a:pt x="1379" y="2800"/>
                    <a:pt x="1357" y="2834"/>
                  </a:cubicBezTo>
                  <a:cubicBezTo>
                    <a:pt x="1334" y="2866"/>
                    <a:pt x="1366" y="2947"/>
                    <a:pt x="1382" y="2978"/>
                  </a:cubicBezTo>
                  <a:cubicBezTo>
                    <a:pt x="1396" y="3009"/>
                    <a:pt x="1328" y="3201"/>
                    <a:pt x="1326" y="3256"/>
                  </a:cubicBezTo>
                  <a:cubicBezTo>
                    <a:pt x="1325" y="3310"/>
                    <a:pt x="1290" y="3540"/>
                    <a:pt x="1280" y="3622"/>
                  </a:cubicBezTo>
                  <a:cubicBezTo>
                    <a:pt x="1269" y="3702"/>
                    <a:pt x="1319" y="3824"/>
                    <a:pt x="1364" y="3858"/>
                  </a:cubicBezTo>
                  <a:cubicBezTo>
                    <a:pt x="1408" y="3891"/>
                    <a:pt x="1526" y="3945"/>
                    <a:pt x="1516" y="3954"/>
                  </a:cubicBezTo>
                  <a:cubicBezTo>
                    <a:pt x="1515" y="3955"/>
                    <a:pt x="1512" y="3956"/>
                    <a:pt x="1509" y="3956"/>
                  </a:cubicBezTo>
                  <a:cubicBezTo>
                    <a:pt x="1489" y="3956"/>
                    <a:pt x="1429" y="3932"/>
                    <a:pt x="1383" y="3921"/>
                  </a:cubicBezTo>
                  <a:cubicBezTo>
                    <a:pt x="1364" y="3916"/>
                    <a:pt x="1344" y="3915"/>
                    <a:pt x="1325" y="3915"/>
                  </a:cubicBezTo>
                  <a:cubicBezTo>
                    <a:pt x="1288" y="3915"/>
                    <a:pt x="1253" y="3921"/>
                    <a:pt x="1234" y="3934"/>
                  </a:cubicBezTo>
                  <a:cubicBezTo>
                    <a:pt x="1205" y="3953"/>
                    <a:pt x="1207" y="4017"/>
                    <a:pt x="1202" y="4046"/>
                  </a:cubicBezTo>
                  <a:cubicBezTo>
                    <a:pt x="1200" y="4076"/>
                    <a:pt x="1188" y="4145"/>
                    <a:pt x="1178" y="4219"/>
                  </a:cubicBezTo>
                  <a:cubicBezTo>
                    <a:pt x="1167" y="4293"/>
                    <a:pt x="1223" y="4551"/>
                    <a:pt x="1232" y="4614"/>
                  </a:cubicBezTo>
                  <a:cubicBezTo>
                    <a:pt x="1239" y="4677"/>
                    <a:pt x="1307" y="4926"/>
                    <a:pt x="1319" y="4969"/>
                  </a:cubicBezTo>
                  <a:cubicBezTo>
                    <a:pt x="1332" y="5015"/>
                    <a:pt x="1320" y="5125"/>
                    <a:pt x="1310" y="5200"/>
                  </a:cubicBezTo>
                  <a:cubicBezTo>
                    <a:pt x="1301" y="5274"/>
                    <a:pt x="1357" y="5331"/>
                    <a:pt x="1379" y="5342"/>
                  </a:cubicBezTo>
                  <a:cubicBezTo>
                    <a:pt x="1402" y="5354"/>
                    <a:pt x="1412" y="5401"/>
                    <a:pt x="1387" y="5421"/>
                  </a:cubicBezTo>
                  <a:cubicBezTo>
                    <a:pt x="1363" y="5441"/>
                    <a:pt x="1331" y="5495"/>
                    <a:pt x="1326" y="5552"/>
                  </a:cubicBezTo>
                  <a:cubicBezTo>
                    <a:pt x="1323" y="5610"/>
                    <a:pt x="1288" y="5688"/>
                    <a:pt x="1271" y="5740"/>
                  </a:cubicBezTo>
                  <a:cubicBezTo>
                    <a:pt x="1253" y="5792"/>
                    <a:pt x="1281" y="5929"/>
                    <a:pt x="1284" y="5948"/>
                  </a:cubicBezTo>
                  <a:cubicBezTo>
                    <a:pt x="1287" y="5966"/>
                    <a:pt x="1299" y="5979"/>
                    <a:pt x="1246" y="5999"/>
                  </a:cubicBezTo>
                  <a:cubicBezTo>
                    <a:pt x="1194" y="6018"/>
                    <a:pt x="997" y="6103"/>
                    <a:pt x="968" y="6126"/>
                  </a:cubicBezTo>
                  <a:cubicBezTo>
                    <a:pt x="937" y="6151"/>
                    <a:pt x="870" y="6159"/>
                    <a:pt x="870" y="6159"/>
                  </a:cubicBezTo>
                  <a:cubicBezTo>
                    <a:pt x="870" y="6159"/>
                    <a:pt x="870" y="6116"/>
                    <a:pt x="872" y="6100"/>
                  </a:cubicBezTo>
                  <a:cubicBezTo>
                    <a:pt x="875" y="6084"/>
                    <a:pt x="851" y="6011"/>
                    <a:pt x="780" y="5932"/>
                  </a:cubicBezTo>
                  <a:cubicBezTo>
                    <a:pt x="749" y="5899"/>
                    <a:pt x="715" y="5885"/>
                    <a:pt x="680" y="5885"/>
                  </a:cubicBezTo>
                  <a:cubicBezTo>
                    <a:pt x="633" y="5885"/>
                    <a:pt x="583" y="5910"/>
                    <a:pt x="535" y="5942"/>
                  </a:cubicBezTo>
                  <a:cubicBezTo>
                    <a:pt x="451" y="5999"/>
                    <a:pt x="442" y="6162"/>
                    <a:pt x="438" y="6202"/>
                  </a:cubicBezTo>
                  <a:cubicBezTo>
                    <a:pt x="433" y="6243"/>
                    <a:pt x="417" y="6312"/>
                    <a:pt x="387" y="6340"/>
                  </a:cubicBezTo>
                  <a:cubicBezTo>
                    <a:pt x="356" y="6368"/>
                    <a:pt x="312" y="6528"/>
                    <a:pt x="320" y="6637"/>
                  </a:cubicBezTo>
                  <a:cubicBezTo>
                    <a:pt x="327" y="6747"/>
                    <a:pt x="407" y="6894"/>
                    <a:pt x="476" y="6942"/>
                  </a:cubicBezTo>
                  <a:cubicBezTo>
                    <a:pt x="492" y="6953"/>
                    <a:pt x="508" y="6958"/>
                    <a:pt x="524" y="6958"/>
                  </a:cubicBezTo>
                  <a:cubicBezTo>
                    <a:pt x="573" y="6958"/>
                    <a:pt x="616" y="6910"/>
                    <a:pt x="646" y="6881"/>
                  </a:cubicBezTo>
                  <a:cubicBezTo>
                    <a:pt x="687" y="6843"/>
                    <a:pt x="742" y="6623"/>
                    <a:pt x="742" y="6623"/>
                  </a:cubicBezTo>
                  <a:cubicBezTo>
                    <a:pt x="742" y="6623"/>
                    <a:pt x="742" y="6590"/>
                    <a:pt x="774" y="6590"/>
                  </a:cubicBezTo>
                  <a:cubicBezTo>
                    <a:pt x="780" y="6590"/>
                    <a:pt x="787" y="6591"/>
                    <a:pt x="795" y="6594"/>
                  </a:cubicBezTo>
                  <a:cubicBezTo>
                    <a:pt x="816" y="6601"/>
                    <a:pt x="832" y="6604"/>
                    <a:pt x="848" y="6604"/>
                  </a:cubicBezTo>
                  <a:cubicBezTo>
                    <a:pt x="870" y="6604"/>
                    <a:pt x="889" y="6597"/>
                    <a:pt x="913" y="6583"/>
                  </a:cubicBezTo>
                  <a:cubicBezTo>
                    <a:pt x="953" y="6560"/>
                    <a:pt x="948" y="6476"/>
                    <a:pt x="949" y="6454"/>
                  </a:cubicBezTo>
                  <a:cubicBezTo>
                    <a:pt x="951" y="6437"/>
                    <a:pt x="982" y="6427"/>
                    <a:pt x="1023" y="6427"/>
                  </a:cubicBezTo>
                  <a:cubicBezTo>
                    <a:pt x="1039" y="6427"/>
                    <a:pt x="1057" y="6429"/>
                    <a:pt x="1074" y="6432"/>
                  </a:cubicBezTo>
                  <a:cubicBezTo>
                    <a:pt x="1138" y="6444"/>
                    <a:pt x="1297" y="6468"/>
                    <a:pt x="1297" y="6468"/>
                  </a:cubicBezTo>
                  <a:lnTo>
                    <a:pt x="1288" y="6495"/>
                  </a:lnTo>
                  <a:cubicBezTo>
                    <a:pt x="1287" y="6519"/>
                    <a:pt x="1272" y="6615"/>
                    <a:pt x="1271" y="6703"/>
                  </a:cubicBezTo>
                  <a:cubicBezTo>
                    <a:pt x="1269" y="6790"/>
                    <a:pt x="1233" y="6930"/>
                    <a:pt x="1223" y="6978"/>
                  </a:cubicBezTo>
                  <a:cubicBezTo>
                    <a:pt x="1213" y="7028"/>
                    <a:pt x="1131" y="7355"/>
                    <a:pt x="1131" y="7355"/>
                  </a:cubicBezTo>
                  <a:cubicBezTo>
                    <a:pt x="1131" y="7355"/>
                    <a:pt x="1102" y="7367"/>
                    <a:pt x="1082" y="7367"/>
                  </a:cubicBezTo>
                  <a:cubicBezTo>
                    <a:pt x="1063" y="7369"/>
                    <a:pt x="1079" y="7412"/>
                    <a:pt x="1071" y="7434"/>
                  </a:cubicBezTo>
                  <a:cubicBezTo>
                    <a:pt x="1064" y="7455"/>
                    <a:pt x="1001" y="7476"/>
                    <a:pt x="983" y="7476"/>
                  </a:cubicBezTo>
                  <a:cubicBezTo>
                    <a:pt x="982" y="7476"/>
                    <a:pt x="982" y="7476"/>
                    <a:pt x="981" y="7476"/>
                  </a:cubicBezTo>
                  <a:cubicBezTo>
                    <a:pt x="980" y="7476"/>
                    <a:pt x="978" y="7476"/>
                    <a:pt x="977" y="7476"/>
                  </a:cubicBezTo>
                  <a:cubicBezTo>
                    <a:pt x="962" y="7476"/>
                    <a:pt x="945" y="7491"/>
                    <a:pt x="929" y="7505"/>
                  </a:cubicBezTo>
                  <a:cubicBezTo>
                    <a:pt x="910" y="7521"/>
                    <a:pt x="894" y="7539"/>
                    <a:pt x="834" y="7552"/>
                  </a:cubicBezTo>
                  <a:cubicBezTo>
                    <a:pt x="776" y="7564"/>
                    <a:pt x="725" y="7674"/>
                    <a:pt x="720" y="7706"/>
                  </a:cubicBezTo>
                  <a:cubicBezTo>
                    <a:pt x="717" y="7739"/>
                    <a:pt x="806" y="7909"/>
                    <a:pt x="830" y="7934"/>
                  </a:cubicBezTo>
                  <a:cubicBezTo>
                    <a:pt x="853" y="7957"/>
                    <a:pt x="910" y="8028"/>
                    <a:pt x="913" y="8063"/>
                  </a:cubicBezTo>
                  <a:cubicBezTo>
                    <a:pt x="915" y="8097"/>
                    <a:pt x="950" y="8229"/>
                    <a:pt x="1000" y="8321"/>
                  </a:cubicBezTo>
                  <a:cubicBezTo>
                    <a:pt x="1049" y="8412"/>
                    <a:pt x="1130" y="8477"/>
                    <a:pt x="1175" y="8522"/>
                  </a:cubicBezTo>
                  <a:cubicBezTo>
                    <a:pt x="1194" y="8542"/>
                    <a:pt x="1218" y="8549"/>
                    <a:pt x="1240" y="8549"/>
                  </a:cubicBezTo>
                  <a:cubicBezTo>
                    <a:pt x="1270" y="8549"/>
                    <a:pt x="1298" y="8535"/>
                    <a:pt x="1309" y="8518"/>
                  </a:cubicBezTo>
                  <a:cubicBezTo>
                    <a:pt x="1329" y="8486"/>
                    <a:pt x="1352" y="8331"/>
                    <a:pt x="1336" y="8264"/>
                  </a:cubicBezTo>
                  <a:cubicBezTo>
                    <a:pt x="1322" y="8196"/>
                    <a:pt x="1310" y="8050"/>
                    <a:pt x="1313" y="8021"/>
                  </a:cubicBezTo>
                  <a:cubicBezTo>
                    <a:pt x="1316" y="7993"/>
                    <a:pt x="1354" y="7935"/>
                    <a:pt x="1357" y="7902"/>
                  </a:cubicBezTo>
                  <a:cubicBezTo>
                    <a:pt x="1361" y="7868"/>
                    <a:pt x="1348" y="7817"/>
                    <a:pt x="1347" y="7794"/>
                  </a:cubicBezTo>
                  <a:cubicBezTo>
                    <a:pt x="1344" y="7772"/>
                    <a:pt x="1354" y="7693"/>
                    <a:pt x="1374" y="7658"/>
                  </a:cubicBezTo>
                  <a:cubicBezTo>
                    <a:pt x="1393" y="7623"/>
                    <a:pt x="1371" y="7591"/>
                    <a:pt x="1366" y="7561"/>
                  </a:cubicBezTo>
                  <a:cubicBezTo>
                    <a:pt x="1358" y="7532"/>
                    <a:pt x="1322" y="7542"/>
                    <a:pt x="1323" y="7520"/>
                  </a:cubicBezTo>
                  <a:cubicBezTo>
                    <a:pt x="1323" y="7497"/>
                    <a:pt x="1367" y="7396"/>
                    <a:pt x="1401" y="7329"/>
                  </a:cubicBezTo>
                  <a:cubicBezTo>
                    <a:pt x="1433" y="7264"/>
                    <a:pt x="1562" y="6994"/>
                    <a:pt x="1599" y="6926"/>
                  </a:cubicBezTo>
                  <a:cubicBezTo>
                    <a:pt x="1635" y="6858"/>
                    <a:pt x="1724" y="6634"/>
                    <a:pt x="1733" y="6634"/>
                  </a:cubicBezTo>
                  <a:cubicBezTo>
                    <a:pt x="1733" y="6634"/>
                    <a:pt x="1733" y="6634"/>
                    <a:pt x="1733" y="6634"/>
                  </a:cubicBezTo>
                  <a:cubicBezTo>
                    <a:pt x="1734" y="6635"/>
                    <a:pt x="1734" y="6635"/>
                    <a:pt x="1735" y="6635"/>
                  </a:cubicBezTo>
                  <a:cubicBezTo>
                    <a:pt x="1742" y="6635"/>
                    <a:pt x="1748" y="6626"/>
                    <a:pt x="1750" y="6608"/>
                  </a:cubicBezTo>
                  <a:cubicBezTo>
                    <a:pt x="1752" y="6589"/>
                    <a:pt x="1768" y="6487"/>
                    <a:pt x="1768" y="6487"/>
                  </a:cubicBezTo>
                  <a:cubicBezTo>
                    <a:pt x="1768" y="6487"/>
                    <a:pt x="1836" y="6487"/>
                    <a:pt x="1938" y="6435"/>
                  </a:cubicBezTo>
                  <a:cubicBezTo>
                    <a:pt x="2040" y="6381"/>
                    <a:pt x="2123" y="6244"/>
                    <a:pt x="2127" y="6174"/>
                  </a:cubicBezTo>
                  <a:cubicBezTo>
                    <a:pt x="2132" y="6106"/>
                    <a:pt x="2116" y="5854"/>
                    <a:pt x="2122" y="5819"/>
                  </a:cubicBezTo>
                  <a:cubicBezTo>
                    <a:pt x="2127" y="5784"/>
                    <a:pt x="2174" y="5725"/>
                    <a:pt x="2192" y="5692"/>
                  </a:cubicBezTo>
                  <a:cubicBezTo>
                    <a:pt x="2210" y="5658"/>
                    <a:pt x="2226" y="5610"/>
                    <a:pt x="2315" y="5572"/>
                  </a:cubicBezTo>
                  <a:cubicBezTo>
                    <a:pt x="2403" y="5536"/>
                    <a:pt x="2550" y="5382"/>
                    <a:pt x="2586" y="5329"/>
                  </a:cubicBezTo>
                  <a:cubicBezTo>
                    <a:pt x="2623" y="5277"/>
                    <a:pt x="2656" y="5166"/>
                    <a:pt x="2631" y="5114"/>
                  </a:cubicBezTo>
                  <a:cubicBezTo>
                    <a:pt x="2607" y="5061"/>
                    <a:pt x="2607" y="4866"/>
                    <a:pt x="2621" y="4805"/>
                  </a:cubicBezTo>
                  <a:cubicBezTo>
                    <a:pt x="2636" y="4744"/>
                    <a:pt x="2647" y="4698"/>
                    <a:pt x="2674" y="4661"/>
                  </a:cubicBezTo>
                  <a:cubicBezTo>
                    <a:pt x="2701" y="4624"/>
                    <a:pt x="2677" y="4470"/>
                    <a:pt x="2666" y="4432"/>
                  </a:cubicBezTo>
                  <a:cubicBezTo>
                    <a:pt x="2656" y="4393"/>
                    <a:pt x="2595" y="4261"/>
                    <a:pt x="2613" y="4245"/>
                  </a:cubicBezTo>
                  <a:cubicBezTo>
                    <a:pt x="2631" y="4228"/>
                    <a:pt x="2614" y="4191"/>
                    <a:pt x="2630" y="4174"/>
                  </a:cubicBezTo>
                  <a:cubicBezTo>
                    <a:pt x="2647" y="4157"/>
                    <a:pt x="2671" y="4157"/>
                    <a:pt x="2685" y="4126"/>
                  </a:cubicBezTo>
                  <a:cubicBezTo>
                    <a:pt x="2700" y="4094"/>
                    <a:pt x="2806" y="4008"/>
                    <a:pt x="2850" y="3995"/>
                  </a:cubicBezTo>
                  <a:cubicBezTo>
                    <a:pt x="2894" y="3982"/>
                    <a:pt x="2962" y="3926"/>
                    <a:pt x="2991" y="3883"/>
                  </a:cubicBezTo>
                  <a:cubicBezTo>
                    <a:pt x="3020" y="3839"/>
                    <a:pt x="3048" y="3667"/>
                    <a:pt x="3073" y="3610"/>
                  </a:cubicBezTo>
                  <a:cubicBezTo>
                    <a:pt x="3096" y="3552"/>
                    <a:pt x="3082" y="3291"/>
                    <a:pt x="3082" y="3253"/>
                  </a:cubicBezTo>
                  <a:cubicBezTo>
                    <a:pt x="3083" y="3214"/>
                    <a:pt x="3169" y="3112"/>
                    <a:pt x="3192" y="3087"/>
                  </a:cubicBezTo>
                  <a:cubicBezTo>
                    <a:pt x="3214" y="3064"/>
                    <a:pt x="3125" y="2949"/>
                    <a:pt x="3127" y="2949"/>
                  </a:cubicBezTo>
                  <a:lnTo>
                    <a:pt x="3127" y="2949"/>
                  </a:lnTo>
                  <a:cubicBezTo>
                    <a:pt x="3127" y="2949"/>
                    <a:pt x="3128" y="2950"/>
                    <a:pt x="3128" y="2950"/>
                  </a:cubicBezTo>
                  <a:cubicBezTo>
                    <a:pt x="3141" y="2962"/>
                    <a:pt x="3299" y="3076"/>
                    <a:pt x="3304" y="3080"/>
                  </a:cubicBezTo>
                  <a:cubicBezTo>
                    <a:pt x="3310" y="3086"/>
                    <a:pt x="3312" y="3116"/>
                    <a:pt x="3312" y="3134"/>
                  </a:cubicBezTo>
                  <a:cubicBezTo>
                    <a:pt x="3310" y="3151"/>
                    <a:pt x="3319" y="3162"/>
                    <a:pt x="3335" y="3167"/>
                  </a:cubicBezTo>
                  <a:cubicBezTo>
                    <a:pt x="3351" y="3175"/>
                    <a:pt x="3395" y="3199"/>
                    <a:pt x="3408" y="3216"/>
                  </a:cubicBezTo>
                  <a:cubicBezTo>
                    <a:pt x="3420" y="3232"/>
                    <a:pt x="3431" y="3277"/>
                    <a:pt x="3479" y="3290"/>
                  </a:cubicBezTo>
                  <a:cubicBezTo>
                    <a:pt x="3529" y="3303"/>
                    <a:pt x="3558" y="3336"/>
                    <a:pt x="3575" y="3357"/>
                  </a:cubicBezTo>
                  <a:cubicBezTo>
                    <a:pt x="3585" y="3368"/>
                    <a:pt x="3590" y="3372"/>
                    <a:pt x="3595" y="3372"/>
                  </a:cubicBezTo>
                  <a:cubicBezTo>
                    <a:pt x="3598" y="3372"/>
                    <a:pt x="3602" y="3370"/>
                    <a:pt x="3609" y="3366"/>
                  </a:cubicBezTo>
                  <a:cubicBezTo>
                    <a:pt x="3619" y="3358"/>
                    <a:pt x="3628" y="3352"/>
                    <a:pt x="3638" y="3352"/>
                  </a:cubicBezTo>
                  <a:cubicBezTo>
                    <a:pt x="3644" y="3352"/>
                    <a:pt x="3649" y="3354"/>
                    <a:pt x="3656" y="3358"/>
                  </a:cubicBezTo>
                  <a:cubicBezTo>
                    <a:pt x="3674" y="3371"/>
                    <a:pt x="3772" y="3500"/>
                    <a:pt x="3801" y="3532"/>
                  </a:cubicBezTo>
                  <a:cubicBezTo>
                    <a:pt x="3832" y="3564"/>
                    <a:pt x="3986" y="3680"/>
                    <a:pt x="4028" y="3711"/>
                  </a:cubicBezTo>
                  <a:cubicBezTo>
                    <a:pt x="4071" y="3741"/>
                    <a:pt x="4202" y="3798"/>
                    <a:pt x="4234" y="3816"/>
                  </a:cubicBezTo>
                  <a:cubicBezTo>
                    <a:pt x="4266" y="3832"/>
                    <a:pt x="4358" y="3897"/>
                    <a:pt x="4390" y="3922"/>
                  </a:cubicBezTo>
                  <a:cubicBezTo>
                    <a:pt x="4420" y="3948"/>
                    <a:pt x="4591" y="4090"/>
                    <a:pt x="4604" y="4098"/>
                  </a:cubicBezTo>
                  <a:cubicBezTo>
                    <a:pt x="4617" y="4106"/>
                    <a:pt x="4618" y="4132"/>
                    <a:pt x="4613" y="4149"/>
                  </a:cubicBezTo>
                  <a:cubicBezTo>
                    <a:pt x="4608" y="4165"/>
                    <a:pt x="4608" y="4241"/>
                    <a:pt x="4614" y="4272"/>
                  </a:cubicBezTo>
                  <a:cubicBezTo>
                    <a:pt x="4620" y="4301"/>
                    <a:pt x="4684" y="4382"/>
                    <a:pt x="4697" y="4395"/>
                  </a:cubicBezTo>
                  <a:cubicBezTo>
                    <a:pt x="4710" y="4407"/>
                    <a:pt x="4728" y="4451"/>
                    <a:pt x="4731" y="4486"/>
                  </a:cubicBezTo>
                  <a:cubicBezTo>
                    <a:pt x="4733" y="4519"/>
                    <a:pt x="4736" y="4524"/>
                    <a:pt x="4751" y="4528"/>
                  </a:cubicBezTo>
                  <a:cubicBezTo>
                    <a:pt x="4755" y="4529"/>
                    <a:pt x="4761" y="4530"/>
                    <a:pt x="4767" y="4530"/>
                  </a:cubicBezTo>
                  <a:cubicBezTo>
                    <a:pt x="4782" y="4530"/>
                    <a:pt x="4798" y="4525"/>
                    <a:pt x="4803" y="4506"/>
                  </a:cubicBezTo>
                  <a:cubicBezTo>
                    <a:pt x="4809" y="4480"/>
                    <a:pt x="4793" y="4439"/>
                    <a:pt x="4786" y="4413"/>
                  </a:cubicBezTo>
                  <a:cubicBezTo>
                    <a:pt x="4777" y="4385"/>
                    <a:pt x="4787" y="4379"/>
                    <a:pt x="4808" y="4376"/>
                  </a:cubicBezTo>
                  <a:cubicBezTo>
                    <a:pt x="4809" y="4376"/>
                    <a:pt x="4811" y="4376"/>
                    <a:pt x="4813" y="4376"/>
                  </a:cubicBezTo>
                  <a:cubicBezTo>
                    <a:pt x="4832" y="4376"/>
                    <a:pt x="4859" y="4389"/>
                    <a:pt x="4873" y="4398"/>
                  </a:cubicBezTo>
                  <a:cubicBezTo>
                    <a:pt x="4891" y="4409"/>
                    <a:pt x="4911" y="4430"/>
                    <a:pt x="4940" y="4471"/>
                  </a:cubicBezTo>
                  <a:cubicBezTo>
                    <a:pt x="4969" y="4512"/>
                    <a:pt x="4999" y="4535"/>
                    <a:pt x="5010" y="4550"/>
                  </a:cubicBezTo>
                  <a:cubicBezTo>
                    <a:pt x="5022" y="4564"/>
                    <a:pt x="5069" y="4591"/>
                    <a:pt x="5087" y="4592"/>
                  </a:cubicBezTo>
                  <a:cubicBezTo>
                    <a:pt x="5089" y="4592"/>
                    <a:pt x="5090" y="4592"/>
                    <a:pt x="5092" y="4592"/>
                  </a:cubicBezTo>
                  <a:cubicBezTo>
                    <a:pt x="5108" y="4592"/>
                    <a:pt x="5110" y="4576"/>
                    <a:pt x="5103" y="4570"/>
                  </a:cubicBezTo>
                  <a:cubicBezTo>
                    <a:pt x="5097" y="4565"/>
                    <a:pt x="5095" y="4552"/>
                    <a:pt x="5102" y="4552"/>
                  </a:cubicBezTo>
                  <a:cubicBezTo>
                    <a:pt x="5103" y="4552"/>
                    <a:pt x="5104" y="4553"/>
                    <a:pt x="5106" y="4554"/>
                  </a:cubicBezTo>
                  <a:cubicBezTo>
                    <a:pt x="5111" y="4557"/>
                    <a:pt x="5120" y="4558"/>
                    <a:pt x="5131" y="4558"/>
                  </a:cubicBezTo>
                  <a:cubicBezTo>
                    <a:pt x="5150" y="4558"/>
                    <a:pt x="5173" y="4552"/>
                    <a:pt x="5173" y="4535"/>
                  </a:cubicBezTo>
                  <a:cubicBezTo>
                    <a:pt x="5173" y="4509"/>
                    <a:pt x="5118" y="4493"/>
                    <a:pt x="5092" y="4458"/>
                  </a:cubicBezTo>
                  <a:cubicBezTo>
                    <a:pt x="5064" y="4425"/>
                    <a:pt x="4993" y="4382"/>
                    <a:pt x="4965" y="4321"/>
                  </a:cubicBezTo>
                  <a:cubicBezTo>
                    <a:pt x="4936" y="4260"/>
                    <a:pt x="4885" y="4180"/>
                    <a:pt x="4830" y="4098"/>
                  </a:cubicBezTo>
                  <a:cubicBezTo>
                    <a:pt x="4774" y="4017"/>
                    <a:pt x="4687" y="3913"/>
                    <a:pt x="4632" y="3861"/>
                  </a:cubicBezTo>
                  <a:cubicBezTo>
                    <a:pt x="4576" y="3807"/>
                    <a:pt x="4470" y="3685"/>
                    <a:pt x="4414" y="3619"/>
                  </a:cubicBezTo>
                  <a:cubicBezTo>
                    <a:pt x="4359" y="3553"/>
                    <a:pt x="4192" y="3354"/>
                    <a:pt x="4141" y="3290"/>
                  </a:cubicBezTo>
                  <a:cubicBezTo>
                    <a:pt x="4090" y="3224"/>
                    <a:pt x="3875" y="3096"/>
                    <a:pt x="3867" y="3095"/>
                  </a:cubicBezTo>
                  <a:cubicBezTo>
                    <a:pt x="3858" y="3095"/>
                    <a:pt x="3840" y="3083"/>
                    <a:pt x="3844" y="3083"/>
                  </a:cubicBezTo>
                  <a:lnTo>
                    <a:pt x="3844" y="3083"/>
                  </a:lnTo>
                  <a:cubicBezTo>
                    <a:pt x="3844" y="3083"/>
                    <a:pt x="3845" y="3083"/>
                    <a:pt x="3845" y="3083"/>
                  </a:cubicBezTo>
                  <a:cubicBezTo>
                    <a:pt x="3845" y="3083"/>
                    <a:pt x="3845" y="3083"/>
                    <a:pt x="3846" y="3083"/>
                  </a:cubicBezTo>
                  <a:cubicBezTo>
                    <a:pt x="3853" y="3083"/>
                    <a:pt x="3838" y="3063"/>
                    <a:pt x="3838" y="3044"/>
                  </a:cubicBezTo>
                  <a:cubicBezTo>
                    <a:pt x="3836" y="3022"/>
                    <a:pt x="3648" y="2873"/>
                    <a:pt x="3626" y="2859"/>
                  </a:cubicBezTo>
                  <a:cubicBezTo>
                    <a:pt x="3621" y="2855"/>
                    <a:pt x="3616" y="2854"/>
                    <a:pt x="3611" y="2854"/>
                  </a:cubicBezTo>
                  <a:cubicBezTo>
                    <a:pt x="3602" y="2854"/>
                    <a:pt x="3594" y="2857"/>
                    <a:pt x="3587" y="2857"/>
                  </a:cubicBezTo>
                  <a:cubicBezTo>
                    <a:pt x="3583" y="2857"/>
                    <a:pt x="3578" y="2856"/>
                    <a:pt x="3574" y="2853"/>
                  </a:cubicBezTo>
                  <a:cubicBezTo>
                    <a:pt x="3558" y="2840"/>
                    <a:pt x="3447" y="2725"/>
                    <a:pt x="3427" y="2710"/>
                  </a:cubicBezTo>
                  <a:cubicBezTo>
                    <a:pt x="3406" y="2694"/>
                    <a:pt x="3389" y="2675"/>
                    <a:pt x="3342" y="2576"/>
                  </a:cubicBezTo>
                  <a:cubicBezTo>
                    <a:pt x="3297" y="2478"/>
                    <a:pt x="3159" y="2360"/>
                    <a:pt x="3092" y="2304"/>
                  </a:cubicBezTo>
                  <a:cubicBezTo>
                    <a:pt x="3045" y="2264"/>
                    <a:pt x="2996" y="2256"/>
                    <a:pt x="2965" y="2256"/>
                  </a:cubicBezTo>
                  <a:cubicBezTo>
                    <a:pt x="2952" y="2256"/>
                    <a:pt x="2942" y="2257"/>
                    <a:pt x="2937" y="2258"/>
                  </a:cubicBezTo>
                  <a:cubicBezTo>
                    <a:pt x="2935" y="2259"/>
                    <a:pt x="2933" y="2259"/>
                    <a:pt x="2931" y="2259"/>
                  </a:cubicBezTo>
                  <a:cubicBezTo>
                    <a:pt x="2919" y="2259"/>
                    <a:pt x="2913" y="2248"/>
                    <a:pt x="2908" y="2231"/>
                  </a:cubicBezTo>
                  <a:cubicBezTo>
                    <a:pt x="2905" y="2220"/>
                    <a:pt x="2896" y="2217"/>
                    <a:pt x="2885" y="2217"/>
                  </a:cubicBezTo>
                  <a:cubicBezTo>
                    <a:pt x="2875" y="2217"/>
                    <a:pt x="2864" y="2220"/>
                    <a:pt x="2854" y="2224"/>
                  </a:cubicBezTo>
                  <a:cubicBezTo>
                    <a:pt x="2852" y="2224"/>
                    <a:pt x="2850" y="2225"/>
                    <a:pt x="2847" y="2225"/>
                  </a:cubicBezTo>
                  <a:cubicBezTo>
                    <a:pt x="2821" y="2225"/>
                    <a:pt x="2755" y="2197"/>
                    <a:pt x="2736" y="2191"/>
                  </a:cubicBezTo>
                  <a:cubicBezTo>
                    <a:pt x="2716" y="2186"/>
                    <a:pt x="2691" y="2151"/>
                    <a:pt x="2647" y="2136"/>
                  </a:cubicBezTo>
                  <a:cubicBezTo>
                    <a:pt x="2604" y="2122"/>
                    <a:pt x="2548" y="2120"/>
                    <a:pt x="2548" y="2120"/>
                  </a:cubicBezTo>
                  <a:cubicBezTo>
                    <a:pt x="2548" y="2120"/>
                    <a:pt x="2548" y="2098"/>
                    <a:pt x="2553" y="2091"/>
                  </a:cubicBezTo>
                  <a:cubicBezTo>
                    <a:pt x="2554" y="2084"/>
                    <a:pt x="2578" y="2078"/>
                    <a:pt x="2592" y="2075"/>
                  </a:cubicBezTo>
                  <a:cubicBezTo>
                    <a:pt x="2608" y="2071"/>
                    <a:pt x="2602" y="2037"/>
                    <a:pt x="2605" y="2022"/>
                  </a:cubicBezTo>
                  <a:cubicBezTo>
                    <a:pt x="2608" y="2008"/>
                    <a:pt x="2621" y="1979"/>
                    <a:pt x="2631" y="1967"/>
                  </a:cubicBezTo>
                  <a:cubicBezTo>
                    <a:pt x="2643" y="1955"/>
                    <a:pt x="2595" y="1915"/>
                    <a:pt x="2595" y="1915"/>
                  </a:cubicBezTo>
                  <a:cubicBezTo>
                    <a:pt x="2595" y="1915"/>
                    <a:pt x="2611" y="1865"/>
                    <a:pt x="2626" y="1752"/>
                  </a:cubicBezTo>
                  <a:cubicBezTo>
                    <a:pt x="2642" y="1639"/>
                    <a:pt x="2570" y="1558"/>
                    <a:pt x="2521" y="1495"/>
                  </a:cubicBezTo>
                  <a:cubicBezTo>
                    <a:pt x="2493" y="1461"/>
                    <a:pt x="2433" y="1438"/>
                    <a:pt x="2364" y="1438"/>
                  </a:cubicBezTo>
                  <a:cubicBezTo>
                    <a:pt x="2309" y="1438"/>
                    <a:pt x="2249" y="1453"/>
                    <a:pt x="2196" y="1491"/>
                  </a:cubicBezTo>
                  <a:cubicBezTo>
                    <a:pt x="2076" y="1574"/>
                    <a:pt x="2050" y="1699"/>
                    <a:pt x="2047" y="1718"/>
                  </a:cubicBezTo>
                  <a:cubicBezTo>
                    <a:pt x="2046" y="1733"/>
                    <a:pt x="2042" y="1745"/>
                    <a:pt x="2028" y="1745"/>
                  </a:cubicBezTo>
                  <a:cubicBezTo>
                    <a:pt x="2024" y="1745"/>
                    <a:pt x="2020" y="1744"/>
                    <a:pt x="2015" y="1743"/>
                  </a:cubicBezTo>
                  <a:cubicBezTo>
                    <a:pt x="2012" y="1742"/>
                    <a:pt x="2010" y="1742"/>
                    <a:pt x="2007" y="1742"/>
                  </a:cubicBezTo>
                  <a:cubicBezTo>
                    <a:pt x="1988" y="1742"/>
                    <a:pt x="1983" y="1766"/>
                    <a:pt x="1980" y="1795"/>
                  </a:cubicBezTo>
                  <a:cubicBezTo>
                    <a:pt x="1976" y="1829"/>
                    <a:pt x="1953" y="1856"/>
                    <a:pt x="1950" y="1884"/>
                  </a:cubicBezTo>
                  <a:cubicBezTo>
                    <a:pt x="1947" y="1901"/>
                    <a:pt x="1966" y="1904"/>
                    <a:pt x="1985" y="1904"/>
                  </a:cubicBezTo>
                  <a:cubicBezTo>
                    <a:pt x="1995" y="1904"/>
                    <a:pt x="2006" y="1903"/>
                    <a:pt x="2012" y="1903"/>
                  </a:cubicBezTo>
                  <a:cubicBezTo>
                    <a:pt x="2014" y="1903"/>
                    <a:pt x="2016" y="1903"/>
                    <a:pt x="2017" y="1903"/>
                  </a:cubicBezTo>
                  <a:cubicBezTo>
                    <a:pt x="2024" y="1906"/>
                    <a:pt x="2025" y="1915"/>
                    <a:pt x="2017" y="1958"/>
                  </a:cubicBezTo>
                  <a:cubicBezTo>
                    <a:pt x="2009" y="2001"/>
                    <a:pt x="2012" y="2107"/>
                    <a:pt x="2014" y="2133"/>
                  </a:cubicBezTo>
                  <a:cubicBezTo>
                    <a:pt x="2015" y="2158"/>
                    <a:pt x="2014" y="2171"/>
                    <a:pt x="1999" y="2171"/>
                  </a:cubicBezTo>
                  <a:cubicBezTo>
                    <a:pt x="1998" y="2171"/>
                    <a:pt x="1997" y="2171"/>
                    <a:pt x="1996" y="2171"/>
                  </a:cubicBezTo>
                  <a:cubicBezTo>
                    <a:pt x="1993" y="2171"/>
                    <a:pt x="1988" y="2171"/>
                    <a:pt x="1984" y="2171"/>
                  </a:cubicBezTo>
                  <a:cubicBezTo>
                    <a:pt x="1966" y="2171"/>
                    <a:pt x="1944" y="2169"/>
                    <a:pt x="1929" y="2152"/>
                  </a:cubicBezTo>
                  <a:cubicBezTo>
                    <a:pt x="1912" y="2129"/>
                    <a:pt x="1881" y="2122"/>
                    <a:pt x="1875" y="2122"/>
                  </a:cubicBezTo>
                  <a:cubicBezTo>
                    <a:pt x="1868" y="2120"/>
                    <a:pt x="1861" y="2120"/>
                    <a:pt x="1820" y="2072"/>
                  </a:cubicBezTo>
                  <a:cubicBezTo>
                    <a:pt x="1781" y="2024"/>
                    <a:pt x="1644" y="1999"/>
                    <a:pt x="1594" y="1990"/>
                  </a:cubicBezTo>
                  <a:cubicBezTo>
                    <a:pt x="1545" y="1982"/>
                    <a:pt x="1478" y="1966"/>
                    <a:pt x="1454" y="1913"/>
                  </a:cubicBezTo>
                  <a:cubicBezTo>
                    <a:pt x="1431" y="1861"/>
                    <a:pt x="1354" y="1782"/>
                    <a:pt x="1277" y="1692"/>
                  </a:cubicBezTo>
                  <a:cubicBezTo>
                    <a:pt x="1200" y="1601"/>
                    <a:pt x="1031" y="1507"/>
                    <a:pt x="987" y="1473"/>
                  </a:cubicBezTo>
                  <a:cubicBezTo>
                    <a:pt x="942" y="1438"/>
                    <a:pt x="894" y="1406"/>
                    <a:pt x="854" y="1357"/>
                  </a:cubicBezTo>
                  <a:cubicBezTo>
                    <a:pt x="813" y="1307"/>
                    <a:pt x="696" y="1226"/>
                    <a:pt x="653" y="1201"/>
                  </a:cubicBezTo>
                  <a:cubicBezTo>
                    <a:pt x="611" y="1178"/>
                    <a:pt x="559" y="1124"/>
                    <a:pt x="512" y="1083"/>
                  </a:cubicBezTo>
                  <a:cubicBezTo>
                    <a:pt x="464" y="1042"/>
                    <a:pt x="393" y="965"/>
                    <a:pt x="393" y="943"/>
                  </a:cubicBezTo>
                  <a:cubicBezTo>
                    <a:pt x="394" y="923"/>
                    <a:pt x="409" y="911"/>
                    <a:pt x="425" y="892"/>
                  </a:cubicBezTo>
                  <a:cubicBezTo>
                    <a:pt x="439" y="873"/>
                    <a:pt x="455" y="857"/>
                    <a:pt x="455" y="857"/>
                  </a:cubicBezTo>
                  <a:cubicBezTo>
                    <a:pt x="455" y="857"/>
                    <a:pt x="553" y="847"/>
                    <a:pt x="674" y="787"/>
                  </a:cubicBezTo>
                  <a:cubicBezTo>
                    <a:pt x="795" y="727"/>
                    <a:pt x="883" y="559"/>
                    <a:pt x="863" y="349"/>
                  </a:cubicBezTo>
                  <a:cubicBezTo>
                    <a:pt x="845" y="172"/>
                    <a:pt x="666" y="0"/>
                    <a:pt x="4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7"/>
            <p:cNvSpPr/>
            <p:nvPr/>
          </p:nvSpPr>
          <p:spPr>
            <a:xfrm flipH="1">
              <a:off x="3324280" y="1570478"/>
              <a:ext cx="222640" cy="222634"/>
            </a:xfrm>
            <a:custGeom>
              <a:rect b="b" l="l" r="r" t="t"/>
              <a:pathLst>
                <a:path extrusionOk="0" h="1210" w="1210">
                  <a:moveTo>
                    <a:pt x="605" y="1"/>
                  </a:moveTo>
                  <a:cubicBezTo>
                    <a:pt x="272" y="1"/>
                    <a:pt x="1" y="272"/>
                    <a:pt x="1" y="605"/>
                  </a:cubicBezTo>
                  <a:cubicBezTo>
                    <a:pt x="1" y="940"/>
                    <a:pt x="272" y="1210"/>
                    <a:pt x="605" y="1210"/>
                  </a:cubicBezTo>
                  <a:cubicBezTo>
                    <a:pt x="939" y="1210"/>
                    <a:pt x="1210" y="940"/>
                    <a:pt x="1210" y="605"/>
                  </a:cubicBezTo>
                  <a:cubicBezTo>
                    <a:pt x="1210" y="272"/>
                    <a:pt x="939" y="1"/>
                    <a:pt x="6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8" name="Google Shape;538;p47"/>
          <p:cNvGrpSpPr/>
          <p:nvPr/>
        </p:nvGrpSpPr>
        <p:grpSpPr>
          <a:xfrm>
            <a:off x="5391601" y="1160325"/>
            <a:ext cx="846745" cy="1624654"/>
            <a:chOff x="5391601" y="1160325"/>
            <a:chExt cx="846745" cy="1624654"/>
          </a:xfrm>
        </p:grpSpPr>
        <p:sp>
          <p:nvSpPr>
            <p:cNvPr id="539" name="Google Shape;539;p47"/>
            <p:cNvSpPr/>
            <p:nvPr/>
          </p:nvSpPr>
          <p:spPr>
            <a:xfrm>
              <a:off x="5391601" y="1160325"/>
              <a:ext cx="846745" cy="1624654"/>
            </a:xfrm>
            <a:custGeom>
              <a:rect b="b" l="l" r="r" t="t"/>
              <a:pathLst>
                <a:path extrusionOk="0" h="8830" w="4602">
                  <a:moveTo>
                    <a:pt x="3215" y="1"/>
                  </a:moveTo>
                  <a:cubicBezTo>
                    <a:pt x="2956" y="1"/>
                    <a:pt x="2732" y="189"/>
                    <a:pt x="2693" y="448"/>
                  </a:cubicBezTo>
                  <a:cubicBezTo>
                    <a:pt x="2681" y="448"/>
                    <a:pt x="2665" y="454"/>
                    <a:pt x="2632" y="498"/>
                  </a:cubicBezTo>
                  <a:cubicBezTo>
                    <a:pt x="2592" y="549"/>
                    <a:pt x="2639" y="671"/>
                    <a:pt x="2636" y="700"/>
                  </a:cubicBezTo>
                  <a:cubicBezTo>
                    <a:pt x="2633" y="729"/>
                    <a:pt x="2626" y="799"/>
                    <a:pt x="2659" y="909"/>
                  </a:cubicBezTo>
                  <a:cubicBezTo>
                    <a:pt x="2694" y="1016"/>
                    <a:pt x="2687" y="1075"/>
                    <a:pt x="2684" y="1113"/>
                  </a:cubicBezTo>
                  <a:cubicBezTo>
                    <a:pt x="2680" y="1152"/>
                    <a:pt x="2656" y="1206"/>
                    <a:pt x="2667" y="1306"/>
                  </a:cubicBezTo>
                  <a:cubicBezTo>
                    <a:pt x="2678" y="1408"/>
                    <a:pt x="2662" y="1601"/>
                    <a:pt x="2640" y="1708"/>
                  </a:cubicBezTo>
                  <a:cubicBezTo>
                    <a:pt x="2619" y="1816"/>
                    <a:pt x="2598" y="2086"/>
                    <a:pt x="2629" y="2234"/>
                  </a:cubicBezTo>
                  <a:cubicBezTo>
                    <a:pt x="2658" y="2384"/>
                    <a:pt x="2630" y="2440"/>
                    <a:pt x="2630" y="2440"/>
                  </a:cubicBezTo>
                  <a:cubicBezTo>
                    <a:pt x="2630" y="2440"/>
                    <a:pt x="2566" y="2492"/>
                    <a:pt x="2535" y="2552"/>
                  </a:cubicBezTo>
                  <a:cubicBezTo>
                    <a:pt x="2503" y="2611"/>
                    <a:pt x="2483" y="2731"/>
                    <a:pt x="2483" y="2731"/>
                  </a:cubicBezTo>
                  <a:cubicBezTo>
                    <a:pt x="2483" y="2731"/>
                    <a:pt x="2479" y="2738"/>
                    <a:pt x="2471" y="2750"/>
                  </a:cubicBezTo>
                  <a:cubicBezTo>
                    <a:pt x="2458" y="2724"/>
                    <a:pt x="2448" y="2706"/>
                    <a:pt x="2448" y="2706"/>
                  </a:cubicBezTo>
                  <a:cubicBezTo>
                    <a:pt x="2448" y="2706"/>
                    <a:pt x="2448" y="2743"/>
                    <a:pt x="2394" y="2794"/>
                  </a:cubicBezTo>
                  <a:cubicBezTo>
                    <a:pt x="2348" y="2836"/>
                    <a:pt x="2308" y="2961"/>
                    <a:pt x="2292" y="3062"/>
                  </a:cubicBezTo>
                  <a:cubicBezTo>
                    <a:pt x="2291" y="3064"/>
                    <a:pt x="2288" y="3067"/>
                    <a:pt x="2288" y="3070"/>
                  </a:cubicBezTo>
                  <a:cubicBezTo>
                    <a:pt x="2254" y="3139"/>
                    <a:pt x="2285" y="3217"/>
                    <a:pt x="2318" y="3274"/>
                  </a:cubicBezTo>
                  <a:cubicBezTo>
                    <a:pt x="2332" y="3306"/>
                    <a:pt x="2345" y="3341"/>
                    <a:pt x="2355" y="3381"/>
                  </a:cubicBezTo>
                  <a:cubicBezTo>
                    <a:pt x="2350" y="3400"/>
                    <a:pt x="2350" y="3418"/>
                    <a:pt x="2352" y="3434"/>
                  </a:cubicBezTo>
                  <a:cubicBezTo>
                    <a:pt x="2352" y="3434"/>
                    <a:pt x="2352" y="3434"/>
                    <a:pt x="2353" y="3436"/>
                  </a:cubicBezTo>
                  <a:cubicBezTo>
                    <a:pt x="2355" y="3453"/>
                    <a:pt x="2358" y="3469"/>
                    <a:pt x="2362" y="3480"/>
                  </a:cubicBezTo>
                  <a:cubicBezTo>
                    <a:pt x="2359" y="3485"/>
                    <a:pt x="2356" y="3490"/>
                    <a:pt x="2353" y="3496"/>
                  </a:cubicBezTo>
                  <a:cubicBezTo>
                    <a:pt x="2329" y="3538"/>
                    <a:pt x="2332" y="3602"/>
                    <a:pt x="2346" y="3673"/>
                  </a:cubicBezTo>
                  <a:cubicBezTo>
                    <a:pt x="2371" y="3799"/>
                    <a:pt x="2463" y="4003"/>
                    <a:pt x="2524" y="4096"/>
                  </a:cubicBezTo>
                  <a:cubicBezTo>
                    <a:pt x="2541" y="4129"/>
                    <a:pt x="2554" y="4150"/>
                    <a:pt x="2554" y="4150"/>
                  </a:cubicBezTo>
                  <a:cubicBezTo>
                    <a:pt x="2554" y="4150"/>
                    <a:pt x="2498" y="4243"/>
                    <a:pt x="2568" y="4275"/>
                  </a:cubicBezTo>
                  <a:cubicBezTo>
                    <a:pt x="2575" y="4279"/>
                    <a:pt x="2579" y="4282"/>
                    <a:pt x="2584" y="4285"/>
                  </a:cubicBezTo>
                  <a:cubicBezTo>
                    <a:pt x="2586" y="4290"/>
                    <a:pt x="2588" y="4292"/>
                    <a:pt x="2591" y="4295"/>
                  </a:cubicBezTo>
                  <a:cubicBezTo>
                    <a:pt x="2594" y="4298"/>
                    <a:pt x="2597" y="4300"/>
                    <a:pt x="2598" y="4303"/>
                  </a:cubicBezTo>
                  <a:cubicBezTo>
                    <a:pt x="2607" y="4326"/>
                    <a:pt x="2570" y="4351"/>
                    <a:pt x="2541" y="4373"/>
                  </a:cubicBezTo>
                  <a:cubicBezTo>
                    <a:pt x="2503" y="4405"/>
                    <a:pt x="2407" y="4459"/>
                    <a:pt x="2324" y="4574"/>
                  </a:cubicBezTo>
                  <a:cubicBezTo>
                    <a:pt x="2241" y="4689"/>
                    <a:pt x="2295" y="5193"/>
                    <a:pt x="2364" y="5327"/>
                  </a:cubicBezTo>
                  <a:cubicBezTo>
                    <a:pt x="2432" y="5462"/>
                    <a:pt x="2460" y="5477"/>
                    <a:pt x="2404" y="5646"/>
                  </a:cubicBezTo>
                  <a:cubicBezTo>
                    <a:pt x="2349" y="5816"/>
                    <a:pt x="2333" y="5764"/>
                    <a:pt x="2349" y="5896"/>
                  </a:cubicBezTo>
                  <a:cubicBezTo>
                    <a:pt x="2367" y="6030"/>
                    <a:pt x="2266" y="6058"/>
                    <a:pt x="2222" y="6118"/>
                  </a:cubicBezTo>
                  <a:cubicBezTo>
                    <a:pt x="2180" y="6176"/>
                    <a:pt x="2136" y="6177"/>
                    <a:pt x="2192" y="6246"/>
                  </a:cubicBezTo>
                  <a:cubicBezTo>
                    <a:pt x="2247" y="6314"/>
                    <a:pt x="2228" y="6329"/>
                    <a:pt x="2189" y="6360"/>
                  </a:cubicBezTo>
                  <a:cubicBezTo>
                    <a:pt x="2149" y="6390"/>
                    <a:pt x="2149" y="6467"/>
                    <a:pt x="2149" y="6467"/>
                  </a:cubicBezTo>
                  <a:lnTo>
                    <a:pt x="2198" y="6498"/>
                  </a:lnTo>
                  <a:cubicBezTo>
                    <a:pt x="2198" y="6498"/>
                    <a:pt x="2168" y="6641"/>
                    <a:pt x="2132" y="6712"/>
                  </a:cubicBezTo>
                  <a:cubicBezTo>
                    <a:pt x="2097" y="6783"/>
                    <a:pt x="1906" y="6794"/>
                    <a:pt x="1816" y="6808"/>
                  </a:cubicBezTo>
                  <a:cubicBezTo>
                    <a:pt x="1727" y="6824"/>
                    <a:pt x="1500" y="6887"/>
                    <a:pt x="1414" y="6986"/>
                  </a:cubicBezTo>
                  <a:cubicBezTo>
                    <a:pt x="1328" y="7085"/>
                    <a:pt x="1233" y="7175"/>
                    <a:pt x="1233" y="7175"/>
                  </a:cubicBezTo>
                  <a:cubicBezTo>
                    <a:pt x="1162" y="7232"/>
                    <a:pt x="911" y="7357"/>
                    <a:pt x="911" y="7357"/>
                  </a:cubicBezTo>
                  <a:lnTo>
                    <a:pt x="910" y="7372"/>
                  </a:lnTo>
                  <a:cubicBezTo>
                    <a:pt x="911" y="7362"/>
                    <a:pt x="909" y="7336"/>
                    <a:pt x="903" y="7336"/>
                  </a:cubicBezTo>
                  <a:cubicBezTo>
                    <a:pt x="900" y="7336"/>
                    <a:pt x="897" y="7341"/>
                    <a:pt x="892" y="7353"/>
                  </a:cubicBezTo>
                  <a:cubicBezTo>
                    <a:pt x="886" y="7366"/>
                    <a:pt x="856" y="7391"/>
                    <a:pt x="817" y="7420"/>
                  </a:cubicBezTo>
                  <a:cubicBezTo>
                    <a:pt x="815" y="7414"/>
                    <a:pt x="815" y="7408"/>
                    <a:pt x="815" y="7408"/>
                  </a:cubicBezTo>
                  <a:lnTo>
                    <a:pt x="768" y="7446"/>
                  </a:lnTo>
                  <a:cubicBezTo>
                    <a:pt x="725" y="7481"/>
                    <a:pt x="613" y="7551"/>
                    <a:pt x="595" y="7561"/>
                  </a:cubicBezTo>
                  <a:cubicBezTo>
                    <a:pt x="595" y="7547"/>
                    <a:pt x="578" y="7520"/>
                    <a:pt x="555" y="7520"/>
                  </a:cubicBezTo>
                  <a:cubicBezTo>
                    <a:pt x="548" y="7520"/>
                    <a:pt x="539" y="7523"/>
                    <a:pt x="531" y="7529"/>
                  </a:cubicBezTo>
                  <a:cubicBezTo>
                    <a:pt x="517" y="7541"/>
                    <a:pt x="494" y="7546"/>
                    <a:pt x="464" y="7546"/>
                  </a:cubicBezTo>
                  <a:cubicBezTo>
                    <a:pt x="404" y="7546"/>
                    <a:pt x="313" y="7526"/>
                    <a:pt x="197" y="7500"/>
                  </a:cubicBezTo>
                  <a:cubicBezTo>
                    <a:pt x="182" y="7497"/>
                    <a:pt x="168" y="7495"/>
                    <a:pt x="155" y="7495"/>
                  </a:cubicBezTo>
                  <a:cubicBezTo>
                    <a:pt x="22" y="7495"/>
                    <a:pt x="0" y="7660"/>
                    <a:pt x="23" y="7762"/>
                  </a:cubicBezTo>
                  <a:cubicBezTo>
                    <a:pt x="47" y="7874"/>
                    <a:pt x="109" y="7981"/>
                    <a:pt x="59" y="8169"/>
                  </a:cubicBezTo>
                  <a:cubicBezTo>
                    <a:pt x="8" y="8358"/>
                    <a:pt x="155" y="8632"/>
                    <a:pt x="200" y="8749"/>
                  </a:cubicBezTo>
                  <a:cubicBezTo>
                    <a:pt x="223" y="8809"/>
                    <a:pt x="254" y="8829"/>
                    <a:pt x="285" y="8829"/>
                  </a:cubicBezTo>
                  <a:cubicBezTo>
                    <a:pt x="313" y="8829"/>
                    <a:pt x="343" y="8812"/>
                    <a:pt x="366" y="8792"/>
                  </a:cubicBezTo>
                  <a:cubicBezTo>
                    <a:pt x="417" y="8753"/>
                    <a:pt x="432" y="8661"/>
                    <a:pt x="448" y="8517"/>
                  </a:cubicBezTo>
                  <a:cubicBezTo>
                    <a:pt x="464" y="8371"/>
                    <a:pt x="535" y="8163"/>
                    <a:pt x="605" y="8054"/>
                  </a:cubicBezTo>
                  <a:cubicBezTo>
                    <a:pt x="677" y="7944"/>
                    <a:pt x="789" y="7987"/>
                    <a:pt x="846" y="7942"/>
                  </a:cubicBezTo>
                  <a:cubicBezTo>
                    <a:pt x="901" y="7896"/>
                    <a:pt x="783" y="7876"/>
                    <a:pt x="783" y="7876"/>
                  </a:cubicBezTo>
                  <a:cubicBezTo>
                    <a:pt x="821" y="7796"/>
                    <a:pt x="1104" y="7708"/>
                    <a:pt x="1104" y="7708"/>
                  </a:cubicBezTo>
                  <a:lnTo>
                    <a:pt x="1074" y="7672"/>
                  </a:lnTo>
                  <a:cubicBezTo>
                    <a:pt x="1074" y="7672"/>
                    <a:pt x="1108" y="7644"/>
                    <a:pt x="1191" y="7621"/>
                  </a:cubicBezTo>
                  <a:cubicBezTo>
                    <a:pt x="1275" y="7596"/>
                    <a:pt x="1356" y="7512"/>
                    <a:pt x="1414" y="7465"/>
                  </a:cubicBezTo>
                  <a:cubicBezTo>
                    <a:pt x="1455" y="7432"/>
                    <a:pt x="1505" y="7409"/>
                    <a:pt x="1530" y="7399"/>
                  </a:cubicBezTo>
                  <a:lnTo>
                    <a:pt x="1530" y="7399"/>
                  </a:lnTo>
                  <a:cubicBezTo>
                    <a:pt x="1464" y="7434"/>
                    <a:pt x="1392" y="7580"/>
                    <a:pt x="1324" y="7634"/>
                  </a:cubicBezTo>
                  <a:cubicBezTo>
                    <a:pt x="1249" y="7694"/>
                    <a:pt x="1184" y="7783"/>
                    <a:pt x="1195" y="7825"/>
                  </a:cubicBezTo>
                  <a:cubicBezTo>
                    <a:pt x="1207" y="7872"/>
                    <a:pt x="1408" y="8043"/>
                    <a:pt x="1495" y="8052"/>
                  </a:cubicBezTo>
                  <a:cubicBezTo>
                    <a:pt x="1583" y="8062"/>
                    <a:pt x="1605" y="8097"/>
                    <a:pt x="1720" y="8173"/>
                  </a:cubicBezTo>
                  <a:cubicBezTo>
                    <a:pt x="1769" y="8205"/>
                    <a:pt x="1817" y="8218"/>
                    <a:pt x="1861" y="8218"/>
                  </a:cubicBezTo>
                  <a:cubicBezTo>
                    <a:pt x="1921" y="8218"/>
                    <a:pt x="1975" y="8194"/>
                    <a:pt x="2020" y="8159"/>
                  </a:cubicBezTo>
                  <a:cubicBezTo>
                    <a:pt x="2097" y="8096"/>
                    <a:pt x="2034" y="8033"/>
                    <a:pt x="1996" y="7988"/>
                  </a:cubicBezTo>
                  <a:cubicBezTo>
                    <a:pt x="1960" y="7942"/>
                    <a:pt x="1951" y="7851"/>
                    <a:pt x="1964" y="7724"/>
                  </a:cubicBezTo>
                  <a:cubicBezTo>
                    <a:pt x="1979" y="7598"/>
                    <a:pt x="2084" y="7519"/>
                    <a:pt x="2120" y="7490"/>
                  </a:cubicBezTo>
                  <a:cubicBezTo>
                    <a:pt x="2155" y="7461"/>
                    <a:pt x="2091" y="7454"/>
                    <a:pt x="2091" y="7454"/>
                  </a:cubicBezTo>
                  <a:cubicBezTo>
                    <a:pt x="2091" y="7454"/>
                    <a:pt x="2205" y="7362"/>
                    <a:pt x="2253" y="7324"/>
                  </a:cubicBezTo>
                  <a:cubicBezTo>
                    <a:pt x="2301" y="7286"/>
                    <a:pt x="2254" y="7244"/>
                    <a:pt x="2254" y="7244"/>
                  </a:cubicBezTo>
                  <a:cubicBezTo>
                    <a:pt x="2254" y="7244"/>
                    <a:pt x="2428" y="7105"/>
                    <a:pt x="2585" y="6980"/>
                  </a:cubicBezTo>
                  <a:cubicBezTo>
                    <a:pt x="2741" y="6855"/>
                    <a:pt x="2875" y="6734"/>
                    <a:pt x="2948" y="6610"/>
                  </a:cubicBezTo>
                  <a:cubicBezTo>
                    <a:pt x="3019" y="6486"/>
                    <a:pt x="3168" y="6406"/>
                    <a:pt x="3427" y="6304"/>
                  </a:cubicBezTo>
                  <a:cubicBezTo>
                    <a:pt x="3688" y="6201"/>
                    <a:pt x="3542" y="5895"/>
                    <a:pt x="3542" y="5895"/>
                  </a:cubicBezTo>
                  <a:lnTo>
                    <a:pt x="3602" y="5847"/>
                  </a:lnTo>
                  <a:cubicBezTo>
                    <a:pt x="3663" y="5799"/>
                    <a:pt x="3621" y="5681"/>
                    <a:pt x="3536" y="5576"/>
                  </a:cubicBezTo>
                  <a:cubicBezTo>
                    <a:pt x="3453" y="5472"/>
                    <a:pt x="3469" y="5327"/>
                    <a:pt x="3469" y="5327"/>
                  </a:cubicBezTo>
                  <a:cubicBezTo>
                    <a:pt x="3469" y="5327"/>
                    <a:pt x="3577" y="5273"/>
                    <a:pt x="3587" y="5187"/>
                  </a:cubicBezTo>
                  <a:cubicBezTo>
                    <a:pt x="3596" y="5099"/>
                    <a:pt x="3542" y="4958"/>
                    <a:pt x="3627" y="4890"/>
                  </a:cubicBezTo>
                  <a:cubicBezTo>
                    <a:pt x="3711" y="4823"/>
                    <a:pt x="3602" y="4792"/>
                    <a:pt x="3602" y="4792"/>
                  </a:cubicBezTo>
                  <a:cubicBezTo>
                    <a:pt x="3975" y="4494"/>
                    <a:pt x="4014" y="3373"/>
                    <a:pt x="4014" y="3373"/>
                  </a:cubicBezTo>
                  <a:cubicBezTo>
                    <a:pt x="4059" y="3378"/>
                    <a:pt x="4081" y="3464"/>
                    <a:pt x="4151" y="3551"/>
                  </a:cubicBezTo>
                  <a:cubicBezTo>
                    <a:pt x="4222" y="3640"/>
                    <a:pt x="4275" y="3752"/>
                    <a:pt x="4317" y="3788"/>
                  </a:cubicBezTo>
                  <a:cubicBezTo>
                    <a:pt x="4361" y="3826"/>
                    <a:pt x="4432" y="3815"/>
                    <a:pt x="4473" y="3819"/>
                  </a:cubicBezTo>
                  <a:cubicBezTo>
                    <a:pt x="4473" y="3819"/>
                    <a:pt x="4474" y="3819"/>
                    <a:pt x="4475" y="3819"/>
                  </a:cubicBezTo>
                  <a:cubicBezTo>
                    <a:pt x="4517" y="3819"/>
                    <a:pt x="4595" y="3672"/>
                    <a:pt x="4598" y="3566"/>
                  </a:cubicBezTo>
                  <a:cubicBezTo>
                    <a:pt x="4601" y="3458"/>
                    <a:pt x="4581" y="3277"/>
                    <a:pt x="4541" y="3201"/>
                  </a:cubicBezTo>
                  <a:cubicBezTo>
                    <a:pt x="4502" y="3126"/>
                    <a:pt x="4466" y="2963"/>
                    <a:pt x="4460" y="2869"/>
                  </a:cubicBezTo>
                  <a:cubicBezTo>
                    <a:pt x="4453" y="2778"/>
                    <a:pt x="4450" y="2743"/>
                    <a:pt x="4457" y="2681"/>
                  </a:cubicBezTo>
                  <a:cubicBezTo>
                    <a:pt x="4463" y="2619"/>
                    <a:pt x="4409" y="2566"/>
                    <a:pt x="4409" y="2566"/>
                  </a:cubicBezTo>
                  <a:cubicBezTo>
                    <a:pt x="4416" y="2559"/>
                    <a:pt x="4434" y="2508"/>
                    <a:pt x="4436" y="2485"/>
                  </a:cubicBezTo>
                  <a:cubicBezTo>
                    <a:pt x="4438" y="2461"/>
                    <a:pt x="4404" y="2406"/>
                    <a:pt x="4404" y="2406"/>
                  </a:cubicBezTo>
                  <a:cubicBezTo>
                    <a:pt x="4404" y="2406"/>
                    <a:pt x="4406" y="2389"/>
                    <a:pt x="4425" y="2374"/>
                  </a:cubicBezTo>
                  <a:cubicBezTo>
                    <a:pt x="4442" y="2359"/>
                    <a:pt x="4396" y="2297"/>
                    <a:pt x="4396" y="2297"/>
                  </a:cubicBezTo>
                  <a:lnTo>
                    <a:pt x="4396" y="2297"/>
                  </a:lnTo>
                  <a:cubicBezTo>
                    <a:pt x="4396" y="2297"/>
                    <a:pt x="4396" y="2297"/>
                    <a:pt x="4396" y="2297"/>
                  </a:cubicBezTo>
                  <a:cubicBezTo>
                    <a:pt x="4409" y="2297"/>
                    <a:pt x="4415" y="2233"/>
                    <a:pt x="4406" y="2212"/>
                  </a:cubicBezTo>
                  <a:cubicBezTo>
                    <a:pt x="4394" y="2180"/>
                    <a:pt x="4301" y="2091"/>
                    <a:pt x="4285" y="2071"/>
                  </a:cubicBezTo>
                  <a:cubicBezTo>
                    <a:pt x="4281" y="2066"/>
                    <a:pt x="4275" y="2063"/>
                    <a:pt x="4268" y="2063"/>
                  </a:cubicBezTo>
                  <a:cubicBezTo>
                    <a:pt x="4250" y="2063"/>
                    <a:pt x="4227" y="2082"/>
                    <a:pt x="4225" y="2105"/>
                  </a:cubicBezTo>
                  <a:cubicBezTo>
                    <a:pt x="4222" y="2135"/>
                    <a:pt x="4253" y="2163"/>
                    <a:pt x="4253" y="2163"/>
                  </a:cubicBezTo>
                  <a:cubicBezTo>
                    <a:pt x="4247" y="2169"/>
                    <a:pt x="4237" y="2176"/>
                    <a:pt x="4234" y="2207"/>
                  </a:cubicBezTo>
                  <a:cubicBezTo>
                    <a:pt x="4231" y="2237"/>
                    <a:pt x="4246" y="2253"/>
                    <a:pt x="4246" y="2253"/>
                  </a:cubicBezTo>
                  <a:cubicBezTo>
                    <a:pt x="4258" y="2249"/>
                    <a:pt x="4265" y="2247"/>
                    <a:pt x="4267" y="2247"/>
                  </a:cubicBezTo>
                  <a:lnTo>
                    <a:pt x="4267" y="2247"/>
                  </a:lnTo>
                  <a:cubicBezTo>
                    <a:pt x="4269" y="2247"/>
                    <a:pt x="4263" y="2250"/>
                    <a:pt x="4251" y="2255"/>
                  </a:cubicBezTo>
                  <a:cubicBezTo>
                    <a:pt x="4206" y="2271"/>
                    <a:pt x="4254" y="2352"/>
                    <a:pt x="4275" y="2380"/>
                  </a:cubicBezTo>
                  <a:cubicBezTo>
                    <a:pt x="4297" y="2406"/>
                    <a:pt x="4267" y="2447"/>
                    <a:pt x="4211" y="2467"/>
                  </a:cubicBezTo>
                  <a:cubicBezTo>
                    <a:pt x="4207" y="2469"/>
                    <a:pt x="4202" y="2470"/>
                    <a:pt x="4198" y="2470"/>
                  </a:cubicBezTo>
                  <a:cubicBezTo>
                    <a:pt x="4143" y="2470"/>
                    <a:pt x="4076" y="2350"/>
                    <a:pt x="4055" y="2306"/>
                  </a:cubicBezTo>
                  <a:cubicBezTo>
                    <a:pt x="4032" y="2257"/>
                    <a:pt x="3985" y="2237"/>
                    <a:pt x="3944" y="2233"/>
                  </a:cubicBezTo>
                  <a:cubicBezTo>
                    <a:pt x="3943" y="2233"/>
                    <a:pt x="3942" y="2233"/>
                    <a:pt x="3941" y="2233"/>
                  </a:cubicBezTo>
                  <a:cubicBezTo>
                    <a:pt x="3903" y="2233"/>
                    <a:pt x="3917" y="2307"/>
                    <a:pt x="3951" y="2349"/>
                  </a:cubicBezTo>
                  <a:cubicBezTo>
                    <a:pt x="3986" y="2392"/>
                    <a:pt x="4068" y="2422"/>
                    <a:pt x="4088" y="2600"/>
                  </a:cubicBezTo>
                  <a:cubicBezTo>
                    <a:pt x="4109" y="2778"/>
                    <a:pt x="4256" y="2938"/>
                    <a:pt x="4256" y="2938"/>
                  </a:cubicBezTo>
                  <a:lnTo>
                    <a:pt x="4247" y="3092"/>
                  </a:lnTo>
                  <a:cubicBezTo>
                    <a:pt x="4247" y="3092"/>
                    <a:pt x="4240" y="3083"/>
                    <a:pt x="4218" y="3056"/>
                  </a:cubicBezTo>
                  <a:cubicBezTo>
                    <a:pt x="4196" y="3028"/>
                    <a:pt x="4171" y="2935"/>
                    <a:pt x="4147" y="2829"/>
                  </a:cubicBezTo>
                  <a:cubicBezTo>
                    <a:pt x="4122" y="2721"/>
                    <a:pt x="3922" y="2572"/>
                    <a:pt x="3830" y="2562"/>
                  </a:cubicBezTo>
                  <a:cubicBezTo>
                    <a:pt x="3816" y="2560"/>
                    <a:pt x="3803" y="2560"/>
                    <a:pt x="3793" y="2560"/>
                  </a:cubicBezTo>
                  <a:cubicBezTo>
                    <a:pt x="3753" y="2560"/>
                    <a:pt x="3742" y="2569"/>
                    <a:pt x="3740" y="2575"/>
                  </a:cubicBezTo>
                  <a:cubicBezTo>
                    <a:pt x="3739" y="2574"/>
                    <a:pt x="3737" y="2572"/>
                    <a:pt x="3736" y="2572"/>
                  </a:cubicBezTo>
                  <a:cubicBezTo>
                    <a:pt x="3734" y="2566"/>
                    <a:pt x="3729" y="2560"/>
                    <a:pt x="3718" y="2556"/>
                  </a:cubicBezTo>
                  <a:cubicBezTo>
                    <a:pt x="3669" y="2515"/>
                    <a:pt x="3618" y="2485"/>
                    <a:pt x="3593" y="2470"/>
                  </a:cubicBezTo>
                  <a:cubicBezTo>
                    <a:pt x="3589" y="2467"/>
                    <a:pt x="3584" y="2466"/>
                    <a:pt x="3581" y="2464"/>
                  </a:cubicBezTo>
                  <a:cubicBezTo>
                    <a:pt x="3570" y="2442"/>
                    <a:pt x="3560" y="2422"/>
                    <a:pt x="3549" y="2410"/>
                  </a:cubicBezTo>
                  <a:cubicBezTo>
                    <a:pt x="3529" y="2386"/>
                    <a:pt x="3533" y="2356"/>
                    <a:pt x="3572" y="2356"/>
                  </a:cubicBezTo>
                  <a:cubicBezTo>
                    <a:pt x="3586" y="2356"/>
                    <a:pt x="3606" y="2361"/>
                    <a:pt x="3631" y="2371"/>
                  </a:cubicBezTo>
                  <a:cubicBezTo>
                    <a:pt x="3644" y="2377"/>
                    <a:pt x="3656" y="2379"/>
                    <a:pt x="3666" y="2379"/>
                  </a:cubicBezTo>
                  <a:cubicBezTo>
                    <a:pt x="3721" y="2379"/>
                    <a:pt x="3723" y="2301"/>
                    <a:pt x="3718" y="2269"/>
                  </a:cubicBezTo>
                  <a:cubicBezTo>
                    <a:pt x="3714" y="2233"/>
                    <a:pt x="3724" y="2209"/>
                    <a:pt x="3749" y="2199"/>
                  </a:cubicBezTo>
                  <a:cubicBezTo>
                    <a:pt x="3778" y="2189"/>
                    <a:pt x="3763" y="2167"/>
                    <a:pt x="3746" y="2145"/>
                  </a:cubicBezTo>
                  <a:cubicBezTo>
                    <a:pt x="3730" y="2125"/>
                    <a:pt x="3724" y="2106"/>
                    <a:pt x="3740" y="2094"/>
                  </a:cubicBezTo>
                  <a:cubicBezTo>
                    <a:pt x="3756" y="2081"/>
                    <a:pt x="3771" y="2061"/>
                    <a:pt x="3745" y="2029"/>
                  </a:cubicBezTo>
                  <a:cubicBezTo>
                    <a:pt x="3718" y="1997"/>
                    <a:pt x="3733" y="1975"/>
                    <a:pt x="3761" y="1952"/>
                  </a:cubicBezTo>
                  <a:cubicBezTo>
                    <a:pt x="3788" y="1930"/>
                    <a:pt x="3723" y="1877"/>
                    <a:pt x="3682" y="1848"/>
                  </a:cubicBezTo>
                  <a:cubicBezTo>
                    <a:pt x="3641" y="1819"/>
                    <a:pt x="3664" y="1804"/>
                    <a:pt x="3669" y="1768"/>
                  </a:cubicBezTo>
                  <a:cubicBezTo>
                    <a:pt x="3673" y="1733"/>
                    <a:pt x="3615" y="1654"/>
                    <a:pt x="3573" y="1614"/>
                  </a:cubicBezTo>
                  <a:cubicBezTo>
                    <a:pt x="3525" y="1568"/>
                    <a:pt x="3393" y="1494"/>
                    <a:pt x="3285" y="1494"/>
                  </a:cubicBezTo>
                  <a:cubicBezTo>
                    <a:pt x="3283" y="1494"/>
                    <a:pt x="3280" y="1494"/>
                    <a:pt x="3278" y="1494"/>
                  </a:cubicBezTo>
                  <a:cubicBezTo>
                    <a:pt x="3169" y="1496"/>
                    <a:pt x="2984" y="1601"/>
                    <a:pt x="2984" y="1601"/>
                  </a:cubicBezTo>
                  <a:cubicBezTo>
                    <a:pt x="2961" y="1529"/>
                    <a:pt x="2956" y="1201"/>
                    <a:pt x="2975" y="1146"/>
                  </a:cubicBezTo>
                  <a:cubicBezTo>
                    <a:pt x="2987" y="1108"/>
                    <a:pt x="3044" y="1072"/>
                    <a:pt x="3108" y="1047"/>
                  </a:cubicBezTo>
                  <a:cubicBezTo>
                    <a:pt x="3124" y="1051"/>
                    <a:pt x="3140" y="1054"/>
                    <a:pt x="3156" y="1056"/>
                  </a:cubicBezTo>
                  <a:cubicBezTo>
                    <a:pt x="3176" y="1058"/>
                    <a:pt x="3195" y="1059"/>
                    <a:pt x="3215" y="1059"/>
                  </a:cubicBezTo>
                  <a:cubicBezTo>
                    <a:pt x="3480" y="1059"/>
                    <a:pt x="3710" y="858"/>
                    <a:pt x="3740" y="588"/>
                  </a:cubicBezTo>
                  <a:cubicBezTo>
                    <a:pt x="3772" y="297"/>
                    <a:pt x="3562" y="36"/>
                    <a:pt x="3273" y="4"/>
                  </a:cubicBezTo>
                  <a:cubicBezTo>
                    <a:pt x="3253" y="2"/>
                    <a:pt x="3234" y="1"/>
                    <a:pt x="32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7"/>
            <p:cNvSpPr/>
            <p:nvPr/>
          </p:nvSpPr>
          <p:spPr>
            <a:xfrm flipH="1">
              <a:off x="5877480" y="1160328"/>
              <a:ext cx="222640" cy="222634"/>
            </a:xfrm>
            <a:custGeom>
              <a:rect b="b" l="l" r="r" t="t"/>
              <a:pathLst>
                <a:path extrusionOk="0" h="1210" w="1210">
                  <a:moveTo>
                    <a:pt x="605" y="1"/>
                  </a:moveTo>
                  <a:cubicBezTo>
                    <a:pt x="272" y="1"/>
                    <a:pt x="1" y="272"/>
                    <a:pt x="1" y="605"/>
                  </a:cubicBezTo>
                  <a:cubicBezTo>
                    <a:pt x="1" y="940"/>
                    <a:pt x="272" y="1210"/>
                    <a:pt x="605" y="1210"/>
                  </a:cubicBezTo>
                  <a:cubicBezTo>
                    <a:pt x="939" y="1210"/>
                    <a:pt x="1210" y="940"/>
                    <a:pt x="1210" y="605"/>
                  </a:cubicBezTo>
                  <a:cubicBezTo>
                    <a:pt x="1210" y="272"/>
                    <a:pt x="939" y="1"/>
                    <a:pt x="6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1" name="Google Shape;541;p47"/>
          <p:cNvSpPr/>
          <p:nvPr/>
        </p:nvSpPr>
        <p:spPr>
          <a:xfrm flipH="1" rot="1421221">
            <a:off x="2479102" y="2348967"/>
            <a:ext cx="485822" cy="482922"/>
          </a:xfrm>
          <a:custGeom>
            <a:rect b="b" l="l" r="r" t="t"/>
            <a:pathLst>
              <a:path extrusionOk="0" h="4662" w="4690">
                <a:moveTo>
                  <a:pt x="163" y="1"/>
                </a:moveTo>
                <a:cubicBezTo>
                  <a:pt x="85" y="1"/>
                  <a:pt x="17" y="59"/>
                  <a:pt x="9" y="138"/>
                </a:cubicBezTo>
                <a:cubicBezTo>
                  <a:pt x="0" y="224"/>
                  <a:pt x="61" y="300"/>
                  <a:pt x="146" y="309"/>
                </a:cubicBezTo>
                <a:cubicBezTo>
                  <a:pt x="312" y="328"/>
                  <a:pt x="478" y="353"/>
                  <a:pt x="640" y="386"/>
                </a:cubicBezTo>
                <a:cubicBezTo>
                  <a:pt x="650" y="388"/>
                  <a:pt x="660" y="389"/>
                  <a:pt x="670" y="389"/>
                </a:cubicBezTo>
                <a:cubicBezTo>
                  <a:pt x="743" y="389"/>
                  <a:pt x="807" y="338"/>
                  <a:pt x="822" y="265"/>
                </a:cubicBezTo>
                <a:cubicBezTo>
                  <a:pt x="839" y="181"/>
                  <a:pt x="785" y="99"/>
                  <a:pt x="701" y="83"/>
                </a:cubicBezTo>
                <a:cubicBezTo>
                  <a:pt x="530" y="48"/>
                  <a:pt x="354" y="20"/>
                  <a:pt x="179" y="2"/>
                </a:cubicBezTo>
                <a:cubicBezTo>
                  <a:pt x="174" y="1"/>
                  <a:pt x="169" y="1"/>
                  <a:pt x="163" y="1"/>
                </a:cubicBezTo>
                <a:close/>
                <a:moveTo>
                  <a:pt x="1168" y="206"/>
                </a:moveTo>
                <a:cubicBezTo>
                  <a:pt x="1102" y="206"/>
                  <a:pt x="1040" y="248"/>
                  <a:pt x="1020" y="315"/>
                </a:cubicBezTo>
                <a:cubicBezTo>
                  <a:pt x="995" y="396"/>
                  <a:pt x="1040" y="484"/>
                  <a:pt x="1123" y="508"/>
                </a:cubicBezTo>
                <a:cubicBezTo>
                  <a:pt x="1282" y="558"/>
                  <a:pt x="1439" y="615"/>
                  <a:pt x="1589" y="679"/>
                </a:cubicBezTo>
                <a:cubicBezTo>
                  <a:pt x="1610" y="686"/>
                  <a:pt x="1630" y="691"/>
                  <a:pt x="1651" y="691"/>
                </a:cubicBezTo>
                <a:cubicBezTo>
                  <a:pt x="1710" y="691"/>
                  <a:pt x="1767" y="656"/>
                  <a:pt x="1792" y="596"/>
                </a:cubicBezTo>
                <a:cubicBezTo>
                  <a:pt x="1825" y="517"/>
                  <a:pt x="1789" y="427"/>
                  <a:pt x="1710" y="393"/>
                </a:cubicBezTo>
                <a:cubicBezTo>
                  <a:pt x="1550" y="325"/>
                  <a:pt x="1383" y="265"/>
                  <a:pt x="1214" y="213"/>
                </a:cubicBezTo>
                <a:cubicBezTo>
                  <a:pt x="1199" y="208"/>
                  <a:pt x="1183" y="206"/>
                  <a:pt x="1168" y="206"/>
                </a:cubicBezTo>
                <a:close/>
                <a:moveTo>
                  <a:pt x="2112" y="606"/>
                </a:moveTo>
                <a:cubicBezTo>
                  <a:pt x="2057" y="606"/>
                  <a:pt x="2004" y="634"/>
                  <a:pt x="1976" y="685"/>
                </a:cubicBezTo>
                <a:cubicBezTo>
                  <a:pt x="1935" y="759"/>
                  <a:pt x="1961" y="854"/>
                  <a:pt x="2035" y="896"/>
                </a:cubicBezTo>
                <a:cubicBezTo>
                  <a:pt x="2179" y="976"/>
                  <a:pt x="2321" y="1066"/>
                  <a:pt x="2453" y="1161"/>
                </a:cubicBezTo>
                <a:cubicBezTo>
                  <a:pt x="2481" y="1181"/>
                  <a:pt x="2512" y="1190"/>
                  <a:pt x="2544" y="1190"/>
                </a:cubicBezTo>
                <a:cubicBezTo>
                  <a:pt x="2592" y="1190"/>
                  <a:pt x="2638" y="1168"/>
                  <a:pt x="2669" y="1126"/>
                </a:cubicBezTo>
                <a:cubicBezTo>
                  <a:pt x="2720" y="1058"/>
                  <a:pt x="2704" y="960"/>
                  <a:pt x="2634" y="911"/>
                </a:cubicBezTo>
                <a:cubicBezTo>
                  <a:pt x="2493" y="809"/>
                  <a:pt x="2341" y="712"/>
                  <a:pt x="2187" y="625"/>
                </a:cubicBezTo>
                <a:cubicBezTo>
                  <a:pt x="2163" y="612"/>
                  <a:pt x="2137" y="606"/>
                  <a:pt x="2112" y="606"/>
                </a:cubicBezTo>
                <a:close/>
                <a:moveTo>
                  <a:pt x="2941" y="1205"/>
                </a:moveTo>
                <a:cubicBezTo>
                  <a:pt x="2899" y="1205"/>
                  <a:pt x="2858" y="1222"/>
                  <a:pt x="2828" y="1256"/>
                </a:cubicBezTo>
                <a:cubicBezTo>
                  <a:pt x="2769" y="1318"/>
                  <a:pt x="2774" y="1416"/>
                  <a:pt x="2836" y="1474"/>
                </a:cubicBezTo>
                <a:cubicBezTo>
                  <a:pt x="2957" y="1585"/>
                  <a:pt x="3072" y="1704"/>
                  <a:pt x="3180" y="1828"/>
                </a:cubicBezTo>
                <a:cubicBezTo>
                  <a:pt x="3211" y="1863"/>
                  <a:pt x="3254" y="1882"/>
                  <a:pt x="3298" y="1882"/>
                </a:cubicBezTo>
                <a:cubicBezTo>
                  <a:pt x="3335" y="1882"/>
                  <a:pt x="3370" y="1870"/>
                  <a:pt x="3399" y="1844"/>
                </a:cubicBezTo>
                <a:cubicBezTo>
                  <a:pt x="3464" y="1789"/>
                  <a:pt x="3472" y="1691"/>
                  <a:pt x="3415" y="1626"/>
                </a:cubicBezTo>
                <a:cubicBezTo>
                  <a:pt x="3300" y="1492"/>
                  <a:pt x="3176" y="1365"/>
                  <a:pt x="3046" y="1246"/>
                </a:cubicBezTo>
                <a:cubicBezTo>
                  <a:pt x="3016" y="1218"/>
                  <a:pt x="2978" y="1205"/>
                  <a:pt x="2941" y="1205"/>
                </a:cubicBezTo>
                <a:close/>
                <a:moveTo>
                  <a:pt x="3611" y="1979"/>
                </a:moveTo>
                <a:cubicBezTo>
                  <a:pt x="3581" y="1979"/>
                  <a:pt x="3550" y="1988"/>
                  <a:pt x="3523" y="2006"/>
                </a:cubicBezTo>
                <a:cubicBezTo>
                  <a:pt x="3453" y="2054"/>
                  <a:pt x="3435" y="2150"/>
                  <a:pt x="3483" y="2220"/>
                </a:cubicBezTo>
                <a:cubicBezTo>
                  <a:pt x="3575" y="2356"/>
                  <a:pt x="3662" y="2497"/>
                  <a:pt x="3741" y="2644"/>
                </a:cubicBezTo>
                <a:cubicBezTo>
                  <a:pt x="3769" y="2696"/>
                  <a:pt x="3823" y="2726"/>
                  <a:pt x="3878" y="2726"/>
                </a:cubicBezTo>
                <a:cubicBezTo>
                  <a:pt x="3903" y="2726"/>
                  <a:pt x="3927" y="2720"/>
                  <a:pt x="3951" y="2707"/>
                </a:cubicBezTo>
                <a:cubicBezTo>
                  <a:pt x="4027" y="2666"/>
                  <a:pt x="4054" y="2573"/>
                  <a:pt x="4013" y="2497"/>
                </a:cubicBezTo>
                <a:cubicBezTo>
                  <a:pt x="3929" y="2341"/>
                  <a:pt x="3836" y="2188"/>
                  <a:pt x="3738" y="2045"/>
                </a:cubicBezTo>
                <a:cubicBezTo>
                  <a:pt x="3708" y="2002"/>
                  <a:pt x="3660" y="1979"/>
                  <a:pt x="3611" y="1979"/>
                </a:cubicBezTo>
                <a:close/>
                <a:moveTo>
                  <a:pt x="4099" y="2878"/>
                </a:moveTo>
                <a:cubicBezTo>
                  <a:pt x="4079" y="2878"/>
                  <a:pt x="4058" y="2882"/>
                  <a:pt x="4038" y="2890"/>
                </a:cubicBezTo>
                <a:cubicBezTo>
                  <a:pt x="3960" y="2924"/>
                  <a:pt x="3923" y="3014"/>
                  <a:pt x="3957" y="3093"/>
                </a:cubicBezTo>
                <a:cubicBezTo>
                  <a:pt x="4021" y="3243"/>
                  <a:pt x="4079" y="3400"/>
                  <a:pt x="4131" y="3560"/>
                </a:cubicBezTo>
                <a:cubicBezTo>
                  <a:pt x="4152" y="3626"/>
                  <a:pt x="4213" y="3668"/>
                  <a:pt x="4279" y="3668"/>
                </a:cubicBezTo>
                <a:cubicBezTo>
                  <a:pt x="4295" y="3668"/>
                  <a:pt x="4311" y="3665"/>
                  <a:pt x="4327" y="3659"/>
                </a:cubicBezTo>
                <a:cubicBezTo>
                  <a:pt x="4407" y="3633"/>
                  <a:pt x="4452" y="3546"/>
                  <a:pt x="4426" y="3464"/>
                </a:cubicBezTo>
                <a:cubicBezTo>
                  <a:pt x="4370" y="3295"/>
                  <a:pt x="4308" y="3131"/>
                  <a:pt x="4242" y="2972"/>
                </a:cubicBezTo>
                <a:cubicBezTo>
                  <a:pt x="4217" y="2913"/>
                  <a:pt x="4159" y="2878"/>
                  <a:pt x="4099" y="2878"/>
                </a:cubicBezTo>
                <a:close/>
                <a:moveTo>
                  <a:pt x="4419" y="3851"/>
                </a:moveTo>
                <a:cubicBezTo>
                  <a:pt x="4407" y="3851"/>
                  <a:pt x="4394" y="3853"/>
                  <a:pt x="4382" y="3856"/>
                </a:cubicBezTo>
                <a:cubicBezTo>
                  <a:pt x="4299" y="3876"/>
                  <a:pt x="4248" y="3959"/>
                  <a:pt x="4268" y="4042"/>
                </a:cubicBezTo>
                <a:cubicBezTo>
                  <a:pt x="4306" y="4201"/>
                  <a:pt x="4341" y="4366"/>
                  <a:pt x="4370" y="4533"/>
                </a:cubicBezTo>
                <a:cubicBezTo>
                  <a:pt x="4383" y="4609"/>
                  <a:pt x="4449" y="4661"/>
                  <a:pt x="4522" y="4661"/>
                </a:cubicBezTo>
                <a:cubicBezTo>
                  <a:pt x="4532" y="4661"/>
                  <a:pt x="4541" y="4661"/>
                  <a:pt x="4550" y="4660"/>
                </a:cubicBezTo>
                <a:cubicBezTo>
                  <a:pt x="4634" y="4645"/>
                  <a:pt x="4689" y="4565"/>
                  <a:pt x="4675" y="4481"/>
                </a:cubicBezTo>
                <a:cubicBezTo>
                  <a:pt x="4644" y="4306"/>
                  <a:pt x="4609" y="4134"/>
                  <a:pt x="4568" y="3970"/>
                </a:cubicBezTo>
                <a:cubicBezTo>
                  <a:pt x="4551" y="3899"/>
                  <a:pt x="4488" y="3851"/>
                  <a:pt x="4419" y="385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7"/>
          <p:cNvSpPr/>
          <p:nvPr/>
        </p:nvSpPr>
        <p:spPr>
          <a:xfrm flipH="1" rot="1421221">
            <a:off x="1695557" y="2314802"/>
            <a:ext cx="629497" cy="1019398"/>
          </a:xfrm>
          <a:custGeom>
            <a:rect b="b" l="l" r="r" t="t"/>
            <a:pathLst>
              <a:path extrusionOk="0" h="9841" w="6077">
                <a:moveTo>
                  <a:pt x="2105" y="0"/>
                </a:moveTo>
                <a:cubicBezTo>
                  <a:pt x="2086" y="0"/>
                  <a:pt x="2067" y="0"/>
                  <a:pt x="2049" y="1"/>
                </a:cubicBezTo>
                <a:cubicBezTo>
                  <a:pt x="1963" y="4"/>
                  <a:pt x="1896" y="75"/>
                  <a:pt x="1899" y="161"/>
                </a:cubicBezTo>
                <a:cubicBezTo>
                  <a:pt x="1900" y="244"/>
                  <a:pt x="1969" y="311"/>
                  <a:pt x="2052" y="311"/>
                </a:cubicBezTo>
                <a:cubicBezTo>
                  <a:pt x="2054" y="311"/>
                  <a:pt x="2056" y="311"/>
                  <a:pt x="2057" y="311"/>
                </a:cubicBezTo>
                <a:cubicBezTo>
                  <a:pt x="2075" y="311"/>
                  <a:pt x="2093" y="310"/>
                  <a:pt x="2110" y="310"/>
                </a:cubicBezTo>
                <a:cubicBezTo>
                  <a:pt x="2257" y="310"/>
                  <a:pt x="2406" y="327"/>
                  <a:pt x="2553" y="358"/>
                </a:cubicBezTo>
                <a:cubicBezTo>
                  <a:pt x="2564" y="361"/>
                  <a:pt x="2575" y="362"/>
                  <a:pt x="2586" y="362"/>
                </a:cubicBezTo>
                <a:cubicBezTo>
                  <a:pt x="2658" y="362"/>
                  <a:pt x="2722" y="313"/>
                  <a:pt x="2738" y="241"/>
                </a:cubicBezTo>
                <a:cubicBezTo>
                  <a:pt x="2755" y="157"/>
                  <a:pt x="2703" y="75"/>
                  <a:pt x="2620" y="56"/>
                </a:cubicBezTo>
                <a:cubicBezTo>
                  <a:pt x="2449" y="18"/>
                  <a:pt x="2275" y="0"/>
                  <a:pt x="2105" y="0"/>
                </a:cubicBezTo>
                <a:close/>
                <a:moveTo>
                  <a:pt x="1524" y="82"/>
                </a:moveTo>
                <a:cubicBezTo>
                  <a:pt x="1510" y="82"/>
                  <a:pt x="1496" y="84"/>
                  <a:pt x="1482" y="88"/>
                </a:cubicBezTo>
                <a:cubicBezTo>
                  <a:pt x="1306" y="138"/>
                  <a:pt x="1128" y="208"/>
                  <a:pt x="955" y="300"/>
                </a:cubicBezTo>
                <a:cubicBezTo>
                  <a:pt x="879" y="339"/>
                  <a:pt x="850" y="432"/>
                  <a:pt x="889" y="508"/>
                </a:cubicBezTo>
                <a:cubicBezTo>
                  <a:pt x="917" y="560"/>
                  <a:pt x="971" y="591"/>
                  <a:pt x="1026" y="591"/>
                </a:cubicBezTo>
                <a:cubicBezTo>
                  <a:pt x="1049" y="591"/>
                  <a:pt x="1074" y="585"/>
                  <a:pt x="1097" y="573"/>
                </a:cubicBezTo>
                <a:cubicBezTo>
                  <a:pt x="1252" y="493"/>
                  <a:pt x="1409" y="431"/>
                  <a:pt x="1565" y="387"/>
                </a:cubicBezTo>
                <a:cubicBezTo>
                  <a:pt x="1648" y="364"/>
                  <a:pt x="1696" y="278"/>
                  <a:pt x="1673" y="196"/>
                </a:cubicBezTo>
                <a:cubicBezTo>
                  <a:pt x="1654" y="127"/>
                  <a:pt x="1592" y="82"/>
                  <a:pt x="1524" y="82"/>
                </a:cubicBezTo>
                <a:close/>
                <a:moveTo>
                  <a:pt x="3094" y="225"/>
                </a:moveTo>
                <a:cubicBezTo>
                  <a:pt x="3035" y="225"/>
                  <a:pt x="2979" y="258"/>
                  <a:pt x="2953" y="316"/>
                </a:cubicBezTo>
                <a:cubicBezTo>
                  <a:pt x="2917" y="393"/>
                  <a:pt x="2952" y="485"/>
                  <a:pt x="3029" y="519"/>
                </a:cubicBezTo>
                <a:cubicBezTo>
                  <a:pt x="3176" y="588"/>
                  <a:pt x="3325" y="672"/>
                  <a:pt x="3472" y="773"/>
                </a:cubicBezTo>
                <a:cubicBezTo>
                  <a:pt x="3500" y="790"/>
                  <a:pt x="3529" y="799"/>
                  <a:pt x="3559" y="799"/>
                </a:cubicBezTo>
                <a:cubicBezTo>
                  <a:pt x="3609" y="799"/>
                  <a:pt x="3657" y="776"/>
                  <a:pt x="3688" y="732"/>
                </a:cubicBezTo>
                <a:cubicBezTo>
                  <a:pt x="3736" y="661"/>
                  <a:pt x="3717" y="565"/>
                  <a:pt x="3647" y="517"/>
                </a:cubicBezTo>
                <a:cubicBezTo>
                  <a:pt x="3485" y="407"/>
                  <a:pt x="3320" y="314"/>
                  <a:pt x="3159" y="238"/>
                </a:cubicBezTo>
                <a:cubicBezTo>
                  <a:pt x="3138" y="229"/>
                  <a:pt x="3116" y="225"/>
                  <a:pt x="3094" y="225"/>
                </a:cubicBezTo>
                <a:close/>
                <a:moveTo>
                  <a:pt x="574" y="570"/>
                </a:moveTo>
                <a:cubicBezTo>
                  <a:pt x="541" y="570"/>
                  <a:pt x="508" y="581"/>
                  <a:pt x="480" y="603"/>
                </a:cubicBezTo>
                <a:cubicBezTo>
                  <a:pt x="337" y="710"/>
                  <a:pt x="196" y="834"/>
                  <a:pt x="60" y="970"/>
                </a:cubicBezTo>
                <a:cubicBezTo>
                  <a:pt x="1" y="1031"/>
                  <a:pt x="1" y="1128"/>
                  <a:pt x="60" y="1188"/>
                </a:cubicBezTo>
                <a:cubicBezTo>
                  <a:pt x="91" y="1219"/>
                  <a:pt x="130" y="1233"/>
                  <a:pt x="171" y="1233"/>
                </a:cubicBezTo>
                <a:cubicBezTo>
                  <a:pt x="210" y="1233"/>
                  <a:pt x="250" y="1219"/>
                  <a:pt x="280" y="1188"/>
                </a:cubicBezTo>
                <a:cubicBezTo>
                  <a:pt x="404" y="1063"/>
                  <a:pt x="535" y="949"/>
                  <a:pt x="668" y="849"/>
                </a:cubicBezTo>
                <a:cubicBezTo>
                  <a:pt x="735" y="796"/>
                  <a:pt x="749" y="700"/>
                  <a:pt x="697" y="632"/>
                </a:cubicBezTo>
                <a:cubicBezTo>
                  <a:pt x="666" y="591"/>
                  <a:pt x="620" y="570"/>
                  <a:pt x="574" y="570"/>
                </a:cubicBezTo>
                <a:close/>
                <a:moveTo>
                  <a:pt x="3982" y="821"/>
                </a:moveTo>
                <a:cubicBezTo>
                  <a:pt x="3939" y="821"/>
                  <a:pt x="3897" y="839"/>
                  <a:pt x="3867" y="872"/>
                </a:cubicBezTo>
                <a:cubicBezTo>
                  <a:pt x="3810" y="936"/>
                  <a:pt x="3814" y="1034"/>
                  <a:pt x="3878" y="1091"/>
                </a:cubicBezTo>
                <a:cubicBezTo>
                  <a:pt x="3998" y="1200"/>
                  <a:pt x="4114" y="1325"/>
                  <a:pt x="4224" y="1465"/>
                </a:cubicBezTo>
                <a:cubicBezTo>
                  <a:pt x="4254" y="1504"/>
                  <a:pt x="4299" y="1525"/>
                  <a:pt x="4346" y="1525"/>
                </a:cubicBezTo>
                <a:cubicBezTo>
                  <a:pt x="4379" y="1525"/>
                  <a:pt x="4413" y="1513"/>
                  <a:pt x="4441" y="1491"/>
                </a:cubicBezTo>
                <a:cubicBezTo>
                  <a:pt x="4508" y="1439"/>
                  <a:pt x="4521" y="1341"/>
                  <a:pt x="4467" y="1274"/>
                </a:cubicBezTo>
                <a:cubicBezTo>
                  <a:pt x="4347" y="1120"/>
                  <a:pt x="4218" y="981"/>
                  <a:pt x="4085" y="862"/>
                </a:cubicBezTo>
                <a:cubicBezTo>
                  <a:pt x="4056" y="835"/>
                  <a:pt x="4019" y="821"/>
                  <a:pt x="3982" y="821"/>
                </a:cubicBezTo>
                <a:close/>
                <a:moveTo>
                  <a:pt x="4647" y="1658"/>
                </a:moveTo>
                <a:cubicBezTo>
                  <a:pt x="4620" y="1658"/>
                  <a:pt x="4593" y="1665"/>
                  <a:pt x="4569" y="1679"/>
                </a:cubicBezTo>
                <a:cubicBezTo>
                  <a:pt x="4495" y="1723"/>
                  <a:pt x="4470" y="1817"/>
                  <a:pt x="4513" y="1892"/>
                </a:cubicBezTo>
                <a:cubicBezTo>
                  <a:pt x="4598" y="2034"/>
                  <a:pt x="4678" y="2190"/>
                  <a:pt x="4755" y="2353"/>
                </a:cubicBezTo>
                <a:cubicBezTo>
                  <a:pt x="4781" y="2410"/>
                  <a:pt x="4837" y="2444"/>
                  <a:pt x="4895" y="2444"/>
                </a:cubicBezTo>
                <a:cubicBezTo>
                  <a:pt x="4917" y="2444"/>
                  <a:pt x="4939" y="2439"/>
                  <a:pt x="4961" y="2429"/>
                </a:cubicBezTo>
                <a:cubicBezTo>
                  <a:pt x="5038" y="2393"/>
                  <a:pt x="5071" y="2301"/>
                  <a:pt x="5035" y="2224"/>
                </a:cubicBezTo>
                <a:cubicBezTo>
                  <a:pt x="4955" y="2050"/>
                  <a:pt x="4869" y="1886"/>
                  <a:pt x="4780" y="1734"/>
                </a:cubicBezTo>
                <a:cubicBezTo>
                  <a:pt x="4751" y="1685"/>
                  <a:pt x="4699" y="1658"/>
                  <a:pt x="4647" y="1658"/>
                </a:cubicBezTo>
                <a:close/>
                <a:moveTo>
                  <a:pt x="5101" y="2630"/>
                </a:moveTo>
                <a:cubicBezTo>
                  <a:pt x="5083" y="2630"/>
                  <a:pt x="5065" y="2634"/>
                  <a:pt x="5047" y="2640"/>
                </a:cubicBezTo>
                <a:cubicBezTo>
                  <a:pt x="4966" y="2670"/>
                  <a:pt x="4926" y="2758"/>
                  <a:pt x="4955" y="2839"/>
                </a:cubicBezTo>
                <a:cubicBezTo>
                  <a:pt x="5015" y="2997"/>
                  <a:pt x="5070" y="3165"/>
                  <a:pt x="5124" y="3340"/>
                </a:cubicBezTo>
                <a:cubicBezTo>
                  <a:pt x="5144" y="3407"/>
                  <a:pt x="5205" y="3449"/>
                  <a:pt x="5271" y="3449"/>
                </a:cubicBezTo>
                <a:cubicBezTo>
                  <a:pt x="5286" y="3449"/>
                  <a:pt x="5302" y="3447"/>
                  <a:pt x="5316" y="3443"/>
                </a:cubicBezTo>
                <a:cubicBezTo>
                  <a:pt x="5398" y="3418"/>
                  <a:pt x="5444" y="3331"/>
                  <a:pt x="5420" y="3249"/>
                </a:cubicBezTo>
                <a:cubicBezTo>
                  <a:pt x="5366" y="3070"/>
                  <a:pt x="5307" y="2895"/>
                  <a:pt x="5246" y="2731"/>
                </a:cubicBezTo>
                <a:cubicBezTo>
                  <a:pt x="5222" y="2669"/>
                  <a:pt x="5164" y="2630"/>
                  <a:pt x="5101" y="2630"/>
                </a:cubicBezTo>
                <a:close/>
                <a:moveTo>
                  <a:pt x="5415" y="3658"/>
                </a:moveTo>
                <a:cubicBezTo>
                  <a:pt x="5402" y="3658"/>
                  <a:pt x="5389" y="3660"/>
                  <a:pt x="5376" y="3663"/>
                </a:cubicBezTo>
                <a:cubicBezTo>
                  <a:pt x="5293" y="3683"/>
                  <a:pt x="5243" y="3766"/>
                  <a:pt x="5264" y="3849"/>
                </a:cubicBezTo>
                <a:cubicBezTo>
                  <a:pt x="5304" y="4016"/>
                  <a:pt x="5344" y="4190"/>
                  <a:pt x="5380" y="4368"/>
                </a:cubicBezTo>
                <a:cubicBezTo>
                  <a:pt x="5395" y="4441"/>
                  <a:pt x="5460" y="4492"/>
                  <a:pt x="5532" y="4492"/>
                </a:cubicBezTo>
                <a:cubicBezTo>
                  <a:pt x="5542" y="4492"/>
                  <a:pt x="5552" y="4490"/>
                  <a:pt x="5562" y="4488"/>
                </a:cubicBezTo>
                <a:cubicBezTo>
                  <a:pt x="5647" y="4471"/>
                  <a:pt x="5701" y="4390"/>
                  <a:pt x="5683" y="4305"/>
                </a:cubicBezTo>
                <a:cubicBezTo>
                  <a:pt x="5647" y="4123"/>
                  <a:pt x="5606" y="3946"/>
                  <a:pt x="5564" y="3775"/>
                </a:cubicBezTo>
                <a:cubicBezTo>
                  <a:pt x="5547" y="3705"/>
                  <a:pt x="5484" y="3658"/>
                  <a:pt x="5415" y="3658"/>
                </a:cubicBezTo>
                <a:close/>
                <a:moveTo>
                  <a:pt x="5629" y="4710"/>
                </a:moveTo>
                <a:cubicBezTo>
                  <a:pt x="5621" y="4710"/>
                  <a:pt x="5613" y="4711"/>
                  <a:pt x="5605" y="4712"/>
                </a:cubicBezTo>
                <a:cubicBezTo>
                  <a:pt x="5520" y="4726"/>
                  <a:pt x="5463" y="4807"/>
                  <a:pt x="5478" y="4891"/>
                </a:cubicBezTo>
                <a:cubicBezTo>
                  <a:pt x="5505" y="5061"/>
                  <a:pt x="5533" y="5238"/>
                  <a:pt x="5556" y="5417"/>
                </a:cubicBezTo>
                <a:cubicBezTo>
                  <a:pt x="5568" y="5496"/>
                  <a:pt x="5634" y="5551"/>
                  <a:pt x="5711" y="5551"/>
                </a:cubicBezTo>
                <a:cubicBezTo>
                  <a:pt x="5717" y="5551"/>
                  <a:pt x="5724" y="5551"/>
                  <a:pt x="5731" y="5549"/>
                </a:cubicBezTo>
                <a:cubicBezTo>
                  <a:pt x="5816" y="5538"/>
                  <a:pt x="5875" y="5461"/>
                  <a:pt x="5864" y="5376"/>
                </a:cubicBezTo>
                <a:cubicBezTo>
                  <a:pt x="5839" y="5194"/>
                  <a:pt x="5811" y="5013"/>
                  <a:pt x="5782" y="4840"/>
                </a:cubicBezTo>
                <a:cubicBezTo>
                  <a:pt x="5769" y="4764"/>
                  <a:pt x="5704" y="4710"/>
                  <a:pt x="5629" y="4710"/>
                </a:cubicBezTo>
                <a:close/>
                <a:moveTo>
                  <a:pt x="5777" y="5776"/>
                </a:moveTo>
                <a:cubicBezTo>
                  <a:pt x="5771" y="5776"/>
                  <a:pt x="5765" y="5776"/>
                  <a:pt x="5759" y="5777"/>
                </a:cubicBezTo>
                <a:cubicBezTo>
                  <a:pt x="5674" y="5785"/>
                  <a:pt x="5612" y="5861"/>
                  <a:pt x="5622" y="5947"/>
                </a:cubicBezTo>
                <a:cubicBezTo>
                  <a:pt x="5641" y="6119"/>
                  <a:pt x="5658" y="6298"/>
                  <a:pt x="5673" y="6477"/>
                </a:cubicBezTo>
                <a:cubicBezTo>
                  <a:pt x="5680" y="6559"/>
                  <a:pt x="5747" y="6620"/>
                  <a:pt x="5827" y="6620"/>
                </a:cubicBezTo>
                <a:cubicBezTo>
                  <a:pt x="5832" y="6620"/>
                  <a:pt x="5836" y="6620"/>
                  <a:pt x="5841" y="6619"/>
                </a:cubicBezTo>
                <a:cubicBezTo>
                  <a:pt x="5925" y="6611"/>
                  <a:pt x="5989" y="6537"/>
                  <a:pt x="5982" y="6451"/>
                </a:cubicBezTo>
                <a:cubicBezTo>
                  <a:pt x="5966" y="6269"/>
                  <a:pt x="5948" y="6088"/>
                  <a:pt x="5929" y="5914"/>
                </a:cubicBezTo>
                <a:cubicBezTo>
                  <a:pt x="5921" y="5834"/>
                  <a:pt x="5854" y="5776"/>
                  <a:pt x="5777" y="5776"/>
                </a:cubicBezTo>
                <a:close/>
                <a:moveTo>
                  <a:pt x="5865" y="6846"/>
                </a:moveTo>
                <a:cubicBezTo>
                  <a:pt x="5862" y="6846"/>
                  <a:pt x="5859" y="6846"/>
                  <a:pt x="5857" y="6846"/>
                </a:cubicBezTo>
                <a:cubicBezTo>
                  <a:pt x="5772" y="6852"/>
                  <a:pt x="5706" y="6925"/>
                  <a:pt x="5712" y="7011"/>
                </a:cubicBezTo>
                <a:cubicBezTo>
                  <a:pt x="5723" y="7185"/>
                  <a:pt x="5733" y="7364"/>
                  <a:pt x="5740" y="7544"/>
                </a:cubicBezTo>
                <a:cubicBezTo>
                  <a:pt x="5744" y="7628"/>
                  <a:pt x="5813" y="7692"/>
                  <a:pt x="5894" y="7692"/>
                </a:cubicBezTo>
                <a:lnTo>
                  <a:pt x="5902" y="7692"/>
                </a:lnTo>
                <a:cubicBezTo>
                  <a:pt x="5988" y="7688"/>
                  <a:pt x="6053" y="7616"/>
                  <a:pt x="6050" y="7531"/>
                </a:cubicBezTo>
                <a:cubicBezTo>
                  <a:pt x="6042" y="7350"/>
                  <a:pt x="6033" y="7168"/>
                  <a:pt x="6021" y="6992"/>
                </a:cubicBezTo>
                <a:cubicBezTo>
                  <a:pt x="6016" y="6908"/>
                  <a:pt x="5947" y="6846"/>
                  <a:pt x="5865" y="6846"/>
                </a:cubicBezTo>
                <a:close/>
                <a:moveTo>
                  <a:pt x="5912" y="7919"/>
                </a:moveTo>
                <a:cubicBezTo>
                  <a:pt x="5911" y="7919"/>
                  <a:pt x="5910" y="7919"/>
                  <a:pt x="5909" y="7919"/>
                </a:cubicBezTo>
                <a:cubicBezTo>
                  <a:pt x="5823" y="7922"/>
                  <a:pt x="5756" y="7992"/>
                  <a:pt x="5757" y="8078"/>
                </a:cubicBezTo>
                <a:cubicBezTo>
                  <a:pt x="5762" y="8255"/>
                  <a:pt x="5765" y="8435"/>
                  <a:pt x="5766" y="8613"/>
                </a:cubicBezTo>
                <a:cubicBezTo>
                  <a:pt x="5766" y="8699"/>
                  <a:pt x="5836" y="8767"/>
                  <a:pt x="5921" y="8767"/>
                </a:cubicBezTo>
                <a:lnTo>
                  <a:pt x="5922" y="8767"/>
                </a:lnTo>
                <a:cubicBezTo>
                  <a:pt x="6008" y="8766"/>
                  <a:pt x="6076" y="8696"/>
                  <a:pt x="6075" y="8611"/>
                </a:cubicBezTo>
                <a:cubicBezTo>
                  <a:pt x="6075" y="8431"/>
                  <a:pt x="6072" y="8249"/>
                  <a:pt x="6068" y="8071"/>
                </a:cubicBezTo>
                <a:cubicBezTo>
                  <a:pt x="6065" y="7986"/>
                  <a:pt x="5996" y="7919"/>
                  <a:pt x="5912" y="7919"/>
                </a:cubicBezTo>
                <a:close/>
                <a:moveTo>
                  <a:pt x="5922" y="8995"/>
                </a:moveTo>
                <a:cubicBezTo>
                  <a:pt x="5836" y="8995"/>
                  <a:pt x="5766" y="9063"/>
                  <a:pt x="5765" y="9147"/>
                </a:cubicBezTo>
                <a:cubicBezTo>
                  <a:pt x="5763" y="9327"/>
                  <a:pt x="5760" y="9507"/>
                  <a:pt x="5755" y="9682"/>
                </a:cubicBezTo>
                <a:cubicBezTo>
                  <a:pt x="5752" y="9767"/>
                  <a:pt x="5820" y="9839"/>
                  <a:pt x="5905" y="9841"/>
                </a:cubicBezTo>
                <a:lnTo>
                  <a:pt x="5909" y="9841"/>
                </a:lnTo>
                <a:cubicBezTo>
                  <a:pt x="5993" y="9841"/>
                  <a:pt x="6062" y="9775"/>
                  <a:pt x="6065" y="9691"/>
                </a:cubicBezTo>
                <a:cubicBezTo>
                  <a:pt x="6069" y="9513"/>
                  <a:pt x="6072" y="9332"/>
                  <a:pt x="6075" y="9150"/>
                </a:cubicBezTo>
                <a:cubicBezTo>
                  <a:pt x="6075" y="9066"/>
                  <a:pt x="6007" y="8996"/>
                  <a:pt x="5922" y="899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7"/>
          <p:cNvSpPr/>
          <p:nvPr/>
        </p:nvSpPr>
        <p:spPr>
          <a:xfrm>
            <a:off x="4690796" y="2025628"/>
            <a:ext cx="219191" cy="164393"/>
          </a:xfrm>
          <a:custGeom>
            <a:rect b="b" l="l" r="r" t="t"/>
            <a:pathLst>
              <a:path extrusionOk="0" h="1587" w="2116">
                <a:moveTo>
                  <a:pt x="648" y="0"/>
                </a:moveTo>
                <a:cubicBezTo>
                  <a:pt x="647" y="0"/>
                  <a:pt x="646" y="0"/>
                  <a:pt x="645" y="0"/>
                </a:cubicBezTo>
                <a:cubicBezTo>
                  <a:pt x="475" y="3"/>
                  <a:pt x="297" y="42"/>
                  <a:pt x="115" y="118"/>
                </a:cubicBezTo>
                <a:cubicBezTo>
                  <a:pt x="36" y="150"/>
                  <a:pt x="0" y="242"/>
                  <a:pt x="32" y="321"/>
                </a:cubicBezTo>
                <a:cubicBezTo>
                  <a:pt x="57" y="380"/>
                  <a:pt x="115" y="415"/>
                  <a:pt x="175" y="415"/>
                </a:cubicBezTo>
                <a:cubicBezTo>
                  <a:pt x="195" y="415"/>
                  <a:pt x="216" y="412"/>
                  <a:pt x="235" y="404"/>
                </a:cubicBezTo>
                <a:cubicBezTo>
                  <a:pt x="379" y="344"/>
                  <a:pt x="519" y="312"/>
                  <a:pt x="650" y="309"/>
                </a:cubicBezTo>
                <a:cubicBezTo>
                  <a:pt x="736" y="309"/>
                  <a:pt x="804" y="238"/>
                  <a:pt x="803" y="153"/>
                </a:cubicBezTo>
                <a:cubicBezTo>
                  <a:pt x="801" y="68"/>
                  <a:pt x="731" y="0"/>
                  <a:pt x="648" y="0"/>
                </a:cubicBezTo>
                <a:close/>
                <a:moveTo>
                  <a:pt x="1117" y="112"/>
                </a:moveTo>
                <a:cubicBezTo>
                  <a:pt x="1061" y="112"/>
                  <a:pt x="1006" y="142"/>
                  <a:pt x="979" y="195"/>
                </a:cubicBezTo>
                <a:cubicBezTo>
                  <a:pt x="938" y="270"/>
                  <a:pt x="967" y="364"/>
                  <a:pt x="1043" y="404"/>
                </a:cubicBezTo>
                <a:cubicBezTo>
                  <a:pt x="1158" y="465"/>
                  <a:pt x="1267" y="557"/>
                  <a:pt x="1368" y="676"/>
                </a:cubicBezTo>
                <a:cubicBezTo>
                  <a:pt x="1398" y="713"/>
                  <a:pt x="1442" y="731"/>
                  <a:pt x="1486" y="731"/>
                </a:cubicBezTo>
                <a:cubicBezTo>
                  <a:pt x="1521" y="731"/>
                  <a:pt x="1556" y="720"/>
                  <a:pt x="1585" y="696"/>
                </a:cubicBezTo>
                <a:cubicBezTo>
                  <a:pt x="1650" y="641"/>
                  <a:pt x="1659" y="544"/>
                  <a:pt x="1605" y="478"/>
                </a:cubicBezTo>
                <a:cubicBezTo>
                  <a:pt x="1479" y="326"/>
                  <a:pt x="1339" y="210"/>
                  <a:pt x="1187" y="130"/>
                </a:cubicBezTo>
                <a:cubicBezTo>
                  <a:pt x="1165" y="118"/>
                  <a:pt x="1141" y="112"/>
                  <a:pt x="1117" y="112"/>
                </a:cubicBezTo>
                <a:close/>
                <a:moveTo>
                  <a:pt x="1750" y="829"/>
                </a:moveTo>
                <a:cubicBezTo>
                  <a:pt x="1726" y="829"/>
                  <a:pt x="1702" y="835"/>
                  <a:pt x="1680" y="847"/>
                </a:cubicBezTo>
                <a:cubicBezTo>
                  <a:pt x="1604" y="886"/>
                  <a:pt x="1573" y="979"/>
                  <a:pt x="1613" y="1055"/>
                </a:cubicBezTo>
                <a:cubicBezTo>
                  <a:pt x="1677" y="1182"/>
                  <a:pt x="1738" y="1326"/>
                  <a:pt x="1795" y="1483"/>
                </a:cubicBezTo>
                <a:cubicBezTo>
                  <a:pt x="1817" y="1547"/>
                  <a:pt x="1876" y="1587"/>
                  <a:pt x="1940" y="1587"/>
                </a:cubicBezTo>
                <a:cubicBezTo>
                  <a:pt x="1958" y="1587"/>
                  <a:pt x="1975" y="1584"/>
                  <a:pt x="1991" y="1578"/>
                </a:cubicBezTo>
                <a:cubicBezTo>
                  <a:pt x="2073" y="1549"/>
                  <a:pt x="2115" y="1461"/>
                  <a:pt x="2086" y="1380"/>
                </a:cubicBezTo>
                <a:cubicBezTo>
                  <a:pt x="2026" y="1209"/>
                  <a:pt x="1959" y="1053"/>
                  <a:pt x="1888" y="914"/>
                </a:cubicBezTo>
                <a:cubicBezTo>
                  <a:pt x="1860" y="860"/>
                  <a:pt x="1806" y="829"/>
                  <a:pt x="1750" y="82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7"/>
          <p:cNvSpPr/>
          <p:nvPr/>
        </p:nvSpPr>
        <p:spPr>
          <a:xfrm>
            <a:off x="4909990" y="2126886"/>
            <a:ext cx="135182" cy="162943"/>
          </a:xfrm>
          <a:custGeom>
            <a:rect b="b" l="l" r="r" t="t"/>
            <a:pathLst>
              <a:path extrusionOk="0" h="1573" w="1305">
                <a:moveTo>
                  <a:pt x="1127" y="1"/>
                </a:moveTo>
                <a:cubicBezTo>
                  <a:pt x="1098" y="1"/>
                  <a:pt x="1068" y="9"/>
                  <a:pt x="1042" y="26"/>
                </a:cubicBezTo>
                <a:cubicBezTo>
                  <a:pt x="891" y="128"/>
                  <a:pt x="746" y="257"/>
                  <a:pt x="614" y="407"/>
                </a:cubicBezTo>
                <a:cubicBezTo>
                  <a:pt x="557" y="471"/>
                  <a:pt x="563" y="568"/>
                  <a:pt x="627" y="625"/>
                </a:cubicBezTo>
                <a:cubicBezTo>
                  <a:pt x="656" y="651"/>
                  <a:pt x="693" y="665"/>
                  <a:pt x="729" y="665"/>
                </a:cubicBezTo>
                <a:cubicBezTo>
                  <a:pt x="773" y="665"/>
                  <a:pt x="815" y="646"/>
                  <a:pt x="845" y="612"/>
                </a:cubicBezTo>
                <a:cubicBezTo>
                  <a:pt x="961" y="481"/>
                  <a:pt x="1086" y="372"/>
                  <a:pt x="1214" y="284"/>
                </a:cubicBezTo>
                <a:cubicBezTo>
                  <a:pt x="1285" y="236"/>
                  <a:pt x="1304" y="140"/>
                  <a:pt x="1256" y="69"/>
                </a:cubicBezTo>
                <a:cubicBezTo>
                  <a:pt x="1226" y="25"/>
                  <a:pt x="1177" y="1"/>
                  <a:pt x="1127" y="1"/>
                </a:cubicBezTo>
                <a:close/>
                <a:moveTo>
                  <a:pt x="417" y="787"/>
                </a:moveTo>
                <a:cubicBezTo>
                  <a:pt x="365" y="787"/>
                  <a:pt x="314" y="814"/>
                  <a:pt x="285" y="863"/>
                </a:cubicBezTo>
                <a:cubicBezTo>
                  <a:pt x="193" y="1014"/>
                  <a:pt x="108" y="1180"/>
                  <a:pt x="34" y="1358"/>
                </a:cubicBezTo>
                <a:cubicBezTo>
                  <a:pt x="1" y="1435"/>
                  <a:pt x="37" y="1527"/>
                  <a:pt x="116" y="1560"/>
                </a:cubicBezTo>
                <a:cubicBezTo>
                  <a:pt x="135" y="1569"/>
                  <a:pt x="155" y="1572"/>
                  <a:pt x="175" y="1572"/>
                </a:cubicBezTo>
                <a:cubicBezTo>
                  <a:pt x="237" y="1572"/>
                  <a:pt x="293" y="1537"/>
                  <a:pt x="318" y="1479"/>
                </a:cubicBezTo>
                <a:cubicBezTo>
                  <a:pt x="388" y="1314"/>
                  <a:pt x="467" y="1161"/>
                  <a:pt x="550" y="1021"/>
                </a:cubicBezTo>
                <a:cubicBezTo>
                  <a:pt x="593" y="947"/>
                  <a:pt x="570" y="852"/>
                  <a:pt x="497" y="809"/>
                </a:cubicBezTo>
                <a:cubicBezTo>
                  <a:pt x="472" y="794"/>
                  <a:pt x="444" y="787"/>
                  <a:pt x="417" y="78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48"/>
          <p:cNvSpPr/>
          <p:nvPr/>
        </p:nvSpPr>
        <p:spPr>
          <a:xfrm>
            <a:off x="6196400" y="1150962"/>
            <a:ext cx="1621398" cy="3450227"/>
          </a:xfrm>
          <a:custGeom>
            <a:rect b="b" l="l" r="r" t="t"/>
            <a:pathLst>
              <a:path extrusionOk="0" h="8601" w="4042">
                <a:moveTo>
                  <a:pt x="1338" y="2536"/>
                </a:moveTo>
                <a:cubicBezTo>
                  <a:pt x="1340" y="2566"/>
                  <a:pt x="1472" y="2688"/>
                  <a:pt x="1482" y="2698"/>
                </a:cubicBezTo>
                <a:cubicBezTo>
                  <a:pt x="1494" y="2710"/>
                  <a:pt x="1507" y="2742"/>
                  <a:pt x="1504" y="2796"/>
                </a:cubicBezTo>
                <a:cubicBezTo>
                  <a:pt x="1501" y="2850"/>
                  <a:pt x="1542" y="2957"/>
                  <a:pt x="1574" y="2990"/>
                </a:cubicBezTo>
                <a:cubicBezTo>
                  <a:pt x="1608" y="3023"/>
                  <a:pt x="1610" y="3151"/>
                  <a:pt x="1608" y="3185"/>
                </a:cubicBezTo>
                <a:cubicBezTo>
                  <a:pt x="1605" y="3217"/>
                  <a:pt x="1529" y="3230"/>
                  <a:pt x="1481" y="3249"/>
                </a:cubicBezTo>
                <a:cubicBezTo>
                  <a:pt x="1433" y="3268"/>
                  <a:pt x="1345" y="3341"/>
                  <a:pt x="1305" y="3362"/>
                </a:cubicBezTo>
                <a:cubicBezTo>
                  <a:pt x="1265" y="3383"/>
                  <a:pt x="1181" y="3389"/>
                  <a:pt x="1181" y="3389"/>
                </a:cubicBezTo>
                <a:cubicBezTo>
                  <a:pt x="1181" y="3389"/>
                  <a:pt x="1168" y="3335"/>
                  <a:pt x="1160" y="3262"/>
                </a:cubicBezTo>
                <a:cubicBezTo>
                  <a:pt x="1152" y="3189"/>
                  <a:pt x="1047" y="3024"/>
                  <a:pt x="1069" y="3024"/>
                </a:cubicBezTo>
                <a:cubicBezTo>
                  <a:pt x="1089" y="3024"/>
                  <a:pt x="1092" y="2920"/>
                  <a:pt x="1101" y="2879"/>
                </a:cubicBezTo>
                <a:cubicBezTo>
                  <a:pt x="1108" y="2838"/>
                  <a:pt x="1153" y="2758"/>
                  <a:pt x="1198" y="2720"/>
                </a:cubicBezTo>
                <a:cubicBezTo>
                  <a:pt x="1240" y="2682"/>
                  <a:pt x="1338" y="2536"/>
                  <a:pt x="1338" y="2536"/>
                </a:cubicBezTo>
                <a:close/>
                <a:moveTo>
                  <a:pt x="978" y="1"/>
                </a:moveTo>
                <a:cubicBezTo>
                  <a:pt x="943" y="1"/>
                  <a:pt x="902" y="5"/>
                  <a:pt x="853" y="14"/>
                </a:cubicBezTo>
                <a:cubicBezTo>
                  <a:pt x="608" y="57"/>
                  <a:pt x="314" y="322"/>
                  <a:pt x="305" y="475"/>
                </a:cubicBezTo>
                <a:cubicBezTo>
                  <a:pt x="298" y="630"/>
                  <a:pt x="346" y="653"/>
                  <a:pt x="343" y="679"/>
                </a:cubicBezTo>
                <a:cubicBezTo>
                  <a:pt x="340" y="707"/>
                  <a:pt x="330" y="841"/>
                  <a:pt x="359" y="874"/>
                </a:cubicBezTo>
                <a:cubicBezTo>
                  <a:pt x="388" y="906"/>
                  <a:pt x="394" y="944"/>
                  <a:pt x="394" y="971"/>
                </a:cubicBezTo>
                <a:cubicBezTo>
                  <a:pt x="394" y="998"/>
                  <a:pt x="416" y="1113"/>
                  <a:pt x="442" y="1148"/>
                </a:cubicBezTo>
                <a:cubicBezTo>
                  <a:pt x="470" y="1185"/>
                  <a:pt x="540" y="1345"/>
                  <a:pt x="578" y="1408"/>
                </a:cubicBezTo>
                <a:cubicBezTo>
                  <a:pt x="616" y="1470"/>
                  <a:pt x="646" y="1524"/>
                  <a:pt x="653" y="1543"/>
                </a:cubicBezTo>
                <a:cubicBezTo>
                  <a:pt x="661" y="1562"/>
                  <a:pt x="694" y="1607"/>
                  <a:pt x="758" y="1610"/>
                </a:cubicBezTo>
                <a:cubicBezTo>
                  <a:pt x="771" y="1611"/>
                  <a:pt x="782" y="1611"/>
                  <a:pt x="792" y="1611"/>
                </a:cubicBezTo>
                <a:cubicBezTo>
                  <a:pt x="836" y="1611"/>
                  <a:pt x="862" y="1607"/>
                  <a:pt x="879" y="1604"/>
                </a:cubicBezTo>
                <a:cubicBezTo>
                  <a:pt x="880" y="1604"/>
                  <a:pt x="881" y="1604"/>
                  <a:pt x="882" y="1604"/>
                </a:cubicBezTo>
                <a:cubicBezTo>
                  <a:pt x="904" y="1604"/>
                  <a:pt x="937" y="1633"/>
                  <a:pt x="952" y="1664"/>
                </a:cubicBezTo>
                <a:cubicBezTo>
                  <a:pt x="968" y="1696"/>
                  <a:pt x="1006" y="1737"/>
                  <a:pt x="1018" y="1796"/>
                </a:cubicBezTo>
                <a:cubicBezTo>
                  <a:pt x="1028" y="1855"/>
                  <a:pt x="1037" y="1974"/>
                  <a:pt x="1069" y="2041"/>
                </a:cubicBezTo>
                <a:cubicBezTo>
                  <a:pt x="1101" y="2108"/>
                  <a:pt x="1146" y="2172"/>
                  <a:pt x="1138" y="2210"/>
                </a:cubicBezTo>
                <a:cubicBezTo>
                  <a:pt x="1130" y="2248"/>
                  <a:pt x="1006" y="2453"/>
                  <a:pt x="965" y="2516"/>
                </a:cubicBezTo>
                <a:cubicBezTo>
                  <a:pt x="926" y="2577"/>
                  <a:pt x="857" y="2675"/>
                  <a:pt x="853" y="2698"/>
                </a:cubicBezTo>
                <a:cubicBezTo>
                  <a:pt x="847" y="2723"/>
                  <a:pt x="782" y="2739"/>
                  <a:pt x="768" y="2739"/>
                </a:cubicBezTo>
                <a:cubicBezTo>
                  <a:pt x="755" y="2739"/>
                  <a:pt x="691" y="2771"/>
                  <a:pt x="661" y="2771"/>
                </a:cubicBezTo>
                <a:cubicBezTo>
                  <a:pt x="632" y="2771"/>
                  <a:pt x="429" y="2823"/>
                  <a:pt x="413" y="2850"/>
                </a:cubicBezTo>
                <a:cubicBezTo>
                  <a:pt x="397" y="2876"/>
                  <a:pt x="362" y="2895"/>
                  <a:pt x="355" y="2895"/>
                </a:cubicBezTo>
                <a:cubicBezTo>
                  <a:pt x="352" y="2895"/>
                  <a:pt x="346" y="2894"/>
                  <a:pt x="340" y="2894"/>
                </a:cubicBezTo>
                <a:cubicBezTo>
                  <a:pt x="330" y="2894"/>
                  <a:pt x="318" y="2896"/>
                  <a:pt x="318" y="2906"/>
                </a:cubicBezTo>
                <a:cubicBezTo>
                  <a:pt x="318" y="2923"/>
                  <a:pt x="299" y="2947"/>
                  <a:pt x="299" y="2947"/>
                </a:cubicBezTo>
                <a:cubicBezTo>
                  <a:pt x="299" y="2947"/>
                  <a:pt x="33" y="3097"/>
                  <a:pt x="17" y="3364"/>
                </a:cubicBezTo>
                <a:cubicBezTo>
                  <a:pt x="1" y="3632"/>
                  <a:pt x="106" y="3855"/>
                  <a:pt x="298" y="3960"/>
                </a:cubicBezTo>
                <a:cubicBezTo>
                  <a:pt x="399" y="4015"/>
                  <a:pt x="526" y="4057"/>
                  <a:pt x="648" y="4057"/>
                </a:cubicBezTo>
                <a:cubicBezTo>
                  <a:pt x="755" y="4057"/>
                  <a:pt x="859" y="4025"/>
                  <a:pt x="939" y="3941"/>
                </a:cubicBezTo>
                <a:cubicBezTo>
                  <a:pt x="1108" y="3763"/>
                  <a:pt x="1106" y="3731"/>
                  <a:pt x="1133" y="3719"/>
                </a:cubicBezTo>
                <a:cubicBezTo>
                  <a:pt x="1140" y="3717"/>
                  <a:pt x="1151" y="3716"/>
                  <a:pt x="1166" y="3716"/>
                </a:cubicBezTo>
                <a:cubicBezTo>
                  <a:pt x="1206" y="3716"/>
                  <a:pt x="1267" y="3725"/>
                  <a:pt x="1303" y="3731"/>
                </a:cubicBezTo>
                <a:cubicBezTo>
                  <a:pt x="1335" y="3736"/>
                  <a:pt x="1447" y="3745"/>
                  <a:pt x="1533" y="3745"/>
                </a:cubicBezTo>
                <a:cubicBezTo>
                  <a:pt x="1575" y="3745"/>
                  <a:pt x="1610" y="3743"/>
                  <a:pt x="1626" y="3737"/>
                </a:cubicBezTo>
                <a:cubicBezTo>
                  <a:pt x="1645" y="3730"/>
                  <a:pt x="1656" y="3726"/>
                  <a:pt x="1663" y="3726"/>
                </a:cubicBezTo>
                <a:cubicBezTo>
                  <a:pt x="1674" y="3726"/>
                  <a:pt x="1673" y="3736"/>
                  <a:pt x="1672" y="3757"/>
                </a:cubicBezTo>
                <a:cubicBezTo>
                  <a:pt x="1669" y="3792"/>
                  <a:pt x="1672" y="3804"/>
                  <a:pt x="1686" y="3804"/>
                </a:cubicBezTo>
                <a:cubicBezTo>
                  <a:pt x="1698" y="3804"/>
                  <a:pt x="1710" y="3810"/>
                  <a:pt x="1710" y="3810"/>
                </a:cubicBezTo>
                <a:cubicBezTo>
                  <a:pt x="1710" y="3810"/>
                  <a:pt x="1466" y="3992"/>
                  <a:pt x="1376" y="4197"/>
                </a:cubicBezTo>
                <a:cubicBezTo>
                  <a:pt x="1284" y="4403"/>
                  <a:pt x="1187" y="4574"/>
                  <a:pt x="1173" y="4599"/>
                </a:cubicBezTo>
                <a:cubicBezTo>
                  <a:pt x="1160" y="4622"/>
                  <a:pt x="1130" y="4729"/>
                  <a:pt x="1108" y="4765"/>
                </a:cubicBezTo>
                <a:cubicBezTo>
                  <a:pt x="1088" y="4803"/>
                  <a:pt x="955" y="4982"/>
                  <a:pt x="975" y="5065"/>
                </a:cubicBezTo>
                <a:cubicBezTo>
                  <a:pt x="997" y="5148"/>
                  <a:pt x="1088" y="5349"/>
                  <a:pt x="1122" y="5396"/>
                </a:cubicBezTo>
                <a:cubicBezTo>
                  <a:pt x="1157" y="5443"/>
                  <a:pt x="1187" y="5536"/>
                  <a:pt x="1210" y="5569"/>
                </a:cubicBezTo>
                <a:cubicBezTo>
                  <a:pt x="1236" y="5601"/>
                  <a:pt x="1407" y="5909"/>
                  <a:pt x="1443" y="5960"/>
                </a:cubicBezTo>
                <a:cubicBezTo>
                  <a:pt x="1478" y="6011"/>
                  <a:pt x="1465" y="6024"/>
                  <a:pt x="1478" y="6051"/>
                </a:cubicBezTo>
                <a:cubicBezTo>
                  <a:pt x="1491" y="6078"/>
                  <a:pt x="1535" y="6116"/>
                  <a:pt x="1555" y="6129"/>
                </a:cubicBezTo>
                <a:cubicBezTo>
                  <a:pt x="1577" y="6143"/>
                  <a:pt x="1602" y="6167"/>
                  <a:pt x="1605" y="6183"/>
                </a:cubicBezTo>
                <a:cubicBezTo>
                  <a:pt x="1608" y="6200"/>
                  <a:pt x="1715" y="6362"/>
                  <a:pt x="1726" y="6410"/>
                </a:cubicBezTo>
                <a:cubicBezTo>
                  <a:pt x="1736" y="6458"/>
                  <a:pt x="1779" y="6547"/>
                  <a:pt x="1782" y="6556"/>
                </a:cubicBezTo>
                <a:cubicBezTo>
                  <a:pt x="1785" y="6563"/>
                  <a:pt x="1809" y="6620"/>
                  <a:pt x="1817" y="6633"/>
                </a:cubicBezTo>
                <a:cubicBezTo>
                  <a:pt x="1826" y="6646"/>
                  <a:pt x="1798" y="6730"/>
                  <a:pt x="1777" y="6741"/>
                </a:cubicBezTo>
                <a:cubicBezTo>
                  <a:pt x="1755" y="6752"/>
                  <a:pt x="1418" y="6905"/>
                  <a:pt x="1370" y="6959"/>
                </a:cubicBezTo>
                <a:cubicBezTo>
                  <a:pt x="1322" y="7013"/>
                  <a:pt x="1198" y="7083"/>
                  <a:pt x="1168" y="7111"/>
                </a:cubicBezTo>
                <a:cubicBezTo>
                  <a:pt x="1138" y="7137"/>
                  <a:pt x="1066" y="7215"/>
                  <a:pt x="1108" y="7277"/>
                </a:cubicBezTo>
                <a:cubicBezTo>
                  <a:pt x="1144" y="7328"/>
                  <a:pt x="1327" y="7382"/>
                  <a:pt x="1452" y="7382"/>
                </a:cubicBezTo>
                <a:cubicBezTo>
                  <a:pt x="1479" y="7382"/>
                  <a:pt x="1504" y="7380"/>
                  <a:pt x="1523" y="7374"/>
                </a:cubicBezTo>
                <a:cubicBezTo>
                  <a:pt x="1634" y="7342"/>
                  <a:pt x="1747" y="7277"/>
                  <a:pt x="1791" y="7247"/>
                </a:cubicBezTo>
                <a:cubicBezTo>
                  <a:pt x="1833" y="7218"/>
                  <a:pt x="1944" y="7172"/>
                  <a:pt x="2001" y="7169"/>
                </a:cubicBezTo>
                <a:cubicBezTo>
                  <a:pt x="2058" y="7167"/>
                  <a:pt x="2416" y="7108"/>
                  <a:pt x="2435" y="7038"/>
                </a:cubicBezTo>
                <a:cubicBezTo>
                  <a:pt x="2454" y="6968"/>
                  <a:pt x="2423" y="6784"/>
                  <a:pt x="2420" y="6755"/>
                </a:cubicBezTo>
                <a:cubicBezTo>
                  <a:pt x="2419" y="6724"/>
                  <a:pt x="2410" y="6717"/>
                  <a:pt x="2410" y="6717"/>
                </a:cubicBezTo>
                <a:cubicBezTo>
                  <a:pt x="2410" y="6717"/>
                  <a:pt x="2364" y="6633"/>
                  <a:pt x="2346" y="6620"/>
                </a:cubicBezTo>
                <a:cubicBezTo>
                  <a:pt x="2326" y="6606"/>
                  <a:pt x="2302" y="6579"/>
                  <a:pt x="2299" y="6556"/>
                </a:cubicBezTo>
                <a:cubicBezTo>
                  <a:pt x="2298" y="6531"/>
                  <a:pt x="2298" y="6525"/>
                  <a:pt x="2286" y="6525"/>
                </a:cubicBezTo>
                <a:cubicBezTo>
                  <a:pt x="2276" y="6525"/>
                  <a:pt x="2246" y="6378"/>
                  <a:pt x="2219" y="6309"/>
                </a:cubicBezTo>
                <a:cubicBezTo>
                  <a:pt x="2192" y="6242"/>
                  <a:pt x="2103" y="6008"/>
                  <a:pt x="2098" y="5957"/>
                </a:cubicBezTo>
                <a:cubicBezTo>
                  <a:pt x="2093" y="5906"/>
                  <a:pt x="2084" y="5814"/>
                  <a:pt x="2074" y="5808"/>
                </a:cubicBezTo>
                <a:cubicBezTo>
                  <a:pt x="2068" y="5805"/>
                  <a:pt x="2061" y="5805"/>
                  <a:pt x="2055" y="5805"/>
                </a:cubicBezTo>
                <a:cubicBezTo>
                  <a:pt x="2050" y="5805"/>
                  <a:pt x="2046" y="5805"/>
                  <a:pt x="2046" y="5805"/>
                </a:cubicBezTo>
                <a:cubicBezTo>
                  <a:pt x="2046" y="5805"/>
                  <a:pt x="1976" y="5584"/>
                  <a:pt x="1902" y="5466"/>
                </a:cubicBezTo>
                <a:cubicBezTo>
                  <a:pt x="1826" y="5348"/>
                  <a:pt x="1723" y="5212"/>
                  <a:pt x="1702" y="5191"/>
                </a:cubicBezTo>
                <a:cubicBezTo>
                  <a:pt x="1680" y="5170"/>
                  <a:pt x="1710" y="5110"/>
                  <a:pt x="1739" y="5073"/>
                </a:cubicBezTo>
                <a:cubicBezTo>
                  <a:pt x="1769" y="5035"/>
                  <a:pt x="1947" y="4851"/>
                  <a:pt x="2001" y="4819"/>
                </a:cubicBezTo>
                <a:cubicBezTo>
                  <a:pt x="2055" y="4787"/>
                  <a:pt x="2318" y="4612"/>
                  <a:pt x="2397" y="4548"/>
                </a:cubicBezTo>
                <a:cubicBezTo>
                  <a:pt x="2476" y="4483"/>
                  <a:pt x="2629" y="4347"/>
                  <a:pt x="2651" y="4321"/>
                </a:cubicBezTo>
                <a:cubicBezTo>
                  <a:pt x="2657" y="4312"/>
                  <a:pt x="2662" y="4309"/>
                  <a:pt x="2666" y="4309"/>
                </a:cubicBezTo>
                <a:cubicBezTo>
                  <a:pt x="2674" y="4309"/>
                  <a:pt x="2677" y="4324"/>
                  <a:pt x="2688" y="4324"/>
                </a:cubicBezTo>
                <a:cubicBezTo>
                  <a:pt x="2704" y="4324"/>
                  <a:pt x="2683" y="4467"/>
                  <a:pt x="2683" y="4555"/>
                </a:cubicBezTo>
                <a:cubicBezTo>
                  <a:pt x="2683" y="4644"/>
                  <a:pt x="2639" y="4971"/>
                  <a:pt x="2620" y="5029"/>
                </a:cubicBezTo>
                <a:cubicBezTo>
                  <a:pt x="2601" y="5089"/>
                  <a:pt x="2556" y="5319"/>
                  <a:pt x="2578" y="5441"/>
                </a:cubicBezTo>
                <a:cubicBezTo>
                  <a:pt x="2600" y="5565"/>
                  <a:pt x="2658" y="5679"/>
                  <a:pt x="2729" y="5769"/>
                </a:cubicBezTo>
                <a:cubicBezTo>
                  <a:pt x="2798" y="5856"/>
                  <a:pt x="2939" y="6102"/>
                  <a:pt x="2961" y="6159"/>
                </a:cubicBezTo>
                <a:cubicBezTo>
                  <a:pt x="2983" y="6216"/>
                  <a:pt x="3120" y="6484"/>
                  <a:pt x="3179" y="6614"/>
                </a:cubicBezTo>
                <a:cubicBezTo>
                  <a:pt x="3238" y="6743"/>
                  <a:pt x="3265" y="6847"/>
                  <a:pt x="3262" y="6866"/>
                </a:cubicBezTo>
                <a:cubicBezTo>
                  <a:pt x="3259" y="6885"/>
                  <a:pt x="3248" y="6956"/>
                  <a:pt x="3259" y="7000"/>
                </a:cubicBezTo>
                <a:cubicBezTo>
                  <a:pt x="3270" y="7044"/>
                  <a:pt x="3310" y="7112"/>
                  <a:pt x="3342" y="7156"/>
                </a:cubicBezTo>
                <a:cubicBezTo>
                  <a:pt x="3376" y="7199"/>
                  <a:pt x="3386" y="7345"/>
                  <a:pt x="3395" y="7396"/>
                </a:cubicBezTo>
                <a:cubicBezTo>
                  <a:pt x="3402" y="7447"/>
                  <a:pt x="3386" y="7527"/>
                  <a:pt x="3405" y="7546"/>
                </a:cubicBezTo>
                <a:cubicBezTo>
                  <a:pt x="3424" y="7565"/>
                  <a:pt x="3424" y="7574"/>
                  <a:pt x="3424" y="7606"/>
                </a:cubicBezTo>
                <a:cubicBezTo>
                  <a:pt x="3424" y="7638"/>
                  <a:pt x="3424" y="7712"/>
                  <a:pt x="3395" y="7824"/>
                </a:cubicBezTo>
                <a:cubicBezTo>
                  <a:pt x="3364" y="7938"/>
                  <a:pt x="3236" y="8237"/>
                  <a:pt x="3216" y="8296"/>
                </a:cubicBezTo>
                <a:cubicBezTo>
                  <a:pt x="3198" y="8356"/>
                  <a:pt x="3163" y="8379"/>
                  <a:pt x="3160" y="8445"/>
                </a:cubicBezTo>
                <a:cubicBezTo>
                  <a:pt x="3157" y="8509"/>
                  <a:pt x="3160" y="8574"/>
                  <a:pt x="3338" y="8595"/>
                </a:cubicBezTo>
                <a:cubicBezTo>
                  <a:pt x="3368" y="8599"/>
                  <a:pt x="3403" y="8601"/>
                  <a:pt x="3440" y="8601"/>
                </a:cubicBezTo>
                <a:cubicBezTo>
                  <a:pt x="3620" y="8601"/>
                  <a:pt x="3853" y="8555"/>
                  <a:pt x="3877" y="8455"/>
                </a:cubicBezTo>
                <a:cubicBezTo>
                  <a:pt x="3906" y="8333"/>
                  <a:pt x="3950" y="8126"/>
                  <a:pt x="3972" y="8056"/>
                </a:cubicBezTo>
                <a:cubicBezTo>
                  <a:pt x="3992" y="7986"/>
                  <a:pt x="4042" y="7833"/>
                  <a:pt x="4039" y="7778"/>
                </a:cubicBezTo>
                <a:cubicBezTo>
                  <a:pt x="4034" y="7725"/>
                  <a:pt x="3985" y="7585"/>
                  <a:pt x="3967" y="7585"/>
                </a:cubicBezTo>
                <a:cubicBezTo>
                  <a:pt x="3951" y="7585"/>
                  <a:pt x="3960" y="7582"/>
                  <a:pt x="3960" y="7582"/>
                </a:cubicBezTo>
                <a:cubicBezTo>
                  <a:pt x="3960" y="7582"/>
                  <a:pt x="3879" y="7424"/>
                  <a:pt x="3874" y="7370"/>
                </a:cubicBezTo>
                <a:cubicBezTo>
                  <a:pt x="3868" y="7316"/>
                  <a:pt x="3809" y="6926"/>
                  <a:pt x="3809" y="6872"/>
                </a:cubicBezTo>
                <a:cubicBezTo>
                  <a:pt x="3809" y="6816"/>
                  <a:pt x="3830" y="6742"/>
                  <a:pt x="3804" y="6726"/>
                </a:cubicBezTo>
                <a:cubicBezTo>
                  <a:pt x="3777" y="6710"/>
                  <a:pt x="3774" y="6679"/>
                  <a:pt x="3774" y="6647"/>
                </a:cubicBezTo>
                <a:cubicBezTo>
                  <a:pt x="3774" y="6615"/>
                  <a:pt x="3758" y="6213"/>
                  <a:pt x="3621" y="5998"/>
                </a:cubicBezTo>
                <a:cubicBezTo>
                  <a:pt x="3482" y="5782"/>
                  <a:pt x="3312" y="5632"/>
                  <a:pt x="3302" y="5585"/>
                </a:cubicBezTo>
                <a:cubicBezTo>
                  <a:pt x="3291" y="5540"/>
                  <a:pt x="3267" y="5332"/>
                  <a:pt x="3319" y="5212"/>
                </a:cubicBezTo>
                <a:cubicBezTo>
                  <a:pt x="3369" y="5094"/>
                  <a:pt x="3472" y="4764"/>
                  <a:pt x="3497" y="4631"/>
                </a:cubicBezTo>
                <a:cubicBezTo>
                  <a:pt x="3520" y="4499"/>
                  <a:pt x="3577" y="4356"/>
                  <a:pt x="3577" y="4356"/>
                </a:cubicBezTo>
                <a:cubicBezTo>
                  <a:pt x="3577" y="4356"/>
                  <a:pt x="3648" y="4327"/>
                  <a:pt x="3648" y="4254"/>
                </a:cubicBezTo>
                <a:cubicBezTo>
                  <a:pt x="3648" y="4181"/>
                  <a:pt x="3618" y="4085"/>
                  <a:pt x="3644" y="4011"/>
                </a:cubicBezTo>
                <a:cubicBezTo>
                  <a:pt x="3672" y="3938"/>
                  <a:pt x="3771" y="3684"/>
                  <a:pt x="3742" y="3598"/>
                </a:cubicBezTo>
                <a:cubicBezTo>
                  <a:pt x="3712" y="3512"/>
                  <a:pt x="3734" y="3258"/>
                  <a:pt x="3659" y="3157"/>
                </a:cubicBezTo>
                <a:cubicBezTo>
                  <a:pt x="3583" y="3057"/>
                  <a:pt x="3497" y="3030"/>
                  <a:pt x="3466" y="2990"/>
                </a:cubicBezTo>
                <a:cubicBezTo>
                  <a:pt x="3437" y="2950"/>
                  <a:pt x="3402" y="2839"/>
                  <a:pt x="3361" y="2826"/>
                </a:cubicBezTo>
                <a:cubicBezTo>
                  <a:pt x="3321" y="2812"/>
                  <a:pt x="3257" y="2672"/>
                  <a:pt x="3222" y="2649"/>
                </a:cubicBezTo>
                <a:cubicBezTo>
                  <a:pt x="3187" y="2622"/>
                  <a:pt x="3181" y="2586"/>
                  <a:pt x="3172" y="2555"/>
                </a:cubicBezTo>
                <a:cubicBezTo>
                  <a:pt x="3165" y="2526"/>
                  <a:pt x="2793" y="1923"/>
                  <a:pt x="2741" y="1861"/>
                </a:cubicBezTo>
                <a:cubicBezTo>
                  <a:pt x="2691" y="1798"/>
                  <a:pt x="2544" y="1613"/>
                  <a:pt x="2525" y="1582"/>
                </a:cubicBezTo>
                <a:cubicBezTo>
                  <a:pt x="2506" y="1553"/>
                  <a:pt x="2473" y="1338"/>
                  <a:pt x="2343" y="1274"/>
                </a:cubicBezTo>
                <a:cubicBezTo>
                  <a:pt x="2214" y="1209"/>
                  <a:pt x="2120" y="1205"/>
                  <a:pt x="1994" y="1154"/>
                </a:cubicBezTo>
                <a:cubicBezTo>
                  <a:pt x="1909" y="1121"/>
                  <a:pt x="1753" y="1105"/>
                  <a:pt x="1740" y="1086"/>
                </a:cubicBezTo>
                <a:cubicBezTo>
                  <a:pt x="1726" y="1067"/>
                  <a:pt x="1561" y="995"/>
                  <a:pt x="1519" y="995"/>
                </a:cubicBezTo>
                <a:cubicBezTo>
                  <a:pt x="1475" y="995"/>
                  <a:pt x="1414" y="960"/>
                  <a:pt x="1398" y="941"/>
                </a:cubicBezTo>
                <a:cubicBezTo>
                  <a:pt x="1380" y="922"/>
                  <a:pt x="1417" y="886"/>
                  <a:pt x="1409" y="826"/>
                </a:cubicBezTo>
                <a:cubicBezTo>
                  <a:pt x="1405" y="767"/>
                  <a:pt x="1402" y="688"/>
                  <a:pt x="1399" y="649"/>
                </a:cubicBezTo>
                <a:cubicBezTo>
                  <a:pt x="1398" y="606"/>
                  <a:pt x="1398" y="282"/>
                  <a:pt x="1268" y="161"/>
                </a:cubicBezTo>
                <a:cubicBezTo>
                  <a:pt x="1165" y="64"/>
                  <a:pt x="1118" y="1"/>
                  <a:pt x="9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8"/>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Code Snippets</a:t>
            </a:r>
            <a:endParaRPr/>
          </a:p>
        </p:txBody>
      </p:sp>
      <p:grpSp>
        <p:nvGrpSpPr>
          <p:cNvPr id="551" name="Google Shape;551;p48"/>
          <p:cNvGrpSpPr/>
          <p:nvPr/>
        </p:nvGrpSpPr>
        <p:grpSpPr>
          <a:xfrm>
            <a:off x="5671888" y="3275632"/>
            <a:ext cx="637386" cy="1320276"/>
            <a:chOff x="1069475" y="1240800"/>
            <a:chExt cx="1621434" cy="3358626"/>
          </a:xfrm>
        </p:grpSpPr>
        <p:sp>
          <p:nvSpPr>
            <p:cNvPr id="552" name="Google Shape;552;p48"/>
            <p:cNvSpPr/>
            <p:nvPr/>
          </p:nvSpPr>
          <p:spPr>
            <a:xfrm>
              <a:off x="1112538" y="1240800"/>
              <a:ext cx="1578371" cy="3358626"/>
            </a:xfrm>
            <a:custGeom>
              <a:rect b="b" l="l" r="r" t="t"/>
              <a:pathLst>
                <a:path extrusionOk="0" h="8601" w="4042">
                  <a:moveTo>
                    <a:pt x="1338" y="2536"/>
                  </a:moveTo>
                  <a:cubicBezTo>
                    <a:pt x="1340" y="2566"/>
                    <a:pt x="1472" y="2688"/>
                    <a:pt x="1482" y="2698"/>
                  </a:cubicBezTo>
                  <a:cubicBezTo>
                    <a:pt x="1494" y="2710"/>
                    <a:pt x="1507" y="2742"/>
                    <a:pt x="1504" y="2796"/>
                  </a:cubicBezTo>
                  <a:cubicBezTo>
                    <a:pt x="1501" y="2850"/>
                    <a:pt x="1542" y="2957"/>
                    <a:pt x="1574" y="2990"/>
                  </a:cubicBezTo>
                  <a:cubicBezTo>
                    <a:pt x="1608" y="3023"/>
                    <a:pt x="1610" y="3151"/>
                    <a:pt x="1608" y="3185"/>
                  </a:cubicBezTo>
                  <a:cubicBezTo>
                    <a:pt x="1605" y="3217"/>
                    <a:pt x="1529" y="3230"/>
                    <a:pt x="1481" y="3249"/>
                  </a:cubicBezTo>
                  <a:cubicBezTo>
                    <a:pt x="1433" y="3268"/>
                    <a:pt x="1345" y="3341"/>
                    <a:pt x="1305" y="3362"/>
                  </a:cubicBezTo>
                  <a:cubicBezTo>
                    <a:pt x="1265" y="3383"/>
                    <a:pt x="1181" y="3389"/>
                    <a:pt x="1181" y="3389"/>
                  </a:cubicBezTo>
                  <a:cubicBezTo>
                    <a:pt x="1181" y="3389"/>
                    <a:pt x="1168" y="3335"/>
                    <a:pt x="1160" y="3262"/>
                  </a:cubicBezTo>
                  <a:cubicBezTo>
                    <a:pt x="1152" y="3189"/>
                    <a:pt x="1047" y="3024"/>
                    <a:pt x="1069" y="3024"/>
                  </a:cubicBezTo>
                  <a:cubicBezTo>
                    <a:pt x="1089" y="3024"/>
                    <a:pt x="1092" y="2920"/>
                    <a:pt x="1101" y="2879"/>
                  </a:cubicBezTo>
                  <a:cubicBezTo>
                    <a:pt x="1108" y="2838"/>
                    <a:pt x="1153" y="2758"/>
                    <a:pt x="1198" y="2720"/>
                  </a:cubicBezTo>
                  <a:cubicBezTo>
                    <a:pt x="1240" y="2682"/>
                    <a:pt x="1338" y="2536"/>
                    <a:pt x="1338" y="2536"/>
                  </a:cubicBezTo>
                  <a:close/>
                  <a:moveTo>
                    <a:pt x="978" y="1"/>
                  </a:moveTo>
                  <a:cubicBezTo>
                    <a:pt x="943" y="1"/>
                    <a:pt x="902" y="5"/>
                    <a:pt x="853" y="14"/>
                  </a:cubicBezTo>
                  <a:cubicBezTo>
                    <a:pt x="608" y="57"/>
                    <a:pt x="314" y="322"/>
                    <a:pt x="305" y="475"/>
                  </a:cubicBezTo>
                  <a:cubicBezTo>
                    <a:pt x="298" y="630"/>
                    <a:pt x="346" y="653"/>
                    <a:pt x="343" y="679"/>
                  </a:cubicBezTo>
                  <a:cubicBezTo>
                    <a:pt x="340" y="707"/>
                    <a:pt x="330" y="841"/>
                    <a:pt x="359" y="874"/>
                  </a:cubicBezTo>
                  <a:cubicBezTo>
                    <a:pt x="388" y="906"/>
                    <a:pt x="394" y="944"/>
                    <a:pt x="394" y="971"/>
                  </a:cubicBezTo>
                  <a:cubicBezTo>
                    <a:pt x="394" y="998"/>
                    <a:pt x="416" y="1113"/>
                    <a:pt x="442" y="1148"/>
                  </a:cubicBezTo>
                  <a:cubicBezTo>
                    <a:pt x="470" y="1185"/>
                    <a:pt x="540" y="1345"/>
                    <a:pt x="578" y="1408"/>
                  </a:cubicBezTo>
                  <a:cubicBezTo>
                    <a:pt x="616" y="1470"/>
                    <a:pt x="646" y="1524"/>
                    <a:pt x="653" y="1543"/>
                  </a:cubicBezTo>
                  <a:cubicBezTo>
                    <a:pt x="661" y="1562"/>
                    <a:pt x="694" y="1607"/>
                    <a:pt x="758" y="1610"/>
                  </a:cubicBezTo>
                  <a:cubicBezTo>
                    <a:pt x="771" y="1611"/>
                    <a:pt x="782" y="1611"/>
                    <a:pt x="792" y="1611"/>
                  </a:cubicBezTo>
                  <a:cubicBezTo>
                    <a:pt x="836" y="1611"/>
                    <a:pt x="862" y="1607"/>
                    <a:pt x="879" y="1604"/>
                  </a:cubicBezTo>
                  <a:cubicBezTo>
                    <a:pt x="880" y="1604"/>
                    <a:pt x="881" y="1604"/>
                    <a:pt x="882" y="1604"/>
                  </a:cubicBezTo>
                  <a:cubicBezTo>
                    <a:pt x="904" y="1604"/>
                    <a:pt x="937" y="1633"/>
                    <a:pt x="952" y="1664"/>
                  </a:cubicBezTo>
                  <a:cubicBezTo>
                    <a:pt x="968" y="1696"/>
                    <a:pt x="1006" y="1737"/>
                    <a:pt x="1018" y="1796"/>
                  </a:cubicBezTo>
                  <a:cubicBezTo>
                    <a:pt x="1028" y="1855"/>
                    <a:pt x="1037" y="1974"/>
                    <a:pt x="1069" y="2041"/>
                  </a:cubicBezTo>
                  <a:cubicBezTo>
                    <a:pt x="1101" y="2108"/>
                    <a:pt x="1146" y="2172"/>
                    <a:pt x="1138" y="2210"/>
                  </a:cubicBezTo>
                  <a:cubicBezTo>
                    <a:pt x="1130" y="2248"/>
                    <a:pt x="1006" y="2453"/>
                    <a:pt x="965" y="2516"/>
                  </a:cubicBezTo>
                  <a:cubicBezTo>
                    <a:pt x="926" y="2577"/>
                    <a:pt x="857" y="2675"/>
                    <a:pt x="853" y="2698"/>
                  </a:cubicBezTo>
                  <a:cubicBezTo>
                    <a:pt x="847" y="2723"/>
                    <a:pt x="782" y="2739"/>
                    <a:pt x="768" y="2739"/>
                  </a:cubicBezTo>
                  <a:cubicBezTo>
                    <a:pt x="755" y="2739"/>
                    <a:pt x="691" y="2771"/>
                    <a:pt x="661" y="2771"/>
                  </a:cubicBezTo>
                  <a:cubicBezTo>
                    <a:pt x="632" y="2771"/>
                    <a:pt x="429" y="2823"/>
                    <a:pt x="413" y="2850"/>
                  </a:cubicBezTo>
                  <a:cubicBezTo>
                    <a:pt x="397" y="2876"/>
                    <a:pt x="362" y="2895"/>
                    <a:pt x="355" y="2895"/>
                  </a:cubicBezTo>
                  <a:cubicBezTo>
                    <a:pt x="352" y="2895"/>
                    <a:pt x="346" y="2894"/>
                    <a:pt x="340" y="2894"/>
                  </a:cubicBezTo>
                  <a:cubicBezTo>
                    <a:pt x="330" y="2894"/>
                    <a:pt x="318" y="2896"/>
                    <a:pt x="318" y="2906"/>
                  </a:cubicBezTo>
                  <a:cubicBezTo>
                    <a:pt x="318" y="2923"/>
                    <a:pt x="299" y="2947"/>
                    <a:pt x="299" y="2947"/>
                  </a:cubicBezTo>
                  <a:cubicBezTo>
                    <a:pt x="299" y="2947"/>
                    <a:pt x="33" y="3097"/>
                    <a:pt x="17" y="3364"/>
                  </a:cubicBezTo>
                  <a:cubicBezTo>
                    <a:pt x="1" y="3632"/>
                    <a:pt x="106" y="3855"/>
                    <a:pt x="298" y="3960"/>
                  </a:cubicBezTo>
                  <a:cubicBezTo>
                    <a:pt x="399" y="4015"/>
                    <a:pt x="526" y="4057"/>
                    <a:pt x="648" y="4057"/>
                  </a:cubicBezTo>
                  <a:cubicBezTo>
                    <a:pt x="755" y="4057"/>
                    <a:pt x="859" y="4025"/>
                    <a:pt x="939" y="3941"/>
                  </a:cubicBezTo>
                  <a:cubicBezTo>
                    <a:pt x="1108" y="3763"/>
                    <a:pt x="1106" y="3731"/>
                    <a:pt x="1133" y="3719"/>
                  </a:cubicBezTo>
                  <a:cubicBezTo>
                    <a:pt x="1140" y="3717"/>
                    <a:pt x="1151" y="3716"/>
                    <a:pt x="1166" y="3716"/>
                  </a:cubicBezTo>
                  <a:cubicBezTo>
                    <a:pt x="1206" y="3716"/>
                    <a:pt x="1267" y="3725"/>
                    <a:pt x="1303" y="3731"/>
                  </a:cubicBezTo>
                  <a:cubicBezTo>
                    <a:pt x="1335" y="3736"/>
                    <a:pt x="1447" y="3745"/>
                    <a:pt x="1533" y="3745"/>
                  </a:cubicBezTo>
                  <a:cubicBezTo>
                    <a:pt x="1575" y="3745"/>
                    <a:pt x="1610" y="3743"/>
                    <a:pt x="1626" y="3737"/>
                  </a:cubicBezTo>
                  <a:cubicBezTo>
                    <a:pt x="1645" y="3730"/>
                    <a:pt x="1656" y="3726"/>
                    <a:pt x="1663" y="3726"/>
                  </a:cubicBezTo>
                  <a:cubicBezTo>
                    <a:pt x="1674" y="3726"/>
                    <a:pt x="1673" y="3736"/>
                    <a:pt x="1672" y="3757"/>
                  </a:cubicBezTo>
                  <a:cubicBezTo>
                    <a:pt x="1669" y="3792"/>
                    <a:pt x="1672" y="3804"/>
                    <a:pt x="1686" y="3804"/>
                  </a:cubicBezTo>
                  <a:cubicBezTo>
                    <a:pt x="1698" y="3804"/>
                    <a:pt x="1710" y="3810"/>
                    <a:pt x="1710" y="3810"/>
                  </a:cubicBezTo>
                  <a:cubicBezTo>
                    <a:pt x="1710" y="3810"/>
                    <a:pt x="1466" y="3992"/>
                    <a:pt x="1376" y="4197"/>
                  </a:cubicBezTo>
                  <a:cubicBezTo>
                    <a:pt x="1284" y="4403"/>
                    <a:pt x="1187" y="4574"/>
                    <a:pt x="1173" y="4599"/>
                  </a:cubicBezTo>
                  <a:cubicBezTo>
                    <a:pt x="1160" y="4622"/>
                    <a:pt x="1130" y="4729"/>
                    <a:pt x="1108" y="4765"/>
                  </a:cubicBezTo>
                  <a:cubicBezTo>
                    <a:pt x="1088" y="4803"/>
                    <a:pt x="955" y="4982"/>
                    <a:pt x="975" y="5065"/>
                  </a:cubicBezTo>
                  <a:cubicBezTo>
                    <a:pt x="997" y="5148"/>
                    <a:pt x="1088" y="5349"/>
                    <a:pt x="1122" y="5396"/>
                  </a:cubicBezTo>
                  <a:cubicBezTo>
                    <a:pt x="1157" y="5443"/>
                    <a:pt x="1187" y="5536"/>
                    <a:pt x="1210" y="5569"/>
                  </a:cubicBezTo>
                  <a:cubicBezTo>
                    <a:pt x="1236" y="5601"/>
                    <a:pt x="1407" y="5909"/>
                    <a:pt x="1443" y="5960"/>
                  </a:cubicBezTo>
                  <a:cubicBezTo>
                    <a:pt x="1478" y="6011"/>
                    <a:pt x="1465" y="6024"/>
                    <a:pt x="1478" y="6051"/>
                  </a:cubicBezTo>
                  <a:cubicBezTo>
                    <a:pt x="1491" y="6078"/>
                    <a:pt x="1535" y="6116"/>
                    <a:pt x="1555" y="6129"/>
                  </a:cubicBezTo>
                  <a:cubicBezTo>
                    <a:pt x="1577" y="6143"/>
                    <a:pt x="1602" y="6167"/>
                    <a:pt x="1605" y="6183"/>
                  </a:cubicBezTo>
                  <a:cubicBezTo>
                    <a:pt x="1608" y="6200"/>
                    <a:pt x="1715" y="6362"/>
                    <a:pt x="1726" y="6410"/>
                  </a:cubicBezTo>
                  <a:cubicBezTo>
                    <a:pt x="1736" y="6458"/>
                    <a:pt x="1779" y="6547"/>
                    <a:pt x="1782" y="6556"/>
                  </a:cubicBezTo>
                  <a:cubicBezTo>
                    <a:pt x="1785" y="6563"/>
                    <a:pt x="1809" y="6620"/>
                    <a:pt x="1817" y="6633"/>
                  </a:cubicBezTo>
                  <a:cubicBezTo>
                    <a:pt x="1826" y="6646"/>
                    <a:pt x="1798" y="6730"/>
                    <a:pt x="1777" y="6741"/>
                  </a:cubicBezTo>
                  <a:cubicBezTo>
                    <a:pt x="1755" y="6752"/>
                    <a:pt x="1418" y="6905"/>
                    <a:pt x="1370" y="6959"/>
                  </a:cubicBezTo>
                  <a:cubicBezTo>
                    <a:pt x="1322" y="7013"/>
                    <a:pt x="1198" y="7083"/>
                    <a:pt x="1168" y="7111"/>
                  </a:cubicBezTo>
                  <a:cubicBezTo>
                    <a:pt x="1138" y="7137"/>
                    <a:pt x="1066" y="7215"/>
                    <a:pt x="1108" y="7277"/>
                  </a:cubicBezTo>
                  <a:cubicBezTo>
                    <a:pt x="1144" y="7328"/>
                    <a:pt x="1327" y="7382"/>
                    <a:pt x="1452" y="7382"/>
                  </a:cubicBezTo>
                  <a:cubicBezTo>
                    <a:pt x="1479" y="7382"/>
                    <a:pt x="1504" y="7380"/>
                    <a:pt x="1523" y="7374"/>
                  </a:cubicBezTo>
                  <a:cubicBezTo>
                    <a:pt x="1634" y="7342"/>
                    <a:pt x="1747" y="7277"/>
                    <a:pt x="1791" y="7247"/>
                  </a:cubicBezTo>
                  <a:cubicBezTo>
                    <a:pt x="1833" y="7218"/>
                    <a:pt x="1944" y="7172"/>
                    <a:pt x="2001" y="7169"/>
                  </a:cubicBezTo>
                  <a:cubicBezTo>
                    <a:pt x="2058" y="7167"/>
                    <a:pt x="2416" y="7108"/>
                    <a:pt x="2435" y="7038"/>
                  </a:cubicBezTo>
                  <a:cubicBezTo>
                    <a:pt x="2454" y="6968"/>
                    <a:pt x="2423" y="6784"/>
                    <a:pt x="2420" y="6755"/>
                  </a:cubicBezTo>
                  <a:cubicBezTo>
                    <a:pt x="2419" y="6724"/>
                    <a:pt x="2410" y="6717"/>
                    <a:pt x="2410" y="6717"/>
                  </a:cubicBezTo>
                  <a:cubicBezTo>
                    <a:pt x="2410" y="6717"/>
                    <a:pt x="2364" y="6633"/>
                    <a:pt x="2346" y="6620"/>
                  </a:cubicBezTo>
                  <a:cubicBezTo>
                    <a:pt x="2326" y="6606"/>
                    <a:pt x="2302" y="6579"/>
                    <a:pt x="2299" y="6556"/>
                  </a:cubicBezTo>
                  <a:cubicBezTo>
                    <a:pt x="2298" y="6531"/>
                    <a:pt x="2298" y="6525"/>
                    <a:pt x="2286" y="6525"/>
                  </a:cubicBezTo>
                  <a:cubicBezTo>
                    <a:pt x="2276" y="6525"/>
                    <a:pt x="2246" y="6378"/>
                    <a:pt x="2219" y="6309"/>
                  </a:cubicBezTo>
                  <a:cubicBezTo>
                    <a:pt x="2192" y="6242"/>
                    <a:pt x="2103" y="6008"/>
                    <a:pt x="2098" y="5957"/>
                  </a:cubicBezTo>
                  <a:cubicBezTo>
                    <a:pt x="2093" y="5906"/>
                    <a:pt x="2084" y="5814"/>
                    <a:pt x="2074" y="5808"/>
                  </a:cubicBezTo>
                  <a:cubicBezTo>
                    <a:pt x="2068" y="5805"/>
                    <a:pt x="2061" y="5805"/>
                    <a:pt x="2055" y="5805"/>
                  </a:cubicBezTo>
                  <a:cubicBezTo>
                    <a:pt x="2050" y="5805"/>
                    <a:pt x="2046" y="5805"/>
                    <a:pt x="2046" y="5805"/>
                  </a:cubicBezTo>
                  <a:cubicBezTo>
                    <a:pt x="2046" y="5805"/>
                    <a:pt x="1976" y="5584"/>
                    <a:pt x="1902" y="5466"/>
                  </a:cubicBezTo>
                  <a:cubicBezTo>
                    <a:pt x="1826" y="5348"/>
                    <a:pt x="1723" y="5212"/>
                    <a:pt x="1702" y="5191"/>
                  </a:cubicBezTo>
                  <a:cubicBezTo>
                    <a:pt x="1680" y="5170"/>
                    <a:pt x="1710" y="5110"/>
                    <a:pt x="1739" y="5073"/>
                  </a:cubicBezTo>
                  <a:cubicBezTo>
                    <a:pt x="1769" y="5035"/>
                    <a:pt x="1947" y="4851"/>
                    <a:pt x="2001" y="4819"/>
                  </a:cubicBezTo>
                  <a:cubicBezTo>
                    <a:pt x="2055" y="4787"/>
                    <a:pt x="2318" y="4612"/>
                    <a:pt x="2397" y="4548"/>
                  </a:cubicBezTo>
                  <a:cubicBezTo>
                    <a:pt x="2476" y="4483"/>
                    <a:pt x="2629" y="4347"/>
                    <a:pt x="2651" y="4321"/>
                  </a:cubicBezTo>
                  <a:cubicBezTo>
                    <a:pt x="2657" y="4312"/>
                    <a:pt x="2662" y="4309"/>
                    <a:pt x="2666" y="4309"/>
                  </a:cubicBezTo>
                  <a:cubicBezTo>
                    <a:pt x="2674" y="4309"/>
                    <a:pt x="2677" y="4324"/>
                    <a:pt x="2688" y="4324"/>
                  </a:cubicBezTo>
                  <a:cubicBezTo>
                    <a:pt x="2704" y="4324"/>
                    <a:pt x="2683" y="4467"/>
                    <a:pt x="2683" y="4555"/>
                  </a:cubicBezTo>
                  <a:cubicBezTo>
                    <a:pt x="2683" y="4644"/>
                    <a:pt x="2639" y="4971"/>
                    <a:pt x="2620" y="5029"/>
                  </a:cubicBezTo>
                  <a:cubicBezTo>
                    <a:pt x="2601" y="5089"/>
                    <a:pt x="2556" y="5319"/>
                    <a:pt x="2578" y="5441"/>
                  </a:cubicBezTo>
                  <a:cubicBezTo>
                    <a:pt x="2600" y="5565"/>
                    <a:pt x="2658" y="5679"/>
                    <a:pt x="2729" y="5769"/>
                  </a:cubicBezTo>
                  <a:cubicBezTo>
                    <a:pt x="2798" y="5856"/>
                    <a:pt x="2939" y="6102"/>
                    <a:pt x="2961" y="6159"/>
                  </a:cubicBezTo>
                  <a:cubicBezTo>
                    <a:pt x="2983" y="6216"/>
                    <a:pt x="3120" y="6484"/>
                    <a:pt x="3179" y="6614"/>
                  </a:cubicBezTo>
                  <a:cubicBezTo>
                    <a:pt x="3238" y="6743"/>
                    <a:pt x="3265" y="6847"/>
                    <a:pt x="3262" y="6866"/>
                  </a:cubicBezTo>
                  <a:cubicBezTo>
                    <a:pt x="3259" y="6885"/>
                    <a:pt x="3248" y="6956"/>
                    <a:pt x="3259" y="7000"/>
                  </a:cubicBezTo>
                  <a:cubicBezTo>
                    <a:pt x="3270" y="7044"/>
                    <a:pt x="3310" y="7112"/>
                    <a:pt x="3342" y="7156"/>
                  </a:cubicBezTo>
                  <a:cubicBezTo>
                    <a:pt x="3376" y="7199"/>
                    <a:pt x="3386" y="7345"/>
                    <a:pt x="3395" y="7396"/>
                  </a:cubicBezTo>
                  <a:cubicBezTo>
                    <a:pt x="3402" y="7447"/>
                    <a:pt x="3386" y="7527"/>
                    <a:pt x="3405" y="7546"/>
                  </a:cubicBezTo>
                  <a:cubicBezTo>
                    <a:pt x="3424" y="7565"/>
                    <a:pt x="3424" y="7574"/>
                    <a:pt x="3424" y="7606"/>
                  </a:cubicBezTo>
                  <a:cubicBezTo>
                    <a:pt x="3424" y="7638"/>
                    <a:pt x="3424" y="7712"/>
                    <a:pt x="3395" y="7824"/>
                  </a:cubicBezTo>
                  <a:cubicBezTo>
                    <a:pt x="3364" y="7938"/>
                    <a:pt x="3236" y="8237"/>
                    <a:pt x="3216" y="8296"/>
                  </a:cubicBezTo>
                  <a:cubicBezTo>
                    <a:pt x="3198" y="8356"/>
                    <a:pt x="3163" y="8379"/>
                    <a:pt x="3160" y="8445"/>
                  </a:cubicBezTo>
                  <a:cubicBezTo>
                    <a:pt x="3157" y="8509"/>
                    <a:pt x="3160" y="8574"/>
                    <a:pt x="3338" y="8595"/>
                  </a:cubicBezTo>
                  <a:cubicBezTo>
                    <a:pt x="3368" y="8599"/>
                    <a:pt x="3403" y="8601"/>
                    <a:pt x="3440" y="8601"/>
                  </a:cubicBezTo>
                  <a:cubicBezTo>
                    <a:pt x="3620" y="8601"/>
                    <a:pt x="3853" y="8555"/>
                    <a:pt x="3877" y="8455"/>
                  </a:cubicBezTo>
                  <a:cubicBezTo>
                    <a:pt x="3906" y="8333"/>
                    <a:pt x="3950" y="8126"/>
                    <a:pt x="3972" y="8056"/>
                  </a:cubicBezTo>
                  <a:cubicBezTo>
                    <a:pt x="3992" y="7986"/>
                    <a:pt x="4042" y="7833"/>
                    <a:pt x="4039" y="7778"/>
                  </a:cubicBezTo>
                  <a:cubicBezTo>
                    <a:pt x="4034" y="7725"/>
                    <a:pt x="3985" y="7585"/>
                    <a:pt x="3967" y="7585"/>
                  </a:cubicBezTo>
                  <a:cubicBezTo>
                    <a:pt x="3951" y="7585"/>
                    <a:pt x="3960" y="7582"/>
                    <a:pt x="3960" y="7582"/>
                  </a:cubicBezTo>
                  <a:cubicBezTo>
                    <a:pt x="3960" y="7582"/>
                    <a:pt x="3879" y="7424"/>
                    <a:pt x="3874" y="7370"/>
                  </a:cubicBezTo>
                  <a:cubicBezTo>
                    <a:pt x="3868" y="7316"/>
                    <a:pt x="3809" y="6926"/>
                    <a:pt x="3809" y="6872"/>
                  </a:cubicBezTo>
                  <a:cubicBezTo>
                    <a:pt x="3809" y="6816"/>
                    <a:pt x="3830" y="6742"/>
                    <a:pt x="3804" y="6726"/>
                  </a:cubicBezTo>
                  <a:cubicBezTo>
                    <a:pt x="3777" y="6710"/>
                    <a:pt x="3774" y="6679"/>
                    <a:pt x="3774" y="6647"/>
                  </a:cubicBezTo>
                  <a:cubicBezTo>
                    <a:pt x="3774" y="6615"/>
                    <a:pt x="3758" y="6213"/>
                    <a:pt x="3621" y="5998"/>
                  </a:cubicBezTo>
                  <a:cubicBezTo>
                    <a:pt x="3482" y="5782"/>
                    <a:pt x="3312" y="5632"/>
                    <a:pt x="3302" y="5585"/>
                  </a:cubicBezTo>
                  <a:cubicBezTo>
                    <a:pt x="3291" y="5540"/>
                    <a:pt x="3267" y="5332"/>
                    <a:pt x="3319" y="5212"/>
                  </a:cubicBezTo>
                  <a:cubicBezTo>
                    <a:pt x="3369" y="5094"/>
                    <a:pt x="3472" y="4764"/>
                    <a:pt x="3497" y="4631"/>
                  </a:cubicBezTo>
                  <a:cubicBezTo>
                    <a:pt x="3520" y="4499"/>
                    <a:pt x="3577" y="4356"/>
                    <a:pt x="3577" y="4356"/>
                  </a:cubicBezTo>
                  <a:cubicBezTo>
                    <a:pt x="3577" y="4356"/>
                    <a:pt x="3648" y="4327"/>
                    <a:pt x="3648" y="4254"/>
                  </a:cubicBezTo>
                  <a:cubicBezTo>
                    <a:pt x="3648" y="4181"/>
                    <a:pt x="3618" y="4085"/>
                    <a:pt x="3644" y="4011"/>
                  </a:cubicBezTo>
                  <a:cubicBezTo>
                    <a:pt x="3672" y="3938"/>
                    <a:pt x="3771" y="3684"/>
                    <a:pt x="3742" y="3598"/>
                  </a:cubicBezTo>
                  <a:cubicBezTo>
                    <a:pt x="3712" y="3512"/>
                    <a:pt x="3734" y="3258"/>
                    <a:pt x="3659" y="3157"/>
                  </a:cubicBezTo>
                  <a:cubicBezTo>
                    <a:pt x="3583" y="3057"/>
                    <a:pt x="3497" y="3030"/>
                    <a:pt x="3466" y="2990"/>
                  </a:cubicBezTo>
                  <a:cubicBezTo>
                    <a:pt x="3437" y="2950"/>
                    <a:pt x="3402" y="2839"/>
                    <a:pt x="3361" y="2826"/>
                  </a:cubicBezTo>
                  <a:cubicBezTo>
                    <a:pt x="3321" y="2812"/>
                    <a:pt x="3257" y="2672"/>
                    <a:pt x="3222" y="2649"/>
                  </a:cubicBezTo>
                  <a:cubicBezTo>
                    <a:pt x="3187" y="2622"/>
                    <a:pt x="3181" y="2586"/>
                    <a:pt x="3172" y="2555"/>
                  </a:cubicBezTo>
                  <a:cubicBezTo>
                    <a:pt x="3165" y="2526"/>
                    <a:pt x="2793" y="1923"/>
                    <a:pt x="2741" y="1861"/>
                  </a:cubicBezTo>
                  <a:cubicBezTo>
                    <a:pt x="2691" y="1798"/>
                    <a:pt x="2544" y="1613"/>
                    <a:pt x="2525" y="1582"/>
                  </a:cubicBezTo>
                  <a:cubicBezTo>
                    <a:pt x="2506" y="1553"/>
                    <a:pt x="2473" y="1338"/>
                    <a:pt x="2343" y="1274"/>
                  </a:cubicBezTo>
                  <a:cubicBezTo>
                    <a:pt x="2214" y="1209"/>
                    <a:pt x="2120" y="1205"/>
                    <a:pt x="1994" y="1154"/>
                  </a:cubicBezTo>
                  <a:cubicBezTo>
                    <a:pt x="1909" y="1121"/>
                    <a:pt x="1753" y="1105"/>
                    <a:pt x="1740" y="1086"/>
                  </a:cubicBezTo>
                  <a:cubicBezTo>
                    <a:pt x="1726" y="1067"/>
                    <a:pt x="1561" y="995"/>
                    <a:pt x="1519" y="995"/>
                  </a:cubicBezTo>
                  <a:cubicBezTo>
                    <a:pt x="1475" y="995"/>
                    <a:pt x="1414" y="960"/>
                    <a:pt x="1398" y="941"/>
                  </a:cubicBezTo>
                  <a:cubicBezTo>
                    <a:pt x="1380" y="922"/>
                    <a:pt x="1417" y="886"/>
                    <a:pt x="1409" y="826"/>
                  </a:cubicBezTo>
                  <a:cubicBezTo>
                    <a:pt x="1405" y="767"/>
                    <a:pt x="1402" y="688"/>
                    <a:pt x="1399" y="649"/>
                  </a:cubicBezTo>
                  <a:cubicBezTo>
                    <a:pt x="1398" y="606"/>
                    <a:pt x="1398" y="282"/>
                    <a:pt x="1268" y="161"/>
                  </a:cubicBezTo>
                  <a:cubicBezTo>
                    <a:pt x="1165" y="64"/>
                    <a:pt x="1118" y="1"/>
                    <a:pt x="9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8"/>
            <p:cNvSpPr/>
            <p:nvPr/>
          </p:nvSpPr>
          <p:spPr>
            <a:xfrm>
              <a:off x="1069475" y="2332650"/>
              <a:ext cx="521400" cy="521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4" name="Google Shape;554;p48"/>
          <p:cNvSpPr txBox="1"/>
          <p:nvPr/>
        </p:nvSpPr>
        <p:spPr>
          <a:xfrm>
            <a:off x="1244300" y="1266500"/>
            <a:ext cx="4952100" cy="3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aggregateFunc &lt;- function(data)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groupedData &lt;- data %&gt;% group_by(Player)</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sumData &lt;- groupedData %&gt;% summarise_all(sum)</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colnames(sumData) &lt;- paste("sum", colnames(sumData), sep = "_")</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names(sumData)[1] &lt;- "Player"</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meanData &lt;- groupedData %&gt;% summarise_all(mean)</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colnames(meanData) &lt;- paste("mean", colnames(meanData), sep = "_")</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sumDataRank &lt;- (-sumData[, -1]) %&gt;% apply(2, rank)</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glimpse(sumDataRank)</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colnames(sumDataRank) &lt;- paste("rank", colnames(sumDataRank), sep = "_")</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meanDataRank &lt;- (-meanData[, -1]) %&gt;% apply(2, rank)</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colnames(meanDataRank) &lt;- paste("rank", colnames(meanDataRank), sep = "_"</a:t>
            </a: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return (sumData %&gt;%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cbind(meanData[, -1]) %&gt;%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cbind(sumDataRank) %&gt;%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cbind(meanDataRank)</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p>
            <a:pPr indent="0" lvl="0" marL="0" rtl="0" algn="l">
              <a:spcBef>
                <a:spcPts val="0"/>
              </a:spcBef>
              <a:spcAft>
                <a:spcPts val="0"/>
              </a:spcAft>
              <a:buNone/>
            </a:pPr>
            <a:r>
              <a:t/>
            </a:r>
            <a:endParaRPr sz="1200">
              <a:solidFill>
                <a:schemeClr val="lt1"/>
              </a:solidFill>
              <a:latin typeface="Dosis"/>
              <a:ea typeface="Dosis"/>
              <a:cs typeface="Dosis"/>
              <a:sym typeface="Dosis"/>
            </a:endParaRPr>
          </a:p>
        </p:txBody>
      </p:sp>
      <p:sp>
        <p:nvSpPr>
          <p:cNvPr id="555" name="Google Shape;555;p48"/>
          <p:cNvSpPr txBox="1"/>
          <p:nvPr/>
        </p:nvSpPr>
        <p:spPr>
          <a:xfrm>
            <a:off x="4881750" y="958175"/>
            <a:ext cx="4250700" cy="389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Dosis"/>
              <a:buChar char="-"/>
            </a:pPr>
            <a:r>
              <a:rPr lang="en" sz="1600">
                <a:solidFill>
                  <a:schemeClr val="lt1"/>
                </a:solidFill>
                <a:latin typeface="Dosis"/>
                <a:ea typeface="Dosis"/>
                <a:cs typeface="Dosis"/>
                <a:sym typeface="Dosis"/>
              </a:rPr>
              <a:t>Aggregations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49"/>
          <p:cNvSpPr/>
          <p:nvPr/>
        </p:nvSpPr>
        <p:spPr>
          <a:xfrm>
            <a:off x="6196400" y="1150962"/>
            <a:ext cx="1621398" cy="3450227"/>
          </a:xfrm>
          <a:custGeom>
            <a:rect b="b" l="l" r="r" t="t"/>
            <a:pathLst>
              <a:path extrusionOk="0" h="8601" w="4042">
                <a:moveTo>
                  <a:pt x="1338" y="2536"/>
                </a:moveTo>
                <a:cubicBezTo>
                  <a:pt x="1340" y="2566"/>
                  <a:pt x="1472" y="2688"/>
                  <a:pt x="1482" y="2698"/>
                </a:cubicBezTo>
                <a:cubicBezTo>
                  <a:pt x="1494" y="2710"/>
                  <a:pt x="1507" y="2742"/>
                  <a:pt x="1504" y="2796"/>
                </a:cubicBezTo>
                <a:cubicBezTo>
                  <a:pt x="1501" y="2850"/>
                  <a:pt x="1542" y="2957"/>
                  <a:pt x="1574" y="2990"/>
                </a:cubicBezTo>
                <a:cubicBezTo>
                  <a:pt x="1608" y="3023"/>
                  <a:pt x="1610" y="3151"/>
                  <a:pt x="1608" y="3185"/>
                </a:cubicBezTo>
                <a:cubicBezTo>
                  <a:pt x="1605" y="3217"/>
                  <a:pt x="1529" y="3230"/>
                  <a:pt x="1481" y="3249"/>
                </a:cubicBezTo>
                <a:cubicBezTo>
                  <a:pt x="1433" y="3268"/>
                  <a:pt x="1345" y="3341"/>
                  <a:pt x="1305" y="3362"/>
                </a:cubicBezTo>
                <a:cubicBezTo>
                  <a:pt x="1265" y="3383"/>
                  <a:pt x="1181" y="3389"/>
                  <a:pt x="1181" y="3389"/>
                </a:cubicBezTo>
                <a:cubicBezTo>
                  <a:pt x="1181" y="3389"/>
                  <a:pt x="1168" y="3335"/>
                  <a:pt x="1160" y="3262"/>
                </a:cubicBezTo>
                <a:cubicBezTo>
                  <a:pt x="1152" y="3189"/>
                  <a:pt x="1047" y="3024"/>
                  <a:pt x="1069" y="3024"/>
                </a:cubicBezTo>
                <a:cubicBezTo>
                  <a:pt x="1089" y="3024"/>
                  <a:pt x="1092" y="2920"/>
                  <a:pt x="1101" y="2879"/>
                </a:cubicBezTo>
                <a:cubicBezTo>
                  <a:pt x="1108" y="2838"/>
                  <a:pt x="1153" y="2758"/>
                  <a:pt x="1198" y="2720"/>
                </a:cubicBezTo>
                <a:cubicBezTo>
                  <a:pt x="1240" y="2682"/>
                  <a:pt x="1338" y="2536"/>
                  <a:pt x="1338" y="2536"/>
                </a:cubicBezTo>
                <a:close/>
                <a:moveTo>
                  <a:pt x="978" y="1"/>
                </a:moveTo>
                <a:cubicBezTo>
                  <a:pt x="943" y="1"/>
                  <a:pt x="902" y="5"/>
                  <a:pt x="853" y="14"/>
                </a:cubicBezTo>
                <a:cubicBezTo>
                  <a:pt x="608" y="57"/>
                  <a:pt x="314" y="322"/>
                  <a:pt x="305" y="475"/>
                </a:cubicBezTo>
                <a:cubicBezTo>
                  <a:pt x="298" y="630"/>
                  <a:pt x="346" y="653"/>
                  <a:pt x="343" y="679"/>
                </a:cubicBezTo>
                <a:cubicBezTo>
                  <a:pt x="340" y="707"/>
                  <a:pt x="330" y="841"/>
                  <a:pt x="359" y="874"/>
                </a:cubicBezTo>
                <a:cubicBezTo>
                  <a:pt x="388" y="906"/>
                  <a:pt x="394" y="944"/>
                  <a:pt x="394" y="971"/>
                </a:cubicBezTo>
                <a:cubicBezTo>
                  <a:pt x="394" y="998"/>
                  <a:pt x="416" y="1113"/>
                  <a:pt x="442" y="1148"/>
                </a:cubicBezTo>
                <a:cubicBezTo>
                  <a:pt x="470" y="1185"/>
                  <a:pt x="540" y="1345"/>
                  <a:pt x="578" y="1408"/>
                </a:cubicBezTo>
                <a:cubicBezTo>
                  <a:pt x="616" y="1470"/>
                  <a:pt x="646" y="1524"/>
                  <a:pt x="653" y="1543"/>
                </a:cubicBezTo>
                <a:cubicBezTo>
                  <a:pt x="661" y="1562"/>
                  <a:pt x="694" y="1607"/>
                  <a:pt x="758" y="1610"/>
                </a:cubicBezTo>
                <a:cubicBezTo>
                  <a:pt x="771" y="1611"/>
                  <a:pt x="782" y="1611"/>
                  <a:pt x="792" y="1611"/>
                </a:cubicBezTo>
                <a:cubicBezTo>
                  <a:pt x="836" y="1611"/>
                  <a:pt x="862" y="1607"/>
                  <a:pt x="879" y="1604"/>
                </a:cubicBezTo>
                <a:cubicBezTo>
                  <a:pt x="880" y="1604"/>
                  <a:pt x="881" y="1604"/>
                  <a:pt x="882" y="1604"/>
                </a:cubicBezTo>
                <a:cubicBezTo>
                  <a:pt x="904" y="1604"/>
                  <a:pt x="937" y="1633"/>
                  <a:pt x="952" y="1664"/>
                </a:cubicBezTo>
                <a:cubicBezTo>
                  <a:pt x="968" y="1696"/>
                  <a:pt x="1006" y="1737"/>
                  <a:pt x="1018" y="1796"/>
                </a:cubicBezTo>
                <a:cubicBezTo>
                  <a:pt x="1028" y="1855"/>
                  <a:pt x="1037" y="1974"/>
                  <a:pt x="1069" y="2041"/>
                </a:cubicBezTo>
                <a:cubicBezTo>
                  <a:pt x="1101" y="2108"/>
                  <a:pt x="1146" y="2172"/>
                  <a:pt x="1138" y="2210"/>
                </a:cubicBezTo>
                <a:cubicBezTo>
                  <a:pt x="1130" y="2248"/>
                  <a:pt x="1006" y="2453"/>
                  <a:pt x="965" y="2516"/>
                </a:cubicBezTo>
                <a:cubicBezTo>
                  <a:pt x="926" y="2577"/>
                  <a:pt x="857" y="2675"/>
                  <a:pt x="853" y="2698"/>
                </a:cubicBezTo>
                <a:cubicBezTo>
                  <a:pt x="847" y="2723"/>
                  <a:pt x="782" y="2739"/>
                  <a:pt x="768" y="2739"/>
                </a:cubicBezTo>
                <a:cubicBezTo>
                  <a:pt x="755" y="2739"/>
                  <a:pt x="691" y="2771"/>
                  <a:pt x="661" y="2771"/>
                </a:cubicBezTo>
                <a:cubicBezTo>
                  <a:pt x="632" y="2771"/>
                  <a:pt x="429" y="2823"/>
                  <a:pt x="413" y="2850"/>
                </a:cubicBezTo>
                <a:cubicBezTo>
                  <a:pt x="397" y="2876"/>
                  <a:pt x="362" y="2895"/>
                  <a:pt x="355" y="2895"/>
                </a:cubicBezTo>
                <a:cubicBezTo>
                  <a:pt x="352" y="2895"/>
                  <a:pt x="346" y="2894"/>
                  <a:pt x="340" y="2894"/>
                </a:cubicBezTo>
                <a:cubicBezTo>
                  <a:pt x="330" y="2894"/>
                  <a:pt x="318" y="2896"/>
                  <a:pt x="318" y="2906"/>
                </a:cubicBezTo>
                <a:cubicBezTo>
                  <a:pt x="318" y="2923"/>
                  <a:pt x="299" y="2947"/>
                  <a:pt x="299" y="2947"/>
                </a:cubicBezTo>
                <a:cubicBezTo>
                  <a:pt x="299" y="2947"/>
                  <a:pt x="33" y="3097"/>
                  <a:pt x="17" y="3364"/>
                </a:cubicBezTo>
                <a:cubicBezTo>
                  <a:pt x="1" y="3632"/>
                  <a:pt x="106" y="3855"/>
                  <a:pt x="298" y="3960"/>
                </a:cubicBezTo>
                <a:cubicBezTo>
                  <a:pt x="399" y="4015"/>
                  <a:pt x="526" y="4057"/>
                  <a:pt x="648" y="4057"/>
                </a:cubicBezTo>
                <a:cubicBezTo>
                  <a:pt x="755" y="4057"/>
                  <a:pt x="859" y="4025"/>
                  <a:pt x="939" y="3941"/>
                </a:cubicBezTo>
                <a:cubicBezTo>
                  <a:pt x="1108" y="3763"/>
                  <a:pt x="1106" y="3731"/>
                  <a:pt x="1133" y="3719"/>
                </a:cubicBezTo>
                <a:cubicBezTo>
                  <a:pt x="1140" y="3717"/>
                  <a:pt x="1151" y="3716"/>
                  <a:pt x="1166" y="3716"/>
                </a:cubicBezTo>
                <a:cubicBezTo>
                  <a:pt x="1206" y="3716"/>
                  <a:pt x="1267" y="3725"/>
                  <a:pt x="1303" y="3731"/>
                </a:cubicBezTo>
                <a:cubicBezTo>
                  <a:pt x="1335" y="3736"/>
                  <a:pt x="1447" y="3745"/>
                  <a:pt x="1533" y="3745"/>
                </a:cubicBezTo>
                <a:cubicBezTo>
                  <a:pt x="1575" y="3745"/>
                  <a:pt x="1610" y="3743"/>
                  <a:pt x="1626" y="3737"/>
                </a:cubicBezTo>
                <a:cubicBezTo>
                  <a:pt x="1645" y="3730"/>
                  <a:pt x="1656" y="3726"/>
                  <a:pt x="1663" y="3726"/>
                </a:cubicBezTo>
                <a:cubicBezTo>
                  <a:pt x="1674" y="3726"/>
                  <a:pt x="1673" y="3736"/>
                  <a:pt x="1672" y="3757"/>
                </a:cubicBezTo>
                <a:cubicBezTo>
                  <a:pt x="1669" y="3792"/>
                  <a:pt x="1672" y="3804"/>
                  <a:pt x="1686" y="3804"/>
                </a:cubicBezTo>
                <a:cubicBezTo>
                  <a:pt x="1698" y="3804"/>
                  <a:pt x="1710" y="3810"/>
                  <a:pt x="1710" y="3810"/>
                </a:cubicBezTo>
                <a:cubicBezTo>
                  <a:pt x="1710" y="3810"/>
                  <a:pt x="1466" y="3992"/>
                  <a:pt x="1376" y="4197"/>
                </a:cubicBezTo>
                <a:cubicBezTo>
                  <a:pt x="1284" y="4403"/>
                  <a:pt x="1187" y="4574"/>
                  <a:pt x="1173" y="4599"/>
                </a:cubicBezTo>
                <a:cubicBezTo>
                  <a:pt x="1160" y="4622"/>
                  <a:pt x="1130" y="4729"/>
                  <a:pt x="1108" y="4765"/>
                </a:cubicBezTo>
                <a:cubicBezTo>
                  <a:pt x="1088" y="4803"/>
                  <a:pt x="955" y="4982"/>
                  <a:pt x="975" y="5065"/>
                </a:cubicBezTo>
                <a:cubicBezTo>
                  <a:pt x="997" y="5148"/>
                  <a:pt x="1088" y="5349"/>
                  <a:pt x="1122" y="5396"/>
                </a:cubicBezTo>
                <a:cubicBezTo>
                  <a:pt x="1157" y="5443"/>
                  <a:pt x="1187" y="5536"/>
                  <a:pt x="1210" y="5569"/>
                </a:cubicBezTo>
                <a:cubicBezTo>
                  <a:pt x="1236" y="5601"/>
                  <a:pt x="1407" y="5909"/>
                  <a:pt x="1443" y="5960"/>
                </a:cubicBezTo>
                <a:cubicBezTo>
                  <a:pt x="1478" y="6011"/>
                  <a:pt x="1465" y="6024"/>
                  <a:pt x="1478" y="6051"/>
                </a:cubicBezTo>
                <a:cubicBezTo>
                  <a:pt x="1491" y="6078"/>
                  <a:pt x="1535" y="6116"/>
                  <a:pt x="1555" y="6129"/>
                </a:cubicBezTo>
                <a:cubicBezTo>
                  <a:pt x="1577" y="6143"/>
                  <a:pt x="1602" y="6167"/>
                  <a:pt x="1605" y="6183"/>
                </a:cubicBezTo>
                <a:cubicBezTo>
                  <a:pt x="1608" y="6200"/>
                  <a:pt x="1715" y="6362"/>
                  <a:pt x="1726" y="6410"/>
                </a:cubicBezTo>
                <a:cubicBezTo>
                  <a:pt x="1736" y="6458"/>
                  <a:pt x="1779" y="6547"/>
                  <a:pt x="1782" y="6556"/>
                </a:cubicBezTo>
                <a:cubicBezTo>
                  <a:pt x="1785" y="6563"/>
                  <a:pt x="1809" y="6620"/>
                  <a:pt x="1817" y="6633"/>
                </a:cubicBezTo>
                <a:cubicBezTo>
                  <a:pt x="1826" y="6646"/>
                  <a:pt x="1798" y="6730"/>
                  <a:pt x="1777" y="6741"/>
                </a:cubicBezTo>
                <a:cubicBezTo>
                  <a:pt x="1755" y="6752"/>
                  <a:pt x="1418" y="6905"/>
                  <a:pt x="1370" y="6959"/>
                </a:cubicBezTo>
                <a:cubicBezTo>
                  <a:pt x="1322" y="7013"/>
                  <a:pt x="1198" y="7083"/>
                  <a:pt x="1168" y="7111"/>
                </a:cubicBezTo>
                <a:cubicBezTo>
                  <a:pt x="1138" y="7137"/>
                  <a:pt x="1066" y="7215"/>
                  <a:pt x="1108" y="7277"/>
                </a:cubicBezTo>
                <a:cubicBezTo>
                  <a:pt x="1144" y="7328"/>
                  <a:pt x="1327" y="7382"/>
                  <a:pt x="1452" y="7382"/>
                </a:cubicBezTo>
                <a:cubicBezTo>
                  <a:pt x="1479" y="7382"/>
                  <a:pt x="1504" y="7380"/>
                  <a:pt x="1523" y="7374"/>
                </a:cubicBezTo>
                <a:cubicBezTo>
                  <a:pt x="1634" y="7342"/>
                  <a:pt x="1747" y="7277"/>
                  <a:pt x="1791" y="7247"/>
                </a:cubicBezTo>
                <a:cubicBezTo>
                  <a:pt x="1833" y="7218"/>
                  <a:pt x="1944" y="7172"/>
                  <a:pt x="2001" y="7169"/>
                </a:cubicBezTo>
                <a:cubicBezTo>
                  <a:pt x="2058" y="7167"/>
                  <a:pt x="2416" y="7108"/>
                  <a:pt x="2435" y="7038"/>
                </a:cubicBezTo>
                <a:cubicBezTo>
                  <a:pt x="2454" y="6968"/>
                  <a:pt x="2423" y="6784"/>
                  <a:pt x="2420" y="6755"/>
                </a:cubicBezTo>
                <a:cubicBezTo>
                  <a:pt x="2419" y="6724"/>
                  <a:pt x="2410" y="6717"/>
                  <a:pt x="2410" y="6717"/>
                </a:cubicBezTo>
                <a:cubicBezTo>
                  <a:pt x="2410" y="6717"/>
                  <a:pt x="2364" y="6633"/>
                  <a:pt x="2346" y="6620"/>
                </a:cubicBezTo>
                <a:cubicBezTo>
                  <a:pt x="2326" y="6606"/>
                  <a:pt x="2302" y="6579"/>
                  <a:pt x="2299" y="6556"/>
                </a:cubicBezTo>
                <a:cubicBezTo>
                  <a:pt x="2298" y="6531"/>
                  <a:pt x="2298" y="6525"/>
                  <a:pt x="2286" y="6525"/>
                </a:cubicBezTo>
                <a:cubicBezTo>
                  <a:pt x="2276" y="6525"/>
                  <a:pt x="2246" y="6378"/>
                  <a:pt x="2219" y="6309"/>
                </a:cubicBezTo>
                <a:cubicBezTo>
                  <a:pt x="2192" y="6242"/>
                  <a:pt x="2103" y="6008"/>
                  <a:pt x="2098" y="5957"/>
                </a:cubicBezTo>
                <a:cubicBezTo>
                  <a:pt x="2093" y="5906"/>
                  <a:pt x="2084" y="5814"/>
                  <a:pt x="2074" y="5808"/>
                </a:cubicBezTo>
                <a:cubicBezTo>
                  <a:pt x="2068" y="5805"/>
                  <a:pt x="2061" y="5805"/>
                  <a:pt x="2055" y="5805"/>
                </a:cubicBezTo>
                <a:cubicBezTo>
                  <a:pt x="2050" y="5805"/>
                  <a:pt x="2046" y="5805"/>
                  <a:pt x="2046" y="5805"/>
                </a:cubicBezTo>
                <a:cubicBezTo>
                  <a:pt x="2046" y="5805"/>
                  <a:pt x="1976" y="5584"/>
                  <a:pt x="1902" y="5466"/>
                </a:cubicBezTo>
                <a:cubicBezTo>
                  <a:pt x="1826" y="5348"/>
                  <a:pt x="1723" y="5212"/>
                  <a:pt x="1702" y="5191"/>
                </a:cubicBezTo>
                <a:cubicBezTo>
                  <a:pt x="1680" y="5170"/>
                  <a:pt x="1710" y="5110"/>
                  <a:pt x="1739" y="5073"/>
                </a:cubicBezTo>
                <a:cubicBezTo>
                  <a:pt x="1769" y="5035"/>
                  <a:pt x="1947" y="4851"/>
                  <a:pt x="2001" y="4819"/>
                </a:cubicBezTo>
                <a:cubicBezTo>
                  <a:pt x="2055" y="4787"/>
                  <a:pt x="2318" y="4612"/>
                  <a:pt x="2397" y="4548"/>
                </a:cubicBezTo>
                <a:cubicBezTo>
                  <a:pt x="2476" y="4483"/>
                  <a:pt x="2629" y="4347"/>
                  <a:pt x="2651" y="4321"/>
                </a:cubicBezTo>
                <a:cubicBezTo>
                  <a:pt x="2657" y="4312"/>
                  <a:pt x="2662" y="4309"/>
                  <a:pt x="2666" y="4309"/>
                </a:cubicBezTo>
                <a:cubicBezTo>
                  <a:pt x="2674" y="4309"/>
                  <a:pt x="2677" y="4324"/>
                  <a:pt x="2688" y="4324"/>
                </a:cubicBezTo>
                <a:cubicBezTo>
                  <a:pt x="2704" y="4324"/>
                  <a:pt x="2683" y="4467"/>
                  <a:pt x="2683" y="4555"/>
                </a:cubicBezTo>
                <a:cubicBezTo>
                  <a:pt x="2683" y="4644"/>
                  <a:pt x="2639" y="4971"/>
                  <a:pt x="2620" y="5029"/>
                </a:cubicBezTo>
                <a:cubicBezTo>
                  <a:pt x="2601" y="5089"/>
                  <a:pt x="2556" y="5319"/>
                  <a:pt x="2578" y="5441"/>
                </a:cubicBezTo>
                <a:cubicBezTo>
                  <a:pt x="2600" y="5565"/>
                  <a:pt x="2658" y="5679"/>
                  <a:pt x="2729" y="5769"/>
                </a:cubicBezTo>
                <a:cubicBezTo>
                  <a:pt x="2798" y="5856"/>
                  <a:pt x="2939" y="6102"/>
                  <a:pt x="2961" y="6159"/>
                </a:cubicBezTo>
                <a:cubicBezTo>
                  <a:pt x="2983" y="6216"/>
                  <a:pt x="3120" y="6484"/>
                  <a:pt x="3179" y="6614"/>
                </a:cubicBezTo>
                <a:cubicBezTo>
                  <a:pt x="3238" y="6743"/>
                  <a:pt x="3265" y="6847"/>
                  <a:pt x="3262" y="6866"/>
                </a:cubicBezTo>
                <a:cubicBezTo>
                  <a:pt x="3259" y="6885"/>
                  <a:pt x="3248" y="6956"/>
                  <a:pt x="3259" y="7000"/>
                </a:cubicBezTo>
                <a:cubicBezTo>
                  <a:pt x="3270" y="7044"/>
                  <a:pt x="3310" y="7112"/>
                  <a:pt x="3342" y="7156"/>
                </a:cubicBezTo>
                <a:cubicBezTo>
                  <a:pt x="3376" y="7199"/>
                  <a:pt x="3386" y="7345"/>
                  <a:pt x="3395" y="7396"/>
                </a:cubicBezTo>
                <a:cubicBezTo>
                  <a:pt x="3402" y="7447"/>
                  <a:pt x="3386" y="7527"/>
                  <a:pt x="3405" y="7546"/>
                </a:cubicBezTo>
                <a:cubicBezTo>
                  <a:pt x="3424" y="7565"/>
                  <a:pt x="3424" y="7574"/>
                  <a:pt x="3424" y="7606"/>
                </a:cubicBezTo>
                <a:cubicBezTo>
                  <a:pt x="3424" y="7638"/>
                  <a:pt x="3424" y="7712"/>
                  <a:pt x="3395" y="7824"/>
                </a:cubicBezTo>
                <a:cubicBezTo>
                  <a:pt x="3364" y="7938"/>
                  <a:pt x="3236" y="8237"/>
                  <a:pt x="3216" y="8296"/>
                </a:cubicBezTo>
                <a:cubicBezTo>
                  <a:pt x="3198" y="8356"/>
                  <a:pt x="3163" y="8379"/>
                  <a:pt x="3160" y="8445"/>
                </a:cubicBezTo>
                <a:cubicBezTo>
                  <a:pt x="3157" y="8509"/>
                  <a:pt x="3160" y="8574"/>
                  <a:pt x="3338" y="8595"/>
                </a:cubicBezTo>
                <a:cubicBezTo>
                  <a:pt x="3368" y="8599"/>
                  <a:pt x="3403" y="8601"/>
                  <a:pt x="3440" y="8601"/>
                </a:cubicBezTo>
                <a:cubicBezTo>
                  <a:pt x="3620" y="8601"/>
                  <a:pt x="3853" y="8555"/>
                  <a:pt x="3877" y="8455"/>
                </a:cubicBezTo>
                <a:cubicBezTo>
                  <a:pt x="3906" y="8333"/>
                  <a:pt x="3950" y="8126"/>
                  <a:pt x="3972" y="8056"/>
                </a:cubicBezTo>
                <a:cubicBezTo>
                  <a:pt x="3992" y="7986"/>
                  <a:pt x="4042" y="7833"/>
                  <a:pt x="4039" y="7778"/>
                </a:cubicBezTo>
                <a:cubicBezTo>
                  <a:pt x="4034" y="7725"/>
                  <a:pt x="3985" y="7585"/>
                  <a:pt x="3967" y="7585"/>
                </a:cubicBezTo>
                <a:cubicBezTo>
                  <a:pt x="3951" y="7585"/>
                  <a:pt x="3960" y="7582"/>
                  <a:pt x="3960" y="7582"/>
                </a:cubicBezTo>
                <a:cubicBezTo>
                  <a:pt x="3960" y="7582"/>
                  <a:pt x="3879" y="7424"/>
                  <a:pt x="3874" y="7370"/>
                </a:cubicBezTo>
                <a:cubicBezTo>
                  <a:pt x="3868" y="7316"/>
                  <a:pt x="3809" y="6926"/>
                  <a:pt x="3809" y="6872"/>
                </a:cubicBezTo>
                <a:cubicBezTo>
                  <a:pt x="3809" y="6816"/>
                  <a:pt x="3830" y="6742"/>
                  <a:pt x="3804" y="6726"/>
                </a:cubicBezTo>
                <a:cubicBezTo>
                  <a:pt x="3777" y="6710"/>
                  <a:pt x="3774" y="6679"/>
                  <a:pt x="3774" y="6647"/>
                </a:cubicBezTo>
                <a:cubicBezTo>
                  <a:pt x="3774" y="6615"/>
                  <a:pt x="3758" y="6213"/>
                  <a:pt x="3621" y="5998"/>
                </a:cubicBezTo>
                <a:cubicBezTo>
                  <a:pt x="3482" y="5782"/>
                  <a:pt x="3312" y="5632"/>
                  <a:pt x="3302" y="5585"/>
                </a:cubicBezTo>
                <a:cubicBezTo>
                  <a:pt x="3291" y="5540"/>
                  <a:pt x="3267" y="5332"/>
                  <a:pt x="3319" y="5212"/>
                </a:cubicBezTo>
                <a:cubicBezTo>
                  <a:pt x="3369" y="5094"/>
                  <a:pt x="3472" y="4764"/>
                  <a:pt x="3497" y="4631"/>
                </a:cubicBezTo>
                <a:cubicBezTo>
                  <a:pt x="3520" y="4499"/>
                  <a:pt x="3577" y="4356"/>
                  <a:pt x="3577" y="4356"/>
                </a:cubicBezTo>
                <a:cubicBezTo>
                  <a:pt x="3577" y="4356"/>
                  <a:pt x="3648" y="4327"/>
                  <a:pt x="3648" y="4254"/>
                </a:cubicBezTo>
                <a:cubicBezTo>
                  <a:pt x="3648" y="4181"/>
                  <a:pt x="3618" y="4085"/>
                  <a:pt x="3644" y="4011"/>
                </a:cubicBezTo>
                <a:cubicBezTo>
                  <a:pt x="3672" y="3938"/>
                  <a:pt x="3771" y="3684"/>
                  <a:pt x="3742" y="3598"/>
                </a:cubicBezTo>
                <a:cubicBezTo>
                  <a:pt x="3712" y="3512"/>
                  <a:pt x="3734" y="3258"/>
                  <a:pt x="3659" y="3157"/>
                </a:cubicBezTo>
                <a:cubicBezTo>
                  <a:pt x="3583" y="3057"/>
                  <a:pt x="3497" y="3030"/>
                  <a:pt x="3466" y="2990"/>
                </a:cubicBezTo>
                <a:cubicBezTo>
                  <a:pt x="3437" y="2950"/>
                  <a:pt x="3402" y="2839"/>
                  <a:pt x="3361" y="2826"/>
                </a:cubicBezTo>
                <a:cubicBezTo>
                  <a:pt x="3321" y="2812"/>
                  <a:pt x="3257" y="2672"/>
                  <a:pt x="3222" y="2649"/>
                </a:cubicBezTo>
                <a:cubicBezTo>
                  <a:pt x="3187" y="2622"/>
                  <a:pt x="3181" y="2586"/>
                  <a:pt x="3172" y="2555"/>
                </a:cubicBezTo>
                <a:cubicBezTo>
                  <a:pt x="3165" y="2526"/>
                  <a:pt x="2793" y="1923"/>
                  <a:pt x="2741" y="1861"/>
                </a:cubicBezTo>
                <a:cubicBezTo>
                  <a:pt x="2691" y="1798"/>
                  <a:pt x="2544" y="1613"/>
                  <a:pt x="2525" y="1582"/>
                </a:cubicBezTo>
                <a:cubicBezTo>
                  <a:pt x="2506" y="1553"/>
                  <a:pt x="2473" y="1338"/>
                  <a:pt x="2343" y="1274"/>
                </a:cubicBezTo>
                <a:cubicBezTo>
                  <a:pt x="2214" y="1209"/>
                  <a:pt x="2120" y="1205"/>
                  <a:pt x="1994" y="1154"/>
                </a:cubicBezTo>
                <a:cubicBezTo>
                  <a:pt x="1909" y="1121"/>
                  <a:pt x="1753" y="1105"/>
                  <a:pt x="1740" y="1086"/>
                </a:cubicBezTo>
                <a:cubicBezTo>
                  <a:pt x="1726" y="1067"/>
                  <a:pt x="1561" y="995"/>
                  <a:pt x="1519" y="995"/>
                </a:cubicBezTo>
                <a:cubicBezTo>
                  <a:pt x="1475" y="995"/>
                  <a:pt x="1414" y="960"/>
                  <a:pt x="1398" y="941"/>
                </a:cubicBezTo>
                <a:cubicBezTo>
                  <a:pt x="1380" y="922"/>
                  <a:pt x="1417" y="886"/>
                  <a:pt x="1409" y="826"/>
                </a:cubicBezTo>
                <a:cubicBezTo>
                  <a:pt x="1405" y="767"/>
                  <a:pt x="1402" y="688"/>
                  <a:pt x="1399" y="649"/>
                </a:cubicBezTo>
                <a:cubicBezTo>
                  <a:pt x="1398" y="606"/>
                  <a:pt x="1398" y="282"/>
                  <a:pt x="1268" y="161"/>
                </a:cubicBezTo>
                <a:cubicBezTo>
                  <a:pt x="1165" y="64"/>
                  <a:pt x="1118" y="1"/>
                  <a:pt x="9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9"/>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Code Snippets</a:t>
            </a:r>
            <a:endParaRPr/>
          </a:p>
        </p:txBody>
      </p:sp>
      <p:grpSp>
        <p:nvGrpSpPr>
          <p:cNvPr id="562" name="Google Shape;562;p49"/>
          <p:cNvGrpSpPr/>
          <p:nvPr/>
        </p:nvGrpSpPr>
        <p:grpSpPr>
          <a:xfrm>
            <a:off x="5671888" y="3275632"/>
            <a:ext cx="637386" cy="1320276"/>
            <a:chOff x="1069475" y="1240800"/>
            <a:chExt cx="1621434" cy="3358626"/>
          </a:xfrm>
        </p:grpSpPr>
        <p:sp>
          <p:nvSpPr>
            <p:cNvPr id="563" name="Google Shape;563;p49"/>
            <p:cNvSpPr/>
            <p:nvPr/>
          </p:nvSpPr>
          <p:spPr>
            <a:xfrm>
              <a:off x="1112538" y="1240800"/>
              <a:ext cx="1578371" cy="3358626"/>
            </a:xfrm>
            <a:custGeom>
              <a:rect b="b" l="l" r="r" t="t"/>
              <a:pathLst>
                <a:path extrusionOk="0" h="8601" w="4042">
                  <a:moveTo>
                    <a:pt x="1338" y="2536"/>
                  </a:moveTo>
                  <a:cubicBezTo>
                    <a:pt x="1340" y="2566"/>
                    <a:pt x="1472" y="2688"/>
                    <a:pt x="1482" y="2698"/>
                  </a:cubicBezTo>
                  <a:cubicBezTo>
                    <a:pt x="1494" y="2710"/>
                    <a:pt x="1507" y="2742"/>
                    <a:pt x="1504" y="2796"/>
                  </a:cubicBezTo>
                  <a:cubicBezTo>
                    <a:pt x="1501" y="2850"/>
                    <a:pt x="1542" y="2957"/>
                    <a:pt x="1574" y="2990"/>
                  </a:cubicBezTo>
                  <a:cubicBezTo>
                    <a:pt x="1608" y="3023"/>
                    <a:pt x="1610" y="3151"/>
                    <a:pt x="1608" y="3185"/>
                  </a:cubicBezTo>
                  <a:cubicBezTo>
                    <a:pt x="1605" y="3217"/>
                    <a:pt x="1529" y="3230"/>
                    <a:pt x="1481" y="3249"/>
                  </a:cubicBezTo>
                  <a:cubicBezTo>
                    <a:pt x="1433" y="3268"/>
                    <a:pt x="1345" y="3341"/>
                    <a:pt x="1305" y="3362"/>
                  </a:cubicBezTo>
                  <a:cubicBezTo>
                    <a:pt x="1265" y="3383"/>
                    <a:pt x="1181" y="3389"/>
                    <a:pt x="1181" y="3389"/>
                  </a:cubicBezTo>
                  <a:cubicBezTo>
                    <a:pt x="1181" y="3389"/>
                    <a:pt x="1168" y="3335"/>
                    <a:pt x="1160" y="3262"/>
                  </a:cubicBezTo>
                  <a:cubicBezTo>
                    <a:pt x="1152" y="3189"/>
                    <a:pt x="1047" y="3024"/>
                    <a:pt x="1069" y="3024"/>
                  </a:cubicBezTo>
                  <a:cubicBezTo>
                    <a:pt x="1089" y="3024"/>
                    <a:pt x="1092" y="2920"/>
                    <a:pt x="1101" y="2879"/>
                  </a:cubicBezTo>
                  <a:cubicBezTo>
                    <a:pt x="1108" y="2838"/>
                    <a:pt x="1153" y="2758"/>
                    <a:pt x="1198" y="2720"/>
                  </a:cubicBezTo>
                  <a:cubicBezTo>
                    <a:pt x="1240" y="2682"/>
                    <a:pt x="1338" y="2536"/>
                    <a:pt x="1338" y="2536"/>
                  </a:cubicBezTo>
                  <a:close/>
                  <a:moveTo>
                    <a:pt x="978" y="1"/>
                  </a:moveTo>
                  <a:cubicBezTo>
                    <a:pt x="943" y="1"/>
                    <a:pt x="902" y="5"/>
                    <a:pt x="853" y="14"/>
                  </a:cubicBezTo>
                  <a:cubicBezTo>
                    <a:pt x="608" y="57"/>
                    <a:pt x="314" y="322"/>
                    <a:pt x="305" y="475"/>
                  </a:cubicBezTo>
                  <a:cubicBezTo>
                    <a:pt x="298" y="630"/>
                    <a:pt x="346" y="653"/>
                    <a:pt x="343" y="679"/>
                  </a:cubicBezTo>
                  <a:cubicBezTo>
                    <a:pt x="340" y="707"/>
                    <a:pt x="330" y="841"/>
                    <a:pt x="359" y="874"/>
                  </a:cubicBezTo>
                  <a:cubicBezTo>
                    <a:pt x="388" y="906"/>
                    <a:pt x="394" y="944"/>
                    <a:pt x="394" y="971"/>
                  </a:cubicBezTo>
                  <a:cubicBezTo>
                    <a:pt x="394" y="998"/>
                    <a:pt x="416" y="1113"/>
                    <a:pt x="442" y="1148"/>
                  </a:cubicBezTo>
                  <a:cubicBezTo>
                    <a:pt x="470" y="1185"/>
                    <a:pt x="540" y="1345"/>
                    <a:pt x="578" y="1408"/>
                  </a:cubicBezTo>
                  <a:cubicBezTo>
                    <a:pt x="616" y="1470"/>
                    <a:pt x="646" y="1524"/>
                    <a:pt x="653" y="1543"/>
                  </a:cubicBezTo>
                  <a:cubicBezTo>
                    <a:pt x="661" y="1562"/>
                    <a:pt x="694" y="1607"/>
                    <a:pt x="758" y="1610"/>
                  </a:cubicBezTo>
                  <a:cubicBezTo>
                    <a:pt x="771" y="1611"/>
                    <a:pt x="782" y="1611"/>
                    <a:pt x="792" y="1611"/>
                  </a:cubicBezTo>
                  <a:cubicBezTo>
                    <a:pt x="836" y="1611"/>
                    <a:pt x="862" y="1607"/>
                    <a:pt x="879" y="1604"/>
                  </a:cubicBezTo>
                  <a:cubicBezTo>
                    <a:pt x="880" y="1604"/>
                    <a:pt x="881" y="1604"/>
                    <a:pt x="882" y="1604"/>
                  </a:cubicBezTo>
                  <a:cubicBezTo>
                    <a:pt x="904" y="1604"/>
                    <a:pt x="937" y="1633"/>
                    <a:pt x="952" y="1664"/>
                  </a:cubicBezTo>
                  <a:cubicBezTo>
                    <a:pt x="968" y="1696"/>
                    <a:pt x="1006" y="1737"/>
                    <a:pt x="1018" y="1796"/>
                  </a:cubicBezTo>
                  <a:cubicBezTo>
                    <a:pt x="1028" y="1855"/>
                    <a:pt x="1037" y="1974"/>
                    <a:pt x="1069" y="2041"/>
                  </a:cubicBezTo>
                  <a:cubicBezTo>
                    <a:pt x="1101" y="2108"/>
                    <a:pt x="1146" y="2172"/>
                    <a:pt x="1138" y="2210"/>
                  </a:cubicBezTo>
                  <a:cubicBezTo>
                    <a:pt x="1130" y="2248"/>
                    <a:pt x="1006" y="2453"/>
                    <a:pt x="965" y="2516"/>
                  </a:cubicBezTo>
                  <a:cubicBezTo>
                    <a:pt x="926" y="2577"/>
                    <a:pt x="857" y="2675"/>
                    <a:pt x="853" y="2698"/>
                  </a:cubicBezTo>
                  <a:cubicBezTo>
                    <a:pt x="847" y="2723"/>
                    <a:pt x="782" y="2739"/>
                    <a:pt x="768" y="2739"/>
                  </a:cubicBezTo>
                  <a:cubicBezTo>
                    <a:pt x="755" y="2739"/>
                    <a:pt x="691" y="2771"/>
                    <a:pt x="661" y="2771"/>
                  </a:cubicBezTo>
                  <a:cubicBezTo>
                    <a:pt x="632" y="2771"/>
                    <a:pt x="429" y="2823"/>
                    <a:pt x="413" y="2850"/>
                  </a:cubicBezTo>
                  <a:cubicBezTo>
                    <a:pt x="397" y="2876"/>
                    <a:pt x="362" y="2895"/>
                    <a:pt x="355" y="2895"/>
                  </a:cubicBezTo>
                  <a:cubicBezTo>
                    <a:pt x="352" y="2895"/>
                    <a:pt x="346" y="2894"/>
                    <a:pt x="340" y="2894"/>
                  </a:cubicBezTo>
                  <a:cubicBezTo>
                    <a:pt x="330" y="2894"/>
                    <a:pt x="318" y="2896"/>
                    <a:pt x="318" y="2906"/>
                  </a:cubicBezTo>
                  <a:cubicBezTo>
                    <a:pt x="318" y="2923"/>
                    <a:pt x="299" y="2947"/>
                    <a:pt x="299" y="2947"/>
                  </a:cubicBezTo>
                  <a:cubicBezTo>
                    <a:pt x="299" y="2947"/>
                    <a:pt x="33" y="3097"/>
                    <a:pt x="17" y="3364"/>
                  </a:cubicBezTo>
                  <a:cubicBezTo>
                    <a:pt x="1" y="3632"/>
                    <a:pt x="106" y="3855"/>
                    <a:pt x="298" y="3960"/>
                  </a:cubicBezTo>
                  <a:cubicBezTo>
                    <a:pt x="399" y="4015"/>
                    <a:pt x="526" y="4057"/>
                    <a:pt x="648" y="4057"/>
                  </a:cubicBezTo>
                  <a:cubicBezTo>
                    <a:pt x="755" y="4057"/>
                    <a:pt x="859" y="4025"/>
                    <a:pt x="939" y="3941"/>
                  </a:cubicBezTo>
                  <a:cubicBezTo>
                    <a:pt x="1108" y="3763"/>
                    <a:pt x="1106" y="3731"/>
                    <a:pt x="1133" y="3719"/>
                  </a:cubicBezTo>
                  <a:cubicBezTo>
                    <a:pt x="1140" y="3717"/>
                    <a:pt x="1151" y="3716"/>
                    <a:pt x="1166" y="3716"/>
                  </a:cubicBezTo>
                  <a:cubicBezTo>
                    <a:pt x="1206" y="3716"/>
                    <a:pt x="1267" y="3725"/>
                    <a:pt x="1303" y="3731"/>
                  </a:cubicBezTo>
                  <a:cubicBezTo>
                    <a:pt x="1335" y="3736"/>
                    <a:pt x="1447" y="3745"/>
                    <a:pt x="1533" y="3745"/>
                  </a:cubicBezTo>
                  <a:cubicBezTo>
                    <a:pt x="1575" y="3745"/>
                    <a:pt x="1610" y="3743"/>
                    <a:pt x="1626" y="3737"/>
                  </a:cubicBezTo>
                  <a:cubicBezTo>
                    <a:pt x="1645" y="3730"/>
                    <a:pt x="1656" y="3726"/>
                    <a:pt x="1663" y="3726"/>
                  </a:cubicBezTo>
                  <a:cubicBezTo>
                    <a:pt x="1674" y="3726"/>
                    <a:pt x="1673" y="3736"/>
                    <a:pt x="1672" y="3757"/>
                  </a:cubicBezTo>
                  <a:cubicBezTo>
                    <a:pt x="1669" y="3792"/>
                    <a:pt x="1672" y="3804"/>
                    <a:pt x="1686" y="3804"/>
                  </a:cubicBezTo>
                  <a:cubicBezTo>
                    <a:pt x="1698" y="3804"/>
                    <a:pt x="1710" y="3810"/>
                    <a:pt x="1710" y="3810"/>
                  </a:cubicBezTo>
                  <a:cubicBezTo>
                    <a:pt x="1710" y="3810"/>
                    <a:pt x="1466" y="3992"/>
                    <a:pt x="1376" y="4197"/>
                  </a:cubicBezTo>
                  <a:cubicBezTo>
                    <a:pt x="1284" y="4403"/>
                    <a:pt x="1187" y="4574"/>
                    <a:pt x="1173" y="4599"/>
                  </a:cubicBezTo>
                  <a:cubicBezTo>
                    <a:pt x="1160" y="4622"/>
                    <a:pt x="1130" y="4729"/>
                    <a:pt x="1108" y="4765"/>
                  </a:cubicBezTo>
                  <a:cubicBezTo>
                    <a:pt x="1088" y="4803"/>
                    <a:pt x="955" y="4982"/>
                    <a:pt x="975" y="5065"/>
                  </a:cubicBezTo>
                  <a:cubicBezTo>
                    <a:pt x="997" y="5148"/>
                    <a:pt x="1088" y="5349"/>
                    <a:pt x="1122" y="5396"/>
                  </a:cubicBezTo>
                  <a:cubicBezTo>
                    <a:pt x="1157" y="5443"/>
                    <a:pt x="1187" y="5536"/>
                    <a:pt x="1210" y="5569"/>
                  </a:cubicBezTo>
                  <a:cubicBezTo>
                    <a:pt x="1236" y="5601"/>
                    <a:pt x="1407" y="5909"/>
                    <a:pt x="1443" y="5960"/>
                  </a:cubicBezTo>
                  <a:cubicBezTo>
                    <a:pt x="1478" y="6011"/>
                    <a:pt x="1465" y="6024"/>
                    <a:pt x="1478" y="6051"/>
                  </a:cubicBezTo>
                  <a:cubicBezTo>
                    <a:pt x="1491" y="6078"/>
                    <a:pt x="1535" y="6116"/>
                    <a:pt x="1555" y="6129"/>
                  </a:cubicBezTo>
                  <a:cubicBezTo>
                    <a:pt x="1577" y="6143"/>
                    <a:pt x="1602" y="6167"/>
                    <a:pt x="1605" y="6183"/>
                  </a:cubicBezTo>
                  <a:cubicBezTo>
                    <a:pt x="1608" y="6200"/>
                    <a:pt x="1715" y="6362"/>
                    <a:pt x="1726" y="6410"/>
                  </a:cubicBezTo>
                  <a:cubicBezTo>
                    <a:pt x="1736" y="6458"/>
                    <a:pt x="1779" y="6547"/>
                    <a:pt x="1782" y="6556"/>
                  </a:cubicBezTo>
                  <a:cubicBezTo>
                    <a:pt x="1785" y="6563"/>
                    <a:pt x="1809" y="6620"/>
                    <a:pt x="1817" y="6633"/>
                  </a:cubicBezTo>
                  <a:cubicBezTo>
                    <a:pt x="1826" y="6646"/>
                    <a:pt x="1798" y="6730"/>
                    <a:pt x="1777" y="6741"/>
                  </a:cubicBezTo>
                  <a:cubicBezTo>
                    <a:pt x="1755" y="6752"/>
                    <a:pt x="1418" y="6905"/>
                    <a:pt x="1370" y="6959"/>
                  </a:cubicBezTo>
                  <a:cubicBezTo>
                    <a:pt x="1322" y="7013"/>
                    <a:pt x="1198" y="7083"/>
                    <a:pt x="1168" y="7111"/>
                  </a:cubicBezTo>
                  <a:cubicBezTo>
                    <a:pt x="1138" y="7137"/>
                    <a:pt x="1066" y="7215"/>
                    <a:pt x="1108" y="7277"/>
                  </a:cubicBezTo>
                  <a:cubicBezTo>
                    <a:pt x="1144" y="7328"/>
                    <a:pt x="1327" y="7382"/>
                    <a:pt x="1452" y="7382"/>
                  </a:cubicBezTo>
                  <a:cubicBezTo>
                    <a:pt x="1479" y="7382"/>
                    <a:pt x="1504" y="7380"/>
                    <a:pt x="1523" y="7374"/>
                  </a:cubicBezTo>
                  <a:cubicBezTo>
                    <a:pt x="1634" y="7342"/>
                    <a:pt x="1747" y="7277"/>
                    <a:pt x="1791" y="7247"/>
                  </a:cubicBezTo>
                  <a:cubicBezTo>
                    <a:pt x="1833" y="7218"/>
                    <a:pt x="1944" y="7172"/>
                    <a:pt x="2001" y="7169"/>
                  </a:cubicBezTo>
                  <a:cubicBezTo>
                    <a:pt x="2058" y="7167"/>
                    <a:pt x="2416" y="7108"/>
                    <a:pt x="2435" y="7038"/>
                  </a:cubicBezTo>
                  <a:cubicBezTo>
                    <a:pt x="2454" y="6968"/>
                    <a:pt x="2423" y="6784"/>
                    <a:pt x="2420" y="6755"/>
                  </a:cubicBezTo>
                  <a:cubicBezTo>
                    <a:pt x="2419" y="6724"/>
                    <a:pt x="2410" y="6717"/>
                    <a:pt x="2410" y="6717"/>
                  </a:cubicBezTo>
                  <a:cubicBezTo>
                    <a:pt x="2410" y="6717"/>
                    <a:pt x="2364" y="6633"/>
                    <a:pt x="2346" y="6620"/>
                  </a:cubicBezTo>
                  <a:cubicBezTo>
                    <a:pt x="2326" y="6606"/>
                    <a:pt x="2302" y="6579"/>
                    <a:pt x="2299" y="6556"/>
                  </a:cubicBezTo>
                  <a:cubicBezTo>
                    <a:pt x="2298" y="6531"/>
                    <a:pt x="2298" y="6525"/>
                    <a:pt x="2286" y="6525"/>
                  </a:cubicBezTo>
                  <a:cubicBezTo>
                    <a:pt x="2276" y="6525"/>
                    <a:pt x="2246" y="6378"/>
                    <a:pt x="2219" y="6309"/>
                  </a:cubicBezTo>
                  <a:cubicBezTo>
                    <a:pt x="2192" y="6242"/>
                    <a:pt x="2103" y="6008"/>
                    <a:pt x="2098" y="5957"/>
                  </a:cubicBezTo>
                  <a:cubicBezTo>
                    <a:pt x="2093" y="5906"/>
                    <a:pt x="2084" y="5814"/>
                    <a:pt x="2074" y="5808"/>
                  </a:cubicBezTo>
                  <a:cubicBezTo>
                    <a:pt x="2068" y="5805"/>
                    <a:pt x="2061" y="5805"/>
                    <a:pt x="2055" y="5805"/>
                  </a:cubicBezTo>
                  <a:cubicBezTo>
                    <a:pt x="2050" y="5805"/>
                    <a:pt x="2046" y="5805"/>
                    <a:pt x="2046" y="5805"/>
                  </a:cubicBezTo>
                  <a:cubicBezTo>
                    <a:pt x="2046" y="5805"/>
                    <a:pt x="1976" y="5584"/>
                    <a:pt x="1902" y="5466"/>
                  </a:cubicBezTo>
                  <a:cubicBezTo>
                    <a:pt x="1826" y="5348"/>
                    <a:pt x="1723" y="5212"/>
                    <a:pt x="1702" y="5191"/>
                  </a:cubicBezTo>
                  <a:cubicBezTo>
                    <a:pt x="1680" y="5170"/>
                    <a:pt x="1710" y="5110"/>
                    <a:pt x="1739" y="5073"/>
                  </a:cubicBezTo>
                  <a:cubicBezTo>
                    <a:pt x="1769" y="5035"/>
                    <a:pt x="1947" y="4851"/>
                    <a:pt x="2001" y="4819"/>
                  </a:cubicBezTo>
                  <a:cubicBezTo>
                    <a:pt x="2055" y="4787"/>
                    <a:pt x="2318" y="4612"/>
                    <a:pt x="2397" y="4548"/>
                  </a:cubicBezTo>
                  <a:cubicBezTo>
                    <a:pt x="2476" y="4483"/>
                    <a:pt x="2629" y="4347"/>
                    <a:pt x="2651" y="4321"/>
                  </a:cubicBezTo>
                  <a:cubicBezTo>
                    <a:pt x="2657" y="4312"/>
                    <a:pt x="2662" y="4309"/>
                    <a:pt x="2666" y="4309"/>
                  </a:cubicBezTo>
                  <a:cubicBezTo>
                    <a:pt x="2674" y="4309"/>
                    <a:pt x="2677" y="4324"/>
                    <a:pt x="2688" y="4324"/>
                  </a:cubicBezTo>
                  <a:cubicBezTo>
                    <a:pt x="2704" y="4324"/>
                    <a:pt x="2683" y="4467"/>
                    <a:pt x="2683" y="4555"/>
                  </a:cubicBezTo>
                  <a:cubicBezTo>
                    <a:pt x="2683" y="4644"/>
                    <a:pt x="2639" y="4971"/>
                    <a:pt x="2620" y="5029"/>
                  </a:cubicBezTo>
                  <a:cubicBezTo>
                    <a:pt x="2601" y="5089"/>
                    <a:pt x="2556" y="5319"/>
                    <a:pt x="2578" y="5441"/>
                  </a:cubicBezTo>
                  <a:cubicBezTo>
                    <a:pt x="2600" y="5565"/>
                    <a:pt x="2658" y="5679"/>
                    <a:pt x="2729" y="5769"/>
                  </a:cubicBezTo>
                  <a:cubicBezTo>
                    <a:pt x="2798" y="5856"/>
                    <a:pt x="2939" y="6102"/>
                    <a:pt x="2961" y="6159"/>
                  </a:cubicBezTo>
                  <a:cubicBezTo>
                    <a:pt x="2983" y="6216"/>
                    <a:pt x="3120" y="6484"/>
                    <a:pt x="3179" y="6614"/>
                  </a:cubicBezTo>
                  <a:cubicBezTo>
                    <a:pt x="3238" y="6743"/>
                    <a:pt x="3265" y="6847"/>
                    <a:pt x="3262" y="6866"/>
                  </a:cubicBezTo>
                  <a:cubicBezTo>
                    <a:pt x="3259" y="6885"/>
                    <a:pt x="3248" y="6956"/>
                    <a:pt x="3259" y="7000"/>
                  </a:cubicBezTo>
                  <a:cubicBezTo>
                    <a:pt x="3270" y="7044"/>
                    <a:pt x="3310" y="7112"/>
                    <a:pt x="3342" y="7156"/>
                  </a:cubicBezTo>
                  <a:cubicBezTo>
                    <a:pt x="3376" y="7199"/>
                    <a:pt x="3386" y="7345"/>
                    <a:pt x="3395" y="7396"/>
                  </a:cubicBezTo>
                  <a:cubicBezTo>
                    <a:pt x="3402" y="7447"/>
                    <a:pt x="3386" y="7527"/>
                    <a:pt x="3405" y="7546"/>
                  </a:cubicBezTo>
                  <a:cubicBezTo>
                    <a:pt x="3424" y="7565"/>
                    <a:pt x="3424" y="7574"/>
                    <a:pt x="3424" y="7606"/>
                  </a:cubicBezTo>
                  <a:cubicBezTo>
                    <a:pt x="3424" y="7638"/>
                    <a:pt x="3424" y="7712"/>
                    <a:pt x="3395" y="7824"/>
                  </a:cubicBezTo>
                  <a:cubicBezTo>
                    <a:pt x="3364" y="7938"/>
                    <a:pt x="3236" y="8237"/>
                    <a:pt x="3216" y="8296"/>
                  </a:cubicBezTo>
                  <a:cubicBezTo>
                    <a:pt x="3198" y="8356"/>
                    <a:pt x="3163" y="8379"/>
                    <a:pt x="3160" y="8445"/>
                  </a:cubicBezTo>
                  <a:cubicBezTo>
                    <a:pt x="3157" y="8509"/>
                    <a:pt x="3160" y="8574"/>
                    <a:pt x="3338" y="8595"/>
                  </a:cubicBezTo>
                  <a:cubicBezTo>
                    <a:pt x="3368" y="8599"/>
                    <a:pt x="3403" y="8601"/>
                    <a:pt x="3440" y="8601"/>
                  </a:cubicBezTo>
                  <a:cubicBezTo>
                    <a:pt x="3620" y="8601"/>
                    <a:pt x="3853" y="8555"/>
                    <a:pt x="3877" y="8455"/>
                  </a:cubicBezTo>
                  <a:cubicBezTo>
                    <a:pt x="3906" y="8333"/>
                    <a:pt x="3950" y="8126"/>
                    <a:pt x="3972" y="8056"/>
                  </a:cubicBezTo>
                  <a:cubicBezTo>
                    <a:pt x="3992" y="7986"/>
                    <a:pt x="4042" y="7833"/>
                    <a:pt x="4039" y="7778"/>
                  </a:cubicBezTo>
                  <a:cubicBezTo>
                    <a:pt x="4034" y="7725"/>
                    <a:pt x="3985" y="7585"/>
                    <a:pt x="3967" y="7585"/>
                  </a:cubicBezTo>
                  <a:cubicBezTo>
                    <a:pt x="3951" y="7585"/>
                    <a:pt x="3960" y="7582"/>
                    <a:pt x="3960" y="7582"/>
                  </a:cubicBezTo>
                  <a:cubicBezTo>
                    <a:pt x="3960" y="7582"/>
                    <a:pt x="3879" y="7424"/>
                    <a:pt x="3874" y="7370"/>
                  </a:cubicBezTo>
                  <a:cubicBezTo>
                    <a:pt x="3868" y="7316"/>
                    <a:pt x="3809" y="6926"/>
                    <a:pt x="3809" y="6872"/>
                  </a:cubicBezTo>
                  <a:cubicBezTo>
                    <a:pt x="3809" y="6816"/>
                    <a:pt x="3830" y="6742"/>
                    <a:pt x="3804" y="6726"/>
                  </a:cubicBezTo>
                  <a:cubicBezTo>
                    <a:pt x="3777" y="6710"/>
                    <a:pt x="3774" y="6679"/>
                    <a:pt x="3774" y="6647"/>
                  </a:cubicBezTo>
                  <a:cubicBezTo>
                    <a:pt x="3774" y="6615"/>
                    <a:pt x="3758" y="6213"/>
                    <a:pt x="3621" y="5998"/>
                  </a:cubicBezTo>
                  <a:cubicBezTo>
                    <a:pt x="3482" y="5782"/>
                    <a:pt x="3312" y="5632"/>
                    <a:pt x="3302" y="5585"/>
                  </a:cubicBezTo>
                  <a:cubicBezTo>
                    <a:pt x="3291" y="5540"/>
                    <a:pt x="3267" y="5332"/>
                    <a:pt x="3319" y="5212"/>
                  </a:cubicBezTo>
                  <a:cubicBezTo>
                    <a:pt x="3369" y="5094"/>
                    <a:pt x="3472" y="4764"/>
                    <a:pt x="3497" y="4631"/>
                  </a:cubicBezTo>
                  <a:cubicBezTo>
                    <a:pt x="3520" y="4499"/>
                    <a:pt x="3577" y="4356"/>
                    <a:pt x="3577" y="4356"/>
                  </a:cubicBezTo>
                  <a:cubicBezTo>
                    <a:pt x="3577" y="4356"/>
                    <a:pt x="3648" y="4327"/>
                    <a:pt x="3648" y="4254"/>
                  </a:cubicBezTo>
                  <a:cubicBezTo>
                    <a:pt x="3648" y="4181"/>
                    <a:pt x="3618" y="4085"/>
                    <a:pt x="3644" y="4011"/>
                  </a:cubicBezTo>
                  <a:cubicBezTo>
                    <a:pt x="3672" y="3938"/>
                    <a:pt x="3771" y="3684"/>
                    <a:pt x="3742" y="3598"/>
                  </a:cubicBezTo>
                  <a:cubicBezTo>
                    <a:pt x="3712" y="3512"/>
                    <a:pt x="3734" y="3258"/>
                    <a:pt x="3659" y="3157"/>
                  </a:cubicBezTo>
                  <a:cubicBezTo>
                    <a:pt x="3583" y="3057"/>
                    <a:pt x="3497" y="3030"/>
                    <a:pt x="3466" y="2990"/>
                  </a:cubicBezTo>
                  <a:cubicBezTo>
                    <a:pt x="3437" y="2950"/>
                    <a:pt x="3402" y="2839"/>
                    <a:pt x="3361" y="2826"/>
                  </a:cubicBezTo>
                  <a:cubicBezTo>
                    <a:pt x="3321" y="2812"/>
                    <a:pt x="3257" y="2672"/>
                    <a:pt x="3222" y="2649"/>
                  </a:cubicBezTo>
                  <a:cubicBezTo>
                    <a:pt x="3187" y="2622"/>
                    <a:pt x="3181" y="2586"/>
                    <a:pt x="3172" y="2555"/>
                  </a:cubicBezTo>
                  <a:cubicBezTo>
                    <a:pt x="3165" y="2526"/>
                    <a:pt x="2793" y="1923"/>
                    <a:pt x="2741" y="1861"/>
                  </a:cubicBezTo>
                  <a:cubicBezTo>
                    <a:pt x="2691" y="1798"/>
                    <a:pt x="2544" y="1613"/>
                    <a:pt x="2525" y="1582"/>
                  </a:cubicBezTo>
                  <a:cubicBezTo>
                    <a:pt x="2506" y="1553"/>
                    <a:pt x="2473" y="1338"/>
                    <a:pt x="2343" y="1274"/>
                  </a:cubicBezTo>
                  <a:cubicBezTo>
                    <a:pt x="2214" y="1209"/>
                    <a:pt x="2120" y="1205"/>
                    <a:pt x="1994" y="1154"/>
                  </a:cubicBezTo>
                  <a:cubicBezTo>
                    <a:pt x="1909" y="1121"/>
                    <a:pt x="1753" y="1105"/>
                    <a:pt x="1740" y="1086"/>
                  </a:cubicBezTo>
                  <a:cubicBezTo>
                    <a:pt x="1726" y="1067"/>
                    <a:pt x="1561" y="995"/>
                    <a:pt x="1519" y="995"/>
                  </a:cubicBezTo>
                  <a:cubicBezTo>
                    <a:pt x="1475" y="995"/>
                    <a:pt x="1414" y="960"/>
                    <a:pt x="1398" y="941"/>
                  </a:cubicBezTo>
                  <a:cubicBezTo>
                    <a:pt x="1380" y="922"/>
                    <a:pt x="1417" y="886"/>
                    <a:pt x="1409" y="826"/>
                  </a:cubicBezTo>
                  <a:cubicBezTo>
                    <a:pt x="1405" y="767"/>
                    <a:pt x="1402" y="688"/>
                    <a:pt x="1399" y="649"/>
                  </a:cubicBezTo>
                  <a:cubicBezTo>
                    <a:pt x="1398" y="606"/>
                    <a:pt x="1398" y="282"/>
                    <a:pt x="1268" y="161"/>
                  </a:cubicBezTo>
                  <a:cubicBezTo>
                    <a:pt x="1165" y="64"/>
                    <a:pt x="1118" y="1"/>
                    <a:pt x="9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9"/>
            <p:cNvSpPr/>
            <p:nvPr/>
          </p:nvSpPr>
          <p:spPr>
            <a:xfrm>
              <a:off x="1069475" y="2332650"/>
              <a:ext cx="521400" cy="521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5" name="Google Shape;565;p49"/>
          <p:cNvSpPr txBox="1"/>
          <p:nvPr/>
        </p:nvSpPr>
        <p:spPr>
          <a:xfrm>
            <a:off x="1244300" y="1347275"/>
            <a:ext cx="4952100" cy="3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allstar2015east &lt;- c('John Wall', 'Kyle Lowry', 'LeBron James', 'Pau Gasol',</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'Carmelo Anthony', 'Al Horford', 'Chris Bosh', 'Paul Millsap',</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'Jimmy Butler', 'Dwyane Wade', 'Jeff Teague', 'Kyrie Irving',</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'Kyle Korver')</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allstar2015west &lt;- c('Stephen Curry', 'Kobe Bryant', 'Anthony Davis', 'Marc Gasol',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'Blake Griffin', 'LaMarcus Aldridge', 'Tim Duncan',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'Kevin Durant', 'Klay Thompson', 'Russell Westbrook',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'James Harden', 'Chris Paul', 'DeMarcus Cousins', </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                     'Damian Lillard', 'Dirk Nowitzki')</a:t>
            </a:r>
            <a:endParaRPr sz="1200">
              <a:solidFill>
                <a:schemeClr val="lt1"/>
              </a:solidFill>
              <a:latin typeface="Dosis"/>
              <a:ea typeface="Dosis"/>
              <a:cs typeface="Dosis"/>
              <a:sym typeface="Dosis"/>
            </a:endParaRPr>
          </a:p>
          <a:p>
            <a:pPr indent="0" lvl="0" marL="0" rtl="0" algn="l">
              <a:spcBef>
                <a:spcPts val="0"/>
              </a:spcBef>
              <a:spcAft>
                <a:spcPts val="0"/>
              </a:spcAft>
              <a:buNone/>
            </a:pPr>
            <a:r>
              <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d2015east &lt;- data2015_East_Aggr</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d2015east$select &lt;- 0</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d2015east$select[d2015east$Player %in% allstar2015east] &lt;- 1</a:t>
            </a:r>
            <a:endParaRPr sz="1200">
              <a:solidFill>
                <a:schemeClr val="lt1"/>
              </a:solidFill>
              <a:latin typeface="Dosis"/>
              <a:ea typeface="Dosis"/>
              <a:cs typeface="Dosis"/>
              <a:sym typeface="Dosis"/>
            </a:endParaRPr>
          </a:p>
          <a:p>
            <a:pPr indent="0" lvl="0" marL="0" rtl="0" algn="l">
              <a:spcBef>
                <a:spcPts val="0"/>
              </a:spcBef>
              <a:spcAft>
                <a:spcPts val="0"/>
              </a:spcAft>
              <a:buNone/>
            </a:pPr>
            <a:r>
              <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d2015west &lt;- data2015_West_Aggr</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d2015west$select &lt;- 0</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d2015west$select[d2015west$Player %in% allstar2015west] &lt;- 1</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t/>
            </a:r>
            <a:endParaRPr sz="1200">
              <a:solidFill>
                <a:schemeClr val="lt1"/>
              </a:solidFill>
              <a:latin typeface="Dosis"/>
              <a:ea typeface="Dosis"/>
              <a:cs typeface="Dosis"/>
              <a:sym typeface="Dosis"/>
            </a:endParaRPr>
          </a:p>
          <a:p>
            <a:pPr indent="0" lvl="0" marL="0" rtl="0" algn="l">
              <a:spcBef>
                <a:spcPts val="0"/>
              </a:spcBef>
              <a:spcAft>
                <a:spcPts val="0"/>
              </a:spcAft>
              <a:buNone/>
            </a:pPr>
            <a:r>
              <a:t/>
            </a:r>
            <a:endParaRPr sz="1200">
              <a:solidFill>
                <a:schemeClr val="lt1"/>
              </a:solidFill>
              <a:latin typeface="Dosis"/>
              <a:ea typeface="Dosis"/>
              <a:cs typeface="Dosis"/>
              <a:sym typeface="Dosis"/>
            </a:endParaRPr>
          </a:p>
        </p:txBody>
      </p:sp>
      <p:sp>
        <p:nvSpPr>
          <p:cNvPr id="566" name="Google Shape;566;p49"/>
          <p:cNvSpPr txBox="1"/>
          <p:nvPr/>
        </p:nvSpPr>
        <p:spPr>
          <a:xfrm>
            <a:off x="4881750" y="958175"/>
            <a:ext cx="4250700" cy="389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Dosis"/>
              <a:buChar char="-"/>
            </a:pPr>
            <a:r>
              <a:rPr lang="en" sz="1600">
                <a:solidFill>
                  <a:schemeClr val="lt1"/>
                </a:solidFill>
                <a:latin typeface="Dosis"/>
                <a:ea typeface="Dosis"/>
                <a:cs typeface="Dosis"/>
                <a:sym typeface="Dosis"/>
              </a:rPr>
              <a:t>Mark the selected players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2"/>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Executive Summary</a:t>
            </a:r>
            <a:endParaRPr/>
          </a:p>
        </p:txBody>
      </p:sp>
      <p:sp>
        <p:nvSpPr>
          <p:cNvPr id="327" name="Google Shape;327;p32"/>
          <p:cNvSpPr txBox="1"/>
          <p:nvPr>
            <p:ph idx="1" type="subTitle"/>
          </p:nvPr>
        </p:nvSpPr>
        <p:spPr>
          <a:xfrm>
            <a:off x="713225" y="1148225"/>
            <a:ext cx="7717500" cy="345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National Basketball Association All-Star Game has been an interesting weekend for all the basketball fans all over the world. This project is based on personal interest to predict </a:t>
            </a:r>
            <a:r>
              <a:rPr lang="en">
                <a:solidFill>
                  <a:schemeClr val="dk2"/>
                </a:solidFill>
              </a:rPr>
              <a:t>the top 12 players from both East and West Conference</a:t>
            </a:r>
            <a:r>
              <a:rPr lang="en"/>
              <a:t>. It is compared with previously selected NBA All-Star players in the previous seasons.  The goal of this project is to understand the impact feature selection had on the overall accuracy of the analysis when comparing different models. This model also will predict which team will win between the West and East Conference Team.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training dataset used for this project contains 5 seasons data which was from 2015 to 2019. </a:t>
            </a:r>
            <a:r>
              <a:rPr lang="en">
                <a:solidFill>
                  <a:schemeClr val="dk2"/>
                </a:solidFill>
              </a:rPr>
              <a:t>182812 observations and 90 variables</a:t>
            </a:r>
            <a:r>
              <a:rPr lang="en"/>
              <a:t> are collected from this dataset. For the purpose of creating a higher performance model, the data was split by each season. To reduce the 90 features, a wrapper feature selection algorithm known as Boruta was used in each dataset to extract the important features. Some of the new features also added to each dataset, such as sum, average and rank all player’s performance in that particular season. Then the entire data set is categorized by each individual player’s name. In addition, the players are also divided into West and East since we are ultimately choosing players from East and West conferences separately. The final training dataset has 202 features for each season dataset.  Therefore, there are 10 dataframes(5 seasons times 2 conference teams each) to train the models as training data. The rest of 2 dataframes which is the data from the 2020-2021 season are used to predict the final result.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modeling process consisted of creating both logistic regression models and decision trees.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50"/>
          <p:cNvSpPr/>
          <p:nvPr/>
        </p:nvSpPr>
        <p:spPr>
          <a:xfrm>
            <a:off x="1497500" y="2093813"/>
            <a:ext cx="726150" cy="393375"/>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0"/>
          <p:cNvSpPr/>
          <p:nvPr/>
        </p:nvSpPr>
        <p:spPr>
          <a:xfrm>
            <a:off x="4208925" y="2093813"/>
            <a:ext cx="726150" cy="393375"/>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0"/>
          <p:cNvSpPr/>
          <p:nvPr/>
        </p:nvSpPr>
        <p:spPr>
          <a:xfrm>
            <a:off x="6920350" y="2093813"/>
            <a:ext cx="726150" cy="393375"/>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0"/>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It is ready!</a:t>
            </a:r>
            <a:endParaRPr/>
          </a:p>
        </p:txBody>
      </p:sp>
      <p:sp>
        <p:nvSpPr>
          <p:cNvPr id="575" name="Google Shape;575;p50"/>
          <p:cNvSpPr txBox="1"/>
          <p:nvPr>
            <p:ph idx="1" type="subTitle"/>
          </p:nvPr>
        </p:nvSpPr>
        <p:spPr>
          <a:xfrm>
            <a:off x="713225" y="2712238"/>
            <a:ext cx="2294700" cy="38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5 x 2</a:t>
            </a:r>
            <a:endParaRPr/>
          </a:p>
        </p:txBody>
      </p:sp>
      <p:sp>
        <p:nvSpPr>
          <p:cNvPr id="576" name="Google Shape;576;p50"/>
          <p:cNvSpPr txBox="1"/>
          <p:nvPr>
            <p:ph idx="2" type="subTitle"/>
          </p:nvPr>
        </p:nvSpPr>
        <p:spPr>
          <a:xfrm>
            <a:off x="713225" y="2955950"/>
            <a:ext cx="2294700" cy="70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Dataframes for modeling</a:t>
            </a:r>
            <a:endParaRPr/>
          </a:p>
        </p:txBody>
      </p:sp>
      <p:sp>
        <p:nvSpPr>
          <p:cNvPr id="577" name="Google Shape;577;p50"/>
          <p:cNvSpPr txBox="1"/>
          <p:nvPr>
            <p:ph idx="3" type="subTitle"/>
          </p:nvPr>
        </p:nvSpPr>
        <p:spPr>
          <a:xfrm>
            <a:off x="6136025" y="2712238"/>
            <a:ext cx="2294700" cy="38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578" name="Google Shape;578;p50"/>
          <p:cNvSpPr txBox="1"/>
          <p:nvPr>
            <p:ph idx="4" type="subTitle"/>
          </p:nvPr>
        </p:nvSpPr>
        <p:spPr>
          <a:xfrm>
            <a:off x="6136025" y="2955950"/>
            <a:ext cx="2294700" cy="70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 to choose from</a:t>
            </a:r>
            <a:endParaRPr/>
          </a:p>
        </p:txBody>
      </p:sp>
      <p:sp>
        <p:nvSpPr>
          <p:cNvPr id="579" name="Google Shape;579;p50"/>
          <p:cNvSpPr txBox="1"/>
          <p:nvPr>
            <p:ph idx="5" type="subTitle"/>
          </p:nvPr>
        </p:nvSpPr>
        <p:spPr>
          <a:xfrm>
            <a:off x="3424625" y="2712238"/>
            <a:ext cx="2294700" cy="38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580" name="Google Shape;580;p50"/>
          <p:cNvSpPr txBox="1"/>
          <p:nvPr>
            <p:ph idx="6" type="subTitle"/>
          </p:nvPr>
        </p:nvSpPr>
        <p:spPr>
          <a:xfrm>
            <a:off x="3424625" y="2955950"/>
            <a:ext cx="2294700" cy="70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Dataframes for prediction</a:t>
            </a:r>
            <a:endParaRPr/>
          </a:p>
          <a:p>
            <a:pPr indent="0" lvl="0" marL="0" rtl="0" algn="ctr">
              <a:spcBef>
                <a:spcPts val="0"/>
              </a:spcBef>
              <a:spcAft>
                <a:spcPts val="0"/>
              </a:spcAft>
              <a:buNone/>
            </a:pPr>
            <a:r>
              <a:t/>
            </a:r>
            <a:endParaRPr/>
          </a:p>
        </p:txBody>
      </p:sp>
      <p:grpSp>
        <p:nvGrpSpPr>
          <p:cNvPr id="581" name="Google Shape;581;p50"/>
          <p:cNvGrpSpPr/>
          <p:nvPr/>
        </p:nvGrpSpPr>
        <p:grpSpPr>
          <a:xfrm>
            <a:off x="4305138" y="2009988"/>
            <a:ext cx="533725" cy="561025"/>
            <a:chOff x="6316988" y="995863"/>
            <a:chExt cx="533725" cy="561025"/>
          </a:xfrm>
        </p:grpSpPr>
        <p:sp>
          <p:nvSpPr>
            <p:cNvPr id="582" name="Google Shape;582;p50"/>
            <p:cNvSpPr/>
            <p:nvPr/>
          </p:nvSpPr>
          <p:spPr>
            <a:xfrm>
              <a:off x="6653838" y="995863"/>
              <a:ext cx="83875" cy="135950"/>
            </a:xfrm>
            <a:custGeom>
              <a:rect b="b" l="l" r="r" t="t"/>
              <a:pathLst>
                <a:path extrusionOk="0" h="5438" w="3355">
                  <a:moveTo>
                    <a:pt x="429" y="1"/>
                  </a:moveTo>
                  <a:cubicBezTo>
                    <a:pt x="334" y="1"/>
                    <a:pt x="238" y="35"/>
                    <a:pt x="164" y="105"/>
                  </a:cubicBezTo>
                  <a:cubicBezTo>
                    <a:pt x="10" y="252"/>
                    <a:pt x="0" y="495"/>
                    <a:pt x="144" y="651"/>
                  </a:cubicBezTo>
                  <a:cubicBezTo>
                    <a:pt x="1329" y="1905"/>
                    <a:pt x="2160" y="3453"/>
                    <a:pt x="2552" y="5137"/>
                  </a:cubicBezTo>
                  <a:cubicBezTo>
                    <a:pt x="2593" y="5313"/>
                    <a:pt x="2749" y="5438"/>
                    <a:pt x="2929" y="5438"/>
                  </a:cubicBezTo>
                  <a:cubicBezTo>
                    <a:pt x="2958" y="5435"/>
                    <a:pt x="2987" y="5433"/>
                    <a:pt x="3016" y="5426"/>
                  </a:cubicBezTo>
                  <a:cubicBezTo>
                    <a:pt x="3225" y="5378"/>
                    <a:pt x="3355" y="5171"/>
                    <a:pt x="3307" y="4962"/>
                  </a:cubicBezTo>
                  <a:cubicBezTo>
                    <a:pt x="2884" y="3145"/>
                    <a:pt x="1987" y="1473"/>
                    <a:pt x="707" y="117"/>
                  </a:cubicBezTo>
                  <a:cubicBezTo>
                    <a:pt x="631" y="40"/>
                    <a:pt x="530" y="1"/>
                    <a:pt x="4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0"/>
            <p:cNvSpPr/>
            <p:nvPr/>
          </p:nvSpPr>
          <p:spPr>
            <a:xfrm>
              <a:off x="6639113" y="1038338"/>
              <a:ext cx="52700" cy="74200"/>
            </a:xfrm>
            <a:custGeom>
              <a:rect b="b" l="l" r="r" t="t"/>
              <a:pathLst>
                <a:path extrusionOk="0" h="2968" w="2108">
                  <a:moveTo>
                    <a:pt x="437" y="1"/>
                  </a:moveTo>
                  <a:cubicBezTo>
                    <a:pt x="354" y="1"/>
                    <a:pt x="270" y="27"/>
                    <a:pt x="200" y="81"/>
                  </a:cubicBezTo>
                  <a:cubicBezTo>
                    <a:pt x="34" y="211"/>
                    <a:pt x="0" y="447"/>
                    <a:pt x="123" y="617"/>
                  </a:cubicBezTo>
                  <a:cubicBezTo>
                    <a:pt x="618" y="1256"/>
                    <a:pt x="1017" y="1963"/>
                    <a:pt x="1308" y="2717"/>
                  </a:cubicBezTo>
                  <a:cubicBezTo>
                    <a:pt x="1365" y="2869"/>
                    <a:pt x="1509" y="2967"/>
                    <a:pt x="1670" y="2967"/>
                  </a:cubicBezTo>
                  <a:cubicBezTo>
                    <a:pt x="1716" y="2967"/>
                    <a:pt x="1764" y="2958"/>
                    <a:pt x="1807" y="2941"/>
                  </a:cubicBezTo>
                  <a:cubicBezTo>
                    <a:pt x="2007" y="2864"/>
                    <a:pt x="2108" y="2640"/>
                    <a:pt x="2031" y="2441"/>
                  </a:cubicBezTo>
                  <a:cubicBezTo>
                    <a:pt x="1714" y="1614"/>
                    <a:pt x="1279" y="841"/>
                    <a:pt x="736" y="141"/>
                  </a:cubicBezTo>
                  <a:cubicBezTo>
                    <a:pt x="660" y="49"/>
                    <a:pt x="549" y="1"/>
                    <a:pt x="4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0"/>
            <p:cNvSpPr/>
            <p:nvPr/>
          </p:nvSpPr>
          <p:spPr>
            <a:xfrm>
              <a:off x="6316988" y="1013988"/>
              <a:ext cx="533725" cy="542900"/>
            </a:xfrm>
            <a:custGeom>
              <a:rect b="b" l="l" r="r" t="t"/>
              <a:pathLst>
                <a:path extrusionOk="0" h="21716" w="21349">
                  <a:moveTo>
                    <a:pt x="10973" y="1678"/>
                  </a:moveTo>
                  <a:cubicBezTo>
                    <a:pt x="10972" y="1678"/>
                    <a:pt x="10972" y="1679"/>
                    <a:pt x="10972" y="1679"/>
                  </a:cubicBezTo>
                  <a:lnTo>
                    <a:pt x="10972" y="1679"/>
                  </a:lnTo>
                  <a:cubicBezTo>
                    <a:pt x="10972" y="1680"/>
                    <a:pt x="10972" y="1680"/>
                    <a:pt x="10973" y="1680"/>
                  </a:cubicBezTo>
                  <a:lnTo>
                    <a:pt x="10973" y="1678"/>
                  </a:lnTo>
                  <a:close/>
                  <a:moveTo>
                    <a:pt x="6576" y="0"/>
                  </a:moveTo>
                  <a:cubicBezTo>
                    <a:pt x="5711" y="0"/>
                    <a:pt x="4852" y="170"/>
                    <a:pt x="4052" y="503"/>
                  </a:cubicBezTo>
                  <a:cubicBezTo>
                    <a:pt x="5484" y="1428"/>
                    <a:pt x="6494" y="2879"/>
                    <a:pt x="6861" y="4547"/>
                  </a:cubicBezTo>
                  <a:cubicBezTo>
                    <a:pt x="7229" y="4530"/>
                    <a:pt x="7601" y="4518"/>
                    <a:pt x="7974" y="4518"/>
                  </a:cubicBezTo>
                  <a:lnTo>
                    <a:pt x="8027" y="4518"/>
                  </a:lnTo>
                  <a:cubicBezTo>
                    <a:pt x="8096" y="4518"/>
                    <a:pt x="8166" y="4520"/>
                    <a:pt x="8236" y="4520"/>
                  </a:cubicBezTo>
                  <a:cubicBezTo>
                    <a:pt x="8010" y="2480"/>
                    <a:pt x="7484" y="784"/>
                    <a:pt x="6828" y="5"/>
                  </a:cubicBezTo>
                  <a:cubicBezTo>
                    <a:pt x="6744" y="2"/>
                    <a:pt x="6660" y="0"/>
                    <a:pt x="6576" y="0"/>
                  </a:cubicBezTo>
                  <a:close/>
                  <a:moveTo>
                    <a:pt x="7834" y="123"/>
                  </a:moveTo>
                  <a:cubicBezTo>
                    <a:pt x="8502" y="1507"/>
                    <a:pt x="8904" y="3004"/>
                    <a:pt x="9014" y="4537"/>
                  </a:cubicBezTo>
                  <a:cubicBezTo>
                    <a:pt x="9372" y="4549"/>
                    <a:pt x="9728" y="4571"/>
                    <a:pt x="10079" y="4597"/>
                  </a:cubicBezTo>
                  <a:cubicBezTo>
                    <a:pt x="10148" y="3569"/>
                    <a:pt x="10453" y="2570"/>
                    <a:pt x="10972" y="1679"/>
                  </a:cubicBezTo>
                  <a:lnTo>
                    <a:pt x="10972" y="1679"/>
                  </a:lnTo>
                  <a:cubicBezTo>
                    <a:pt x="10412" y="1175"/>
                    <a:pt x="9768" y="772"/>
                    <a:pt x="9072" y="486"/>
                  </a:cubicBezTo>
                  <a:cubicBezTo>
                    <a:pt x="8671" y="325"/>
                    <a:pt x="8257" y="202"/>
                    <a:pt x="7834" y="123"/>
                  </a:cubicBezTo>
                  <a:close/>
                  <a:moveTo>
                    <a:pt x="11542" y="2245"/>
                  </a:moveTo>
                  <a:cubicBezTo>
                    <a:pt x="11146" y="2997"/>
                    <a:pt x="10913" y="3824"/>
                    <a:pt x="10853" y="4672"/>
                  </a:cubicBezTo>
                  <a:cubicBezTo>
                    <a:pt x="10925" y="4679"/>
                    <a:pt x="10997" y="4686"/>
                    <a:pt x="11069" y="4693"/>
                  </a:cubicBezTo>
                  <a:cubicBezTo>
                    <a:pt x="11732" y="4773"/>
                    <a:pt x="12374" y="4878"/>
                    <a:pt x="12984" y="5008"/>
                  </a:cubicBezTo>
                  <a:cubicBezTo>
                    <a:pt x="12732" y="3985"/>
                    <a:pt x="12237" y="3038"/>
                    <a:pt x="11542" y="2245"/>
                  </a:cubicBezTo>
                  <a:close/>
                  <a:moveTo>
                    <a:pt x="3240" y="911"/>
                  </a:moveTo>
                  <a:cubicBezTo>
                    <a:pt x="1411" y="1980"/>
                    <a:pt x="212" y="3867"/>
                    <a:pt x="18" y="5977"/>
                  </a:cubicBezTo>
                  <a:cubicBezTo>
                    <a:pt x="1548" y="5318"/>
                    <a:pt x="3170" y="4893"/>
                    <a:pt x="4828" y="4713"/>
                  </a:cubicBezTo>
                  <a:cubicBezTo>
                    <a:pt x="5234" y="4662"/>
                    <a:pt x="5650" y="4624"/>
                    <a:pt x="6068" y="4592"/>
                  </a:cubicBezTo>
                  <a:cubicBezTo>
                    <a:pt x="5674" y="3028"/>
                    <a:pt x="4651" y="1694"/>
                    <a:pt x="3240" y="911"/>
                  </a:cubicBezTo>
                  <a:close/>
                  <a:moveTo>
                    <a:pt x="10829" y="5450"/>
                  </a:moveTo>
                  <a:cubicBezTo>
                    <a:pt x="10862" y="7140"/>
                    <a:pt x="11458" y="8644"/>
                    <a:pt x="12364" y="9374"/>
                  </a:cubicBezTo>
                  <a:lnTo>
                    <a:pt x="12933" y="8353"/>
                  </a:lnTo>
                  <a:cubicBezTo>
                    <a:pt x="13164" y="7536"/>
                    <a:pt x="13234" y="6681"/>
                    <a:pt x="13135" y="5837"/>
                  </a:cubicBezTo>
                  <a:cubicBezTo>
                    <a:pt x="12424" y="5674"/>
                    <a:pt x="11703" y="5549"/>
                    <a:pt x="10977" y="5465"/>
                  </a:cubicBezTo>
                  <a:cubicBezTo>
                    <a:pt x="10929" y="5458"/>
                    <a:pt x="10879" y="5458"/>
                    <a:pt x="10829" y="5450"/>
                  </a:cubicBezTo>
                  <a:close/>
                  <a:moveTo>
                    <a:pt x="9084" y="5323"/>
                  </a:moveTo>
                  <a:cubicBezTo>
                    <a:pt x="9118" y="5806"/>
                    <a:pt x="9134" y="6330"/>
                    <a:pt x="9134" y="6873"/>
                  </a:cubicBezTo>
                  <a:cubicBezTo>
                    <a:pt x="9142" y="8180"/>
                    <a:pt x="9024" y="9487"/>
                    <a:pt x="8784" y="10773"/>
                  </a:cubicBezTo>
                  <a:lnTo>
                    <a:pt x="9033" y="10523"/>
                  </a:lnTo>
                  <a:cubicBezTo>
                    <a:pt x="9349" y="10210"/>
                    <a:pt x="9769" y="10045"/>
                    <a:pt x="10195" y="10045"/>
                  </a:cubicBezTo>
                  <a:cubicBezTo>
                    <a:pt x="10411" y="10045"/>
                    <a:pt x="10629" y="10087"/>
                    <a:pt x="10836" y="10175"/>
                  </a:cubicBezTo>
                  <a:cubicBezTo>
                    <a:pt x="11126" y="10290"/>
                    <a:pt x="11374" y="10494"/>
                    <a:pt x="11540" y="10758"/>
                  </a:cubicBezTo>
                  <a:lnTo>
                    <a:pt x="11585" y="10713"/>
                  </a:lnTo>
                  <a:cubicBezTo>
                    <a:pt x="11641" y="10660"/>
                    <a:pt x="11686" y="10595"/>
                    <a:pt x="11720" y="10528"/>
                  </a:cubicBezTo>
                  <a:lnTo>
                    <a:pt x="11980" y="10059"/>
                  </a:lnTo>
                  <a:cubicBezTo>
                    <a:pt x="10812" y="9192"/>
                    <a:pt x="10069" y="7416"/>
                    <a:pt x="10050" y="5383"/>
                  </a:cubicBezTo>
                  <a:cubicBezTo>
                    <a:pt x="9730" y="5357"/>
                    <a:pt x="9408" y="5337"/>
                    <a:pt x="9084" y="5323"/>
                  </a:cubicBezTo>
                  <a:close/>
                  <a:moveTo>
                    <a:pt x="6181" y="5361"/>
                  </a:moveTo>
                  <a:cubicBezTo>
                    <a:pt x="5758" y="5393"/>
                    <a:pt x="5338" y="5431"/>
                    <a:pt x="4927" y="5484"/>
                  </a:cubicBezTo>
                  <a:cubicBezTo>
                    <a:pt x="3221" y="5662"/>
                    <a:pt x="1555" y="6123"/>
                    <a:pt x="1" y="6851"/>
                  </a:cubicBezTo>
                  <a:cubicBezTo>
                    <a:pt x="66" y="8408"/>
                    <a:pt x="676" y="9891"/>
                    <a:pt x="1726" y="11040"/>
                  </a:cubicBezTo>
                  <a:cubicBezTo>
                    <a:pt x="4408" y="10134"/>
                    <a:pt x="6196" y="7985"/>
                    <a:pt x="6196" y="5628"/>
                  </a:cubicBezTo>
                  <a:cubicBezTo>
                    <a:pt x="6196" y="5539"/>
                    <a:pt x="6186" y="5450"/>
                    <a:pt x="6181" y="5361"/>
                  </a:cubicBezTo>
                  <a:close/>
                  <a:moveTo>
                    <a:pt x="7976" y="5294"/>
                  </a:moveTo>
                  <a:cubicBezTo>
                    <a:pt x="7635" y="5294"/>
                    <a:pt x="7296" y="5304"/>
                    <a:pt x="6960" y="5318"/>
                  </a:cubicBezTo>
                  <a:cubicBezTo>
                    <a:pt x="6967" y="5426"/>
                    <a:pt x="6972" y="5532"/>
                    <a:pt x="6972" y="5628"/>
                  </a:cubicBezTo>
                  <a:cubicBezTo>
                    <a:pt x="6972" y="8211"/>
                    <a:pt x="5136" y="10559"/>
                    <a:pt x="2348" y="11643"/>
                  </a:cubicBezTo>
                  <a:cubicBezTo>
                    <a:pt x="2870" y="12082"/>
                    <a:pt x="3461" y="12438"/>
                    <a:pt x="4093" y="12698"/>
                  </a:cubicBezTo>
                  <a:cubicBezTo>
                    <a:pt x="4372" y="12811"/>
                    <a:pt x="4660" y="12902"/>
                    <a:pt x="4953" y="12974"/>
                  </a:cubicBezTo>
                  <a:cubicBezTo>
                    <a:pt x="5410" y="12553"/>
                    <a:pt x="5989" y="12292"/>
                    <a:pt x="6607" y="12219"/>
                  </a:cubicBezTo>
                  <a:cubicBezTo>
                    <a:pt x="7020" y="12181"/>
                    <a:pt x="7414" y="12030"/>
                    <a:pt x="7746" y="11780"/>
                  </a:cubicBezTo>
                  <a:cubicBezTo>
                    <a:pt x="8173" y="10179"/>
                    <a:pt x="8382" y="8528"/>
                    <a:pt x="8361" y="6873"/>
                  </a:cubicBezTo>
                  <a:cubicBezTo>
                    <a:pt x="8361" y="6325"/>
                    <a:pt x="8339" y="5804"/>
                    <a:pt x="8301" y="5301"/>
                  </a:cubicBezTo>
                  <a:cubicBezTo>
                    <a:pt x="8209" y="5301"/>
                    <a:pt x="8120" y="5294"/>
                    <a:pt x="8027" y="5294"/>
                  </a:cubicBezTo>
                  <a:close/>
                  <a:moveTo>
                    <a:pt x="15116" y="6417"/>
                  </a:moveTo>
                  <a:cubicBezTo>
                    <a:pt x="14976" y="6417"/>
                    <a:pt x="14843" y="6498"/>
                    <a:pt x="14781" y="6633"/>
                  </a:cubicBezTo>
                  <a:lnTo>
                    <a:pt x="12405" y="10883"/>
                  </a:lnTo>
                  <a:cubicBezTo>
                    <a:pt x="12335" y="11023"/>
                    <a:pt x="12244" y="11150"/>
                    <a:pt x="12133" y="11261"/>
                  </a:cubicBezTo>
                  <a:lnTo>
                    <a:pt x="11633" y="11758"/>
                  </a:lnTo>
                  <a:lnTo>
                    <a:pt x="10706" y="12686"/>
                  </a:lnTo>
                  <a:lnTo>
                    <a:pt x="10701" y="12690"/>
                  </a:lnTo>
                  <a:lnTo>
                    <a:pt x="10362" y="13029"/>
                  </a:lnTo>
                  <a:cubicBezTo>
                    <a:pt x="10064" y="13327"/>
                    <a:pt x="9860" y="13707"/>
                    <a:pt x="9778" y="14123"/>
                  </a:cubicBezTo>
                  <a:lnTo>
                    <a:pt x="9726" y="14370"/>
                  </a:lnTo>
                  <a:cubicBezTo>
                    <a:pt x="9686" y="14552"/>
                    <a:pt x="9525" y="14677"/>
                    <a:pt x="9346" y="14677"/>
                  </a:cubicBezTo>
                  <a:cubicBezTo>
                    <a:pt x="9319" y="14677"/>
                    <a:pt x="9292" y="14674"/>
                    <a:pt x="9264" y="14668"/>
                  </a:cubicBezTo>
                  <a:cubicBezTo>
                    <a:pt x="9055" y="14622"/>
                    <a:pt x="8921" y="14418"/>
                    <a:pt x="8966" y="14207"/>
                  </a:cubicBezTo>
                  <a:lnTo>
                    <a:pt x="9017" y="13964"/>
                  </a:lnTo>
                  <a:cubicBezTo>
                    <a:pt x="9132" y="13402"/>
                    <a:pt x="9408" y="12885"/>
                    <a:pt x="9814" y="12481"/>
                  </a:cubicBezTo>
                  <a:lnTo>
                    <a:pt x="10148" y="12145"/>
                  </a:lnTo>
                  <a:lnTo>
                    <a:pt x="10158" y="12138"/>
                  </a:lnTo>
                  <a:lnTo>
                    <a:pt x="10953" y="11342"/>
                  </a:lnTo>
                  <a:cubicBezTo>
                    <a:pt x="10896" y="11133"/>
                    <a:pt x="10742" y="10965"/>
                    <a:pt x="10540" y="10888"/>
                  </a:cubicBezTo>
                  <a:cubicBezTo>
                    <a:pt x="10435" y="10847"/>
                    <a:pt x="10323" y="10823"/>
                    <a:pt x="10208" y="10823"/>
                  </a:cubicBezTo>
                  <a:cubicBezTo>
                    <a:pt x="10203" y="10823"/>
                    <a:pt x="10197" y="10823"/>
                    <a:pt x="10192" y="10823"/>
                  </a:cubicBezTo>
                  <a:cubicBezTo>
                    <a:pt x="10186" y="10823"/>
                    <a:pt x="10180" y="10823"/>
                    <a:pt x="10174" y="10823"/>
                  </a:cubicBezTo>
                  <a:cubicBezTo>
                    <a:pt x="9952" y="10823"/>
                    <a:pt x="9738" y="10912"/>
                    <a:pt x="9579" y="11068"/>
                  </a:cubicBezTo>
                  <a:lnTo>
                    <a:pt x="8474" y="12176"/>
                  </a:lnTo>
                  <a:cubicBezTo>
                    <a:pt x="7988" y="12642"/>
                    <a:pt x="7356" y="12931"/>
                    <a:pt x="6686" y="12991"/>
                  </a:cubicBezTo>
                  <a:cubicBezTo>
                    <a:pt x="6198" y="13044"/>
                    <a:pt x="5741" y="13262"/>
                    <a:pt x="5395" y="13611"/>
                  </a:cubicBezTo>
                  <a:lnTo>
                    <a:pt x="5208" y="13798"/>
                  </a:lnTo>
                  <a:cubicBezTo>
                    <a:pt x="4939" y="14067"/>
                    <a:pt x="4756" y="14409"/>
                    <a:pt x="4682" y="14781"/>
                  </a:cubicBezTo>
                  <a:cubicBezTo>
                    <a:pt x="4578" y="15302"/>
                    <a:pt x="4321" y="15783"/>
                    <a:pt x="3944" y="16158"/>
                  </a:cubicBezTo>
                  <a:lnTo>
                    <a:pt x="2243" y="17859"/>
                  </a:lnTo>
                  <a:cubicBezTo>
                    <a:pt x="2099" y="18003"/>
                    <a:pt x="2017" y="18203"/>
                    <a:pt x="2017" y="18407"/>
                  </a:cubicBezTo>
                  <a:cubicBezTo>
                    <a:pt x="2017" y="18614"/>
                    <a:pt x="2099" y="18811"/>
                    <a:pt x="2243" y="18957"/>
                  </a:cubicBezTo>
                  <a:lnTo>
                    <a:pt x="3615" y="20327"/>
                  </a:lnTo>
                  <a:cubicBezTo>
                    <a:pt x="3769" y="20474"/>
                    <a:pt x="3966" y="20547"/>
                    <a:pt x="4164" y="20547"/>
                  </a:cubicBezTo>
                  <a:cubicBezTo>
                    <a:pt x="4362" y="20547"/>
                    <a:pt x="4559" y="20474"/>
                    <a:pt x="4713" y="20327"/>
                  </a:cubicBezTo>
                  <a:lnTo>
                    <a:pt x="6222" y="18818"/>
                  </a:lnTo>
                  <a:cubicBezTo>
                    <a:pt x="6727" y="18316"/>
                    <a:pt x="7380" y="17989"/>
                    <a:pt x="8087" y="17886"/>
                  </a:cubicBezTo>
                  <a:cubicBezTo>
                    <a:pt x="8625" y="17809"/>
                    <a:pt x="9127" y="17559"/>
                    <a:pt x="9512" y="17174"/>
                  </a:cubicBezTo>
                  <a:lnTo>
                    <a:pt x="13714" y="12972"/>
                  </a:lnTo>
                  <a:cubicBezTo>
                    <a:pt x="13921" y="12765"/>
                    <a:pt x="14065" y="12508"/>
                    <a:pt x="14137" y="12227"/>
                  </a:cubicBezTo>
                  <a:lnTo>
                    <a:pt x="15493" y="6882"/>
                  </a:lnTo>
                  <a:cubicBezTo>
                    <a:pt x="15548" y="6697"/>
                    <a:pt x="15442" y="6503"/>
                    <a:pt x="15257" y="6445"/>
                  </a:cubicBezTo>
                  <a:cubicBezTo>
                    <a:pt x="15211" y="6426"/>
                    <a:pt x="15163" y="6417"/>
                    <a:pt x="15116" y="6417"/>
                  </a:cubicBezTo>
                  <a:close/>
                  <a:moveTo>
                    <a:pt x="15863" y="8577"/>
                  </a:moveTo>
                  <a:lnTo>
                    <a:pt x="15099" y="11592"/>
                  </a:lnTo>
                  <a:lnTo>
                    <a:pt x="15514" y="12292"/>
                  </a:lnTo>
                  <a:cubicBezTo>
                    <a:pt x="15733" y="12652"/>
                    <a:pt x="16050" y="12945"/>
                    <a:pt x="16430" y="13125"/>
                  </a:cubicBezTo>
                  <a:lnTo>
                    <a:pt x="16653" y="13233"/>
                  </a:lnTo>
                  <a:cubicBezTo>
                    <a:pt x="16838" y="13332"/>
                    <a:pt x="16913" y="13558"/>
                    <a:pt x="16824" y="13745"/>
                  </a:cubicBezTo>
                  <a:cubicBezTo>
                    <a:pt x="16757" y="13883"/>
                    <a:pt x="16618" y="13965"/>
                    <a:pt x="16472" y="13965"/>
                  </a:cubicBezTo>
                  <a:cubicBezTo>
                    <a:pt x="16420" y="13965"/>
                    <a:pt x="16367" y="13955"/>
                    <a:pt x="16317" y="13933"/>
                  </a:cubicBezTo>
                  <a:lnTo>
                    <a:pt x="16093" y="13825"/>
                  </a:lnTo>
                  <a:cubicBezTo>
                    <a:pt x="15574" y="13575"/>
                    <a:pt x="15142" y="13181"/>
                    <a:pt x="14849" y="12686"/>
                  </a:cubicBezTo>
                  <a:lnTo>
                    <a:pt x="14817" y="12635"/>
                  </a:lnTo>
                  <a:cubicBezTo>
                    <a:pt x="14700" y="12967"/>
                    <a:pt x="14510" y="13270"/>
                    <a:pt x="14262" y="13519"/>
                  </a:cubicBezTo>
                  <a:lnTo>
                    <a:pt x="14092" y="13690"/>
                  </a:lnTo>
                  <a:lnTo>
                    <a:pt x="14226" y="13914"/>
                  </a:lnTo>
                  <a:cubicBezTo>
                    <a:pt x="14560" y="14497"/>
                    <a:pt x="14685" y="15180"/>
                    <a:pt x="14582" y="15845"/>
                  </a:cubicBezTo>
                  <a:cubicBezTo>
                    <a:pt x="14510" y="16331"/>
                    <a:pt x="14611" y="16828"/>
                    <a:pt x="14863" y="17249"/>
                  </a:cubicBezTo>
                  <a:lnTo>
                    <a:pt x="15000" y="17475"/>
                  </a:lnTo>
                  <a:cubicBezTo>
                    <a:pt x="15195" y="17801"/>
                    <a:pt x="15481" y="18063"/>
                    <a:pt x="15827" y="18227"/>
                  </a:cubicBezTo>
                  <a:cubicBezTo>
                    <a:pt x="16307" y="18455"/>
                    <a:pt x="16709" y="18820"/>
                    <a:pt x="16982" y="19277"/>
                  </a:cubicBezTo>
                  <a:lnTo>
                    <a:pt x="18215" y="21341"/>
                  </a:lnTo>
                  <a:cubicBezTo>
                    <a:pt x="18363" y="21582"/>
                    <a:pt x="18620" y="21715"/>
                    <a:pt x="18883" y="21715"/>
                  </a:cubicBezTo>
                  <a:cubicBezTo>
                    <a:pt x="19019" y="21715"/>
                    <a:pt x="19157" y="21680"/>
                    <a:pt x="19282" y="21605"/>
                  </a:cubicBezTo>
                  <a:lnTo>
                    <a:pt x="20947" y="20613"/>
                  </a:lnTo>
                  <a:cubicBezTo>
                    <a:pt x="21123" y="20507"/>
                    <a:pt x="21250" y="20337"/>
                    <a:pt x="21298" y="20137"/>
                  </a:cubicBezTo>
                  <a:cubicBezTo>
                    <a:pt x="21349" y="19938"/>
                    <a:pt x="21317" y="19726"/>
                    <a:pt x="21212" y="19548"/>
                  </a:cubicBezTo>
                  <a:lnTo>
                    <a:pt x="20118" y="17717"/>
                  </a:lnTo>
                  <a:cubicBezTo>
                    <a:pt x="19753" y="17105"/>
                    <a:pt x="19594" y="16391"/>
                    <a:pt x="19669" y="15682"/>
                  </a:cubicBezTo>
                  <a:cubicBezTo>
                    <a:pt x="19679" y="15596"/>
                    <a:pt x="19683" y="15507"/>
                    <a:pt x="19681" y="15420"/>
                  </a:cubicBezTo>
                  <a:cubicBezTo>
                    <a:pt x="19681" y="14964"/>
                    <a:pt x="19556" y="14517"/>
                    <a:pt x="19323" y="14125"/>
                  </a:cubicBezTo>
                  <a:lnTo>
                    <a:pt x="16274" y="9023"/>
                  </a:lnTo>
                  <a:cubicBezTo>
                    <a:pt x="16240" y="8968"/>
                    <a:pt x="16202" y="8913"/>
                    <a:pt x="16158" y="8863"/>
                  </a:cubicBezTo>
                  <a:cubicBezTo>
                    <a:pt x="16074" y="8754"/>
                    <a:pt x="15973" y="8658"/>
                    <a:pt x="15863" y="857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5" name="Google Shape;585;p50"/>
          <p:cNvGrpSpPr/>
          <p:nvPr/>
        </p:nvGrpSpPr>
        <p:grpSpPr>
          <a:xfrm>
            <a:off x="1669713" y="2009263"/>
            <a:ext cx="381725" cy="562475"/>
            <a:chOff x="1420313" y="2603913"/>
            <a:chExt cx="381725" cy="562475"/>
          </a:xfrm>
        </p:grpSpPr>
        <p:sp>
          <p:nvSpPr>
            <p:cNvPr id="586" name="Google Shape;586;p50"/>
            <p:cNvSpPr/>
            <p:nvPr/>
          </p:nvSpPr>
          <p:spPr>
            <a:xfrm>
              <a:off x="1570963" y="3060513"/>
              <a:ext cx="80425" cy="55675"/>
            </a:xfrm>
            <a:custGeom>
              <a:rect b="b" l="l" r="r" t="t"/>
              <a:pathLst>
                <a:path extrusionOk="0" h="2227" w="3217">
                  <a:moveTo>
                    <a:pt x="1" y="1"/>
                  </a:moveTo>
                  <a:lnTo>
                    <a:pt x="1" y="2226"/>
                  </a:lnTo>
                  <a:lnTo>
                    <a:pt x="3216" y="2226"/>
                  </a:lnTo>
                  <a:lnTo>
                    <a:pt x="3216" y="1"/>
                  </a:lnTo>
                  <a:cubicBezTo>
                    <a:pt x="2760" y="413"/>
                    <a:pt x="2184" y="619"/>
                    <a:pt x="1609" y="619"/>
                  </a:cubicBezTo>
                  <a:cubicBezTo>
                    <a:pt x="1033" y="619"/>
                    <a:pt x="458" y="413"/>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0"/>
            <p:cNvSpPr/>
            <p:nvPr/>
          </p:nvSpPr>
          <p:spPr>
            <a:xfrm>
              <a:off x="1510713" y="2992338"/>
              <a:ext cx="44900" cy="123850"/>
            </a:xfrm>
            <a:custGeom>
              <a:rect b="b" l="l" r="r" t="t"/>
              <a:pathLst>
                <a:path extrusionOk="0" h="4954" w="1796">
                  <a:moveTo>
                    <a:pt x="1796" y="1"/>
                  </a:moveTo>
                  <a:lnTo>
                    <a:pt x="1796" y="1"/>
                  </a:lnTo>
                  <a:cubicBezTo>
                    <a:pt x="676" y="745"/>
                    <a:pt x="1" y="2000"/>
                    <a:pt x="1" y="3345"/>
                  </a:cubicBezTo>
                  <a:lnTo>
                    <a:pt x="1" y="4953"/>
                  </a:lnTo>
                  <a:lnTo>
                    <a:pt x="1608" y="4953"/>
                  </a:lnTo>
                  <a:lnTo>
                    <a:pt x="1608" y="935"/>
                  </a:lnTo>
                  <a:cubicBezTo>
                    <a:pt x="1608" y="613"/>
                    <a:pt x="1671" y="296"/>
                    <a:pt x="17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0"/>
            <p:cNvSpPr/>
            <p:nvPr/>
          </p:nvSpPr>
          <p:spPr>
            <a:xfrm>
              <a:off x="1666738" y="2992338"/>
              <a:ext cx="44900" cy="123850"/>
            </a:xfrm>
            <a:custGeom>
              <a:rect b="b" l="l" r="r" t="t"/>
              <a:pathLst>
                <a:path extrusionOk="0" h="4954" w="1796">
                  <a:moveTo>
                    <a:pt x="0" y="1"/>
                  </a:moveTo>
                  <a:cubicBezTo>
                    <a:pt x="125" y="296"/>
                    <a:pt x="188" y="616"/>
                    <a:pt x="188" y="935"/>
                  </a:cubicBezTo>
                  <a:lnTo>
                    <a:pt x="188" y="4953"/>
                  </a:lnTo>
                  <a:lnTo>
                    <a:pt x="1795" y="4953"/>
                  </a:lnTo>
                  <a:lnTo>
                    <a:pt x="1795" y="3345"/>
                  </a:lnTo>
                  <a:cubicBezTo>
                    <a:pt x="1795" y="2000"/>
                    <a:pt x="1120" y="745"/>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0"/>
            <p:cNvSpPr/>
            <p:nvPr/>
          </p:nvSpPr>
          <p:spPr>
            <a:xfrm>
              <a:off x="1561963" y="2804788"/>
              <a:ext cx="98425" cy="40225"/>
            </a:xfrm>
            <a:custGeom>
              <a:rect b="b" l="l" r="r" t="t"/>
              <a:pathLst>
                <a:path extrusionOk="0" h="1609" w="3937">
                  <a:moveTo>
                    <a:pt x="1" y="1"/>
                  </a:moveTo>
                  <a:cubicBezTo>
                    <a:pt x="193" y="935"/>
                    <a:pt x="1015" y="1606"/>
                    <a:pt x="1969" y="1608"/>
                  </a:cubicBezTo>
                  <a:cubicBezTo>
                    <a:pt x="2923" y="1606"/>
                    <a:pt x="3744" y="935"/>
                    <a:pt x="39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0"/>
            <p:cNvSpPr/>
            <p:nvPr/>
          </p:nvSpPr>
          <p:spPr>
            <a:xfrm>
              <a:off x="1500688" y="2603913"/>
              <a:ext cx="220975" cy="130550"/>
            </a:xfrm>
            <a:custGeom>
              <a:rect b="b" l="l" r="r" t="t"/>
              <a:pathLst>
                <a:path extrusionOk="0" h="5222" w="8839">
                  <a:moveTo>
                    <a:pt x="4420" y="803"/>
                  </a:moveTo>
                  <a:cubicBezTo>
                    <a:pt x="4641" y="803"/>
                    <a:pt x="4821" y="983"/>
                    <a:pt x="4821" y="1204"/>
                  </a:cubicBezTo>
                  <a:lnTo>
                    <a:pt x="4821" y="2009"/>
                  </a:lnTo>
                  <a:cubicBezTo>
                    <a:pt x="4821" y="2230"/>
                    <a:pt x="4641" y="2410"/>
                    <a:pt x="4420" y="2410"/>
                  </a:cubicBezTo>
                  <a:cubicBezTo>
                    <a:pt x="4198" y="2410"/>
                    <a:pt x="4018" y="2230"/>
                    <a:pt x="4018" y="2009"/>
                  </a:cubicBezTo>
                  <a:lnTo>
                    <a:pt x="4018" y="1204"/>
                  </a:lnTo>
                  <a:cubicBezTo>
                    <a:pt x="4018" y="983"/>
                    <a:pt x="4198" y="803"/>
                    <a:pt x="4420" y="803"/>
                  </a:cubicBezTo>
                  <a:close/>
                  <a:moveTo>
                    <a:pt x="4420" y="0"/>
                  </a:moveTo>
                  <a:cubicBezTo>
                    <a:pt x="3533" y="0"/>
                    <a:pt x="2812" y="719"/>
                    <a:pt x="2812" y="1608"/>
                  </a:cubicBezTo>
                  <a:cubicBezTo>
                    <a:pt x="2812" y="1829"/>
                    <a:pt x="2632" y="2009"/>
                    <a:pt x="2411" y="2009"/>
                  </a:cubicBezTo>
                  <a:lnTo>
                    <a:pt x="803" y="2009"/>
                  </a:lnTo>
                  <a:cubicBezTo>
                    <a:pt x="361" y="2009"/>
                    <a:pt x="1" y="2369"/>
                    <a:pt x="1" y="2811"/>
                  </a:cubicBezTo>
                  <a:lnTo>
                    <a:pt x="1" y="3616"/>
                  </a:lnTo>
                  <a:lnTo>
                    <a:pt x="1204" y="3616"/>
                  </a:lnTo>
                  <a:cubicBezTo>
                    <a:pt x="1428" y="3616"/>
                    <a:pt x="1608" y="3794"/>
                    <a:pt x="1608" y="4018"/>
                  </a:cubicBezTo>
                  <a:cubicBezTo>
                    <a:pt x="1608" y="4239"/>
                    <a:pt x="1428" y="4419"/>
                    <a:pt x="1204" y="4419"/>
                  </a:cubicBezTo>
                  <a:lnTo>
                    <a:pt x="1" y="4419"/>
                  </a:lnTo>
                  <a:lnTo>
                    <a:pt x="1" y="5222"/>
                  </a:lnTo>
                  <a:lnTo>
                    <a:pt x="8839" y="5222"/>
                  </a:lnTo>
                  <a:lnTo>
                    <a:pt x="8839" y="4419"/>
                  </a:lnTo>
                  <a:lnTo>
                    <a:pt x="3213" y="4419"/>
                  </a:lnTo>
                  <a:cubicBezTo>
                    <a:pt x="2992" y="4419"/>
                    <a:pt x="2812" y="4239"/>
                    <a:pt x="2812" y="4018"/>
                  </a:cubicBezTo>
                  <a:cubicBezTo>
                    <a:pt x="2812" y="3794"/>
                    <a:pt x="2992" y="3616"/>
                    <a:pt x="3213" y="3616"/>
                  </a:cubicBezTo>
                  <a:lnTo>
                    <a:pt x="8839" y="3616"/>
                  </a:lnTo>
                  <a:lnTo>
                    <a:pt x="8839" y="2811"/>
                  </a:lnTo>
                  <a:cubicBezTo>
                    <a:pt x="8839" y="2369"/>
                    <a:pt x="8478" y="2009"/>
                    <a:pt x="8036" y="2009"/>
                  </a:cubicBezTo>
                  <a:lnTo>
                    <a:pt x="6428" y="2009"/>
                  </a:lnTo>
                  <a:cubicBezTo>
                    <a:pt x="6207" y="2009"/>
                    <a:pt x="6027" y="1829"/>
                    <a:pt x="6027" y="1608"/>
                  </a:cubicBezTo>
                  <a:cubicBezTo>
                    <a:pt x="6027" y="719"/>
                    <a:pt x="5306"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0"/>
            <p:cNvSpPr/>
            <p:nvPr/>
          </p:nvSpPr>
          <p:spPr>
            <a:xfrm>
              <a:off x="1570963" y="2975513"/>
              <a:ext cx="80425" cy="80400"/>
            </a:xfrm>
            <a:custGeom>
              <a:rect b="b" l="l" r="r" t="t"/>
              <a:pathLst>
                <a:path extrusionOk="0" h="3216" w="3217">
                  <a:moveTo>
                    <a:pt x="1609" y="1"/>
                  </a:moveTo>
                  <a:cubicBezTo>
                    <a:pt x="722" y="1"/>
                    <a:pt x="1" y="722"/>
                    <a:pt x="1" y="1608"/>
                  </a:cubicBezTo>
                  <a:cubicBezTo>
                    <a:pt x="1" y="2495"/>
                    <a:pt x="722" y="3216"/>
                    <a:pt x="1609" y="3216"/>
                  </a:cubicBezTo>
                  <a:cubicBezTo>
                    <a:pt x="2495" y="3216"/>
                    <a:pt x="3216" y="2495"/>
                    <a:pt x="3216" y="1608"/>
                  </a:cubicBezTo>
                  <a:cubicBezTo>
                    <a:pt x="3216" y="722"/>
                    <a:pt x="2495" y="1"/>
                    <a:pt x="16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0"/>
            <p:cNvSpPr/>
            <p:nvPr/>
          </p:nvSpPr>
          <p:spPr>
            <a:xfrm>
              <a:off x="1470538" y="2804788"/>
              <a:ext cx="281275" cy="311400"/>
            </a:xfrm>
            <a:custGeom>
              <a:rect b="b" l="l" r="r" t="t"/>
              <a:pathLst>
                <a:path extrusionOk="0" h="12456" w="11251">
                  <a:moveTo>
                    <a:pt x="2808" y="2013"/>
                  </a:moveTo>
                  <a:cubicBezTo>
                    <a:pt x="2911" y="2013"/>
                    <a:pt x="3014" y="2053"/>
                    <a:pt x="3093" y="2132"/>
                  </a:cubicBezTo>
                  <a:cubicBezTo>
                    <a:pt x="3247" y="2286"/>
                    <a:pt x="3249" y="2538"/>
                    <a:pt x="3098" y="2694"/>
                  </a:cubicBezTo>
                  <a:lnTo>
                    <a:pt x="2579" y="3213"/>
                  </a:lnTo>
                  <a:lnTo>
                    <a:pt x="3098" y="3735"/>
                  </a:lnTo>
                  <a:cubicBezTo>
                    <a:pt x="3201" y="3836"/>
                    <a:pt x="3244" y="3985"/>
                    <a:pt x="3206" y="4124"/>
                  </a:cubicBezTo>
                  <a:cubicBezTo>
                    <a:pt x="3170" y="4266"/>
                    <a:pt x="3059" y="4374"/>
                    <a:pt x="2920" y="4412"/>
                  </a:cubicBezTo>
                  <a:cubicBezTo>
                    <a:pt x="2887" y="4421"/>
                    <a:pt x="2854" y="4425"/>
                    <a:pt x="2821" y="4425"/>
                  </a:cubicBezTo>
                  <a:cubicBezTo>
                    <a:pt x="2712" y="4425"/>
                    <a:pt x="2605" y="4381"/>
                    <a:pt x="2528" y="4302"/>
                  </a:cubicBezTo>
                  <a:lnTo>
                    <a:pt x="2009" y="3783"/>
                  </a:lnTo>
                  <a:lnTo>
                    <a:pt x="1490" y="4302"/>
                  </a:lnTo>
                  <a:cubicBezTo>
                    <a:pt x="1412" y="4377"/>
                    <a:pt x="1311" y="4414"/>
                    <a:pt x="1211" y="4414"/>
                  </a:cubicBezTo>
                  <a:cubicBezTo>
                    <a:pt x="1108" y="4414"/>
                    <a:pt x="1006" y="4375"/>
                    <a:pt x="928" y="4297"/>
                  </a:cubicBezTo>
                  <a:cubicBezTo>
                    <a:pt x="772" y="4141"/>
                    <a:pt x="769" y="3891"/>
                    <a:pt x="923" y="3735"/>
                  </a:cubicBezTo>
                  <a:lnTo>
                    <a:pt x="1442" y="3213"/>
                  </a:lnTo>
                  <a:lnTo>
                    <a:pt x="923" y="2694"/>
                  </a:lnTo>
                  <a:cubicBezTo>
                    <a:pt x="769" y="2538"/>
                    <a:pt x="772" y="2286"/>
                    <a:pt x="928" y="2132"/>
                  </a:cubicBezTo>
                  <a:cubicBezTo>
                    <a:pt x="1006" y="2053"/>
                    <a:pt x="1108" y="2013"/>
                    <a:pt x="1211" y="2013"/>
                  </a:cubicBezTo>
                  <a:cubicBezTo>
                    <a:pt x="1311" y="2013"/>
                    <a:pt x="1412" y="2051"/>
                    <a:pt x="1490" y="2127"/>
                  </a:cubicBezTo>
                  <a:lnTo>
                    <a:pt x="2009" y="2646"/>
                  </a:lnTo>
                  <a:lnTo>
                    <a:pt x="2528" y="2127"/>
                  </a:lnTo>
                  <a:cubicBezTo>
                    <a:pt x="2607" y="2051"/>
                    <a:pt x="2707" y="2013"/>
                    <a:pt x="2808" y="2013"/>
                  </a:cubicBezTo>
                  <a:close/>
                  <a:moveTo>
                    <a:pt x="10040" y="3621"/>
                  </a:moveTo>
                  <a:cubicBezTo>
                    <a:pt x="10143" y="3621"/>
                    <a:pt x="10246" y="3660"/>
                    <a:pt x="10323" y="3740"/>
                  </a:cubicBezTo>
                  <a:cubicBezTo>
                    <a:pt x="10480" y="3893"/>
                    <a:pt x="10482" y="4143"/>
                    <a:pt x="10328" y="4302"/>
                  </a:cubicBezTo>
                  <a:lnTo>
                    <a:pt x="9809" y="4821"/>
                  </a:lnTo>
                  <a:lnTo>
                    <a:pt x="10328" y="5340"/>
                  </a:lnTo>
                  <a:cubicBezTo>
                    <a:pt x="10434" y="5441"/>
                    <a:pt x="10475" y="5590"/>
                    <a:pt x="10439" y="5732"/>
                  </a:cubicBezTo>
                  <a:cubicBezTo>
                    <a:pt x="10403" y="5871"/>
                    <a:pt x="10292" y="5981"/>
                    <a:pt x="10153" y="6018"/>
                  </a:cubicBezTo>
                  <a:cubicBezTo>
                    <a:pt x="10118" y="6027"/>
                    <a:pt x="10083" y="6031"/>
                    <a:pt x="10049" y="6031"/>
                  </a:cubicBezTo>
                  <a:cubicBezTo>
                    <a:pt x="9941" y="6031"/>
                    <a:pt x="9837" y="5988"/>
                    <a:pt x="9761" y="5909"/>
                  </a:cubicBezTo>
                  <a:lnTo>
                    <a:pt x="9242" y="5388"/>
                  </a:lnTo>
                  <a:lnTo>
                    <a:pt x="8723" y="5909"/>
                  </a:lnTo>
                  <a:cubicBezTo>
                    <a:pt x="8645" y="5984"/>
                    <a:pt x="8544" y="6021"/>
                    <a:pt x="8443" y="6021"/>
                  </a:cubicBezTo>
                  <a:cubicBezTo>
                    <a:pt x="8340" y="6021"/>
                    <a:pt x="8237" y="5982"/>
                    <a:pt x="8158" y="5905"/>
                  </a:cubicBezTo>
                  <a:cubicBezTo>
                    <a:pt x="8004" y="5748"/>
                    <a:pt x="8002" y="5498"/>
                    <a:pt x="8153" y="5340"/>
                  </a:cubicBezTo>
                  <a:lnTo>
                    <a:pt x="8673" y="4821"/>
                  </a:lnTo>
                  <a:lnTo>
                    <a:pt x="8153" y="4302"/>
                  </a:lnTo>
                  <a:cubicBezTo>
                    <a:pt x="8002" y="4143"/>
                    <a:pt x="8004" y="3893"/>
                    <a:pt x="8158" y="3740"/>
                  </a:cubicBezTo>
                  <a:cubicBezTo>
                    <a:pt x="8237" y="3660"/>
                    <a:pt x="8340" y="3621"/>
                    <a:pt x="8443" y="3621"/>
                  </a:cubicBezTo>
                  <a:cubicBezTo>
                    <a:pt x="8544" y="3621"/>
                    <a:pt x="8645" y="3659"/>
                    <a:pt x="8723" y="3735"/>
                  </a:cubicBezTo>
                  <a:lnTo>
                    <a:pt x="9242" y="4254"/>
                  </a:lnTo>
                  <a:lnTo>
                    <a:pt x="9761" y="3735"/>
                  </a:lnTo>
                  <a:cubicBezTo>
                    <a:pt x="9839" y="3659"/>
                    <a:pt x="9940" y="3621"/>
                    <a:pt x="10040" y="3621"/>
                  </a:cubicBezTo>
                  <a:close/>
                  <a:moveTo>
                    <a:pt x="0" y="1"/>
                  </a:moveTo>
                  <a:lnTo>
                    <a:pt x="0" y="12455"/>
                  </a:lnTo>
                  <a:lnTo>
                    <a:pt x="805" y="12455"/>
                  </a:lnTo>
                  <a:lnTo>
                    <a:pt x="805" y="10847"/>
                  </a:lnTo>
                  <a:cubicBezTo>
                    <a:pt x="808" y="8283"/>
                    <a:pt x="2819" y="6171"/>
                    <a:pt x="5378" y="6039"/>
                  </a:cubicBezTo>
                  <a:cubicBezTo>
                    <a:pt x="5461" y="6031"/>
                    <a:pt x="5543" y="6027"/>
                    <a:pt x="5625" y="6027"/>
                  </a:cubicBezTo>
                  <a:cubicBezTo>
                    <a:pt x="5707" y="6027"/>
                    <a:pt x="5789" y="6031"/>
                    <a:pt x="5871" y="6039"/>
                  </a:cubicBezTo>
                  <a:cubicBezTo>
                    <a:pt x="8432" y="6169"/>
                    <a:pt x="10443" y="8283"/>
                    <a:pt x="10446" y="10847"/>
                  </a:cubicBezTo>
                  <a:lnTo>
                    <a:pt x="10446" y="12455"/>
                  </a:lnTo>
                  <a:lnTo>
                    <a:pt x="11251" y="12455"/>
                  </a:lnTo>
                  <a:lnTo>
                    <a:pt x="11251" y="1"/>
                  </a:lnTo>
                  <a:lnTo>
                    <a:pt x="8406" y="1"/>
                  </a:lnTo>
                  <a:cubicBezTo>
                    <a:pt x="8206" y="1382"/>
                    <a:pt x="7022" y="2408"/>
                    <a:pt x="5626" y="2408"/>
                  </a:cubicBezTo>
                  <a:cubicBezTo>
                    <a:pt x="4229" y="2408"/>
                    <a:pt x="3045" y="1382"/>
                    <a:pt x="2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0"/>
            <p:cNvSpPr/>
            <p:nvPr/>
          </p:nvSpPr>
          <p:spPr>
            <a:xfrm>
              <a:off x="1420313" y="2694313"/>
              <a:ext cx="381725" cy="472075"/>
            </a:xfrm>
            <a:custGeom>
              <a:rect b="b" l="l" r="r" t="t"/>
              <a:pathLst>
                <a:path extrusionOk="0" h="18883" w="15269">
                  <a:moveTo>
                    <a:pt x="13260" y="3615"/>
                  </a:moveTo>
                  <a:cubicBezTo>
                    <a:pt x="13702" y="3615"/>
                    <a:pt x="14062" y="3975"/>
                    <a:pt x="14062" y="4420"/>
                  </a:cubicBezTo>
                  <a:lnTo>
                    <a:pt x="14062" y="16874"/>
                  </a:lnTo>
                  <a:cubicBezTo>
                    <a:pt x="14062" y="17319"/>
                    <a:pt x="13702" y="17677"/>
                    <a:pt x="13260" y="17677"/>
                  </a:cubicBezTo>
                  <a:lnTo>
                    <a:pt x="2009" y="17677"/>
                  </a:lnTo>
                  <a:cubicBezTo>
                    <a:pt x="1567" y="17677"/>
                    <a:pt x="1207" y="17319"/>
                    <a:pt x="1207" y="16874"/>
                  </a:cubicBezTo>
                  <a:lnTo>
                    <a:pt x="1207" y="4420"/>
                  </a:lnTo>
                  <a:cubicBezTo>
                    <a:pt x="1207" y="3975"/>
                    <a:pt x="1567" y="3615"/>
                    <a:pt x="2009" y="3615"/>
                  </a:cubicBezTo>
                  <a:close/>
                  <a:moveTo>
                    <a:pt x="402" y="0"/>
                  </a:moveTo>
                  <a:cubicBezTo>
                    <a:pt x="181" y="0"/>
                    <a:pt x="0" y="178"/>
                    <a:pt x="0" y="402"/>
                  </a:cubicBezTo>
                  <a:lnTo>
                    <a:pt x="0" y="18482"/>
                  </a:lnTo>
                  <a:cubicBezTo>
                    <a:pt x="0" y="18703"/>
                    <a:pt x="181" y="18883"/>
                    <a:pt x="402" y="18883"/>
                  </a:cubicBezTo>
                  <a:lnTo>
                    <a:pt x="14867" y="18883"/>
                  </a:lnTo>
                  <a:cubicBezTo>
                    <a:pt x="15089" y="18883"/>
                    <a:pt x="15269" y="18703"/>
                    <a:pt x="15269" y="18482"/>
                  </a:cubicBezTo>
                  <a:lnTo>
                    <a:pt x="15269" y="402"/>
                  </a:lnTo>
                  <a:cubicBezTo>
                    <a:pt x="15269" y="178"/>
                    <a:pt x="15089" y="0"/>
                    <a:pt x="14867" y="0"/>
                  </a:cubicBezTo>
                  <a:lnTo>
                    <a:pt x="12859" y="0"/>
                  </a:lnTo>
                  <a:lnTo>
                    <a:pt x="12859" y="1606"/>
                  </a:lnTo>
                  <a:cubicBezTo>
                    <a:pt x="12859" y="2050"/>
                    <a:pt x="12498" y="2411"/>
                    <a:pt x="12054" y="2411"/>
                  </a:cubicBezTo>
                  <a:lnTo>
                    <a:pt x="3216" y="2411"/>
                  </a:lnTo>
                  <a:cubicBezTo>
                    <a:pt x="2771" y="2411"/>
                    <a:pt x="2411" y="2050"/>
                    <a:pt x="2411" y="1606"/>
                  </a:cubicBezTo>
                  <a:lnTo>
                    <a:pt x="24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4" name="Google Shape;594;p50"/>
          <p:cNvGrpSpPr/>
          <p:nvPr/>
        </p:nvGrpSpPr>
        <p:grpSpPr>
          <a:xfrm>
            <a:off x="7033900" y="2009250"/>
            <a:ext cx="498925" cy="562500"/>
            <a:chOff x="4603638" y="2661038"/>
            <a:chExt cx="498925" cy="562500"/>
          </a:xfrm>
        </p:grpSpPr>
        <p:sp>
          <p:nvSpPr>
            <p:cNvPr id="595" name="Google Shape;595;p50"/>
            <p:cNvSpPr/>
            <p:nvPr/>
          </p:nvSpPr>
          <p:spPr>
            <a:xfrm>
              <a:off x="4603638" y="2784138"/>
              <a:ext cx="80500" cy="85500"/>
            </a:xfrm>
            <a:custGeom>
              <a:rect b="b" l="l" r="r" t="t"/>
              <a:pathLst>
                <a:path extrusionOk="0" h="3420" w="3220">
                  <a:moveTo>
                    <a:pt x="2142" y="0"/>
                  </a:moveTo>
                  <a:cubicBezTo>
                    <a:pt x="2040" y="0"/>
                    <a:pt x="1938" y="40"/>
                    <a:pt x="1860" y="118"/>
                  </a:cubicBezTo>
                  <a:lnTo>
                    <a:pt x="154" y="1826"/>
                  </a:lnTo>
                  <a:cubicBezTo>
                    <a:pt x="0" y="1982"/>
                    <a:pt x="0" y="2235"/>
                    <a:pt x="154" y="2391"/>
                  </a:cubicBezTo>
                  <a:lnTo>
                    <a:pt x="1182" y="3419"/>
                  </a:lnTo>
                  <a:cubicBezTo>
                    <a:pt x="1363" y="2278"/>
                    <a:pt x="2141" y="1319"/>
                    <a:pt x="3220" y="911"/>
                  </a:cubicBezTo>
                  <a:lnTo>
                    <a:pt x="2425" y="118"/>
                  </a:lnTo>
                  <a:cubicBezTo>
                    <a:pt x="2347" y="40"/>
                    <a:pt x="2244" y="0"/>
                    <a:pt x="21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0"/>
            <p:cNvSpPr/>
            <p:nvPr/>
          </p:nvSpPr>
          <p:spPr>
            <a:xfrm>
              <a:off x="4770563" y="2661038"/>
              <a:ext cx="70325" cy="80100"/>
            </a:xfrm>
            <a:custGeom>
              <a:rect b="b" l="l" r="r" t="t"/>
              <a:pathLst>
                <a:path extrusionOk="0" h="3204" w="2813">
                  <a:moveTo>
                    <a:pt x="426" y="0"/>
                  </a:moveTo>
                  <a:cubicBezTo>
                    <a:pt x="277" y="0"/>
                    <a:pt x="138" y="82"/>
                    <a:pt x="71" y="216"/>
                  </a:cubicBezTo>
                  <a:cubicBezTo>
                    <a:pt x="1" y="349"/>
                    <a:pt x="10" y="510"/>
                    <a:pt x="97" y="632"/>
                  </a:cubicBezTo>
                  <a:lnTo>
                    <a:pt x="1894" y="3203"/>
                  </a:lnTo>
                  <a:lnTo>
                    <a:pt x="2812" y="1894"/>
                  </a:lnTo>
                  <a:lnTo>
                    <a:pt x="1606" y="171"/>
                  </a:lnTo>
                  <a:cubicBezTo>
                    <a:pt x="1532" y="63"/>
                    <a:pt x="1409" y="0"/>
                    <a:pt x="12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0"/>
            <p:cNvSpPr/>
            <p:nvPr/>
          </p:nvSpPr>
          <p:spPr>
            <a:xfrm>
              <a:off x="4853113" y="2922163"/>
              <a:ext cx="30175" cy="70325"/>
            </a:xfrm>
            <a:custGeom>
              <a:rect b="b" l="l" r="r" t="t"/>
              <a:pathLst>
                <a:path extrusionOk="0" h="2813" w="1207">
                  <a:moveTo>
                    <a:pt x="402" y="1"/>
                  </a:moveTo>
                  <a:cubicBezTo>
                    <a:pt x="181" y="1"/>
                    <a:pt x="1" y="181"/>
                    <a:pt x="1" y="402"/>
                  </a:cubicBezTo>
                  <a:lnTo>
                    <a:pt x="1" y="2411"/>
                  </a:lnTo>
                  <a:cubicBezTo>
                    <a:pt x="1" y="2635"/>
                    <a:pt x="181" y="2812"/>
                    <a:pt x="402" y="2812"/>
                  </a:cubicBezTo>
                  <a:lnTo>
                    <a:pt x="803" y="2812"/>
                  </a:lnTo>
                  <a:cubicBezTo>
                    <a:pt x="1027" y="2812"/>
                    <a:pt x="1207" y="2635"/>
                    <a:pt x="1207" y="2411"/>
                  </a:cubicBezTo>
                  <a:lnTo>
                    <a:pt x="1207" y="402"/>
                  </a:lnTo>
                  <a:cubicBezTo>
                    <a:pt x="1207" y="181"/>
                    <a:pt x="1027" y="1"/>
                    <a:pt x="8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0"/>
            <p:cNvSpPr/>
            <p:nvPr/>
          </p:nvSpPr>
          <p:spPr>
            <a:xfrm>
              <a:off x="4953563" y="3102938"/>
              <a:ext cx="30125" cy="30175"/>
            </a:xfrm>
            <a:custGeom>
              <a:rect b="b" l="l" r="r" t="t"/>
              <a:pathLst>
                <a:path extrusionOk="0" h="1207" w="1205">
                  <a:moveTo>
                    <a:pt x="601" y="0"/>
                  </a:moveTo>
                  <a:cubicBezTo>
                    <a:pt x="269" y="0"/>
                    <a:pt x="0" y="272"/>
                    <a:pt x="0" y="604"/>
                  </a:cubicBezTo>
                  <a:cubicBezTo>
                    <a:pt x="0" y="938"/>
                    <a:pt x="269" y="1207"/>
                    <a:pt x="601" y="1207"/>
                  </a:cubicBezTo>
                  <a:cubicBezTo>
                    <a:pt x="935" y="1207"/>
                    <a:pt x="1204" y="938"/>
                    <a:pt x="1204" y="604"/>
                  </a:cubicBezTo>
                  <a:cubicBezTo>
                    <a:pt x="1204" y="272"/>
                    <a:pt x="935" y="0"/>
                    <a:pt x="6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0"/>
            <p:cNvSpPr/>
            <p:nvPr/>
          </p:nvSpPr>
          <p:spPr>
            <a:xfrm>
              <a:off x="4803913" y="3102988"/>
              <a:ext cx="98425" cy="40150"/>
            </a:xfrm>
            <a:custGeom>
              <a:rect b="b" l="l" r="r" t="t"/>
              <a:pathLst>
                <a:path extrusionOk="0" h="1606" w="3937">
                  <a:moveTo>
                    <a:pt x="1" y="1"/>
                  </a:moveTo>
                  <a:cubicBezTo>
                    <a:pt x="190" y="934"/>
                    <a:pt x="1009" y="1606"/>
                    <a:pt x="1963" y="1606"/>
                  </a:cubicBezTo>
                  <a:cubicBezTo>
                    <a:pt x="1965" y="1606"/>
                    <a:pt x="1967" y="1606"/>
                    <a:pt x="1969" y="1606"/>
                  </a:cubicBezTo>
                  <a:cubicBezTo>
                    <a:pt x="2923" y="1606"/>
                    <a:pt x="3747" y="936"/>
                    <a:pt x="39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0"/>
            <p:cNvSpPr/>
            <p:nvPr/>
          </p:nvSpPr>
          <p:spPr>
            <a:xfrm>
              <a:off x="4732538" y="2922163"/>
              <a:ext cx="30200" cy="70325"/>
            </a:xfrm>
            <a:custGeom>
              <a:rect b="b" l="l" r="r" t="t"/>
              <a:pathLst>
                <a:path extrusionOk="0" h="2813" w="1208">
                  <a:moveTo>
                    <a:pt x="402" y="1"/>
                  </a:moveTo>
                  <a:cubicBezTo>
                    <a:pt x="181" y="1"/>
                    <a:pt x="1" y="181"/>
                    <a:pt x="1" y="402"/>
                  </a:cubicBezTo>
                  <a:lnTo>
                    <a:pt x="1" y="2411"/>
                  </a:lnTo>
                  <a:cubicBezTo>
                    <a:pt x="1" y="2635"/>
                    <a:pt x="181" y="2812"/>
                    <a:pt x="402" y="2812"/>
                  </a:cubicBezTo>
                  <a:lnTo>
                    <a:pt x="806" y="2812"/>
                  </a:lnTo>
                  <a:cubicBezTo>
                    <a:pt x="1027" y="2812"/>
                    <a:pt x="1207" y="2635"/>
                    <a:pt x="1207" y="2411"/>
                  </a:cubicBezTo>
                  <a:lnTo>
                    <a:pt x="1207" y="402"/>
                  </a:lnTo>
                  <a:cubicBezTo>
                    <a:pt x="1207" y="181"/>
                    <a:pt x="1027" y="1"/>
                    <a:pt x="8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0"/>
            <p:cNvSpPr/>
            <p:nvPr/>
          </p:nvSpPr>
          <p:spPr>
            <a:xfrm>
              <a:off x="4722513" y="3102938"/>
              <a:ext cx="30175" cy="30175"/>
            </a:xfrm>
            <a:custGeom>
              <a:rect b="b" l="l" r="r" t="t"/>
              <a:pathLst>
                <a:path extrusionOk="0" h="1207" w="1207">
                  <a:moveTo>
                    <a:pt x="604" y="0"/>
                  </a:moveTo>
                  <a:cubicBezTo>
                    <a:pt x="272" y="0"/>
                    <a:pt x="1" y="272"/>
                    <a:pt x="1" y="604"/>
                  </a:cubicBezTo>
                  <a:cubicBezTo>
                    <a:pt x="1" y="938"/>
                    <a:pt x="272" y="1207"/>
                    <a:pt x="604" y="1207"/>
                  </a:cubicBezTo>
                  <a:cubicBezTo>
                    <a:pt x="935" y="1207"/>
                    <a:pt x="1207" y="938"/>
                    <a:pt x="1207" y="604"/>
                  </a:cubicBezTo>
                  <a:cubicBezTo>
                    <a:pt x="1207" y="272"/>
                    <a:pt x="935" y="0"/>
                    <a:pt x="6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0"/>
            <p:cNvSpPr/>
            <p:nvPr/>
          </p:nvSpPr>
          <p:spPr>
            <a:xfrm>
              <a:off x="5022038" y="2784188"/>
              <a:ext cx="80525" cy="85450"/>
            </a:xfrm>
            <a:custGeom>
              <a:rect b="b" l="l" r="r" t="t"/>
              <a:pathLst>
                <a:path extrusionOk="0" h="3418" w="3221">
                  <a:moveTo>
                    <a:pt x="1078" y="0"/>
                  </a:moveTo>
                  <a:cubicBezTo>
                    <a:pt x="976" y="0"/>
                    <a:pt x="873" y="39"/>
                    <a:pt x="794" y="116"/>
                  </a:cubicBezTo>
                  <a:lnTo>
                    <a:pt x="1" y="909"/>
                  </a:lnTo>
                  <a:cubicBezTo>
                    <a:pt x="1080" y="1320"/>
                    <a:pt x="1858" y="2276"/>
                    <a:pt x="2038" y="3417"/>
                  </a:cubicBezTo>
                  <a:lnTo>
                    <a:pt x="3067" y="2386"/>
                  </a:lnTo>
                  <a:cubicBezTo>
                    <a:pt x="3221" y="2230"/>
                    <a:pt x="3221" y="1980"/>
                    <a:pt x="3067" y="1824"/>
                  </a:cubicBezTo>
                  <a:lnTo>
                    <a:pt x="1361" y="116"/>
                  </a:lnTo>
                  <a:cubicBezTo>
                    <a:pt x="1283" y="39"/>
                    <a:pt x="1180" y="0"/>
                    <a:pt x="10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0"/>
            <p:cNvSpPr/>
            <p:nvPr/>
          </p:nvSpPr>
          <p:spPr>
            <a:xfrm>
              <a:off x="4785288" y="2761463"/>
              <a:ext cx="135675" cy="40225"/>
            </a:xfrm>
            <a:custGeom>
              <a:rect b="b" l="l" r="r" t="t"/>
              <a:pathLst>
                <a:path extrusionOk="0" h="1609" w="5427">
                  <a:moveTo>
                    <a:pt x="995" y="1"/>
                  </a:moveTo>
                  <a:cubicBezTo>
                    <a:pt x="620" y="1"/>
                    <a:pt x="296" y="262"/>
                    <a:pt x="217" y="631"/>
                  </a:cubicBezTo>
                  <a:lnTo>
                    <a:pt x="1" y="1609"/>
                  </a:lnTo>
                  <a:lnTo>
                    <a:pt x="5426" y="1609"/>
                  </a:lnTo>
                  <a:lnTo>
                    <a:pt x="5208" y="631"/>
                  </a:lnTo>
                  <a:cubicBezTo>
                    <a:pt x="5129" y="262"/>
                    <a:pt x="4805" y="1"/>
                    <a:pt x="4430" y="1"/>
                  </a:cubicBezTo>
                  <a:cubicBezTo>
                    <a:pt x="4428" y="1"/>
                    <a:pt x="4426" y="1"/>
                    <a:pt x="4424" y="1"/>
                  </a:cubicBezTo>
                  <a:lnTo>
                    <a:pt x="1000" y="1"/>
                  </a:lnTo>
                  <a:cubicBezTo>
                    <a:pt x="999" y="1"/>
                    <a:pt x="997" y="1"/>
                    <a:pt x="9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0"/>
            <p:cNvSpPr/>
            <p:nvPr/>
          </p:nvSpPr>
          <p:spPr>
            <a:xfrm>
              <a:off x="4652238" y="2821738"/>
              <a:ext cx="401800" cy="401800"/>
            </a:xfrm>
            <a:custGeom>
              <a:rect b="b" l="l" r="r" t="t"/>
              <a:pathLst>
                <a:path extrusionOk="0" h="16072" w="16072">
                  <a:moveTo>
                    <a:pt x="13588" y="803"/>
                  </a:moveTo>
                  <a:cubicBezTo>
                    <a:pt x="14512" y="803"/>
                    <a:pt x="15264" y="1549"/>
                    <a:pt x="15266" y="2475"/>
                  </a:cubicBezTo>
                  <a:lnTo>
                    <a:pt x="15266" y="8817"/>
                  </a:lnTo>
                  <a:cubicBezTo>
                    <a:pt x="15266" y="9273"/>
                    <a:pt x="14894" y="9643"/>
                    <a:pt x="14439" y="9643"/>
                  </a:cubicBezTo>
                  <a:lnTo>
                    <a:pt x="1632" y="9643"/>
                  </a:lnTo>
                  <a:cubicBezTo>
                    <a:pt x="1175" y="9643"/>
                    <a:pt x="805" y="9273"/>
                    <a:pt x="803" y="8817"/>
                  </a:cubicBezTo>
                  <a:lnTo>
                    <a:pt x="803" y="2475"/>
                  </a:lnTo>
                  <a:cubicBezTo>
                    <a:pt x="807" y="1549"/>
                    <a:pt x="1557" y="803"/>
                    <a:pt x="2480" y="803"/>
                  </a:cubicBezTo>
                  <a:cubicBezTo>
                    <a:pt x="2482" y="803"/>
                    <a:pt x="2483" y="803"/>
                    <a:pt x="2485" y="803"/>
                  </a:cubicBezTo>
                  <a:lnTo>
                    <a:pt x="13584" y="803"/>
                  </a:lnTo>
                  <a:cubicBezTo>
                    <a:pt x="13585" y="803"/>
                    <a:pt x="13587" y="803"/>
                    <a:pt x="13588" y="803"/>
                  </a:cubicBezTo>
                  <a:close/>
                  <a:moveTo>
                    <a:pt x="3415" y="10446"/>
                  </a:moveTo>
                  <a:cubicBezTo>
                    <a:pt x="4191" y="10446"/>
                    <a:pt x="4820" y="11075"/>
                    <a:pt x="4820" y="11852"/>
                  </a:cubicBezTo>
                  <a:cubicBezTo>
                    <a:pt x="4820" y="12628"/>
                    <a:pt x="4191" y="13257"/>
                    <a:pt x="3415" y="13257"/>
                  </a:cubicBezTo>
                  <a:cubicBezTo>
                    <a:pt x="2638" y="13257"/>
                    <a:pt x="2009" y="12628"/>
                    <a:pt x="2009" y="11852"/>
                  </a:cubicBezTo>
                  <a:cubicBezTo>
                    <a:pt x="2009" y="11075"/>
                    <a:pt x="2638" y="10446"/>
                    <a:pt x="3415" y="10446"/>
                  </a:cubicBezTo>
                  <a:close/>
                  <a:moveTo>
                    <a:pt x="12656" y="10446"/>
                  </a:moveTo>
                  <a:cubicBezTo>
                    <a:pt x="13433" y="10446"/>
                    <a:pt x="14062" y="11075"/>
                    <a:pt x="14062" y="11852"/>
                  </a:cubicBezTo>
                  <a:cubicBezTo>
                    <a:pt x="14062" y="12628"/>
                    <a:pt x="13433" y="13257"/>
                    <a:pt x="12656" y="13257"/>
                  </a:cubicBezTo>
                  <a:cubicBezTo>
                    <a:pt x="11878" y="13257"/>
                    <a:pt x="11248" y="12628"/>
                    <a:pt x="11248" y="11852"/>
                  </a:cubicBezTo>
                  <a:cubicBezTo>
                    <a:pt x="11248" y="11075"/>
                    <a:pt x="11878" y="10446"/>
                    <a:pt x="12656" y="10446"/>
                  </a:cubicBezTo>
                  <a:close/>
                  <a:moveTo>
                    <a:pt x="10004" y="10446"/>
                  </a:moveTo>
                  <a:cubicBezTo>
                    <a:pt x="10246" y="10446"/>
                    <a:pt x="10477" y="10554"/>
                    <a:pt x="10631" y="10741"/>
                  </a:cubicBezTo>
                  <a:cubicBezTo>
                    <a:pt x="10780" y="10922"/>
                    <a:pt x="10840" y="11159"/>
                    <a:pt x="10794" y="11388"/>
                  </a:cubicBezTo>
                  <a:cubicBezTo>
                    <a:pt x="10537" y="12709"/>
                    <a:pt x="9381" y="13663"/>
                    <a:pt x="8036" y="13663"/>
                  </a:cubicBezTo>
                  <a:cubicBezTo>
                    <a:pt x="6687" y="13663"/>
                    <a:pt x="5532" y="12709"/>
                    <a:pt x="5275" y="11388"/>
                  </a:cubicBezTo>
                  <a:cubicBezTo>
                    <a:pt x="5229" y="11157"/>
                    <a:pt x="5291" y="10922"/>
                    <a:pt x="5440" y="10741"/>
                  </a:cubicBezTo>
                  <a:cubicBezTo>
                    <a:pt x="5594" y="10554"/>
                    <a:pt x="5822" y="10446"/>
                    <a:pt x="6065" y="10446"/>
                  </a:cubicBezTo>
                  <a:close/>
                  <a:moveTo>
                    <a:pt x="10044" y="14464"/>
                  </a:moveTo>
                  <a:cubicBezTo>
                    <a:pt x="10265" y="14464"/>
                    <a:pt x="10446" y="14644"/>
                    <a:pt x="10446" y="14865"/>
                  </a:cubicBezTo>
                  <a:cubicBezTo>
                    <a:pt x="10446" y="15088"/>
                    <a:pt x="10265" y="15266"/>
                    <a:pt x="10044" y="15266"/>
                  </a:cubicBezTo>
                  <a:lnTo>
                    <a:pt x="6027" y="15266"/>
                  </a:lnTo>
                  <a:cubicBezTo>
                    <a:pt x="5803" y="15266"/>
                    <a:pt x="5625" y="15088"/>
                    <a:pt x="5625" y="14865"/>
                  </a:cubicBezTo>
                  <a:cubicBezTo>
                    <a:pt x="5625" y="14644"/>
                    <a:pt x="5803" y="14464"/>
                    <a:pt x="6027" y="14464"/>
                  </a:cubicBezTo>
                  <a:close/>
                  <a:moveTo>
                    <a:pt x="2410" y="0"/>
                  </a:moveTo>
                  <a:cubicBezTo>
                    <a:pt x="1079" y="0"/>
                    <a:pt x="0" y="1079"/>
                    <a:pt x="0" y="2410"/>
                  </a:cubicBezTo>
                  <a:lnTo>
                    <a:pt x="0" y="11652"/>
                  </a:lnTo>
                  <a:cubicBezTo>
                    <a:pt x="2" y="14091"/>
                    <a:pt x="1980" y="16069"/>
                    <a:pt x="4419" y="16071"/>
                  </a:cubicBezTo>
                  <a:lnTo>
                    <a:pt x="11652" y="16071"/>
                  </a:lnTo>
                  <a:cubicBezTo>
                    <a:pt x="14091" y="16069"/>
                    <a:pt x="16069" y="14091"/>
                    <a:pt x="16071" y="11652"/>
                  </a:cubicBezTo>
                  <a:lnTo>
                    <a:pt x="16071" y="2410"/>
                  </a:lnTo>
                  <a:cubicBezTo>
                    <a:pt x="16069" y="1079"/>
                    <a:pt x="14990" y="0"/>
                    <a:pt x="136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0"/>
            <p:cNvSpPr/>
            <p:nvPr/>
          </p:nvSpPr>
          <p:spPr>
            <a:xfrm>
              <a:off x="4692413" y="2861913"/>
              <a:ext cx="321425" cy="180800"/>
            </a:xfrm>
            <a:custGeom>
              <a:rect b="b" l="l" r="r" t="t"/>
              <a:pathLst>
                <a:path extrusionOk="0" h="7232" w="12857">
                  <a:moveTo>
                    <a:pt x="4420" y="2411"/>
                  </a:moveTo>
                  <a:cubicBezTo>
                    <a:pt x="4641" y="2411"/>
                    <a:pt x="4821" y="2591"/>
                    <a:pt x="4821" y="2812"/>
                  </a:cubicBezTo>
                  <a:cubicBezTo>
                    <a:pt x="4821" y="3033"/>
                    <a:pt x="4641" y="3213"/>
                    <a:pt x="4420" y="3213"/>
                  </a:cubicBezTo>
                  <a:cubicBezTo>
                    <a:pt x="4196" y="3213"/>
                    <a:pt x="4018" y="3033"/>
                    <a:pt x="4018" y="2812"/>
                  </a:cubicBezTo>
                  <a:cubicBezTo>
                    <a:pt x="4018" y="2591"/>
                    <a:pt x="4196" y="2411"/>
                    <a:pt x="4420" y="2411"/>
                  </a:cubicBezTo>
                  <a:close/>
                  <a:moveTo>
                    <a:pt x="4420" y="4420"/>
                  </a:moveTo>
                  <a:cubicBezTo>
                    <a:pt x="4641" y="4420"/>
                    <a:pt x="4821" y="4600"/>
                    <a:pt x="4821" y="4821"/>
                  </a:cubicBezTo>
                  <a:cubicBezTo>
                    <a:pt x="4821" y="5042"/>
                    <a:pt x="4641" y="5222"/>
                    <a:pt x="4420" y="5222"/>
                  </a:cubicBezTo>
                  <a:cubicBezTo>
                    <a:pt x="4196" y="5222"/>
                    <a:pt x="4018" y="5042"/>
                    <a:pt x="4018" y="4821"/>
                  </a:cubicBezTo>
                  <a:cubicBezTo>
                    <a:pt x="4018" y="4600"/>
                    <a:pt x="4196" y="4420"/>
                    <a:pt x="4420" y="4420"/>
                  </a:cubicBezTo>
                  <a:close/>
                  <a:moveTo>
                    <a:pt x="2411" y="1606"/>
                  </a:moveTo>
                  <a:cubicBezTo>
                    <a:pt x="3076" y="1606"/>
                    <a:pt x="3615" y="2147"/>
                    <a:pt x="3615" y="2812"/>
                  </a:cubicBezTo>
                  <a:lnTo>
                    <a:pt x="3615" y="4821"/>
                  </a:lnTo>
                  <a:cubicBezTo>
                    <a:pt x="3615" y="5487"/>
                    <a:pt x="3076" y="6027"/>
                    <a:pt x="2411" y="6027"/>
                  </a:cubicBezTo>
                  <a:lnTo>
                    <a:pt x="2007" y="6027"/>
                  </a:lnTo>
                  <a:cubicBezTo>
                    <a:pt x="1344" y="6027"/>
                    <a:pt x="803" y="5487"/>
                    <a:pt x="803" y="4821"/>
                  </a:cubicBezTo>
                  <a:lnTo>
                    <a:pt x="803" y="2812"/>
                  </a:lnTo>
                  <a:cubicBezTo>
                    <a:pt x="803" y="2147"/>
                    <a:pt x="1344" y="1606"/>
                    <a:pt x="2007" y="1606"/>
                  </a:cubicBezTo>
                  <a:close/>
                  <a:moveTo>
                    <a:pt x="7231" y="1606"/>
                  </a:moveTo>
                  <a:cubicBezTo>
                    <a:pt x="7897" y="1606"/>
                    <a:pt x="8437" y="2147"/>
                    <a:pt x="8437" y="2812"/>
                  </a:cubicBezTo>
                  <a:lnTo>
                    <a:pt x="8437" y="4821"/>
                  </a:lnTo>
                  <a:cubicBezTo>
                    <a:pt x="8437" y="5487"/>
                    <a:pt x="7897" y="6027"/>
                    <a:pt x="7231" y="6027"/>
                  </a:cubicBezTo>
                  <a:lnTo>
                    <a:pt x="6830" y="6027"/>
                  </a:lnTo>
                  <a:cubicBezTo>
                    <a:pt x="6164" y="6027"/>
                    <a:pt x="5624" y="5487"/>
                    <a:pt x="5624" y="4821"/>
                  </a:cubicBezTo>
                  <a:lnTo>
                    <a:pt x="5624" y="2812"/>
                  </a:lnTo>
                  <a:cubicBezTo>
                    <a:pt x="5624" y="2147"/>
                    <a:pt x="6164" y="1606"/>
                    <a:pt x="6830" y="1606"/>
                  </a:cubicBezTo>
                  <a:close/>
                  <a:moveTo>
                    <a:pt x="10646" y="1606"/>
                  </a:moveTo>
                  <a:cubicBezTo>
                    <a:pt x="11035" y="1608"/>
                    <a:pt x="11407" y="1764"/>
                    <a:pt x="11679" y="2043"/>
                  </a:cubicBezTo>
                  <a:cubicBezTo>
                    <a:pt x="11919" y="2286"/>
                    <a:pt x="12051" y="2618"/>
                    <a:pt x="12044" y="2959"/>
                  </a:cubicBezTo>
                  <a:cubicBezTo>
                    <a:pt x="11991" y="3418"/>
                    <a:pt x="11758" y="3838"/>
                    <a:pt x="11395" y="4124"/>
                  </a:cubicBezTo>
                  <a:lnTo>
                    <a:pt x="11345" y="4175"/>
                  </a:lnTo>
                  <a:cubicBezTo>
                    <a:pt x="11177" y="4343"/>
                    <a:pt x="11018" y="4489"/>
                    <a:pt x="10860" y="4622"/>
                  </a:cubicBezTo>
                  <a:lnTo>
                    <a:pt x="10249" y="5167"/>
                  </a:lnTo>
                  <a:cubicBezTo>
                    <a:pt x="10230" y="5186"/>
                    <a:pt x="10211" y="5203"/>
                    <a:pt x="10194" y="5225"/>
                  </a:cubicBezTo>
                  <a:lnTo>
                    <a:pt x="11650" y="5225"/>
                  </a:lnTo>
                  <a:cubicBezTo>
                    <a:pt x="11874" y="5225"/>
                    <a:pt x="12054" y="5405"/>
                    <a:pt x="12054" y="5626"/>
                  </a:cubicBezTo>
                  <a:cubicBezTo>
                    <a:pt x="12054" y="5847"/>
                    <a:pt x="11874" y="6027"/>
                    <a:pt x="11650" y="6027"/>
                  </a:cubicBezTo>
                  <a:lnTo>
                    <a:pt x="9641" y="6027"/>
                  </a:lnTo>
                  <a:cubicBezTo>
                    <a:pt x="9420" y="6027"/>
                    <a:pt x="9240" y="5847"/>
                    <a:pt x="9240" y="5624"/>
                  </a:cubicBezTo>
                  <a:cubicBezTo>
                    <a:pt x="9240" y="5222"/>
                    <a:pt x="9413" y="4838"/>
                    <a:pt x="9711" y="4569"/>
                  </a:cubicBezTo>
                  <a:lnTo>
                    <a:pt x="10333" y="4011"/>
                  </a:lnTo>
                  <a:cubicBezTo>
                    <a:pt x="10482" y="3886"/>
                    <a:pt x="10624" y="3757"/>
                    <a:pt x="10775" y="3605"/>
                  </a:cubicBezTo>
                  <a:lnTo>
                    <a:pt x="10828" y="3552"/>
                  </a:lnTo>
                  <a:cubicBezTo>
                    <a:pt x="11037" y="3346"/>
                    <a:pt x="11234" y="3149"/>
                    <a:pt x="11242" y="2937"/>
                  </a:cubicBezTo>
                  <a:cubicBezTo>
                    <a:pt x="11242" y="2810"/>
                    <a:pt x="11191" y="2690"/>
                    <a:pt x="11102" y="2603"/>
                  </a:cubicBezTo>
                  <a:cubicBezTo>
                    <a:pt x="10982" y="2481"/>
                    <a:pt x="10819" y="2411"/>
                    <a:pt x="10646" y="2411"/>
                  </a:cubicBezTo>
                  <a:cubicBezTo>
                    <a:pt x="10314" y="2411"/>
                    <a:pt x="10045" y="2680"/>
                    <a:pt x="10045" y="3012"/>
                  </a:cubicBezTo>
                  <a:cubicBezTo>
                    <a:pt x="10045" y="3235"/>
                    <a:pt x="9865" y="3415"/>
                    <a:pt x="9641" y="3415"/>
                  </a:cubicBezTo>
                  <a:cubicBezTo>
                    <a:pt x="9420" y="3415"/>
                    <a:pt x="9240" y="3235"/>
                    <a:pt x="9240" y="3012"/>
                  </a:cubicBezTo>
                  <a:cubicBezTo>
                    <a:pt x="9240" y="2235"/>
                    <a:pt x="9870" y="1606"/>
                    <a:pt x="10646" y="1606"/>
                  </a:cubicBezTo>
                  <a:close/>
                  <a:moveTo>
                    <a:pt x="873" y="1"/>
                  </a:moveTo>
                  <a:cubicBezTo>
                    <a:pt x="395" y="1"/>
                    <a:pt x="3" y="387"/>
                    <a:pt x="1" y="868"/>
                  </a:cubicBezTo>
                  <a:lnTo>
                    <a:pt x="1" y="7210"/>
                  </a:lnTo>
                  <a:lnTo>
                    <a:pt x="12830" y="7231"/>
                  </a:lnTo>
                  <a:lnTo>
                    <a:pt x="12856" y="868"/>
                  </a:lnTo>
                  <a:cubicBezTo>
                    <a:pt x="12852" y="387"/>
                    <a:pt x="12462" y="1"/>
                    <a:pt x="11981" y="1"/>
                  </a:cubicBezTo>
                  <a:cubicBezTo>
                    <a:pt x="11980" y="1"/>
                    <a:pt x="11978" y="1"/>
                    <a:pt x="11977" y="1"/>
                  </a:cubicBezTo>
                  <a:lnTo>
                    <a:pt x="878" y="1"/>
                  </a:lnTo>
                  <a:cubicBezTo>
                    <a:pt x="876" y="1"/>
                    <a:pt x="875" y="1"/>
                    <a:pt x="8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0"/>
            <p:cNvSpPr/>
            <p:nvPr/>
          </p:nvSpPr>
          <p:spPr>
            <a:xfrm>
              <a:off x="4842238" y="2661038"/>
              <a:ext cx="93450" cy="80325"/>
            </a:xfrm>
            <a:custGeom>
              <a:rect b="b" l="l" r="r" t="t"/>
              <a:pathLst>
                <a:path extrusionOk="0" h="3213" w="3738">
                  <a:moveTo>
                    <a:pt x="2461" y="0"/>
                  </a:moveTo>
                  <a:cubicBezTo>
                    <a:pt x="2329" y="0"/>
                    <a:pt x="2207" y="63"/>
                    <a:pt x="2132" y="171"/>
                  </a:cubicBezTo>
                  <a:lnTo>
                    <a:pt x="1" y="3213"/>
                  </a:lnTo>
                  <a:lnTo>
                    <a:pt x="1832" y="3213"/>
                  </a:lnTo>
                  <a:lnTo>
                    <a:pt x="3641" y="632"/>
                  </a:lnTo>
                  <a:cubicBezTo>
                    <a:pt x="3725" y="510"/>
                    <a:pt x="3737" y="349"/>
                    <a:pt x="3668" y="216"/>
                  </a:cubicBezTo>
                  <a:cubicBezTo>
                    <a:pt x="3598" y="82"/>
                    <a:pt x="3461" y="0"/>
                    <a:pt x="33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51"/>
          <p:cNvSpPr/>
          <p:nvPr/>
        </p:nvSpPr>
        <p:spPr>
          <a:xfrm>
            <a:off x="1754825" y="2269200"/>
            <a:ext cx="1703548" cy="997717"/>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1"/>
          <p:cNvSpPr txBox="1"/>
          <p:nvPr>
            <p:ph type="ctrTitle"/>
          </p:nvPr>
        </p:nvSpPr>
        <p:spPr>
          <a:xfrm>
            <a:off x="3764466" y="1632000"/>
            <a:ext cx="4152600" cy="167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Modeling</a:t>
            </a:r>
            <a:endParaRPr/>
          </a:p>
        </p:txBody>
      </p:sp>
      <p:sp>
        <p:nvSpPr>
          <p:cNvPr id="613" name="Google Shape;613;p51"/>
          <p:cNvSpPr txBox="1"/>
          <p:nvPr>
            <p:ph idx="2" type="title"/>
          </p:nvPr>
        </p:nvSpPr>
        <p:spPr>
          <a:xfrm>
            <a:off x="1675137" y="2091225"/>
            <a:ext cx="1850700" cy="134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52"/>
          <p:cNvSpPr txBox="1"/>
          <p:nvPr>
            <p:ph idx="1" type="subTitle"/>
          </p:nvPr>
        </p:nvSpPr>
        <p:spPr>
          <a:xfrm>
            <a:off x="713225" y="1148225"/>
            <a:ext cx="7717500" cy="345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Dosis ExtraLight"/>
                <a:ea typeface="Dosis ExtraLight"/>
                <a:cs typeface="Dosis ExtraLight"/>
                <a:sym typeface="Dosis ExtraLight"/>
              </a:rPr>
              <a:t>LOGISTIC REGRESSION</a:t>
            </a:r>
            <a:endParaRPr sz="1300"/>
          </a:p>
          <a:p>
            <a:pPr indent="-311150" lvl="0" marL="457200" rtl="0" algn="l">
              <a:spcBef>
                <a:spcPts val="0"/>
              </a:spcBef>
              <a:spcAft>
                <a:spcPts val="0"/>
              </a:spcAft>
              <a:buSzPts val="1300"/>
              <a:buChar char="●"/>
            </a:pPr>
            <a:r>
              <a:rPr lang="en" sz="1300"/>
              <a:t>Boruta is used for feature selection</a:t>
            </a:r>
            <a:endParaRPr sz="1300"/>
          </a:p>
          <a:p>
            <a:pPr indent="0" lvl="0" marL="0" rtl="0" algn="l">
              <a:spcBef>
                <a:spcPts val="0"/>
              </a:spcBef>
              <a:spcAft>
                <a:spcPts val="0"/>
              </a:spcAft>
              <a:buNone/>
            </a:pPr>
            <a:r>
              <a:t/>
            </a:r>
            <a:endParaRPr sz="1300"/>
          </a:p>
          <a:p>
            <a:pPr indent="0" lvl="0" marL="0" rtl="0" algn="l">
              <a:spcBef>
                <a:spcPts val="0"/>
              </a:spcBef>
              <a:spcAft>
                <a:spcPts val="0"/>
              </a:spcAft>
              <a:buClr>
                <a:schemeClr val="dk1"/>
              </a:buClr>
              <a:buSzPts val="1100"/>
              <a:buFont typeface="Arial"/>
              <a:buNone/>
            </a:pPr>
            <a:r>
              <a:rPr lang="en" sz="1300">
                <a:solidFill>
                  <a:schemeClr val="dk2"/>
                </a:solidFill>
                <a:latin typeface="Dosis ExtraLight"/>
                <a:ea typeface="Dosis ExtraLight"/>
                <a:cs typeface="Dosis ExtraLight"/>
                <a:sym typeface="Dosis ExtraLight"/>
              </a:rPr>
              <a:t>RIDGE REGRESSION</a:t>
            </a:r>
            <a:endParaRPr sz="1300">
              <a:solidFill>
                <a:schemeClr val="dk2"/>
              </a:solidFill>
              <a:latin typeface="Dosis ExtraLight"/>
              <a:ea typeface="Dosis ExtraLight"/>
              <a:cs typeface="Dosis ExtraLight"/>
              <a:sym typeface="Dosis ExtraLight"/>
            </a:endParaRPr>
          </a:p>
          <a:p>
            <a:pPr indent="-311150" lvl="0" marL="457200" rtl="0" algn="l">
              <a:spcBef>
                <a:spcPts val="0"/>
              </a:spcBef>
              <a:spcAft>
                <a:spcPts val="0"/>
              </a:spcAft>
              <a:buSzPts val="1300"/>
              <a:buChar char="●"/>
            </a:pPr>
            <a:r>
              <a:rPr lang="en" sz="1300"/>
              <a:t>Cross validation is used</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solidFill>
                  <a:schemeClr val="dk2"/>
                </a:solidFill>
                <a:latin typeface="Dosis ExtraLight"/>
                <a:ea typeface="Dosis ExtraLight"/>
                <a:cs typeface="Dosis ExtraLight"/>
                <a:sym typeface="Dosis ExtraLight"/>
              </a:rPr>
              <a:t>MARS</a:t>
            </a:r>
            <a:endParaRPr sz="1300">
              <a:solidFill>
                <a:schemeClr val="dk2"/>
              </a:solidFill>
              <a:latin typeface="Dosis ExtraLight"/>
              <a:ea typeface="Dosis ExtraLight"/>
              <a:cs typeface="Dosis ExtraLight"/>
              <a:sym typeface="Dosis ExtraLight"/>
            </a:endParaRPr>
          </a:p>
          <a:p>
            <a:pPr indent="0" lvl="0" marL="0" rtl="0" algn="l">
              <a:spcBef>
                <a:spcPts val="0"/>
              </a:spcBef>
              <a:spcAft>
                <a:spcPts val="0"/>
              </a:spcAft>
              <a:buNone/>
            </a:pPr>
            <a:r>
              <a:t/>
            </a:r>
            <a:endParaRPr sz="1300">
              <a:solidFill>
                <a:schemeClr val="dk2"/>
              </a:solidFill>
              <a:latin typeface="Dosis ExtraLight"/>
              <a:ea typeface="Dosis ExtraLight"/>
              <a:cs typeface="Dosis ExtraLight"/>
              <a:sym typeface="Dosis ExtraLight"/>
            </a:endParaRPr>
          </a:p>
          <a:p>
            <a:pPr indent="0" lvl="0" marL="0" rtl="0" algn="l">
              <a:spcBef>
                <a:spcPts val="0"/>
              </a:spcBef>
              <a:spcAft>
                <a:spcPts val="0"/>
              </a:spcAft>
              <a:buNone/>
            </a:pPr>
            <a:r>
              <a:rPr lang="en" sz="1300">
                <a:solidFill>
                  <a:schemeClr val="dk2"/>
                </a:solidFill>
                <a:latin typeface="Dosis ExtraLight"/>
                <a:ea typeface="Dosis ExtraLight"/>
                <a:cs typeface="Dosis ExtraLight"/>
                <a:sym typeface="Dosis ExtraLight"/>
              </a:rPr>
              <a:t>CLASSIFICATION TREE(RPART)</a:t>
            </a:r>
            <a:endParaRPr sz="1300">
              <a:solidFill>
                <a:schemeClr val="dk2"/>
              </a:solidFill>
              <a:latin typeface="Dosis ExtraLight"/>
              <a:ea typeface="Dosis ExtraLight"/>
              <a:cs typeface="Dosis ExtraLight"/>
              <a:sym typeface="Dosis ExtraLight"/>
            </a:endParaRPr>
          </a:p>
          <a:p>
            <a:pPr indent="0" lvl="0" marL="0" rtl="0" algn="l">
              <a:spcBef>
                <a:spcPts val="0"/>
              </a:spcBef>
              <a:spcAft>
                <a:spcPts val="0"/>
              </a:spcAft>
              <a:buNone/>
            </a:pPr>
            <a:r>
              <a:t/>
            </a:r>
            <a:endParaRPr sz="1300">
              <a:solidFill>
                <a:schemeClr val="dk2"/>
              </a:solidFill>
              <a:latin typeface="Dosis ExtraLight"/>
              <a:ea typeface="Dosis ExtraLight"/>
              <a:cs typeface="Dosis ExtraLight"/>
              <a:sym typeface="Dosis ExtraLight"/>
            </a:endParaRPr>
          </a:p>
          <a:p>
            <a:pPr indent="0" lvl="0" marL="0" rtl="0" algn="l">
              <a:spcBef>
                <a:spcPts val="0"/>
              </a:spcBef>
              <a:spcAft>
                <a:spcPts val="0"/>
              </a:spcAft>
              <a:buNone/>
            </a:pPr>
            <a:r>
              <a:rPr lang="en" sz="1300">
                <a:solidFill>
                  <a:schemeClr val="dk2"/>
                </a:solidFill>
                <a:latin typeface="Dosis ExtraLight"/>
                <a:ea typeface="Dosis ExtraLight"/>
                <a:cs typeface="Dosis ExtraLight"/>
                <a:sym typeface="Dosis ExtraLight"/>
              </a:rPr>
              <a:t>DECISION TREE</a:t>
            </a:r>
            <a:endParaRPr sz="1300">
              <a:solidFill>
                <a:schemeClr val="dk2"/>
              </a:solidFill>
              <a:latin typeface="Dosis ExtraLight"/>
              <a:ea typeface="Dosis ExtraLight"/>
              <a:cs typeface="Dosis ExtraLight"/>
              <a:sym typeface="Dosis ExtraLight"/>
            </a:endParaRPr>
          </a:p>
          <a:p>
            <a:pPr indent="-311150" lvl="0" marL="457200" rtl="0" algn="l">
              <a:spcBef>
                <a:spcPts val="0"/>
              </a:spcBef>
              <a:spcAft>
                <a:spcPts val="0"/>
              </a:spcAft>
              <a:buSzPts val="1300"/>
              <a:buChar char="●"/>
            </a:pPr>
            <a:r>
              <a:rPr lang="en" sz="1300"/>
              <a:t>Repeated cross validation is used</a:t>
            </a:r>
            <a:endParaRPr sz="1300">
              <a:solidFill>
                <a:schemeClr val="dk2"/>
              </a:solidFill>
              <a:latin typeface="Dosis ExtraLight"/>
              <a:ea typeface="Dosis ExtraLight"/>
              <a:cs typeface="Dosis ExtraLight"/>
              <a:sym typeface="Dosis ExtraLight"/>
            </a:endParaRPr>
          </a:p>
          <a:p>
            <a:pPr indent="0" lvl="0" marL="0" rtl="0" algn="l">
              <a:spcBef>
                <a:spcPts val="0"/>
              </a:spcBef>
              <a:spcAft>
                <a:spcPts val="0"/>
              </a:spcAft>
              <a:buNone/>
            </a:pPr>
            <a:r>
              <a:t/>
            </a:r>
            <a:endParaRPr sz="1300">
              <a:solidFill>
                <a:schemeClr val="dk2"/>
              </a:solidFill>
              <a:latin typeface="Dosis ExtraLight"/>
              <a:ea typeface="Dosis ExtraLight"/>
              <a:cs typeface="Dosis ExtraLight"/>
              <a:sym typeface="Dosis ExtraLight"/>
            </a:endParaRPr>
          </a:p>
          <a:p>
            <a:pPr indent="0" lvl="0" marL="0" rtl="0" algn="l">
              <a:spcBef>
                <a:spcPts val="0"/>
              </a:spcBef>
              <a:spcAft>
                <a:spcPts val="0"/>
              </a:spcAft>
              <a:buNone/>
            </a:pPr>
            <a:r>
              <a:rPr lang="en" sz="1300">
                <a:solidFill>
                  <a:schemeClr val="dk2"/>
                </a:solidFill>
                <a:latin typeface="Dosis ExtraLight"/>
                <a:ea typeface="Dosis ExtraLight"/>
                <a:cs typeface="Dosis ExtraLight"/>
                <a:sym typeface="Dosis ExtraLight"/>
              </a:rPr>
              <a:t>RANDOM FOREST</a:t>
            </a:r>
            <a:endParaRPr sz="1300"/>
          </a:p>
          <a:p>
            <a:pPr indent="0" lvl="0" marL="0" rtl="0" algn="l">
              <a:spcBef>
                <a:spcPts val="0"/>
              </a:spcBef>
              <a:spcAft>
                <a:spcPts val="0"/>
              </a:spcAft>
              <a:buNone/>
            </a:pPr>
            <a:r>
              <a:t/>
            </a:r>
            <a:endParaRPr sz="1300">
              <a:solidFill>
                <a:schemeClr val="dk2"/>
              </a:solidFill>
              <a:latin typeface="Dosis ExtraLight"/>
              <a:ea typeface="Dosis ExtraLight"/>
              <a:cs typeface="Dosis ExtraLight"/>
              <a:sym typeface="Dosis ExtraLight"/>
            </a:endParaRPr>
          </a:p>
          <a:p>
            <a:pPr indent="0" lvl="0" marL="0" rtl="0" algn="l">
              <a:spcBef>
                <a:spcPts val="0"/>
              </a:spcBef>
              <a:spcAft>
                <a:spcPts val="0"/>
              </a:spcAft>
              <a:buClr>
                <a:schemeClr val="dk1"/>
              </a:buClr>
              <a:buSzPts val="1100"/>
              <a:buFont typeface="Arial"/>
              <a:buNone/>
            </a:pPr>
            <a:r>
              <a:rPr lang="en" sz="1300">
                <a:solidFill>
                  <a:schemeClr val="dk2"/>
                </a:solidFill>
                <a:latin typeface="Dosis ExtraLight"/>
                <a:ea typeface="Dosis ExtraLight"/>
                <a:cs typeface="Dosis ExtraLight"/>
                <a:sym typeface="Dosis ExtraLight"/>
              </a:rPr>
              <a:t>SUPPORT VECTOR MACHINE</a:t>
            </a:r>
            <a:endParaRPr sz="1300">
              <a:solidFill>
                <a:schemeClr val="dk2"/>
              </a:solidFill>
              <a:latin typeface="Dosis ExtraLight"/>
              <a:ea typeface="Dosis ExtraLight"/>
              <a:cs typeface="Dosis ExtraLight"/>
              <a:sym typeface="Dosis ExtraLight"/>
            </a:endParaRPr>
          </a:p>
        </p:txBody>
      </p:sp>
      <p:sp>
        <p:nvSpPr>
          <p:cNvPr id="619" name="Google Shape;619;p52"/>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Models</a:t>
            </a:r>
            <a:endParaRPr/>
          </a:p>
        </p:txBody>
      </p:sp>
      <p:grpSp>
        <p:nvGrpSpPr>
          <p:cNvPr id="620" name="Google Shape;620;p52"/>
          <p:cNvGrpSpPr/>
          <p:nvPr/>
        </p:nvGrpSpPr>
        <p:grpSpPr>
          <a:xfrm>
            <a:off x="5383540" y="708956"/>
            <a:ext cx="1960351" cy="4556987"/>
            <a:chOff x="3030832" y="1999620"/>
            <a:chExt cx="828341" cy="1925705"/>
          </a:xfrm>
        </p:grpSpPr>
        <p:sp>
          <p:nvSpPr>
            <p:cNvPr id="621" name="Google Shape;621;p52"/>
            <p:cNvSpPr/>
            <p:nvPr/>
          </p:nvSpPr>
          <p:spPr>
            <a:xfrm>
              <a:off x="3030832" y="1999620"/>
              <a:ext cx="828341" cy="1925705"/>
            </a:xfrm>
            <a:custGeom>
              <a:rect b="b" l="l" r="r" t="t"/>
              <a:pathLst>
                <a:path extrusionOk="0" h="9234" w="3972">
                  <a:moveTo>
                    <a:pt x="3323" y="1"/>
                  </a:moveTo>
                  <a:cubicBezTo>
                    <a:pt x="3041" y="1"/>
                    <a:pt x="2812" y="229"/>
                    <a:pt x="2812" y="512"/>
                  </a:cubicBezTo>
                  <a:cubicBezTo>
                    <a:pt x="2812" y="720"/>
                    <a:pt x="2936" y="899"/>
                    <a:pt x="3115" y="979"/>
                  </a:cubicBezTo>
                  <a:cubicBezTo>
                    <a:pt x="3097" y="1000"/>
                    <a:pt x="3074" y="1022"/>
                    <a:pt x="3055" y="1042"/>
                  </a:cubicBezTo>
                  <a:cubicBezTo>
                    <a:pt x="3022" y="1074"/>
                    <a:pt x="2972" y="1182"/>
                    <a:pt x="2972" y="1211"/>
                  </a:cubicBezTo>
                  <a:cubicBezTo>
                    <a:pt x="2972" y="1242"/>
                    <a:pt x="2800" y="1433"/>
                    <a:pt x="2749" y="1485"/>
                  </a:cubicBezTo>
                  <a:cubicBezTo>
                    <a:pt x="2698" y="1536"/>
                    <a:pt x="2417" y="1714"/>
                    <a:pt x="2363" y="1768"/>
                  </a:cubicBezTo>
                  <a:cubicBezTo>
                    <a:pt x="2311" y="1820"/>
                    <a:pt x="2254" y="1856"/>
                    <a:pt x="2254" y="1856"/>
                  </a:cubicBezTo>
                  <a:cubicBezTo>
                    <a:pt x="2254" y="1856"/>
                    <a:pt x="2136" y="1800"/>
                    <a:pt x="2037" y="1800"/>
                  </a:cubicBezTo>
                  <a:cubicBezTo>
                    <a:pt x="2020" y="1800"/>
                    <a:pt x="2005" y="1802"/>
                    <a:pt x="1990" y="1805"/>
                  </a:cubicBezTo>
                  <a:cubicBezTo>
                    <a:pt x="1990" y="1805"/>
                    <a:pt x="1855" y="1644"/>
                    <a:pt x="1744" y="1644"/>
                  </a:cubicBezTo>
                  <a:cubicBezTo>
                    <a:pt x="1735" y="1644"/>
                    <a:pt x="1725" y="1646"/>
                    <a:pt x="1716" y="1648"/>
                  </a:cubicBezTo>
                  <a:cubicBezTo>
                    <a:pt x="1716" y="1648"/>
                    <a:pt x="1668" y="1622"/>
                    <a:pt x="1603" y="1622"/>
                  </a:cubicBezTo>
                  <a:cubicBezTo>
                    <a:pt x="1536" y="1622"/>
                    <a:pt x="1466" y="1606"/>
                    <a:pt x="1435" y="1574"/>
                  </a:cubicBezTo>
                  <a:cubicBezTo>
                    <a:pt x="1403" y="1543"/>
                    <a:pt x="1413" y="1543"/>
                    <a:pt x="1413" y="1543"/>
                  </a:cubicBezTo>
                  <a:cubicBezTo>
                    <a:pt x="1413" y="1543"/>
                    <a:pt x="1451" y="1437"/>
                    <a:pt x="1495" y="1437"/>
                  </a:cubicBezTo>
                  <a:cubicBezTo>
                    <a:pt x="1539" y="1437"/>
                    <a:pt x="1622" y="1399"/>
                    <a:pt x="1679" y="1342"/>
                  </a:cubicBezTo>
                  <a:cubicBezTo>
                    <a:pt x="1734" y="1287"/>
                    <a:pt x="1781" y="1169"/>
                    <a:pt x="1839" y="1141"/>
                  </a:cubicBezTo>
                  <a:cubicBezTo>
                    <a:pt x="1896" y="1113"/>
                    <a:pt x="2015" y="1074"/>
                    <a:pt x="2070" y="1049"/>
                  </a:cubicBezTo>
                  <a:cubicBezTo>
                    <a:pt x="2126" y="1023"/>
                    <a:pt x="2137" y="975"/>
                    <a:pt x="2126" y="962"/>
                  </a:cubicBezTo>
                  <a:cubicBezTo>
                    <a:pt x="2117" y="953"/>
                    <a:pt x="2101" y="937"/>
                    <a:pt x="2077" y="937"/>
                  </a:cubicBezTo>
                  <a:cubicBezTo>
                    <a:pt x="2066" y="937"/>
                    <a:pt x="2053" y="940"/>
                    <a:pt x="2038" y="949"/>
                  </a:cubicBezTo>
                  <a:cubicBezTo>
                    <a:pt x="1990" y="978"/>
                    <a:pt x="1830" y="1019"/>
                    <a:pt x="1830" y="1019"/>
                  </a:cubicBezTo>
                  <a:cubicBezTo>
                    <a:pt x="1830" y="1019"/>
                    <a:pt x="2040" y="751"/>
                    <a:pt x="2053" y="716"/>
                  </a:cubicBezTo>
                  <a:cubicBezTo>
                    <a:pt x="2066" y="682"/>
                    <a:pt x="2068" y="650"/>
                    <a:pt x="2050" y="633"/>
                  </a:cubicBezTo>
                  <a:cubicBezTo>
                    <a:pt x="2043" y="626"/>
                    <a:pt x="2030" y="622"/>
                    <a:pt x="2017" y="622"/>
                  </a:cubicBezTo>
                  <a:cubicBezTo>
                    <a:pt x="1997" y="622"/>
                    <a:pt x="1975" y="630"/>
                    <a:pt x="1964" y="649"/>
                  </a:cubicBezTo>
                  <a:cubicBezTo>
                    <a:pt x="1944" y="681"/>
                    <a:pt x="1866" y="794"/>
                    <a:pt x="1814" y="835"/>
                  </a:cubicBezTo>
                  <a:cubicBezTo>
                    <a:pt x="1814" y="835"/>
                    <a:pt x="1954" y="572"/>
                    <a:pt x="1941" y="502"/>
                  </a:cubicBezTo>
                  <a:cubicBezTo>
                    <a:pt x="1928" y="432"/>
                    <a:pt x="1916" y="426"/>
                    <a:pt x="1890" y="420"/>
                  </a:cubicBezTo>
                  <a:cubicBezTo>
                    <a:pt x="1888" y="420"/>
                    <a:pt x="1886" y="420"/>
                    <a:pt x="1884" y="420"/>
                  </a:cubicBezTo>
                  <a:cubicBezTo>
                    <a:pt x="1860" y="420"/>
                    <a:pt x="1837" y="454"/>
                    <a:pt x="1836" y="477"/>
                  </a:cubicBezTo>
                  <a:lnTo>
                    <a:pt x="1836" y="477"/>
                  </a:lnTo>
                  <a:cubicBezTo>
                    <a:pt x="1836" y="470"/>
                    <a:pt x="1836" y="432"/>
                    <a:pt x="1818" y="424"/>
                  </a:cubicBezTo>
                  <a:cubicBezTo>
                    <a:pt x="1815" y="423"/>
                    <a:pt x="1812" y="422"/>
                    <a:pt x="1809" y="422"/>
                  </a:cubicBezTo>
                  <a:cubicBezTo>
                    <a:pt x="1793" y="422"/>
                    <a:pt x="1778" y="444"/>
                    <a:pt x="1773" y="462"/>
                  </a:cubicBezTo>
                  <a:cubicBezTo>
                    <a:pt x="1767" y="486"/>
                    <a:pt x="1711" y="598"/>
                    <a:pt x="1663" y="675"/>
                  </a:cubicBezTo>
                  <a:cubicBezTo>
                    <a:pt x="1614" y="752"/>
                    <a:pt x="1491" y="907"/>
                    <a:pt x="1472" y="950"/>
                  </a:cubicBezTo>
                  <a:cubicBezTo>
                    <a:pt x="1453" y="994"/>
                    <a:pt x="1360" y="1170"/>
                    <a:pt x="1323" y="1207"/>
                  </a:cubicBezTo>
                  <a:cubicBezTo>
                    <a:pt x="1285" y="1245"/>
                    <a:pt x="1244" y="1288"/>
                    <a:pt x="1244" y="1288"/>
                  </a:cubicBezTo>
                  <a:cubicBezTo>
                    <a:pt x="1244" y="1288"/>
                    <a:pt x="1262" y="1153"/>
                    <a:pt x="1244" y="1111"/>
                  </a:cubicBezTo>
                  <a:cubicBezTo>
                    <a:pt x="1228" y="1070"/>
                    <a:pt x="1211" y="996"/>
                    <a:pt x="1211" y="958"/>
                  </a:cubicBezTo>
                  <a:cubicBezTo>
                    <a:pt x="1211" y="921"/>
                    <a:pt x="1176" y="861"/>
                    <a:pt x="1154" y="841"/>
                  </a:cubicBezTo>
                  <a:cubicBezTo>
                    <a:pt x="1134" y="819"/>
                    <a:pt x="1059" y="706"/>
                    <a:pt x="968" y="698"/>
                  </a:cubicBezTo>
                  <a:cubicBezTo>
                    <a:pt x="957" y="697"/>
                    <a:pt x="945" y="697"/>
                    <a:pt x="931" y="697"/>
                  </a:cubicBezTo>
                  <a:cubicBezTo>
                    <a:pt x="828" y="697"/>
                    <a:pt x="652" y="728"/>
                    <a:pt x="577" y="888"/>
                  </a:cubicBezTo>
                  <a:cubicBezTo>
                    <a:pt x="494" y="1068"/>
                    <a:pt x="484" y="1169"/>
                    <a:pt x="529" y="1255"/>
                  </a:cubicBezTo>
                  <a:cubicBezTo>
                    <a:pt x="564" y="1324"/>
                    <a:pt x="599" y="1342"/>
                    <a:pt x="616" y="1342"/>
                  </a:cubicBezTo>
                  <a:cubicBezTo>
                    <a:pt x="621" y="1342"/>
                    <a:pt x="624" y="1341"/>
                    <a:pt x="625" y="1339"/>
                  </a:cubicBezTo>
                  <a:cubicBezTo>
                    <a:pt x="625" y="1339"/>
                    <a:pt x="668" y="1366"/>
                    <a:pt x="649" y="1408"/>
                  </a:cubicBezTo>
                  <a:lnTo>
                    <a:pt x="624" y="1449"/>
                  </a:lnTo>
                  <a:lnTo>
                    <a:pt x="598" y="1435"/>
                  </a:lnTo>
                  <a:cubicBezTo>
                    <a:pt x="598" y="1435"/>
                    <a:pt x="414" y="1450"/>
                    <a:pt x="414" y="1476"/>
                  </a:cubicBezTo>
                  <a:cubicBezTo>
                    <a:pt x="414" y="1501"/>
                    <a:pt x="417" y="1559"/>
                    <a:pt x="417" y="1559"/>
                  </a:cubicBezTo>
                  <a:cubicBezTo>
                    <a:pt x="417" y="1559"/>
                    <a:pt x="371" y="1550"/>
                    <a:pt x="318" y="1550"/>
                  </a:cubicBezTo>
                  <a:cubicBezTo>
                    <a:pt x="275" y="1550"/>
                    <a:pt x="229" y="1556"/>
                    <a:pt x="199" y="1578"/>
                  </a:cubicBezTo>
                  <a:cubicBezTo>
                    <a:pt x="132" y="1628"/>
                    <a:pt x="0" y="1760"/>
                    <a:pt x="54" y="1928"/>
                  </a:cubicBezTo>
                  <a:cubicBezTo>
                    <a:pt x="110" y="2097"/>
                    <a:pt x="70" y="2197"/>
                    <a:pt x="159" y="2241"/>
                  </a:cubicBezTo>
                  <a:cubicBezTo>
                    <a:pt x="159" y="2241"/>
                    <a:pt x="161" y="2518"/>
                    <a:pt x="204" y="2561"/>
                  </a:cubicBezTo>
                  <a:cubicBezTo>
                    <a:pt x="248" y="2605"/>
                    <a:pt x="132" y="2961"/>
                    <a:pt x="213" y="3131"/>
                  </a:cubicBezTo>
                  <a:cubicBezTo>
                    <a:pt x="296" y="3300"/>
                    <a:pt x="276" y="3435"/>
                    <a:pt x="365" y="3524"/>
                  </a:cubicBezTo>
                  <a:cubicBezTo>
                    <a:pt x="455" y="3615"/>
                    <a:pt x="640" y="3773"/>
                    <a:pt x="640" y="3773"/>
                  </a:cubicBezTo>
                  <a:cubicBezTo>
                    <a:pt x="640" y="3773"/>
                    <a:pt x="659" y="4277"/>
                    <a:pt x="659" y="4350"/>
                  </a:cubicBezTo>
                  <a:cubicBezTo>
                    <a:pt x="659" y="4425"/>
                    <a:pt x="802" y="4604"/>
                    <a:pt x="802" y="4704"/>
                  </a:cubicBezTo>
                  <a:cubicBezTo>
                    <a:pt x="802" y="4805"/>
                    <a:pt x="770" y="4828"/>
                    <a:pt x="806" y="4956"/>
                  </a:cubicBezTo>
                  <a:cubicBezTo>
                    <a:pt x="842" y="5084"/>
                    <a:pt x="893" y="5200"/>
                    <a:pt x="893" y="5255"/>
                  </a:cubicBezTo>
                  <a:cubicBezTo>
                    <a:pt x="893" y="5310"/>
                    <a:pt x="831" y="5386"/>
                    <a:pt x="893" y="5447"/>
                  </a:cubicBezTo>
                  <a:cubicBezTo>
                    <a:pt x="955" y="5510"/>
                    <a:pt x="979" y="5558"/>
                    <a:pt x="979" y="5641"/>
                  </a:cubicBezTo>
                  <a:cubicBezTo>
                    <a:pt x="979" y="5722"/>
                    <a:pt x="1081" y="5722"/>
                    <a:pt x="1081" y="5722"/>
                  </a:cubicBezTo>
                  <a:cubicBezTo>
                    <a:pt x="1081" y="5722"/>
                    <a:pt x="1099" y="6044"/>
                    <a:pt x="1141" y="6141"/>
                  </a:cubicBezTo>
                  <a:cubicBezTo>
                    <a:pt x="1182" y="6237"/>
                    <a:pt x="1169" y="6375"/>
                    <a:pt x="1201" y="6503"/>
                  </a:cubicBezTo>
                  <a:cubicBezTo>
                    <a:pt x="1233" y="6631"/>
                    <a:pt x="1429" y="7141"/>
                    <a:pt x="1472" y="7246"/>
                  </a:cubicBezTo>
                  <a:cubicBezTo>
                    <a:pt x="1513" y="7351"/>
                    <a:pt x="1645" y="7654"/>
                    <a:pt x="1645" y="7724"/>
                  </a:cubicBezTo>
                  <a:cubicBezTo>
                    <a:pt x="1645" y="7792"/>
                    <a:pt x="1626" y="7816"/>
                    <a:pt x="1626" y="7874"/>
                  </a:cubicBezTo>
                  <a:lnTo>
                    <a:pt x="1626" y="8187"/>
                  </a:lnTo>
                  <a:cubicBezTo>
                    <a:pt x="1626" y="8228"/>
                    <a:pt x="1773" y="8435"/>
                    <a:pt x="1801" y="8535"/>
                  </a:cubicBezTo>
                  <a:cubicBezTo>
                    <a:pt x="1829" y="8636"/>
                    <a:pt x="1794" y="8815"/>
                    <a:pt x="1872" y="8967"/>
                  </a:cubicBezTo>
                  <a:cubicBezTo>
                    <a:pt x="1942" y="9103"/>
                    <a:pt x="2069" y="9233"/>
                    <a:pt x="2150" y="9233"/>
                  </a:cubicBezTo>
                  <a:cubicBezTo>
                    <a:pt x="2158" y="9233"/>
                    <a:pt x="2166" y="9232"/>
                    <a:pt x="2174" y="9229"/>
                  </a:cubicBezTo>
                  <a:cubicBezTo>
                    <a:pt x="2253" y="9197"/>
                    <a:pt x="2366" y="9054"/>
                    <a:pt x="2366" y="8902"/>
                  </a:cubicBezTo>
                  <a:cubicBezTo>
                    <a:pt x="2366" y="8751"/>
                    <a:pt x="2255" y="8636"/>
                    <a:pt x="2255" y="8522"/>
                  </a:cubicBezTo>
                  <a:cubicBezTo>
                    <a:pt x="2255" y="8407"/>
                    <a:pt x="2322" y="8152"/>
                    <a:pt x="2255" y="8085"/>
                  </a:cubicBezTo>
                  <a:cubicBezTo>
                    <a:pt x="2190" y="8020"/>
                    <a:pt x="2167" y="7841"/>
                    <a:pt x="2108" y="7784"/>
                  </a:cubicBezTo>
                  <a:cubicBezTo>
                    <a:pt x="2051" y="7725"/>
                    <a:pt x="1990" y="7725"/>
                    <a:pt x="1990" y="7725"/>
                  </a:cubicBezTo>
                  <a:cubicBezTo>
                    <a:pt x="1990" y="7725"/>
                    <a:pt x="1852" y="7306"/>
                    <a:pt x="1852" y="7076"/>
                  </a:cubicBezTo>
                  <a:cubicBezTo>
                    <a:pt x="1852" y="6847"/>
                    <a:pt x="1824" y="6471"/>
                    <a:pt x="1747" y="6393"/>
                  </a:cubicBezTo>
                  <a:cubicBezTo>
                    <a:pt x="1668" y="6315"/>
                    <a:pt x="1655" y="6141"/>
                    <a:pt x="1655" y="6012"/>
                  </a:cubicBezTo>
                  <a:cubicBezTo>
                    <a:pt x="1655" y="5884"/>
                    <a:pt x="1636" y="5594"/>
                    <a:pt x="1636" y="5594"/>
                  </a:cubicBezTo>
                  <a:cubicBezTo>
                    <a:pt x="1636" y="5594"/>
                    <a:pt x="1967" y="5259"/>
                    <a:pt x="1967" y="5186"/>
                  </a:cubicBezTo>
                  <a:cubicBezTo>
                    <a:pt x="1967" y="5112"/>
                    <a:pt x="1984" y="4971"/>
                    <a:pt x="1916" y="4902"/>
                  </a:cubicBezTo>
                  <a:cubicBezTo>
                    <a:pt x="1848" y="4832"/>
                    <a:pt x="1747" y="4631"/>
                    <a:pt x="1783" y="4521"/>
                  </a:cubicBezTo>
                  <a:cubicBezTo>
                    <a:pt x="1820" y="4410"/>
                    <a:pt x="2059" y="4154"/>
                    <a:pt x="2059" y="4154"/>
                  </a:cubicBezTo>
                  <a:cubicBezTo>
                    <a:pt x="2059" y="4154"/>
                    <a:pt x="2389" y="4457"/>
                    <a:pt x="2550" y="4561"/>
                  </a:cubicBezTo>
                  <a:cubicBezTo>
                    <a:pt x="2710" y="4668"/>
                    <a:pt x="2968" y="4920"/>
                    <a:pt x="3013" y="4966"/>
                  </a:cubicBezTo>
                  <a:cubicBezTo>
                    <a:pt x="3058" y="5012"/>
                    <a:pt x="3026" y="5131"/>
                    <a:pt x="3068" y="5172"/>
                  </a:cubicBezTo>
                  <a:cubicBezTo>
                    <a:pt x="3109" y="5214"/>
                    <a:pt x="3316" y="5411"/>
                    <a:pt x="3357" y="5513"/>
                  </a:cubicBezTo>
                  <a:cubicBezTo>
                    <a:pt x="3395" y="5603"/>
                    <a:pt x="3583" y="5700"/>
                    <a:pt x="3701" y="5700"/>
                  </a:cubicBezTo>
                  <a:cubicBezTo>
                    <a:pt x="3714" y="5700"/>
                    <a:pt x="3727" y="5699"/>
                    <a:pt x="3738" y="5696"/>
                  </a:cubicBezTo>
                  <a:cubicBezTo>
                    <a:pt x="3848" y="5669"/>
                    <a:pt x="3931" y="5549"/>
                    <a:pt x="3931" y="5470"/>
                  </a:cubicBezTo>
                  <a:cubicBezTo>
                    <a:pt x="3931" y="5392"/>
                    <a:pt x="3971" y="5236"/>
                    <a:pt x="3820" y="5130"/>
                  </a:cubicBezTo>
                  <a:cubicBezTo>
                    <a:pt x="3668" y="5025"/>
                    <a:pt x="3435" y="4822"/>
                    <a:pt x="3435" y="4822"/>
                  </a:cubicBezTo>
                  <a:lnTo>
                    <a:pt x="3301" y="4765"/>
                  </a:lnTo>
                  <a:lnTo>
                    <a:pt x="3196" y="4649"/>
                  </a:lnTo>
                  <a:lnTo>
                    <a:pt x="3173" y="4649"/>
                  </a:lnTo>
                  <a:cubicBezTo>
                    <a:pt x="3173" y="4649"/>
                    <a:pt x="2738" y="4076"/>
                    <a:pt x="2641" y="3935"/>
                  </a:cubicBezTo>
                  <a:cubicBezTo>
                    <a:pt x="2545" y="3792"/>
                    <a:pt x="2334" y="3634"/>
                    <a:pt x="2234" y="3578"/>
                  </a:cubicBezTo>
                  <a:cubicBezTo>
                    <a:pt x="2132" y="3523"/>
                    <a:pt x="2158" y="3497"/>
                    <a:pt x="2158" y="3497"/>
                  </a:cubicBezTo>
                  <a:cubicBezTo>
                    <a:pt x="2158" y="3497"/>
                    <a:pt x="2183" y="3038"/>
                    <a:pt x="2059" y="2952"/>
                  </a:cubicBezTo>
                  <a:cubicBezTo>
                    <a:pt x="1935" y="2864"/>
                    <a:pt x="2086" y="2864"/>
                    <a:pt x="2011" y="2789"/>
                  </a:cubicBezTo>
                  <a:cubicBezTo>
                    <a:pt x="1935" y="2713"/>
                    <a:pt x="1990" y="2643"/>
                    <a:pt x="1990" y="2570"/>
                  </a:cubicBezTo>
                  <a:cubicBezTo>
                    <a:pt x="1990" y="2497"/>
                    <a:pt x="2018" y="2368"/>
                    <a:pt x="2018" y="2368"/>
                  </a:cubicBezTo>
                  <a:cubicBezTo>
                    <a:pt x="2018" y="2368"/>
                    <a:pt x="2155" y="2323"/>
                    <a:pt x="2353" y="2248"/>
                  </a:cubicBezTo>
                  <a:cubicBezTo>
                    <a:pt x="2550" y="2175"/>
                    <a:pt x="2733" y="2028"/>
                    <a:pt x="2829" y="1886"/>
                  </a:cubicBezTo>
                  <a:cubicBezTo>
                    <a:pt x="2926" y="1744"/>
                    <a:pt x="3096" y="1497"/>
                    <a:pt x="3201" y="1390"/>
                  </a:cubicBezTo>
                  <a:cubicBezTo>
                    <a:pt x="3307" y="1285"/>
                    <a:pt x="3453" y="1192"/>
                    <a:pt x="3514" y="1131"/>
                  </a:cubicBezTo>
                  <a:cubicBezTo>
                    <a:pt x="3574" y="1070"/>
                    <a:pt x="3767" y="931"/>
                    <a:pt x="3794" y="832"/>
                  </a:cubicBezTo>
                  <a:cubicBezTo>
                    <a:pt x="3813" y="757"/>
                    <a:pt x="3818" y="703"/>
                    <a:pt x="3805" y="682"/>
                  </a:cubicBezTo>
                  <a:cubicBezTo>
                    <a:pt x="3824" y="628"/>
                    <a:pt x="3834" y="572"/>
                    <a:pt x="3834" y="512"/>
                  </a:cubicBezTo>
                  <a:cubicBezTo>
                    <a:pt x="3834" y="229"/>
                    <a:pt x="3606" y="1"/>
                    <a:pt x="3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2"/>
            <p:cNvSpPr/>
            <p:nvPr/>
          </p:nvSpPr>
          <p:spPr>
            <a:xfrm>
              <a:off x="3599450" y="1999625"/>
              <a:ext cx="213600" cy="213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53"/>
          <p:cNvSpPr/>
          <p:nvPr/>
        </p:nvSpPr>
        <p:spPr>
          <a:xfrm>
            <a:off x="6196400" y="1150962"/>
            <a:ext cx="1621398" cy="3450227"/>
          </a:xfrm>
          <a:custGeom>
            <a:rect b="b" l="l" r="r" t="t"/>
            <a:pathLst>
              <a:path extrusionOk="0" h="8601" w="4042">
                <a:moveTo>
                  <a:pt x="1338" y="2536"/>
                </a:moveTo>
                <a:cubicBezTo>
                  <a:pt x="1340" y="2566"/>
                  <a:pt x="1472" y="2688"/>
                  <a:pt x="1482" y="2698"/>
                </a:cubicBezTo>
                <a:cubicBezTo>
                  <a:pt x="1494" y="2710"/>
                  <a:pt x="1507" y="2742"/>
                  <a:pt x="1504" y="2796"/>
                </a:cubicBezTo>
                <a:cubicBezTo>
                  <a:pt x="1501" y="2850"/>
                  <a:pt x="1542" y="2957"/>
                  <a:pt x="1574" y="2990"/>
                </a:cubicBezTo>
                <a:cubicBezTo>
                  <a:pt x="1608" y="3023"/>
                  <a:pt x="1610" y="3151"/>
                  <a:pt x="1608" y="3185"/>
                </a:cubicBezTo>
                <a:cubicBezTo>
                  <a:pt x="1605" y="3217"/>
                  <a:pt x="1529" y="3230"/>
                  <a:pt x="1481" y="3249"/>
                </a:cubicBezTo>
                <a:cubicBezTo>
                  <a:pt x="1433" y="3268"/>
                  <a:pt x="1345" y="3341"/>
                  <a:pt x="1305" y="3362"/>
                </a:cubicBezTo>
                <a:cubicBezTo>
                  <a:pt x="1265" y="3383"/>
                  <a:pt x="1181" y="3389"/>
                  <a:pt x="1181" y="3389"/>
                </a:cubicBezTo>
                <a:cubicBezTo>
                  <a:pt x="1181" y="3389"/>
                  <a:pt x="1168" y="3335"/>
                  <a:pt x="1160" y="3262"/>
                </a:cubicBezTo>
                <a:cubicBezTo>
                  <a:pt x="1152" y="3189"/>
                  <a:pt x="1047" y="3024"/>
                  <a:pt x="1069" y="3024"/>
                </a:cubicBezTo>
                <a:cubicBezTo>
                  <a:pt x="1089" y="3024"/>
                  <a:pt x="1092" y="2920"/>
                  <a:pt x="1101" y="2879"/>
                </a:cubicBezTo>
                <a:cubicBezTo>
                  <a:pt x="1108" y="2838"/>
                  <a:pt x="1153" y="2758"/>
                  <a:pt x="1198" y="2720"/>
                </a:cubicBezTo>
                <a:cubicBezTo>
                  <a:pt x="1240" y="2682"/>
                  <a:pt x="1338" y="2536"/>
                  <a:pt x="1338" y="2536"/>
                </a:cubicBezTo>
                <a:close/>
                <a:moveTo>
                  <a:pt x="978" y="1"/>
                </a:moveTo>
                <a:cubicBezTo>
                  <a:pt x="943" y="1"/>
                  <a:pt x="902" y="5"/>
                  <a:pt x="853" y="14"/>
                </a:cubicBezTo>
                <a:cubicBezTo>
                  <a:pt x="608" y="57"/>
                  <a:pt x="314" y="322"/>
                  <a:pt x="305" y="475"/>
                </a:cubicBezTo>
                <a:cubicBezTo>
                  <a:pt x="298" y="630"/>
                  <a:pt x="346" y="653"/>
                  <a:pt x="343" y="679"/>
                </a:cubicBezTo>
                <a:cubicBezTo>
                  <a:pt x="340" y="707"/>
                  <a:pt x="330" y="841"/>
                  <a:pt x="359" y="874"/>
                </a:cubicBezTo>
                <a:cubicBezTo>
                  <a:pt x="388" y="906"/>
                  <a:pt x="394" y="944"/>
                  <a:pt x="394" y="971"/>
                </a:cubicBezTo>
                <a:cubicBezTo>
                  <a:pt x="394" y="998"/>
                  <a:pt x="416" y="1113"/>
                  <a:pt x="442" y="1148"/>
                </a:cubicBezTo>
                <a:cubicBezTo>
                  <a:pt x="470" y="1185"/>
                  <a:pt x="540" y="1345"/>
                  <a:pt x="578" y="1408"/>
                </a:cubicBezTo>
                <a:cubicBezTo>
                  <a:pt x="616" y="1470"/>
                  <a:pt x="646" y="1524"/>
                  <a:pt x="653" y="1543"/>
                </a:cubicBezTo>
                <a:cubicBezTo>
                  <a:pt x="661" y="1562"/>
                  <a:pt x="694" y="1607"/>
                  <a:pt x="758" y="1610"/>
                </a:cubicBezTo>
                <a:cubicBezTo>
                  <a:pt x="771" y="1611"/>
                  <a:pt x="782" y="1611"/>
                  <a:pt x="792" y="1611"/>
                </a:cubicBezTo>
                <a:cubicBezTo>
                  <a:pt x="836" y="1611"/>
                  <a:pt x="862" y="1607"/>
                  <a:pt x="879" y="1604"/>
                </a:cubicBezTo>
                <a:cubicBezTo>
                  <a:pt x="880" y="1604"/>
                  <a:pt x="881" y="1604"/>
                  <a:pt x="882" y="1604"/>
                </a:cubicBezTo>
                <a:cubicBezTo>
                  <a:pt x="904" y="1604"/>
                  <a:pt x="937" y="1633"/>
                  <a:pt x="952" y="1664"/>
                </a:cubicBezTo>
                <a:cubicBezTo>
                  <a:pt x="968" y="1696"/>
                  <a:pt x="1006" y="1737"/>
                  <a:pt x="1018" y="1796"/>
                </a:cubicBezTo>
                <a:cubicBezTo>
                  <a:pt x="1028" y="1855"/>
                  <a:pt x="1037" y="1974"/>
                  <a:pt x="1069" y="2041"/>
                </a:cubicBezTo>
                <a:cubicBezTo>
                  <a:pt x="1101" y="2108"/>
                  <a:pt x="1146" y="2172"/>
                  <a:pt x="1138" y="2210"/>
                </a:cubicBezTo>
                <a:cubicBezTo>
                  <a:pt x="1130" y="2248"/>
                  <a:pt x="1006" y="2453"/>
                  <a:pt x="965" y="2516"/>
                </a:cubicBezTo>
                <a:cubicBezTo>
                  <a:pt x="926" y="2577"/>
                  <a:pt x="857" y="2675"/>
                  <a:pt x="853" y="2698"/>
                </a:cubicBezTo>
                <a:cubicBezTo>
                  <a:pt x="847" y="2723"/>
                  <a:pt x="782" y="2739"/>
                  <a:pt x="768" y="2739"/>
                </a:cubicBezTo>
                <a:cubicBezTo>
                  <a:pt x="755" y="2739"/>
                  <a:pt x="691" y="2771"/>
                  <a:pt x="661" y="2771"/>
                </a:cubicBezTo>
                <a:cubicBezTo>
                  <a:pt x="632" y="2771"/>
                  <a:pt x="429" y="2823"/>
                  <a:pt x="413" y="2850"/>
                </a:cubicBezTo>
                <a:cubicBezTo>
                  <a:pt x="397" y="2876"/>
                  <a:pt x="362" y="2895"/>
                  <a:pt x="355" y="2895"/>
                </a:cubicBezTo>
                <a:cubicBezTo>
                  <a:pt x="352" y="2895"/>
                  <a:pt x="346" y="2894"/>
                  <a:pt x="340" y="2894"/>
                </a:cubicBezTo>
                <a:cubicBezTo>
                  <a:pt x="330" y="2894"/>
                  <a:pt x="318" y="2896"/>
                  <a:pt x="318" y="2906"/>
                </a:cubicBezTo>
                <a:cubicBezTo>
                  <a:pt x="318" y="2923"/>
                  <a:pt x="299" y="2947"/>
                  <a:pt x="299" y="2947"/>
                </a:cubicBezTo>
                <a:cubicBezTo>
                  <a:pt x="299" y="2947"/>
                  <a:pt x="33" y="3097"/>
                  <a:pt x="17" y="3364"/>
                </a:cubicBezTo>
                <a:cubicBezTo>
                  <a:pt x="1" y="3632"/>
                  <a:pt x="106" y="3855"/>
                  <a:pt x="298" y="3960"/>
                </a:cubicBezTo>
                <a:cubicBezTo>
                  <a:pt x="399" y="4015"/>
                  <a:pt x="526" y="4057"/>
                  <a:pt x="648" y="4057"/>
                </a:cubicBezTo>
                <a:cubicBezTo>
                  <a:pt x="755" y="4057"/>
                  <a:pt x="859" y="4025"/>
                  <a:pt x="939" y="3941"/>
                </a:cubicBezTo>
                <a:cubicBezTo>
                  <a:pt x="1108" y="3763"/>
                  <a:pt x="1106" y="3731"/>
                  <a:pt x="1133" y="3719"/>
                </a:cubicBezTo>
                <a:cubicBezTo>
                  <a:pt x="1140" y="3717"/>
                  <a:pt x="1151" y="3716"/>
                  <a:pt x="1166" y="3716"/>
                </a:cubicBezTo>
                <a:cubicBezTo>
                  <a:pt x="1206" y="3716"/>
                  <a:pt x="1267" y="3725"/>
                  <a:pt x="1303" y="3731"/>
                </a:cubicBezTo>
                <a:cubicBezTo>
                  <a:pt x="1335" y="3736"/>
                  <a:pt x="1447" y="3745"/>
                  <a:pt x="1533" y="3745"/>
                </a:cubicBezTo>
                <a:cubicBezTo>
                  <a:pt x="1575" y="3745"/>
                  <a:pt x="1610" y="3743"/>
                  <a:pt x="1626" y="3737"/>
                </a:cubicBezTo>
                <a:cubicBezTo>
                  <a:pt x="1645" y="3730"/>
                  <a:pt x="1656" y="3726"/>
                  <a:pt x="1663" y="3726"/>
                </a:cubicBezTo>
                <a:cubicBezTo>
                  <a:pt x="1674" y="3726"/>
                  <a:pt x="1673" y="3736"/>
                  <a:pt x="1672" y="3757"/>
                </a:cubicBezTo>
                <a:cubicBezTo>
                  <a:pt x="1669" y="3792"/>
                  <a:pt x="1672" y="3804"/>
                  <a:pt x="1686" y="3804"/>
                </a:cubicBezTo>
                <a:cubicBezTo>
                  <a:pt x="1698" y="3804"/>
                  <a:pt x="1710" y="3810"/>
                  <a:pt x="1710" y="3810"/>
                </a:cubicBezTo>
                <a:cubicBezTo>
                  <a:pt x="1710" y="3810"/>
                  <a:pt x="1466" y="3992"/>
                  <a:pt x="1376" y="4197"/>
                </a:cubicBezTo>
                <a:cubicBezTo>
                  <a:pt x="1284" y="4403"/>
                  <a:pt x="1187" y="4574"/>
                  <a:pt x="1173" y="4599"/>
                </a:cubicBezTo>
                <a:cubicBezTo>
                  <a:pt x="1160" y="4622"/>
                  <a:pt x="1130" y="4729"/>
                  <a:pt x="1108" y="4765"/>
                </a:cubicBezTo>
                <a:cubicBezTo>
                  <a:pt x="1088" y="4803"/>
                  <a:pt x="955" y="4982"/>
                  <a:pt x="975" y="5065"/>
                </a:cubicBezTo>
                <a:cubicBezTo>
                  <a:pt x="997" y="5148"/>
                  <a:pt x="1088" y="5349"/>
                  <a:pt x="1122" y="5396"/>
                </a:cubicBezTo>
                <a:cubicBezTo>
                  <a:pt x="1157" y="5443"/>
                  <a:pt x="1187" y="5536"/>
                  <a:pt x="1210" y="5569"/>
                </a:cubicBezTo>
                <a:cubicBezTo>
                  <a:pt x="1236" y="5601"/>
                  <a:pt x="1407" y="5909"/>
                  <a:pt x="1443" y="5960"/>
                </a:cubicBezTo>
                <a:cubicBezTo>
                  <a:pt x="1478" y="6011"/>
                  <a:pt x="1465" y="6024"/>
                  <a:pt x="1478" y="6051"/>
                </a:cubicBezTo>
                <a:cubicBezTo>
                  <a:pt x="1491" y="6078"/>
                  <a:pt x="1535" y="6116"/>
                  <a:pt x="1555" y="6129"/>
                </a:cubicBezTo>
                <a:cubicBezTo>
                  <a:pt x="1577" y="6143"/>
                  <a:pt x="1602" y="6167"/>
                  <a:pt x="1605" y="6183"/>
                </a:cubicBezTo>
                <a:cubicBezTo>
                  <a:pt x="1608" y="6200"/>
                  <a:pt x="1715" y="6362"/>
                  <a:pt x="1726" y="6410"/>
                </a:cubicBezTo>
                <a:cubicBezTo>
                  <a:pt x="1736" y="6458"/>
                  <a:pt x="1779" y="6547"/>
                  <a:pt x="1782" y="6556"/>
                </a:cubicBezTo>
                <a:cubicBezTo>
                  <a:pt x="1785" y="6563"/>
                  <a:pt x="1809" y="6620"/>
                  <a:pt x="1817" y="6633"/>
                </a:cubicBezTo>
                <a:cubicBezTo>
                  <a:pt x="1826" y="6646"/>
                  <a:pt x="1798" y="6730"/>
                  <a:pt x="1777" y="6741"/>
                </a:cubicBezTo>
                <a:cubicBezTo>
                  <a:pt x="1755" y="6752"/>
                  <a:pt x="1418" y="6905"/>
                  <a:pt x="1370" y="6959"/>
                </a:cubicBezTo>
                <a:cubicBezTo>
                  <a:pt x="1322" y="7013"/>
                  <a:pt x="1198" y="7083"/>
                  <a:pt x="1168" y="7111"/>
                </a:cubicBezTo>
                <a:cubicBezTo>
                  <a:pt x="1138" y="7137"/>
                  <a:pt x="1066" y="7215"/>
                  <a:pt x="1108" y="7277"/>
                </a:cubicBezTo>
                <a:cubicBezTo>
                  <a:pt x="1144" y="7328"/>
                  <a:pt x="1327" y="7382"/>
                  <a:pt x="1452" y="7382"/>
                </a:cubicBezTo>
                <a:cubicBezTo>
                  <a:pt x="1479" y="7382"/>
                  <a:pt x="1504" y="7380"/>
                  <a:pt x="1523" y="7374"/>
                </a:cubicBezTo>
                <a:cubicBezTo>
                  <a:pt x="1634" y="7342"/>
                  <a:pt x="1747" y="7277"/>
                  <a:pt x="1791" y="7247"/>
                </a:cubicBezTo>
                <a:cubicBezTo>
                  <a:pt x="1833" y="7218"/>
                  <a:pt x="1944" y="7172"/>
                  <a:pt x="2001" y="7169"/>
                </a:cubicBezTo>
                <a:cubicBezTo>
                  <a:pt x="2058" y="7167"/>
                  <a:pt x="2416" y="7108"/>
                  <a:pt x="2435" y="7038"/>
                </a:cubicBezTo>
                <a:cubicBezTo>
                  <a:pt x="2454" y="6968"/>
                  <a:pt x="2423" y="6784"/>
                  <a:pt x="2420" y="6755"/>
                </a:cubicBezTo>
                <a:cubicBezTo>
                  <a:pt x="2419" y="6724"/>
                  <a:pt x="2410" y="6717"/>
                  <a:pt x="2410" y="6717"/>
                </a:cubicBezTo>
                <a:cubicBezTo>
                  <a:pt x="2410" y="6717"/>
                  <a:pt x="2364" y="6633"/>
                  <a:pt x="2346" y="6620"/>
                </a:cubicBezTo>
                <a:cubicBezTo>
                  <a:pt x="2326" y="6606"/>
                  <a:pt x="2302" y="6579"/>
                  <a:pt x="2299" y="6556"/>
                </a:cubicBezTo>
                <a:cubicBezTo>
                  <a:pt x="2298" y="6531"/>
                  <a:pt x="2298" y="6525"/>
                  <a:pt x="2286" y="6525"/>
                </a:cubicBezTo>
                <a:cubicBezTo>
                  <a:pt x="2276" y="6525"/>
                  <a:pt x="2246" y="6378"/>
                  <a:pt x="2219" y="6309"/>
                </a:cubicBezTo>
                <a:cubicBezTo>
                  <a:pt x="2192" y="6242"/>
                  <a:pt x="2103" y="6008"/>
                  <a:pt x="2098" y="5957"/>
                </a:cubicBezTo>
                <a:cubicBezTo>
                  <a:pt x="2093" y="5906"/>
                  <a:pt x="2084" y="5814"/>
                  <a:pt x="2074" y="5808"/>
                </a:cubicBezTo>
                <a:cubicBezTo>
                  <a:pt x="2068" y="5805"/>
                  <a:pt x="2061" y="5805"/>
                  <a:pt x="2055" y="5805"/>
                </a:cubicBezTo>
                <a:cubicBezTo>
                  <a:pt x="2050" y="5805"/>
                  <a:pt x="2046" y="5805"/>
                  <a:pt x="2046" y="5805"/>
                </a:cubicBezTo>
                <a:cubicBezTo>
                  <a:pt x="2046" y="5805"/>
                  <a:pt x="1976" y="5584"/>
                  <a:pt x="1902" y="5466"/>
                </a:cubicBezTo>
                <a:cubicBezTo>
                  <a:pt x="1826" y="5348"/>
                  <a:pt x="1723" y="5212"/>
                  <a:pt x="1702" y="5191"/>
                </a:cubicBezTo>
                <a:cubicBezTo>
                  <a:pt x="1680" y="5170"/>
                  <a:pt x="1710" y="5110"/>
                  <a:pt x="1739" y="5073"/>
                </a:cubicBezTo>
                <a:cubicBezTo>
                  <a:pt x="1769" y="5035"/>
                  <a:pt x="1947" y="4851"/>
                  <a:pt x="2001" y="4819"/>
                </a:cubicBezTo>
                <a:cubicBezTo>
                  <a:pt x="2055" y="4787"/>
                  <a:pt x="2318" y="4612"/>
                  <a:pt x="2397" y="4548"/>
                </a:cubicBezTo>
                <a:cubicBezTo>
                  <a:pt x="2476" y="4483"/>
                  <a:pt x="2629" y="4347"/>
                  <a:pt x="2651" y="4321"/>
                </a:cubicBezTo>
                <a:cubicBezTo>
                  <a:pt x="2657" y="4312"/>
                  <a:pt x="2662" y="4309"/>
                  <a:pt x="2666" y="4309"/>
                </a:cubicBezTo>
                <a:cubicBezTo>
                  <a:pt x="2674" y="4309"/>
                  <a:pt x="2677" y="4324"/>
                  <a:pt x="2688" y="4324"/>
                </a:cubicBezTo>
                <a:cubicBezTo>
                  <a:pt x="2704" y="4324"/>
                  <a:pt x="2683" y="4467"/>
                  <a:pt x="2683" y="4555"/>
                </a:cubicBezTo>
                <a:cubicBezTo>
                  <a:pt x="2683" y="4644"/>
                  <a:pt x="2639" y="4971"/>
                  <a:pt x="2620" y="5029"/>
                </a:cubicBezTo>
                <a:cubicBezTo>
                  <a:pt x="2601" y="5089"/>
                  <a:pt x="2556" y="5319"/>
                  <a:pt x="2578" y="5441"/>
                </a:cubicBezTo>
                <a:cubicBezTo>
                  <a:pt x="2600" y="5565"/>
                  <a:pt x="2658" y="5679"/>
                  <a:pt x="2729" y="5769"/>
                </a:cubicBezTo>
                <a:cubicBezTo>
                  <a:pt x="2798" y="5856"/>
                  <a:pt x="2939" y="6102"/>
                  <a:pt x="2961" y="6159"/>
                </a:cubicBezTo>
                <a:cubicBezTo>
                  <a:pt x="2983" y="6216"/>
                  <a:pt x="3120" y="6484"/>
                  <a:pt x="3179" y="6614"/>
                </a:cubicBezTo>
                <a:cubicBezTo>
                  <a:pt x="3238" y="6743"/>
                  <a:pt x="3265" y="6847"/>
                  <a:pt x="3262" y="6866"/>
                </a:cubicBezTo>
                <a:cubicBezTo>
                  <a:pt x="3259" y="6885"/>
                  <a:pt x="3248" y="6956"/>
                  <a:pt x="3259" y="7000"/>
                </a:cubicBezTo>
                <a:cubicBezTo>
                  <a:pt x="3270" y="7044"/>
                  <a:pt x="3310" y="7112"/>
                  <a:pt x="3342" y="7156"/>
                </a:cubicBezTo>
                <a:cubicBezTo>
                  <a:pt x="3376" y="7199"/>
                  <a:pt x="3386" y="7345"/>
                  <a:pt x="3395" y="7396"/>
                </a:cubicBezTo>
                <a:cubicBezTo>
                  <a:pt x="3402" y="7447"/>
                  <a:pt x="3386" y="7527"/>
                  <a:pt x="3405" y="7546"/>
                </a:cubicBezTo>
                <a:cubicBezTo>
                  <a:pt x="3424" y="7565"/>
                  <a:pt x="3424" y="7574"/>
                  <a:pt x="3424" y="7606"/>
                </a:cubicBezTo>
                <a:cubicBezTo>
                  <a:pt x="3424" y="7638"/>
                  <a:pt x="3424" y="7712"/>
                  <a:pt x="3395" y="7824"/>
                </a:cubicBezTo>
                <a:cubicBezTo>
                  <a:pt x="3364" y="7938"/>
                  <a:pt x="3236" y="8237"/>
                  <a:pt x="3216" y="8296"/>
                </a:cubicBezTo>
                <a:cubicBezTo>
                  <a:pt x="3198" y="8356"/>
                  <a:pt x="3163" y="8379"/>
                  <a:pt x="3160" y="8445"/>
                </a:cubicBezTo>
                <a:cubicBezTo>
                  <a:pt x="3157" y="8509"/>
                  <a:pt x="3160" y="8574"/>
                  <a:pt x="3338" y="8595"/>
                </a:cubicBezTo>
                <a:cubicBezTo>
                  <a:pt x="3368" y="8599"/>
                  <a:pt x="3403" y="8601"/>
                  <a:pt x="3440" y="8601"/>
                </a:cubicBezTo>
                <a:cubicBezTo>
                  <a:pt x="3620" y="8601"/>
                  <a:pt x="3853" y="8555"/>
                  <a:pt x="3877" y="8455"/>
                </a:cubicBezTo>
                <a:cubicBezTo>
                  <a:pt x="3906" y="8333"/>
                  <a:pt x="3950" y="8126"/>
                  <a:pt x="3972" y="8056"/>
                </a:cubicBezTo>
                <a:cubicBezTo>
                  <a:pt x="3992" y="7986"/>
                  <a:pt x="4042" y="7833"/>
                  <a:pt x="4039" y="7778"/>
                </a:cubicBezTo>
                <a:cubicBezTo>
                  <a:pt x="4034" y="7725"/>
                  <a:pt x="3985" y="7585"/>
                  <a:pt x="3967" y="7585"/>
                </a:cubicBezTo>
                <a:cubicBezTo>
                  <a:pt x="3951" y="7585"/>
                  <a:pt x="3960" y="7582"/>
                  <a:pt x="3960" y="7582"/>
                </a:cubicBezTo>
                <a:cubicBezTo>
                  <a:pt x="3960" y="7582"/>
                  <a:pt x="3879" y="7424"/>
                  <a:pt x="3874" y="7370"/>
                </a:cubicBezTo>
                <a:cubicBezTo>
                  <a:pt x="3868" y="7316"/>
                  <a:pt x="3809" y="6926"/>
                  <a:pt x="3809" y="6872"/>
                </a:cubicBezTo>
                <a:cubicBezTo>
                  <a:pt x="3809" y="6816"/>
                  <a:pt x="3830" y="6742"/>
                  <a:pt x="3804" y="6726"/>
                </a:cubicBezTo>
                <a:cubicBezTo>
                  <a:pt x="3777" y="6710"/>
                  <a:pt x="3774" y="6679"/>
                  <a:pt x="3774" y="6647"/>
                </a:cubicBezTo>
                <a:cubicBezTo>
                  <a:pt x="3774" y="6615"/>
                  <a:pt x="3758" y="6213"/>
                  <a:pt x="3621" y="5998"/>
                </a:cubicBezTo>
                <a:cubicBezTo>
                  <a:pt x="3482" y="5782"/>
                  <a:pt x="3312" y="5632"/>
                  <a:pt x="3302" y="5585"/>
                </a:cubicBezTo>
                <a:cubicBezTo>
                  <a:pt x="3291" y="5540"/>
                  <a:pt x="3267" y="5332"/>
                  <a:pt x="3319" y="5212"/>
                </a:cubicBezTo>
                <a:cubicBezTo>
                  <a:pt x="3369" y="5094"/>
                  <a:pt x="3472" y="4764"/>
                  <a:pt x="3497" y="4631"/>
                </a:cubicBezTo>
                <a:cubicBezTo>
                  <a:pt x="3520" y="4499"/>
                  <a:pt x="3577" y="4356"/>
                  <a:pt x="3577" y="4356"/>
                </a:cubicBezTo>
                <a:cubicBezTo>
                  <a:pt x="3577" y="4356"/>
                  <a:pt x="3648" y="4327"/>
                  <a:pt x="3648" y="4254"/>
                </a:cubicBezTo>
                <a:cubicBezTo>
                  <a:pt x="3648" y="4181"/>
                  <a:pt x="3618" y="4085"/>
                  <a:pt x="3644" y="4011"/>
                </a:cubicBezTo>
                <a:cubicBezTo>
                  <a:pt x="3672" y="3938"/>
                  <a:pt x="3771" y="3684"/>
                  <a:pt x="3742" y="3598"/>
                </a:cubicBezTo>
                <a:cubicBezTo>
                  <a:pt x="3712" y="3512"/>
                  <a:pt x="3734" y="3258"/>
                  <a:pt x="3659" y="3157"/>
                </a:cubicBezTo>
                <a:cubicBezTo>
                  <a:pt x="3583" y="3057"/>
                  <a:pt x="3497" y="3030"/>
                  <a:pt x="3466" y="2990"/>
                </a:cubicBezTo>
                <a:cubicBezTo>
                  <a:pt x="3437" y="2950"/>
                  <a:pt x="3402" y="2839"/>
                  <a:pt x="3361" y="2826"/>
                </a:cubicBezTo>
                <a:cubicBezTo>
                  <a:pt x="3321" y="2812"/>
                  <a:pt x="3257" y="2672"/>
                  <a:pt x="3222" y="2649"/>
                </a:cubicBezTo>
                <a:cubicBezTo>
                  <a:pt x="3187" y="2622"/>
                  <a:pt x="3181" y="2586"/>
                  <a:pt x="3172" y="2555"/>
                </a:cubicBezTo>
                <a:cubicBezTo>
                  <a:pt x="3165" y="2526"/>
                  <a:pt x="2793" y="1923"/>
                  <a:pt x="2741" y="1861"/>
                </a:cubicBezTo>
                <a:cubicBezTo>
                  <a:pt x="2691" y="1798"/>
                  <a:pt x="2544" y="1613"/>
                  <a:pt x="2525" y="1582"/>
                </a:cubicBezTo>
                <a:cubicBezTo>
                  <a:pt x="2506" y="1553"/>
                  <a:pt x="2473" y="1338"/>
                  <a:pt x="2343" y="1274"/>
                </a:cubicBezTo>
                <a:cubicBezTo>
                  <a:pt x="2214" y="1209"/>
                  <a:pt x="2120" y="1205"/>
                  <a:pt x="1994" y="1154"/>
                </a:cubicBezTo>
                <a:cubicBezTo>
                  <a:pt x="1909" y="1121"/>
                  <a:pt x="1753" y="1105"/>
                  <a:pt x="1740" y="1086"/>
                </a:cubicBezTo>
                <a:cubicBezTo>
                  <a:pt x="1726" y="1067"/>
                  <a:pt x="1561" y="995"/>
                  <a:pt x="1519" y="995"/>
                </a:cubicBezTo>
                <a:cubicBezTo>
                  <a:pt x="1475" y="995"/>
                  <a:pt x="1414" y="960"/>
                  <a:pt x="1398" y="941"/>
                </a:cubicBezTo>
                <a:cubicBezTo>
                  <a:pt x="1380" y="922"/>
                  <a:pt x="1417" y="886"/>
                  <a:pt x="1409" y="826"/>
                </a:cubicBezTo>
                <a:cubicBezTo>
                  <a:pt x="1405" y="767"/>
                  <a:pt x="1402" y="688"/>
                  <a:pt x="1399" y="649"/>
                </a:cubicBezTo>
                <a:cubicBezTo>
                  <a:pt x="1398" y="606"/>
                  <a:pt x="1398" y="282"/>
                  <a:pt x="1268" y="161"/>
                </a:cubicBezTo>
                <a:cubicBezTo>
                  <a:pt x="1165" y="64"/>
                  <a:pt x="1118" y="1"/>
                  <a:pt x="9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3"/>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Code Snippets</a:t>
            </a:r>
            <a:endParaRPr/>
          </a:p>
        </p:txBody>
      </p:sp>
      <p:grpSp>
        <p:nvGrpSpPr>
          <p:cNvPr id="629" name="Google Shape;629;p53"/>
          <p:cNvGrpSpPr/>
          <p:nvPr/>
        </p:nvGrpSpPr>
        <p:grpSpPr>
          <a:xfrm>
            <a:off x="5671888" y="3275632"/>
            <a:ext cx="637386" cy="1320276"/>
            <a:chOff x="1069475" y="1240800"/>
            <a:chExt cx="1621434" cy="3358626"/>
          </a:xfrm>
        </p:grpSpPr>
        <p:sp>
          <p:nvSpPr>
            <p:cNvPr id="630" name="Google Shape;630;p53"/>
            <p:cNvSpPr/>
            <p:nvPr/>
          </p:nvSpPr>
          <p:spPr>
            <a:xfrm>
              <a:off x="1112538" y="1240800"/>
              <a:ext cx="1578371" cy="3358626"/>
            </a:xfrm>
            <a:custGeom>
              <a:rect b="b" l="l" r="r" t="t"/>
              <a:pathLst>
                <a:path extrusionOk="0" h="8601" w="4042">
                  <a:moveTo>
                    <a:pt x="1338" y="2536"/>
                  </a:moveTo>
                  <a:cubicBezTo>
                    <a:pt x="1340" y="2566"/>
                    <a:pt x="1472" y="2688"/>
                    <a:pt x="1482" y="2698"/>
                  </a:cubicBezTo>
                  <a:cubicBezTo>
                    <a:pt x="1494" y="2710"/>
                    <a:pt x="1507" y="2742"/>
                    <a:pt x="1504" y="2796"/>
                  </a:cubicBezTo>
                  <a:cubicBezTo>
                    <a:pt x="1501" y="2850"/>
                    <a:pt x="1542" y="2957"/>
                    <a:pt x="1574" y="2990"/>
                  </a:cubicBezTo>
                  <a:cubicBezTo>
                    <a:pt x="1608" y="3023"/>
                    <a:pt x="1610" y="3151"/>
                    <a:pt x="1608" y="3185"/>
                  </a:cubicBezTo>
                  <a:cubicBezTo>
                    <a:pt x="1605" y="3217"/>
                    <a:pt x="1529" y="3230"/>
                    <a:pt x="1481" y="3249"/>
                  </a:cubicBezTo>
                  <a:cubicBezTo>
                    <a:pt x="1433" y="3268"/>
                    <a:pt x="1345" y="3341"/>
                    <a:pt x="1305" y="3362"/>
                  </a:cubicBezTo>
                  <a:cubicBezTo>
                    <a:pt x="1265" y="3383"/>
                    <a:pt x="1181" y="3389"/>
                    <a:pt x="1181" y="3389"/>
                  </a:cubicBezTo>
                  <a:cubicBezTo>
                    <a:pt x="1181" y="3389"/>
                    <a:pt x="1168" y="3335"/>
                    <a:pt x="1160" y="3262"/>
                  </a:cubicBezTo>
                  <a:cubicBezTo>
                    <a:pt x="1152" y="3189"/>
                    <a:pt x="1047" y="3024"/>
                    <a:pt x="1069" y="3024"/>
                  </a:cubicBezTo>
                  <a:cubicBezTo>
                    <a:pt x="1089" y="3024"/>
                    <a:pt x="1092" y="2920"/>
                    <a:pt x="1101" y="2879"/>
                  </a:cubicBezTo>
                  <a:cubicBezTo>
                    <a:pt x="1108" y="2838"/>
                    <a:pt x="1153" y="2758"/>
                    <a:pt x="1198" y="2720"/>
                  </a:cubicBezTo>
                  <a:cubicBezTo>
                    <a:pt x="1240" y="2682"/>
                    <a:pt x="1338" y="2536"/>
                    <a:pt x="1338" y="2536"/>
                  </a:cubicBezTo>
                  <a:close/>
                  <a:moveTo>
                    <a:pt x="978" y="1"/>
                  </a:moveTo>
                  <a:cubicBezTo>
                    <a:pt x="943" y="1"/>
                    <a:pt x="902" y="5"/>
                    <a:pt x="853" y="14"/>
                  </a:cubicBezTo>
                  <a:cubicBezTo>
                    <a:pt x="608" y="57"/>
                    <a:pt x="314" y="322"/>
                    <a:pt x="305" y="475"/>
                  </a:cubicBezTo>
                  <a:cubicBezTo>
                    <a:pt x="298" y="630"/>
                    <a:pt x="346" y="653"/>
                    <a:pt x="343" y="679"/>
                  </a:cubicBezTo>
                  <a:cubicBezTo>
                    <a:pt x="340" y="707"/>
                    <a:pt x="330" y="841"/>
                    <a:pt x="359" y="874"/>
                  </a:cubicBezTo>
                  <a:cubicBezTo>
                    <a:pt x="388" y="906"/>
                    <a:pt x="394" y="944"/>
                    <a:pt x="394" y="971"/>
                  </a:cubicBezTo>
                  <a:cubicBezTo>
                    <a:pt x="394" y="998"/>
                    <a:pt x="416" y="1113"/>
                    <a:pt x="442" y="1148"/>
                  </a:cubicBezTo>
                  <a:cubicBezTo>
                    <a:pt x="470" y="1185"/>
                    <a:pt x="540" y="1345"/>
                    <a:pt x="578" y="1408"/>
                  </a:cubicBezTo>
                  <a:cubicBezTo>
                    <a:pt x="616" y="1470"/>
                    <a:pt x="646" y="1524"/>
                    <a:pt x="653" y="1543"/>
                  </a:cubicBezTo>
                  <a:cubicBezTo>
                    <a:pt x="661" y="1562"/>
                    <a:pt x="694" y="1607"/>
                    <a:pt x="758" y="1610"/>
                  </a:cubicBezTo>
                  <a:cubicBezTo>
                    <a:pt x="771" y="1611"/>
                    <a:pt x="782" y="1611"/>
                    <a:pt x="792" y="1611"/>
                  </a:cubicBezTo>
                  <a:cubicBezTo>
                    <a:pt x="836" y="1611"/>
                    <a:pt x="862" y="1607"/>
                    <a:pt x="879" y="1604"/>
                  </a:cubicBezTo>
                  <a:cubicBezTo>
                    <a:pt x="880" y="1604"/>
                    <a:pt x="881" y="1604"/>
                    <a:pt x="882" y="1604"/>
                  </a:cubicBezTo>
                  <a:cubicBezTo>
                    <a:pt x="904" y="1604"/>
                    <a:pt x="937" y="1633"/>
                    <a:pt x="952" y="1664"/>
                  </a:cubicBezTo>
                  <a:cubicBezTo>
                    <a:pt x="968" y="1696"/>
                    <a:pt x="1006" y="1737"/>
                    <a:pt x="1018" y="1796"/>
                  </a:cubicBezTo>
                  <a:cubicBezTo>
                    <a:pt x="1028" y="1855"/>
                    <a:pt x="1037" y="1974"/>
                    <a:pt x="1069" y="2041"/>
                  </a:cubicBezTo>
                  <a:cubicBezTo>
                    <a:pt x="1101" y="2108"/>
                    <a:pt x="1146" y="2172"/>
                    <a:pt x="1138" y="2210"/>
                  </a:cubicBezTo>
                  <a:cubicBezTo>
                    <a:pt x="1130" y="2248"/>
                    <a:pt x="1006" y="2453"/>
                    <a:pt x="965" y="2516"/>
                  </a:cubicBezTo>
                  <a:cubicBezTo>
                    <a:pt x="926" y="2577"/>
                    <a:pt x="857" y="2675"/>
                    <a:pt x="853" y="2698"/>
                  </a:cubicBezTo>
                  <a:cubicBezTo>
                    <a:pt x="847" y="2723"/>
                    <a:pt x="782" y="2739"/>
                    <a:pt x="768" y="2739"/>
                  </a:cubicBezTo>
                  <a:cubicBezTo>
                    <a:pt x="755" y="2739"/>
                    <a:pt x="691" y="2771"/>
                    <a:pt x="661" y="2771"/>
                  </a:cubicBezTo>
                  <a:cubicBezTo>
                    <a:pt x="632" y="2771"/>
                    <a:pt x="429" y="2823"/>
                    <a:pt x="413" y="2850"/>
                  </a:cubicBezTo>
                  <a:cubicBezTo>
                    <a:pt x="397" y="2876"/>
                    <a:pt x="362" y="2895"/>
                    <a:pt x="355" y="2895"/>
                  </a:cubicBezTo>
                  <a:cubicBezTo>
                    <a:pt x="352" y="2895"/>
                    <a:pt x="346" y="2894"/>
                    <a:pt x="340" y="2894"/>
                  </a:cubicBezTo>
                  <a:cubicBezTo>
                    <a:pt x="330" y="2894"/>
                    <a:pt x="318" y="2896"/>
                    <a:pt x="318" y="2906"/>
                  </a:cubicBezTo>
                  <a:cubicBezTo>
                    <a:pt x="318" y="2923"/>
                    <a:pt x="299" y="2947"/>
                    <a:pt x="299" y="2947"/>
                  </a:cubicBezTo>
                  <a:cubicBezTo>
                    <a:pt x="299" y="2947"/>
                    <a:pt x="33" y="3097"/>
                    <a:pt x="17" y="3364"/>
                  </a:cubicBezTo>
                  <a:cubicBezTo>
                    <a:pt x="1" y="3632"/>
                    <a:pt x="106" y="3855"/>
                    <a:pt x="298" y="3960"/>
                  </a:cubicBezTo>
                  <a:cubicBezTo>
                    <a:pt x="399" y="4015"/>
                    <a:pt x="526" y="4057"/>
                    <a:pt x="648" y="4057"/>
                  </a:cubicBezTo>
                  <a:cubicBezTo>
                    <a:pt x="755" y="4057"/>
                    <a:pt x="859" y="4025"/>
                    <a:pt x="939" y="3941"/>
                  </a:cubicBezTo>
                  <a:cubicBezTo>
                    <a:pt x="1108" y="3763"/>
                    <a:pt x="1106" y="3731"/>
                    <a:pt x="1133" y="3719"/>
                  </a:cubicBezTo>
                  <a:cubicBezTo>
                    <a:pt x="1140" y="3717"/>
                    <a:pt x="1151" y="3716"/>
                    <a:pt x="1166" y="3716"/>
                  </a:cubicBezTo>
                  <a:cubicBezTo>
                    <a:pt x="1206" y="3716"/>
                    <a:pt x="1267" y="3725"/>
                    <a:pt x="1303" y="3731"/>
                  </a:cubicBezTo>
                  <a:cubicBezTo>
                    <a:pt x="1335" y="3736"/>
                    <a:pt x="1447" y="3745"/>
                    <a:pt x="1533" y="3745"/>
                  </a:cubicBezTo>
                  <a:cubicBezTo>
                    <a:pt x="1575" y="3745"/>
                    <a:pt x="1610" y="3743"/>
                    <a:pt x="1626" y="3737"/>
                  </a:cubicBezTo>
                  <a:cubicBezTo>
                    <a:pt x="1645" y="3730"/>
                    <a:pt x="1656" y="3726"/>
                    <a:pt x="1663" y="3726"/>
                  </a:cubicBezTo>
                  <a:cubicBezTo>
                    <a:pt x="1674" y="3726"/>
                    <a:pt x="1673" y="3736"/>
                    <a:pt x="1672" y="3757"/>
                  </a:cubicBezTo>
                  <a:cubicBezTo>
                    <a:pt x="1669" y="3792"/>
                    <a:pt x="1672" y="3804"/>
                    <a:pt x="1686" y="3804"/>
                  </a:cubicBezTo>
                  <a:cubicBezTo>
                    <a:pt x="1698" y="3804"/>
                    <a:pt x="1710" y="3810"/>
                    <a:pt x="1710" y="3810"/>
                  </a:cubicBezTo>
                  <a:cubicBezTo>
                    <a:pt x="1710" y="3810"/>
                    <a:pt x="1466" y="3992"/>
                    <a:pt x="1376" y="4197"/>
                  </a:cubicBezTo>
                  <a:cubicBezTo>
                    <a:pt x="1284" y="4403"/>
                    <a:pt x="1187" y="4574"/>
                    <a:pt x="1173" y="4599"/>
                  </a:cubicBezTo>
                  <a:cubicBezTo>
                    <a:pt x="1160" y="4622"/>
                    <a:pt x="1130" y="4729"/>
                    <a:pt x="1108" y="4765"/>
                  </a:cubicBezTo>
                  <a:cubicBezTo>
                    <a:pt x="1088" y="4803"/>
                    <a:pt x="955" y="4982"/>
                    <a:pt x="975" y="5065"/>
                  </a:cubicBezTo>
                  <a:cubicBezTo>
                    <a:pt x="997" y="5148"/>
                    <a:pt x="1088" y="5349"/>
                    <a:pt x="1122" y="5396"/>
                  </a:cubicBezTo>
                  <a:cubicBezTo>
                    <a:pt x="1157" y="5443"/>
                    <a:pt x="1187" y="5536"/>
                    <a:pt x="1210" y="5569"/>
                  </a:cubicBezTo>
                  <a:cubicBezTo>
                    <a:pt x="1236" y="5601"/>
                    <a:pt x="1407" y="5909"/>
                    <a:pt x="1443" y="5960"/>
                  </a:cubicBezTo>
                  <a:cubicBezTo>
                    <a:pt x="1478" y="6011"/>
                    <a:pt x="1465" y="6024"/>
                    <a:pt x="1478" y="6051"/>
                  </a:cubicBezTo>
                  <a:cubicBezTo>
                    <a:pt x="1491" y="6078"/>
                    <a:pt x="1535" y="6116"/>
                    <a:pt x="1555" y="6129"/>
                  </a:cubicBezTo>
                  <a:cubicBezTo>
                    <a:pt x="1577" y="6143"/>
                    <a:pt x="1602" y="6167"/>
                    <a:pt x="1605" y="6183"/>
                  </a:cubicBezTo>
                  <a:cubicBezTo>
                    <a:pt x="1608" y="6200"/>
                    <a:pt x="1715" y="6362"/>
                    <a:pt x="1726" y="6410"/>
                  </a:cubicBezTo>
                  <a:cubicBezTo>
                    <a:pt x="1736" y="6458"/>
                    <a:pt x="1779" y="6547"/>
                    <a:pt x="1782" y="6556"/>
                  </a:cubicBezTo>
                  <a:cubicBezTo>
                    <a:pt x="1785" y="6563"/>
                    <a:pt x="1809" y="6620"/>
                    <a:pt x="1817" y="6633"/>
                  </a:cubicBezTo>
                  <a:cubicBezTo>
                    <a:pt x="1826" y="6646"/>
                    <a:pt x="1798" y="6730"/>
                    <a:pt x="1777" y="6741"/>
                  </a:cubicBezTo>
                  <a:cubicBezTo>
                    <a:pt x="1755" y="6752"/>
                    <a:pt x="1418" y="6905"/>
                    <a:pt x="1370" y="6959"/>
                  </a:cubicBezTo>
                  <a:cubicBezTo>
                    <a:pt x="1322" y="7013"/>
                    <a:pt x="1198" y="7083"/>
                    <a:pt x="1168" y="7111"/>
                  </a:cubicBezTo>
                  <a:cubicBezTo>
                    <a:pt x="1138" y="7137"/>
                    <a:pt x="1066" y="7215"/>
                    <a:pt x="1108" y="7277"/>
                  </a:cubicBezTo>
                  <a:cubicBezTo>
                    <a:pt x="1144" y="7328"/>
                    <a:pt x="1327" y="7382"/>
                    <a:pt x="1452" y="7382"/>
                  </a:cubicBezTo>
                  <a:cubicBezTo>
                    <a:pt x="1479" y="7382"/>
                    <a:pt x="1504" y="7380"/>
                    <a:pt x="1523" y="7374"/>
                  </a:cubicBezTo>
                  <a:cubicBezTo>
                    <a:pt x="1634" y="7342"/>
                    <a:pt x="1747" y="7277"/>
                    <a:pt x="1791" y="7247"/>
                  </a:cubicBezTo>
                  <a:cubicBezTo>
                    <a:pt x="1833" y="7218"/>
                    <a:pt x="1944" y="7172"/>
                    <a:pt x="2001" y="7169"/>
                  </a:cubicBezTo>
                  <a:cubicBezTo>
                    <a:pt x="2058" y="7167"/>
                    <a:pt x="2416" y="7108"/>
                    <a:pt x="2435" y="7038"/>
                  </a:cubicBezTo>
                  <a:cubicBezTo>
                    <a:pt x="2454" y="6968"/>
                    <a:pt x="2423" y="6784"/>
                    <a:pt x="2420" y="6755"/>
                  </a:cubicBezTo>
                  <a:cubicBezTo>
                    <a:pt x="2419" y="6724"/>
                    <a:pt x="2410" y="6717"/>
                    <a:pt x="2410" y="6717"/>
                  </a:cubicBezTo>
                  <a:cubicBezTo>
                    <a:pt x="2410" y="6717"/>
                    <a:pt x="2364" y="6633"/>
                    <a:pt x="2346" y="6620"/>
                  </a:cubicBezTo>
                  <a:cubicBezTo>
                    <a:pt x="2326" y="6606"/>
                    <a:pt x="2302" y="6579"/>
                    <a:pt x="2299" y="6556"/>
                  </a:cubicBezTo>
                  <a:cubicBezTo>
                    <a:pt x="2298" y="6531"/>
                    <a:pt x="2298" y="6525"/>
                    <a:pt x="2286" y="6525"/>
                  </a:cubicBezTo>
                  <a:cubicBezTo>
                    <a:pt x="2276" y="6525"/>
                    <a:pt x="2246" y="6378"/>
                    <a:pt x="2219" y="6309"/>
                  </a:cubicBezTo>
                  <a:cubicBezTo>
                    <a:pt x="2192" y="6242"/>
                    <a:pt x="2103" y="6008"/>
                    <a:pt x="2098" y="5957"/>
                  </a:cubicBezTo>
                  <a:cubicBezTo>
                    <a:pt x="2093" y="5906"/>
                    <a:pt x="2084" y="5814"/>
                    <a:pt x="2074" y="5808"/>
                  </a:cubicBezTo>
                  <a:cubicBezTo>
                    <a:pt x="2068" y="5805"/>
                    <a:pt x="2061" y="5805"/>
                    <a:pt x="2055" y="5805"/>
                  </a:cubicBezTo>
                  <a:cubicBezTo>
                    <a:pt x="2050" y="5805"/>
                    <a:pt x="2046" y="5805"/>
                    <a:pt x="2046" y="5805"/>
                  </a:cubicBezTo>
                  <a:cubicBezTo>
                    <a:pt x="2046" y="5805"/>
                    <a:pt x="1976" y="5584"/>
                    <a:pt x="1902" y="5466"/>
                  </a:cubicBezTo>
                  <a:cubicBezTo>
                    <a:pt x="1826" y="5348"/>
                    <a:pt x="1723" y="5212"/>
                    <a:pt x="1702" y="5191"/>
                  </a:cubicBezTo>
                  <a:cubicBezTo>
                    <a:pt x="1680" y="5170"/>
                    <a:pt x="1710" y="5110"/>
                    <a:pt x="1739" y="5073"/>
                  </a:cubicBezTo>
                  <a:cubicBezTo>
                    <a:pt x="1769" y="5035"/>
                    <a:pt x="1947" y="4851"/>
                    <a:pt x="2001" y="4819"/>
                  </a:cubicBezTo>
                  <a:cubicBezTo>
                    <a:pt x="2055" y="4787"/>
                    <a:pt x="2318" y="4612"/>
                    <a:pt x="2397" y="4548"/>
                  </a:cubicBezTo>
                  <a:cubicBezTo>
                    <a:pt x="2476" y="4483"/>
                    <a:pt x="2629" y="4347"/>
                    <a:pt x="2651" y="4321"/>
                  </a:cubicBezTo>
                  <a:cubicBezTo>
                    <a:pt x="2657" y="4312"/>
                    <a:pt x="2662" y="4309"/>
                    <a:pt x="2666" y="4309"/>
                  </a:cubicBezTo>
                  <a:cubicBezTo>
                    <a:pt x="2674" y="4309"/>
                    <a:pt x="2677" y="4324"/>
                    <a:pt x="2688" y="4324"/>
                  </a:cubicBezTo>
                  <a:cubicBezTo>
                    <a:pt x="2704" y="4324"/>
                    <a:pt x="2683" y="4467"/>
                    <a:pt x="2683" y="4555"/>
                  </a:cubicBezTo>
                  <a:cubicBezTo>
                    <a:pt x="2683" y="4644"/>
                    <a:pt x="2639" y="4971"/>
                    <a:pt x="2620" y="5029"/>
                  </a:cubicBezTo>
                  <a:cubicBezTo>
                    <a:pt x="2601" y="5089"/>
                    <a:pt x="2556" y="5319"/>
                    <a:pt x="2578" y="5441"/>
                  </a:cubicBezTo>
                  <a:cubicBezTo>
                    <a:pt x="2600" y="5565"/>
                    <a:pt x="2658" y="5679"/>
                    <a:pt x="2729" y="5769"/>
                  </a:cubicBezTo>
                  <a:cubicBezTo>
                    <a:pt x="2798" y="5856"/>
                    <a:pt x="2939" y="6102"/>
                    <a:pt x="2961" y="6159"/>
                  </a:cubicBezTo>
                  <a:cubicBezTo>
                    <a:pt x="2983" y="6216"/>
                    <a:pt x="3120" y="6484"/>
                    <a:pt x="3179" y="6614"/>
                  </a:cubicBezTo>
                  <a:cubicBezTo>
                    <a:pt x="3238" y="6743"/>
                    <a:pt x="3265" y="6847"/>
                    <a:pt x="3262" y="6866"/>
                  </a:cubicBezTo>
                  <a:cubicBezTo>
                    <a:pt x="3259" y="6885"/>
                    <a:pt x="3248" y="6956"/>
                    <a:pt x="3259" y="7000"/>
                  </a:cubicBezTo>
                  <a:cubicBezTo>
                    <a:pt x="3270" y="7044"/>
                    <a:pt x="3310" y="7112"/>
                    <a:pt x="3342" y="7156"/>
                  </a:cubicBezTo>
                  <a:cubicBezTo>
                    <a:pt x="3376" y="7199"/>
                    <a:pt x="3386" y="7345"/>
                    <a:pt x="3395" y="7396"/>
                  </a:cubicBezTo>
                  <a:cubicBezTo>
                    <a:pt x="3402" y="7447"/>
                    <a:pt x="3386" y="7527"/>
                    <a:pt x="3405" y="7546"/>
                  </a:cubicBezTo>
                  <a:cubicBezTo>
                    <a:pt x="3424" y="7565"/>
                    <a:pt x="3424" y="7574"/>
                    <a:pt x="3424" y="7606"/>
                  </a:cubicBezTo>
                  <a:cubicBezTo>
                    <a:pt x="3424" y="7638"/>
                    <a:pt x="3424" y="7712"/>
                    <a:pt x="3395" y="7824"/>
                  </a:cubicBezTo>
                  <a:cubicBezTo>
                    <a:pt x="3364" y="7938"/>
                    <a:pt x="3236" y="8237"/>
                    <a:pt x="3216" y="8296"/>
                  </a:cubicBezTo>
                  <a:cubicBezTo>
                    <a:pt x="3198" y="8356"/>
                    <a:pt x="3163" y="8379"/>
                    <a:pt x="3160" y="8445"/>
                  </a:cubicBezTo>
                  <a:cubicBezTo>
                    <a:pt x="3157" y="8509"/>
                    <a:pt x="3160" y="8574"/>
                    <a:pt x="3338" y="8595"/>
                  </a:cubicBezTo>
                  <a:cubicBezTo>
                    <a:pt x="3368" y="8599"/>
                    <a:pt x="3403" y="8601"/>
                    <a:pt x="3440" y="8601"/>
                  </a:cubicBezTo>
                  <a:cubicBezTo>
                    <a:pt x="3620" y="8601"/>
                    <a:pt x="3853" y="8555"/>
                    <a:pt x="3877" y="8455"/>
                  </a:cubicBezTo>
                  <a:cubicBezTo>
                    <a:pt x="3906" y="8333"/>
                    <a:pt x="3950" y="8126"/>
                    <a:pt x="3972" y="8056"/>
                  </a:cubicBezTo>
                  <a:cubicBezTo>
                    <a:pt x="3992" y="7986"/>
                    <a:pt x="4042" y="7833"/>
                    <a:pt x="4039" y="7778"/>
                  </a:cubicBezTo>
                  <a:cubicBezTo>
                    <a:pt x="4034" y="7725"/>
                    <a:pt x="3985" y="7585"/>
                    <a:pt x="3967" y="7585"/>
                  </a:cubicBezTo>
                  <a:cubicBezTo>
                    <a:pt x="3951" y="7585"/>
                    <a:pt x="3960" y="7582"/>
                    <a:pt x="3960" y="7582"/>
                  </a:cubicBezTo>
                  <a:cubicBezTo>
                    <a:pt x="3960" y="7582"/>
                    <a:pt x="3879" y="7424"/>
                    <a:pt x="3874" y="7370"/>
                  </a:cubicBezTo>
                  <a:cubicBezTo>
                    <a:pt x="3868" y="7316"/>
                    <a:pt x="3809" y="6926"/>
                    <a:pt x="3809" y="6872"/>
                  </a:cubicBezTo>
                  <a:cubicBezTo>
                    <a:pt x="3809" y="6816"/>
                    <a:pt x="3830" y="6742"/>
                    <a:pt x="3804" y="6726"/>
                  </a:cubicBezTo>
                  <a:cubicBezTo>
                    <a:pt x="3777" y="6710"/>
                    <a:pt x="3774" y="6679"/>
                    <a:pt x="3774" y="6647"/>
                  </a:cubicBezTo>
                  <a:cubicBezTo>
                    <a:pt x="3774" y="6615"/>
                    <a:pt x="3758" y="6213"/>
                    <a:pt x="3621" y="5998"/>
                  </a:cubicBezTo>
                  <a:cubicBezTo>
                    <a:pt x="3482" y="5782"/>
                    <a:pt x="3312" y="5632"/>
                    <a:pt x="3302" y="5585"/>
                  </a:cubicBezTo>
                  <a:cubicBezTo>
                    <a:pt x="3291" y="5540"/>
                    <a:pt x="3267" y="5332"/>
                    <a:pt x="3319" y="5212"/>
                  </a:cubicBezTo>
                  <a:cubicBezTo>
                    <a:pt x="3369" y="5094"/>
                    <a:pt x="3472" y="4764"/>
                    <a:pt x="3497" y="4631"/>
                  </a:cubicBezTo>
                  <a:cubicBezTo>
                    <a:pt x="3520" y="4499"/>
                    <a:pt x="3577" y="4356"/>
                    <a:pt x="3577" y="4356"/>
                  </a:cubicBezTo>
                  <a:cubicBezTo>
                    <a:pt x="3577" y="4356"/>
                    <a:pt x="3648" y="4327"/>
                    <a:pt x="3648" y="4254"/>
                  </a:cubicBezTo>
                  <a:cubicBezTo>
                    <a:pt x="3648" y="4181"/>
                    <a:pt x="3618" y="4085"/>
                    <a:pt x="3644" y="4011"/>
                  </a:cubicBezTo>
                  <a:cubicBezTo>
                    <a:pt x="3672" y="3938"/>
                    <a:pt x="3771" y="3684"/>
                    <a:pt x="3742" y="3598"/>
                  </a:cubicBezTo>
                  <a:cubicBezTo>
                    <a:pt x="3712" y="3512"/>
                    <a:pt x="3734" y="3258"/>
                    <a:pt x="3659" y="3157"/>
                  </a:cubicBezTo>
                  <a:cubicBezTo>
                    <a:pt x="3583" y="3057"/>
                    <a:pt x="3497" y="3030"/>
                    <a:pt x="3466" y="2990"/>
                  </a:cubicBezTo>
                  <a:cubicBezTo>
                    <a:pt x="3437" y="2950"/>
                    <a:pt x="3402" y="2839"/>
                    <a:pt x="3361" y="2826"/>
                  </a:cubicBezTo>
                  <a:cubicBezTo>
                    <a:pt x="3321" y="2812"/>
                    <a:pt x="3257" y="2672"/>
                    <a:pt x="3222" y="2649"/>
                  </a:cubicBezTo>
                  <a:cubicBezTo>
                    <a:pt x="3187" y="2622"/>
                    <a:pt x="3181" y="2586"/>
                    <a:pt x="3172" y="2555"/>
                  </a:cubicBezTo>
                  <a:cubicBezTo>
                    <a:pt x="3165" y="2526"/>
                    <a:pt x="2793" y="1923"/>
                    <a:pt x="2741" y="1861"/>
                  </a:cubicBezTo>
                  <a:cubicBezTo>
                    <a:pt x="2691" y="1798"/>
                    <a:pt x="2544" y="1613"/>
                    <a:pt x="2525" y="1582"/>
                  </a:cubicBezTo>
                  <a:cubicBezTo>
                    <a:pt x="2506" y="1553"/>
                    <a:pt x="2473" y="1338"/>
                    <a:pt x="2343" y="1274"/>
                  </a:cubicBezTo>
                  <a:cubicBezTo>
                    <a:pt x="2214" y="1209"/>
                    <a:pt x="2120" y="1205"/>
                    <a:pt x="1994" y="1154"/>
                  </a:cubicBezTo>
                  <a:cubicBezTo>
                    <a:pt x="1909" y="1121"/>
                    <a:pt x="1753" y="1105"/>
                    <a:pt x="1740" y="1086"/>
                  </a:cubicBezTo>
                  <a:cubicBezTo>
                    <a:pt x="1726" y="1067"/>
                    <a:pt x="1561" y="995"/>
                    <a:pt x="1519" y="995"/>
                  </a:cubicBezTo>
                  <a:cubicBezTo>
                    <a:pt x="1475" y="995"/>
                    <a:pt x="1414" y="960"/>
                    <a:pt x="1398" y="941"/>
                  </a:cubicBezTo>
                  <a:cubicBezTo>
                    <a:pt x="1380" y="922"/>
                    <a:pt x="1417" y="886"/>
                    <a:pt x="1409" y="826"/>
                  </a:cubicBezTo>
                  <a:cubicBezTo>
                    <a:pt x="1405" y="767"/>
                    <a:pt x="1402" y="688"/>
                    <a:pt x="1399" y="649"/>
                  </a:cubicBezTo>
                  <a:cubicBezTo>
                    <a:pt x="1398" y="606"/>
                    <a:pt x="1398" y="282"/>
                    <a:pt x="1268" y="161"/>
                  </a:cubicBezTo>
                  <a:cubicBezTo>
                    <a:pt x="1165" y="64"/>
                    <a:pt x="1118" y="1"/>
                    <a:pt x="9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3"/>
            <p:cNvSpPr/>
            <p:nvPr/>
          </p:nvSpPr>
          <p:spPr>
            <a:xfrm>
              <a:off x="1069475" y="2332650"/>
              <a:ext cx="521400" cy="521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2" name="Google Shape;632;p53"/>
          <p:cNvSpPr txBox="1"/>
          <p:nvPr/>
        </p:nvSpPr>
        <p:spPr>
          <a:xfrm>
            <a:off x="1265525" y="1120875"/>
            <a:ext cx="5215200" cy="3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glmModel &lt;- function (dataset)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model &lt;- glm(data = dataset,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select ~ sum_FGM + sum_FTM + sum_PTS + sum_PTS.FDP + sum_Total.FDP +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sum_PTS.DKP + sum_Total.DKP + sum_PTS.YHP + sum_Total.YHP +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mean_FGM + mean_FGA + mean_PTS + mean_TSA + mean_PTS.FDP +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mean_Offensive.FDP + mean_Total.FDP + mean_PTS.DKP +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mean_Offensive.DKP + mean_Total.DKP + mean_PTS.YHP +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mean_Offensive.YHP + mean_Total.YHP + rank_sum_FGM +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rank_sum_FTM + rank_sum_PTS + rank_sum_PTS.FDP +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rank_sum_Total.FDP + rank_sum_PTS.DKP + rank_sum_Total.DKP +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rank_sum_PTS.YHP + rank_sum_Total.YHP + rank_mean_FGM +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rank_mean_FGA + rank_mean_PTS + rank_mean_TSA +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rank_mean_PTS.FDP + rank_mean_Offensive.FDP + rank_mean_Total.FDP +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rank_mean_PTS.DKP + rank_mean_Offensive.DKP + rank_mean_Total.DKP +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rank_mean_PTS.YHP  + rank_mean_Offensive.YHP + rank_mean_Total.YHP,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family = "binomial")</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pred_east &lt;- predict(model, data2020_East_Aggr[ , -1])</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pred_west &lt;- predict(model, data2020_West_Aggr[ , -1])</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return (list(pred_east, pred_west))</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p>
            <a:pPr indent="0" lvl="0" marL="0" rtl="0" algn="l">
              <a:spcBef>
                <a:spcPts val="0"/>
              </a:spcBef>
              <a:spcAft>
                <a:spcPts val="0"/>
              </a:spcAft>
              <a:buNone/>
            </a:pPr>
            <a:r>
              <a:t/>
            </a:r>
            <a:endParaRPr sz="1200">
              <a:solidFill>
                <a:schemeClr val="lt1"/>
              </a:solidFill>
              <a:latin typeface="Dosis"/>
              <a:ea typeface="Dosis"/>
              <a:cs typeface="Dosis"/>
              <a:sym typeface="Dosis"/>
            </a:endParaRPr>
          </a:p>
        </p:txBody>
      </p:sp>
      <p:sp>
        <p:nvSpPr>
          <p:cNvPr id="633" name="Google Shape;633;p53"/>
          <p:cNvSpPr txBox="1"/>
          <p:nvPr/>
        </p:nvSpPr>
        <p:spPr>
          <a:xfrm>
            <a:off x="4881750" y="958175"/>
            <a:ext cx="4250700" cy="389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Dosis"/>
              <a:buChar char="-"/>
            </a:pPr>
            <a:r>
              <a:rPr lang="en" sz="1600">
                <a:solidFill>
                  <a:schemeClr val="lt1"/>
                </a:solidFill>
                <a:latin typeface="Dosis"/>
                <a:ea typeface="Dosis"/>
                <a:cs typeface="Dosis"/>
                <a:sym typeface="Dosis"/>
              </a:rPr>
              <a:t>Logistic </a:t>
            </a:r>
            <a:r>
              <a:rPr lang="en" sz="1600">
                <a:solidFill>
                  <a:schemeClr val="lt1"/>
                </a:solidFill>
                <a:latin typeface="Dosis"/>
                <a:ea typeface="Dosis"/>
                <a:cs typeface="Dosis"/>
                <a:sym typeface="Dosis"/>
              </a:rPr>
              <a:t>model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54"/>
          <p:cNvSpPr/>
          <p:nvPr/>
        </p:nvSpPr>
        <p:spPr>
          <a:xfrm>
            <a:off x="6196400" y="1150962"/>
            <a:ext cx="1621398" cy="3450227"/>
          </a:xfrm>
          <a:custGeom>
            <a:rect b="b" l="l" r="r" t="t"/>
            <a:pathLst>
              <a:path extrusionOk="0" h="8601" w="4042">
                <a:moveTo>
                  <a:pt x="1338" y="2536"/>
                </a:moveTo>
                <a:cubicBezTo>
                  <a:pt x="1340" y="2566"/>
                  <a:pt x="1472" y="2688"/>
                  <a:pt x="1482" y="2698"/>
                </a:cubicBezTo>
                <a:cubicBezTo>
                  <a:pt x="1494" y="2710"/>
                  <a:pt x="1507" y="2742"/>
                  <a:pt x="1504" y="2796"/>
                </a:cubicBezTo>
                <a:cubicBezTo>
                  <a:pt x="1501" y="2850"/>
                  <a:pt x="1542" y="2957"/>
                  <a:pt x="1574" y="2990"/>
                </a:cubicBezTo>
                <a:cubicBezTo>
                  <a:pt x="1608" y="3023"/>
                  <a:pt x="1610" y="3151"/>
                  <a:pt x="1608" y="3185"/>
                </a:cubicBezTo>
                <a:cubicBezTo>
                  <a:pt x="1605" y="3217"/>
                  <a:pt x="1529" y="3230"/>
                  <a:pt x="1481" y="3249"/>
                </a:cubicBezTo>
                <a:cubicBezTo>
                  <a:pt x="1433" y="3268"/>
                  <a:pt x="1345" y="3341"/>
                  <a:pt x="1305" y="3362"/>
                </a:cubicBezTo>
                <a:cubicBezTo>
                  <a:pt x="1265" y="3383"/>
                  <a:pt x="1181" y="3389"/>
                  <a:pt x="1181" y="3389"/>
                </a:cubicBezTo>
                <a:cubicBezTo>
                  <a:pt x="1181" y="3389"/>
                  <a:pt x="1168" y="3335"/>
                  <a:pt x="1160" y="3262"/>
                </a:cubicBezTo>
                <a:cubicBezTo>
                  <a:pt x="1152" y="3189"/>
                  <a:pt x="1047" y="3024"/>
                  <a:pt x="1069" y="3024"/>
                </a:cubicBezTo>
                <a:cubicBezTo>
                  <a:pt x="1089" y="3024"/>
                  <a:pt x="1092" y="2920"/>
                  <a:pt x="1101" y="2879"/>
                </a:cubicBezTo>
                <a:cubicBezTo>
                  <a:pt x="1108" y="2838"/>
                  <a:pt x="1153" y="2758"/>
                  <a:pt x="1198" y="2720"/>
                </a:cubicBezTo>
                <a:cubicBezTo>
                  <a:pt x="1240" y="2682"/>
                  <a:pt x="1338" y="2536"/>
                  <a:pt x="1338" y="2536"/>
                </a:cubicBezTo>
                <a:close/>
                <a:moveTo>
                  <a:pt x="978" y="1"/>
                </a:moveTo>
                <a:cubicBezTo>
                  <a:pt x="943" y="1"/>
                  <a:pt x="902" y="5"/>
                  <a:pt x="853" y="14"/>
                </a:cubicBezTo>
                <a:cubicBezTo>
                  <a:pt x="608" y="57"/>
                  <a:pt x="314" y="322"/>
                  <a:pt x="305" y="475"/>
                </a:cubicBezTo>
                <a:cubicBezTo>
                  <a:pt x="298" y="630"/>
                  <a:pt x="346" y="653"/>
                  <a:pt x="343" y="679"/>
                </a:cubicBezTo>
                <a:cubicBezTo>
                  <a:pt x="340" y="707"/>
                  <a:pt x="330" y="841"/>
                  <a:pt x="359" y="874"/>
                </a:cubicBezTo>
                <a:cubicBezTo>
                  <a:pt x="388" y="906"/>
                  <a:pt x="394" y="944"/>
                  <a:pt x="394" y="971"/>
                </a:cubicBezTo>
                <a:cubicBezTo>
                  <a:pt x="394" y="998"/>
                  <a:pt x="416" y="1113"/>
                  <a:pt x="442" y="1148"/>
                </a:cubicBezTo>
                <a:cubicBezTo>
                  <a:pt x="470" y="1185"/>
                  <a:pt x="540" y="1345"/>
                  <a:pt x="578" y="1408"/>
                </a:cubicBezTo>
                <a:cubicBezTo>
                  <a:pt x="616" y="1470"/>
                  <a:pt x="646" y="1524"/>
                  <a:pt x="653" y="1543"/>
                </a:cubicBezTo>
                <a:cubicBezTo>
                  <a:pt x="661" y="1562"/>
                  <a:pt x="694" y="1607"/>
                  <a:pt x="758" y="1610"/>
                </a:cubicBezTo>
                <a:cubicBezTo>
                  <a:pt x="771" y="1611"/>
                  <a:pt x="782" y="1611"/>
                  <a:pt x="792" y="1611"/>
                </a:cubicBezTo>
                <a:cubicBezTo>
                  <a:pt x="836" y="1611"/>
                  <a:pt x="862" y="1607"/>
                  <a:pt x="879" y="1604"/>
                </a:cubicBezTo>
                <a:cubicBezTo>
                  <a:pt x="880" y="1604"/>
                  <a:pt x="881" y="1604"/>
                  <a:pt x="882" y="1604"/>
                </a:cubicBezTo>
                <a:cubicBezTo>
                  <a:pt x="904" y="1604"/>
                  <a:pt x="937" y="1633"/>
                  <a:pt x="952" y="1664"/>
                </a:cubicBezTo>
                <a:cubicBezTo>
                  <a:pt x="968" y="1696"/>
                  <a:pt x="1006" y="1737"/>
                  <a:pt x="1018" y="1796"/>
                </a:cubicBezTo>
                <a:cubicBezTo>
                  <a:pt x="1028" y="1855"/>
                  <a:pt x="1037" y="1974"/>
                  <a:pt x="1069" y="2041"/>
                </a:cubicBezTo>
                <a:cubicBezTo>
                  <a:pt x="1101" y="2108"/>
                  <a:pt x="1146" y="2172"/>
                  <a:pt x="1138" y="2210"/>
                </a:cubicBezTo>
                <a:cubicBezTo>
                  <a:pt x="1130" y="2248"/>
                  <a:pt x="1006" y="2453"/>
                  <a:pt x="965" y="2516"/>
                </a:cubicBezTo>
                <a:cubicBezTo>
                  <a:pt x="926" y="2577"/>
                  <a:pt x="857" y="2675"/>
                  <a:pt x="853" y="2698"/>
                </a:cubicBezTo>
                <a:cubicBezTo>
                  <a:pt x="847" y="2723"/>
                  <a:pt x="782" y="2739"/>
                  <a:pt x="768" y="2739"/>
                </a:cubicBezTo>
                <a:cubicBezTo>
                  <a:pt x="755" y="2739"/>
                  <a:pt x="691" y="2771"/>
                  <a:pt x="661" y="2771"/>
                </a:cubicBezTo>
                <a:cubicBezTo>
                  <a:pt x="632" y="2771"/>
                  <a:pt x="429" y="2823"/>
                  <a:pt x="413" y="2850"/>
                </a:cubicBezTo>
                <a:cubicBezTo>
                  <a:pt x="397" y="2876"/>
                  <a:pt x="362" y="2895"/>
                  <a:pt x="355" y="2895"/>
                </a:cubicBezTo>
                <a:cubicBezTo>
                  <a:pt x="352" y="2895"/>
                  <a:pt x="346" y="2894"/>
                  <a:pt x="340" y="2894"/>
                </a:cubicBezTo>
                <a:cubicBezTo>
                  <a:pt x="330" y="2894"/>
                  <a:pt x="318" y="2896"/>
                  <a:pt x="318" y="2906"/>
                </a:cubicBezTo>
                <a:cubicBezTo>
                  <a:pt x="318" y="2923"/>
                  <a:pt x="299" y="2947"/>
                  <a:pt x="299" y="2947"/>
                </a:cubicBezTo>
                <a:cubicBezTo>
                  <a:pt x="299" y="2947"/>
                  <a:pt x="33" y="3097"/>
                  <a:pt x="17" y="3364"/>
                </a:cubicBezTo>
                <a:cubicBezTo>
                  <a:pt x="1" y="3632"/>
                  <a:pt x="106" y="3855"/>
                  <a:pt x="298" y="3960"/>
                </a:cubicBezTo>
                <a:cubicBezTo>
                  <a:pt x="399" y="4015"/>
                  <a:pt x="526" y="4057"/>
                  <a:pt x="648" y="4057"/>
                </a:cubicBezTo>
                <a:cubicBezTo>
                  <a:pt x="755" y="4057"/>
                  <a:pt x="859" y="4025"/>
                  <a:pt x="939" y="3941"/>
                </a:cubicBezTo>
                <a:cubicBezTo>
                  <a:pt x="1108" y="3763"/>
                  <a:pt x="1106" y="3731"/>
                  <a:pt x="1133" y="3719"/>
                </a:cubicBezTo>
                <a:cubicBezTo>
                  <a:pt x="1140" y="3717"/>
                  <a:pt x="1151" y="3716"/>
                  <a:pt x="1166" y="3716"/>
                </a:cubicBezTo>
                <a:cubicBezTo>
                  <a:pt x="1206" y="3716"/>
                  <a:pt x="1267" y="3725"/>
                  <a:pt x="1303" y="3731"/>
                </a:cubicBezTo>
                <a:cubicBezTo>
                  <a:pt x="1335" y="3736"/>
                  <a:pt x="1447" y="3745"/>
                  <a:pt x="1533" y="3745"/>
                </a:cubicBezTo>
                <a:cubicBezTo>
                  <a:pt x="1575" y="3745"/>
                  <a:pt x="1610" y="3743"/>
                  <a:pt x="1626" y="3737"/>
                </a:cubicBezTo>
                <a:cubicBezTo>
                  <a:pt x="1645" y="3730"/>
                  <a:pt x="1656" y="3726"/>
                  <a:pt x="1663" y="3726"/>
                </a:cubicBezTo>
                <a:cubicBezTo>
                  <a:pt x="1674" y="3726"/>
                  <a:pt x="1673" y="3736"/>
                  <a:pt x="1672" y="3757"/>
                </a:cubicBezTo>
                <a:cubicBezTo>
                  <a:pt x="1669" y="3792"/>
                  <a:pt x="1672" y="3804"/>
                  <a:pt x="1686" y="3804"/>
                </a:cubicBezTo>
                <a:cubicBezTo>
                  <a:pt x="1698" y="3804"/>
                  <a:pt x="1710" y="3810"/>
                  <a:pt x="1710" y="3810"/>
                </a:cubicBezTo>
                <a:cubicBezTo>
                  <a:pt x="1710" y="3810"/>
                  <a:pt x="1466" y="3992"/>
                  <a:pt x="1376" y="4197"/>
                </a:cubicBezTo>
                <a:cubicBezTo>
                  <a:pt x="1284" y="4403"/>
                  <a:pt x="1187" y="4574"/>
                  <a:pt x="1173" y="4599"/>
                </a:cubicBezTo>
                <a:cubicBezTo>
                  <a:pt x="1160" y="4622"/>
                  <a:pt x="1130" y="4729"/>
                  <a:pt x="1108" y="4765"/>
                </a:cubicBezTo>
                <a:cubicBezTo>
                  <a:pt x="1088" y="4803"/>
                  <a:pt x="955" y="4982"/>
                  <a:pt x="975" y="5065"/>
                </a:cubicBezTo>
                <a:cubicBezTo>
                  <a:pt x="997" y="5148"/>
                  <a:pt x="1088" y="5349"/>
                  <a:pt x="1122" y="5396"/>
                </a:cubicBezTo>
                <a:cubicBezTo>
                  <a:pt x="1157" y="5443"/>
                  <a:pt x="1187" y="5536"/>
                  <a:pt x="1210" y="5569"/>
                </a:cubicBezTo>
                <a:cubicBezTo>
                  <a:pt x="1236" y="5601"/>
                  <a:pt x="1407" y="5909"/>
                  <a:pt x="1443" y="5960"/>
                </a:cubicBezTo>
                <a:cubicBezTo>
                  <a:pt x="1478" y="6011"/>
                  <a:pt x="1465" y="6024"/>
                  <a:pt x="1478" y="6051"/>
                </a:cubicBezTo>
                <a:cubicBezTo>
                  <a:pt x="1491" y="6078"/>
                  <a:pt x="1535" y="6116"/>
                  <a:pt x="1555" y="6129"/>
                </a:cubicBezTo>
                <a:cubicBezTo>
                  <a:pt x="1577" y="6143"/>
                  <a:pt x="1602" y="6167"/>
                  <a:pt x="1605" y="6183"/>
                </a:cubicBezTo>
                <a:cubicBezTo>
                  <a:pt x="1608" y="6200"/>
                  <a:pt x="1715" y="6362"/>
                  <a:pt x="1726" y="6410"/>
                </a:cubicBezTo>
                <a:cubicBezTo>
                  <a:pt x="1736" y="6458"/>
                  <a:pt x="1779" y="6547"/>
                  <a:pt x="1782" y="6556"/>
                </a:cubicBezTo>
                <a:cubicBezTo>
                  <a:pt x="1785" y="6563"/>
                  <a:pt x="1809" y="6620"/>
                  <a:pt x="1817" y="6633"/>
                </a:cubicBezTo>
                <a:cubicBezTo>
                  <a:pt x="1826" y="6646"/>
                  <a:pt x="1798" y="6730"/>
                  <a:pt x="1777" y="6741"/>
                </a:cubicBezTo>
                <a:cubicBezTo>
                  <a:pt x="1755" y="6752"/>
                  <a:pt x="1418" y="6905"/>
                  <a:pt x="1370" y="6959"/>
                </a:cubicBezTo>
                <a:cubicBezTo>
                  <a:pt x="1322" y="7013"/>
                  <a:pt x="1198" y="7083"/>
                  <a:pt x="1168" y="7111"/>
                </a:cubicBezTo>
                <a:cubicBezTo>
                  <a:pt x="1138" y="7137"/>
                  <a:pt x="1066" y="7215"/>
                  <a:pt x="1108" y="7277"/>
                </a:cubicBezTo>
                <a:cubicBezTo>
                  <a:pt x="1144" y="7328"/>
                  <a:pt x="1327" y="7382"/>
                  <a:pt x="1452" y="7382"/>
                </a:cubicBezTo>
                <a:cubicBezTo>
                  <a:pt x="1479" y="7382"/>
                  <a:pt x="1504" y="7380"/>
                  <a:pt x="1523" y="7374"/>
                </a:cubicBezTo>
                <a:cubicBezTo>
                  <a:pt x="1634" y="7342"/>
                  <a:pt x="1747" y="7277"/>
                  <a:pt x="1791" y="7247"/>
                </a:cubicBezTo>
                <a:cubicBezTo>
                  <a:pt x="1833" y="7218"/>
                  <a:pt x="1944" y="7172"/>
                  <a:pt x="2001" y="7169"/>
                </a:cubicBezTo>
                <a:cubicBezTo>
                  <a:pt x="2058" y="7167"/>
                  <a:pt x="2416" y="7108"/>
                  <a:pt x="2435" y="7038"/>
                </a:cubicBezTo>
                <a:cubicBezTo>
                  <a:pt x="2454" y="6968"/>
                  <a:pt x="2423" y="6784"/>
                  <a:pt x="2420" y="6755"/>
                </a:cubicBezTo>
                <a:cubicBezTo>
                  <a:pt x="2419" y="6724"/>
                  <a:pt x="2410" y="6717"/>
                  <a:pt x="2410" y="6717"/>
                </a:cubicBezTo>
                <a:cubicBezTo>
                  <a:pt x="2410" y="6717"/>
                  <a:pt x="2364" y="6633"/>
                  <a:pt x="2346" y="6620"/>
                </a:cubicBezTo>
                <a:cubicBezTo>
                  <a:pt x="2326" y="6606"/>
                  <a:pt x="2302" y="6579"/>
                  <a:pt x="2299" y="6556"/>
                </a:cubicBezTo>
                <a:cubicBezTo>
                  <a:pt x="2298" y="6531"/>
                  <a:pt x="2298" y="6525"/>
                  <a:pt x="2286" y="6525"/>
                </a:cubicBezTo>
                <a:cubicBezTo>
                  <a:pt x="2276" y="6525"/>
                  <a:pt x="2246" y="6378"/>
                  <a:pt x="2219" y="6309"/>
                </a:cubicBezTo>
                <a:cubicBezTo>
                  <a:pt x="2192" y="6242"/>
                  <a:pt x="2103" y="6008"/>
                  <a:pt x="2098" y="5957"/>
                </a:cubicBezTo>
                <a:cubicBezTo>
                  <a:pt x="2093" y="5906"/>
                  <a:pt x="2084" y="5814"/>
                  <a:pt x="2074" y="5808"/>
                </a:cubicBezTo>
                <a:cubicBezTo>
                  <a:pt x="2068" y="5805"/>
                  <a:pt x="2061" y="5805"/>
                  <a:pt x="2055" y="5805"/>
                </a:cubicBezTo>
                <a:cubicBezTo>
                  <a:pt x="2050" y="5805"/>
                  <a:pt x="2046" y="5805"/>
                  <a:pt x="2046" y="5805"/>
                </a:cubicBezTo>
                <a:cubicBezTo>
                  <a:pt x="2046" y="5805"/>
                  <a:pt x="1976" y="5584"/>
                  <a:pt x="1902" y="5466"/>
                </a:cubicBezTo>
                <a:cubicBezTo>
                  <a:pt x="1826" y="5348"/>
                  <a:pt x="1723" y="5212"/>
                  <a:pt x="1702" y="5191"/>
                </a:cubicBezTo>
                <a:cubicBezTo>
                  <a:pt x="1680" y="5170"/>
                  <a:pt x="1710" y="5110"/>
                  <a:pt x="1739" y="5073"/>
                </a:cubicBezTo>
                <a:cubicBezTo>
                  <a:pt x="1769" y="5035"/>
                  <a:pt x="1947" y="4851"/>
                  <a:pt x="2001" y="4819"/>
                </a:cubicBezTo>
                <a:cubicBezTo>
                  <a:pt x="2055" y="4787"/>
                  <a:pt x="2318" y="4612"/>
                  <a:pt x="2397" y="4548"/>
                </a:cubicBezTo>
                <a:cubicBezTo>
                  <a:pt x="2476" y="4483"/>
                  <a:pt x="2629" y="4347"/>
                  <a:pt x="2651" y="4321"/>
                </a:cubicBezTo>
                <a:cubicBezTo>
                  <a:pt x="2657" y="4312"/>
                  <a:pt x="2662" y="4309"/>
                  <a:pt x="2666" y="4309"/>
                </a:cubicBezTo>
                <a:cubicBezTo>
                  <a:pt x="2674" y="4309"/>
                  <a:pt x="2677" y="4324"/>
                  <a:pt x="2688" y="4324"/>
                </a:cubicBezTo>
                <a:cubicBezTo>
                  <a:pt x="2704" y="4324"/>
                  <a:pt x="2683" y="4467"/>
                  <a:pt x="2683" y="4555"/>
                </a:cubicBezTo>
                <a:cubicBezTo>
                  <a:pt x="2683" y="4644"/>
                  <a:pt x="2639" y="4971"/>
                  <a:pt x="2620" y="5029"/>
                </a:cubicBezTo>
                <a:cubicBezTo>
                  <a:pt x="2601" y="5089"/>
                  <a:pt x="2556" y="5319"/>
                  <a:pt x="2578" y="5441"/>
                </a:cubicBezTo>
                <a:cubicBezTo>
                  <a:pt x="2600" y="5565"/>
                  <a:pt x="2658" y="5679"/>
                  <a:pt x="2729" y="5769"/>
                </a:cubicBezTo>
                <a:cubicBezTo>
                  <a:pt x="2798" y="5856"/>
                  <a:pt x="2939" y="6102"/>
                  <a:pt x="2961" y="6159"/>
                </a:cubicBezTo>
                <a:cubicBezTo>
                  <a:pt x="2983" y="6216"/>
                  <a:pt x="3120" y="6484"/>
                  <a:pt x="3179" y="6614"/>
                </a:cubicBezTo>
                <a:cubicBezTo>
                  <a:pt x="3238" y="6743"/>
                  <a:pt x="3265" y="6847"/>
                  <a:pt x="3262" y="6866"/>
                </a:cubicBezTo>
                <a:cubicBezTo>
                  <a:pt x="3259" y="6885"/>
                  <a:pt x="3248" y="6956"/>
                  <a:pt x="3259" y="7000"/>
                </a:cubicBezTo>
                <a:cubicBezTo>
                  <a:pt x="3270" y="7044"/>
                  <a:pt x="3310" y="7112"/>
                  <a:pt x="3342" y="7156"/>
                </a:cubicBezTo>
                <a:cubicBezTo>
                  <a:pt x="3376" y="7199"/>
                  <a:pt x="3386" y="7345"/>
                  <a:pt x="3395" y="7396"/>
                </a:cubicBezTo>
                <a:cubicBezTo>
                  <a:pt x="3402" y="7447"/>
                  <a:pt x="3386" y="7527"/>
                  <a:pt x="3405" y="7546"/>
                </a:cubicBezTo>
                <a:cubicBezTo>
                  <a:pt x="3424" y="7565"/>
                  <a:pt x="3424" y="7574"/>
                  <a:pt x="3424" y="7606"/>
                </a:cubicBezTo>
                <a:cubicBezTo>
                  <a:pt x="3424" y="7638"/>
                  <a:pt x="3424" y="7712"/>
                  <a:pt x="3395" y="7824"/>
                </a:cubicBezTo>
                <a:cubicBezTo>
                  <a:pt x="3364" y="7938"/>
                  <a:pt x="3236" y="8237"/>
                  <a:pt x="3216" y="8296"/>
                </a:cubicBezTo>
                <a:cubicBezTo>
                  <a:pt x="3198" y="8356"/>
                  <a:pt x="3163" y="8379"/>
                  <a:pt x="3160" y="8445"/>
                </a:cubicBezTo>
                <a:cubicBezTo>
                  <a:pt x="3157" y="8509"/>
                  <a:pt x="3160" y="8574"/>
                  <a:pt x="3338" y="8595"/>
                </a:cubicBezTo>
                <a:cubicBezTo>
                  <a:pt x="3368" y="8599"/>
                  <a:pt x="3403" y="8601"/>
                  <a:pt x="3440" y="8601"/>
                </a:cubicBezTo>
                <a:cubicBezTo>
                  <a:pt x="3620" y="8601"/>
                  <a:pt x="3853" y="8555"/>
                  <a:pt x="3877" y="8455"/>
                </a:cubicBezTo>
                <a:cubicBezTo>
                  <a:pt x="3906" y="8333"/>
                  <a:pt x="3950" y="8126"/>
                  <a:pt x="3972" y="8056"/>
                </a:cubicBezTo>
                <a:cubicBezTo>
                  <a:pt x="3992" y="7986"/>
                  <a:pt x="4042" y="7833"/>
                  <a:pt x="4039" y="7778"/>
                </a:cubicBezTo>
                <a:cubicBezTo>
                  <a:pt x="4034" y="7725"/>
                  <a:pt x="3985" y="7585"/>
                  <a:pt x="3967" y="7585"/>
                </a:cubicBezTo>
                <a:cubicBezTo>
                  <a:pt x="3951" y="7585"/>
                  <a:pt x="3960" y="7582"/>
                  <a:pt x="3960" y="7582"/>
                </a:cubicBezTo>
                <a:cubicBezTo>
                  <a:pt x="3960" y="7582"/>
                  <a:pt x="3879" y="7424"/>
                  <a:pt x="3874" y="7370"/>
                </a:cubicBezTo>
                <a:cubicBezTo>
                  <a:pt x="3868" y="7316"/>
                  <a:pt x="3809" y="6926"/>
                  <a:pt x="3809" y="6872"/>
                </a:cubicBezTo>
                <a:cubicBezTo>
                  <a:pt x="3809" y="6816"/>
                  <a:pt x="3830" y="6742"/>
                  <a:pt x="3804" y="6726"/>
                </a:cubicBezTo>
                <a:cubicBezTo>
                  <a:pt x="3777" y="6710"/>
                  <a:pt x="3774" y="6679"/>
                  <a:pt x="3774" y="6647"/>
                </a:cubicBezTo>
                <a:cubicBezTo>
                  <a:pt x="3774" y="6615"/>
                  <a:pt x="3758" y="6213"/>
                  <a:pt x="3621" y="5998"/>
                </a:cubicBezTo>
                <a:cubicBezTo>
                  <a:pt x="3482" y="5782"/>
                  <a:pt x="3312" y="5632"/>
                  <a:pt x="3302" y="5585"/>
                </a:cubicBezTo>
                <a:cubicBezTo>
                  <a:pt x="3291" y="5540"/>
                  <a:pt x="3267" y="5332"/>
                  <a:pt x="3319" y="5212"/>
                </a:cubicBezTo>
                <a:cubicBezTo>
                  <a:pt x="3369" y="5094"/>
                  <a:pt x="3472" y="4764"/>
                  <a:pt x="3497" y="4631"/>
                </a:cubicBezTo>
                <a:cubicBezTo>
                  <a:pt x="3520" y="4499"/>
                  <a:pt x="3577" y="4356"/>
                  <a:pt x="3577" y="4356"/>
                </a:cubicBezTo>
                <a:cubicBezTo>
                  <a:pt x="3577" y="4356"/>
                  <a:pt x="3648" y="4327"/>
                  <a:pt x="3648" y="4254"/>
                </a:cubicBezTo>
                <a:cubicBezTo>
                  <a:pt x="3648" y="4181"/>
                  <a:pt x="3618" y="4085"/>
                  <a:pt x="3644" y="4011"/>
                </a:cubicBezTo>
                <a:cubicBezTo>
                  <a:pt x="3672" y="3938"/>
                  <a:pt x="3771" y="3684"/>
                  <a:pt x="3742" y="3598"/>
                </a:cubicBezTo>
                <a:cubicBezTo>
                  <a:pt x="3712" y="3512"/>
                  <a:pt x="3734" y="3258"/>
                  <a:pt x="3659" y="3157"/>
                </a:cubicBezTo>
                <a:cubicBezTo>
                  <a:pt x="3583" y="3057"/>
                  <a:pt x="3497" y="3030"/>
                  <a:pt x="3466" y="2990"/>
                </a:cubicBezTo>
                <a:cubicBezTo>
                  <a:pt x="3437" y="2950"/>
                  <a:pt x="3402" y="2839"/>
                  <a:pt x="3361" y="2826"/>
                </a:cubicBezTo>
                <a:cubicBezTo>
                  <a:pt x="3321" y="2812"/>
                  <a:pt x="3257" y="2672"/>
                  <a:pt x="3222" y="2649"/>
                </a:cubicBezTo>
                <a:cubicBezTo>
                  <a:pt x="3187" y="2622"/>
                  <a:pt x="3181" y="2586"/>
                  <a:pt x="3172" y="2555"/>
                </a:cubicBezTo>
                <a:cubicBezTo>
                  <a:pt x="3165" y="2526"/>
                  <a:pt x="2793" y="1923"/>
                  <a:pt x="2741" y="1861"/>
                </a:cubicBezTo>
                <a:cubicBezTo>
                  <a:pt x="2691" y="1798"/>
                  <a:pt x="2544" y="1613"/>
                  <a:pt x="2525" y="1582"/>
                </a:cubicBezTo>
                <a:cubicBezTo>
                  <a:pt x="2506" y="1553"/>
                  <a:pt x="2473" y="1338"/>
                  <a:pt x="2343" y="1274"/>
                </a:cubicBezTo>
                <a:cubicBezTo>
                  <a:pt x="2214" y="1209"/>
                  <a:pt x="2120" y="1205"/>
                  <a:pt x="1994" y="1154"/>
                </a:cubicBezTo>
                <a:cubicBezTo>
                  <a:pt x="1909" y="1121"/>
                  <a:pt x="1753" y="1105"/>
                  <a:pt x="1740" y="1086"/>
                </a:cubicBezTo>
                <a:cubicBezTo>
                  <a:pt x="1726" y="1067"/>
                  <a:pt x="1561" y="995"/>
                  <a:pt x="1519" y="995"/>
                </a:cubicBezTo>
                <a:cubicBezTo>
                  <a:pt x="1475" y="995"/>
                  <a:pt x="1414" y="960"/>
                  <a:pt x="1398" y="941"/>
                </a:cubicBezTo>
                <a:cubicBezTo>
                  <a:pt x="1380" y="922"/>
                  <a:pt x="1417" y="886"/>
                  <a:pt x="1409" y="826"/>
                </a:cubicBezTo>
                <a:cubicBezTo>
                  <a:pt x="1405" y="767"/>
                  <a:pt x="1402" y="688"/>
                  <a:pt x="1399" y="649"/>
                </a:cubicBezTo>
                <a:cubicBezTo>
                  <a:pt x="1398" y="606"/>
                  <a:pt x="1398" y="282"/>
                  <a:pt x="1268" y="161"/>
                </a:cubicBezTo>
                <a:cubicBezTo>
                  <a:pt x="1165" y="64"/>
                  <a:pt x="1118" y="1"/>
                  <a:pt x="9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Code Snippets</a:t>
            </a:r>
            <a:endParaRPr/>
          </a:p>
        </p:txBody>
      </p:sp>
      <p:grpSp>
        <p:nvGrpSpPr>
          <p:cNvPr id="640" name="Google Shape;640;p54"/>
          <p:cNvGrpSpPr/>
          <p:nvPr/>
        </p:nvGrpSpPr>
        <p:grpSpPr>
          <a:xfrm>
            <a:off x="5671888" y="3275632"/>
            <a:ext cx="637386" cy="1320276"/>
            <a:chOff x="1069475" y="1240800"/>
            <a:chExt cx="1621434" cy="3358626"/>
          </a:xfrm>
        </p:grpSpPr>
        <p:sp>
          <p:nvSpPr>
            <p:cNvPr id="641" name="Google Shape;641;p54"/>
            <p:cNvSpPr/>
            <p:nvPr/>
          </p:nvSpPr>
          <p:spPr>
            <a:xfrm>
              <a:off x="1112538" y="1240800"/>
              <a:ext cx="1578371" cy="3358626"/>
            </a:xfrm>
            <a:custGeom>
              <a:rect b="b" l="l" r="r" t="t"/>
              <a:pathLst>
                <a:path extrusionOk="0" h="8601" w="4042">
                  <a:moveTo>
                    <a:pt x="1338" y="2536"/>
                  </a:moveTo>
                  <a:cubicBezTo>
                    <a:pt x="1340" y="2566"/>
                    <a:pt x="1472" y="2688"/>
                    <a:pt x="1482" y="2698"/>
                  </a:cubicBezTo>
                  <a:cubicBezTo>
                    <a:pt x="1494" y="2710"/>
                    <a:pt x="1507" y="2742"/>
                    <a:pt x="1504" y="2796"/>
                  </a:cubicBezTo>
                  <a:cubicBezTo>
                    <a:pt x="1501" y="2850"/>
                    <a:pt x="1542" y="2957"/>
                    <a:pt x="1574" y="2990"/>
                  </a:cubicBezTo>
                  <a:cubicBezTo>
                    <a:pt x="1608" y="3023"/>
                    <a:pt x="1610" y="3151"/>
                    <a:pt x="1608" y="3185"/>
                  </a:cubicBezTo>
                  <a:cubicBezTo>
                    <a:pt x="1605" y="3217"/>
                    <a:pt x="1529" y="3230"/>
                    <a:pt x="1481" y="3249"/>
                  </a:cubicBezTo>
                  <a:cubicBezTo>
                    <a:pt x="1433" y="3268"/>
                    <a:pt x="1345" y="3341"/>
                    <a:pt x="1305" y="3362"/>
                  </a:cubicBezTo>
                  <a:cubicBezTo>
                    <a:pt x="1265" y="3383"/>
                    <a:pt x="1181" y="3389"/>
                    <a:pt x="1181" y="3389"/>
                  </a:cubicBezTo>
                  <a:cubicBezTo>
                    <a:pt x="1181" y="3389"/>
                    <a:pt x="1168" y="3335"/>
                    <a:pt x="1160" y="3262"/>
                  </a:cubicBezTo>
                  <a:cubicBezTo>
                    <a:pt x="1152" y="3189"/>
                    <a:pt x="1047" y="3024"/>
                    <a:pt x="1069" y="3024"/>
                  </a:cubicBezTo>
                  <a:cubicBezTo>
                    <a:pt x="1089" y="3024"/>
                    <a:pt x="1092" y="2920"/>
                    <a:pt x="1101" y="2879"/>
                  </a:cubicBezTo>
                  <a:cubicBezTo>
                    <a:pt x="1108" y="2838"/>
                    <a:pt x="1153" y="2758"/>
                    <a:pt x="1198" y="2720"/>
                  </a:cubicBezTo>
                  <a:cubicBezTo>
                    <a:pt x="1240" y="2682"/>
                    <a:pt x="1338" y="2536"/>
                    <a:pt x="1338" y="2536"/>
                  </a:cubicBezTo>
                  <a:close/>
                  <a:moveTo>
                    <a:pt x="978" y="1"/>
                  </a:moveTo>
                  <a:cubicBezTo>
                    <a:pt x="943" y="1"/>
                    <a:pt x="902" y="5"/>
                    <a:pt x="853" y="14"/>
                  </a:cubicBezTo>
                  <a:cubicBezTo>
                    <a:pt x="608" y="57"/>
                    <a:pt x="314" y="322"/>
                    <a:pt x="305" y="475"/>
                  </a:cubicBezTo>
                  <a:cubicBezTo>
                    <a:pt x="298" y="630"/>
                    <a:pt x="346" y="653"/>
                    <a:pt x="343" y="679"/>
                  </a:cubicBezTo>
                  <a:cubicBezTo>
                    <a:pt x="340" y="707"/>
                    <a:pt x="330" y="841"/>
                    <a:pt x="359" y="874"/>
                  </a:cubicBezTo>
                  <a:cubicBezTo>
                    <a:pt x="388" y="906"/>
                    <a:pt x="394" y="944"/>
                    <a:pt x="394" y="971"/>
                  </a:cubicBezTo>
                  <a:cubicBezTo>
                    <a:pt x="394" y="998"/>
                    <a:pt x="416" y="1113"/>
                    <a:pt x="442" y="1148"/>
                  </a:cubicBezTo>
                  <a:cubicBezTo>
                    <a:pt x="470" y="1185"/>
                    <a:pt x="540" y="1345"/>
                    <a:pt x="578" y="1408"/>
                  </a:cubicBezTo>
                  <a:cubicBezTo>
                    <a:pt x="616" y="1470"/>
                    <a:pt x="646" y="1524"/>
                    <a:pt x="653" y="1543"/>
                  </a:cubicBezTo>
                  <a:cubicBezTo>
                    <a:pt x="661" y="1562"/>
                    <a:pt x="694" y="1607"/>
                    <a:pt x="758" y="1610"/>
                  </a:cubicBezTo>
                  <a:cubicBezTo>
                    <a:pt x="771" y="1611"/>
                    <a:pt x="782" y="1611"/>
                    <a:pt x="792" y="1611"/>
                  </a:cubicBezTo>
                  <a:cubicBezTo>
                    <a:pt x="836" y="1611"/>
                    <a:pt x="862" y="1607"/>
                    <a:pt x="879" y="1604"/>
                  </a:cubicBezTo>
                  <a:cubicBezTo>
                    <a:pt x="880" y="1604"/>
                    <a:pt x="881" y="1604"/>
                    <a:pt x="882" y="1604"/>
                  </a:cubicBezTo>
                  <a:cubicBezTo>
                    <a:pt x="904" y="1604"/>
                    <a:pt x="937" y="1633"/>
                    <a:pt x="952" y="1664"/>
                  </a:cubicBezTo>
                  <a:cubicBezTo>
                    <a:pt x="968" y="1696"/>
                    <a:pt x="1006" y="1737"/>
                    <a:pt x="1018" y="1796"/>
                  </a:cubicBezTo>
                  <a:cubicBezTo>
                    <a:pt x="1028" y="1855"/>
                    <a:pt x="1037" y="1974"/>
                    <a:pt x="1069" y="2041"/>
                  </a:cubicBezTo>
                  <a:cubicBezTo>
                    <a:pt x="1101" y="2108"/>
                    <a:pt x="1146" y="2172"/>
                    <a:pt x="1138" y="2210"/>
                  </a:cubicBezTo>
                  <a:cubicBezTo>
                    <a:pt x="1130" y="2248"/>
                    <a:pt x="1006" y="2453"/>
                    <a:pt x="965" y="2516"/>
                  </a:cubicBezTo>
                  <a:cubicBezTo>
                    <a:pt x="926" y="2577"/>
                    <a:pt x="857" y="2675"/>
                    <a:pt x="853" y="2698"/>
                  </a:cubicBezTo>
                  <a:cubicBezTo>
                    <a:pt x="847" y="2723"/>
                    <a:pt x="782" y="2739"/>
                    <a:pt x="768" y="2739"/>
                  </a:cubicBezTo>
                  <a:cubicBezTo>
                    <a:pt x="755" y="2739"/>
                    <a:pt x="691" y="2771"/>
                    <a:pt x="661" y="2771"/>
                  </a:cubicBezTo>
                  <a:cubicBezTo>
                    <a:pt x="632" y="2771"/>
                    <a:pt x="429" y="2823"/>
                    <a:pt x="413" y="2850"/>
                  </a:cubicBezTo>
                  <a:cubicBezTo>
                    <a:pt x="397" y="2876"/>
                    <a:pt x="362" y="2895"/>
                    <a:pt x="355" y="2895"/>
                  </a:cubicBezTo>
                  <a:cubicBezTo>
                    <a:pt x="352" y="2895"/>
                    <a:pt x="346" y="2894"/>
                    <a:pt x="340" y="2894"/>
                  </a:cubicBezTo>
                  <a:cubicBezTo>
                    <a:pt x="330" y="2894"/>
                    <a:pt x="318" y="2896"/>
                    <a:pt x="318" y="2906"/>
                  </a:cubicBezTo>
                  <a:cubicBezTo>
                    <a:pt x="318" y="2923"/>
                    <a:pt x="299" y="2947"/>
                    <a:pt x="299" y="2947"/>
                  </a:cubicBezTo>
                  <a:cubicBezTo>
                    <a:pt x="299" y="2947"/>
                    <a:pt x="33" y="3097"/>
                    <a:pt x="17" y="3364"/>
                  </a:cubicBezTo>
                  <a:cubicBezTo>
                    <a:pt x="1" y="3632"/>
                    <a:pt x="106" y="3855"/>
                    <a:pt x="298" y="3960"/>
                  </a:cubicBezTo>
                  <a:cubicBezTo>
                    <a:pt x="399" y="4015"/>
                    <a:pt x="526" y="4057"/>
                    <a:pt x="648" y="4057"/>
                  </a:cubicBezTo>
                  <a:cubicBezTo>
                    <a:pt x="755" y="4057"/>
                    <a:pt x="859" y="4025"/>
                    <a:pt x="939" y="3941"/>
                  </a:cubicBezTo>
                  <a:cubicBezTo>
                    <a:pt x="1108" y="3763"/>
                    <a:pt x="1106" y="3731"/>
                    <a:pt x="1133" y="3719"/>
                  </a:cubicBezTo>
                  <a:cubicBezTo>
                    <a:pt x="1140" y="3717"/>
                    <a:pt x="1151" y="3716"/>
                    <a:pt x="1166" y="3716"/>
                  </a:cubicBezTo>
                  <a:cubicBezTo>
                    <a:pt x="1206" y="3716"/>
                    <a:pt x="1267" y="3725"/>
                    <a:pt x="1303" y="3731"/>
                  </a:cubicBezTo>
                  <a:cubicBezTo>
                    <a:pt x="1335" y="3736"/>
                    <a:pt x="1447" y="3745"/>
                    <a:pt x="1533" y="3745"/>
                  </a:cubicBezTo>
                  <a:cubicBezTo>
                    <a:pt x="1575" y="3745"/>
                    <a:pt x="1610" y="3743"/>
                    <a:pt x="1626" y="3737"/>
                  </a:cubicBezTo>
                  <a:cubicBezTo>
                    <a:pt x="1645" y="3730"/>
                    <a:pt x="1656" y="3726"/>
                    <a:pt x="1663" y="3726"/>
                  </a:cubicBezTo>
                  <a:cubicBezTo>
                    <a:pt x="1674" y="3726"/>
                    <a:pt x="1673" y="3736"/>
                    <a:pt x="1672" y="3757"/>
                  </a:cubicBezTo>
                  <a:cubicBezTo>
                    <a:pt x="1669" y="3792"/>
                    <a:pt x="1672" y="3804"/>
                    <a:pt x="1686" y="3804"/>
                  </a:cubicBezTo>
                  <a:cubicBezTo>
                    <a:pt x="1698" y="3804"/>
                    <a:pt x="1710" y="3810"/>
                    <a:pt x="1710" y="3810"/>
                  </a:cubicBezTo>
                  <a:cubicBezTo>
                    <a:pt x="1710" y="3810"/>
                    <a:pt x="1466" y="3992"/>
                    <a:pt x="1376" y="4197"/>
                  </a:cubicBezTo>
                  <a:cubicBezTo>
                    <a:pt x="1284" y="4403"/>
                    <a:pt x="1187" y="4574"/>
                    <a:pt x="1173" y="4599"/>
                  </a:cubicBezTo>
                  <a:cubicBezTo>
                    <a:pt x="1160" y="4622"/>
                    <a:pt x="1130" y="4729"/>
                    <a:pt x="1108" y="4765"/>
                  </a:cubicBezTo>
                  <a:cubicBezTo>
                    <a:pt x="1088" y="4803"/>
                    <a:pt x="955" y="4982"/>
                    <a:pt x="975" y="5065"/>
                  </a:cubicBezTo>
                  <a:cubicBezTo>
                    <a:pt x="997" y="5148"/>
                    <a:pt x="1088" y="5349"/>
                    <a:pt x="1122" y="5396"/>
                  </a:cubicBezTo>
                  <a:cubicBezTo>
                    <a:pt x="1157" y="5443"/>
                    <a:pt x="1187" y="5536"/>
                    <a:pt x="1210" y="5569"/>
                  </a:cubicBezTo>
                  <a:cubicBezTo>
                    <a:pt x="1236" y="5601"/>
                    <a:pt x="1407" y="5909"/>
                    <a:pt x="1443" y="5960"/>
                  </a:cubicBezTo>
                  <a:cubicBezTo>
                    <a:pt x="1478" y="6011"/>
                    <a:pt x="1465" y="6024"/>
                    <a:pt x="1478" y="6051"/>
                  </a:cubicBezTo>
                  <a:cubicBezTo>
                    <a:pt x="1491" y="6078"/>
                    <a:pt x="1535" y="6116"/>
                    <a:pt x="1555" y="6129"/>
                  </a:cubicBezTo>
                  <a:cubicBezTo>
                    <a:pt x="1577" y="6143"/>
                    <a:pt x="1602" y="6167"/>
                    <a:pt x="1605" y="6183"/>
                  </a:cubicBezTo>
                  <a:cubicBezTo>
                    <a:pt x="1608" y="6200"/>
                    <a:pt x="1715" y="6362"/>
                    <a:pt x="1726" y="6410"/>
                  </a:cubicBezTo>
                  <a:cubicBezTo>
                    <a:pt x="1736" y="6458"/>
                    <a:pt x="1779" y="6547"/>
                    <a:pt x="1782" y="6556"/>
                  </a:cubicBezTo>
                  <a:cubicBezTo>
                    <a:pt x="1785" y="6563"/>
                    <a:pt x="1809" y="6620"/>
                    <a:pt x="1817" y="6633"/>
                  </a:cubicBezTo>
                  <a:cubicBezTo>
                    <a:pt x="1826" y="6646"/>
                    <a:pt x="1798" y="6730"/>
                    <a:pt x="1777" y="6741"/>
                  </a:cubicBezTo>
                  <a:cubicBezTo>
                    <a:pt x="1755" y="6752"/>
                    <a:pt x="1418" y="6905"/>
                    <a:pt x="1370" y="6959"/>
                  </a:cubicBezTo>
                  <a:cubicBezTo>
                    <a:pt x="1322" y="7013"/>
                    <a:pt x="1198" y="7083"/>
                    <a:pt x="1168" y="7111"/>
                  </a:cubicBezTo>
                  <a:cubicBezTo>
                    <a:pt x="1138" y="7137"/>
                    <a:pt x="1066" y="7215"/>
                    <a:pt x="1108" y="7277"/>
                  </a:cubicBezTo>
                  <a:cubicBezTo>
                    <a:pt x="1144" y="7328"/>
                    <a:pt x="1327" y="7382"/>
                    <a:pt x="1452" y="7382"/>
                  </a:cubicBezTo>
                  <a:cubicBezTo>
                    <a:pt x="1479" y="7382"/>
                    <a:pt x="1504" y="7380"/>
                    <a:pt x="1523" y="7374"/>
                  </a:cubicBezTo>
                  <a:cubicBezTo>
                    <a:pt x="1634" y="7342"/>
                    <a:pt x="1747" y="7277"/>
                    <a:pt x="1791" y="7247"/>
                  </a:cubicBezTo>
                  <a:cubicBezTo>
                    <a:pt x="1833" y="7218"/>
                    <a:pt x="1944" y="7172"/>
                    <a:pt x="2001" y="7169"/>
                  </a:cubicBezTo>
                  <a:cubicBezTo>
                    <a:pt x="2058" y="7167"/>
                    <a:pt x="2416" y="7108"/>
                    <a:pt x="2435" y="7038"/>
                  </a:cubicBezTo>
                  <a:cubicBezTo>
                    <a:pt x="2454" y="6968"/>
                    <a:pt x="2423" y="6784"/>
                    <a:pt x="2420" y="6755"/>
                  </a:cubicBezTo>
                  <a:cubicBezTo>
                    <a:pt x="2419" y="6724"/>
                    <a:pt x="2410" y="6717"/>
                    <a:pt x="2410" y="6717"/>
                  </a:cubicBezTo>
                  <a:cubicBezTo>
                    <a:pt x="2410" y="6717"/>
                    <a:pt x="2364" y="6633"/>
                    <a:pt x="2346" y="6620"/>
                  </a:cubicBezTo>
                  <a:cubicBezTo>
                    <a:pt x="2326" y="6606"/>
                    <a:pt x="2302" y="6579"/>
                    <a:pt x="2299" y="6556"/>
                  </a:cubicBezTo>
                  <a:cubicBezTo>
                    <a:pt x="2298" y="6531"/>
                    <a:pt x="2298" y="6525"/>
                    <a:pt x="2286" y="6525"/>
                  </a:cubicBezTo>
                  <a:cubicBezTo>
                    <a:pt x="2276" y="6525"/>
                    <a:pt x="2246" y="6378"/>
                    <a:pt x="2219" y="6309"/>
                  </a:cubicBezTo>
                  <a:cubicBezTo>
                    <a:pt x="2192" y="6242"/>
                    <a:pt x="2103" y="6008"/>
                    <a:pt x="2098" y="5957"/>
                  </a:cubicBezTo>
                  <a:cubicBezTo>
                    <a:pt x="2093" y="5906"/>
                    <a:pt x="2084" y="5814"/>
                    <a:pt x="2074" y="5808"/>
                  </a:cubicBezTo>
                  <a:cubicBezTo>
                    <a:pt x="2068" y="5805"/>
                    <a:pt x="2061" y="5805"/>
                    <a:pt x="2055" y="5805"/>
                  </a:cubicBezTo>
                  <a:cubicBezTo>
                    <a:pt x="2050" y="5805"/>
                    <a:pt x="2046" y="5805"/>
                    <a:pt x="2046" y="5805"/>
                  </a:cubicBezTo>
                  <a:cubicBezTo>
                    <a:pt x="2046" y="5805"/>
                    <a:pt x="1976" y="5584"/>
                    <a:pt x="1902" y="5466"/>
                  </a:cubicBezTo>
                  <a:cubicBezTo>
                    <a:pt x="1826" y="5348"/>
                    <a:pt x="1723" y="5212"/>
                    <a:pt x="1702" y="5191"/>
                  </a:cubicBezTo>
                  <a:cubicBezTo>
                    <a:pt x="1680" y="5170"/>
                    <a:pt x="1710" y="5110"/>
                    <a:pt x="1739" y="5073"/>
                  </a:cubicBezTo>
                  <a:cubicBezTo>
                    <a:pt x="1769" y="5035"/>
                    <a:pt x="1947" y="4851"/>
                    <a:pt x="2001" y="4819"/>
                  </a:cubicBezTo>
                  <a:cubicBezTo>
                    <a:pt x="2055" y="4787"/>
                    <a:pt x="2318" y="4612"/>
                    <a:pt x="2397" y="4548"/>
                  </a:cubicBezTo>
                  <a:cubicBezTo>
                    <a:pt x="2476" y="4483"/>
                    <a:pt x="2629" y="4347"/>
                    <a:pt x="2651" y="4321"/>
                  </a:cubicBezTo>
                  <a:cubicBezTo>
                    <a:pt x="2657" y="4312"/>
                    <a:pt x="2662" y="4309"/>
                    <a:pt x="2666" y="4309"/>
                  </a:cubicBezTo>
                  <a:cubicBezTo>
                    <a:pt x="2674" y="4309"/>
                    <a:pt x="2677" y="4324"/>
                    <a:pt x="2688" y="4324"/>
                  </a:cubicBezTo>
                  <a:cubicBezTo>
                    <a:pt x="2704" y="4324"/>
                    <a:pt x="2683" y="4467"/>
                    <a:pt x="2683" y="4555"/>
                  </a:cubicBezTo>
                  <a:cubicBezTo>
                    <a:pt x="2683" y="4644"/>
                    <a:pt x="2639" y="4971"/>
                    <a:pt x="2620" y="5029"/>
                  </a:cubicBezTo>
                  <a:cubicBezTo>
                    <a:pt x="2601" y="5089"/>
                    <a:pt x="2556" y="5319"/>
                    <a:pt x="2578" y="5441"/>
                  </a:cubicBezTo>
                  <a:cubicBezTo>
                    <a:pt x="2600" y="5565"/>
                    <a:pt x="2658" y="5679"/>
                    <a:pt x="2729" y="5769"/>
                  </a:cubicBezTo>
                  <a:cubicBezTo>
                    <a:pt x="2798" y="5856"/>
                    <a:pt x="2939" y="6102"/>
                    <a:pt x="2961" y="6159"/>
                  </a:cubicBezTo>
                  <a:cubicBezTo>
                    <a:pt x="2983" y="6216"/>
                    <a:pt x="3120" y="6484"/>
                    <a:pt x="3179" y="6614"/>
                  </a:cubicBezTo>
                  <a:cubicBezTo>
                    <a:pt x="3238" y="6743"/>
                    <a:pt x="3265" y="6847"/>
                    <a:pt x="3262" y="6866"/>
                  </a:cubicBezTo>
                  <a:cubicBezTo>
                    <a:pt x="3259" y="6885"/>
                    <a:pt x="3248" y="6956"/>
                    <a:pt x="3259" y="7000"/>
                  </a:cubicBezTo>
                  <a:cubicBezTo>
                    <a:pt x="3270" y="7044"/>
                    <a:pt x="3310" y="7112"/>
                    <a:pt x="3342" y="7156"/>
                  </a:cubicBezTo>
                  <a:cubicBezTo>
                    <a:pt x="3376" y="7199"/>
                    <a:pt x="3386" y="7345"/>
                    <a:pt x="3395" y="7396"/>
                  </a:cubicBezTo>
                  <a:cubicBezTo>
                    <a:pt x="3402" y="7447"/>
                    <a:pt x="3386" y="7527"/>
                    <a:pt x="3405" y="7546"/>
                  </a:cubicBezTo>
                  <a:cubicBezTo>
                    <a:pt x="3424" y="7565"/>
                    <a:pt x="3424" y="7574"/>
                    <a:pt x="3424" y="7606"/>
                  </a:cubicBezTo>
                  <a:cubicBezTo>
                    <a:pt x="3424" y="7638"/>
                    <a:pt x="3424" y="7712"/>
                    <a:pt x="3395" y="7824"/>
                  </a:cubicBezTo>
                  <a:cubicBezTo>
                    <a:pt x="3364" y="7938"/>
                    <a:pt x="3236" y="8237"/>
                    <a:pt x="3216" y="8296"/>
                  </a:cubicBezTo>
                  <a:cubicBezTo>
                    <a:pt x="3198" y="8356"/>
                    <a:pt x="3163" y="8379"/>
                    <a:pt x="3160" y="8445"/>
                  </a:cubicBezTo>
                  <a:cubicBezTo>
                    <a:pt x="3157" y="8509"/>
                    <a:pt x="3160" y="8574"/>
                    <a:pt x="3338" y="8595"/>
                  </a:cubicBezTo>
                  <a:cubicBezTo>
                    <a:pt x="3368" y="8599"/>
                    <a:pt x="3403" y="8601"/>
                    <a:pt x="3440" y="8601"/>
                  </a:cubicBezTo>
                  <a:cubicBezTo>
                    <a:pt x="3620" y="8601"/>
                    <a:pt x="3853" y="8555"/>
                    <a:pt x="3877" y="8455"/>
                  </a:cubicBezTo>
                  <a:cubicBezTo>
                    <a:pt x="3906" y="8333"/>
                    <a:pt x="3950" y="8126"/>
                    <a:pt x="3972" y="8056"/>
                  </a:cubicBezTo>
                  <a:cubicBezTo>
                    <a:pt x="3992" y="7986"/>
                    <a:pt x="4042" y="7833"/>
                    <a:pt x="4039" y="7778"/>
                  </a:cubicBezTo>
                  <a:cubicBezTo>
                    <a:pt x="4034" y="7725"/>
                    <a:pt x="3985" y="7585"/>
                    <a:pt x="3967" y="7585"/>
                  </a:cubicBezTo>
                  <a:cubicBezTo>
                    <a:pt x="3951" y="7585"/>
                    <a:pt x="3960" y="7582"/>
                    <a:pt x="3960" y="7582"/>
                  </a:cubicBezTo>
                  <a:cubicBezTo>
                    <a:pt x="3960" y="7582"/>
                    <a:pt x="3879" y="7424"/>
                    <a:pt x="3874" y="7370"/>
                  </a:cubicBezTo>
                  <a:cubicBezTo>
                    <a:pt x="3868" y="7316"/>
                    <a:pt x="3809" y="6926"/>
                    <a:pt x="3809" y="6872"/>
                  </a:cubicBezTo>
                  <a:cubicBezTo>
                    <a:pt x="3809" y="6816"/>
                    <a:pt x="3830" y="6742"/>
                    <a:pt x="3804" y="6726"/>
                  </a:cubicBezTo>
                  <a:cubicBezTo>
                    <a:pt x="3777" y="6710"/>
                    <a:pt x="3774" y="6679"/>
                    <a:pt x="3774" y="6647"/>
                  </a:cubicBezTo>
                  <a:cubicBezTo>
                    <a:pt x="3774" y="6615"/>
                    <a:pt x="3758" y="6213"/>
                    <a:pt x="3621" y="5998"/>
                  </a:cubicBezTo>
                  <a:cubicBezTo>
                    <a:pt x="3482" y="5782"/>
                    <a:pt x="3312" y="5632"/>
                    <a:pt x="3302" y="5585"/>
                  </a:cubicBezTo>
                  <a:cubicBezTo>
                    <a:pt x="3291" y="5540"/>
                    <a:pt x="3267" y="5332"/>
                    <a:pt x="3319" y="5212"/>
                  </a:cubicBezTo>
                  <a:cubicBezTo>
                    <a:pt x="3369" y="5094"/>
                    <a:pt x="3472" y="4764"/>
                    <a:pt x="3497" y="4631"/>
                  </a:cubicBezTo>
                  <a:cubicBezTo>
                    <a:pt x="3520" y="4499"/>
                    <a:pt x="3577" y="4356"/>
                    <a:pt x="3577" y="4356"/>
                  </a:cubicBezTo>
                  <a:cubicBezTo>
                    <a:pt x="3577" y="4356"/>
                    <a:pt x="3648" y="4327"/>
                    <a:pt x="3648" y="4254"/>
                  </a:cubicBezTo>
                  <a:cubicBezTo>
                    <a:pt x="3648" y="4181"/>
                    <a:pt x="3618" y="4085"/>
                    <a:pt x="3644" y="4011"/>
                  </a:cubicBezTo>
                  <a:cubicBezTo>
                    <a:pt x="3672" y="3938"/>
                    <a:pt x="3771" y="3684"/>
                    <a:pt x="3742" y="3598"/>
                  </a:cubicBezTo>
                  <a:cubicBezTo>
                    <a:pt x="3712" y="3512"/>
                    <a:pt x="3734" y="3258"/>
                    <a:pt x="3659" y="3157"/>
                  </a:cubicBezTo>
                  <a:cubicBezTo>
                    <a:pt x="3583" y="3057"/>
                    <a:pt x="3497" y="3030"/>
                    <a:pt x="3466" y="2990"/>
                  </a:cubicBezTo>
                  <a:cubicBezTo>
                    <a:pt x="3437" y="2950"/>
                    <a:pt x="3402" y="2839"/>
                    <a:pt x="3361" y="2826"/>
                  </a:cubicBezTo>
                  <a:cubicBezTo>
                    <a:pt x="3321" y="2812"/>
                    <a:pt x="3257" y="2672"/>
                    <a:pt x="3222" y="2649"/>
                  </a:cubicBezTo>
                  <a:cubicBezTo>
                    <a:pt x="3187" y="2622"/>
                    <a:pt x="3181" y="2586"/>
                    <a:pt x="3172" y="2555"/>
                  </a:cubicBezTo>
                  <a:cubicBezTo>
                    <a:pt x="3165" y="2526"/>
                    <a:pt x="2793" y="1923"/>
                    <a:pt x="2741" y="1861"/>
                  </a:cubicBezTo>
                  <a:cubicBezTo>
                    <a:pt x="2691" y="1798"/>
                    <a:pt x="2544" y="1613"/>
                    <a:pt x="2525" y="1582"/>
                  </a:cubicBezTo>
                  <a:cubicBezTo>
                    <a:pt x="2506" y="1553"/>
                    <a:pt x="2473" y="1338"/>
                    <a:pt x="2343" y="1274"/>
                  </a:cubicBezTo>
                  <a:cubicBezTo>
                    <a:pt x="2214" y="1209"/>
                    <a:pt x="2120" y="1205"/>
                    <a:pt x="1994" y="1154"/>
                  </a:cubicBezTo>
                  <a:cubicBezTo>
                    <a:pt x="1909" y="1121"/>
                    <a:pt x="1753" y="1105"/>
                    <a:pt x="1740" y="1086"/>
                  </a:cubicBezTo>
                  <a:cubicBezTo>
                    <a:pt x="1726" y="1067"/>
                    <a:pt x="1561" y="995"/>
                    <a:pt x="1519" y="995"/>
                  </a:cubicBezTo>
                  <a:cubicBezTo>
                    <a:pt x="1475" y="995"/>
                    <a:pt x="1414" y="960"/>
                    <a:pt x="1398" y="941"/>
                  </a:cubicBezTo>
                  <a:cubicBezTo>
                    <a:pt x="1380" y="922"/>
                    <a:pt x="1417" y="886"/>
                    <a:pt x="1409" y="826"/>
                  </a:cubicBezTo>
                  <a:cubicBezTo>
                    <a:pt x="1405" y="767"/>
                    <a:pt x="1402" y="688"/>
                    <a:pt x="1399" y="649"/>
                  </a:cubicBezTo>
                  <a:cubicBezTo>
                    <a:pt x="1398" y="606"/>
                    <a:pt x="1398" y="282"/>
                    <a:pt x="1268" y="161"/>
                  </a:cubicBezTo>
                  <a:cubicBezTo>
                    <a:pt x="1165" y="64"/>
                    <a:pt x="1118" y="1"/>
                    <a:pt x="9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4"/>
            <p:cNvSpPr/>
            <p:nvPr/>
          </p:nvSpPr>
          <p:spPr>
            <a:xfrm>
              <a:off x="1069475" y="2332650"/>
              <a:ext cx="521400" cy="521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3" name="Google Shape;643;p54"/>
          <p:cNvSpPr txBox="1"/>
          <p:nvPr/>
        </p:nvSpPr>
        <p:spPr>
          <a:xfrm>
            <a:off x="1244300" y="1347275"/>
            <a:ext cx="5215200" cy="3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ridgeModel &lt;- function(dataset)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ctrl &lt;- trainControl (method = "cv", number = 10)</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model &lt;- train(select ~ .,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data = dataset[ , -1],</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method = "glmnet",</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trControl = ctrl,</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tuneGrid = data.frame(alpha = 0, lambda = seq(0, 0.5, 0.9)))</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pred_east &lt;- predict(model, data2020_East_Aggr[,-1])</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pred_west &lt;- predict(model, data2020_West_Aggr[,-1])</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return (list(pred_east, pred_west))</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t/>
            </a:r>
            <a:endParaRPr sz="1200">
              <a:solidFill>
                <a:schemeClr val="lt1"/>
              </a:solidFill>
              <a:latin typeface="Dosis"/>
              <a:ea typeface="Dosis"/>
              <a:cs typeface="Dosis"/>
              <a:sym typeface="Dosis"/>
            </a:endParaRPr>
          </a:p>
          <a:p>
            <a:pPr indent="0" lvl="0" marL="0" rtl="0" algn="l">
              <a:spcBef>
                <a:spcPts val="0"/>
              </a:spcBef>
              <a:spcAft>
                <a:spcPts val="0"/>
              </a:spcAft>
              <a:buNone/>
            </a:pPr>
            <a:r>
              <a:t/>
            </a:r>
            <a:endParaRPr sz="1200">
              <a:solidFill>
                <a:schemeClr val="lt1"/>
              </a:solidFill>
              <a:latin typeface="Dosis"/>
              <a:ea typeface="Dosis"/>
              <a:cs typeface="Dosis"/>
              <a:sym typeface="Dosis"/>
            </a:endParaRPr>
          </a:p>
        </p:txBody>
      </p:sp>
      <p:sp>
        <p:nvSpPr>
          <p:cNvPr id="644" name="Google Shape;644;p54"/>
          <p:cNvSpPr txBox="1"/>
          <p:nvPr/>
        </p:nvSpPr>
        <p:spPr>
          <a:xfrm>
            <a:off x="4881750" y="958175"/>
            <a:ext cx="4250700" cy="389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Dosis"/>
              <a:buChar char="-"/>
            </a:pPr>
            <a:r>
              <a:rPr lang="en" sz="1600">
                <a:solidFill>
                  <a:schemeClr val="lt1"/>
                </a:solidFill>
                <a:latin typeface="Dosis"/>
                <a:ea typeface="Dosis"/>
                <a:cs typeface="Dosis"/>
                <a:sym typeface="Dosis"/>
              </a:rPr>
              <a:t>Ridge</a:t>
            </a:r>
            <a:r>
              <a:rPr lang="en" sz="1600">
                <a:solidFill>
                  <a:schemeClr val="lt1"/>
                </a:solidFill>
                <a:latin typeface="Dosis"/>
                <a:ea typeface="Dosis"/>
                <a:cs typeface="Dosis"/>
                <a:sym typeface="Dosis"/>
              </a:rPr>
              <a:t> model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55"/>
          <p:cNvSpPr/>
          <p:nvPr/>
        </p:nvSpPr>
        <p:spPr>
          <a:xfrm>
            <a:off x="6196400" y="1150962"/>
            <a:ext cx="1621398" cy="3450227"/>
          </a:xfrm>
          <a:custGeom>
            <a:rect b="b" l="l" r="r" t="t"/>
            <a:pathLst>
              <a:path extrusionOk="0" h="8601" w="4042">
                <a:moveTo>
                  <a:pt x="1338" y="2536"/>
                </a:moveTo>
                <a:cubicBezTo>
                  <a:pt x="1340" y="2566"/>
                  <a:pt x="1472" y="2688"/>
                  <a:pt x="1482" y="2698"/>
                </a:cubicBezTo>
                <a:cubicBezTo>
                  <a:pt x="1494" y="2710"/>
                  <a:pt x="1507" y="2742"/>
                  <a:pt x="1504" y="2796"/>
                </a:cubicBezTo>
                <a:cubicBezTo>
                  <a:pt x="1501" y="2850"/>
                  <a:pt x="1542" y="2957"/>
                  <a:pt x="1574" y="2990"/>
                </a:cubicBezTo>
                <a:cubicBezTo>
                  <a:pt x="1608" y="3023"/>
                  <a:pt x="1610" y="3151"/>
                  <a:pt x="1608" y="3185"/>
                </a:cubicBezTo>
                <a:cubicBezTo>
                  <a:pt x="1605" y="3217"/>
                  <a:pt x="1529" y="3230"/>
                  <a:pt x="1481" y="3249"/>
                </a:cubicBezTo>
                <a:cubicBezTo>
                  <a:pt x="1433" y="3268"/>
                  <a:pt x="1345" y="3341"/>
                  <a:pt x="1305" y="3362"/>
                </a:cubicBezTo>
                <a:cubicBezTo>
                  <a:pt x="1265" y="3383"/>
                  <a:pt x="1181" y="3389"/>
                  <a:pt x="1181" y="3389"/>
                </a:cubicBezTo>
                <a:cubicBezTo>
                  <a:pt x="1181" y="3389"/>
                  <a:pt x="1168" y="3335"/>
                  <a:pt x="1160" y="3262"/>
                </a:cubicBezTo>
                <a:cubicBezTo>
                  <a:pt x="1152" y="3189"/>
                  <a:pt x="1047" y="3024"/>
                  <a:pt x="1069" y="3024"/>
                </a:cubicBezTo>
                <a:cubicBezTo>
                  <a:pt x="1089" y="3024"/>
                  <a:pt x="1092" y="2920"/>
                  <a:pt x="1101" y="2879"/>
                </a:cubicBezTo>
                <a:cubicBezTo>
                  <a:pt x="1108" y="2838"/>
                  <a:pt x="1153" y="2758"/>
                  <a:pt x="1198" y="2720"/>
                </a:cubicBezTo>
                <a:cubicBezTo>
                  <a:pt x="1240" y="2682"/>
                  <a:pt x="1338" y="2536"/>
                  <a:pt x="1338" y="2536"/>
                </a:cubicBezTo>
                <a:close/>
                <a:moveTo>
                  <a:pt x="978" y="1"/>
                </a:moveTo>
                <a:cubicBezTo>
                  <a:pt x="943" y="1"/>
                  <a:pt x="902" y="5"/>
                  <a:pt x="853" y="14"/>
                </a:cubicBezTo>
                <a:cubicBezTo>
                  <a:pt x="608" y="57"/>
                  <a:pt x="314" y="322"/>
                  <a:pt x="305" y="475"/>
                </a:cubicBezTo>
                <a:cubicBezTo>
                  <a:pt x="298" y="630"/>
                  <a:pt x="346" y="653"/>
                  <a:pt x="343" y="679"/>
                </a:cubicBezTo>
                <a:cubicBezTo>
                  <a:pt x="340" y="707"/>
                  <a:pt x="330" y="841"/>
                  <a:pt x="359" y="874"/>
                </a:cubicBezTo>
                <a:cubicBezTo>
                  <a:pt x="388" y="906"/>
                  <a:pt x="394" y="944"/>
                  <a:pt x="394" y="971"/>
                </a:cubicBezTo>
                <a:cubicBezTo>
                  <a:pt x="394" y="998"/>
                  <a:pt x="416" y="1113"/>
                  <a:pt x="442" y="1148"/>
                </a:cubicBezTo>
                <a:cubicBezTo>
                  <a:pt x="470" y="1185"/>
                  <a:pt x="540" y="1345"/>
                  <a:pt x="578" y="1408"/>
                </a:cubicBezTo>
                <a:cubicBezTo>
                  <a:pt x="616" y="1470"/>
                  <a:pt x="646" y="1524"/>
                  <a:pt x="653" y="1543"/>
                </a:cubicBezTo>
                <a:cubicBezTo>
                  <a:pt x="661" y="1562"/>
                  <a:pt x="694" y="1607"/>
                  <a:pt x="758" y="1610"/>
                </a:cubicBezTo>
                <a:cubicBezTo>
                  <a:pt x="771" y="1611"/>
                  <a:pt x="782" y="1611"/>
                  <a:pt x="792" y="1611"/>
                </a:cubicBezTo>
                <a:cubicBezTo>
                  <a:pt x="836" y="1611"/>
                  <a:pt x="862" y="1607"/>
                  <a:pt x="879" y="1604"/>
                </a:cubicBezTo>
                <a:cubicBezTo>
                  <a:pt x="880" y="1604"/>
                  <a:pt x="881" y="1604"/>
                  <a:pt x="882" y="1604"/>
                </a:cubicBezTo>
                <a:cubicBezTo>
                  <a:pt x="904" y="1604"/>
                  <a:pt x="937" y="1633"/>
                  <a:pt x="952" y="1664"/>
                </a:cubicBezTo>
                <a:cubicBezTo>
                  <a:pt x="968" y="1696"/>
                  <a:pt x="1006" y="1737"/>
                  <a:pt x="1018" y="1796"/>
                </a:cubicBezTo>
                <a:cubicBezTo>
                  <a:pt x="1028" y="1855"/>
                  <a:pt x="1037" y="1974"/>
                  <a:pt x="1069" y="2041"/>
                </a:cubicBezTo>
                <a:cubicBezTo>
                  <a:pt x="1101" y="2108"/>
                  <a:pt x="1146" y="2172"/>
                  <a:pt x="1138" y="2210"/>
                </a:cubicBezTo>
                <a:cubicBezTo>
                  <a:pt x="1130" y="2248"/>
                  <a:pt x="1006" y="2453"/>
                  <a:pt x="965" y="2516"/>
                </a:cubicBezTo>
                <a:cubicBezTo>
                  <a:pt x="926" y="2577"/>
                  <a:pt x="857" y="2675"/>
                  <a:pt x="853" y="2698"/>
                </a:cubicBezTo>
                <a:cubicBezTo>
                  <a:pt x="847" y="2723"/>
                  <a:pt x="782" y="2739"/>
                  <a:pt x="768" y="2739"/>
                </a:cubicBezTo>
                <a:cubicBezTo>
                  <a:pt x="755" y="2739"/>
                  <a:pt x="691" y="2771"/>
                  <a:pt x="661" y="2771"/>
                </a:cubicBezTo>
                <a:cubicBezTo>
                  <a:pt x="632" y="2771"/>
                  <a:pt x="429" y="2823"/>
                  <a:pt x="413" y="2850"/>
                </a:cubicBezTo>
                <a:cubicBezTo>
                  <a:pt x="397" y="2876"/>
                  <a:pt x="362" y="2895"/>
                  <a:pt x="355" y="2895"/>
                </a:cubicBezTo>
                <a:cubicBezTo>
                  <a:pt x="352" y="2895"/>
                  <a:pt x="346" y="2894"/>
                  <a:pt x="340" y="2894"/>
                </a:cubicBezTo>
                <a:cubicBezTo>
                  <a:pt x="330" y="2894"/>
                  <a:pt x="318" y="2896"/>
                  <a:pt x="318" y="2906"/>
                </a:cubicBezTo>
                <a:cubicBezTo>
                  <a:pt x="318" y="2923"/>
                  <a:pt x="299" y="2947"/>
                  <a:pt x="299" y="2947"/>
                </a:cubicBezTo>
                <a:cubicBezTo>
                  <a:pt x="299" y="2947"/>
                  <a:pt x="33" y="3097"/>
                  <a:pt x="17" y="3364"/>
                </a:cubicBezTo>
                <a:cubicBezTo>
                  <a:pt x="1" y="3632"/>
                  <a:pt x="106" y="3855"/>
                  <a:pt x="298" y="3960"/>
                </a:cubicBezTo>
                <a:cubicBezTo>
                  <a:pt x="399" y="4015"/>
                  <a:pt x="526" y="4057"/>
                  <a:pt x="648" y="4057"/>
                </a:cubicBezTo>
                <a:cubicBezTo>
                  <a:pt x="755" y="4057"/>
                  <a:pt x="859" y="4025"/>
                  <a:pt x="939" y="3941"/>
                </a:cubicBezTo>
                <a:cubicBezTo>
                  <a:pt x="1108" y="3763"/>
                  <a:pt x="1106" y="3731"/>
                  <a:pt x="1133" y="3719"/>
                </a:cubicBezTo>
                <a:cubicBezTo>
                  <a:pt x="1140" y="3717"/>
                  <a:pt x="1151" y="3716"/>
                  <a:pt x="1166" y="3716"/>
                </a:cubicBezTo>
                <a:cubicBezTo>
                  <a:pt x="1206" y="3716"/>
                  <a:pt x="1267" y="3725"/>
                  <a:pt x="1303" y="3731"/>
                </a:cubicBezTo>
                <a:cubicBezTo>
                  <a:pt x="1335" y="3736"/>
                  <a:pt x="1447" y="3745"/>
                  <a:pt x="1533" y="3745"/>
                </a:cubicBezTo>
                <a:cubicBezTo>
                  <a:pt x="1575" y="3745"/>
                  <a:pt x="1610" y="3743"/>
                  <a:pt x="1626" y="3737"/>
                </a:cubicBezTo>
                <a:cubicBezTo>
                  <a:pt x="1645" y="3730"/>
                  <a:pt x="1656" y="3726"/>
                  <a:pt x="1663" y="3726"/>
                </a:cubicBezTo>
                <a:cubicBezTo>
                  <a:pt x="1674" y="3726"/>
                  <a:pt x="1673" y="3736"/>
                  <a:pt x="1672" y="3757"/>
                </a:cubicBezTo>
                <a:cubicBezTo>
                  <a:pt x="1669" y="3792"/>
                  <a:pt x="1672" y="3804"/>
                  <a:pt x="1686" y="3804"/>
                </a:cubicBezTo>
                <a:cubicBezTo>
                  <a:pt x="1698" y="3804"/>
                  <a:pt x="1710" y="3810"/>
                  <a:pt x="1710" y="3810"/>
                </a:cubicBezTo>
                <a:cubicBezTo>
                  <a:pt x="1710" y="3810"/>
                  <a:pt x="1466" y="3992"/>
                  <a:pt x="1376" y="4197"/>
                </a:cubicBezTo>
                <a:cubicBezTo>
                  <a:pt x="1284" y="4403"/>
                  <a:pt x="1187" y="4574"/>
                  <a:pt x="1173" y="4599"/>
                </a:cubicBezTo>
                <a:cubicBezTo>
                  <a:pt x="1160" y="4622"/>
                  <a:pt x="1130" y="4729"/>
                  <a:pt x="1108" y="4765"/>
                </a:cubicBezTo>
                <a:cubicBezTo>
                  <a:pt x="1088" y="4803"/>
                  <a:pt x="955" y="4982"/>
                  <a:pt x="975" y="5065"/>
                </a:cubicBezTo>
                <a:cubicBezTo>
                  <a:pt x="997" y="5148"/>
                  <a:pt x="1088" y="5349"/>
                  <a:pt x="1122" y="5396"/>
                </a:cubicBezTo>
                <a:cubicBezTo>
                  <a:pt x="1157" y="5443"/>
                  <a:pt x="1187" y="5536"/>
                  <a:pt x="1210" y="5569"/>
                </a:cubicBezTo>
                <a:cubicBezTo>
                  <a:pt x="1236" y="5601"/>
                  <a:pt x="1407" y="5909"/>
                  <a:pt x="1443" y="5960"/>
                </a:cubicBezTo>
                <a:cubicBezTo>
                  <a:pt x="1478" y="6011"/>
                  <a:pt x="1465" y="6024"/>
                  <a:pt x="1478" y="6051"/>
                </a:cubicBezTo>
                <a:cubicBezTo>
                  <a:pt x="1491" y="6078"/>
                  <a:pt x="1535" y="6116"/>
                  <a:pt x="1555" y="6129"/>
                </a:cubicBezTo>
                <a:cubicBezTo>
                  <a:pt x="1577" y="6143"/>
                  <a:pt x="1602" y="6167"/>
                  <a:pt x="1605" y="6183"/>
                </a:cubicBezTo>
                <a:cubicBezTo>
                  <a:pt x="1608" y="6200"/>
                  <a:pt x="1715" y="6362"/>
                  <a:pt x="1726" y="6410"/>
                </a:cubicBezTo>
                <a:cubicBezTo>
                  <a:pt x="1736" y="6458"/>
                  <a:pt x="1779" y="6547"/>
                  <a:pt x="1782" y="6556"/>
                </a:cubicBezTo>
                <a:cubicBezTo>
                  <a:pt x="1785" y="6563"/>
                  <a:pt x="1809" y="6620"/>
                  <a:pt x="1817" y="6633"/>
                </a:cubicBezTo>
                <a:cubicBezTo>
                  <a:pt x="1826" y="6646"/>
                  <a:pt x="1798" y="6730"/>
                  <a:pt x="1777" y="6741"/>
                </a:cubicBezTo>
                <a:cubicBezTo>
                  <a:pt x="1755" y="6752"/>
                  <a:pt x="1418" y="6905"/>
                  <a:pt x="1370" y="6959"/>
                </a:cubicBezTo>
                <a:cubicBezTo>
                  <a:pt x="1322" y="7013"/>
                  <a:pt x="1198" y="7083"/>
                  <a:pt x="1168" y="7111"/>
                </a:cubicBezTo>
                <a:cubicBezTo>
                  <a:pt x="1138" y="7137"/>
                  <a:pt x="1066" y="7215"/>
                  <a:pt x="1108" y="7277"/>
                </a:cubicBezTo>
                <a:cubicBezTo>
                  <a:pt x="1144" y="7328"/>
                  <a:pt x="1327" y="7382"/>
                  <a:pt x="1452" y="7382"/>
                </a:cubicBezTo>
                <a:cubicBezTo>
                  <a:pt x="1479" y="7382"/>
                  <a:pt x="1504" y="7380"/>
                  <a:pt x="1523" y="7374"/>
                </a:cubicBezTo>
                <a:cubicBezTo>
                  <a:pt x="1634" y="7342"/>
                  <a:pt x="1747" y="7277"/>
                  <a:pt x="1791" y="7247"/>
                </a:cubicBezTo>
                <a:cubicBezTo>
                  <a:pt x="1833" y="7218"/>
                  <a:pt x="1944" y="7172"/>
                  <a:pt x="2001" y="7169"/>
                </a:cubicBezTo>
                <a:cubicBezTo>
                  <a:pt x="2058" y="7167"/>
                  <a:pt x="2416" y="7108"/>
                  <a:pt x="2435" y="7038"/>
                </a:cubicBezTo>
                <a:cubicBezTo>
                  <a:pt x="2454" y="6968"/>
                  <a:pt x="2423" y="6784"/>
                  <a:pt x="2420" y="6755"/>
                </a:cubicBezTo>
                <a:cubicBezTo>
                  <a:pt x="2419" y="6724"/>
                  <a:pt x="2410" y="6717"/>
                  <a:pt x="2410" y="6717"/>
                </a:cubicBezTo>
                <a:cubicBezTo>
                  <a:pt x="2410" y="6717"/>
                  <a:pt x="2364" y="6633"/>
                  <a:pt x="2346" y="6620"/>
                </a:cubicBezTo>
                <a:cubicBezTo>
                  <a:pt x="2326" y="6606"/>
                  <a:pt x="2302" y="6579"/>
                  <a:pt x="2299" y="6556"/>
                </a:cubicBezTo>
                <a:cubicBezTo>
                  <a:pt x="2298" y="6531"/>
                  <a:pt x="2298" y="6525"/>
                  <a:pt x="2286" y="6525"/>
                </a:cubicBezTo>
                <a:cubicBezTo>
                  <a:pt x="2276" y="6525"/>
                  <a:pt x="2246" y="6378"/>
                  <a:pt x="2219" y="6309"/>
                </a:cubicBezTo>
                <a:cubicBezTo>
                  <a:pt x="2192" y="6242"/>
                  <a:pt x="2103" y="6008"/>
                  <a:pt x="2098" y="5957"/>
                </a:cubicBezTo>
                <a:cubicBezTo>
                  <a:pt x="2093" y="5906"/>
                  <a:pt x="2084" y="5814"/>
                  <a:pt x="2074" y="5808"/>
                </a:cubicBezTo>
                <a:cubicBezTo>
                  <a:pt x="2068" y="5805"/>
                  <a:pt x="2061" y="5805"/>
                  <a:pt x="2055" y="5805"/>
                </a:cubicBezTo>
                <a:cubicBezTo>
                  <a:pt x="2050" y="5805"/>
                  <a:pt x="2046" y="5805"/>
                  <a:pt x="2046" y="5805"/>
                </a:cubicBezTo>
                <a:cubicBezTo>
                  <a:pt x="2046" y="5805"/>
                  <a:pt x="1976" y="5584"/>
                  <a:pt x="1902" y="5466"/>
                </a:cubicBezTo>
                <a:cubicBezTo>
                  <a:pt x="1826" y="5348"/>
                  <a:pt x="1723" y="5212"/>
                  <a:pt x="1702" y="5191"/>
                </a:cubicBezTo>
                <a:cubicBezTo>
                  <a:pt x="1680" y="5170"/>
                  <a:pt x="1710" y="5110"/>
                  <a:pt x="1739" y="5073"/>
                </a:cubicBezTo>
                <a:cubicBezTo>
                  <a:pt x="1769" y="5035"/>
                  <a:pt x="1947" y="4851"/>
                  <a:pt x="2001" y="4819"/>
                </a:cubicBezTo>
                <a:cubicBezTo>
                  <a:pt x="2055" y="4787"/>
                  <a:pt x="2318" y="4612"/>
                  <a:pt x="2397" y="4548"/>
                </a:cubicBezTo>
                <a:cubicBezTo>
                  <a:pt x="2476" y="4483"/>
                  <a:pt x="2629" y="4347"/>
                  <a:pt x="2651" y="4321"/>
                </a:cubicBezTo>
                <a:cubicBezTo>
                  <a:pt x="2657" y="4312"/>
                  <a:pt x="2662" y="4309"/>
                  <a:pt x="2666" y="4309"/>
                </a:cubicBezTo>
                <a:cubicBezTo>
                  <a:pt x="2674" y="4309"/>
                  <a:pt x="2677" y="4324"/>
                  <a:pt x="2688" y="4324"/>
                </a:cubicBezTo>
                <a:cubicBezTo>
                  <a:pt x="2704" y="4324"/>
                  <a:pt x="2683" y="4467"/>
                  <a:pt x="2683" y="4555"/>
                </a:cubicBezTo>
                <a:cubicBezTo>
                  <a:pt x="2683" y="4644"/>
                  <a:pt x="2639" y="4971"/>
                  <a:pt x="2620" y="5029"/>
                </a:cubicBezTo>
                <a:cubicBezTo>
                  <a:pt x="2601" y="5089"/>
                  <a:pt x="2556" y="5319"/>
                  <a:pt x="2578" y="5441"/>
                </a:cubicBezTo>
                <a:cubicBezTo>
                  <a:pt x="2600" y="5565"/>
                  <a:pt x="2658" y="5679"/>
                  <a:pt x="2729" y="5769"/>
                </a:cubicBezTo>
                <a:cubicBezTo>
                  <a:pt x="2798" y="5856"/>
                  <a:pt x="2939" y="6102"/>
                  <a:pt x="2961" y="6159"/>
                </a:cubicBezTo>
                <a:cubicBezTo>
                  <a:pt x="2983" y="6216"/>
                  <a:pt x="3120" y="6484"/>
                  <a:pt x="3179" y="6614"/>
                </a:cubicBezTo>
                <a:cubicBezTo>
                  <a:pt x="3238" y="6743"/>
                  <a:pt x="3265" y="6847"/>
                  <a:pt x="3262" y="6866"/>
                </a:cubicBezTo>
                <a:cubicBezTo>
                  <a:pt x="3259" y="6885"/>
                  <a:pt x="3248" y="6956"/>
                  <a:pt x="3259" y="7000"/>
                </a:cubicBezTo>
                <a:cubicBezTo>
                  <a:pt x="3270" y="7044"/>
                  <a:pt x="3310" y="7112"/>
                  <a:pt x="3342" y="7156"/>
                </a:cubicBezTo>
                <a:cubicBezTo>
                  <a:pt x="3376" y="7199"/>
                  <a:pt x="3386" y="7345"/>
                  <a:pt x="3395" y="7396"/>
                </a:cubicBezTo>
                <a:cubicBezTo>
                  <a:pt x="3402" y="7447"/>
                  <a:pt x="3386" y="7527"/>
                  <a:pt x="3405" y="7546"/>
                </a:cubicBezTo>
                <a:cubicBezTo>
                  <a:pt x="3424" y="7565"/>
                  <a:pt x="3424" y="7574"/>
                  <a:pt x="3424" y="7606"/>
                </a:cubicBezTo>
                <a:cubicBezTo>
                  <a:pt x="3424" y="7638"/>
                  <a:pt x="3424" y="7712"/>
                  <a:pt x="3395" y="7824"/>
                </a:cubicBezTo>
                <a:cubicBezTo>
                  <a:pt x="3364" y="7938"/>
                  <a:pt x="3236" y="8237"/>
                  <a:pt x="3216" y="8296"/>
                </a:cubicBezTo>
                <a:cubicBezTo>
                  <a:pt x="3198" y="8356"/>
                  <a:pt x="3163" y="8379"/>
                  <a:pt x="3160" y="8445"/>
                </a:cubicBezTo>
                <a:cubicBezTo>
                  <a:pt x="3157" y="8509"/>
                  <a:pt x="3160" y="8574"/>
                  <a:pt x="3338" y="8595"/>
                </a:cubicBezTo>
                <a:cubicBezTo>
                  <a:pt x="3368" y="8599"/>
                  <a:pt x="3403" y="8601"/>
                  <a:pt x="3440" y="8601"/>
                </a:cubicBezTo>
                <a:cubicBezTo>
                  <a:pt x="3620" y="8601"/>
                  <a:pt x="3853" y="8555"/>
                  <a:pt x="3877" y="8455"/>
                </a:cubicBezTo>
                <a:cubicBezTo>
                  <a:pt x="3906" y="8333"/>
                  <a:pt x="3950" y="8126"/>
                  <a:pt x="3972" y="8056"/>
                </a:cubicBezTo>
                <a:cubicBezTo>
                  <a:pt x="3992" y="7986"/>
                  <a:pt x="4042" y="7833"/>
                  <a:pt x="4039" y="7778"/>
                </a:cubicBezTo>
                <a:cubicBezTo>
                  <a:pt x="4034" y="7725"/>
                  <a:pt x="3985" y="7585"/>
                  <a:pt x="3967" y="7585"/>
                </a:cubicBezTo>
                <a:cubicBezTo>
                  <a:pt x="3951" y="7585"/>
                  <a:pt x="3960" y="7582"/>
                  <a:pt x="3960" y="7582"/>
                </a:cubicBezTo>
                <a:cubicBezTo>
                  <a:pt x="3960" y="7582"/>
                  <a:pt x="3879" y="7424"/>
                  <a:pt x="3874" y="7370"/>
                </a:cubicBezTo>
                <a:cubicBezTo>
                  <a:pt x="3868" y="7316"/>
                  <a:pt x="3809" y="6926"/>
                  <a:pt x="3809" y="6872"/>
                </a:cubicBezTo>
                <a:cubicBezTo>
                  <a:pt x="3809" y="6816"/>
                  <a:pt x="3830" y="6742"/>
                  <a:pt x="3804" y="6726"/>
                </a:cubicBezTo>
                <a:cubicBezTo>
                  <a:pt x="3777" y="6710"/>
                  <a:pt x="3774" y="6679"/>
                  <a:pt x="3774" y="6647"/>
                </a:cubicBezTo>
                <a:cubicBezTo>
                  <a:pt x="3774" y="6615"/>
                  <a:pt x="3758" y="6213"/>
                  <a:pt x="3621" y="5998"/>
                </a:cubicBezTo>
                <a:cubicBezTo>
                  <a:pt x="3482" y="5782"/>
                  <a:pt x="3312" y="5632"/>
                  <a:pt x="3302" y="5585"/>
                </a:cubicBezTo>
                <a:cubicBezTo>
                  <a:pt x="3291" y="5540"/>
                  <a:pt x="3267" y="5332"/>
                  <a:pt x="3319" y="5212"/>
                </a:cubicBezTo>
                <a:cubicBezTo>
                  <a:pt x="3369" y="5094"/>
                  <a:pt x="3472" y="4764"/>
                  <a:pt x="3497" y="4631"/>
                </a:cubicBezTo>
                <a:cubicBezTo>
                  <a:pt x="3520" y="4499"/>
                  <a:pt x="3577" y="4356"/>
                  <a:pt x="3577" y="4356"/>
                </a:cubicBezTo>
                <a:cubicBezTo>
                  <a:pt x="3577" y="4356"/>
                  <a:pt x="3648" y="4327"/>
                  <a:pt x="3648" y="4254"/>
                </a:cubicBezTo>
                <a:cubicBezTo>
                  <a:pt x="3648" y="4181"/>
                  <a:pt x="3618" y="4085"/>
                  <a:pt x="3644" y="4011"/>
                </a:cubicBezTo>
                <a:cubicBezTo>
                  <a:pt x="3672" y="3938"/>
                  <a:pt x="3771" y="3684"/>
                  <a:pt x="3742" y="3598"/>
                </a:cubicBezTo>
                <a:cubicBezTo>
                  <a:pt x="3712" y="3512"/>
                  <a:pt x="3734" y="3258"/>
                  <a:pt x="3659" y="3157"/>
                </a:cubicBezTo>
                <a:cubicBezTo>
                  <a:pt x="3583" y="3057"/>
                  <a:pt x="3497" y="3030"/>
                  <a:pt x="3466" y="2990"/>
                </a:cubicBezTo>
                <a:cubicBezTo>
                  <a:pt x="3437" y="2950"/>
                  <a:pt x="3402" y="2839"/>
                  <a:pt x="3361" y="2826"/>
                </a:cubicBezTo>
                <a:cubicBezTo>
                  <a:pt x="3321" y="2812"/>
                  <a:pt x="3257" y="2672"/>
                  <a:pt x="3222" y="2649"/>
                </a:cubicBezTo>
                <a:cubicBezTo>
                  <a:pt x="3187" y="2622"/>
                  <a:pt x="3181" y="2586"/>
                  <a:pt x="3172" y="2555"/>
                </a:cubicBezTo>
                <a:cubicBezTo>
                  <a:pt x="3165" y="2526"/>
                  <a:pt x="2793" y="1923"/>
                  <a:pt x="2741" y="1861"/>
                </a:cubicBezTo>
                <a:cubicBezTo>
                  <a:pt x="2691" y="1798"/>
                  <a:pt x="2544" y="1613"/>
                  <a:pt x="2525" y="1582"/>
                </a:cubicBezTo>
                <a:cubicBezTo>
                  <a:pt x="2506" y="1553"/>
                  <a:pt x="2473" y="1338"/>
                  <a:pt x="2343" y="1274"/>
                </a:cubicBezTo>
                <a:cubicBezTo>
                  <a:pt x="2214" y="1209"/>
                  <a:pt x="2120" y="1205"/>
                  <a:pt x="1994" y="1154"/>
                </a:cubicBezTo>
                <a:cubicBezTo>
                  <a:pt x="1909" y="1121"/>
                  <a:pt x="1753" y="1105"/>
                  <a:pt x="1740" y="1086"/>
                </a:cubicBezTo>
                <a:cubicBezTo>
                  <a:pt x="1726" y="1067"/>
                  <a:pt x="1561" y="995"/>
                  <a:pt x="1519" y="995"/>
                </a:cubicBezTo>
                <a:cubicBezTo>
                  <a:pt x="1475" y="995"/>
                  <a:pt x="1414" y="960"/>
                  <a:pt x="1398" y="941"/>
                </a:cubicBezTo>
                <a:cubicBezTo>
                  <a:pt x="1380" y="922"/>
                  <a:pt x="1417" y="886"/>
                  <a:pt x="1409" y="826"/>
                </a:cubicBezTo>
                <a:cubicBezTo>
                  <a:pt x="1405" y="767"/>
                  <a:pt x="1402" y="688"/>
                  <a:pt x="1399" y="649"/>
                </a:cubicBezTo>
                <a:cubicBezTo>
                  <a:pt x="1398" y="606"/>
                  <a:pt x="1398" y="282"/>
                  <a:pt x="1268" y="161"/>
                </a:cubicBezTo>
                <a:cubicBezTo>
                  <a:pt x="1165" y="64"/>
                  <a:pt x="1118" y="1"/>
                  <a:pt x="9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5"/>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Code Snippets</a:t>
            </a:r>
            <a:endParaRPr/>
          </a:p>
        </p:txBody>
      </p:sp>
      <p:grpSp>
        <p:nvGrpSpPr>
          <p:cNvPr id="651" name="Google Shape;651;p55"/>
          <p:cNvGrpSpPr/>
          <p:nvPr/>
        </p:nvGrpSpPr>
        <p:grpSpPr>
          <a:xfrm>
            <a:off x="5671888" y="3275632"/>
            <a:ext cx="637386" cy="1320276"/>
            <a:chOff x="1069475" y="1240800"/>
            <a:chExt cx="1621434" cy="3358626"/>
          </a:xfrm>
        </p:grpSpPr>
        <p:sp>
          <p:nvSpPr>
            <p:cNvPr id="652" name="Google Shape;652;p55"/>
            <p:cNvSpPr/>
            <p:nvPr/>
          </p:nvSpPr>
          <p:spPr>
            <a:xfrm>
              <a:off x="1112538" y="1240800"/>
              <a:ext cx="1578371" cy="3358626"/>
            </a:xfrm>
            <a:custGeom>
              <a:rect b="b" l="l" r="r" t="t"/>
              <a:pathLst>
                <a:path extrusionOk="0" h="8601" w="4042">
                  <a:moveTo>
                    <a:pt x="1338" y="2536"/>
                  </a:moveTo>
                  <a:cubicBezTo>
                    <a:pt x="1340" y="2566"/>
                    <a:pt x="1472" y="2688"/>
                    <a:pt x="1482" y="2698"/>
                  </a:cubicBezTo>
                  <a:cubicBezTo>
                    <a:pt x="1494" y="2710"/>
                    <a:pt x="1507" y="2742"/>
                    <a:pt x="1504" y="2796"/>
                  </a:cubicBezTo>
                  <a:cubicBezTo>
                    <a:pt x="1501" y="2850"/>
                    <a:pt x="1542" y="2957"/>
                    <a:pt x="1574" y="2990"/>
                  </a:cubicBezTo>
                  <a:cubicBezTo>
                    <a:pt x="1608" y="3023"/>
                    <a:pt x="1610" y="3151"/>
                    <a:pt x="1608" y="3185"/>
                  </a:cubicBezTo>
                  <a:cubicBezTo>
                    <a:pt x="1605" y="3217"/>
                    <a:pt x="1529" y="3230"/>
                    <a:pt x="1481" y="3249"/>
                  </a:cubicBezTo>
                  <a:cubicBezTo>
                    <a:pt x="1433" y="3268"/>
                    <a:pt x="1345" y="3341"/>
                    <a:pt x="1305" y="3362"/>
                  </a:cubicBezTo>
                  <a:cubicBezTo>
                    <a:pt x="1265" y="3383"/>
                    <a:pt x="1181" y="3389"/>
                    <a:pt x="1181" y="3389"/>
                  </a:cubicBezTo>
                  <a:cubicBezTo>
                    <a:pt x="1181" y="3389"/>
                    <a:pt x="1168" y="3335"/>
                    <a:pt x="1160" y="3262"/>
                  </a:cubicBezTo>
                  <a:cubicBezTo>
                    <a:pt x="1152" y="3189"/>
                    <a:pt x="1047" y="3024"/>
                    <a:pt x="1069" y="3024"/>
                  </a:cubicBezTo>
                  <a:cubicBezTo>
                    <a:pt x="1089" y="3024"/>
                    <a:pt x="1092" y="2920"/>
                    <a:pt x="1101" y="2879"/>
                  </a:cubicBezTo>
                  <a:cubicBezTo>
                    <a:pt x="1108" y="2838"/>
                    <a:pt x="1153" y="2758"/>
                    <a:pt x="1198" y="2720"/>
                  </a:cubicBezTo>
                  <a:cubicBezTo>
                    <a:pt x="1240" y="2682"/>
                    <a:pt x="1338" y="2536"/>
                    <a:pt x="1338" y="2536"/>
                  </a:cubicBezTo>
                  <a:close/>
                  <a:moveTo>
                    <a:pt x="978" y="1"/>
                  </a:moveTo>
                  <a:cubicBezTo>
                    <a:pt x="943" y="1"/>
                    <a:pt x="902" y="5"/>
                    <a:pt x="853" y="14"/>
                  </a:cubicBezTo>
                  <a:cubicBezTo>
                    <a:pt x="608" y="57"/>
                    <a:pt x="314" y="322"/>
                    <a:pt x="305" y="475"/>
                  </a:cubicBezTo>
                  <a:cubicBezTo>
                    <a:pt x="298" y="630"/>
                    <a:pt x="346" y="653"/>
                    <a:pt x="343" y="679"/>
                  </a:cubicBezTo>
                  <a:cubicBezTo>
                    <a:pt x="340" y="707"/>
                    <a:pt x="330" y="841"/>
                    <a:pt x="359" y="874"/>
                  </a:cubicBezTo>
                  <a:cubicBezTo>
                    <a:pt x="388" y="906"/>
                    <a:pt x="394" y="944"/>
                    <a:pt x="394" y="971"/>
                  </a:cubicBezTo>
                  <a:cubicBezTo>
                    <a:pt x="394" y="998"/>
                    <a:pt x="416" y="1113"/>
                    <a:pt x="442" y="1148"/>
                  </a:cubicBezTo>
                  <a:cubicBezTo>
                    <a:pt x="470" y="1185"/>
                    <a:pt x="540" y="1345"/>
                    <a:pt x="578" y="1408"/>
                  </a:cubicBezTo>
                  <a:cubicBezTo>
                    <a:pt x="616" y="1470"/>
                    <a:pt x="646" y="1524"/>
                    <a:pt x="653" y="1543"/>
                  </a:cubicBezTo>
                  <a:cubicBezTo>
                    <a:pt x="661" y="1562"/>
                    <a:pt x="694" y="1607"/>
                    <a:pt x="758" y="1610"/>
                  </a:cubicBezTo>
                  <a:cubicBezTo>
                    <a:pt x="771" y="1611"/>
                    <a:pt x="782" y="1611"/>
                    <a:pt x="792" y="1611"/>
                  </a:cubicBezTo>
                  <a:cubicBezTo>
                    <a:pt x="836" y="1611"/>
                    <a:pt x="862" y="1607"/>
                    <a:pt x="879" y="1604"/>
                  </a:cubicBezTo>
                  <a:cubicBezTo>
                    <a:pt x="880" y="1604"/>
                    <a:pt x="881" y="1604"/>
                    <a:pt x="882" y="1604"/>
                  </a:cubicBezTo>
                  <a:cubicBezTo>
                    <a:pt x="904" y="1604"/>
                    <a:pt x="937" y="1633"/>
                    <a:pt x="952" y="1664"/>
                  </a:cubicBezTo>
                  <a:cubicBezTo>
                    <a:pt x="968" y="1696"/>
                    <a:pt x="1006" y="1737"/>
                    <a:pt x="1018" y="1796"/>
                  </a:cubicBezTo>
                  <a:cubicBezTo>
                    <a:pt x="1028" y="1855"/>
                    <a:pt x="1037" y="1974"/>
                    <a:pt x="1069" y="2041"/>
                  </a:cubicBezTo>
                  <a:cubicBezTo>
                    <a:pt x="1101" y="2108"/>
                    <a:pt x="1146" y="2172"/>
                    <a:pt x="1138" y="2210"/>
                  </a:cubicBezTo>
                  <a:cubicBezTo>
                    <a:pt x="1130" y="2248"/>
                    <a:pt x="1006" y="2453"/>
                    <a:pt x="965" y="2516"/>
                  </a:cubicBezTo>
                  <a:cubicBezTo>
                    <a:pt x="926" y="2577"/>
                    <a:pt x="857" y="2675"/>
                    <a:pt x="853" y="2698"/>
                  </a:cubicBezTo>
                  <a:cubicBezTo>
                    <a:pt x="847" y="2723"/>
                    <a:pt x="782" y="2739"/>
                    <a:pt x="768" y="2739"/>
                  </a:cubicBezTo>
                  <a:cubicBezTo>
                    <a:pt x="755" y="2739"/>
                    <a:pt x="691" y="2771"/>
                    <a:pt x="661" y="2771"/>
                  </a:cubicBezTo>
                  <a:cubicBezTo>
                    <a:pt x="632" y="2771"/>
                    <a:pt x="429" y="2823"/>
                    <a:pt x="413" y="2850"/>
                  </a:cubicBezTo>
                  <a:cubicBezTo>
                    <a:pt x="397" y="2876"/>
                    <a:pt x="362" y="2895"/>
                    <a:pt x="355" y="2895"/>
                  </a:cubicBezTo>
                  <a:cubicBezTo>
                    <a:pt x="352" y="2895"/>
                    <a:pt x="346" y="2894"/>
                    <a:pt x="340" y="2894"/>
                  </a:cubicBezTo>
                  <a:cubicBezTo>
                    <a:pt x="330" y="2894"/>
                    <a:pt x="318" y="2896"/>
                    <a:pt x="318" y="2906"/>
                  </a:cubicBezTo>
                  <a:cubicBezTo>
                    <a:pt x="318" y="2923"/>
                    <a:pt x="299" y="2947"/>
                    <a:pt x="299" y="2947"/>
                  </a:cubicBezTo>
                  <a:cubicBezTo>
                    <a:pt x="299" y="2947"/>
                    <a:pt x="33" y="3097"/>
                    <a:pt x="17" y="3364"/>
                  </a:cubicBezTo>
                  <a:cubicBezTo>
                    <a:pt x="1" y="3632"/>
                    <a:pt x="106" y="3855"/>
                    <a:pt x="298" y="3960"/>
                  </a:cubicBezTo>
                  <a:cubicBezTo>
                    <a:pt x="399" y="4015"/>
                    <a:pt x="526" y="4057"/>
                    <a:pt x="648" y="4057"/>
                  </a:cubicBezTo>
                  <a:cubicBezTo>
                    <a:pt x="755" y="4057"/>
                    <a:pt x="859" y="4025"/>
                    <a:pt x="939" y="3941"/>
                  </a:cubicBezTo>
                  <a:cubicBezTo>
                    <a:pt x="1108" y="3763"/>
                    <a:pt x="1106" y="3731"/>
                    <a:pt x="1133" y="3719"/>
                  </a:cubicBezTo>
                  <a:cubicBezTo>
                    <a:pt x="1140" y="3717"/>
                    <a:pt x="1151" y="3716"/>
                    <a:pt x="1166" y="3716"/>
                  </a:cubicBezTo>
                  <a:cubicBezTo>
                    <a:pt x="1206" y="3716"/>
                    <a:pt x="1267" y="3725"/>
                    <a:pt x="1303" y="3731"/>
                  </a:cubicBezTo>
                  <a:cubicBezTo>
                    <a:pt x="1335" y="3736"/>
                    <a:pt x="1447" y="3745"/>
                    <a:pt x="1533" y="3745"/>
                  </a:cubicBezTo>
                  <a:cubicBezTo>
                    <a:pt x="1575" y="3745"/>
                    <a:pt x="1610" y="3743"/>
                    <a:pt x="1626" y="3737"/>
                  </a:cubicBezTo>
                  <a:cubicBezTo>
                    <a:pt x="1645" y="3730"/>
                    <a:pt x="1656" y="3726"/>
                    <a:pt x="1663" y="3726"/>
                  </a:cubicBezTo>
                  <a:cubicBezTo>
                    <a:pt x="1674" y="3726"/>
                    <a:pt x="1673" y="3736"/>
                    <a:pt x="1672" y="3757"/>
                  </a:cubicBezTo>
                  <a:cubicBezTo>
                    <a:pt x="1669" y="3792"/>
                    <a:pt x="1672" y="3804"/>
                    <a:pt x="1686" y="3804"/>
                  </a:cubicBezTo>
                  <a:cubicBezTo>
                    <a:pt x="1698" y="3804"/>
                    <a:pt x="1710" y="3810"/>
                    <a:pt x="1710" y="3810"/>
                  </a:cubicBezTo>
                  <a:cubicBezTo>
                    <a:pt x="1710" y="3810"/>
                    <a:pt x="1466" y="3992"/>
                    <a:pt x="1376" y="4197"/>
                  </a:cubicBezTo>
                  <a:cubicBezTo>
                    <a:pt x="1284" y="4403"/>
                    <a:pt x="1187" y="4574"/>
                    <a:pt x="1173" y="4599"/>
                  </a:cubicBezTo>
                  <a:cubicBezTo>
                    <a:pt x="1160" y="4622"/>
                    <a:pt x="1130" y="4729"/>
                    <a:pt x="1108" y="4765"/>
                  </a:cubicBezTo>
                  <a:cubicBezTo>
                    <a:pt x="1088" y="4803"/>
                    <a:pt x="955" y="4982"/>
                    <a:pt x="975" y="5065"/>
                  </a:cubicBezTo>
                  <a:cubicBezTo>
                    <a:pt x="997" y="5148"/>
                    <a:pt x="1088" y="5349"/>
                    <a:pt x="1122" y="5396"/>
                  </a:cubicBezTo>
                  <a:cubicBezTo>
                    <a:pt x="1157" y="5443"/>
                    <a:pt x="1187" y="5536"/>
                    <a:pt x="1210" y="5569"/>
                  </a:cubicBezTo>
                  <a:cubicBezTo>
                    <a:pt x="1236" y="5601"/>
                    <a:pt x="1407" y="5909"/>
                    <a:pt x="1443" y="5960"/>
                  </a:cubicBezTo>
                  <a:cubicBezTo>
                    <a:pt x="1478" y="6011"/>
                    <a:pt x="1465" y="6024"/>
                    <a:pt x="1478" y="6051"/>
                  </a:cubicBezTo>
                  <a:cubicBezTo>
                    <a:pt x="1491" y="6078"/>
                    <a:pt x="1535" y="6116"/>
                    <a:pt x="1555" y="6129"/>
                  </a:cubicBezTo>
                  <a:cubicBezTo>
                    <a:pt x="1577" y="6143"/>
                    <a:pt x="1602" y="6167"/>
                    <a:pt x="1605" y="6183"/>
                  </a:cubicBezTo>
                  <a:cubicBezTo>
                    <a:pt x="1608" y="6200"/>
                    <a:pt x="1715" y="6362"/>
                    <a:pt x="1726" y="6410"/>
                  </a:cubicBezTo>
                  <a:cubicBezTo>
                    <a:pt x="1736" y="6458"/>
                    <a:pt x="1779" y="6547"/>
                    <a:pt x="1782" y="6556"/>
                  </a:cubicBezTo>
                  <a:cubicBezTo>
                    <a:pt x="1785" y="6563"/>
                    <a:pt x="1809" y="6620"/>
                    <a:pt x="1817" y="6633"/>
                  </a:cubicBezTo>
                  <a:cubicBezTo>
                    <a:pt x="1826" y="6646"/>
                    <a:pt x="1798" y="6730"/>
                    <a:pt x="1777" y="6741"/>
                  </a:cubicBezTo>
                  <a:cubicBezTo>
                    <a:pt x="1755" y="6752"/>
                    <a:pt x="1418" y="6905"/>
                    <a:pt x="1370" y="6959"/>
                  </a:cubicBezTo>
                  <a:cubicBezTo>
                    <a:pt x="1322" y="7013"/>
                    <a:pt x="1198" y="7083"/>
                    <a:pt x="1168" y="7111"/>
                  </a:cubicBezTo>
                  <a:cubicBezTo>
                    <a:pt x="1138" y="7137"/>
                    <a:pt x="1066" y="7215"/>
                    <a:pt x="1108" y="7277"/>
                  </a:cubicBezTo>
                  <a:cubicBezTo>
                    <a:pt x="1144" y="7328"/>
                    <a:pt x="1327" y="7382"/>
                    <a:pt x="1452" y="7382"/>
                  </a:cubicBezTo>
                  <a:cubicBezTo>
                    <a:pt x="1479" y="7382"/>
                    <a:pt x="1504" y="7380"/>
                    <a:pt x="1523" y="7374"/>
                  </a:cubicBezTo>
                  <a:cubicBezTo>
                    <a:pt x="1634" y="7342"/>
                    <a:pt x="1747" y="7277"/>
                    <a:pt x="1791" y="7247"/>
                  </a:cubicBezTo>
                  <a:cubicBezTo>
                    <a:pt x="1833" y="7218"/>
                    <a:pt x="1944" y="7172"/>
                    <a:pt x="2001" y="7169"/>
                  </a:cubicBezTo>
                  <a:cubicBezTo>
                    <a:pt x="2058" y="7167"/>
                    <a:pt x="2416" y="7108"/>
                    <a:pt x="2435" y="7038"/>
                  </a:cubicBezTo>
                  <a:cubicBezTo>
                    <a:pt x="2454" y="6968"/>
                    <a:pt x="2423" y="6784"/>
                    <a:pt x="2420" y="6755"/>
                  </a:cubicBezTo>
                  <a:cubicBezTo>
                    <a:pt x="2419" y="6724"/>
                    <a:pt x="2410" y="6717"/>
                    <a:pt x="2410" y="6717"/>
                  </a:cubicBezTo>
                  <a:cubicBezTo>
                    <a:pt x="2410" y="6717"/>
                    <a:pt x="2364" y="6633"/>
                    <a:pt x="2346" y="6620"/>
                  </a:cubicBezTo>
                  <a:cubicBezTo>
                    <a:pt x="2326" y="6606"/>
                    <a:pt x="2302" y="6579"/>
                    <a:pt x="2299" y="6556"/>
                  </a:cubicBezTo>
                  <a:cubicBezTo>
                    <a:pt x="2298" y="6531"/>
                    <a:pt x="2298" y="6525"/>
                    <a:pt x="2286" y="6525"/>
                  </a:cubicBezTo>
                  <a:cubicBezTo>
                    <a:pt x="2276" y="6525"/>
                    <a:pt x="2246" y="6378"/>
                    <a:pt x="2219" y="6309"/>
                  </a:cubicBezTo>
                  <a:cubicBezTo>
                    <a:pt x="2192" y="6242"/>
                    <a:pt x="2103" y="6008"/>
                    <a:pt x="2098" y="5957"/>
                  </a:cubicBezTo>
                  <a:cubicBezTo>
                    <a:pt x="2093" y="5906"/>
                    <a:pt x="2084" y="5814"/>
                    <a:pt x="2074" y="5808"/>
                  </a:cubicBezTo>
                  <a:cubicBezTo>
                    <a:pt x="2068" y="5805"/>
                    <a:pt x="2061" y="5805"/>
                    <a:pt x="2055" y="5805"/>
                  </a:cubicBezTo>
                  <a:cubicBezTo>
                    <a:pt x="2050" y="5805"/>
                    <a:pt x="2046" y="5805"/>
                    <a:pt x="2046" y="5805"/>
                  </a:cubicBezTo>
                  <a:cubicBezTo>
                    <a:pt x="2046" y="5805"/>
                    <a:pt x="1976" y="5584"/>
                    <a:pt x="1902" y="5466"/>
                  </a:cubicBezTo>
                  <a:cubicBezTo>
                    <a:pt x="1826" y="5348"/>
                    <a:pt x="1723" y="5212"/>
                    <a:pt x="1702" y="5191"/>
                  </a:cubicBezTo>
                  <a:cubicBezTo>
                    <a:pt x="1680" y="5170"/>
                    <a:pt x="1710" y="5110"/>
                    <a:pt x="1739" y="5073"/>
                  </a:cubicBezTo>
                  <a:cubicBezTo>
                    <a:pt x="1769" y="5035"/>
                    <a:pt x="1947" y="4851"/>
                    <a:pt x="2001" y="4819"/>
                  </a:cubicBezTo>
                  <a:cubicBezTo>
                    <a:pt x="2055" y="4787"/>
                    <a:pt x="2318" y="4612"/>
                    <a:pt x="2397" y="4548"/>
                  </a:cubicBezTo>
                  <a:cubicBezTo>
                    <a:pt x="2476" y="4483"/>
                    <a:pt x="2629" y="4347"/>
                    <a:pt x="2651" y="4321"/>
                  </a:cubicBezTo>
                  <a:cubicBezTo>
                    <a:pt x="2657" y="4312"/>
                    <a:pt x="2662" y="4309"/>
                    <a:pt x="2666" y="4309"/>
                  </a:cubicBezTo>
                  <a:cubicBezTo>
                    <a:pt x="2674" y="4309"/>
                    <a:pt x="2677" y="4324"/>
                    <a:pt x="2688" y="4324"/>
                  </a:cubicBezTo>
                  <a:cubicBezTo>
                    <a:pt x="2704" y="4324"/>
                    <a:pt x="2683" y="4467"/>
                    <a:pt x="2683" y="4555"/>
                  </a:cubicBezTo>
                  <a:cubicBezTo>
                    <a:pt x="2683" y="4644"/>
                    <a:pt x="2639" y="4971"/>
                    <a:pt x="2620" y="5029"/>
                  </a:cubicBezTo>
                  <a:cubicBezTo>
                    <a:pt x="2601" y="5089"/>
                    <a:pt x="2556" y="5319"/>
                    <a:pt x="2578" y="5441"/>
                  </a:cubicBezTo>
                  <a:cubicBezTo>
                    <a:pt x="2600" y="5565"/>
                    <a:pt x="2658" y="5679"/>
                    <a:pt x="2729" y="5769"/>
                  </a:cubicBezTo>
                  <a:cubicBezTo>
                    <a:pt x="2798" y="5856"/>
                    <a:pt x="2939" y="6102"/>
                    <a:pt x="2961" y="6159"/>
                  </a:cubicBezTo>
                  <a:cubicBezTo>
                    <a:pt x="2983" y="6216"/>
                    <a:pt x="3120" y="6484"/>
                    <a:pt x="3179" y="6614"/>
                  </a:cubicBezTo>
                  <a:cubicBezTo>
                    <a:pt x="3238" y="6743"/>
                    <a:pt x="3265" y="6847"/>
                    <a:pt x="3262" y="6866"/>
                  </a:cubicBezTo>
                  <a:cubicBezTo>
                    <a:pt x="3259" y="6885"/>
                    <a:pt x="3248" y="6956"/>
                    <a:pt x="3259" y="7000"/>
                  </a:cubicBezTo>
                  <a:cubicBezTo>
                    <a:pt x="3270" y="7044"/>
                    <a:pt x="3310" y="7112"/>
                    <a:pt x="3342" y="7156"/>
                  </a:cubicBezTo>
                  <a:cubicBezTo>
                    <a:pt x="3376" y="7199"/>
                    <a:pt x="3386" y="7345"/>
                    <a:pt x="3395" y="7396"/>
                  </a:cubicBezTo>
                  <a:cubicBezTo>
                    <a:pt x="3402" y="7447"/>
                    <a:pt x="3386" y="7527"/>
                    <a:pt x="3405" y="7546"/>
                  </a:cubicBezTo>
                  <a:cubicBezTo>
                    <a:pt x="3424" y="7565"/>
                    <a:pt x="3424" y="7574"/>
                    <a:pt x="3424" y="7606"/>
                  </a:cubicBezTo>
                  <a:cubicBezTo>
                    <a:pt x="3424" y="7638"/>
                    <a:pt x="3424" y="7712"/>
                    <a:pt x="3395" y="7824"/>
                  </a:cubicBezTo>
                  <a:cubicBezTo>
                    <a:pt x="3364" y="7938"/>
                    <a:pt x="3236" y="8237"/>
                    <a:pt x="3216" y="8296"/>
                  </a:cubicBezTo>
                  <a:cubicBezTo>
                    <a:pt x="3198" y="8356"/>
                    <a:pt x="3163" y="8379"/>
                    <a:pt x="3160" y="8445"/>
                  </a:cubicBezTo>
                  <a:cubicBezTo>
                    <a:pt x="3157" y="8509"/>
                    <a:pt x="3160" y="8574"/>
                    <a:pt x="3338" y="8595"/>
                  </a:cubicBezTo>
                  <a:cubicBezTo>
                    <a:pt x="3368" y="8599"/>
                    <a:pt x="3403" y="8601"/>
                    <a:pt x="3440" y="8601"/>
                  </a:cubicBezTo>
                  <a:cubicBezTo>
                    <a:pt x="3620" y="8601"/>
                    <a:pt x="3853" y="8555"/>
                    <a:pt x="3877" y="8455"/>
                  </a:cubicBezTo>
                  <a:cubicBezTo>
                    <a:pt x="3906" y="8333"/>
                    <a:pt x="3950" y="8126"/>
                    <a:pt x="3972" y="8056"/>
                  </a:cubicBezTo>
                  <a:cubicBezTo>
                    <a:pt x="3992" y="7986"/>
                    <a:pt x="4042" y="7833"/>
                    <a:pt x="4039" y="7778"/>
                  </a:cubicBezTo>
                  <a:cubicBezTo>
                    <a:pt x="4034" y="7725"/>
                    <a:pt x="3985" y="7585"/>
                    <a:pt x="3967" y="7585"/>
                  </a:cubicBezTo>
                  <a:cubicBezTo>
                    <a:pt x="3951" y="7585"/>
                    <a:pt x="3960" y="7582"/>
                    <a:pt x="3960" y="7582"/>
                  </a:cubicBezTo>
                  <a:cubicBezTo>
                    <a:pt x="3960" y="7582"/>
                    <a:pt x="3879" y="7424"/>
                    <a:pt x="3874" y="7370"/>
                  </a:cubicBezTo>
                  <a:cubicBezTo>
                    <a:pt x="3868" y="7316"/>
                    <a:pt x="3809" y="6926"/>
                    <a:pt x="3809" y="6872"/>
                  </a:cubicBezTo>
                  <a:cubicBezTo>
                    <a:pt x="3809" y="6816"/>
                    <a:pt x="3830" y="6742"/>
                    <a:pt x="3804" y="6726"/>
                  </a:cubicBezTo>
                  <a:cubicBezTo>
                    <a:pt x="3777" y="6710"/>
                    <a:pt x="3774" y="6679"/>
                    <a:pt x="3774" y="6647"/>
                  </a:cubicBezTo>
                  <a:cubicBezTo>
                    <a:pt x="3774" y="6615"/>
                    <a:pt x="3758" y="6213"/>
                    <a:pt x="3621" y="5998"/>
                  </a:cubicBezTo>
                  <a:cubicBezTo>
                    <a:pt x="3482" y="5782"/>
                    <a:pt x="3312" y="5632"/>
                    <a:pt x="3302" y="5585"/>
                  </a:cubicBezTo>
                  <a:cubicBezTo>
                    <a:pt x="3291" y="5540"/>
                    <a:pt x="3267" y="5332"/>
                    <a:pt x="3319" y="5212"/>
                  </a:cubicBezTo>
                  <a:cubicBezTo>
                    <a:pt x="3369" y="5094"/>
                    <a:pt x="3472" y="4764"/>
                    <a:pt x="3497" y="4631"/>
                  </a:cubicBezTo>
                  <a:cubicBezTo>
                    <a:pt x="3520" y="4499"/>
                    <a:pt x="3577" y="4356"/>
                    <a:pt x="3577" y="4356"/>
                  </a:cubicBezTo>
                  <a:cubicBezTo>
                    <a:pt x="3577" y="4356"/>
                    <a:pt x="3648" y="4327"/>
                    <a:pt x="3648" y="4254"/>
                  </a:cubicBezTo>
                  <a:cubicBezTo>
                    <a:pt x="3648" y="4181"/>
                    <a:pt x="3618" y="4085"/>
                    <a:pt x="3644" y="4011"/>
                  </a:cubicBezTo>
                  <a:cubicBezTo>
                    <a:pt x="3672" y="3938"/>
                    <a:pt x="3771" y="3684"/>
                    <a:pt x="3742" y="3598"/>
                  </a:cubicBezTo>
                  <a:cubicBezTo>
                    <a:pt x="3712" y="3512"/>
                    <a:pt x="3734" y="3258"/>
                    <a:pt x="3659" y="3157"/>
                  </a:cubicBezTo>
                  <a:cubicBezTo>
                    <a:pt x="3583" y="3057"/>
                    <a:pt x="3497" y="3030"/>
                    <a:pt x="3466" y="2990"/>
                  </a:cubicBezTo>
                  <a:cubicBezTo>
                    <a:pt x="3437" y="2950"/>
                    <a:pt x="3402" y="2839"/>
                    <a:pt x="3361" y="2826"/>
                  </a:cubicBezTo>
                  <a:cubicBezTo>
                    <a:pt x="3321" y="2812"/>
                    <a:pt x="3257" y="2672"/>
                    <a:pt x="3222" y="2649"/>
                  </a:cubicBezTo>
                  <a:cubicBezTo>
                    <a:pt x="3187" y="2622"/>
                    <a:pt x="3181" y="2586"/>
                    <a:pt x="3172" y="2555"/>
                  </a:cubicBezTo>
                  <a:cubicBezTo>
                    <a:pt x="3165" y="2526"/>
                    <a:pt x="2793" y="1923"/>
                    <a:pt x="2741" y="1861"/>
                  </a:cubicBezTo>
                  <a:cubicBezTo>
                    <a:pt x="2691" y="1798"/>
                    <a:pt x="2544" y="1613"/>
                    <a:pt x="2525" y="1582"/>
                  </a:cubicBezTo>
                  <a:cubicBezTo>
                    <a:pt x="2506" y="1553"/>
                    <a:pt x="2473" y="1338"/>
                    <a:pt x="2343" y="1274"/>
                  </a:cubicBezTo>
                  <a:cubicBezTo>
                    <a:pt x="2214" y="1209"/>
                    <a:pt x="2120" y="1205"/>
                    <a:pt x="1994" y="1154"/>
                  </a:cubicBezTo>
                  <a:cubicBezTo>
                    <a:pt x="1909" y="1121"/>
                    <a:pt x="1753" y="1105"/>
                    <a:pt x="1740" y="1086"/>
                  </a:cubicBezTo>
                  <a:cubicBezTo>
                    <a:pt x="1726" y="1067"/>
                    <a:pt x="1561" y="995"/>
                    <a:pt x="1519" y="995"/>
                  </a:cubicBezTo>
                  <a:cubicBezTo>
                    <a:pt x="1475" y="995"/>
                    <a:pt x="1414" y="960"/>
                    <a:pt x="1398" y="941"/>
                  </a:cubicBezTo>
                  <a:cubicBezTo>
                    <a:pt x="1380" y="922"/>
                    <a:pt x="1417" y="886"/>
                    <a:pt x="1409" y="826"/>
                  </a:cubicBezTo>
                  <a:cubicBezTo>
                    <a:pt x="1405" y="767"/>
                    <a:pt x="1402" y="688"/>
                    <a:pt x="1399" y="649"/>
                  </a:cubicBezTo>
                  <a:cubicBezTo>
                    <a:pt x="1398" y="606"/>
                    <a:pt x="1398" y="282"/>
                    <a:pt x="1268" y="161"/>
                  </a:cubicBezTo>
                  <a:cubicBezTo>
                    <a:pt x="1165" y="64"/>
                    <a:pt x="1118" y="1"/>
                    <a:pt x="9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5"/>
            <p:cNvSpPr/>
            <p:nvPr/>
          </p:nvSpPr>
          <p:spPr>
            <a:xfrm>
              <a:off x="1069475" y="2332650"/>
              <a:ext cx="521400" cy="521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4" name="Google Shape;654;p55"/>
          <p:cNvSpPr txBox="1"/>
          <p:nvPr/>
        </p:nvSpPr>
        <p:spPr>
          <a:xfrm>
            <a:off x="1244300" y="1347275"/>
            <a:ext cx="5215200" cy="3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marsModel &lt;- function(dataset)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model &lt;- earth(select ~ ., data = dataset[ , -1])</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pred_east &lt;- predict(model, data2020_East_Aggr[,-1])</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pred_west &lt;- predict(model, data2020_West_Aggr[,-1])</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return (list(as.vector(pred_east), as.vector(pred_west)))</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None/>
            </a:pPr>
            <a:r>
              <a:t/>
            </a:r>
            <a:endParaRPr sz="1200">
              <a:solidFill>
                <a:schemeClr val="lt1"/>
              </a:solidFill>
              <a:latin typeface="Dosis"/>
              <a:ea typeface="Dosis"/>
              <a:cs typeface="Dosis"/>
              <a:sym typeface="Dosis"/>
            </a:endParaRPr>
          </a:p>
        </p:txBody>
      </p:sp>
      <p:sp>
        <p:nvSpPr>
          <p:cNvPr id="655" name="Google Shape;655;p55"/>
          <p:cNvSpPr txBox="1"/>
          <p:nvPr/>
        </p:nvSpPr>
        <p:spPr>
          <a:xfrm>
            <a:off x="4881750" y="958175"/>
            <a:ext cx="4250700" cy="389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Dosis"/>
              <a:buChar char="-"/>
            </a:pPr>
            <a:r>
              <a:rPr lang="en" sz="1600">
                <a:solidFill>
                  <a:schemeClr val="lt1"/>
                </a:solidFill>
                <a:latin typeface="Dosis"/>
                <a:ea typeface="Dosis"/>
                <a:cs typeface="Dosis"/>
                <a:sym typeface="Dosis"/>
              </a:rPr>
              <a:t>MARS</a:t>
            </a:r>
            <a:r>
              <a:rPr lang="en" sz="1600">
                <a:solidFill>
                  <a:schemeClr val="lt1"/>
                </a:solidFill>
                <a:latin typeface="Dosis"/>
                <a:ea typeface="Dosis"/>
                <a:cs typeface="Dosis"/>
                <a:sym typeface="Dosis"/>
              </a:rPr>
              <a:t> model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56"/>
          <p:cNvSpPr/>
          <p:nvPr/>
        </p:nvSpPr>
        <p:spPr>
          <a:xfrm>
            <a:off x="6196400" y="1150962"/>
            <a:ext cx="1621398" cy="3450227"/>
          </a:xfrm>
          <a:custGeom>
            <a:rect b="b" l="l" r="r" t="t"/>
            <a:pathLst>
              <a:path extrusionOk="0" h="8601" w="4042">
                <a:moveTo>
                  <a:pt x="1338" y="2536"/>
                </a:moveTo>
                <a:cubicBezTo>
                  <a:pt x="1340" y="2566"/>
                  <a:pt x="1472" y="2688"/>
                  <a:pt x="1482" y="2698"/>
                </a:cubicBezTo>
                <a:cubicBezTo>
                  <a:pt x="1494" y="2710"/>
                  <a:pt x="1507" y="2742"/>
                  <a:pt x="1504" y="2796"/>
                </a:cubicBezTo>
                <a:cubicBezTo>
                  <a:pt x="1501" y="2850"/>
                  <a:pt x="1542" y="2957"/>
                  <a:pt x="1574" y="2990"/>
                </a:cubicBezTo>
                <a:cubicBezTo>
                  <a:pt x="1608" y="3023"/>
                  <a:pt x="1610" y="3151"/>
                  <a:pt x="1608" y="3185"/>
                </a:cubicBezTo>
                <a:cubicBezTo>
                  <a:pt x="1605" y="3217"/>
                  <a:pt x="1529" y="3230"/>
                  <a:pt x="1481" y="3249"/>
                </a:cubicBezTo>
                <a:cubicBezTo>
                  <a:pt x="1433" y="3268"/>
                  <a:pt x="1345" y="3341"/>
                  <a:pt x="1305" y="3362"/>
                </a:cubicBezTo>
                <a:cubicBezTo>
                  <a:pt x="1265" y="3383"/>
                  <a:pt x="1181" y="3389"/>
                  <a:pt x="1181" y="3389"/>
                </a:cubicBezTo>
                <a:cubicBezTo>
                  <a:pt x="1181" y="3389"/>
                  <a:pt x="1168" y="3335"/>
                  <a:pt x="1160" y="3262"/>
                </a:cubicBezTo>
                <a:cubicBezTo>
                  <a:pt x="1152" y="3189"/>
                  <a:pt x="1047" y="3024"/>
                  <a:pt x="1069" y="3024"/>
                </a:cubicBezTo>
                <a:cubicBezTo>
                  <a:pt x="1089" y="3024"/>
                  <a:pt x="1092" y="2920"/>
                  <a:pt x="1101" y="2879"/>
                </a:cubicBezTo>
                <a:cubicBezTo>
                  <a:pt x="1108" y="2838"/>
                  <a:pt x="1153" y="2758"/>
                  <a:pt x="1198" y="2720"/>
                </a:cubicBezTo>
                <a:cubicBezTo>
                  <a:pt x="1240" y="2682"/>
                  <a:pt x="1338" y="2536"/>
                  <a:pt x="1338" y="2536"/>
                </a:cubicBezTo>
                <a:close/>
                <a:moveTo>
                  <a:pt x="978" y="1"/>
                </a:moveTo>
                <a:cubicBezTo>
                  <a:pt x="943" y="1"/>
                  <a:pt x="902" y="5"/>
                  <a:pt x="853" y="14"/>
                </a:cubicBezTo>
                <a:cubicBezTo>
                  <a:pt x="608" y="57"/>
                  <a:pt x="314" y="322"/>
                  <a:pt x="305" y="475"/>
                </a:cubicBezTo>
                <a:cubicBezTo>
                  <a:pt x="298" y="630"/>
                  <a:pt x="346" y="653"/>
                  <a:pt x="343" y="679"/>
                </a:cubicBezTo>
                <a:cubicBezTo>
                  <a:pt x="340" y="707"/>
                  <a:pt x="330" y="841"/>
                  <a:pt x="359" y="874"/>
                </a:cubicBezTo>
                <a:cubicBezTo>
                  <a:pt x="388" y="906"/>
                  <a:pt x="394" y="944"/>
                  <a:pt x="394" y="971"/>
                </a:cubicBezTo>
                <a:cubicBezTo>
                  <a:pt x="394" y="998"/>
                  <a:pt x="416" y="1113"/>
                  <a:pt x="442" y="1148"/>
                </a:cubicBezTo>
                <a:cubicBezTo>
                  <a:pt x="470" y="1185"/>
                  <a:pt x="540" y="1345"/>
                  <a:pt x="578" y="1408"/>
                </a:cubicBezTo>
                <a:cubicBezTo>
                  <a:pt x="616" y="1470"/>
                  <a:pt x="646" y="1524"/>
                  <a:pt x="653" y="1543"/>
                </a:cubicBezTo>
                <a:cubicBezTo>
                  <a:pt x="661" y="1562"/>
                  <a:pt x="694" y="1607"/>
                  <a:pt x="758" y="1610"/>
                </a:cubicBezTo>
                <a:cubicBezTo>
                  <a:pt x="771" y="1611"/>
                  <a:pt x="782" y="1611"/>
                  <a:pt x="792" y="1611"/>
                </a:cubicBezTo>
                <a:cubicBezTo>
                  <a:pt x="836" y="1611"/>
                  <a:pt x="862" y="1607"/>
                  <a:pt x="879" y="1604"/>
                </a:cubicBezTo>
                <a:cubicBezTo>
                  <a:pt x="880" y="1604"/>
                  <a:pt x="881" y="1604"/>
                  <a:pt x="882" y="1604"/>
                </a:cubicBezTo>
                <a:cubicBezTo>
                  <a:pt x="904" y="1604"/>
                  <a:pt x="937" y="1633"/>
                  <a:pt x="952" y="1664"/>
                </a:cubicBezTo>
                <a:cubicBezTo>
                  <a:pt x="968" y="1696"/>
                  <a:pt x="1006" y="1737"/>
                  <a:pt x="1018" y="1796"/>
                </a:cubicBezTo>
                <a:cubicBezTo>
                  <a:pt x="1028" y="1855"/>
                  <a:pt x="1037" y="1974"/>
                  <a:pt x="1069" y="2041"/>
                </a:cubicBezTo>
                <a:cubicBezTo>
                  <a:pt x="1101" y="2108"/>
                  <a:pt x="1146" y="2172"/>
                  <a:pt x="1138" y="2210"/>
                </a:cubicBezTo>
                <a:cubicBezTo>
                  <a:pt x="1130" y="2248"/>
                  <a:pt x="1006" y="2453"/>
                  <a:pt x="965" y="2516"/>
                </a:cubicBezTo>
                <a:cubicBezTo>
                  <a:pt x="926" y="2577"/>
                  <a:pt x="857" y="2675"/>
                  <a:pt x="853" y="2698"/>
                </a:cubicBezTo>
                <a:cubicBezTo>
                  <a:pt x="847" y="2723"/>
                  <a:pt x="782" y="2739"/>
                  <a:pt x="768" y="2739"/>
                </a:cubicBezTo>
                <a:cubicBezTo>
                  <a:pt x="755" y="2739"/>
                  <a:pt x="691" y="2771"/>
                  <a:pt x="661" y="2771"/>
                </a:cubicBezTo>
                <a:cubicBezTo>
                  <a:pt x="632" y="2771"/>
                  <a:pt x="429" y="2823"/>
                  <a:pt x="413" y="2850"/>
                </a:cubicBezTo>
                <a:cubicBezTo>
                  <a:pt x="397" y="2876"/>
                  <a:pt x="362" y="2895"/>
                  <a:pt x="355" y="2895"/>
                </a:cubicBezTo>
                <a:cubicBezTo>
                  <a:pt x="352" y="2895"/>
                  <a:pt x="346" y="2894"/>
                  <a:pt x="340" y="2894"/>
                </a:cubicBezTo>
                <a:cubicBezTo>
                  <a:pt x="330" y="2894"/>
                  <a:pt x="318" y="2896"/>
                  <a:pt x="318" y="2906"/>
                </a:cubicBezTo>
                <a:cubicBezTo>
                  <a:pt x="318" y="2923"/>
                  <a:pt x="299" y="2947"/>
                  <a:pt x="299" y="2947"/>
                </a:cubicBezTo>
                <a:cubicBezTo>
                  <a:pt x="299" y="2947"/>
                  <a:pt x="33" y="3097"/>
                  <a:pt x="17" y="3364"/>
                </a:cubicBezTo>
                <a:cubicBezTo>
                  <a:pt x="1" y="3632"/>
                  <a:pt x="106" y="3855"/>
                  <a:pt x="298" y="3960"/>
                </a:cubicBezTo>
                <a:cubicBezTo>
                  <a:pt x="399" y="4015"/>
                  <a:pt x="526" y="4057"/>
                  <a:pt x="648" y="4057"/>
                </a:cubicBezTo>
                <a:cubicBezTo>
                  <a:pt x="755" y="4057"/>
                  <a:pt x="859" y="4025"/>
                  <a:pt x="939" y="3941"/>
                </a:cubicBezTo>
                <a:cubicBezTo>
                  <a:pt x="1108" y="3763"/>
                  <a:pt x="1106" y="3731"/>
                  <a:pt x="1133" y="3719"/>
                </a:cubicBezTo>
                <a:cubicBezTo>
                  <a:pt x="1140" y="3717"/>
                  <a:pt x="1151" y="3716"/>
                  <a:pt x="1166" y="3716"/>
                </a:cubicBezTo>
                <a:cubicBezTo>
                  <a:pt x="1206" y="3716"/>
                  <a:pt x="1267" y="3725"/>
                  <a:pt x="1303" y="3731"/>
                </a:cubicBezTo>
                <a:cubicBezTo>
                  <a:pt x="1335" y="3736"/>
                  <a:pt x="1447" y="3745"/>
                  <a:pt x="1533" y="3745"/>
                </a:cubicBezTo>
                <a:cubicBezTo>
                  <a:pt x="1575" y="3745"/>
                  <a:pt x="1610" y="3743"/>
                  <a:pt x="1626" y="3737"/>
                </a:cubicBezTo>
                <a:cubicBezTo>
                  <a:pt x="1645" y="3730"/>
                  <a:pt x="1656" y="3726"/>
                  <a:pt x="1663" y="3726"/>
                </a:cubicBezTo>
                <a:cubicBezTo>
                  <a:pt x="1674" y="3726"/>
                  <a:pt x="1673" y="3736"/>
                  <a:pt x="1672" y="3757"/>
                </a:cubicBezTo>
                <a:cubicBezTo>
                  <a:pt x="1669" y="3792"/>
                  <a:pt x="1672" y="3804"/>
                  <a:pt x="1686" y="3804"/>
                </a:cubicBezTo>
                <a:cubicBezTo>
                  <a:pt x="1698" y="3804"/>
                  <a:pt x="1710" y="3810"/>
                  <a:pt x="1710" y="3810"/>
                </a:cubicBezTo>
                <a:cubicBezTo>
                  <a:pt x="1710" y="3810"/>
                  <a:pt x="1466" y="3992"/>
                  <a:pt x="1376" y="4197"/>
                </a:cubicBezTo>
                <a:cubicBezTo>
                  <a:pt x="1284" y="4403"/>
                  <a:pt x="1187" y="4574"/>
                  <a:pt x="1173" y="4599"/>
                </a:cubicBezTo>
                <a:cubicBezTo>
                  <a:pt x="1160" y="4622"/>
                  <a:pt x="1130" y="4729"/>
                  <a:pt x="1108" y="4765"/>
                </a:cubicBezTo>
                <a:cubicBezTo>
                  <a:pt x="1088" y="4803"/>
                  <a:pt x="955" y="4982"/>
                  <a:pt x="975" y="5065"/>
                </a:cubicBezTo>
                <a:cubicBezTo>
                  <a:pt x="997" y="5148"/>
                  <a:pt x="1088" y="5349"/>
                  <a:pt x="1122" y="5396"/>
                </a:cubicBezTo>
                <a:cubicBezTo>
                  <a:pt x="1157" y="5443"/>
                  <a:pt x="1187" y="5536"/>
                  <a:pt x="1210" y="5569"/>
                </a:cubicBezTo>
                <a:cubicBezTo>
                  <a:pt x="1236" y="5601"/>
                  <a:pt x="1407" y="5909"/>
                  <a:pt x="1443" y="5960"/>
                </a:cubicBezTo>
                <a:cubicBezTo>
                  <a:pt x="1478" y="6011"/>
                  <a:pt x="1465" y="6024"/>
                  <a:pt x="1478" y="6051"/>
                </a:cubicBezTo>
                <a:cubicBezTo>
                  <a:pt x="1491" y="6078"/>
                  <a:pt x="1535" y="6116"/>
                  <a:pt x="1555" y="6129"/>
                </a:cubicBezTo>
                <a:cubicBezTo>
                  <a:pt x="1577" y="6143"/>
                  <a:pt x="1602" y="6167"/>
                  <a:pt x="1605" y="6183"/>
                </a:cubicBezTo>
                <a:cubicBezTo>
                  <a:pt x="1608" y="6200"/>
                  <a:pt x="1715" y="6362"/>
                  <a:pt x="1726" y="6410"/>
                </a:cubicBezTo>
                <a:cubicBezTo>
                  <a:pt x="1736" y="6458"/>
                  <a:pt x="1779" y="6547"/>
                  <a:pt x="1782" y="6556"/>
                </a:cubicBezTo>
                <a:cubicBezTo>
                  <a:pt x="1785" y="6563"/>
                  <a:pt x="1809" y="6620"/>
                  <a:pt x="1817" y="6633"/>
                </a:cubicBezTo>
                <a:cubicBezTo>
                  <a:pt x="1826" y="6646"/>
                  <a:pt x="1798" y="6730"/>
                  <a:pt x="1777" y="6741"/>
                </a:cubicBezTo>
                <a:cubicBezTo>
                  <a:pt x="1755" y="6752"/>
                  <a:pt x="1418" y="6905"/>
                  <a:pt x="1370" y="6959"/>
                </a:cubicBezTo>
                <a:cubicBezTo>
                  <a:pt x="1322" y="7013"/>
                  <a:pt x="1198" y="7083"/>
                  <a:pt x="1168" y="7111"/>
                </a:cubicBezTo>
                <a:cubicBezTo>
                  <a:pt x="1138" y="7137"/>
                  <a:pt x="1066" y="7215"/>
                  <a:pt x="1108" y="7277"/>
                </a:cubicBezTo>
                <a:cubicBezTo>
                  <a:pt x="1144" y="7328"/>
                  <a:pt x="1327" y="7382"/>
                  <a:pt x="1452" y="7382"/>
                </a:cubicBezTo>
                <a:cubicBezTo>
                  <a:pt x="1479" y="7382"/>
                  <a:pt x="1504" y="7380"/>
                  <a:pt x="1523" y="7374"/>
                </a:cubicBezTo>
                <a:cubicBezTo>
                  <a:pt x="1634" y="7342"/>
                  <a:pt x="1747" y="7277"/>
                  <a:pt x="1791" y="7247"/>
                </a:cubicBezTo>
                <a:cubicBezTo>
                  <a:pt x="1833" y="7218"/>
                  <a:pt x="1944" y="7172"/>
                  <a:pt x="2001" y="7169"/>
                </a:cubicBezTo>
                <a:cubicBezTo>
                  <a:pt x="2058" y="7167"/>
                  <a:pt x="2416" y="7108"/>
                  <a:pt x="2435" y="7038"/>
                </a:cubicBezTo>
                <a:cubicBezTo>
                  <a:pt x="2454" y="6968"/>
                  <a:pt x="2423" y="6784"/>
                  <a:pt x="2420" y="6755"/>
                </a:cubicBezTo>
                <a:cubicBezTo>
                  <a:pt x="2419" y="6724"/>
                  <a:pt x="2410" y="6717"/>
                  <a:pt x="2410" y="6717"/>
                </a:cubicBezTo>
                <a:cubicBezTo>
                  <a:pt x="2410" y="6717"/>
                  <a:pt x="2364" y="6633"/>
                  <a:pt x="2346" y="6620"/>
                </a:cubicBezTo>
                <a:cubicBezTo>
                  <a:pt x="2326" y="6606"/>
                  <a:pt x="2302" y="6579"/>
                  <a:pt x="2299" y="6556"/>
                </a:cubicBezTo>
                <a:cubicBezTo>
                  <a:pt x="2298" y="6531"/>
                  <a:pt x="2298" y="6525"/>
                  <a:pt x="2286" y="6525"/>
                </a:cubicBezTo>
                <a:cubicBezTo>
                  <a:pt x="2276" y="6525"/>
                  <a:pt x="2246" y="6378"/>
                  <a:pt x="2219" y="6309"/>
                </a:cubicBezTo>
                <a:cubicBezTo>
                  <a:pt x="2192" y="6242"/>
                  <a:pt x="2103" y="6008"/>
                  <a:pt x="2098" y="5957"/>
                </a:cubicBezTo>
                <a:cubicBezTo>
                  <a:pt x="2093" y="5906"/>
                  <a:pt x="2084" y="5814"/>
                  <a:pt x="2074" y="5808"/>
                </a:cubicBezTo>
                <a:cubicBezTo>
                  <a:pt x="2068" y="5805"/>
                  <a:pt x="2061" y="5805"/>
                  <a:pt x="2055" y="5805"/>
                </a:cubicBezTo>
                <a:cubicBezTo>
                  <a:pt x="2050" y="5805"/>
                  <a:pt x="2046" y="5805"/>
                  <a:pt x="2046" y="5805"/>
                </a:cubicBezTo>
                <a:cubicBezTo>
                  <a:pt x="2046" y="5805"/>
                  <a:pt x="1976" y="5584"/>
                  <a:pt x="1902" y="5466"/>
                </a:cubicBezTo>
                <a:cubicBezTo>
                  <a:pt x="1826" y="5348"/>
                  <a:pt x="1723" y="5212"/>
                  <a:pt x="1702" y="5191"/>
                </a:cubicBezTo>
                <a:cubicBezTo>
                  <a:pt x="1680" y="5170"/>
                  <a:pt x="1710" y="5110"/>
                  <a:pt x="1739" y="5073"/>
                </a:cubicBezTo>
                <a:cubicBezTo>
                  <a:pt x="1769" y="5035"/>
                  <a:pt x="1947" y="4851"/>
                  <a:pt x="2001" y="4819"/>
                </a:cubicBezTo>
                <a:cubicBezTo>
                  <a:pt x="2055" y="4787"/>
                  <a:pt x="2318" y="4612"/>
                  <a:pt x="2397" y="4548"/>
                </a:cubicBezTo>
                <a:cubicBezTo>
                  <a:pt x="2476" y="4483"/>
                  <a:pt x="2629" y="4347"/>
                  <a:pt x="2651" y="4321"/>
                </a:cubicBezTo>
                <a:cubicBezTo>
                  <a:pt x="2657" y="4312"/>
                  <a:pt x="2662" y="4309"/>
                  <a:pt x="2666" y="4309"/>
                </a:cubicBezTo>
                <a:cubicBezTo>
                  <a:pt x="2674" y="4309"/>
                  <a:pt x="2677" y="4324"/>
                  <a:pt x="2688" y="4324"/>
                </a:cubicBezTo>
                <a:cubicBezTo>
                  <a:pt x="2704" y="4324"/>
                  <a:pt x="2683" y="4467"/>
                  <a:pt x="2683" y="4555"/>
                </a:cubicBezTo>
                <a:cubicBezTo>
                  <a:pt x="2683" y="4644"/>
                  <a:pt x="2639" y="4971"/>
                  <a:pt x="2620" y="5029"/>
                </a:cubicBezTo>
                <a:cubicBezTo>
                  <a:pt x="2601" y="5089"/>
                  <a:pt x="2556" y="5319"/>
                  <a:pt x="2578" y="5441"/>
                </a:cubicBezTo>
                <a:cubicBezTo>
                  <a:pt x="2600" y="5565"/>
                  <a:pt x="2658" y="5679"/>
                  <a:pt x="2729" y="5769"/>
                </a:cubicBezTo>
                <a:cubicBezTo>
                  <a:pt x="2798" y="5856"/>
                  <a:pt x="2939" y="6102"/>
                  <a:pt x="2961" y="6159"/>
                </a:cubicBezTo>
                <a:cubicBezTo>
                  <a:pt x="2983" y="6216"/>
                  <a:pt x="3120" y="6484"/>
                  <a:pt x="3179" y="6614"/>
                </a:cubicBezTo>
                <a:cubicBezTo>
                  <a:pt x="3238" y="6743"/>
                  <a:pt x="3265" y="6847"/>
                  <a:pt x="3262" y="6866"/>
                </a:cubicBezTo>
                <a:cubicBezTo>
                  <a:pt x="3259" y="6885"/>
                  <a:pt x="3248" y="6956"/>
                  <a:pt x="3259" y="7000"/>
                </a:cubicBezTo>
                <a:cubicBezTo>
                  <a:pt x="3270" y="7044"/>
                  <a:pt x="3310" y="7112"/>
                  <a:pt x="3342" y="7156"/>
                </a:cubicBezTo>
                <a:cubicBezTo>
                  <a:pt x="3376" y="7199"/>
                  <a:pt x="3386" y="7345"/>
                  <a:pt x="3395" y="7396"/>
                </a:cubicBezTo>
                <a:cubicBezTo>
                  <a:pt x="3402" y="7447"/>
                  <a:pt x="3386" y="7527"/>
                  <a:pt x="3405" y="7546"/>
                </a:cubicBezTo>
                <a:cubicBezTo>
                  <a:pt x="3424" y="7565"/>
                  <a:pt x="3424" y="7574"/>
                  <a:pt x="3424" y="7606"/>
                </a:cubicBezTo>
                <a:cubicBezTo>
                  <a:pt x="3424" y="7638"/>
                  <a:pt x="3424" y="7712"/>
                  <a:pt x="3395" y="7824"/>
                </a:cubicBezTo>
                <a:cubicBezTo>
                  <a:pt x="3364" y="7938"/>
                  <a:pt x="3236" y="8237"/>
                  <a:pt x="3216" y="8296"/>
                </a:cubicBezTo>
                <a:cubicBezTo>
                  <a:pt x="3198" y="8356"/>
                  <a:pt x="3163" y="8379"/>
                  <a:pt x="3160" y="8445"/>
                </a:cubicBezTo>
                <a:cubicBezTo>
                  <a:pt x="3157" y="8509"/>
                  <a:pt x="3160" y="8574"/>
                  <a:pt x="3338" y="8595"/>
                </a:cubicBezTo>
                <a:cubicBezTo>
                  <a:pt x="3368" y="8599"/>
                  <a:pt x="3403" y="8601"/>
                  <a:pt x="3440" y="8601"/>
                </a:cubicBezTo>
                <a:cubicBezTo>
                  <a:pt x="3620" y="8601"/>
                  <a:pt x="3853" y="8555"/>
                  <a:pt x="3877" y="8455"/>
                </a:cubicBezTo>
                <a:cubicBezTo>
                  <a:pt x="3906" y="8333"/>
                  <a:pt x="3950" y="8126"/>
                  <a:pt x="3972" y="8056"/>
                </a:cubicBezTo>
                <a:cubicBezTo>
                  <a:pt x="3992" y="7986"/>
                  <a:pt x="4042" y="7833"/>
                  <a:pt x="4039" y="7778"/>
                </a:cubicBezTo>
                <a:cubicBezTo>
                  <a:pt x="4034" y="7725"/>
                  <a:pt x="3985" y="7585"/>
                  <a:pt x="3967" y="7585"/>
                </a:cubicBezTo>
                <a:cubicBezTo>
                  <a:pt x="3951" y="7585"/>
                  <a:pt x="3960" y="7582"/>
                  <a:pt x="3960" y="7582"/>
                </a:cubicBezTo>
                <a:cubicBezTo>
                  <a:pt x="3960" y="7582"/>
                  <a:pt x="3879" y="7424"/>
                  <a:pt x="3874" y="7370"/>
                </a:cubicBezTo>
                <a:cubicBezTo>
                  <a:pt x="3868" y="7316"/>
                  <a:pt x="3809" y="6926"/>
                  <a:pt x="3809" y="6872"/>
                </a:cubicBezTo>
                <a:cubicBezTo>
                  <a:pt x="3809" y="6816"/>
                  <a:pt x="3830" y="6742"/>
                  <a:pt x="3804" y="6726"/>
                </a:cubicBezTo>
                <a:cubicBezTo>
                  <a:pt x="3777" y="6710"/>
                  <a:pt x="3774" y="6679"/>
                  <a:pt x="3774" y="6647"/>
                </a:cubicBezTo>
                <a:cubicBezTo>
                  <a:pt x="3774" y="6615"/>
                  <a:pt x="3758" y="6213"/>
                  <a:pt x="3621" y="5998"/>
                </a:cubicBezTo>
                <a:cubicBezTo>
                  <a:pt x="3482" y="5782"/>
                  <a:pt x="3312" y="5632"/>
                  <a:pt x="3302" y="5585"/>
                </a:cubicBezTo>
                <a:cubicBezTo>
                  <a:pt x="3291" y="5540"/>
                  <a:pt x="3267" y="5332"/>
                  <a:pt x="3319" y="5212"/>
                </a:cubicBezTo>
                <a:cubicBezTo>
                  <a:pt x="3369" y="5094"/>
                  <a:pt x="3472" y="4764"/>
                  <a:pt x="3497" y="4631"/>
                </a:cubicBezTo>
                <a:cubicBezTo>
                  <a:pt x="3520" y="4499"/>
                  <a:pt x="3577" y="4356"/>
                  <a:pt x="3577" y="4356"/>
                </a:cubicBezTo>
                <a:cubicBezTo>
                  <a:pt x="3577" y="4356"/>
                  <a:pt x="3648" y="4327"/>
                  <a:pt x="3648" y="4254"/>
                </a:cubicBezTo>
                <a:cubicBezTo>
                  <a:pt x="3648" y="4181"/>
                  <a:pt x="3618" y="4085"/>
                  <a:pt x="3644" y="4011"/>
                </a:cubicBezTo>
                <a:cubicBezTo>
                  <a:pt x="3672" y="3938"/>
                  <a:pt x="3771" y="3684"/>
                  <a:pt x="3742" y="3598"/>
                </a:cubicBezTo>
                <a:cubicBezTo>
                  <a:pt x="3712" y="3512"/>
                  <a:pt x="3734" y="3258"/>
                  <a:pt x="3659" y="3157"/>
                </a:cubicBezTo>
                <a:cubicBezTo>
                  <a:pt x="3583" y="3057"/>
                  <a:pt x="3497" y="3030"/>
                  <a:pt x="3466" y="2990"/>
                </a:cubicBezTo>
                <a:cubicBezTo>
                  <a:pt x="3437" y="2950"/>
                  <a:pt x="3402" y="2839"/>
                  <a:pt x="3361" y="2826"/>
                </a:cubicBezTo>
                <a:cubicBezTo>
                  <a:pt x="3321" y="2812"/>
                  <a:pt x="3257" y="2672"/>
                  <a:pt x="3222" y="2649"/>
                </a:cubicBezTo>
                <a:cubicBezTo>
                  <a:pt x="3187" y="2622"/>
                  <a:pt x="3181" y="2586"/>
                  <a:pt x="3172" y="2555"/>
                </a:cubicBezTo>
                <a:cubicBezTo>
                  <a:pt x="3165" y="2526"/>
                  <a:pt x="2793" y="1923"/>
                  <a:pt x="2741" y="1861"/>
                </a:cubicBezTo>
                <a:cubicBezTo>
                  <a:pt x="2691" y="1798"/>
                  <a:pt x="2544" y="1613"/>
                  <a:pt x="2525" y="1582"/>
                </a:cubicBezTo>
                <a:cubicBezTo>
                  <a:pt x="2506" y="1553"/>
                  <a:pt x="2473" y="1338"/>
                  <a:pt x="2343" y="1274"/>
                </a:cubicBezTo>
                <a:cubicBezTo>
                  <a:pt x="2214" y="1209"/>
                  <a:pt x="2120" y="1205"/>
                  <a:pt x="1994" y="1154"/>
                </a:cubicBezTo>
                <a:cubicBezTo>
                  <a:pt x="1909" y="1121"/>
                  <a:pt x="1753" y="1105"/>
                  <a:pt x="1740" y="1086"/>
                </a:cubicBezTo>
                <a:cubicBezTo>
                  <a:pt x="1726" y="1067"/>
                  <a:pt x="1561" y="995"/>
                  <a:pt x="1519" y="995"/>
                </a:cubicBezTo>
                <a:cubicBezTo>
                  <a:pt x="1475" y="995"/>
                  <a:pt x="1414" y="960"/>
                  <a:pt x="1398" y="941"/>
                </a:cubicBezTo>
                <a:cubicBezTo>
                  <a:pt x="1380" y="922"/>
                  <a:pt x="1417" y="886"/>
                  <a:pt x="1409" y="826"/>
                </a:cubicBezTo>
                <a:cubicBezTo>
                  <a:pt x="1405" y="767"/>
                  <a:pt x="1402" y="688"/>
                  <a:pt x="1399" y="649"/>
                </a:cubicBezTo>
                <a:cubicBezTo>
                  <a:pt x="1398" y="606"/>
                  <a:pt x="1398" y="282"/>
                  <a:pt x="1268" y="161"/>
                </a:cubicBezTo>
                <a:cubicBezTo>
                  <a:pt x="1165" y="64"/>
                  <a:pt x="1118" y="1"/>
                  <a:pt x="9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6"/>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Code Snippets</a:t>
            </a:r>
            <a:endParaRPr/>
          </a:p>
        </p:txBody>
      </p:sp>
      <p:grpSp>
        <p:nvGrpSpPr>
          <p:cNvPr id="662" name="Google Shape;662;p56"/>
          <p:cNvGrpSpPr/>
          <p:nvPr/>
        </p:nvGrpSpPr>
        <p:grpSpPr>
          <a:xfrm>
            <a:off x="5671888" y="3275632"/>
            <a:ext cx="637386" cy="1320276"/>
            <a:chOff x="1069475" y="1240800"/>
            <a:chExt cx="1621434" cy="3358626"/>
          </a:xfrm>
        </p:grpSpPr>
        <p:sp>
          <p:nvSpPr>
            <p:cNvPr id="663" name="Google Shape;663;p56"/>
            <p:cNvSpPr/>
            <p:nvPr/>
          </p:nvSpPr>
          <p:spPr>
            <a:xfrm>
              <a:off x="1112538" y="1240800"/>
              <a:ext cx="1578371" cy="3358626"/>
            </a:xfrm>
            <a:custGeom>
              <a:rect b="b" l="l" r="r" t="t"/>
              <a:pathLst>
                <a:path extrusionOk="0" h="8601" w="4042">
                  <a:moveTo>
                    <a:pt x="1338" y="2536"/>
                  </a:moveTo>
                  <a:cubicBezTo>
                    <a:pt x="1340" y="2566"/>
                    <a:pt x="1472" y="2688"/>
                    <a:pt x="1482" y="2698"/>
                  </a:cubicBezTo>
                  <a:cubicBezTo>
                    <a:pt x="1494" y="2710"/>
                    <a:pt x="1507" y="2742"/>
                    <a:pt x="1504" y="2796"/>
                  </a:cubicBezTo>
                  <a:cubicBezTo>
                    <a:pt x="1501" y="2850"/>
                    <a:pt x="1542" y="2957"/>
                    <a:pt x="1574" y="2990"/>
                  </a:cubicBezTo>
                  <a:cubicBezTo>
                    <a:pt x="1608" y="3023"/>
                    <a:pt x="1610" y="3151"/>
                    <a:pt x="1608" y="3185"/>
                  </a:cubicBezTo>
                  <a:cubicBezTo>
                    <a:pt x="1605" y="3217"/>
                    <a:pt x="1529" y="3230"/>
                    <a:pt x="1481" y="3249"/>
                  </a:cubicBezTo>
                  <a:cubicBezTo>
                    <a:pt x="1433" y="3268"/>
                    <a:pt x="1345" y="3341"/>
                    <a:pt x="1305" y="3362"/>
                  </a:cubicBezTo>
                  <a:cubicBezTo>
                    <a:pt x="1265" y="3383"/>
                    <a:pt x="1181" y="3389"/>
                    <a:pt x="1181" y="3389"/>
                  </a:cubicBezTo>
                  <a:cubicBezTo>
                    <a:pt x="1181" y="3389"/>
                    <a:pt x="1168" y="3335"/>
                    <a:pt x="1160" y="3262"/>
                  </a:cubicBezTo>
                  <a:cubicBezTo>
                    <a:pt x="1152" y="3189"/>
                    <a:pt x="1047" y="3024"/>
                    <a:pt x="1069" y="3024"/>
                  </a:cubicBezTo>
                  <a:cubicBezTo>
                    <a:pt x="1089" y="3024"/>
                    <a:pt x="1092" y="2920"/>
                    <a:pt x="1101" y="2879"/>
                  </a:cubicBezTo>
                  <a:cubicBezTo>
                    <a:pt x="1108" y="2838"/>
                    <a:pt x="1153" y="2758"/>
                    <a:pt x="1198" y="2720"/>
                  </a:cubicBezTo>
                  <a:cubicBezTo>
                    <a:pt x="1240" y="2682"/>
                    <a:pt x="1338" y="2536"/>
                    <a:pt x="1338" y="2536"/>
                  </a:cubicBezTo>
                  <a:close/>
                  <a:moveTo>
                    <a:pt x="978" y="1"/>
                  </a:moveTo>
                  <a:cubicBezTo>
                    <a:pt x="943" y="1"/>
                    <a:pt x="902" y="5"/>
                    <a:pt x="853" y="14"/>
                  </a:cubicBezTo>
                  <a:cubicBezTo>
                    <a:pt x="608" y="57"/>
                    <a:pt x="314" y="322"/>
                    <a:pt x="305" y="475"/>
                  </a:cubicBezTo>
                  <a:cubicBezTo>
                    <a:pt x="298" y="630"/>
                    <a:pt x="346" y="653"/>
                    <a:pt x="343" y="679"/>
                  </a:cubicBezTo>
                  <a:cubicBezTo>
                    <a:pt x="340" y="707"/>
                    <a:pt x="330" y="841"/>
                    <a:pt x="359" y="874"/>
                  </a:cubicBezTo>
                  <a:cubicBezTo>
                    <a:pt x="388" y="906"/>
                    <a:pt x="394" y="944"/>
                    <a:pt x="394" y="971"/>
                  </a:cubicBezTo>
                  <a:cubicBezTo>
                    <a:pt x="394" y="998"/>
                    <a:pt x="416" y="1113"/>
                    <a:pt x="442" y="1148"/>
                  </a:cubicBezTo>
                  <a:cubicBezTo>
                    <a:pt x="470" y="1185"/>
                    <a:pt x="540" y="1345"/>
                    <a:pt x="578" y="1408"/>
                  </a:cubicBezTo>
                  <a:cubicBezTo>
                    <a:pt x="616" y="1470"/>
                    <a:pt x="646" y="1524"/>
                    <a:pt x="653" y="1543"/>
                  </a:cubicBezTo>
                  <a:cubicBezTo>
                    <a:pt x="661" y="1562"/>
                    <a:pt x="694" y="1607"/>
                    <a:pt x="758" y="1610"/>
                  </a:cubicBezTo>
                  <a:cubicBezTo>
                    <a:pt x="771" y="1611"/>
                    <a:pt x="782" y="1611"/>
                    <a:pt x="792" y="1611"/>
                  </a:cubicBezTo>
                  <a:cubicBezTo>
                    <a:pt x="836" y="1611"/>
                    <a:pt x="862" y="1607"/>
                    <a:pt x="879" y="1604"/>
                  </a:cubicBezTo>
                  <a:cubicBezTo>
                    <a:pt x="880" y="1604"/>
                    <a:pt x="881" y="1604"/>
                    <a:pt x="882" y="1604"/>
                  </a:cubicBezTo>
                  <a:cubicBezTo>
                    <a:pt x="904" y="1604"/>
                    <a:pt x="937" y="1633"/>
                    <a:pt x="952" y="1664"/>
                  </a:cubicBezTo>
                  <a:cubicBezTo>
                    <a:pt x="968" y="1696"/>
                    <a:pt x="1006" y="1737"/>
                    <a:pt x="1018" y="1796"/>
                  </a:cubicBezTo>
                  <a:cubicBezTo>
                    <a:pt x="1028" y="1855"/>
                    <a:pt x="1037" y="1974"/>
                    <a:pt x="1069" y="2041"/>
                  </a:cubicBezTo>
                  <a:cubicBezTo>
                    <a:pt x="1101" y="2108"/>
                    <a:pt x="1146" y="2172"/>
                    <a:pt x="1138" y="2210"/>
                  </a:cubicBezTo>
                  <a:cubicBezTo>
                    <a:pt x="1130" y="2248"/>
                    <a:pt x="1006" y="2453"/>
                    <a:pt x="965" y="2516"/>
                  </a:cubicBezTo>
                  <a:cubicBezTo>
                    <a:pt x="926" y="2577"/>
                    <a:pt x="857" y="2675"/>
                    <a:pt x="853" y="2698"/>
                  </a:cubicBezTo>
                  <a:cubicBezTo>
                    <a:pt x="847" y="2723"/>
                    <a:pt x="782" y="2739"/>
                    <a:pt x="768" y="2739"/>
                  </a:cubicBezTo>
                  <a:cubicBezTo>
                    <a:pt x="755" y="2739"/>
                    <a:pt x="691" y="2771"/>
                    <a:pt x="661" y="2771"/>
                  </a:cubicBezTo>
                  <a:cubicBezTo>
                    <a:pt x="632" y="2771"/>
                    <a:pt x="429" y="2823"/>
                    <a:pt x="413" y="2850"/>
                  </a:cubicBezTo>
                  <a:cubicBezTo>
                    <a:pt x="397" y="2876"/>
                    <a:pt x="362" y="2895"/>
                    <a:pt x="355" y="2895"/>
                  </a:cubicBezTo>
                  <a:cubicBezTo>
                    <a:pt x="352" y="2895"/>
                    <a:pt x="346" y="2894"/>
                    <a:pt x="340" y="2894"/>
                  </a:cubicBezTo>
                  <a:cubicBezTo>
                    <a:pt x="330" y="2894"/>
                    <a:pt x="318" y="2896"/>
                    <a:pt x="318" y="2906"/>
                  </a:cubicBezTo>
                  <a:cubicBezTo>
                    <a:pt x="318" y="2923"/>
                    <a:pt x="299" y="2947"/>
                    <a:pt x="299" y="2947"/>
                  </a:cubicBezTo>
                  <a:cubicBezTo>
                    <a:pt x="299" y="2947"/>
                    <a:pt x="33" y="3097"/>
                    <a:pt x="17" y="3364"/>
                  </a:cubicBezTo>
                  <a:cubicBezTo>
                    <a:pt x="1" y="3632"/>
                    <a:pt x="106" y="3855"/>
                    <a:pt x="298" y="3960"/>
                  </a:cubicBezTo>
                  <a:cubicBezTo>
                    <a:pt x="399" y="4015"/>
                    <a:pt x="526" y="4057"/>
                    <a:pt x="648" y="4057"/>
                  </a:cubicBezTo>
                  <a:cubicBezTo>
                    <a:pt x="755" y="4057"/>
                    <a:pt x="859" y="4025"/>
                    <a:pt x="939" y="3941"/>
                  </a:cubicBezTo>
                  <a:cubicBezTo>
                    <a:pt x="1108" y="3763"/>
                    <a:pt x="1106" y="3731"/>
                    <a:pt x="1133" y="3719"/>
                  </a:cubicBezTo>
                  <a:cubicBezTo>
                    <a:pt x="1140" y="3717"/>
                    <a:pt x="1151" y="3716"/>
                    <a:pt x="1166" y="3716"/>
                  </a:cubicBezTo>
                  <a:cubicBezTo>
                    <a:pt x="1206" y="3716"/>
                    <a:pt x="1267" y="3725"/>
                    <a:pt x="1303" y="3731"/>
                  </a:cubicBezTo>
                  <a:cubicBezTo>
                    <a:pt x="1335" y="3736"/>
                    <a:pt x="1447" y="3745"/>
                    <a:pt x="1533" y="3745"/>
                  </a:cubicBezTo>
                  <a:cubicBezTo>
                    <a:pt x="1575" y="3745"/>
                    <a:pt x="1610" y="3743"/>
                    <a:pt x="1626" y="3737"/>
                  </a:cubicBezTo>
                  <a:cubicBezTo>
                    <a:pt x="1645" y="3730"/>
                    <a:pt x="1656" y="3726"/>
                    <a:pt x="1663" y="3726"/>
                  </a:cubicBezTo>
                  <a:cubicBezTo>
                    <a:pt x="1674" y="3726"/>
                    <a:pt x="1673" y="3736"/>
                    <a:pt x="1672" y="3757"/>
                  </a:cubicBezTo>
                  <a:cubicBezTo>
                    <a:pt x="1669" y="3792"/>
                    <a:pt x="1672" y="3804"/>
                    <a:pt x="1686" y="3804"/>
                  </a:cubicBezTo>
                  <a:cubicBezTo>
                    <a:pt x="1698" y="3804"/>
                    <a:pt x="1710" y="3810"/>
                    <a:pt x="1710" y="3810"/>
                  </a:cubicBezTo>
                  <a:cubicBezTo>
                    <a:pt x="1710" y="3810"/>
                    <a:pt x="1466" y="3992"/>
                    <a:pt x="1376" y="4197"/>
                  </a:cubicBezTo>
                  <a:cubicBezTo>
                    <a:pt x="1284" y="4403"/>
                    <a:pt x="1187" y="4574"/>
                    <a:pt x="1173" y="4599"/>
                  </a:cubicBezTo>
                  <a:cubicBezTo>
                    <a:pt x="1160" y="4622"/>
                    <a:pt x="1130" y="4729"/>
                    <a:pt x="1108" y="4765"/>
                  </a:cubicBezTo>
                  <a:cubicBezTo>
                    <a:pt x="1088" y="4803"/>
                    <a:pt x="955" y="4982"/>
                    <a:pt x="975" y="5065"/>
                  </a:cubicBezTo>
                  <a:cubicBezTo>
                    <a:pt x="997" y="5148"/>
                    <a:pt x="1088" y="5349"/>
                    <a:pt x="1122" y="5396"/>
                  </a:cubicBezTo>
                  <a:cubicBezTo>
                    <a:pt x="1157" y="5443"/>
                    <a:pt x="1187" y="5536"/>
                    <a:pt x="1210" y="5569"/>
                  </a:cubicBezTo>
                  <a:cubicBezTo>
                    <a:pt x="1236" y="5601"/>
                    <a:pt x="1407" y="5909"/>
                    <a:pt x="1443" y="5960"/>
                  </a:cubicBezTo>
                  <a:cubicBezTo>
                    <a:pt x="1478" y="6011"/>
                    <a:pt x="1465" y="6024"/>
                    <a:pt x="1478" y="6051"/>
                  </a:cubicBezTo>
                  <a:cubicBezTo>
                    <a:pt x="1491" y="6078"/>
                    <a:pt x="1535" y="6116"/>
                    <a:pt x="1555" y="6129"/>
                  </a:cubicBezTo>
                  <a:cubicBezTo>
                    <a:pt x="1577" y="6143"/>
                    <a:pt x="1602" y="6167"/>
                    <a:pt x="1605" y="6183"/>
                  </a:cubicBezTo>
                  <a:cubicBezTo>
                    <a:pt x="1608" y="6200"/>
                    <a:pt x="1715" y="6362"/>
                    <a:pt x="1726" y="6410"/>
                  </a:cubicBezTo>
                  <a:cubicBezTo>
                    <a:pt x="1736" y="6458"/>
                    <a:pt x="1779" y="6547"/>
                    <a:pt x="1782" y="6556"/>
                  </a:cubicBezTo>
                  <a:cubicBezTo>
                    <a:pt x="1785" y="6563"/>
                    <a:pt x="1809" y="6620"/>
                    <a:pt x="1817" y="6633"/>
                  </a:cubicBezTo>
                  <a:cubicBezTo>
                    <a:pt x="1826" y="6646"/>
                    <a:pt x="1798" y="6730"/>
                    <a:pt x="1777" y="6741"/>
                  </a:cubicBezTo>
                  <a:cubicBezTo>
                    <a:pt x="1755" y="6752"/>
                    <a:pt x="1418" y="6905"/>
                    <a:pt x="1370" y="6959"/>
                  </a:cubicBezTo>
                  <a:cubicBezTo>
                    <a:pt x="1322" y="7013"/>
                    <a:pt x="1198" y="7083"/>
                    <a:pt x="1168" y="7111"/>
                  </a:cubicBezTo>
                  <a:cubicBezTo>
                    <a:pt x="1138" y="7137"/>
                    <a:pt x="1066" y="7215"/>
                    <a:pt x="1108" y="7277"/>
                  </a:cubicBezTo>
                  <a:cubicBezTo>
                    <a:pt x="1144" y="7328"/>
                    <a:pt x="1327" y="7382"/>
                    <a:pt x="1452" y="7382"/>
                  </a:cubicBezTo>
                  <a:cubicBezTo>
                    <a:pt x="1479" y="7382"/>
                    <a:pt x="1504" y="7380"/>
                    <a:pt x="1523" y="7374"/>
                  </a:cubicBezTo>
                  <a:cubicBezTo>
                    <a:pt x="1634" y="7342"/>
                    <a:pt x="1747" y="7277"/>
                    <a:pt x="1791" y="7247"/>
                  </a:cubicBezTo>
                  <a:cubicBezTo>
                    <a:pt x="1833" y="7218"/>
                    <a:pt x="1944" y="7172"/>
                    <a:pt x="2001" y="7169"/>
                  </a:cubicBezTo>
                  <a:cubicBezTo>
                    <a:pt x="2058" y="7167"/>
                    <a:pt x="2416" y="7108"/>
                    <a:pt x="2435" y="7038"/>
                  </a:cubicBezTo>
                  <a:cubicBezTo>
                    <a:pt x="2454" y="6968"/>
                    <a:pt x="2423" y="6784"/>
                    <a:pt x="2420" y="6755"/>
                  </a:cubicBezTo>
                  <a:cubicBezTo>
                    <a:pt x="2419" y="6724"/>
                    <a:pt x="2410" y="6717"/>
                    <a:pt x="2410" y="6717"/>
                  </a:cubicBezTo>
                  <a:cubicBezTo>
                    <a:pt x="2410" y="6717"/>
                    <a:pt x="2364" y="6633"/>
                    <a:pt x="2346" y="6620"/>
                  </a:cubicBezTo>
                  <a:cubicBezTo>
                    <a:pt x="2326" y="6606"/>
                    <a:pt x="2302" y="6579"/>
                    <a:pt x="2299" y="6556"/>
                  </a:cubicBezTo>
                  <a:cubicBezTo>
                    <a:pt x="2298" y="6531"/>
                    <a:pt x="2298" y="6525"/>
                    <a:pt x="2286" y="6525"/>
                  </a:cubicBezTo>
                  <a:cubicBezTo>
                    <a:pt x="2276" y="6525"/>
                    <a:pt x="2246" y="6378"/>
                    <a:pt x="2219" y="6309"/>
                  </a:cubicBezTo>
                  <a:cubicBezTo>
                    <a:pt x="2192" y="6242"/>
                    <a:pt x="2103" y="6008"/>
                    <a:pt x="2098" y="5957"/>
                  </a:cubicBezTo>
                  <a:cubicBezTo>
                    <a:pt x="2093" y="5906"/>
                    <a:pt x="2084" y="5814"/>
                    <a:pt x="2074" y="5808"/>
                  </a:cubicBezTo>
                  <a:cubicBezTo>
                    <a:pt x="2068" y="5805"/>
                    <a:pt x="2061" y="5805"/>
                    <a:pt x="2055" y="5805"/>
                  </a:cubicBezTo>
                  <a:cubicBezTo>
                    <a:pt x="2050" y="5805"/>
                    <a:pt x="2046" y="5805"/>
                    <a:pt x="2046" y="5805"/>
                  </a:cubicBezTo>
                  <a:cubicBezTo>
                    <a:pt x="2046" y="5805"/>
                    <a:pt x="1976" y="5584"/>
                    <a:pt x="1902" y="5466"/>
                  </a:cubicBezTo>
                  <a:cubicBezTo>
                    <a:pt x="1826" y="5348"/>
                    <a:pt x="1723" y="5212"/>
                    <a:pt x="1702" y="5191"/>
                  </a:cubicBezTo>
                  <a:cubicBezTo>
                    <a:pt x="1680" y="5170"/>
                    <a:pt x="1710" y="5110"/>
                    <a:pt x="1739" y="5073"/>
                  </a:cubicBezTo>
                  <a:cubicBezTo>
                    <a:pt x="1769" y="5035"/>
                    <a:pt x="1947" y="4851"/>
                    <a:pt x="2001" y="4819"/>
                  </a:cubicBezTo>
                  <a:cubicBezTo>
                    <a:pt x="2055" y="4787"/>
                    <a:pt x="2318" y="4612"/>
                    <a:pt x="2397" y="4548"/>
                  </a:cubicBezTo>
                  <a:cubicBezTo>
                    <a:pt x="2476" y="4483"/>
                    <a:pt x="2629" y="4347"/>
                    <a:pt x="2651" y="4321"/>
                  </a:cubicBezTo>
                  <a:cubicBezTo>
                    <a:pt x="2657" y="4312"/>
                    <a:pt x="2662" y="4309"/>
                    <a:pt x="2666" y="4309"/>
                  </a:cubicBezTo>
                  <a:cubicBezTo>
                    <a:pt x="2674" y="4309"/>
                    <a:pt x="2677" y="4324"/>
                    <a:pt x="2688" y="4324"/>
                  </a:cubicBezTo>
                  <a:cubicBezTo>
                    <a:pt x="2704" y="4324"/>
                    <a:pt x="2683" y="4467"/>
                    <a:pt x="2683" y="4555"/>
                  </a:cubicBezTo>
                  <a:cubicBezTo>
                    <a:pt x="2683" y="4644"/>
                    <a:pt x="2639" y="4971"/>
                    <a:pt x="2620" y="5029"/>
                  </a:cubicBezTo>
                  <a:cubicBezTo>
                    <a:pt x="2601" y="5089"/>
                    <a:pt x="2556" y="5319"/>
                    <a:pt x="2578" y="5441"/>
                  </a:cubicBezTo>
                  <a:cubicBezTo>
                    <a:pt x="2600" y="5565"/>
                    <a:pt x="2658" y="5679"/>
                    <a:pt x="2729" y="5769"/>
                  </a:cubicBezTo>
                  <a:cubicBezTo>
                    <a:pt x="2798" y="5856"/>
                    <a:pt x="2939" y="6102"/>
                    <a:pt x="2961" y="6159"/>
                  </a:cubicBezTo>
                  <a:cubicBezTo>
                    <a:pt x="2983" y="6216"/>
                    <a:pt x="3120" y="6484"/>
                    <a:pt x="3179" y="6614"/>
                  </a:cubicBezTo>
                  <a:cubicBezTo>
                    <a:pt x="3238" y="6743"/>
                    <a:pt x="3265" y="6847"/>
                    <a:pt x="3262" y="6866"/>
                  </a:cubicBezTo>
                  <a:cubicBezTo>
                    <a:pt x="3259" y="6885"/>
                    <a:pt x="3248" y="6956"/>
                    <a:pt x="3259" y="7000"/>
                  </a:cubicBezTo>
                  <a:cubicBezTo>
                    <a:pt x="3270" y="7044"/>
                    <a:pt x="3310" y="7112"/>
                    <a:pt x="3342" y="7156"/>
                  </a:cubicBezTo>
                  <a:cubicBezTo>
                    <a:pt x="3376" y="7199"/>
                    <a:pt x="3386" y="7345"/>
                    <a:pt x="3395" y="7396"/>
                  </a:cubicBezTo>
                  <a:cubicBezTo>
                    <a:pt x="3402" y="7447"/>
                    <a:pt x="3386" y="7527"/>
                    <a:pt x="3405" y="7546"/>
                  </a:cubicBezTo>
                  <a:cubicBezTo>
                    <a:pt x="3424" y="7565"/>
                    <a:pt x="3424" y="7574"/>
                    <a:pt x="3424" y="7606"/>
                  </a:cubicBezTo>
                  <a:cubicBezTo>
                    <a:pt x="3424" y="7638"/>
                    <a:pt x="3424" y="7712"/>
                    <a:pt x="3395" y="7824"/>
                  </a:cubicBezTo>
                  <a:cubicBezTo>
                    <a:pt x="3364" y="7938"/>
                    <a:pt x="3236" y="8237"/>
                    <a:pt x="3216" y="8296"/>
                  </a:cubicBezTo>
                  <a:cubicBezTo>
                    <a:pt x="3198" y="8356"/>
                    <a:pt x="3163" y="8379"/>
                    <a:pt x="3160" y="8445"/>
                  </a:cubicBezTo>
                  <a:cubicBezTo>
                    <a:pt x="3157" y="8509"/>
                    <a:pt x="3160" y="8574"/>
                    <a:pt x="3338" y="8595"/>
                  </a:cubicBezTo>
                  <a:cubicBezTo>
                    <a:pt x="3368" y="8599"/>
                    <a:pt x="3403" y="8601"/>
                    <a:pt x="3440" y="8601"/>
                  </a:cubicBezTo>
                  <a:cubicBezTo>
                    <a:pt x="3620" y="8601"/>
                    <a:pt x="3853" y="8555"/>
                    <a:pt x="3877" y="8455"/>
                  </a:cubicBezTo>
                  <a:cubicBezTo>
                    <a:pt x="3906" y="8333"/>
                    <a:pt x="3950" y="8126"/>
                    <a:pt x="3972" y="8056"/>
                  </a:cubicBezTo>
                  <a:cubicBezTo>
                    <a:pt x="3992" y="7986"/>
                    <a:pt x="4042" y="7833"/>
                    <a:pt x="4039" y="7778"/>
                  </a:cubicBezTo>
                  <a:cubicBezTo>
                    <a:pt x="4034" y="7725"/>
                    <a:pt x="3985" y="7585"/>
                    <a:pt x="3967" y="7585"/>
                  </a:cubicBezTo>
                  <a:cubicBezTo>
                    <a:pt x="3951" y="7585"/>
                    <a:pt x="3960" y="7582"/>
                    <a:pt x="3960" y="7582"/>
                  </a:cubicBezTo>
                  <a:cubicBezTo>
                    <a:pt x="3960" y="7582"/>
                    <a:pt x="3879" y="7424"/>
                    <a:pt x="3874" y="7370"/>
                  </a:cubicBezTo>
                  <a:cubicBezTo>
                    <a:pt x="3868" y="7316"/>
                    <a:pt x="3809" y="6926"/>
                    <a:pt x="3809" y="6872"/>
                  </a:cubicBezTo>
                  <a:cubicBezTo>
                    <a:pt x="3809" y="6816"/>
                    <a:pt x="3830" y="6742"/>
                    <a:pt x="3804" y="6726"/>
                  </a:cubicBezTo>
                  <a:cubicBezTo>
                    <a:pt x="3777" y="6710"/>
                    <a:pt x="3774" y="6679"/>
                    <a:pt x="3774" y="6647"/>
                  </a:cubicBezTo>
                  <a:cubicBezTo>
                    <a:pt x="3774" y="6615"/>
                    <a:pt x="3758" y="6213"/>
                    <a:pt x="3621" y="5998"/>
                  </a:cubicBezTo>
                  <a:cubicBezTo>
                    <a:pt x="3482" y="5782"/>
                    <a:pt x="3312" y="5632"/>
                    <a:pt x="3302" y="5585"/>
                  </a:cubicBezTo>
                  <a:cubicBezTo>
                    <a:pt x="3291" y="5540"/>
                    <a:pt x="3267" y="5332"/>
                    <a:pt x="3319" y="5212"/>
                  </a:cubicBezTo>
                  <a:cubicBezTo>
                    <a:pt x="3369" y="5094"/>
                    <a:pt x="3472" y="4764"/>
                    <a:pt x="3497" y="4631"/>
                  </a:cubicBezTo>
                  <a:cubicBezTo>
                    <a:pt x="3520" y="4499"/>
                    <a:pt x="3577" y="4356"/>
                    <a:pt x="3577" y="4356"/>
                  </a:cubicBezTo>
                  <a:cubicBezTo>
                    <a:pt x="3577" y="4356"/>
                    <a:pt x="3648" y="4327"/>
                    <a:pt x="3648" y="4254"/>
                  </a:cubicBezTo>
                  <a:cubicBezTo>
                    <a:pt x="3648" y="4181"/>
                    <a:pt x="3618" y="4085"/>
                    <a:pt x="3644" y="4011"/>
                  </a:cubicBezTo>
                  <a:cubicBezTo>
                    <a:pt x="3672" y="3938"/>
                    <a:pt x="3771" y="3684"/>
                    <a:pt x="3742" y="3598"/>
                  </a:cubicBezTo>
                  <a:cubicBezTo>
                    <a:pt x="3712" y="3512"/>
                    <a:pt x="3734" y="3258"/>
                    <a:pt x="3659" y="3157"/>
                  </a:cubicBezTo>
                  <a:cubicBezTo>
                    <a:pt x="3583" y="3057"/>
                    <a:pt x="3497" y="3030"/>
                    <a:pt x="3466" y="2990"/>
                  </a:cubicBezTo>
                  <a:cubicBezTo>
                    <a:pt x="3437" y="2950"/>
                    <a:pt x="3402" y="2839"/>
                    <a:pt x="3361" y="2826"/>
                  </a:cubicBezTo>
                  <a:cubicBezTo>
                    <a:pt x="3321" y="2812"/>
                    <a:pt x="3257" y="2672"/>
                    <a:pt x="3222" y="2649"/>
                  </a:cubicBezTo>
                  <a:cubicBezTo>
                    <a:pt x="3187" y="2622"/>
                    <a:pt x="3181" y="2586"/>
                    <a:pt x="3172" y="2555"/>
                  </a:cubicBezTo>
                  <a:cubicBezTo>
                    <a:pt x="3165" y="2526"/>
                    <a:pt x="2793" y="1923"/>
                    <a:pt x="2741" y="1861"/>
                  </a:cubicBezTo>
                  <a:cubicBezTo>
                    <a:pt x="2691" y="1798"/>
                    <a:pt x="2544" y="1613"/>
                    <a:pt x="2525" y="1582"/>
                  </a:cubicBezTo>
                  <a:cubicBezTo>
                    <a:pt x="2506" y="1553"/>
                    <a:pt x="2473" y="1338"/>
                    <a:pt x="2343" y="1274"/>
                  </a:cubicBezTo>
                  <a:cubicBezTo>
                    <a:pt x="2214" y="1209"/>
                    <a:pt x="2120" y="1205"/>
                    <a:pt x="1994" y="1154"/>
                  </a:cubicBezTo>
                  <a:cubicBezTo>
                    <a:pt x="1909" y="1121"/>
                    <a:pt x="1753" y="1105"/>
                    <a:pt x="1740" y="1086"/>
                  </a:cubicBezTo>
                  <a:cubicBezTo>
                    <a:pt x="1726" y="1067"/>
                    <a:pt x="1561" y="995"/>
                    <a:pt x="1519" y="995"/>
                  </a:cubicBezTo>
                  <a:cubicBezTo>
                    <a:pt x="1475" y="995"/>
                    <a:pt x="1414" y="960"/>
                    <a:pt x="1398" y="941"/>
                  </a:cubicBezTo>
                  <a:cubicBezTo>
                    <a:pt x="1380" y="922"/>
                    <a:pt x="1417" y="886"/>
                    <a:pt x="1409" y="826"/>
                  </a:cubicBezTo>
                  <a:cubicBezTo>
                    <a:pt x="1405" y="767"/>
                    <a:pt x="1402" y="688"/>
                    <a:pt x="1399" y="649"/>
                  </a:cubicBezTo>
                  <a:cubicBezTo>
                    <a:pt x="1398" y="606"/>
                    <a:pt x="1398" y="282"/>
                    <a:pt x="1268" y="161"/>
                  </a:cubicBezTo>
                  <a:cubicBezTo>
                    <a:pt x="1165" y="64"/>
                    <a:pt x="1118" y="1"/>
                    <a:pt x="9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6"/>
            <p:cNvSpPr/>
            <p:nvPr/>
          </p:nvSpPr>
          <p:spPr>
            <a:xfrm>
              <a:off x="1069475" y="2332650"/>
              <a:ext cx="521400" cy="521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5" name="Google Shape;665;p56"/>
          <p:cNvSpPr txBox="1"/>
          <p:nvPr/>
        </p:nvSpPr>
        <p:spPr>
          <a:xfrm>
            <a:off x="1244300" y="1347275"/>
            <a:ext cx="5215200" cy="3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rpartModel &lt;- function(dataset)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model &lt;- rpart(select ~ ., data = dataset[ , -1])</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pred_east &lt;- predict(model, data2020_East_Aggr[ , -1])</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pred_west &lt;- predict(model, data2020_West_Aggr[ , -1])</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return (list(pred_east, pred_west))</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p>
            <a:pPr indent="0" lvl="0" marL="0" rtl="0" algn="l">
              <a:spcBef>
                <a:spcPts val="0"/>
              </a:spcBef>
              <a:spcAft>
                <a:spcPts val="0"/>
              </a:spcAft>
              <a:buNone/>
            </a:pPr>
            <a:r>
              <a:t/>
            </a:r>
            <a:endParaRPr sz="1200">
              <a:solidFill>
                <a:schemeClr val="lt1"/>
              </a:solidFill>
              <a:latin typeface="Dosis"/>
              <a:ea typeface="Dosis"/>
              <a:cs typeface="Dosis"/>
              <a:sym typeface="Dosis"/>
            </a:endParaRPr>
          </a:p>
        </p:txBody>
      </p:sp>
      <p:sp>
        <p:nvSpPr>
          <p:cNvPr id="666" name="Google Shape;666;p56"/>
          <p:cNvSpPr txBox="1"/>
          <p:nvPr/>
        </p:nvSpPr>
        <p:spPr>
          <a:xfrm>
            <a:off x="4881750" y="958175"/>
            <a:ext cx="4250700" cy="389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Dosis"/>
              <a:buChar char="-"/>
            </a:pPr>
            <a:r>
              <a:rPr lang="en" sz="1600">
                <a:solidFill>
                  <a:schemeClr val="lt1"/>
                </a:solidFill>
                <a:latin typeface="Dosis"/>
                <a:ea typeface="Dosis"/>
                <a:cs typeface="Dosis"/>
                <a:sym typeface="Dosis"/>
              </a:rPr>
              <a:t>Rpart</a:t>
            </a:r>
            <a:r>
              <a:rPr lang="en" sz="1600">
                <a:solidFill>
                  <a:schemeClr val="lt1"/>
                </a:solidFill>
                <a:latin typeface="Dosis"/>
                <a:ea typeface="Dosis"/>
                <a:cs typeface="Dosis"/>
                <a:sym typeface="Dosis"/>
              </a:rPr>
              <a:t> model</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57"/>
          <p:cNvSpPr/>
          <p:nvPr/>
        </p:nvSpPr>
        <p:spPr>
          <a:xfrm>
            <a:off x="6196400" y="1150962"/>
            <a:ext cx="1621398" cy="3450227"/>
          </a:xfrm>
          <a:custGeom>
            <a:rect b="b" l="l" r="r" t="t"/>
            <a:pathLst>
              <a:path extrusionOk="0" h="8601" w="4042">
                <a:moveTo>
                  <a:pt x="1338" y="2536"/>
                </a:moveTo>
                <a:cubicBezTo>
                  <a:pt x="1340" y="2566"/>
                  <a:pt x="1472" y="2688"/>
                  <a:pt x="1482" y="2698"/>
                </a:cubicBezTo>
                <a:cubicBezTo>
                  <a:pt x="1494" y="2710"/>
                  <a:pt x="1507" y="2742"/>
                  <a:pt x="1504" y="2796"/>
                </a:cubicBezTo>
                <a:cubicBezTo>
                  <a:pt x="1501" y="2850"/>
                  <a:pt x="1542" y="2957"/>
                  <a:pt x="1574" y="2990"/>
                </a:cubicBezTo>
                <a:cubicBezTo>
                  <a:pt x="1608" y="3023"/>
                  <a:pt x="1610" y="3151"/>
                  <a:pt x="1608" y="3185"/>
                </a:cubicBezTo>
                <a:cubicBezTo>
                  <a:pt x="1605" y="3217"/>
                  <a:pt x="1529" y="3230"/>
                  <a:pt x="1481" y="3249"/>
                </a:cubicBezTo>
                <a:cubicBezTo>
                  <a:pt x="1433" y="3268"/>
                  <a:pt x="1345" y="3341"/>
                  <a:pt x="1305" y="3362"/>
                </a:cubicBezTo>
                <a:cubicBezTo>
                  <a:pt x="1265" y="3383"/>
                  <a:pt x="1181" y="3389"/>
                  <a:pt x="1181" y="3389"/>
                </a:cubicBezTo>
                <a:cubicBezTo>
                  <a:pt x="1181" y="3389"/>
                  <a:pt x="1168" y="3335"/>
                  <a:pt x="1160" y="3262"/>
                </a:cubicBezTo>
                <a:cubicBezTo>
                  <a:pt x="1152" y="3189"/>
                  <a:pt x="1047" y="3024"/>
                  <a:pt x="1069" y="3024"/>
                </a:cubicBezTo>
                <a:cubicBezTo>
                  <a:pt x="1089" y="3024"/>
                  <a:pt x="1092" y="2920"/>
                  <a:pt x="1101" y="2879"/>
                </a:cubicBezTo>
                <a:cubicBezTo>
                  <a:pt x="1108" y="2838"/>
                  <a:pt x="1153" y="2758"/>
                  <a:pt x="1198" y="2720"/>
                </a:cubicBezTo>
                <a:cubicBezTo>
                  <a:pt x="1240" y="2682"/>
                  <a:pt x="1338" y="2536"/>
                  <a:pt x="1338" y="2536"/>
                </a:cubicBezTo>
                <a:close/>
                <a:moveTo>
                  <a:pt x="978" y="1"/>
                </a:moveTo>
                <a:cubicBezTo>
                  <a:pt x="943" y="1"/>
                  <a:pt x="902" y="5"/>
                  <a:pt x="853" y="14"/>
                </a:cubicBezTo>
                <a:cubicBezTo>
                  <a:pt x="608" y="57"/>
                  <a:pt x="314" y="322"/>
                  <a:pt x="305" y="475"/>
                </a:cubicBezTo>
                <a:cubicBezTo>
                  <a:pt x="298" y="630"/>
                  <a:pt x="346" y="653"/>
                  <a:pt x="343" y="679"/>
                </a:cubicBezTo>
                <a:cubicBezTo>
                  <a:pt x="340" y="707"/>
                  <a:pt x="330" y="841"/>
                  <a:pt x="359" y="874"/>
                </a:cubicBezTo>
                <a:cubicBezTo>
                  <a:pt x="388" y="906"/>
                  <a:pt x="394" y="944"/>
                  <a:pt x="394" y="971"/>
                </a:cubicBezTo>
                <a:cubicBezTo>
                  <a:pt x="394" y="998"/>
                  <a:pt x="416" y="1113"/>
                  <a:pt x="442" y="1148"/>
                </a:cubicBezTo>
                <a:cubicBezTo>
                  <a:pt x="470" y="1185"/>
                  <a:pt x="540" y="1345"/>
                  <a:pt x="578" y="1408"/>
                </a:cubicBezTo>
                <a:cubicBezTo>
                  <a:pt x="616" y="1470"/>
                  <a:pt x="646" y="1524"/>
                  <a:pt x="653" y="1543"/>
                </a:cubicBezTo>
                <a:cubicBezTo>
                  <a:pt x="661" y="1562"/>
                  <a:pt x="694" y="1607"/>
                  <a:pt x="758" y="1610"/>
                </a:cubicBezTo>
                <a:cubicBezTo>
                  <a:pt x="771" y="1611"/>
                  <a:pt x="782" y="1611"/>
                  <a:pt x="792" y="1611"/>
                </a:cubicBezTo>
                <a:cubicBezTo>
                  <a:pt x="836" y="1611"/>
                  <a:pt x="862" y="1607"/>
                  <a:pt x="879" y="1604"/>
                </a:cubicBezTo>
                <a:cubicBezTo>
                  <a:pt x="880" y="1604"/>
                  <a:pt x="881" y="1604"/>
                  <a:pt x="882" y="1604"/>
                </a:cubicBezTo>
                <a:cubicBezTo>
                  <a:pt x="904" y="1604"/>
                  <a:pt x="937" y="1633"/>
                  <a:pt x="952" y="1664"/>
                </a:cubicBezTo>
                <a:cubicBezTo>
                  <a:pt x="968" y="1696"/>
                  <a:pt x="1006" y="1737"/>
                  <a:pt x="1018" y="1796"/>
                </a:cubicBezTo>
                <a:cubicBezTo>
                  <a:pt x="1028" y="1855"/>
                  <a:pt x="1037" y="1974"/>
                  <a:pt x="1069" y="2041"/>
                </a:cubicBezTo>
                <a:cubicBezTo>
                  <a:pt x="1101" y="2108"/>
                  <a:pt x="1146" y="2172"/>
                  <a:pt x="1138" y="2210"/>
                </a:cubicBezTo>
                <a:cubicBezTo>
                  <a:pt x="1130" y="2248"/>
                  <a:pt x="1006" y="2453"/>
                  <a:pt x="965" y="2516"/>
                </a:cubicBezTo>
                <a:cubicBezTo>
                  <a:pt x="926" y="2577"/>
                  <a:pt x="857" y="2675"/>
                  <a:pt x="853" y="2698"/>
                </a:cubicBezTo>
                <a:cubicBezTo>
                  <a:pt x="847" y="2723"/>
                  <a:pt x="782" y="2739"/>
                  <a:pt x="768" y="2739"/>
                </a:cubicBezTo>
                <a:cubicBezTo>
                  <a:pt x="755" y="2739"/>
                  <a:pt x="691" y="2771"/>
                  <a:pt x="661" y="2771"/>
                </a:cubicBezTo>
                <a:cubicBezTo>
                  <a:pt x="632" y="2771"/>
                  <a:pt x="429" y="2823"/>
                  <a:pt x="413" y="2850"/>
                </a:cubicBezTo>
                <a:cubicBezTo>
                  <a:pt x="397" y="2876"/>
                  <a:pt x="362" y="2895"/>
                  <a:pt x="355" y="2895"/>
                </a:cubicBezTo>
                <a:cubicBezTo>
                  <a:pt x="352" y="2895"/>
                  <a:pt x="346" y="2894"/>
                  <a:pt x="340" y="2894"/>
                </a:cubicBezTo>
                <a:cubicBezTo>
                  <a:pt x="330" y="2894"/>
                  <a:pt x="318" y="2896"/>
                  <a:pt x="318" y="2906"/>
                </a:cubicBezTo>
                <a:cubicBezTo>
                  <a:pt x="318" y="2923"/>
                  <a:pt x="299" y="2947"/>
                  <a:pt x="299" y="2947"/>
                </a:cubicBezTo>
                <a:cubicBezTo>
                  <a:pt x="299" y="2947"/>
                  <a:pt x="33" y="3097"/>
                  <a:pt x="17" y="3364"/>
                </a:cubicBezTo>
                <a:cubicBezTo>
                  <a:pt x="1" y="3632"/>
                  <a:pt x="106" y="3855"/>
                  <a:pt x="298" y="3960"/>
                </a:cubicBezTo>
                <a:cubicBezTo>
                  <a:pt x="399" y="4015"/>
                  <a:pt x="526" y="4057"/>
                  <a:pt x="648" y="4057"/>
                </a:cubicBezTo>
                <a:cubicBezTo>
                  <a:pt x="755" y="4057"/>
                  <a:pt x="859" y="4025"/>
                  <a:pt x="939" y="3941"/>
                </a:cubicBezTo>
                <a:cubicBezTo>
                  <a:pt x="1108" y="3763"/>
                  <a:pt x="1106" y="3731"/>
                  <a:pt x="1133" y="3719"/>
                </a:cubicBezTo>
                <a:cubicBezTo>
                  <a:pt x="1140" y="3717"/>
                  <a:pt x="1151" y="3716"/>
                  <a:pt x="1166" y="3716"/>
                </a:cubicBezTo>
                <a:cubicBezTo>
                  <a:pt x="1206" y="3716"/>
                  <a:pt x="1267" y="3725"/>
                  <a:pt x="1303" y="3731"/>
                </a:cubicBezTo>
                <a:cubicBezTo>
                  <a:pt x="1335" y="3736"/>
                  <a:pt x="1447" y="3745"/>
                  <a:pt x="1533" y="3745"/>
                </a:cubicBezTo>
                <a:cubicBezTo>
                  <a:pt x="1575" y="3745"/>
                  <a:pt x="1610" y="3743"/>
                  <a:pt x="1626" y="3737"/>
                </a:cubicBezTo>
                <a:cubicBezTo>
                  <a:pt x="1645" y="3730"/>
                  <a:pt x="1656" y="3726"/>
                  <a:pt x="1663" y="3726"/>
                </a:cubicBezTo>
                <a:cubicBezTo>
                  <a:pt x="1674" y="3726"/>
                  <a:pt x="1673" y="3736"/>
                  <a:pt x="1672" y="3757"/>
                </a:cubicBezTo>
                <a:cubicBezTo>
                  <a:pt x="1669" y="3792"/>
                  <a:pt x="1672" y="3804"/>
                  <a:pt x="1686" y="3804"/>
                </a:cubicBezTo>
                <a:cubicBezTo>
                  <a:pt x="1698" y="3804"/>
                  <a:pt x="1710" y="3810"/>
                  <a:pt x="1710" y="3810"/>
                </a:cubicBezTo>
                <a:cubicBezTo>
                  <a:pt x="1710" y="3810"/>
                  <a:pt x="1466" y="3992"/>
                  <a:pt x="1376" y="4197"/>
                </a:cubicBezTo>
                <a:cubicBezTo>
                  <a:pt x="1284" y="4403"/>
                  <a:pt x="1187" y="4574"/>
                  <a:pt x="1173" y="4599"/>
                </a:cubicBezTo>
                <a:cubicBezTo>
                  <a:pt x="1160" y="4622"/>
                  <a:pt x="1130" y="4729"/>
                  <a:pt x="1108" y="4765"/>
                </a:cubicBezTo>
                <a:cubicBezTo>
                  <a:pt x="1088" y="4803"/>
                  <a:pt x="955" y="4982"/>
                  <a:pt x="975" y="5065"/>
                </a:cubicBezTo>
                <a:cubicBezTo>
                  <a:pt x="997" y="5148"/>
                  <a:pt x="1088" y="5349"/>
                  <a:pt x="1122" y="5396"/>
                </a:cubicBezTo>
                <a:cubicBezTo>
                  <a:pt x="1157" y="5443"/>
                  <a:pt x="1187" y="5536"/>
                  <a:pt x="1210" y="5569"/>
                </a:cubicBezTo>
                <a:cubicBezTo>
                  <a:pt x="1236" y="5601"/>
                  <a:pt x="1407" y="5909"/>
                  <a:pt x="1443" y="5960"/>
                </a:cubicBezTo>
                <a:cubicBezTo>
                  <a:pt x="1478" y="6011"/>
                  <a:pt x="1465" y="6024"/>
                  <a:pt x="1478" y="6051"/>
                </a:cubicBezTo>
                <a:cubicBezTo>
                  <a:pt x="1491" y="6078"/>
                  <a:pt x="1535" y="6116"/>
                  <a:pt x="1555" y="6129"/>
                </a:cubicBezTo>
                <a:cubicBezTo>
                  <a:pt x="1577" y="6143"/>
                  <a:pt x="1602" y="6167"/>
                  <a:pt x="1605" y="6183"/>
                </a:cubicBezTo>
                <a:cubicBezTo>
                  <a:pt x="1608" y="6200"/>
                  <a:pt x="1715" y="6362"/>
                  <a:pt x="1726" y="6410"/>
                </a:cubicBezTo>
                <a:cubicBezTo>
                  <a:pt x="1736" y="6458"/>
                  <a:pt x="1779" y="6547"/>
                  <a:pt x="1782" y="6556"/>
                </a:cubicBezTo>
                <a:cubicBezTo>
                  <a:pt x="1785" y="6563"/>
                  <a:pt x="1809" y="6620"/>
                  <a:pt x="1817" y="6633"/>
                </a:cubicBezTo>
                <a:cubicBezTo>
                  <a:pt x="1826" y="6646"/>
                  <a:pt x="1798" y="6730"/>
                  <a:pt x="1777" y="6741"/>
                </a:cubicBezTo>
                <a:cubicBezTo>
                  <a:pt x="1755" y="6752"/>
                  <a:pt x="1418" y="6905"/>
                  <a:pt x="1370" y="6959"/>
                </a:cubicBezTo>
                <a:cubicBezTo>
                  <a:pt x="1322" y="7013"/>
                  <a:pt x="1198" y="7083"/>
                  <a:pt x="1168" y="7111"/>
                </a:cubicBezTo>
                <a:cubicBezTo>
                  <a:pt x="1138" y="7137"/>
                  <a:pt x="1066" y="7215"/>
                  <a:pt x="1108" y="7277"/>
                </a:cubicBezTo>
                <a:cubicBezTo>
                  <a:pt x="1144" y="7328"/>
                  <a:pt x="1327" y="7382"/>
                  <a:pt x="1452" y="7382"/>
                </a:cubicBezTo>
                <a:cubicBezTo>
                  <a:pt x="1479" y="7382"/>
                  <a:pt x="1504" y="7380"/>
                  <a:pt x="1523" y="7374"/>
                </a:cubicBezTo>
                <a:cubicBezTo>
                  <a:pt x="1634" y="7342"/>
                  <a:pt x="1747" y="7277"/>
                  <a:pt x="1791" y="7247"/>
                </a:cubicBezTo>
                <a:cubicBezTo>
                  <a:pt x="1833" y="7218"/>
                  <a:pt x="1944" y="7172"/>
                  <a:pt x="2001" y="7169"/>
                </a:cubicBezTo>
                <a:cubicBezTo>
                  <a:pt x="2058" y="7167"/>
                  <a:pt x="2416" y="7108"/>
                  <a:pt x="2435" y="7038"/>
                </a:cubicBezTo>
                <a:cubicBezTo>
                  <a:pt x="2454" y="6968"/>
                  <a:pt x="2423" y="6784"/>
                  <a:pt x="2420" y="6755"/>
                </a:cubicBezTo>
                <a:cubicBezTo>
                  <a:pt x="2419" y="6724"/>
                  <a:pt x="2410" y="6717"/>
                  <a:pt x="2410" y="6717"/>
                </a:cubicBezTo>
                <a:cubicBezTo>
                  <a:pt x="2410" y="6717"/>
                  <a:pt x="2364" y="6633"/>
                  <a:pt x="2346" y="6620"/>
                </a:cubicBezTo>
                <a:cubicBezTo>
                  <a:pt x="2326" y="6606"/>
                  <a:pt x="2302" y="6579"/>
                  <a:pt x="2299" y="6556"/>
                </a:cubicBezTo>
                <a:cubicBezTo>
                  <a:pt x="2298" y="6531"/>
                  <a:pt x="2298" y="6525"/>
                  <a:pt x="2286" y="6525"/>
                </a:cubicBezTo>
                <a:cubicBezTo>
                  <a:pt x="2276" y="6525"/>
                  <a:pt x="2246" y="6378"/>
                  <a:pt x="2219" y="6309"/>
                </a:cubicBezTo>
                <a:cubicBezTo>
                  <a:pt x="2192" y="6242"/>
                  <a:pt x="2103" y="6008"/>
                  <a:pt x="2098" y="5957"/>
                </a:cubicBezTo>
                <a:cubicBezTo>
                  <a:pt x="2093" y="5906"/>
                  <a:pt x="2084" y="5814"/>
                  <a:pt x="2074" y="5808"/>
                </a:cubicBezTo>
                <a:cubicBezTo>
                  <a:pt x="2068" y="5805"/>
                  <a:pt x="2061" y="5805"/>
                  <a:pt x="2055" y="5805"/>
                </a:cubicBezTo>
                <a:cubicBezTo>
                  <a:pt x="2050" y="5805"/>
                  <a:pt x="2046" y="5805"/>
                  <a:pt x="2046" y="5805"/>
                </a:cubicBezTo>
                <a:cubicBezTo>
                  <a:pt x="2046" y="5805"/>
                  <a:pt x="1976" y="5584"/>
                  <a:pt x="1902" y="5466"/>
                </a:cubicBezTo>
                <a:cubicBezTo>
                  <a:pt x="1826" y="5348"/>
                  <a:pt x="1723" y="5212"/>
                  <a:pt x="1702" y="5191"/>
                </a:cubicBezTo>
                <a:cubicBezTo>
                  <a:pt x="1680" y="5170"/>
                  <a:pt x="1710" y="5110"/>
                  <a:pt x="1739" y="5073"/>
                </a:cubicBezTo>
                <a:cubicBezTo>
                  <a:pt x="1769" y="5035"/>
                  <a:pt x="1947" y="4851"/>
                  <a:pt x="2001" y="4819"/>
                </a:cubicBezTo>
                <a:cubicBezTo>
                  <a:pt x="2055" y="4787"/>
                  <a:pt x="2318" y="4612"/>
                  <a:pt x="2397" y="4548"/>
                </a:cubicBezTo>
                <a:cubicBezTo>
                  <a:pt x="2476" y="4483"/>
                  <a:pt x="2629" y="4347"/>
                  <a:pt x="2651" y="4321"/>
                </a:cubicBezTo>
                <a:cubicBezTo>
                  <a:pt x="2657" y="4312"/>
                  <a:pt x="2662" y="4309"/>
                  <a:pt x="2666" y="4309"/>
                </a:cubicBezTo>
                <a:cubicBezTo>
                  <a:pt x="2674" y="4309"/>
                  <a:pt x="2677" y="4324"/>
                  <a:pt x="2688" y="4324"/>
                </a:cubicBezTo>
                <a:cubicBezTo>
                  <a:pt x="2704" y="4324"/>
                  <a:pt x="2683" y="4467"/>
                  <a:pt x="2683" y="4555"/>
                </a:cubicBezTo>
                <a:cubicBezTo>
                  <a:pt x="2683" y="4644"/>
                  <a:pt x="2639" y="4971"/>
                  <a:pt x="2620" y="5029"/>
                </a:cubicBezTo>
                <a:cubicBezTo>
                  <a:pt x="2601" y="5089"/>
                  <a:pt x="2556" y="5319"/>
                  <a:pt x="2578" y="5441"/>
                </a:cubicBezTo>
                <a:cubicBezTo>
                  <a:pt x="2600" y="5565"/>
                  <a:pt x="2658" y="5679"/>
                  <a:pt x="2729" y="5769"/>
                </a:cubicBezTo>
                <a:cubicBezTo>
                  <a:pt x="2798" y="5856"/>
                  <a:pt x="2939" y="6102"/>
                  <a:pt x="2961" y="6159"/>
                </a:cubicBezTo>
                <a:cubicBezTo>
                  <a:pt x="2983" y="6216"/>
                  <a:pt x="3120" y="6484"/>
                  <a:pt x="3179" y="6614"/>
                </a:cubicBezTo>
                <a:cubicBezTo>
                  <a:pt x="3238" y="6743"/>
                  <a:pt x="3265" y="6847"/>
                  <a:pt x="3262" y="6866"/>
                </a:cubicBezTo>
                <a:cubicBezTo>
                  <a:pt x="3259" y="6885"/>
                  <a:pt x="3248" y="6956"/>
                  <a:pt x="3259" y="7000"/>
                </a:cubicBezTo>
                <a:cubicBezTo>
                  <a:pt x="3270" y="7044"/>
                  <a:pt x="3310" y="7112"/>
                  <a:pt x="3342" y="7156"/>
                </a:cubicBezTo>
                <a:cubicBezTo>
                  <a:pt x="3376" y="7199"/>
                  <a:pt x="3386" y="7345"/>
                  <a:pt x="3395" y="7396"/>
                </a:cubicBezTo>
                <a:cubicBezTo>
                  <a:pt x="3402" y="7447"/>
                  <a:pt x="3386" y="7527"/>
                  <a:pt x="3405" y="7546"/>
                </a:cubicBezTo>
                <a:cubicBezTo>
                  <a:pt x="3424" y="7565"/>
                  <a:pt x="3424" y="7574"/>
                  <a:pt x="3424" y="7606"/>
                </a:cubicBezTo>
                <a:cubicBezTo>
                  <a:pt x="3424" y="7638"/>
                  <a:pt x="3424" y="7712"/>
                  <a:pt x="3395" y="7824"/>
                </a:cubicBezTo>
                <a:cubicBezTo>
                  <a:pt x="3364" y="7938"/>
                  <a:pt x="3236" y="8237"/>
                  <a:pt x="3216" y="8296"/>
                </a:cubicBezTo>
                <a:cubicBezTo>
                  <a:pt x="3198" y="8356"/>
                  <a:pt x="3163" y="8379"/>
                  <a:pt x="3160" y="8445"/>
                </a:cubicBezTo>
                <a:cubicBezTo>
                  <a:pt x="3157" y="8509"/>
                  <a:pt x="3160" y="8574"/>
                  <a:pt x="3338" y="8595"/>
                </a:cubicBezTo>
                <a:cubicBezTo>
                  <a:pt x="3368" y="8599"/>
                  <a:pt x="3403" y="8601"/>
                  <a:pt x="3440" y="8601"/>
                </a:cubicBezTo>
                <a:cubicBezTo>
                  <a:pt x="3620" y="8601"/>
                  <a:pt x="3853" y="8555"/>
                  <a:pt x="3877" y="8455"/>
                </a:cubicBezTo>
                <a:cubicBezTo>
                  <a:pt x="3906" y="8333"/>
                  <a:pt x="3950" y="8126"/>
                  <a:pt x="3972" y="8056"/>
                </a:cubicBezTo>
                <a:cubicBezTo>
                  <a:pt x="3992" y="7986"/>
                  <a:pt x="4042" y="7833"/>
                  <a:pt x="4039" y="7778"/>
                </a:cubicBezTo>
                <a:cubicBezTo>
                  <a:pt x="4034" y="7725"/>
                  <a:pt x="3985" y="7585"/>
                  <a:pt x="3967" y="7585"/>
                </a:cubicBezTo>
                <a:cubicBezTo>
                  <a:pt x="3951" y="7585"/>
                  <a:pt x="3960" y="7582"/>
                  <a:pt x="3960" y="7582"/>
                </a:cubicBezTo>
                <a:cubicBezTo>
                  <a:pt x="3960" y="7582"/>
                  <a:pt x="3879" y="7424"/>
                  <a:pt x="3874" y="7370"/>
                </a:cubicBezTo>
                <a:cubicBezTo>
                  <a:pt x="3868" y="7316"/>
                  <a:pt x="3809" y="6926"/>
                  <a:pt x="3809" y="6872"/>
                </a:cubicBezTo>
                <a:cubicBezTo>
                  <a:pt x="3809" y="6816"/>
                  <a:pt x="3830" y="6742"/>
                  <a:pt x="3804" y="6726"/>
                </a:cubicBezTo>
                <a:cubicBezTo>
                  <a:pt x="3777" y="6710"/>
                  <a:pt x="3774" y="6679"/>
                  <a:pt x="3774" y="6647"/>
                </a:cubicBezTo>
                <a:cubicBezTo>
                  <a:pt x="3774" y="6615"/>
                  <a:pt x="3758" y="6213"/>
                  <a:pt x="3621" y="5998"/>
                </a:cubicBezTo>
                <a:cubicBezTo>
                  <a:pt x="3482" y="5782"/>
                  <a:pt x="3312" y="5632"/>
                  <a:pt x="3302" y="5585"/>
                </a:cubicBezTo>
                <a:cubicBezTo>
                  <a:pt x="3291" y="5540"/>
                  <a:pt x="3267" y="5332"/>
                  <a:pt x="3319" y="5212"/>
                </a:cubicBezTo>
                <a:cubicBezTo>
                  <a:pt x="3369" y="5094"/>
                  <a:pt x="3472" y="4764"/>
                  <a:pt x="3497" y="4631"/>
                </a:cubicBezTo>
                <a:cubicBezTo>
                  <a:pt x="3520" y="4499"/>
                  <a:pt x="3577" y="4356"/>
                  <a:pt x="3577" y="4356"/>
                </a:cubicBezTo>
                <a:cubicBezTo>
                  <a:pt x="3577" y="4356"/>
                  <a:pt x="3648" y="4327"/>
                  <a:pt x="3648" y="4254"/>
                </a:cubicBezTo>
                <a:cubicBezTo>
                  <a:pt x="3648" y="4181"/>
                  <a:pt x="3618" y="4085"/>
                  <a:pt x="3644" y="4011"/>
                </a:cubicBezTo>
                <a:cubicBezTo>
                  <a:pt x="3672" y="3938"/>
                  <a:pt x="3771" y="3684"/>
                  <a:pt x="3742" y="3598"/>
                </a:cubicBezTo>
                <a:cubicBezTo>
                  <a:pt x="3712" y="3512"/>
                  <a:pt x="3734" y="3258"/>
                  <a:pt x="3659" y="3157"/>
                </a:cubicBezTo>
                <a:cubicBezTo>
                  <a:pt x="3583" y="3057"/>
                  <a:pt x="3497" y="3030"/>
                  <a:pt x="3466" y="2990"/>
                </a:cubicBezTo>
                <a:cubicBezTo>
                  <a:pt x="3437" y="2950"/>
                  <a:pt x="3402" y="2839"/>
                  <a:pt x="3361" y="2826"/>
                </a:cubicBezTo>
                <a:cubicBezTo>
                  <a:pt x="3321" y="2812"/>
                  <a:pt x="3257" y="2672"/>
                  <a:pt x="3222" y="2649"/>
                </a:cubicBezTo>
                <a:cubicBezTo>
                  <a:pt x="3187" y="2622"/>
                  <a:pt x="3181" y="2586"/>
                  <a:pt x="3172" y="2555"/>
                </a:cubicBezTo>
                <a:cubicBezTo>
                  <a:pt x="3165" y="2526"/>
                  <a:pt x="2793" y="1923"/>
                  <a:pt x="2741" y="1861"/>
                </a:cubicBezTo>
                <a:cubicBezTo>
                  <a:pt x="2691" y="1798"/>
                  <a:pt x="2544" y="1613"/>
                  <a:pt x="2525" y="1582"/>
                </a:cubicBezTo>
                <a:cubicBezTo>
                  <a:pt x="2506" y="1553"/>
                  <a:pt x="2473" y="1338"/>
                  <a:pt x="2343" y="1274"/>
                </a:cubicBezTo>
                <a:cubicBezTo>
                  <a:pt x="2214" y="1209"/>
                  <a:pt x="2120" y="1205"/>
                  <a:pt x="1994" y="1154"/>
                </a:cubicBezTo>
                <a:cubicBezTo>
                  <a:pt x="1909" y="1121"/>
                  <a:pt x="1753" y="1105"/>
                  <a:pt x="1740" y="1086"/>
                </a:cubicBezTo>
                <a:cubicBezTo>
                  <a:pt x="1726" y="1067"/>
                  <a:pt x="1561" y="995"/>
                  <a:pt x="1519" y="995"/>
                </a:cubicBezTo>
                <a:cubicBezTo>
                  <a:pt x="1475" y="995"/>
                  <a:pt x="1414" y="960"/>
                  <a:pt x="1398" y="941"/>
                </a:cubicBezTo>
                <a:cubicBezTo>
                  <a:pt x="1380" y="922"/>
                  <a:pt x="1417" y="886"/>
                  <a:pt x="1409" y="826"/>
                </a:cubicBezTo>
                <a:cubicBezTo>
                  <a:pt x="1405" y="767"/>
                  <a:pt x="1402" y="688"/>
                  <a:pt x="1399" y="649"/>
                </a:cubicBezTo>
                <a:cubicBezTo>
                  <a:pt x="1398" y="606"/>
                  <a:pt x="1398" y="282"/>
                  <a:pt x="1268" y="161"/>
                </a:cubicBezTo>
                <a:cubicBezTo>
                  <a:pt x="1165" y="64"/>
                  <a:pt x="1118" y="1"/>
                  <a:pt x="9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7"/>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Code Snippets</a:t>
            </a:r>
            <a:endParaRPr/>
          </a:p>
        </p:txBody>
      </p:sp>
      <p:grpSp>
        <p:nvGrpSpPr>
          <p:cNvPr id="673" name="Google Shape;673;p57"/>
          <p:cNvGrpSpPr/>
          <p:nvPr/>
        </p:nvGrpSpPr>
        <p:grpSpPr>
          <a:xfrm>
            <a:off x="5671888" y="3275632"/>
            <a:ext cx="637386" cy="1320276"/>
            <a:chOff x="1069475" y="1240800"/>
            <a:chExt cx="1621434" cy="3358626"/>
          </a:xfrm>
        </p:grpSpPr>
        <p:sp>
          <p:nvSpPr>
            <p:cNvPr id="674" name="Google Shape;674;p57"/>
            <p:cNvSpPr/>
            <p:nvPr/>
          </p:nvSpPr>
          <p:spPr>
            <a:xfrm>
              <a:off x="1112538" y="1240800"/>
              <a:ext cx="1578371" cy="3358626"/>
            </a:xfrm>
            <a:custGeom>
              <a:rect b="b" l="l" r="r" t="t"/>
              <a:pathLst>
                <a:path extrusionOk="0" h="8601" w="4042">
                  <a:moveTo>
                    <a:pt x="1338" y="2536"/>
                  </a:moveTo>
                  <a:cubicBezTo>
                    <a:pt x="1340" y="2566"/>
                    <a:pt x="1472" y="2688"/>
                    <a:pt x="1482" y="2698"/>
                  </a:cubicBezTo>
                  <a:cubicBezTo>
                    <a:pt x="1494" y="2710"/>
                    <a:pt x="1507" y="2742"/>
                    <a:pt x="1504" y="2796"/>
                  </a:cubicBezTo>
                  <a:cubicBezTo>
                    <a:pt x="1501" y="2850"/>
                    <a:pt x="1542" y="2957"/>
                    <a:pt x="1574" y="2990"/>
                  </a:cubicBezTo>
                  <a:cubicBezTo>
                    <a:pt x="1608" y="3023"/>
                    <a:pt x="1610" y="3151"/>
                    <a:pt x="1608" y="3185"/>
                  </a:cubicBezTo>
                  <a:cubicBezTo>
                    <a:pt x="1605" y="3217"/>
                    <a:pt x="1529" y="3230"/>
                    <a:pt x="1481" y="3249"/>
                  </a:cubicBezTo>
                  <a:cubicBezTo>
                    <a:pt x="1433" y="3268"/>
                    <a:pt x="1345" y="3341"/>
                    <a:pt x="1305" y="3362"/>
                  </a:cubicBezTo>
                  <a:cubicBezTo>
                    <a:pt x="1265" y="3383"/>
                    <a:pt x="1181" y="3389"/>
                    <a:pt x="1181" y="3389"/>
                  </a:cubicBezTo>
                  <a:cubicBezTo>
                    <a:pt x="1181" y="3389"/>
                    <a:pt x="1168" y="3335"/>
                    <a:pt x="1160" y="3262"/>
                  </a:cubicBezTo>
                  <a:cubicBezTo>
                    <a:pt x="1152" y="3189"/>
                    <a:pt x="1047" y="3024"/>
                    <a:pt x="1069" y="3024"/>
                  </a:cubicBezTo>
                  <a:cubicBezTo>
                    <a:pt x="1089" y="3024"/>
                    <a:pt x="1092" y="2920"/>
                    <a:pt x="1101" y="2879"/>
                  </a:cubicBezTo>
                  <a:cubicBezTo>
                    <a:pt x="1108" y="2838"/>
                    <a:pt x="1153" y="2758"/>
                    <a:pt x="1198" y="2720"/>
                  </a:cubicBezTo>
                  <a:cubicBezTo>
                    <a:pt x="1240" y="2682"/>
                    <a:pt x="1338" y="2536"/>
                    <a:pt x="1338" y="2536"/>
                  </a:cubicBezTo>
                  <a:close/>
                  <a:moveTo>
                    <a:pt x="978" y="1"/>
                  </a:moveTo>
                  <a:cubicBezTo>
                    <a:pt x="943" y="1"/>
                    <a:pt x="902" y="5"/>
                    <a:pt x="853" y="14"/>
                  </a:cubicBezTo>
                  <a:cubicBezTo>
                    <a:pt x="608" y="57"/>
                    <a:pt x="314" y="322"/>
                    <a:pt x="305" y="475"/>
                  </a:cubicBezTo>
                  <a:cubicBezTo>
                    <a:pt x="298" y="630"/>
                    <a:pt x="346" y="653"/>
                    <a:pt x="343" y="679"/>
                  </a:cubicBezTo>
                  <a:cubicBezTo>
                    <a:pt x="340" y="707"/>
                    <a:pt x="330" y="841"/>
                    <a:pt x="359" y="874"/>
                  </a:cubicBezTo>
                  <a:cubicBezTo>
                    <a:pt x="388" y="906"/>
                    <a:pt x="394" y="944"/>
                    <a:pt x="394" y="971"/>
                  </a:cubicBezTo>
                  <a:cubicBezTo>
                    <a:pt x="394" y="998"/>
                    <a:pt x="416" y="1113"/>
                    <a:pt x="442" y="1148"/>
                  </a:cubicBezTo>
                  <a:cubicBezTo>
                    <a:pt x="470" y="1185"/>
                    <a:pt x="540" y="1345"/>
                    <a:pt x="578" y="1408"/>
                  </a:cubicBezTo>
                  <a:cubicBezTo>
                    <a:pt x="616" y="1470"/>
                    <a:pt x="646" y="1524"/>
                    <a:pt x="653" y="1543"/>
                  </a:cubicBezTo>
                  <a:cubicBezTo>
                    <a:pt x="661" y="1562"/>
                    <a:pt x="694" y="1607"/>
                    <a:pt x="758" y="1610"/>
                  </a:cubicBezTo>
                  <a:cubicBezTo>
                    <a:pt x="771" y="1611"/>
                    <a:pt x="782" y="1611"/>
                    <a:pt x="792" y="1611"/>
                  </a:cubicBezTo>
                  <a:cubicBezTo>
                    <a:pt x="836" y="1611"/>
                    <a:pt x="862" y="1607"/>
                    <a:pt x="879" y="1604"/>
                  </a:cubicBezTo>
                  <a:cubicBezTo>
                    <a:pt x="880" y="1604"/>
                    <a:pt x="881" y="1604"/>
                    <a:pt x="882" y="1604"/>
                  </a:cubicBezTo>
                  <a:cubicBezTo>
                    <a:pt x="904" y="1604"/>
                    <a:pt x="937" y="1633"/>
                    <a:pt x="952" y="1664"/>
                  </a:cubicBezTo>
                  <a:cubicBezTo>
                    <a:pt x="968" y="1696"/>
                    <a:pt x="1006" y="1737"/>
                    <a:pt x="1018" y="1796"/>
                  </a:cubicBezTo>
                  <a:cubicBezTo>
                    <a:pt x="1028" y="1855"/>
                    <a:pt x="1037" y="1974"/>
                    <a:pt x="1069" y="2041"/>
                  </a:cubicBezTo>
                  <a:cubicBezTo>
                    <a:pt x="1101" y="2108"/>
                    <a:pt x="1146" y="2172"/>
                    <a:pt x="1138" y="2210"/>
                  </a:cubicBezTo>
                  <a:cubicBezTo>
                    <a:pt x="1130" y="2248"/>
                    <a:pt x="1006" y="2453"/>
                    <a:pt x="965" y="2516"/>
                  </a:cubicBezTo>
                  <a:cubicBezTo>
                    <a:pt x="926" y="2577"/>
                    <a:pt x="857" y="2675"/>
                    <a:pt x="853" y="2698"/>
                  </a:cubicBezTo>
                  <a:cubicBezTo>
                    <a:pt x="847" y="2723"/>
                    <a:pt x="782" y="2739"/>
                    <a:pt x="768" y="2739"/>
                  </a:cubicBezTo>
                  <a:cubicBezTo>
                    <a:pt x="755" y="2739"/>
                    <a:pt x="691" y="2771"/>
                    <a:pt x="661" y="2771"/>
                  </a:cubicBezTo>
                  <a:cubicBezTo>
                    <a:pt x="632" y="2771"/>
                    <a:pt x="429" y="2823"/>
                    <a:pt x="413" y="2850"/>
                  </a:cubicBezTo>
                  <a:cubicBezTo>
                    <a:pt x="397" y="2876"/>
                    <a:pt x="362" y="2895"/>
                    <a:pt x="355" y="2895"/>
                  </a:cubicBezTo>
                  <a:cubicBezTo>
                    <a:pt x="352" y="2895"/>
                    <a:pt x="346" y="2894"/>
                    <a:pt x="340" y="2894"/>
                  </a:cubicBezTo>
                  <a:cubicBezTo>
                    <a:pt x="330" y="2894"/>
                    <a:pt x="318" y="2896"/>
                    <a:pt x="318" y="2906"/>
                  </a:cubicBezTo>
                  <a:cubicBezTo>
                    <a:pt x="318" y="2923"/>
                    <a:pt x="299" y="2947"/>
                    <a:pt x="299" y="2947"/>
                  </a:cubicBezTo>
                  <a:cubicBezTo>
                    <a:pt x="299" y="2947"/>
                    <a:pt x="33" y="3097"/>
                    <a:pt x="17" y="3364"/>
                  </a:cubicBezTo>
                  <a:cubicBezTo>
                    <a:pt x="1" y="3632"/>
                    <a:pt x="106" y="3855"/>
                    <a:pt x="298" y="3960"/>
                  </a:cubicBezTo>
                  <a:cubicBezTo>
                    <a:pt x="399" y="4015"/>
                    <a:pt x="526" y="4057"/>
                    <a:pt x="648" y="4057"/>
                  </a:cubicBezTo>
                  <a:cubicBezTo>
                    <a:pt x="755" y="4057"/>
                    <a:pt x="859" y="4025"/>
                    <a:pt x="939" y="3941"/>
                  </a:cubicBezTo>
                  <a:cubicBezTo>
                    <a:pt x="1108" y="3763"/>
                    <a:pt x="1106" y="3731"/>
                    <a:pt x="1133" y="3719"/>
                  </a:cubicBezTo>
                  <a:cubicBezTo>
                    <a:pt x="1140" y="3717"/>
                    <a:pt x="1151" y="3716"/>
                    <a:pt x="1166" y="3716"/>
                  </a:cubicBezTo>
                  <a:cubicBezTo>
                    <a:pt x="1206" y="3716"/>
                    <a:pt x="1267" y="3725"/>
                    <a:pt x="1303" y="3731"/>
                  </a:cubicBezTo>
                  <a:cubicBezTo>
                    <a:pt x="1335" y="3736"/>
                    <a:pt x="1447" y="3745"/>
                    <a:pt x="1533" y="3745"/>
                  </a:cubicBezTo>
                  <a:cubicBezTo>
                    <a:pt x="1575" y="3745"/>
                    <a:pt x="1610" y="3743"/>
                    <a:pt x="1626" y="3737"/>
                  </a:cubicBezTo>
                  <a:cubicBezTo>
                    <a:pt x="1645" y="3730"/>
                    <a:pt x="1656" y="3726"/>
                    <a:pt x="1663" y="3726"/>
                  </a:cubicBezTo>
                  <a:cubicBezTo>
                    <a:pt x="1674" y="3726"/>
                    <a:pt x="1673" y="3736"/>
                    <a:pt x="1672" y="3757"/>
                  </a:cubicBezTo>
                  <a:cubicBezTo>
                    <a:pt x="1669" y="3792"/>
                    <a:pt x="1672" y="3804"/>
                    <a:pt x="1686" y="3804"/>
                  </a:cubicBezTo>
                  <a:cubicBezTo>
                    <a:pt x="1698" y="3804"/>
                    <a:pt x="1710" y="3810"/>
                    <a:pt x="1710" y="3810"/>
                  </a:cubicBezTo>
                  <a:cubicBezTo>
                    <a:pt x="1710" y="3810"/>
                    <a:pt x="1466" y="3992"/>
                    <a:pt x="1376" y="4197"/>
                  </a:cubicBezTo>
                  <a:cubicBezTo>
                    <a:pt x="1284" y="4403"/>
                    <a:pt x="1187" y="4574"/>
                    <a:pt x="1173" y="4599"/>
                  </a:cubicBezTo>
                  <a:cubicBezTo>
                    <a:pt x="1160" y="4622"/>
                    <a:pt x="1130" y="4729"/>
                    <a:pt x="1108" y="4765"/>
                  </a:cubicBezTo>
                  <a:cubicBezTo>
                    <a:pt x="1088" y="4803"/>
                    <a:pt x="955" y="4982"/>
                    <a:pt x="975" y="5065"/>
                  </a:cubicBezTo>
                  <a:cubicBezTo>
                    <a:pt x="997" y="5148"/>
                    <a:pt x="1088" y="5349"/>
                    <a:pt x="1122" y="5396"/>
                  </a:cubicBezTo>
                  <a:cubicBezTo>
                    <a:pt x="1157" y="5443"/>
                    <a:pt x="1187" y="5536"/>
                    <a:pt x="1210" y="5569"/>
                  </a:cubicBezTo>
                  <a:cubicBezTo>
                    <a:pt x="1236" y="5601"/>
                    <a:pt x="1407" y="5909"/>
                    <a:pt x="1443" y="5960"/>
                  </a:cubicBezTo>
                  <a:cubicBezTo>
                    <a:pt x="1478" y="6011"/>
                    <a:pt x="1465" y="6024"/>
                    <a:pt x="1478" y="6051"/>
                  </a:cubicBezTo>
                  <a:cubicBezTo>
                    <a:pt x="1491" y="6078"/>
                    <a:pt x="1535" y="6116"/>
                    <a:pt x="1555" y="6129"/>
                  </a:cubicBezTo>
                  <a:cubicBezTo>
                    <a:pt x="1577" y="6143"/>
                    <a:pt x="1602" y="6167"/>
                    <a:pt x="1605" y="6183"/>
                  </a:cubicBezTo>
                  <a:cubicBezTo>
                    <a:pt x="1608" y="6200"/>
                    <a:pt x="1715" y="6362"/>
                    <a:pt x="1726" y="6410"/>
                  </a:cubicBezTo>
                  <a:cubicBezTo>
                    <a:pt x="1736" y="6458"/>
                    <a:pt x="1779" y="6547"/>
                    <a:pt x="1782" y="6556"/>
                  </a:cubicBezTo>
                  <a:cubicBezTo>
                    <a:pt x="1785" y="6563"/>
                    <a:pt x="1809" y="6620"/>
                    <a:pt x="1817" y="6633"/>
                  </a:cubicBezTo>
                  <a:cubicBezTo>
                    <a:pt x="1826" y="6646"/>
                    <a:pt x="1798" y="6730"/>
                    <a:pt x="1777" y="6741"/>
                  </a:cubicBezTo>
                  <a:cubicBezTo>
                    <a:pt x="1755" y="6752"/>
                    <a:pt x="1418" y="6905"/>
                    <a:pt x="1370" y="6959"/>
                  </a:cubicBezTo>
                  <a:cubicBezTo>
                    <a:pt x="1322" y="7013"/>
                    <a:pt x="1198" y="7083"/>
                    <a:pt x="1168" y="7111"/>
                  </a:cubicBezTo>
                  <a:cubicBezTo>
                    <a:pt x="1138" y="7137"/>
                    <a:pt x="1066" y="7215"/>
                    <a:pt x="1108" y="7277"/>
                  </a:cubicBezTo>
                  <a:cubicBezTo>
                    <a:pt x="1144" y="7328"/>
                    <a:pt x="1327" y="7382"/>
                    <a:pt x="1452" y="7382"/>
                  </a:cubicBezTo>
                  <a:cubicBezTo>
                    <a:pt x="1479" y="7382"/>
                    <a:pt x="1504" y="7380"/>
                    <a:pt x="1523" y="7374"/>
                  </a:cubicBezTo>
                  <a:cubicBezTo>
                    <a:pt x="1634" y="7342"/>
                    <a:pt x="1747" y="7277"/>
                    <a:pt x="1791" y="7247"/>
                  </a:cubicBezTo>
                  <a:cubicBezTo>
                    <a:pt x="1833" y="7218"/>
                    <a:pt x="1944" y="7172"/>
                    <a:pt x="2001" y="7169"/>
                  </a:cubicBezTo>
                  <a:cubicBezTo>
                    <a:pt x="2058" y="7167"/>
                    <a:pt x="2416" y="7108"/>
                    <a:pt x="2435" y="7038"/>
                  </a:cubicBezTo>
                  <a:cubicBezTo>
                    <a:pt x="2454" y="6968"/>
                    <a:pt x="2423" y="6784"/>
                    <a:pt x="2420" y="6755"/>
                  </a:cubicBezTo>
                  <a:cubicBezTo>
                    <a:pt x="2419" y="6724"/>
                    <a:pt x="2410" y="6717"/>
                    <a:pt x="2410" y="6717"/>
                  </a:cubicBezTo>
                  <a:cubicBezTo>
                    <a:pt x="2410" y="6717"/>
                    <a:pt x="2364" y="6633"/>
                    <a:pt x="2346" y="6620"/>
                  </a:cubicBezTo>
                  <a:cubicBezTo>
                    <a:pt x="2326" y="6606"/>
                    <a:pt x="2302" y="6579"/>
                    <a:pt x="2299" y="6556"/>
                  </a:cubicBezTo>
                  <a:cubicBezTo>
                    <a:pt x="2298" y="6531"/>
                    <a:pt x="2298" y="6525"/>
                    <a:pt x="2286" y="6525"/>
                  </a:cubicBezTo>
                  <a:cubicBezTo>
                    <a:pt x="2276" y="6525"/>
                    <a:pt x="2246" y="6378"/>
                    <a:pt x="2219" y="6309"/>
                  </a:cubicBezTo>
                  <a:cubicBezTo>
                    <a:pt x="2192" y="6242"/>
                    <a:pt x="2103" y="6008"/>
                    <a:pt x="2098" y="5957"/>
                  </a:cubicBezTo>
                  <a:cubicBezTo>
                    <a:pt x="2093" y="5906"/>
                    <a:pt x="2084" y="5814"/>
                    <a:pt x="2074" y="5808"/>
                  </a:cubicBezTo>
                  <a:cubicBezTo>
                    <a:pt x="2068" y="5805"/>
                    <a:pt x="2061" y="5805"/>
                    <a:pt x="2055" y="5805"/>
                  </a:cubicBezTo>
                  <a:cubicBezTo>
                    <a:pt x="2050" y="5805"/>
                    <a:pt x="2046" y="5805"/>
                    <a:pt x="2046" y="5805"/>
                  </a:cubicBezTo>
                  <a:cubicBezTo>
                    <a:pt x="2046" y="5805"/>
                    <a:pt x="1976" y="5584"/>
                    <a:pt x="1902" y="5466"/>
                  </a:cubicBezTo>
                  <a:cubicBezTo>
                    <a:pt x="1826" y="5348"/>
                    <a:pt x="1723" y="5212"/>
                    <a:pt x="1702" y="5191"/>
                  </a:cubicBezTo>
                  <a:cubicBezTo>
                    <a:pt x="1680" y="5170"/>
                    <a:pt x="1710" y="5110"/>
                    <a:pt x="1739" y="5073"/>
                  </a:cubicBezTo>
                  <a:cubicBezTo>
                    <a:pt x="1769" y="5035"/>
                    <a:pt x="1947" y="4851"/>
                    <a:pt x="2001" y="4819"/>
                  </a:cubicBezTo>
                  <a:cubicBezTo>
                    <a:pt x="2055" y="4787"/>
                    <a:pt x="2318" y="4612"/>
                    <a:pt x="2397" y="4548"/>
                  </a:cubicBezTo>
                  <a:cubicBezTo>
                    <a:pt x="2476" y="4483"/>
                    <a:pt x="2629" y="4347"/>
                    <a:pt x="2651" y="4321"/>
                  </a:cubicBezTo>
                  <a:cubicBezTo>
                    <a:pt x="2657" y="4312"/>
                    <a:pt x="2662" y="4309"/>
                    <a:pt x="2666" y="4309"/>
                  </a:cubicBezTo>
                  <a:cubicBezTo>
                    <a:pt x="2674" y="4309"/>
                    <a:pt x="2677" y="4324"/>
                    <a:pt x="2688" y="4324"/>
                  </a:cubicBezTo>
                  <a:cubicBezTo>
                    <a:pt x="2704" y="4324"/>
                    <a:pt x="2683" y="4467"/>
                    <a:pt x="2683" y="4555"/>
                  </a:cubicBezTo>
                  <a:cubicBezTo>
                    <a:pt x="2683" y="4644"/>
                    <a:pt x="2639" y="4971"/>
                    <a:pt x="2620" y="5029"/>
                  </a:cubicBezTo>
                  <a:cubicBezTo>
                    <a:pt x="2601" y="5089"/>
                    <a:pt x="2556" y="5319"/>
                    <a:pt x="2578" y="5441"/>
                  </a:cubicBezTo>
                  <a:cubicBezTo>
                    <a:pt x="2600" y="5565"/>
                    <a:pt x="2658" y="5679"/>
                    <a:pt x="2729" y="5769"/>
                  </a:cubicBezTo>
                  <a:cubicBezTo>
                    <a:pt x="2798" y="5856"/>
                    <a:pt x="2939" y="6102"/>
                    <a:pt x="2961" y="6159"/>
                  </a:cubicBezTo>
                  <a:cubicBezTo>
                    <a:pt x="2983" y="6216"/>
                    <a:pt x="3120" y="6484"/>
                    <a:pt x="3179" y="6614"/>
                  </a:cubicBezTo>
                  <a:cubicBezTo>
                    <a:pt x="3238" y="6743"/>
                    <a:pt x="3265" y="6847"/>
                    <a:pt x="3262" y="6866"/>
                  </a:cubicBezTo>
                  <a:cubicBezTo>
                    <a:pt x="3259" y="6885"/>
                    <a:pt x="3248" y="6956"/>
                    <a:pt x="3259" y="7000"/>
                  </a:cubicBezTo>
                  <a:cubicBezTo>
                    <a:pt x="3270" y="7044"/>
                    <a:pt x="3310" y="7112"/>
                    <a:pt x="3342" y="7156"/>
                  </a:cubicBezTo>
                  <a:cubicBezTo>
                    <a:pt x="3376" y="7199"/>
                    <a:pt x="3386" y="7345"/>
                    <a:pt x="3395" y="7396"/>
                  </a:cubicBezTo>
                  <a:cubicBezTo>
                    <a:pt x="3402" y="7447"/>
                    <a:pt x="3386" y="7527"/>
                    <a:pt x="3405" y="7546"/>
                  </a:cubicBezTo>
                  <a:cubicBezTo>
                    <a:pt x="3424" y="7565"/>
                    <a:pt x="3424" y="7574"/>
                    <a:pt x="3424" y="7606"/>
                  </a:cubicBezTo>
                  <a:cubicBezTo>
                    <a:pt x="3424" y="7638"/>
                    <a:pt x="3424" y="7712"/>
                    <a:pt x="3395" y="7824"/>
                  </a:cubicBezTo>
                  <a:cubicBezTo>
                    <a:pt x="3364" y="7938"/>
                    <a:pt x="3236" y="8237"/>
                    <a:pt x="3216" y="8296"/>
                  </a:cubicBezTo>
                  <a:cubicBezTo>
                    <a:pt x="3198" y="8356"/>
                    <a:pt x="3163" y="8379"/>
                    <a:pt x="3160" y="8445"/>
                  </a:cubicBezTo>
                  <a:cubicBezTo>
                    <a:pt x="3157" y="8509"/>
                    <a:pt x="3160" y="8574"/>
                    <a:pt x="3338" y="8595"/>
                  </a:cubicBezTo>
                  <a:cubicBezTo>
                    <a:pt x="3368" y="8599"/>
                    <a:pt x="3403" y="8601"/>
                    <a:pt x="3440" y="8601"/>
                  </a:cubicBezTo>
                  <a:cubicBezTo>
                    <a:pt x="3620" y="8601"/>
                    <a:pt x="3853" y="8555"/>
                    <a:pt x="3877" y="8455"/>
                  </a:cubicBezTo>
                  <a:cubicBezTo>
                    <a:pt x="3906" y="8333"/>
                    <a:pt x="3950" y="8126"/>
                    <a:pt x="3972" y="8056"/>
                  </a:cubicBezTo>
                  <a:cubicBezTo>
                    <a:pt x="3992" y="7986"/>
                    <a:pt x="4042" y="7833"/>
                    <a:pt x="4039" y="7778"/>
                  </a:cubicBezTo>
                  <a:cubicBezTo>
                    <a:pt x="4034" y="7725"/>
                    <a:pt x="3985" y="7585"/>
                    <a:pt x="3967" y="7585"/>
                  </a:cubicBezTo>
                  <a:cubicBezTo>
                    <a:pt x="3951" y="7585"/>
                    <a:pt x="3960" y="7582"/>
                    <a:pt x="3960" y="7582"/>
                  </a:cubicBezTo>
                  <a:cubicBezTo>
                    <a:pt x="3960" y="7582"/>
                    <a:pt x="3879" y="7424"/>
                    <a:pt x="3874" y="7370"/>
                  </a:cubicBezTo>
                  <a:cubicBezTo>
                    <a:pt x="3868" y="7316"/>
                    <a:pt x="3809" y="6926"/>
                    <a:pt x="3809" y="6872"/>
                  </a:cubicBezTo>
                  <a:cubicBezTo>
                    <a:pt x="3809" y="6816"/>
                    <a:pt x="3830" y="6742"/>
                    <a:pt x="3804" y="6726"/>
                  </a:cubicBezTo>
                  <a:cubicBezTo>
                    <a:pt x="3777" y="6710"/>
                    <a:pt x="3774" y="6679"/>
                    <a:pt x="3774" y="6647"/>
                  </a:cubicBezTo>
                  <a:cubicBezTo>
                    <a:pt x="3774" y="6615"/>
                    <a:pt x="3758" y="6213"/>
                    <a:pt x="3621" y="5998"/>
                  </a:cubicBezTo>
                  <a:cubicBezTo>
                    <a:pt x="3482" y="5782"/>
                    <a:pt x="3312" y="5632"/>
                    <a:pt x="3302" y="5585"/>
                  </a:cubicBezTo>
                  <a:cubicBezTo>
                    <a:pt x="3291" y="5540"/>
                    <a:pt x="3267" y="5332"/>
                    <a:pt x="3319" y="5212"/>
                  </a:cubicBezTo>
                  <a:cubicBezTo>
                    <a:pt x="3369" y="5094"/>
                    <a:pt x="3472" y="4764"/>
                    <a:pt x="3497" y="4631"/>
                  </a:cubicBezTo>
                  <a:cubicBezTo>
                    <a:pt x="3520" y="4499"/>
                    <a:pt x="3577" y="4356"/>
                    <a:pt x="3577" y="4356"/>
                  </a:cubicBezTo>
                  <a:cubicBezTo>
                    <a:pt x="3577" y="4356"/>
                    <a:pt x="3648" y="4327"/>
                    <a:pt x="3648" y="4254"/>
                  </a:cubicBezTo>
                  <a:cubicBezTo>
                    <a:pt x="3648" y="4181"/>
                    <a:pt x="3618" y="4085"/>
                    <a:pt x="3644" y="4011"/>
                  </a:cubicBezTo>
                  <a:cubicBezTo>
                    <a:pt x="3672" y="3938"/>
                    <a:pt x="3771" y="3684"/>
                    <a:pt x="3742" y="3598"/>
                  </a:cubicBezTo>
                  <a:cubicBezTo>
                    <a:pt x="3712" y="3512"/>
                    <a:pt x="3734" y="3258"/>
                    <a:pt x="3659" y="3157"/>
                  </a:cubicBezTo>
                  <a:cubicBezTo>
                    <a:pt x="3583" y="3057"/>
                    <a:pt x="3497" y="3030"/>
                    <a:pt x="3466" y="2990"/>
                  </a:cubicBezTo>
                  <a:cubicBezTo>
                    <a:pt x="3437" y="2950"/>
                    <a:pt x="3402" y="2839"/>
                    <a:pt x="3361" y="2826"/>
                  </a:cubicBezTo>
                  <a:cubicBezTo>
                    <a:pt x="3321" y="2812"/>
                    <a:pt x="3257" y="2672"/>
                    <a:pt x="3222" y="2649"/>
                  </a:cubicBezTo>
                  <a:cubicBezTo>
                    <a:pt x="3187" y="2622"/>
                    <a:pt x="3181" y="2586"/>
                    <a:pt x="3172" y="2555"/>
                  </a:cubicBezTo>
                  <a:cubicBezTo>
                    <a:pt x="3165" y="2526"/>
                    <a:pt x="2793" y="1923"/>
                    <a:pt x="2741" y="1861"/>
                  </a:cubicBezTo>
                  <a:cubicBezTo>
                    <a:pt x="2691" y="1798"/>
                    <a:pt x="2544" y="1613"/>
                    <a:pt x="2525" y="1582"/>
                  </a:cubicBezTo>
                  <a:cubicBezTo>
                    <a:pt x="2506" y="1553"/>
                    <a:pt x="2473" y="1338"/>
                    <a:pt x="2343" y="1274"/>
                  </a:cubicBezTo>
                  <a:cubicBezTo>
                    <a:pt x="2214" y="1209"/>
                    <a:pt x="2120" y="1205"/>
                    <a:pt x="1994" y="1154"/>
                  </a:cubicBezTo>
                  <a:cubicBezTo>
                    <a:pt x="1909" y="1121"/>
                    <a:pt x="1753" y="1105"/>
                    <a:pt x="1740" y="1086"/>
                  </a:cubicBezTo>
                  <a:cubicBezTo>
                    <a:pt x="1726" y="1067"/>
                    <a:pt x="1561" y="995"/>
                    <a:pt x="1519" y="995"/>
                  </a:cubicBezTo>
                  <a:cubicBezTo>
                    <a:pt x="1475" y="995"/>
                    <a:pt x="1414" y="960"/>
                    <a:pt x="1398" y="941"/>
                  </a:cubicBezTo>
                  <a:cubicBezTo>
                    <a:pt x="1380" y="922"/>
                    <a:pt x="1417" y="886"/>
                    <a:pt x="1409" y="826"/>
                  </a:cubicBezTo>
                  <a:cubicBezTo>
                    <a:pt x="1405" y="767"/>
                    <a:pt x="1402" y="688"/>
                    <a:pt x="1399" y="649"/>
                  </a:cubicBezTo>
                  <a:cubicBezTo>
                    <a:pt x="1398" y="606"/>
                    <a:pt x="1398" y="282"/>
                    <a:pt x="1268" y="161"/>
                  </a:cubicBezTo>
                  <a:cubicBezTo>
                    <a:pt x="1165" y="64"/>
                    <a:pt x="1118" y="1"/>
                    <a:pt x="9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7"/>
            <p:cNvSpPr/>
            <p:nvPr/>
          </p:nvSpPr>
          <p:spPr>
            <a:xfrm>
              <a:off x="1069475" y="2332650"/>
              <a:ext cx="521400" cy="521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6" name="Google Shape;676;p57"/>
          <p:cNvSpPr txBox="1"/>
          <p:nvPr/>
        </p:nvSpPr>
        <p:spPr>
          <a:xfrm>
            <a:off x="1244300" y="1347275"/>
            <a:ext cx="5215200" cy="3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dtModel &lt;- function(dataset)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ctrl &lt;- trainControl(method = "repeatedcv", number = 5, repeats = 10)</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tune &lt;- train(select ~ ., data = dataset, method = "rpart", trControl = ctrl)</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model &lt;- rpart(select ~ ., data = dataset[ , -1], cp = tune$bestTune)</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pred_east &lt;- predict(model, data2020_East_Aggr[ , -1])</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pred_west &lt;- predict(model, data2020_West_Aggr[ , -1])</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return (list(pred_east, pred_west))</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p>
            <a:pPr indent="0" lvl="0" marL="0" rtl="0" algn="l">
              <a:spcBef>
                <a:spcPts val="0"/>
              </a:spcBef>
              <a:spcAft>
                <a:spcPts val="0"/>
              </a:spcAft>
              <a:buNone/>
            </a:pPr>
            <a:r>
              <a:t/>
            </a:r>
            <a:endParaRPr sz="1200">
              <a:solidFill>
                <a:schemeClr val="lt1"/>
              </a:solidFill>
              <a:latin typeface="Dosis"/>
              <a:ea typeface="Dosis"/>
              <a:cs typeface="Dosis"/>
              <a:sym typeface="Dosis"/>
            </a:endParaRPr>
          </a:p>
        </p:txBody>
      </p:sp>
      <p:sp>
        <p:nvSpPr>
          <p:cNvPr id="677" name="Google Shape;677;p57"/>
          <p:cNvSpPr txBox="1"/>
          <p:nvPr/>
        </p:nvSpPr>
        <p:spPr>
          <a:xfrm>
            <a:off x="4881750" y="958175"/>
            <a:ext cx="4250700" cy="389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Dosis"/>
              <a:buChar char="-"/>
            </a:pPr>
            <a:r>
              <a:rPr lang="en" sz="1600">
                <a:solidFill>
                  <a:schemeClr val="lt1"/>
                </a:solidFill>
                <a:latin typeface="Dosis"/>
                <a:ea typeface="Dosis"/>
                <a:cs typeface="Dosis"/>
                <a:sym typeface="Dosis"/>
              </a:rPr>
              <a:t>Decision tree</a:t>
            </a:r>
            <a:r>
              <a:rPr lang="en" sz="1600">
                <a:solidFill>
                  <a:schemeClr val="lt1"/>
                </a:solidFill>
                <a:latin typeface="Dosis"/>
                <a:ea typeface="Dosis"/>
                <a:cs typeface="Dosis"/>
                <a:sym typeface="Dosis"/>
              </a:rPr>
              <a:t> model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58"/>
          <p:cNvSpPr/>
          <p:nvPr/>
        </p:nvSpPr>
        <p:spPr>
          <a:xfrm>
            <a:off x="6196400" y="1150962"/>
            <a:ext cx="1621398" cy="3450227"/>
          </a:xfrm>
          <a:custGeom>
            <a:rect b="b" l="l" r="r" t="t"/>
            <a:pathLst>
              <a:path extrusionOk="0" h="8601" w="4042">
                <a:moveTo>
                  <a:pt x="1338" y="2536"/>
                </a:moveTo>
                <a:cubicBezTo>
                  <a:pt x="1340" y="2566"/>
                  <a:pt x="1472" y="2688"/>
                  <a:pt x="1482" y="2698"/>
                </a:cubicBezTo>
                <a:cubicBezTo>
                  <a:pt x="1494" y="2710"/>
                  <a:pt x="1507" y="2742"/>
                  <a:pt x="1504" y="2796"/>
                </a:cubicBezTo>
                <a:cubicBezTo>
                  <a:pt x="1501" y="2850"/>
                  <a:pt x="1542" y="2957"/>
                  <a:pt x="1574" y="2990"/>
                </a:cubicBezTo>
                <a:cubicBezTo>
                  <a:pt x="1608" y="3023"/>
                  <a:pt x="1610" y="3151"/>
                  <a:pt x="1608" y="3185"/>
                </a:cubicBezTo>
                <a:cubicBezTo>
                  <a:pt x="1605" y="3217"/>
                  <a:pt x="1529" y="3230"/>
                  <a:pt x="1481" y="3249"/>
                </a:cubicBezTo>
                <a:cubicBezTo>
                  <a:pt x="1433" y="3268"/>
                  <a:pt x="1345" y="3341"/>
                  <a:pt x="1305" y="3362"/>
                </a:cubicBezTo>
                <a:cubicBezTo>
                  <a:pt x="1265" y="3383"/>
                  <a:pt x="1181" y="3389"/>
                  <a:pt x="1181" y="3389"/>
                </a:cubicBezTo>
                <a:cubicBezTo>
                  <a:pt x="1181" y="3389"/>
                  <a:pt x="1168" y="3335"/>
                  <a:pt x="1160" y="3262"/>
                </a:cubicBezTo>
                <a:cubicBezTo>
                  <a:pt x="1152" y="3189"/>
                  <a:pt x="1047" y="3024"/>
                  <a:pt x="1069" y="3024"/>
                </a:cubicBezTo>
                <a:cubicBezTo>
                  <a:pt x="1089" y="3024"/>
                  <a:pt x="1092" y="2920"/>
                  <a:pt x="1101" y="2879"/>
                </a:cubicBezTo>
                <a:cubicBezTo>
                  <a:pt x="1108" y="2838"/>
                  <a:pt x="1153" y="2758"/>
                  <a:pt x="1198" y="2720"/>
                </a:cubicBezTo>
                <a:cubicBezTo>
                  <a:pt x="1240" y="2682"/>
                  <a:pt x="1338" y="2536"/>
                  <a:pt x="1338" y="2536"/>
                </a:cubicBezTo>
                <a:close/>
                <a:moveTo>
                  <a:pt x="978" y="1"/>
                </a:moveTo>
                <a:cubicBezTo>
                  <a:pt x="943" y="1"/>
                  <a:pt x="902" y="5"/>
                  <a:pt x="853" y="14"/>
                </a:cubicBezTo>
                <a:cubicBezTo>
                  <a:pt x="608" y="57"/>
                  <a:pt x="314" y="322"/>
                  <a:pt x="305" y="475"/>
                </a:cubicBezTo>
                <a:cubicBezTo>
                  <a:pt x="298" y="630"/>
                  <a:pt x="346" y="653"/>
                  <a:pt x="343" y="679"/>
                </a:cubicBezTo>
                <a:cubicBezTo>
                  <a:pt x="340" y="707"/>
                  <a:pt x="330" y="841"/>
                  <a:pt x="359" y="874"/>
                </a:cubicBezTo>
                <a:cubicBezTo>
                  <a:pt x="388" y="906"/>
                  <a:pt x="394" y="944"/>
                  <a:pt x="394" y="971"/>
                </a:cubicBezTo>
                <a:cubicBezTo>
                  <a:pt x="394" y="998"/>
                  <a:pt x="416" y="1113"/>
                  <a:pt x="442" y="1148"/>
                </a:cubicBezTo>
                <a:cubicBezTo>
                  <a:pt x="470" y="1185"/>
                  <a:pt x="540" y="1345"/>
                  <a:pt x="578" y="1408"/>
                </a:cubicBezTo>
                <a:cubicBezTo>
                  <a:pt x="616" y="1470"/>
                  <a:pt x="646" y="1524"/>
                  <a:pt x="653" y="1543"/>
                </a:cubicBezTo>
                <a:cubicBezTo>
                  <a:pt x="661" y="1562"/>
                  <a:pt x="694" y="1607"/>
                  <a:pt x="758" y="1610"/>
                </a:cubicBezTo>
                <a:cubicBezTo>
                  <a:pt x="771" y="1611"/>
                  <a:pt x="782" y="1611"/>
                  <a:pt x="792" y="1611"/>
                </a:cubicBezTo>
                <a:cubicBezTo>
                  <a:pt x="836" y="1611"/>
                  <a:pt x="862" y="1607"/>
                  <a:pt x="879" y="1604"/>
                </a:cubicBezTo>
                <a:cubicBezTo>
                  <a:pt x="880" y="1604"/>
                  <a:pt x="881" y="1604"/>
                  <a:pt x="882" y="1604"/>
                </a:cubicBezTo>
                <a:cubicBezTo>
                  <a:pt x="904" y="1604"/>
                  <a:pt x="937" y="1633"/>
                  <a:pt x="952" y="1664"/>
                </a:cubicBezTo>
                <a:cubicBezTo>
                  <a:pt x="968" y="1696"/>
                  <a:pt x="1006" y="1737"/>
                  <a:pt x="1018" y="1796"/>
                </a:cubicBezTo>
                <a:cubicBezTo>
                  <a:pt x="1028" y="1855"/>
                  <a:pt x="1037" y="1974"/>
                  <a:pt x="1069" y="2041"/>
                </a:cubicBezTo>
                <a:cubicBezTo>
                  <a:pt x="1101" y="2108"/>
                  <a:pt x="1146" y="2172"/>
                  <a:pt x="1138" y="2210"/>
                </a:cubicBezTo>
                <a:cubicBezTo>
                  <a:pt x="1130" y="2248"/>
                  <a:pt x="1006" y="2453"/>
                  <a:pt x="965" y="2516"/>
                </a:cubicBezTo>
                <a:cubicBezTo>
                  <a:pt x="926" y="2577"/>
                  <a:pt x="857" y="2675"/>
                  <a:pt x="853" y="2698"/>
                </a:cubicBezTo>
                <a:cubicBezTo>
                  <a:pt x="847" y="2723"/>
                  <a:pt x="782" y="2739"/>
                  <a:pt x="768" y="2739"/>
                </a:cubicBezTo>
                <a:cubicBezTo>
                  <a:pt x="755" y="2739"/>
                  <a:pt x="691" y="2771"/>
                  <a:pt x="661" y="2771"/>
                </a:cubicBezTo>
                <a:cubicBezTo>
                  <a:pt x="632" y="2771"/>
                  <a:pt x="429" y="2823"/>
                  <a:pt x="413" y="2850"/>
                </a:cubicBezTo>
                <a:cubicBezTo>
                  <a:pt x="397" y="2876"/>
                  <a:pt x="362" y="2895"/>
                  <a:pt x="355" y="2895"/>
                </a:cubicBezTo>
                <a:cubicBezTo>
                  <a:pt x="352" y="2895"/>
                  <a:pt x="346" y="2894"/>
                  <a:pt x="340" y="2894"/>
                </a:cubicBezTo>
                <a:cubicBezTo>
                  <a:pt x="330" y="2894"/>
                  <a:pt x="318" y="2896"/>
                  <a:pt x="318" y="2906"/>
                </a:cubicBezTo>
                <a:cubicBezTo>
                  <a:pt x="318" y="2923"/>
                  <a:pt x="299" y="2947"/>
                  <a:pt x="299" y="2947"/>
                </a:cubicBezTo>
                <a:cubicBezTo>
                  <a:pt x="299" y="2947"/>
                  <a:pt x="33" y="3097"/>
                  <a:pt x="17" y="3364"/>
                </a:cubicBezTo>
                <a:cubicBezTo>
                  <a:pt x="1" y="3632"/>
                  <a:pt x="106" y="3855"/>
                  <a:pt x="298" y="3960"/>
                </a:cubicBezTo>
                <a:cubicBezTo>
                  <a:pt x="399" y="4015"/>
                  <a:pt x="526" y="4057"/>
                  <a:pt x="648" y="4057"/>
                </a:cubicBezTo>
                <a:cubicBezTo>
                  <a:pt x="755" y="4057"/>
                  <a:pt x="859" y="4025"/>
                  <a:pt x="939" y="3941"/>
                </a:cubicBezTo>
                <a:cubicBezTo>
                  <a:pt x="1108" y="3763"/>
                  <a:pt x="1106" y="3731"/>
                  <a:pt x="1133" y="3719"/>
                </a:cubicBezTo>
                <a:cubicBezTo>
                  <a:pt x="1140" y="3717"/>
                  <a:pt x="1151" y="3716"/>
                  <a:pt x="1166" y="3716"/>
                </a:cubicBezTo>
                <a:cubicBezTo>
                  <a:pt x="1206" y="3716"/>
                  <a:pt x="1267" y="3725"/>
                  <a:pt x="1303" y="3731"/>
                </a:cubicBezTo>
                <a:cubicBezTo>
                  <a:pt x="1335" y="3736"/>
                  <a:pt x="1447" y="3745"/>
                  <a:pt x="1533" y="3745"/>
                </a:cubicBezTo>
                <a:cubicBezTo>
                  <a:pt x="1575" y="3745"/>
                  <a:pt x="1610" y="3743"/>
                  <a:pt x="1626" y="3737"/>
                </a:cubicBezTo>
                <a:cubicBezTo>
                  <a:pt x="1645" y="3730"/>
                  <a:pt x="1656" y="3726"/>
                  <a:pt x="1663" y="3726"/>
                </a:cubicBezTo>
                <a:cubicBezTo>
                  <a:pt x="1674" y="3726"/>
                  <a:pt x="1673" y="3736"/>
                  <a:pt x="1672" y="3757"/>
                </a:cubicBezTo>
                <a:cubicBezTo>
                  <a:pt x="1669" y="3792"/>
                  <a:pt x="1672" y="3804"/>
                  <a:pt x="1686" y="3804"/>
                </a:cubicBezTo>
                <a:cubicBezTo>
                  <a:pt x="1698" y="3804"/>
                  <a:pt x="1710" y="3810"/>
                  <a:pt x="1710" y="3810"/>
                </a:cubicBezTo>
                <a:cubicBezTo>
                  <a:pt x="1710" y="3810"/>
                  <a:pt x="1466" y="3992"/>
                  <a:pt x="1376" y="4197"/>
                </a:cubicBezTo>
                <a:cubicBezTo>
                  <a:pt x="1284" y="4403"/>
                  <a:pt x="1187" y="4574"/>
                  <a:pt x="1173" y="4599"/>
                </a:cubicBezTo>
                <a:cubicBezTo>
                  <a:pt x="1160" y="4622"/>
                  <a:pt x="1130" y="4729"/>
                  <a:pt x="1108" y="4765"/>
                </a:cubicBezTo>
                <a:cubicBezTo>
                  <a:pt x="1088" y="4803"/>
                  <a:pt x="955" y="4982"/>
                  <a:pt x="975" y="5065"/>
                </a:cubicBezTo>
                <a:cubicBezTo>
                  <a:pt x="997" y="5148"/>
                  <a:pt x="1088" y="5349"/>
                  <a:pt x="1122" y="5396"/>
                </a:cubicBezTo>
                <a:cubicBezTo>
                  <a:pt x="1157" y="5443"/>
                  <a:pt x="1187" y="5536"/>
                  <a:pt x="1210" y="5569"/>
                </a:cubicBezTo>
                <a:cubicBezTo>
                  <a:pt x="1236" y="5601"/>
                  <a:pt x="1407" y="5909"/>
                  <a:pt x="1443" y="5960"/>
                </a:cubicBezTo>
                <a:cubicBezTo>
                  <a:pt x="1478" y="6011"/>
                  <a:pt x="1465" y="6024"/>
                  <a:pt x="1478" y="6051"/>
                </a:cubicBezTo>
                <a:cubicBezTo>
                  <a:pt x="1491" y="6078"/>
                  <a:pt x="1535" y="6116"/>
                  <a:pt x="1555" y="6129"/>
                </a:cubicBezTo>
                <a:cubicBezTo>
                  <a:pt x="1577" y="6143"/>
                  <a:pt x="1602" y="6167"/>
                  <a:pt x="1605" y="6183"/>
                </a:cubicBezTo>
                <a:cubicBezTo>
                  <a:pt x="1608" y="6200"/>
                  <a:pt x="1715" y="6362"/>
                  <a:pt x="1726" y="6410"/>
                </a:cubicBezTo>
                <a:cubicBezTo>
                  <a:pt x="1736" y="6458"/>
                  <a:pt x="1779" y="6547"/>
                  <a:pt x="1782" y="6556"/>
                </a:cubicBezTo>
                <a:cubicBezTo>
                  <a:pt x="1785" y="6563"/>
                  <a:pt x="1809" y="6620"/>
                  <a:pt x="1817" y="6633"/>
                </a:cubicBezTo>
                <a:cubicBezTo>
                  <a:pt x="1826" y="6646"/>
                  <a:pt x="1798" y="6730"/>
                  <a:pt x="1777" y="6741"/>
                </a:cubicBezTo>
                <a:cubicBezTo>
                  <a:pt x="1755" y="6752"/>
                  <a:pt x="1418" y="6905"/>
                  <a:pt x="1370" y="6959"/>
                </a:cubicBezTo>
                <a:cubicBezTo>
                  <a:pt x="1322" y="7013"/>
                  <a:pt x="1198" y="7083"/>
                  <a:pt x="1168" y="7111"/>
                </a:cubicBezTo>
                <a:cubicBezTo>
                  <a:pt x="1138" y="7137"/>
                  <a:pt x="1066" y="7215"/>
                  <a:pt x="1108" y="7277"/>
                </a:cubicBezTo>
                <a:cubicBezTo>
                  <a:pt x="1144" y="7328"/>
                  <a:pt x="1327" y="7382"/>
                  <a:pt x="1452" y="7382"/>
                </a:cubicBezTo>
                <a:cubicBezTo>
                  <a:pt x="1479" y="7382"/>
                  <a:pt x="1504" y="7380"/>
                  <a:pt x="1523" y="7374"/>
                </a:cubicBezTo>
                <a:cubicBezTo>
                  <a:pt x="1634" y="7342"/>
                  <a:pt x="1747" y="7277"/>
                  <a:pt x="1791" y="7247"/>
                </a:cubicBezTo>
                <a:cubicBezTo>
                  <a:pt x="1833" y="7218"/>
                  <a:pt x="1944" y="7172"/>
                  <a:pt x="2001" y="7169"/>
                </a:cubicBezTo>
                <a:cubicBezTo>
                  <a:pt x="2058" y="7167"/>
                  <a:pt x="2416" y="7108"/>
                  <a:pt x="2435" y="7038"/>
                </a:cubicBezTo>
                <a:cubicBezTo>
                  <a:pt x="2454" y="6968"/>
                  <a:pt x="2423" y="6784"/>
                  <a:pt x="2420" y="6755"/>
                </a:cubicBezTo>
                <a:cubicBezTo>
                  <a:pt x="2419" y="6724"/>
                  <a:pt x="2410" y="6717"/>
                  <a:pt x="2410" y="6717"/>
                </a:cubicBezTo>
                <a:cubicBezTo>
                  <a:pt x="2410" y="6717"/>
                  <a:pt x="2364" y="6633"/>
                  <a:pt x="2346" y="6620"/>
                </a:cubicBezTo>
                <a:cubicBezTo>
                  <a:pt x="2326" y="6606"/>
                  <a:pt x="2302" y="6579"/>
                  <a:pt x="2299" y="6556"/>
                </a:cubicBezTo>
                <a:cubicBezTo>
                  <a:pt x="2298" y="6531"/>
                  <a:pt x="2298" y="6525"/>
                  <a:pt x="2286" y="6525"/>
                </a:cubicBezTo>
                <a:cubicBezTo>
                  <a:pt x="2276" y="6525"/>
                  <a:pt x="2246" y="6378"/>
                  <a:pt x="2219" y="6309"/>
                </a:cubicBezTo>
                <a:cubicBezTo>
                  <a:pt x="2192" y="6242"/>
                  <a:pt x="2103" y="6008"/>
                  <a:pt x="2098" y="5957"/>
                </a:cubicBezTo>
                <a:cubicBezTo>
                  <a:pt x="2093" y="5906"/>
                  <a:pt x="2084" y="5814"/>
                  <a:pt x="2074" y="5808"/>
                </a:cubicBezTo>
                <a:cubicBezTo>
                  <a:pt x="2068" y="5805"/>
                  <a:pt x="2061" y="5805"/>
                  <a:pt x="2055" y="5805"/>
                </a:cubicBezTo>
                <a:cubicBezTo>
                  <a:pt x="2050" y="5805"/>
                  <a:pt x="2046" y="5805"/>
                  <a:pt x="2046" y="5805"/>
                </a:cubicBezTo>
                <a:cubicBezTo>
                  <a:pt x="2046" y="5805"/>
                  <a:pt x="1976" y="5584"/>
                  <a:pt x="1902" y="5466"/>
                </a:cubicBezTo>
                <a:cubicBezTo>
                  <a:pt x="1826" y="5348"/>
                  <a:pt x="1723" y="5212"/>
                  <a:pt x="1702" y="5191"/>
                </a:cubicBezTo>
                <a:cubicBezTo>
                  <a:pt x="1680" y="5170"/>
                  <a:pt x="1710" y="5110"/>
                  <a:pt x="1739" y="5073"/>
                </a:cubicBezTo>
                <a:cubicBezTo>
                  <a:pt x="1769" y="5035"/>
                  <a:pt x="1947" y="4851"/>
                  <a:pt x="2001" y="4819"/>
                </a:cubicBezTo>
                <a:cubicBezTo>
                  <a:pt x="2055" y="4787"/>
                  <a:pt x="2318" y="4612"/>
                  <a:pt x="2397" y="4548"/>
                </a:cubicBezTo>
                <a:cubicBezTo>
                  <a:pt x="2476" y="4483"/>
                  <a:pt x="2629" y="4347"/>
                  <a:pt x="2651" y="4321"/>
                </a:cubicBezTo>
                <a:cubicBezTo>
                  <a:pt x="2657" y="4312"/>
                  <a:pt x="2662" y="4309"/>
                  <a:pt x="2666" y="4309"/>
                </a:cubicBezTo>
                <a:cubicBezTo>
                  <a:pt x="2674" y="4309"/>
                  <a:pt x="2677" y="4324"/>
                  <a:pt x="2688" y="4324"/>
                </a:cubicBezTo>
                <a:cubicBezTo>
                  <a:pt x="2704" y="4324"/>
                  <a:pt x="2683" y="4467"/>
                  <a:pt x="2683" y="4555"/>
                </a:cubicBezTo>
                <a:cubicBezTo>
                  <a:pt x="2683" y="4644"/>
                  <a:pt x="2639" y="4971"/>
                  <a:pt x="2620" y="5029"/>
                </a:cubicBezTo>
                <a:cubicBezTo>
                  <a:pt x="2601" y="5089"/>
                  <a:pt x="2556" y="5319"/>
                  <a:pt x="2578" y="5441"/>
                </a:cubicBezTo>
                <a:cubicBezTo>
                  <a:pt x="2600" y="5565"/>
                  <a:pt x="2658" y="5679"/>
                  <a:pt x="2729" y="5769"/>
                </a:cubicBezTo>
                <a:cubicBezTo>
                  <a:pt x="2798" y="5856"/>
                  <a:pt x="2939" y="6102"/>
                  <a:pt x="2961" y="6159"/>
                </a:cubicBezTo>
                <a:cubicBezTo>
                  <a:pt x="2983" y="6216"/>
                  <a:pt x="3120" y="6484"/>
                  <a:pt x="3179" y="6614"/>
                </a:cubicBezTo>
                <a:cubicBezTo>
                  <a:pt x="3238" y="6743"/>
                  <a:pt x="3265" y="6847"/>
                  <a:pt x="3262" y="6866"/>
                </a:cubicBezTo>
                <a:cubicBezTo>
                  <a:pt x="3259" y="6885"/>
                  <a:pt x="3248" y="6956"/>
                  <a:pt x="3259" y="7000"/>
                </a:cubicBezTo>
                <a:cubicBezTo>
                  <a:pt x="3270" y="7044"/>
                  <a:pt x="3310" y="7112"/>
                  <a:pt x="3342" y="7156"/>
                </a:cubicBezTo>
                <a:cubicBezTo>
                  <a:pt x="3376" y="7199"/>
                  <a:pt x="3386" y="7345"/>
                  <a:pt x="3395" y="7396"/>
                </a:cubicBezTo>
                <a:cubicBezTo>
                  <a:pt x="3402" y="7447"/>
                  <a:pt x="3386" y="7527"/>
                  <a:pt x="3405" y="7546"/>
                </a:cubicBezTo>
                <a:cubicBezTo>
                  <a:pt x="3424" y="7565"/>
                  <a:pt x="3424" y="7574"/>
                  <a:pt x="3424" y="7606"/>
                </a:cubicBezTo>
                <a:cubicBezTo>
                  <a:pt x="3424" y="7638"/>
                  <a:pt x="3424" y="7712"/>
                  <a:pt x="3395" y="7824"/>
                </a:cubicBezTo>
                <a:cubicBezTo>
                  <a:pt x="3364" y="7938"/>
                  <a:pt x="3236" y="8237"/>
                  <a:pt x="3216" y="8296"/>
                </a:cubicBezTo>
                <a:cubicBezTo>
                  <a:pt x="3198" y="8356"/>
                  <a:pt x="3163" y="8379"/>
                  <a:pt x="3160" y="8445"/>
                </a:cubicBezTo>
                <a:cubicBezTo>
                  <a:pt x="3157" y="8509"/>
                  <a:pt x="3160" y="8574"/>
                  <a:pt x="3338" y="8595"/>
                </a:cubicBezTo>
                <a:cubicBezTo>
                  <a:pt x="3368" y="8599"/>
                  <a:pt x="3403" y="8601"/>
                  <a:pt x="3440" y="8601"/>
                </a:cubicBezTo>
                <a:cubicBezTo>
                  <a:pt x="3620" y="8601"/>
                  <a:pt x="3853" y="8555"/>
                  <a:pt x="3877" y="8455"/>
                </a:cubicBezTo>
                <a:cubicBezTo>
                  <a:pt x="3906" y="8333"/>
                  <a:pt x="3950" y="8126"/>
                  <a:pt x="3972" y="8056"/>
                </a:cubicBezTo>
                <a:cubicBezTo>
                  <a:pt x="3992" y="7986"/>
                  <a:pt x="4042" y="7833"/>
                  <a:pt x="4039" y="7778"/>
                </a:cubicBezTo>
                <a:cubicBezTo>
                  <a:pt x="4034" y="7725"/>
                  <a:pt x="3985" y="7585"/>
                  <a:pt x="3967" y="7585"/>
                </a:cubicBezTo>
                <a:cubicBezTo>
                  <a:pt x="3951" y="7585"/>
                  <a:pt x="3960" y="7582"/>
                  <a:pt x="3960" y="7582"/>
                </a:cubicBezTo>
                <a:cubicBezTo>
                  <a:pt x="3960" y="7582"/>
                  <a:pt x="3879" y="7424"/>
                  <a:pt x="3874" y="7370"/>
                </a:cubicBezTo>
                <a:cubicBezTo>
                  <a:pt x="3868" y="7316"/>
                  <a:pt x="3809" y="6926"/>
                  <a:pt x="3809" y="6872"/>
                </a:cubicBezTo>
                <a:cubicBezTo>
                  <a:pt x="3809" y="6816"/>
                  <a:pt x="3830" y="6742"/>
                  <a:pt x="3804" y="6726"/>
                </a:cubicBezTo>
                <a:cubicBezTo>
                  <a:pt x="3777" y="6710"/>
                  <a:pt x="3774" y="6679"/>
                  <a:pt x="3774" y="6647"/>
                </a:cubicBezTo>
                <a:cubicBezTo>
                  <a:pt x="3774" y="6615"/>
                  <a:pt x="3758" y="6213"/>
                  <a:pt x="3621" y="5998"/>
                </a:cubicBezTo>
                <a:cubicBezTo>
                  <a:pt x="3482" y="5782"/>
                  <a:pt x="3312" y="5632"/>
                  <a:pt x="3302" y="5585"/>
                </a:cubicBezTo>
                <a:cubicBezTo>
                  <a:pt x="3291" y="5540"/>
                  <a:pt x="3267" y="5332"/>
                  <a:pt x="3319" y="5212"/>
                </a:cubicBezTo>
                <a:cubicBezTo>
                  <a:pt x="3369" y="5094"/>
                  <a:pt x="3472" y="4764"/>
                  <a:pt x="3497" y="4631"/>
                </a:cubicBezTo>
                <a:cubicBezTo>
                  <a:pt x="3520" y="4499"/>
                  <a:pt x="3577" y="4356"/>
                  <a:pt x="3577" y="4356"/>
                </a:cubicBezTo>
                <a:cubicBezTo>
                  <a:pt x="3577" y="4356"/>
                  <a:pt x="3648" y="4327"/>
                  <a:pt x="3648" y="4254"/>
                </a:cubicBezTo>
                <a:cubicBezTo>
                  <a:pt x="3648" y="4181"/>
                  <a:pt x="3618" y="4085"/>
                  <a:pt x="3644" y="4011"/>
                </a:cubicBezTo>
                <a:cubicBezTo>
                  <a:pt x="3672" y="3938"/>
                  <a:pt x="3771" y="3684"/>
                  <a:pt x="3742" y="3598"/>
                </a:cubicBezTo>
                <a:cubicBezTo>
                  <a:pt x="3712" y="3512"/>
                  <a:pt x="3734" y="3258"/>
                  <a:pt x="3659" y="3157"/>
                </a:cubicBezTo>
                <a:cubicBezTo>
                  <a:pt x="3583" y="3057"/>
                  <a:pt x="3497" y="3030"/>
                  <a:pt x="3466" y="2990"/>
                </a:cubicBezTo>
                <a:cubicBezTo>
                  <a:pt x="3437" y="2950"/>
                  <a:pt x="3402" y="2839"/>
                  <a:pt x="3361" y="2826"/>
                </a:cubicBezTo>
                <a:cubicBezTo>
                  <a:pt x="3321" y="2812"/>
                  <a:pt x="3257" y="2672"/>
                  <a:pt x="3222" y="2649"/>
                </a:cubicBezTo>
                <a:cubicBezTo>
                  <a:pt x="3187" y="2622"/>
                  <a:pt x="3181" y="2586"/>
                  <a:pt x="3172" y="2555"/>
                </a:cubicBezTo>
                <a:cubicBezTo>
                  <a:pt x="3165" y="2526"/>
                  <a:pt x="2793" y="1923"/>
                  <a:pt x="2741" y="1861"/>
                </a:cubicBezTo>
                <a:cubicBezTo>
                  <a:pt x="2691" y="1798"/>
                  <a:pt x="2544" y="1613"/>
                  <a:pt x="2525" y="1582"/>
                </a:cubicBezTo>
                <a:cubicBezTo>
                  <a:pt x="2506" y="1553"/>
                  <a:pt x="2473" y="1338"/>
                  <a:pt x="2343" y="1274"/>
                </a:cubicBezTo>
                <a:cubicBezTo>
                  <a:pt x="2214" y="1209"/>
                  <a:pt x="2120" y="1205"/>
                  <a:pt x="1994" y="1154"/>
                </a:cubicBezTo>
                <a:cubicBezTo>
                  <a:pt x="1909" y="1121"/>
                  <a:pt x="1753" y="1105"/>
                  <a:pt x="1740" y="1086"/>
                </a:cubicBezTo>
                <a:cubicBezTo>
                  <a:pt x="1726" y="1067"/>
                  <a:pt x="1561" y="995"/>
                  <a:pt x="1519" y="995"/>
                </a:cubicBezTo>
                <a:cubicBezTo>
                  <a:pt x="1475" y="995"/>
                  <a:pt x="1414" y="960"/>
                  <a:pt x="1398" y="941"/>
                </a:cubicBezTo>
                <a:cubicBezTo>
                  <a:pt x="1380" y="922"/>
                  <a:pt x="1417" y="886"/>
                  <a:pt x="1409" y="826"/>
                </a:cubicBezTo>
                <a:cubicBezTo>
                  <a:pt x="1405" y="767"/>
                  <a:pt x="1402" y="688"/>
                  <a:pt x="1399" y="649"/>
                </a:cubicBezTo>
                <a:cubicBezTo>
                  <a:pt x="1398" y="606"/>
                  <a:pt x="1398" y="282"/>
                  <a:pt x="1268" y="161"/>
                </a:cubicBezTo>
                <a:cubicBezTo>
                  <a:pt x="1165" y="64"/>
                  <a:pt x="1118" y="1"/>
                  <a:pt x="9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8"/>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Code Snippets</a:t>
            </a:r>
            <a:endParaRPr/>
          </a:p>
        </p:txBody>
      </p:sp>
      <p:grpSp>
        <p:nvGrpSpPr>
          <p:cNvPr id="684" name="Google Shape;684;p58"/>
          <p:cNvGrpSpPr/>
          <p:nvPr/>
        </p:nvGrpSpPr>
        <p:grpSpPr>
          <a:xfrm>
            <a:off x="5671888" y="3275632"/>
            <a:ext cx="637386" cy="1320276"/>
            <a:chOff x="1069475" y="1240800"/>
            <a:chExt cx="1621434" cy="3358626"/>
          </a:xfrm>
        </p:grpSpPr>
        <p:sp>
          <p:nvSpPr>
            <p:cNvPr id="685" name="Google Shape;685;p58"/>
            <p:cNvSpPr/>
            <p:nvPr/>
          </p:nvSpPr>
          <p:spPr>
            <a:xfrm>
              <a:off x="1112538" y="1240800"/>
              <a:ext cx="1578371" cy="3358626"/>
            </a:xfrm>
            <a:custGeom>
              <a:rect b="b" l="l" r="r" t="t"/>
              <a:pathLst>
                <a:path extrusionOk="0" h="8601" w="4042">
                  <a:moveTo>
                    <a:pt x="1338" y="2536"/>
                  </a:moveTo>
                  <a:cubicBezTo>
                    <a:pt x="1340" y="2566"/>
                    <a:pt x="1472" y="2688"/>
                    <a:pt x="1482" y="2698"/>
                  </a:cubicBezTo>
                  <a:cubicBezTo>
                    <a:pt x="1494" y="2710"/>
                    <a:pt x="1507" y="2742"/>
                    <a:pt x="1504" y="2796"/>
                  </a:cubicBezTo>
                  <a:cubicBezTo>
                    <a:pt x="1501" y="2850"/>
                    <a:pt x="1542" y="2957"/>
                    <a:pt x="1574" y="2990"/>
                  </a:cubicBezTo>
                  <a:cubicBezTo>
                    <a:pt x="1608" y="3023"/>
                    <a:pt x="1610" y="3151"/>
                    <a:pt x="1608" y="3185"/>
                  </a:cubicBezTo>
                  <a:cubicBezTo>
                    <a:pt x="1605" y="3217"/>
                    <a:pt x="1529" y="3230"/>
                    <a:pt x="1481" y="3249"/>
                  </a:cubicBezTo>
                  <a:cubicBezTo>
                    <a:pt x="1433" y="3268"/>
                    <a:pt x="1345" y="3341"/>
                    <a:pt x="1305" y="3362"/>
                  </a:cubicBezTo>
                  <a:cubicBezTo>
                    <a:pt x="1265" y="3383"/>
                    <a:pt x="1181" y="3389"/>
                    <a:pt x="1181" y="3389"/>
                  </a:cubicBezTo>
                  <a:cubicBezTo>
                    <a:pt x="1181" y="3389"/>
                    <a:pt x="1168" y="3335"/>
                    <a:pt x="1160" y="3262"/>
                  </a:cubicBezTo>
                  <a:cubicBezTo>
                    <a:pt x="1152" y="3189"/>
                    <a:pt x="1047" y="3024"/>
                    <a:pt x="1069" y="3024"/>
                  </a:cubicBezTo>
                  <a:cubicBezTo>
                    <a:pt x="1089" y="3024"/>
                    <a:pt x="1092" y="2920"/>
                    <a:pt x="1101" y="2879"/>
                  </a:cubicBezTo>
                  <a:cubicBezTo>
                    <a:pt x="1108" y="2838"/>
                    <a:pt x="1153" y="2758"/>
                    <a:pt x="1198" y="2720"/>
                  </a:cubicBezTo>
                  <a:cubicBezTo>
                    <a:pt x="1240" y="2682"/>
                    <a:pt x="1338" y="2536"/>
                    <a:pt x="1338" y="2536"/>
                  </a:cubicBezTo>
                  <a:close/>
                  <a:moveTo>
                    <a:pt x="978" y="1"/>
                  </a:moveTo>
                  <a:cubicBezTo>
                    <a:pt x="943" y="1"/>
                    <a:pt x="902" y="5"/>
                    <a:pt x="853" y="14"/>
                  </a:cubicBezTo>
                  <a:cubicBezTo>
                    <a:pt x="608" y="57"/>
                    <a:pt x="314" y="322"/>
                    <a:pt x="305" y="475"/>
                  </a:cubicBezTo>
                  <a:cubicBezTo>
                    <a:pt x="298" y="630"/>
                    <a:pt x="346" y="653"/>
                    <a:pt x="343" y="679"/>
                  </a:cubicBezTo>
                  <a:cubicBezTo>
                    <a:pt x="340" y="707"/>
                    <a:pt x="330" y="841"/>
                    <a:pt x="359" y="874"/>
                  </a:cubicBezTo>
                  <a:cubicBezTo>
                    <a:pt x="388" y="906"/>
                    <a:pt x="394" y="944"/>
                    <a:pt x="394" y="971"/>
                  </a:cubicBezTo>
                  <a:cubicBezTo>
                    <a:pt x="394" y="998"/>
                    <a:pt x="416" y="1113"/>
                    <a:pt x="442" y="1148"/>
                  </a:cubicBezTo>
                  <a:cubicBezTo>
                    <a:pt x="470" y="1185"/>
                    <a:pt x="540" y="1345"/>
                    <a:pt x="578" y="1408"/>
                  </a:cubicBezTo>
                  <a:cubicBezTo>
                    <a:pt x="616" y="1470"/>
                    <a:pt x="646" y="1524"/>
                    <a:pt x="653" y="1543"/>
                  </a:cubicBezTo>
                  <a:cubicBezTo>
                    <a:pt x="661" y="1562"/>
                    <a:pt x="694" y="1607"/>
                    <a:pt x="758" y="1610"/>
                  </a:cubicBezTo>
                  <a:cubicBezTo>
                    <a:pt x="771" y="1611"/>
                    <a:pt x="782" y="1611"/>
                    <a:pt x="792" y="1611"/>
                  </a:cubicBezTo>
                  <a:cubicBezTo>
                    <a:pt x="836" y="1611"/>
                    <a:pt x="862" y="1607"/>
                    <a:pt x="879" y="1604"/>
                  </a:cubicBezTo>
                  <a:cubicBezTo>
                    <a:pt x="880" y="1604"/>
                    <a:pt x="881" y="1604"/>
                    <a:pt x="882" y="1604"/>
                  </a:cubicBezTo>
                  <a:cubicBezTo>
                    <a:pt x="904" y="1604"/>
                    <a:pt x="937" y="1633"/>
                    <a:pt x="952" y="1664"/>
                  </a:cubicBezTo>
                  <a:cubicBezTo>
                    <a:pt x="968" y="1696"/>
                    <a:pt x="1006" y="1737"/>
                    <a:pt x="1018" y="1796"/>
                  </a:cubicBezTo>
                  <a:cubicBezTo>
                    <a:pt x="1028" y="1855"/>
                    <a:pt x="1037" y="1974"/>
                    <a:pt x="1069" y="2041"/>
                  </a:cubicBezTo>
                  <a:cubicBezTo>
                    <a:pt x="1101" y="2108"/>
                    <a:pt x="1146" y="2172"/>
                    <a:pt x="1138" y="2210"/>
                  </a:cubicBezTo>
                  <a:cubicBezTo>
                    <a:pt x="1130" y="2248"/>
                    <a:pt x="1006" y="2453"/>
                    <a:pt x="965" y="2516"/>
                  </a:cubicBezTo>
                  <a:cubicBezTo>
                    <a:pt x="926" y="2577"/>
                    <a:pt x="857" y="2675"/>
                    <a:pt x="853" y="2698"/>
                  </a:cubicBezTo>
                  <a:cubicBezTo>
                    <a:pt x="847" y="2723"/>
                    <a:pt x="782" y="2739"/>
                    <a:pt x="768" y="2739"/>
                  </a:cubicBezTo>
                  <a:cubicBezTo>
                    <a:pt x="755" y="2739"/>
                    <a:pt x="691" y="2771"/>
                    <a:pt x="661" y="2771"/>
                  </a:cubicBezTo>
                  <a:cubicBezTo>
                    <a:pt x="632" y="2771"/>
                    <a:pt x="429" y="2823"/>
                    <a:pt x="413" y="2850"/>
                  </a:cubicBezTo>
                  <a:cubicBezTo>
                    <a:pt x="397" y="2876"/>
                    <a:pt x="362" y="2895"/>
                    <a:pt x="355" y="2895"/>
                  </a:cubicBezTo>
                  <a:cubicBezTo>
                    <a:pt x="352" y="2895"/>
                    <a:pt x="346" y="2894"/>
                    <a:pt x="340" y="2894"/>
                  </a:cubicBezTo>
                  <a:cubicBezTo>
                    <a:pt x="330" y="2894"/>
                    <a:pt x="318" y="2896"/>
                    <a:pt x="318" y="2906"/>
                  </a:cubicBezTo>
                  <a:cubicBezTo>
                    <a:pt x="318" y="2923"/>
                    <a:pt x="299" y="2947"/>
                    <a:pt x="299" y="2947"/>
                  </a:cubicBezTo>
                  <a:cubicBezTo>
                    <a:pt x="299" y="2947"/>
                    <a:pt x="33" y="3097"/>
                    <a:pt x="17" y="3364"/>
                  </a:cubicBezTo>
                  <a:cubicBezTo>
                    <a:pt x="1" y="3632"/>
                    <a:pt x="106" y="3855"/>
                    <a:pt x="298" y="3960"/>
                  </a:cubicBezTo>
                  <a:cubicBezTo>
                    <a:pt x="399" y="4015"/>
                    <a:pt x="526" y="4057"/>
                    <a:pt x="648" y="4057"/>
                  </a:cubicBezTo>
                  <a:cubicBezTo>
                    <a:pt x="755" y="4057"/>
                    <a:pt x="859" y="4025"/>
                    <a:pt x="939" y="3941"/>
                  </a:cubicBezTo>
                  <a:cubicBezTo>
                    <a:pt x="1108" y="3763"/>
                    <a:pt x="1106" y="3731"/>
                    <a:pt x="1133" y="3719"/>
                  </a:cubicBezTo>
                  <a:cubicBezTo>
                    <a:pt x="1140" y="3717"/>
                    <a:pt x="1151" y="3716"/>
                    <a:pt x="1166" y="3716"/>
                  </a:cubicBezTo>
                  <a:cubicBezTo>
                    <a:pt x="1206" y="3716"/>
                    <a:pt x="1267" y="3725"/>
                    <a:pt x="1303" y="3731"/>
                  </a:cubicBezTo>
                  <a:cubicBezTo>
                    <a:pt x="1335" y="3736"/>
                    <a:pt x="1447" y="3745"/>
                    <a:pt x="1533" y="3745"/>
                  </a:cubicBezTo>
                  <a:cubicBezTo>
                    <a:pt x="1575" y="3745"/>
                    <a:pt x="1610" y="3743"/>
                    <a:pt x="1626" y="3737"/>
                  </a:cubicBezTo>
                  <a:cubicBezTo>
                    <a:pt x="1645" y="3730"/>
                    <a:pt x="1656" y="3726"/>
                    <a:pt x="1663" y="3726"/>
                  </a:cubicBezTo>
                  <a:cubicBezTo>
                    <a:pt x="1674" y="3726"/>
                    <a:pt x="1673" y="3736"/>
                    <a:pt x="1672" y="3757"/>
                  </a:cubicBezTo>
                  <a:cubicBezTo>
                    <a:pt x="1669" y="3792"/>
                    <a:pt x="1672" y="3804"/>
                    <a:pt x="1686" y="3804"/>
                  </a:cubicBezTo>
                  <a:cubicBezTo>
                    <a:pt x="1698" y="3804"/>
                    <a:pt x="1710" y="3810"/>
                    <a:pt x="1710" y="3810"/>
                  </a:cubicBezTo>
                  <a:cubicBezTo>
                    <a:pt x="1710" y="3810"/>
                    <a:pt x="1466" y="3992"/>
                    <a:pt x="1376" y="4197"/>
                  </a:cubicBezTo>
                  <a:cubicBezTo>
                    <a:pt x="1284" y="4403"/>
                    <a:pt x="1187" y="4574"/>
                    <a:pt x="1173" y="4599"/>
                  </a:cubicBezTo>
                  <a:cubicBezTo>
                    <a:pt x="1160" y="4622"/>
                    <a:pt x="1130" y="4729"/>
                    <a:pt x="1108" y="4765"/>
                  </a:cubicBezTo>
                  <a:cubicBezTo>
                    <a:pt x="1088" y="4803"/>
                    <a:pt x="955" y="4982"/>
                    <a:pt x="975" y="5065"/>
                  </a:cubicBezTo>
                  <a:cubicBezTo>
                    <a:pt x="997" y="5148"/>
                    <a:pt x="1088" y="5349"/>
                    <a:pt x="1122" y="5396"/>
                  </a:cubicBezTo>
                  <a:cubicBezTo>
                    <a:pt x="1157" y="5443"/>
                    <a:pt x="1187" y="5536"/>
                    <a:pt x="1210" y="5569"/>
                  </a:cubicBezTo>
                  <a:cubicBezTo>
                    <a:pt x="1236" y="5601"/>
                    <a:pt x="1407" y="5909"/>
                    <a:pt x="1443" y="5960"/>
                  </a:cubicBezTo>
                  <a:cubicBezTo>
                    <a:pt x="1478" y="6011"/>
                    <a:pt x="1465" y="6024"/>
                    <a:pt x="1478" y="6051"/>
                  </a:cubicBezTo>
                  <a:cubicBezTo>
                    <a:pt x="1491" y="6078"/>
                    <a:pt x="1535" y="6116"/>
                    <a:pt x="1555" y="6129"/>
                  </a:cubicBezTo>
                  <a:cubicBezTo>
                    <a:pt x="1577" y="6143"/>
                    <a:pt x="1602" y="6167"/>
                    <a:pt x="1605" y="6183"/>
                  </a:cubicBezTo>
                  <a:cubicBezTo>
                    <a:pt x="1608" y="6200"/>
                    <a:pt x="1715" y="6362"/>
                    <a:pt x="1726" y="6410"/>
                  </a:cubicBezTo>
                  <a:cubicBezTo>
                    <a:pt x="1736" y="6458"/>
                    <a:pt x="1779" y="6547"/>
                    <a:pt x="1782" y="6556"/>
                  </a:cubicBezTo>
                  <a:cubicBezTo>
                    <a:pt x="1785" y="6563"/>
                    <a:pt x="1809" y="6620"/>
                    <a:pt x="1817" y="6633"/>
                  </a:cubicBezTo>
                  <a:cubicBezTo>
                    <a:pt x="1826" y="6646"/>
                    <a:pt x="1798" y="6730"/>
                    <a:pt x="1777" y="6741"/>
                  </a:cubicBezTo>
                  <a:cubicBezTo>
                    <a:pt x="1755" y="6752"/>
                    <a:pt x="1418" y="6905"/>
                    <a:pt x="1370" y="6959"/>
                  </a:cubicBezTo>
                  <a:cubicBezTo>
                    <a:pt x="1322" y="7013"/>
                    <a:pt x="1198" y="7083"/>
                    <a:pt x="1168" y="7111"/>
                  </a:cubicBezTo>
                  <a:cubicBezTo>
                    <a:pt x="1138" y="7137"/>
                    <a:pt x="1066" y="7215"/>
                    <a:pt x="1108" y="7277"/>
                  </a:cubicBezTo>
                  <a:cubicBezTo>
                    <a:pt x="1144" y="7328"/>
                    <a:pt x="1327" y="7382"/>
                    <a:pt x="1452" y="7382"/>
                  </a:cubicBezTo>
                  <a:cubicBezTo>
                    <a:pt x="1479" y="7382"/>
                    <a:pt x="1504" y="7380"/>
                    <a:pt x="1523" y="7374"/>
                  </a:cubicBezTo>
                  <a:cubicBezTo>
                    <a:pt x="1634" y="7342"/>
                    <a:pt x="1747" y="7277"/>
                    <a:pt x="1791" y="7247"/>
                  </a:cubicBezTo>
                  <a:cubicBezTo>
                    <a:pt x="1833" y="7218"/>
                    <a:pt x="1944" y="7172"/>
                    <a:pt x="2001" y="7169"/>
                  </a:cubicBezTo>
                  <a:cubicBezTo>
                    <a:pt x="2058" y="7167"/>
                    <a:pt x="2416" y="7108"/>
                    <a:pt x="2435" y="7038"/>
                  </a:cubicBezTo>
                  <a:cubicBezTo>
                    <a:pt x="2454" y="6968"/>
                    <a:pt x="2423" y="6784"/>
                    <a:pt x="2420" y="6755"/>
                  </a:cubicBezTo>
                  <a:cubicBezTo>
                    <a:pt x="2419" y="6724"/>
                    <a:pt x="2410" y="6717"/>
                    <a:pt x="2410" y="6717"/>
                  </a:cubicBezTo>
                  <a:cubicBezTo>
                    <a:pt x="2410" y="6717"/>
                    <a:pt x="2364" y="6633"/>
                    <a:pt x="2346" y="6620"/>
                  </a:cubicBezTo>
                  <a:cubicBezTo>
                    <a:pt x="2326" y="6606"/>
                    <a:pt x="2302" y="6579"/>
                    <a:pt x="2299" y="6556"/>
                  </a:cubicBezTo>
                  <a:cubicBezTo>
                    <a:pt x="2298" y="6531"/>
                    <a:pt x="2298" y="6525"/>
                    <a:pt x="2286" y="6525"/>
                  </a:cubicBezTo>
                  <a:cubicBezTo>
                    <a:pt x="2276" y="6525"/>
                    <a:pt x="2246" y="6378"/>
                    <a:pt x="2219" y="6309"/>
                  </a:cubicBezTo>
                  <a:cubicBezTo>
                    <a:pt x="2192" y="6242"/>
                    <a:pt x="2103" y="6008"/>
                    <a:pt x="2098" y="5957"/>
                  </a:cubicBezTo>
                  <a:cubicBezTo>
                    <a:pt x="2093" y="5906"/>
                    <a:pt x="2084" y="5814"/>
                    <a:pt x="2074" y="5808"/>
                  </a:cubicBezTo>
                  <a:cubicBezTo>
                    <a:pt x="2068" y="5805"/>
                    <a:pt x="2061" y="5805"/>
                    <a:pt x="2055" y="5805"/>
                  </a:cubicBezTo>
                  <a:cubicBezTo>
                    <a:pt x="2050" y="5805"/>
                    <a:pt x="2046" y="5805"/>
                    <a:pt x="2046" y="5805"/>
                  </a:cubicBezTo>
                  <a:cubicBezTo>
                    <a:pt x="2046" y="5805"/>
                    <a:pt x="1976" y="5584"/>
                    <a:pt x="1902" y="5466"/>
                  </a:cubicBezTo>
                  <a:cubicBezTo>
                    <a:pt x="1826" y="5348"/>
                    <a:pt x="1723" y="5212"/>
                    <a:pt x="1702" y="5191"/>
                  </a:cubicBezTo>
                  <a:cubicBezTo>
                    <a:pt x="1680" y="5170"/>
                    <a:pt x="1710" y="5110"/>
                    <a:pt x="1739" y="5073"/>
                  </a:cubicBezTo>
                  <a:cubicBezTo>
                    <a:pt x="1769" y="5035"/>
                    <a:pt x="1947" y="4851"/>
                    <a:pt x="2001" y="4819"/>
                  </a:cubicBezTo>
                  <a:cubicBezTo>
                    <a:pt x="2055" y="4787"/>
                    <a:pt x="2318" y="4612"/>
                    <a:pt x="2397" y="4548"/>
                  </a:cubicBezTo>
                  <a:cubicBezTo>
                    <a:pt x="2476" y="4483"/>
                    <a:pt x="2629" y="4347"/>
                    <a:pt x="2651" y="4321"/>
                  </a:cubicBezTo>
                  <a:cubicBezTo>
                    <a:pt x="2657" y="4312"/>
                    <a:pt x="2662" y="4309"/>
                    <a:pt x="2666" y="4309"/>
                  </a:cubicBezTo>
                  <a:cubicBezTo>
                    <a:pt x="2674" y="4309"/>
                    <a:pt x="2677" y="4324"/>
                    <a:pt x="2688" y="4324"/>
                  </a:cubicBezTo>
                  <a:cubicBezTo>
                    <a:pt x="2704" y="4324"/>
                    <a:pt x="2683" y="4467"/>
                    <a:pt x="2683" y="4555"/>
                  </a:cubicBezTo>
                  <a:cubicBezTo>
                    <a:pt x="2683" y="4644"/>
                    <a:pt x="2639" y="4971"/>
                    <a:pt x="2620" y="5029"/>
                  </a:cubicBezTo>
                  <a:cubicBezTo>
                    <a:pt x="2601" y="5089"/>
                    <a:pt x="2556" y="5319"/>
                    <a:pt x="2578" y="5441"/>
                  </a:cubicBezTo>
                  <a:cubicBezTo>
                    <a:pt x="2600" y="5565"/>
                    <a:pt x="2658" y="5679"/>
                    <a:pt x="2729" y="5769"/>
                  </a:cubicBezTo>
                  <a:cubicBezTo>
                    <a:pt x="2798" y="5856"/>
                    <a:pt x="2939" y="6102"/>
                    <a:pt x="2961" y="6159"/>
                  </a:cubicBezTo>
                  <a:cubicBezTo>
                    <a:pt x="2983" y="6216"/>
                    <a:pt x="3120" y="6484"/>
                    <a:pt x="3179" y="6614"/>
                  </a:cubicBezTo>
                  <a:cubicBezTo>
                    <a:pt x="3238" y="6743"/>
                    <a:pt x="3265" y="6847"/>
                    <a:pt x="3262" y="6866"/>
                  </a:cubicBezTo>
                  <a:cubicBezTo>
                    <a:pt x="3259" y="6885"/>
                    <a:pt x="3248" y="6956"/>
                    <a:pt x="3259" y="7000"/>
                  </a:cubicBezTo>
                  <a:cubicBezTo>
                    <a:pt x="3270" y="7044"/>
                    <a:pt x="3310" y="7112"/>
                    <a:pt x="3342" y="7156"/>
                  </a:cubicBezTo>
                  <a:cubicBezTo>
                    <a:pt x="3376" y="7199"/>
                    <a:pt x="3386" y="7345"/>
                    <a:pt x="3395" y="7396"/>
                  </a:cubicBezTo>
                  <a:cubicBezTo>
                    <a:pt x="3402" y="7447"/>
                    <a:pt x="3386" y="7527"/>
                    <a:pt x="3405" y="7546"/>
                  </a:cubicBezTo>
                  <a:cubicBezTo>
                    <a:pt x="3424" y="7565"/>
                    <a:pt x="3424" y="7574"/>
                    <a:pt x="3424" y="7606"/>
                  </a:cubicBezTo>
                  <a:cubicBezTo>
                    <a:pt x="3424" y="7638"/>
                    <a:pt x="3424" y="7712"/>
                    <a:pt x="3395" y="7824"/>
                  </a:cubicBezTo>
                  <a:cubicBezTo>
                    <a:pt x="3364" y="7938"/>
                    <a:pt x="3236" y="8237"/>
                    <a:pt x="3216" y="8296"/>
                  </a:cubicBezTo>
                  <a:cubicBezTo>
                    <a:pt x="3198" y="8356"/>
                    <a:pt x="3163" y="8379"/>
                    <a:pt x="3160" y="8445"/>
                  </a:cubicBezTo>
                  <a:cubicBezTo>
                    <a:pt x="3157" y="8509"/>
                    <a:pt x="3160" y="8574"/>
                    <a:pt x="3338" y="8595"/>
                  </a:cubicBezTo>
                  <a:cubicBezTo>
                    <a:pt x="3368" y="8599"/>
                    <a:pt x="3403" y="8601"/>
                    <a:pt x="3440" y="8601"/>
                  </a:cubicBezTo>
                  <a:cubicBezTo>
                    <a:pt x="3620" y="8601"/>
                    <a:pt x="3853" y="8555"/>
                    <a:pt x="3877" y="8455"/>
                  </a:cubicBezTo>
                  <a:cubicBezTo>
                    <a:pt x="3906" y="8333"/>
                    <a:pt x="3950" y="8126"/>
                    <a:pt x="3972" y="8056"/>
                  </a:cubicBezTo>
                  <a:cubicBezTo>
                    <a:pt x="3992" y="7986"/>
                    <a:pt x="4042" y="7833"/>
                    <a:pt x="4039" y="7778"/>
                  </a:cubicBezTo>
                  <a:cubicBezTo>
                    <a:pt x="4034" y="7725"/>
                    <a:pt x="3985" y="7585"/>
                    <a:pt x="3967" y="7585"/>
                  </a:cubicBezTo>
                  <a:cubicBezTo>
                    <a:pt x="3951" y="7585"/>
                    <a:pt x="3960" y="7582"/>
                    <a:pt x="3960" y="7582"/>
                  </a:cubicBezTo>
                  <a:cubicBezTo>
                    <a:pt x="3960" y="7582"/>
                    <a:pt x="3879" y="7424"/>
                    <a:pt x="3874" y="7370"/>
                  </a:cubicBezTo>
                  <a:cubicBezTo>
                    <a:pt x="3868" y="7316"/>
                    <a:pt x="3809" y="6926"/>
                    <a:pt x="3809" y="6872"/>
                  </a:cubicBezTo>
                  <a:cubicBezTo>
                    <a:pt x="3809" y="6816"/>
                    <a:pt x="3830" y="6742"/>
                    <a:pt x="3804" y="6726"/>
                  </a:cubicBezTo>
                  <a:cubicBezTo>
                    <a:pt x="3777" y="6710"/>
                    <a:pt x="3774" y="6679"/>
                    <a:pt x="3774" y="6647"/>
                  </a:cubicBezTo>
                  <a:cubicBezTo>
                    <a:pt x="3774" y="6615"/>
                    <a:pt x="3758" y="6213"/>
                    <a:pt x="3621" y="5998"/>
                  </a:cubicBezTo>
                  <a:cubicBezTo>
                    <a:pt x="3482" y="5782"/>
                    <a:pt x="3312" y="5632"/>
                    <a:pt x="3302" y="5585"/>
                  </a:cubicBezTo>
                  <a:cubicBezTo>
                    <a:pt x="3291" y="5540"/>
                    <a:pt x="3267" y="5332"/>
                    <a:pt x="3319" y="5212"/>
                  </a:cubicBezTo>
                  <a:cubicBezTo>
                    <a:pt x="3369" y="5094"/>
                    <a:pt x="3472" y="4764"/>
                    <a:pt x="3497" y="4631"/>
                  </a:cubicBezTo>
                  <a:cubicBezTo>
                    <a:pt x="3520" y="4499"/>
                    <a:pt x="3577" y="4356"/>
                    <a:pt x="3577" y="4356"/>
                  </a:cubicBezTo>
                  <a:cubicBezTo>
                    <a:pt x="3577" y="4356"/>
                    <a:pt x="3648" y="4327"/>
                    <a:pt x="3648" y="4254"/>
                  </a:cubicBezTo>
                  <a:cubicBezTo>
                    <a:pt x="3648" y="4181"/>
                    <a:pt x="3618" y="4085"/>
                    <a:pt x="3644" y="4011"/>
                  </a:cubicBezTo>
                  <a:cubicBezTo>
                    <a:pt x="3672" y="3938"/>
                    <a:pt x="3771" y="3684"/>
                    <a:pt x="3742" y="3598"/>
                  </a:cubicBezTo>
                  <a:cubicBezTo>
                    <a:pt x="3712" y="3512"/>
                    <a:pt x="3734" y="3258"/>
                    <a:pt x="3659" y="3157"/>
                  </a:cubicBezTo>
                  <a:cubicBezTo>
                    <a:pt x="3583" y="3057"/>
                    <a:pt x="3497" y="3030"/>
                    <a:pt x="3466" y="2990"/>
                  </a:cubicBezTo>
                  <a:cubicBezTo>
                    <a:pt x="3437" y="2950"/>
                    <a:pt x="3402" y="2839"/>
                    <a:pt x="3361" y="2826"/>
                  </a:cubicBezTo>
                  <a:cubicBezTo>
                    <a:pt x="3321" y="2812"/>
                    <a:pt x="3257" y="2672"/>
                    <a:pt x="3222" y="2649"/>
                  </a:cubicBezTo>
                  <a:cubicBezTo>
                    <a:pt x="3187" y="2622"/>
                    <a:pt x="3181" y="2586"/>
                    <a:pt x="3172" y="2555"/>
                  </a:cubicBezTo>
                  <a:cubicBezTo>
                    <a:pt x="3165" y="2526"/>
                    <a:pt x="2793" y="1923"/>
                    <a:pt x="2741" y="1861"/>
                  </a:cubicBezTo>
                  <a:cubicBezTo>
                    <a:pt x="2691" y="1798"/>
                    <a:pt x="2544" y="1613"/>
                    <a:pt x="2525" y="1582"/>
                  </a:cubicBezTo>
                  <a:cubicBezTo>
                    <a:pt x="2506" y="1553"/>
                    <a:pt x="2473" y="1338"/>
                    <a:pt x="2343" y="1274"/>
                  </a:cubicBezTo>
                  <a:cubicBezTo>
                    <a:pt x="2214" y="1209"/>
                    <a:pt x="2120" y="1205"/>
                    <a:pt x="1994" y="1154"/>
                  </a:cubicBezTo>
                  <a:cubicBezTo>
                    <a:pt x="1909" y="1121"/>
                    <a:pt x="1753" y="1105"/>
                    <a:pt x="1740" y="1086"/>
                  </a:cubicBezTo>
                  <a:cubicBezTo>
                    <a:pt x="1726" y="1067"/>
                    <a:pt x="1561" y="995"/>
                    <a:pt x="1519" y="995"/>
                  </a:cubicBezTo>
                  <a:cubicBezTo>
                    <a:pt x="1475" y="995"/>
                    <a:pt x="1414" y="960"/>
                    <a:pt x="1398" y="941"/>
                  </a:cubicBezTo>
                  <a:cubicBezTo>
                    <a:pt x="1380" y="922"/>
                    <a:pt x="1417" y="886"/>
                    <a:pt x="1409" y="826"/>
                  </a:cubicBezTo>
                  <a:cubicBezTo>
                    <a:pt x="1405" y="767"/>
                    <a:pt x="1402" y="688"/>
                    <a:pt x="1399" y="649"/>
                  </a:cubicBezTo>
                  <a:cubicBezTo>
                    <a:pt x="1398" y="606"/>
                    <a:pt x="1398" y="282"/>
                    <a:pt x="1268" y="161"/>
                  </a:cubicBezTo>
                  <a:cubicBezTo>
                    <a:pt x="1165" y="64"/>
                    <a:pt x="1118" y="1"/>
                    <a:pt x="9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8"/>
            <p:cNvSpPr/>
            <p:nvPr/>
          </p:nvSpPr>
          <p:spPr>
            <a:xfrm>
              <a:off x="1069475" y="2332650"/>
              <a:ext cx="521400" cy="521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7" name="Google Shape;687;p58"/>
          <p:cNvSpPr txBox="1"/>
          <p:nvPr/>
        </p:nvSpPr>
        <p:spPr>
          <a:xfrm>
            <a:off x="1244300" y="1347275"/>
            <a:ext cx="5215200" cy="3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rfModel &lt;- function(dataset)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model &lt;- randomForest(select ~ .,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data = dataset[ , -1],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mtry = 4,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ntree = 800,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maxnodes = 25)</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pred_east &lt;- predict(model, data2020_East_Aggr[ , -1])</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pred_west &lt;- predict(model, data2020_West_Aggr[ , -1])</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return (list(pred_east, pred_west))</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p>
            <a:pPr indent="0" lvl="0" marL="0" rtl="0" algn="l">
              <a:spcBef>
                <a:spcPts val="0"/>
              </a:spcBef>
              <a:spcAft>
                <a:spcPts val="0"/>
              </a:spcAft>
              <a:buNone/>
            </a:pPr>
            <a:r>
              <a:t/>
            </a:r>
            <a:endParaRPr sz="1200">
              <a:solidFill>
                <a:schemeClr val="lt1"/>
              </a:solidFill>
              <a:latin typeface="Dosis"/>
              <a:ea typeface="Dosis"/>
              <a:cs typeface="Dosis"/>
              <a:sym typeface="Dosis"/>
            </a:endParaRPr>
          </a:p>
        </p:txBody>
      </p:sp>
      <p:sp>
        <p:nvSpPr>
          <p:cNvPr id="688" name="Google Shape;688;p58"/>
          <p:cNvSpPr txBox="1"/>
          <p:nvPr/>
        </p:nvSpPr>
        <p:spPr>
          <a:xfrm>
            <a:off x="4881750" y="958175"/>
            <a:ext cx="4250700" cy="389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Dosis"/>
              <a:buChar char="-"/>
            </a:pPr>
            <a:r>
              <a:rPr lang="en" sz="1600">
                <a:solidFill>
                  <a:schemeClr val="lt1"/>
                </a:solidFill>
                <a:latin typeface="Dosis"/>
                <a:ea typeface="Dosis"/>
                <a:cs typeface="Dosis"/>
                <a:sym typeface="Dosis"/>
              </a:rPr>
              <a:t>Random forest</a:t>
            </a:r>
            <a:r>
              <a:rPr lang="en" sz="1600">
                <a:solidFill>
                  <a:schemeClr val="lt1"/>
                </a:solidFill>
                <a:latin typeface="Dosis"/>
                <a:ea typeface="Dosis"/>
                <a:cs typeface="Dosis"/>
                <a:sym typeface="Dosis"/>
              </a:rPr>
              <a:t> model</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59"/>
          <p:cNvSpPr/>
          <p:nvPr/>
        </p:nvSpPr>
        <p:spPr>
          <a:xfrm>
            <a:off x="6196400" y="1150962"/>
            <a:ext cx="1621398" cy="3450227"/>
          </a:xfrm>
          <a:custGeom>
            <a:rect b="b" l="l" r="r" t="t"/>
            <a:pathLst>
              <a:path extrusionOk="0" h="8601" w="4042">
                <a:moveTo>
                  <a:pt x="1338" y="2536"/>
                </a:moveTo>
                <a:cubicBezTo>
                  <a:pt x="1340" y="2566"/>
                  <a:pt x="1472" y="2688"/>
                  <a:pt x="1482" y="2698"/>
                </a:cubicBezTo>
                <a:cubicBezTo>
                  <a:pt x="1494" y="2710"/>
                  <a:pt x="1507" y="2742"/>
                  <a:pt x="1504" y="2796"/>
                </a:cubicBezTo>
                <a:cubicBezTo>
                  <a:pt x="1501" y="2850"/>
                  <a:pt x="1542" y="2957"/>
                  <a:pt x="1574" y="2990"/>
                </a:cubicBezTo>
                <a:cubicBezTo>
                  <a:pt x="1608" y="3023"/>
                  <a:pt x="1610" y="3151"/>
                  <a:pt x="1608" y="3185"/>
                </a:cubicBezTo>
                <a:cubicBezTo>
                  <a:pt x="1605" y="3217"/>
                  <a:pt x="1529" y="3230"/>
                  <a:pt x="1481" y="3249"/>
                </a:cubicBezTo>
                <a:cubicBezTo>
                  <a:pt x="1433" y="3268"/>
                  <a:pt x="1345" y="3341"/>
                  <a:pt x="1305" y="3362"/>
                </a:cubicBezTo>
                <a:cubicBezTo>
                  <a:pt x="1265" y="3383"/>
                  <a:pt x="1181" y="3389"/>
                  <a:pt x="1181" y="3389"/>
                </a:cubicBezTo>
                <a:cubicBezTo>
                  <a:pt x="1181" y="3389"/>
                  <a:pt x="1168" y="3335"/>
                  <a:pt x="1160" y="3262"/>
                </a:cubicBezTo>
                <a:cubicBezTo>
                  <a:pt x="1152" y="3189"/>
                  <a:pt x="1047" y="3024"/>
                  <a:pt x="1069" y="3024"/>
                </a:cubicBezTo>
                <a:cubicBezTo>
                  <a:pt x="1089" y="3024"/>
                  <a:pt x="1092" y="2920"/>
                  <a:pt x="1101" y="2879"/>
                </a:cubicBezTo>
                <a:cubicBezTo>
                  <a:pt x="1108" y="2838"/>
                  <a:pt x="1153" y="2758"/>
                  <a:pt x="1198" y="2720"/>
                </a:cubicBezTo>
                <a:cubicBezTo>
                  <a:pt x="1240" y="2682"/>
                  <a:pt x="1338" y="2536"/>
                  <a:pt x="1338" y="2536"/>
                </a:cubicBezTo>
                <a:close/>
                <a:moveTo>
                  <a:pt x="978" y="1"/>
                </a:moveTo>
                <a:cubicBezTo>
                  <a:pt x="943" y="1"/>
                  <a:pt x="902" y="5"/>
                  <a:pt x="853" y="14"/>
                </a:cubicBezTo>
                <a:cubicBezTo>
                  <a:pt x="608" y="57"/>
                  <a:pt x="314" y="322"/>
                  <a:pt x="305" y="475"/>
                </a:cubicBezTo>
                <a:cubicBezTo>
                  <a:pt x="298" y="630"/>
                  <a:pt x="346" y="653"/>
                  <a:pt x="343" y="679"/>
                </a:cubicBezTo>
                <a:cubicBezTo>
                  <a:pt x="340" y="707"/>
                  <a:pt x="330" y="841"/>
                  <a:pt x="359" y="874"/>
                </a:cubicBezTo>
                <a:cubicBezTo>
                  <a:pt x="388" y="906"/>
                  <a:pt x="394" y="944"/>
                  <a:pt x="394" y="971"/>
                </a:cubicBezTo>
                <a:cubicBezTo>
                  <a:pt x="394" y="998"/>
                  <a:pt x="416" y="1113"/>
                  <a:pt x="442" y="1148"/>
                </a:cubicBezTo>
                <a:cubicBezTo>
                  <a:pt x="470" y="1185"/>
                  <a:pt x="540" y="1345"/>
                  <a:pt x="578" y="1408"/>
                </a:cubicBezTo>
                <a:cubicBezTo>
                  <a:pt x="616" y="1470"/>
                  <a:pt x="646" y="1524"/>
                  <a:pt x="653" y="1543"/>
                </a:cubicBezTo>
                <a:cubicBezTo>
                  <a:pt x="661" y="1562"/>
                  <a:pt x="694" y="1607"/>
                  <a:pt x="758" y="1610"/>
                </a:cubicBezTo>
                <a:cubicBezTo>
                  <a:pt x="771" y="1611"/>
                  <a:pt x="782" y="1611"/>
                  <a:pt x="792" y="1611"/>
                </a:cubicBezTo>
                <a:cubicBezTo>
                  <a:pt x="836" y="1611"/>
                  <a:pt x="862" y="1607"/>
                  <a:pt x="879" y="1604"/>
                </a:cubicBezTo>
                <a:cubicBezTo>
                  <a:pt x="880" y="1604"/>
                  <a:pt x="881" y="1604"/>
                  <a:pt x="882" y="1604"/>
                </a:cubicBezTo>
                <a:cubicBezTo>
                  <a:pt x="904" y="1604"/>
                  <a:pt x="937" y="1633"/>
                  <a:pt x="952" y="1664"/>
                </a:cubicBezTo>
                <a:cubicBezTo>
                  <a:pt x="968" y="1696"/>
                  <a:pt x="1006" y="1737"/>
                  <a:pt x="1018" y="1796"/>
                </a:cubicBezTo>
                <a:cubicBezTo>
                  <a:pt x="1028" y="1855"/>
                  <a:pt x="1037" y="1974"/>
                  <a:pt x="1069" y="2041"/>
                </a:cubicBezTo>
                <a:cubicBezTo>
                  <a:pt x="1101" y="2108"/>
                  <a:pt x="1146" y="2172"/>
                  <a:pt x="1138" y="2210"/>
                </a:cubicBezTo>
                <a:cubicBezTo>
                  <a:pt x="1130" y="2248"/>
                  <a:pt x="1006" y="2453"/>
                  <a:pt x="965" y="2516"/>
                </a:cubicBezTo>
                <a:cubicBezTo>
                  <a:pt x="926" y="2577"/>
                  <a:pt x="857" y="2675"/>
                  <a:pt x="853" y="2698"/>
                </a:cubicBezTo>
                <a:cubicBezTo>
                  <a:pt x="847" y="2723"/>
                  <a:pt x="782" y="2739"/>
                  <a:pt x="768" y="2739"/>
                </a:cubicBezTo>
                <a:cubicBezTo>
                  <a:pt x="755" y="2739"/>
                  <a:pt x="691" y="2771"/>
                  <a:pt x="661" y="2771"/>
                </a:cubicBezTo>
                <a:cubicBezTo>
                  <a:pt x="632" y="2771"/>
                  <a:pt x="429" y="2823"/>
                  <a:pt x="413" y="2850"/>
                </a:cubicBezTo>
                <a:cubicBezTo>
                  <a:pt x="397" y="2876"/>
                  <a:pt x="362" y="2895"/>
                  <a:pt x="355" y="2895"/>
                </a:cubicBezTo>
                <a:cubicBezTo>
                  <a:pt x="352" y="2895"/>
                  <a:pt x="346" y="2894"/>
                  <a:pt x="340" y="2894"/>
                </a:cubicBezTo>
                <a:cubicBezTo>
                  <a:pt x="330" y="2894"/>
                  <a:pt x="318" y="2896"/>
                  <a:pt x="318" y="2906"/>
                </a:cubicBezTo>
                <a:cubicBezTo>
                  <a:pt x="318" y="2923"/>
                  <a:pt x="299" y="2947"/>
                  <a:pt x="299" y="2947"/>
                </a:cubicBezTo>
                <a:cubicBezTo>
                  <a:pt x="299" y="2947"/>
                  <a:pt x="33" y="3097"/>
                  <a:pt x="17" y="3364"/>
                </a:cubicBezTo>
                <a:cubicBezTo>
                  <a:pt x="1" y="3632"/>
                  <a:pt x="106" y="3855"/>
                  <a:pt x="298" y="3960"/>
                </a:cubicBezTo>
                <a:cubicBezTo>
                  <a:pt x="399" y="4015"/>
                  <a:pt x="526" y="4057"/>
                  <a:pt x="648" y="4057"/>
                </a:cubicBezTo>
                <a:cubicBezTo>
                  <a:pt x="755" y="4057"/>
                  <a:pt x="859" y="4025"/>
                  <a:pt x="939" y="3941"/>
                </a:cubicBezTo>
                <a:cubicBezTo>
                  <a:pt x="1108" y="3763"/>
                  <a:pt x="1106" y="3731"/>
                  <a:pt x="1133" y="3719"/>
                </a:cubicBezTo>
                <a:cubicBezTo>
                  <a:pt x="1140" y="3717"/>
                  <a:pt x="1151" y="3716"/>
                  <a:pt x="1166" y="3716"/>
                </a:cubicBezTo>
                <a:cubicBezTo>
                  <a:pt x="1206" y="3716"/>
                  <a:pt x="1267" y="3725"/>
                  <a:pt x="1303" y="3731"/>
                </a:cubicBezTo>
                <a:cubicBezTo>
                  <a:pt x="1335" y="3736"/>
                  <a:pt x="1447" y="3745"/>
                  <a:pt x="1533" y="3745"/>
                </a:cubicBezTo>
                <a:cubicBezTo>
                  <a:pt x="1575" y="3745"/>
                  <a:pt x="1610" y="3743"/>
                  <a:pt x="1626" y="3737"/>
                </a:cubicBezTo>
                <a:cubicBezTo>
                  <a:pt x="1645" y="3730"/>
                  <a:pt x="1656" y="3726"/>
                  <a:pt x="1663" y="3726"/>
                </a:cubicBezTo>
                <a:cubicBezTo>
                  <a:pt x="1674" y="3726"/>
                  <a:pt x="1673" y="3736"/>
                  <a:pt x="1672" y="3757"/>
                </a:cubicBezTo>
                <a:cubicBezTo>
                  <a:pt x="1669" y="3792"/>
                  <a:pt x="1672" y="3804"/>
                  <a:pt x="1686" y="3804"/>
                </a:cubicBezTo>
                <a:cubicBezTo>
                  <a:pt x="1698" y="3804"/>
                  <a:pt x="1710" y="3810"/>
                  <a:pt x="1710" y="3810"/>
                </a:cubicBezTo>
                <a:cubicBezTo>
                  <a:pt x="1710" y="3810"/>
                  <a:pt x="1466" y="3992"/>
                  <a:pt x="1376" y="4197"/>
                </a:cubicBezTo>
                <a:cubicBezTo>
                  <a:pt x="1284" y="4403"/>
                  <a:pt x="1187" y="4574"/>
                  <a:pt x="1173" y="4599"/>
                </a:cubicBezTo>
                <a:cubicBezTo>
                  <a:pt x="1160" y="4622"/>
                  <a:pt x="1130" y="4729"/>
                  <a:pt x="1108" y="4765"/>
                </a:cubicBezTo>
                <a:cubicBezTo>
                  <a:pt x="1088" y="4803"/>
                  <a:pt x="955" y="4982"/>
                  <a:pt x="975" y="5065"/>
                </a:cubicBezTo>
                <a:cubicBezTo>
                  <a:pt x="997" y="5148"/>
                  <a:pt x="1088" y="5349"/>
                  <a:pt x="1122" y="5396"/>
                </a:cubicBezTo>
                <a:cubicBezTo>
                  <a:pt x="1157" y="5443"/>
                  <a:pt x="1187" y="5536"/>
                  <a:pt x="1210" y="5569"/>
                </a:cubicBezTo>
                <a:cubicBezTo>
                  <a:pt x="1236" y="5601"/>
                  <a:pt x="1407" y="5909"/>
                  <a:pt x="1443" y="5960"/>
                </a:cubicBezTo>
                <a:cubicBezTo>
                  <a:pt x="1478" y="6011"/>
                  <a:pt x="1465" y="6024"/>
                  <a:pt x="1478" y="6051"/>
                </a:cubicBezTo>
                <a:cubicBezTo>
                  <a:pt x="1491" y="6078"/>
                  <a:pt x="1535" y="6116"/>
                  <a:pt x="1555" y="6129"/>
                </a:cubicBezTo>
                <a:cubicBezTo>
                  <a:pt x="1577" y="6143"/>
                  <a:pt x="1602" y="6167"/>
                  <a:pt x="1605" y="6183"/>
                </a:cubicBezTo>
                <a:cubicBezTo>
                  <a:pt x="1608" y="6200"/>
                  <a:pt x="1715" y="6362"/>
                  <a:pt x="1726" y="6410"/>
                </a:cubicBezTo>
                <a:cubicBezTo>
                  <a:pt x="1736" y="6458"/>
                  <a:pt x="1779" y="6547"/>
                  <a:pt x="1782" y="6556"/>
                </a:cubicBezTo>
                <a:cubicBezTo>
                  <a:pt x="1785" y="6563"/>
                  <a:pt x="1809" y="6620"/>
                  <a:pt x="1817" y="6633"/>
                </a:cubicBezTo>
                <a:cubicBezTo>
                  <a:pt x="1826" y="6646"/>
                  <a:pt x="1798" y="6730"/>
                  <a:pt x="1777" y="6741"/>
                </a:cubicBezTo>
                <a:cubicBezTo>
                  <a:pt x="1755" y="6752"/>
                  <a:pt x="1418" y="6905"/>
                  <a:pt x="1370" y="6959"/>
                </a:cubicBezTo>
                <a:cubicBezTo>
                  <a:pt x="1322" y="7013"/>
                  <a:pt x="1198" y="7083"/>
                  <a:pt x="1168" y="7111"/>
                </a:cubicBezTo>
                <a:cubicBezTo>
                  <a:pt x="1138" y="7137"/>
                  <a:pt x="1066" y="7215"/>
                  <a:pt x="1108" y="7277"/>
                </a:cubicBezTo>
                <a:cubicBezTo>
                  <a:pt x="1144" y="7328"/>
                  <a:pt x="1327" y="7382"/>
                  <a:pt x="1452" y="7382"/>
                </a:cubicBezTo>
                <a:cubicBezTo>
                  <a:pt x="1479" y="7382"/>
                  <a:pt x="1504" y="7380"/>
                  <a:pt x="1523" y="7374"/>
                </a:cubicBezTo>
                <a:cubicBezTo>
                  <a:pt x="1634" y="7342"/>
                  <a:pt x="1747" y="7277"/>
                  <a:pt x="1791" y="7247"/>
                </a:cubicBezTo>
                <a:cubicBezTo>
                  <a:pt x="1833" y="7218"/>
                  <a:pt x="1944" y="7172"/>
                  <a:pt x="2001" y="7169"/>
                </a:cubicBezTo>
                <a:cubicBezTo>
                  <a:pt x="2058" y="7167"/>
                  <a:pt x="2416" y="7108"/>
                  <a:pt x="2435" y="7038"/>
                </a:cubicBezTo>
                <a:cubicBezTo>
                  <a:pt x="2454" y="6968"/>
                  <a:pt x="2423" y="6784"/>
                  <a:pt x="2420" y="6755"/>
                </a:cubicBezTo>
                <a:cubicBezTo>
                  <a:pt x="2419" y="6724"/>
                  <a:pt x="2410" y="6717"/>
                  <a:pt x="2410" y="6717"/>
                </a:cubicBezTo>
                <a:cubicBezTo>
                  <a:pt x="2410" y="6717"/>
                  <a:pt x="2364" y="6633"/>
                  <a:pt x="2346" y="6620"/>
                </a:cubicBezTo>
                <a:cubicBezTo>
                  <a:pt x="2326" y="6606"/>
                  <a:pt x="2302" y="6579"/>
                  <a:pt x="2299" y="6556"/>
                </a:cubicBezTo>
                <a:cubicBezTo>
                  <a:pt x="2298" y="6531"/>
                  <a:pt x="2298" y="6525"/>
                  <a:pt x="2286" y="6525"/>
                </a:cubicBezTo>
                <a:cubicBezTo>
                  <a:pt x="2276" y="6525"/>
                  <a:pt x="2246" y="6378"/>
                  <a:pt x="2219" y="6309"/>
                </a:cubicBezTo>
                <a:cubicBezTo>
                  <a:pt x="2192" y="6242"/>
                  <a:pt x="2103" y="6008"/>
                  <a:pt x="2098" y="5957"/>
                </a:cubicBezTo>
                <a:cubicBezTo>
                  <a:pt x="2093" y="5906"/>
                  <a:pt x="2084" y="5814"/>
                  <a:pt x="2074" y="5808"/>
                </a:cubicBezTo>
                <a:cubicBezTo>
                  <a:pt x="2068" y="5805"/>
                  <a:pt x="2061" y="5805"/>
                  <a:pt x="2055" y="5805"/>
                </a:cubicBezTo>
                <a:cubicBezTo>
                  <a:pt x="2050" y="5805"/>
                  <a:pt x="2046" y="5805"/>
                  <a:pt x="2046" y="5805"/>
                </a:cubicBezTo>
                <a:cubicBezTo>
                  <a:pt x="2046" y="5805"/>
                  <a:pt x="1976" y="5584"/>
                  <a:pt x="1902" y="5466"/>
                </a:cubicBezTo>
                <a:cubicBezTo>
                  <a:pt x="1826" y="5348"/>
                  <a:pt x="1723" y="5212"/>
                  <a:pt x="1702" y="5191"/>
                </a:cubicBezTo>
                <a:cubicBezTo>
                  <a:pt x="1680" y="5170"/>
                  <a:pt x="1710" y="5110"/>
                  <a:pt x="1739" y="5073"/>
                </a:cubicBezTo>
                <a:cubicBezTo>
                  <a:pt x="1769" y="5035"/>
                  <a:pt x="1947" y="4851"/>
                  <a:pt x="2001" y="4819"/>
                </a:cubicBezTo>
                <a:cubicBezTo>
                  <a:pt x="2055" y="4787"/>
                  <a:pt x="2318" y="4612"/>
                  <a:pt x="2397" y="4548"/>
                </a:cubicBezTo>
                <a:cubicBezTo>
                  <a:pt x="2476" y="4483"/>
                  <a:pt x="2629" y="4347"/>
                  <a:pt x="2651" y="4321"/>
                </a:cubicBezTo>
                <a:cubicBezTo>
                  <a:pt x="2657" y="4312"/>
                  <a:pt x="2662" y="4309"/>
                  <a:pt x="2666" y="4309"/>
                </a:cubicBezTo>
                <a:cubicBezTo>
                  <a:pt x="2674" y="4309"/>
                  <a:pt x="2677" y="4324"/>
                  <a:pt x="2688" y="4324"/>
                </a:cubicBezTo>
                <a:cubicBezTo>
                  <a:pt x="2704" y="4324"/>
                  <a:pt x="2683" y="4467"/>
                  <a:pt x="2683" y="4555"/>
                </a:cubicBezTo>
                <a:cubicBezTo>
                  <a:pt x="2683" y="4644"/>
                  <a:pt x="2639" y="4971"/>
                  <a:pt x="2620" y="5029"/>
                </a:cubicBezTo>
                <a:cubicBezTo>
                  <a:pt x="2601" y="5089"/>
                  <a:pt x="2556" y="5319"/>
                  <a:pt x="2578" y="5441"/>
                </a:cubicBezTo>
                <a:cubicBezTo>
                  <a:pt x="2600" y="5565"/>
                  <a:pt x="2658" y="5679"/>
                  <a:pt x="2729" y="5769"/>
                </a:cubicBezTo>
                <a:cubicBezTo>
                  <a:pt x="2798" y="5856"/>
                  <a:pt x="2939" y="6102"/>
                  <a:pt x="2961" y="6159"/>
                </a:cubicBezTo>
                <a:cubicBezTo>
                  <a:pt x="2983" y="6216"/>
                  <a:pt x="3120" y="6484"/>
                  <a:pt x="3179" y="6614"/>
                </a:cubicBezTo>
                <a:cubicBezTo>
                  <a:pt x="3238" y="6743"/>
                  <a:pt x="3265" y="6847"/>
                  <a:pt x="3262" y="6866"/>
                </a:cubicBezTo>
                <a:cubicBezTo>
                  <a:pt x="3259" y="6885"/>
                  <a:pt x="3248" y="6956"/>
                  <a:pt x="3259" y="7000"/>
                </a:cubicBezTo>
                <a:cubicBezTo>
                  <a:pt x="3270" y="7044"/>
                  <a:pt x="3310" y="7112"/>
                  <a:pt x="3342" y="7156"/>
                </a:cubicBezTo>
                <a:cubicBezTo>
                  <a:pt x="3376" y="7199"/>
                  <a:pt x="3386" y="7345"/>
                  <a:pt x="3395" y="7396"/>
                </a:cubicBezTo>
                <a:cubicBezTo>
                  <a:pt x="3402" y="7447"/>
                  <a:pt x="3386" y="7527"/>
                  <a:pt x="3405" y="7546"/>
                </a:cubicBezTo>
                <a:cubicBezTo>
                  <a:pt x="3424" y="7565"/>
                  <a:pt x="3424" y="7574"/>
                  <a:pt x="3424" y="7606"/>
                </a:cubicBezTo>
                <a:cubicBezTo>
                  <a:pt x="3424" y="7638"/>
                  <a:pt x="3424" y="7712"/>
                  <a:pt x="3395" y="7824"/>
                </a:cubicBezTo>
                <a:cubicBezTo>
                  <a:pt x="3364" y="7938"/>
                  <a:pt x="3236" y="8237"/>
                  <a:pt x="3216" y="8296"/>
                </a:cubicBezTo>
                <a:cubicBezTo>
                  <a:pt x="3198" y="8356"/>
                  <a:pt x="3163" y="8379"/>
                  <a:pt x="3160" y="8445"/>
                </a:cubicBezTo>
                <a:cubicBezTo>
                  <a:pt x="3157" y="8509"/>
                  <a:pt x="3160" y="8574"/>
                  <a:pt x="3338" y="8595"/>
                </a:cubicBezTo>
                <a:cubicBezTo>
                  <a:pt x="3368" y="8599"/>
                  <a:pt x="3403" y="8601"/>
                  <a:pt x="3440" y="8601"/>
                </a:cubicBezTo>
                <a:cubicBezTo>
                  <a:pt x="3620" y="8601"/>
                  <a:pt x="3853" y="8555"/>
                  <a:pt x="3877" y="8455"/>
                </a:cubicBezTo>
                <a:cubicBezTo>
                  <a:pt x="3906" y="8333"/>
                  <a:pt x="3950" y="8126"/>
                  <a:pt x="3972" y="8056"/>
                </a:cubicBezTo>
                <a:cubicBezTo>
                  <a:pt x="3992" y="7986"/>
                  <a:pt x="4042" y="7833"/>
                  <a:pt x="4039" y="7778"/>
                </a:cubicBezTo>
                <a:cubicBezTo>
                  <a:pt x="4034" y="7725"/>
                  <a:pt x="3985" y="7585"/>
                  <a:pt x="3967" y="7585"/>
                </a:cubicBezTo>
                <a:cubicBezTo>
                  <a:pt x="3951" y="7585"/>
                  <a:pt x="3960" y="7582"/>
                  <a:pt x="3960" y="7582"/>
                </a:cubicBezTo>
                <a:cubicBezTo>
                  <a:pt x="3960" y="7582"/>
                  <a:pt x="3879" y="7424"/>
                  <a:pt x="3874" y="7370"/>
                </a:cubicBezTo>
                <a:cubicBezTo>
                  <a:pt x="3868" y="7316"/>
                  <a:pt x="3809" y="6926"/>
                  <a:pt x="3809" y="6872"/>
                </a:cubicBezTo>
                <a:cubicBezTo>
                  <a:pt x="3809" y="6816"/>
                  <a:pt x="3830" y="6742"/>
                  <a:pt x="3804" y="6726"/>
                </a:cubicBezTo>
                <a:cubicBezTo>
                  <a:pt x="3777" y="6710"/>
                  <a:pt x="3774" y="6679"/>
                  <a:pt x="3774" y="6647"/>
                </a:cubicBezTo>
                <a:cubicBezTo>
                  <a:pt x="3774" y="6615"/>
                  <a:pt x="3758" y="6213"/>
                  <a:pt x="3621" y="5998"/>
                </a:cubicBezTo>
                <a:cubicBezTo>
                  <a:pt x="3482" y="5782"/>
                  <a:pt x="3312" y="5632"/>
                  <a:pt x="3302" y="5585"/>
                </a:cubicBezTo>
                <a:cubicBezTo>
                  <a:pt x="3291" y="5540"/>
                  <a:pt x="3267" y="5332"/>
                  <a:pt x="3319" y="5212"/>
                </a:cubicBezTo>
                <a:cubicBezTo>
                  <a:pt x="3369" y="5094"/>
                  <a:pt x="3472" y="4764"/>
                  <a:pt x="3497" y="4631"/>
                </a:cubicBezTo>
                <a:cubicBezTo>
                  <a:pt x="3520" y="4499"/>
                  <a:pt x="3577" y="4356"/>
                  <a:pt x="3577" y="4356"/>
                </a:cubicBezTo>
                <a:cubicBezTo>
                  <a:pt x="3577" y="4356"/>
                  <a:pt x="3648" y="4327"/>
                  <a:pt x="3648" y="4254"/>
                </a:cubicBezTo>
                <a:cubicBezTo>
                  <a:pt x="3648" y="4181"/>
                  <a:pt x="3618" y="4085"/>
                  <a:pt x="3644" y="4011"/>
                </a:cubicBezTo>
                <a:cubicBezTo>
                  <a:pt x="3672" y="3938"/>
                  <a:pt x="3771" y="3684"/>
                  <a:pt x="3742" y="3598"/>
                </a:cubicBezTo>
                <a:cubicBezTo>
                  <a:pt x="3712" y="3512"/>
                  <a:pt x="3734" y="3258"/>
                  <a:pt x="3659" y="3157"/>
                </a:cubicBezTo>
                <a:cubicBezTo>
                  <a:pt x="3583" y="3057"/>
                  <a:pt x="3497" y="3030"/>
                  <a:pt x="3466" y="2990"/>
                </a:cubicBezTo>
                <a:cubicBezTo>
                  <a:pt x="3437" y="2950"/>
                  <a:pt x="3402" y="2839"/>
                  <a:pt x="3361" y="2826"/>
                </a:cubicBezTo>
                <a:cubicBezTo>
                  <a:pt x="3321" y="2812"/>
                  <a:pt x="3257" y="2672"/>
                  <a:pt x="3222" y="2649"/>
                </a:cubicBezTo>
                <a:cubicBezTo>
                  <a:pt x="3187" y="2622"/>
                  <a:pt x="3181" y="2586"/>
                  <a:pt x="3172" y="2555"/>
                </a:cubicBezTo>
                <a:cubicBezTo>
                  <a:pt x="3165" y="2526"/>
                  <a:pt x="2793" y="1923"/>
                  <a:pt x="2741" y="1861"/>
                </a:cubicBezTo>
                <a:cubicBezTo>
                  <a:pt x="2691" y="1798"/>
                  <a:pt x="2544" y="1613"/>
                  <a:pt x="2525" y="1582"/>
                </a:cubicBezTo>
                <a:cubicBezTo>
                  <a:pt x="2506" y="1553"/>
                  <a:pt x="2473" y="1338"/>
                  <a:pt x="2343" y="1274"/>
                </a:cubicBezTo>
                <a:cubicBezTo>
                  <a:pt x="2214" y="1209"/>
                  <a:pt x="2120" y="1205"/>
                  <a:pt x="1994" y="1154"/>
                </a:cubicBezTo>
                <a:cubicBezTo>
                  <a:pt x="1909" y="1121"/>
                  <a:pt x="1753" y="1105"/>
                  <a:pt x="1740" y="1086"/>
                </a:cubicBezTo>
                <a:cubicBezTo>
                  <a:pt x="1726" y="1067"/>
                  <a:pt x="1561" y="995"/>
                  <a:pt x="1519" y="995"/>
                </a:cubicBezTo>
                <a:cubicBezTo>
                  <a:pt x="1475" y="995"/>
                  <a:pt x="1414" y="960"/>
                  <a:pt x="1398" y="941"/>
                </a:cubicBezTo>
                <a:cubicBezTo>
                  <a:pt x="1380" y="922"/>
                  <a:pt x="1417" y="886"/>
                  <a:pt x="1409" y="826"/>
                </a:cubicBezTo>
                <a:cubicBezTo>
                  <a:pt x="1405" y="767"/>
                  <a:pt x="1402" y="688"/>
                  <a:pt x="1399" y="649"/>
                </a:cubicBezTo>
                <a:cubicBezTo>
                  <a:pt x="1398" y="606"/>
                  <a:pt x="1398" y="282"/>
                  <a:pt x="1268" y="161"/>
                </a:cubicBezTo>
                <a:cubicBezTo>
                  <a:pt x="1165" y="64"/>
                  <a:pt x="1118" y="1"/>
                  <a:pt x="9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9"/>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Code Snippets</a:t>
            </a:r>
            <a:endParaRPr/>
          </a:p>
        </p:txBody>
      </p:sp>
      <p:grpSp>
        <p:nvGrpSpPr>
          <p:cNvPr id="695" name="Google Shape;695;p59"/>
          <p:cNvGrpSpPr/>
          <p:nvPr/>
        </p:nvGrpSpPr>
        <p:grpSpPr>
          <a:xfrm>
            <a:off x="5671888" y="3275632"/>
            <a:ext cx="637386" cy="1320276"/>
            <a:chOff x="1069475" y="1240800"/>
            <a:chExt cx="1621434" cy="3358626"/>
          </a:xfrm>
        </p:grpSpPr>
        <p:sp>
          <p:nvSpPr>
            <p:cNvPr id="696" name="Google Shape;696;p59"/>
            <p:cNvSpPr/>
            <p:nvPr/>
          </p:nvSpPr>
          <p:spPr>
            <a:xfrm>
              <a:off x="1112538" y="1240800"/>
              <a:ext cx="1578371" cy="3358626"/>
            </a:xfrm>
            <a:custGeom>
              <a:rect b="b" l="l" r="r" t="t"/>
              <a:pathLst>
                <a:path extrusionOk="0" h="8601" w="4042">
                  <a:moveTo>
                    <a:pt x="1338" y="2536"/>
                  </a:moveTo>
                  <a:cubicBezTo>
                    <a:pt x="1340" y="2566"/>
                    <a:pt x="1472" y="2688"/>
                    <a:pt x="1482" y="2698"/>
                  </a:cubicBezTo>
                  <a:cubicBezTo>
                    <a:pt x="1494" y="2710"/>
                    <a:pt x="1507" y="2742"/>
                    <a:pt x="1504" y="2796"/>
                  </a:cubicBezTo>
                  <a:cubicBezTo>
                    <a:pt x="1501" y="2850"/>
                    <a:pt x="1542" y="2957"/>
                    <a:pt x="1574" y="2990"/>
                  </a:cubicBezTo>
                  <a:cubicBezTo>
                    <a:pt x="1608" y="3023"/>
                    <a:pt x="1610" y="3151"/>
                    <a:pt x="1608" y="3185"/>
                  </a:cubicBezTo>
                  <a:cubicBezTo>
                    <a:pt x="1605" y="3217"/>
                    <a:pt x="1529" y="3230"/>
                    <a:pt x="1481" y="3249"/>
                  </a:cubicBezTo>
                  <a:cubicBezTo>
                    <a:pt x="1433" y="3268"/>
                    <a:pt x="1345" y="3341"/>
                    <a:pt x="1305" y="3362"/>
                  </a:cubicBezTo>
                  <a:cubicBezTo>
                    <a:pt x="1265" y="3383"/>
                    <a:pt x="1181" y="3389"/>
                    <a:pt x="1181" y="3389"/>
                  </a:cubicBezTo>
                  <a:cubicBezTo>
                    <a:pt x="1181" y="3389"/>
                    <a:pt x="1168" y="3335"/>
                    <a:pt x="1160" y="3262"/>
                  </a:cubicBezTo>
                  <a:cubicBezTo>
                    <a:pt x="1152" y="3189"/>
                    <a:pt x="1047" y="3024"/>
                    <a:pt x="1069" y="3024"/>
                  </a:cubicBezTo>
                  <a:cubicBezTo>
                    <a:pt x="1089" y="3024"/>
                    <a:pt x="1092" y="2920"/>
                    <a:pt x="1101" y="2879"/>
                  </a:cubicBezTo>
                  <a:cubicBezTo>
                    <a:pt x="1108" y="2838"/>
                    <a:pt x="1153" y="2758"/>
                    <a:pt x="1198" y="2720"/>
                  </a:cubicBezTo>
                  <a:cubicBezTo>
                    <a:pt x="1240" y="2682"/>
                    <a:pt x="1338" y="2536"/>
                    <a:pt x="1338" y="2536"/>
                  </a:cubicBezTo>
                  <a:close/>
                  <a:moveTo>
                    <a:pt x="978" y="1"/>
                  </a:moveTo>
                  <a:cubicBezTo>
                    <a:pt x="943" y="1"/>
                    <a:pt x="902" y="5"/>
                    <a:pt x="853" y="14"/>
                  </a:cubicBezTo>
                  <a:cubicBezTo>
                    <a:pt x="608" y="57"/>
                    <a:pt x="314" y="322"/>
                    <a:pt x="305" y="475"/>
                  </a:cubicBezTo>
                  <a:cubicBezTo>
                    <a:pt x="298" y="630"/>
                    <a:pt x="346" y="653"/>
                    <a:pt x="343" y="679"/>
                  </a:cubicBezTo>
                  <a:cubicBezTo>
                    <a:pt x="340" y="707"/>
                    <a:pt x="330" y="841"/>
                    <a:pt x="359" y="874"/>
                  </a:cubicBezTo>
                  <a:cubicBezTo>
                    <a:pt x="388" y="906"/>
                    <a:pt x="394" y="944"/>
                    <a:pt x="394" y="971"/>
                  </a:cubicBezTo>
                  <a:cubicBezTo>
                    <a:pt x="394" y="998"/>
                    <a:pt x="416" y="1113"/>
                    <a:pt x="442" y="1148"/>
                  </a:cubicBezTo>
                  <a:cubicBezTo>
                    <a:pt x="470" y="1185"/>
                    <a:pt x="540" y="1345"/>
                    <a:pt x="578" y="1408"/>
                  </a:cubicBezTo>
                  <a:cubicBezTo>
                    <a:pt x="616" y="1470"/>
                    <a:pt x="646" y="1524"/>
                    <a:pt x="653" y="1543"/>
                  </a:cubicBezTo>
                  <a:cubicBezTo>
                    <a:pt x="661" y="1562"/>
                    <a:pt x="694" y="1607"/>
                    <a:pt x="758" y="1610"/>
                  </a:cubicBezTo>
                  <a:cubicBezTo>
                    <a:pt x="771" y="1611"/>
                    <a:pt x="782" y="1611"/>
                    <a:pt x="792" y="1611"/>
                  </a:cubicBezTo>
                  <a:cubicBezTo>
                    <a:pt x="836" y="1611"/>
                    <a:pt x="862" y="1607"/>
                    <a:pt x="879" y="1604"/>
                  </a:cubicBezTo>
                  <a:cubicBezTo>
                    <a:pt x="880" y="1604"/>
                    <a:pt x="881" y="1604"/>
                    <a:pt x="882" y="1604"/>
                  </a:cubicBezTo>
                  <a:cubicBezTo>
                    <a:pt x="904" y="1604"/>
                    <a:pt x="937" y="1633"/>
                    <a:pt x="952" y="1664"/>
                  </a:cubicBezTo>
                  <a:cubicBezTo>
                    <a:pt x="968" y="1696"/>
                    <a:pt x="1006" y="1737"/>
                    <a:pt x="1018" y="1796"/>
                  </a:cubicBezTo>
                  <a:cubicBezTo>
                    <a:pt x="1028" y="1855"/>
                    <a:pt x="1037" y="1974"/>
                    <a:pt x="1069" y="2041"/>
                  </a:cubicBezTo>
                  <a:cubicBezTo>
                    <a:pt x="1101" y="2108"/>
                    <a:pt x="1146" y="2172"/>
                    <a:pt x="1138" y="2210"/>
                  </a:cubicBezTo>
                  <a:cubicBezTo>
                    <a:pt x="1130" y="2248"/>
                    <a:pt x="1006" y="2453"/>
                    <a:pt x="965" y="2516"/>
                  </a:cubicBezTo>
                  <a:cubicBezTo>
                    <a:pt x="926" y="2577"/>
                    <a:pt x="857" y="2675"/>
                    <a:pt x="853" y="2698"/>
                  </a:cubicBezTo>
                  <a:cubicBezTo>
                    <a:pt x="847" y="2723"/>
                    <a:pt x="782" y="2739"/>
                    <a:pt x="768" y="2739"/>
                  </a:cubicBezTo>
                  <a:cubicBezTo>
                    <a:pt x="755" y="2739"/>
                    <a:pt x="691" y="2771"/>
                    <a:pt x="661" y="2771"/>
                  </a:cubicBezTo>
                  <a:cubicBezTo>
                    <a:pt x="632" y="2771"/>
                    <a:pt x="429" y="2823"/>
                    <a:pt x="413" y="2850"/>
                  </a:cubicBezTo>
                  <a:cubicBezTo>
                    <a:pt x="397" y="2876"/>
                    <a:pt x="362" y="2895"/>
                    <a:pt x="355" y="2895"/>
                  </a:cubicBezTo>
                  <a:cubicBezTo>
                    <a:pt x="352" y="2895"/>
                    <a:pt x="346" y="2894"/>
                    <a:pt x="340" y="2894"/>
                  </a:cubicBezTo>
                  <a:cubicBezTo>
                    <a:pt x="330" y="2894"/>
                    <a:pt x="318" y="2896"/>
                    <a:pt x="318" y="2906"/>
                  </a:cubicBezTo>
                  <a:cubicBezTo>
                    <a:pt x="318" y="2923"/>
                    <a:pt x="299" y="2947"/>
                    <a:pt x="299" y="2947"/>
                  </a:cubicBezTo>
                  <a:cubicBezTo>
                    <a:pt x="299" y="2947"/>
                    <a:pt x="33" y="3097"/>
                    <a:pt x="17" y="3364"/>
                  </a:cubicBezTo>
                  <a:cubicBezTo>
                    <a:pt x="1" y="3632"/>
                    <a:pt x="106" y="3855"/>
                    <a:pt x="298" y="3960"/>
                  </a:cubicBezTo>
                  <a:cubicBezTo>
                    <a:pt x="399" y="4015"/>
                    <a:pt x="526" y="4057"/>
                    <a:pt x="648" y="4057"/>
                  </a:cubicBezTo>
                  <a:cubicBezTo>
                    <a:pt x="755" y="4057"/>
                    <a:pt x="859" y="4025"/>
                    <a:pt x="939" y="3941"/>
                  </a:cubicBezTo>
                  <a:cubicBezTo>
                    <a:pt x="1108" y="3763"/>
                    <a:pt x="1106" y="3731"/>
                    <a:pt x="1133" y="3719"/>
                  </a:cubicBezTo>
                  <a:cubicBezTo>
                    <a:pt x="1140" y="3717"/>
                    <a:pt x="1151" y="3716"/>
                    <a:pt x="1166" y="3716"/>
                  </a:cubicBezTo>
                  <a:cubicBezTo>
                    <a:pt x="1206" y="3716"/>
                    <a:pt x="1267" y="3725"/>
                    <a:pt x="1303" y="3731"/>
                  </a:cubicBezTo>
                  <a:cubicBezTo>
                    <a:pt x="1335" y="3736"/>
                    <a:pt x="1447" y="3745"/>
                    <a:pt x="1533" y="3745"/>
                  </a:cubicBezTo>
                  <a:cubicBezTo>
                    <a:pt x="1575" y="3745"/>
                    <a:pt x="1610" y="3743"/>
                    <a:pt x="1626" y="3737"/>
                  </a:cubicBezTo>
                  <a:cubicBezTo>
                    <a:pt x="1645" y="3730"/>
                    <a:pt x="1656" y="3726"/>
                    <a:pt x="1663" y="3726"/>
                  </a:cubicBezTo>
                  <a:cubicBezTo>
                    <a:pt x="1674" y="3726"/>
                    <a:pt x="1673" y="3736"/>
                    <a:pt x="1672" y="3757"/>
                  </a:cubicBezTo>
                  <a:cubicBezTo>
                    <a:pt x="1669" y="3792"/>
                    <a:pt x="1672" y="3804"/>
                    <a:pt x="1686" y="3804"/>
                  </a:cubicBezTo>
                  <a:cubicBezTo>
                    <a:pt x="1698" y="3804"/>
                    <a:pt x="1710" y="3810"/>
                    <a:pt x="1710" y="3810"/>
                  </a:cubicBezTo>
                  <a:cubicBezTo>
                    <a:pt x="1710" y="3810"/>
                    <a:pt x="1466" y="3992"/>
                    <a:pt x="1376" y="4197"/>
                  </a:cubicBezTo>
                  <a:cubicBezTo>
                    <a:pt x="1284" y="4403"/>
                    <a:pt x="1187" y="4574"/>
                    <a:pt x="1173" y="4599"/>
                  </a:cubicBezTo>
                  <a:cubicBezTo>
                    <a:pt x="1160" y="4622"/>
                    <a:pt x="1130" y="4729"/>
                    <a:pt x="1108" y="4765"/>
                  </a:cubicBezTo>
                  <a:cubicBezTo>
                    <a:pt x="1088" y="4803"/>
                    <a:pt x="955" y="4982"/>
                    <a:pt x="975" y="5065"/>
                  </a:cubicBezTo>
                  <a:cubicBezTo>
                    <a:pt x="997" y="5148"/>
                    <a:pt x="1088" y="5349"/>
                    <a:pt x="1122" y="5396"/>
                  </a:cubicBezTo>
                  <a:cubicBezTo>
                    <a:pt x="1157" y="5443"/>
                    <a:pt x="1187" y="5536"/>
                    <a:pt x="1210" y="5569"/>
                  </a:cubicBezTo>
                  <a:cubicBezTo>
                    <a:pt x="1236" y="5601"/>
                    <a:pt x="1407" y="5909"/>
                    <a:pt x="1443" y="5960"/>
                  </a:cubicBezTo>
                  <a:cubicBezTo>
                    <a:pt x="1478" y="6011"/>
                    <a:pt x="1465" y="6024"/>
                    <a:pt x="1478" y="6051"/>
                  </a:cubicBezTo>
                  <a:cubicBezTo>
                    <a:pt x="1491" y="6078"/>
                    <a:pt x="1535" y="6116"/>
                    <a:pt x="1555" y="6129"/>
                  </a:cubicBezTo>
                  <a:cubicBezTo>
                    <a:pt x="1577" y="6143"/>
                    <a:pt x="1602" y="6167"/>
                    <a:pt x="1605" y="6183"/>
                  </a:cubicBezTo>
                  <a:cubicBezTo>
                    <a:pt x="1608" y="6200"/>
                    <a:pt x="1715" y="6362"/>
                    <a:pt x="1726" y="6410"/>
                  </a:cubicBezTo>
                  <a:cubicBezTo>
                    <a:pt x="1736" y="6458"/>
                    <a:pt x="1779" y="6547"/>
                    <a:pt x="1782" y="6556"/>
                  </a:cubicBezTo>
                  <a:cubicBezTo>
                    <a:pt x="1785" y="6563"/>
                    <a:pt x="1809" y="6620"/>
                    <a:pt x="1817" y="6633"/>
                  </a:cubicBezTo>
                  <a:cubicBezTo>
                    <a:pt x="1826" y="6646"/>
                    <a:pt x="1798" y="6730"/>
                    <a:pt x="1777" y="6741"/>
                  </a:cubicBezTo>
                  <a:cubicBezTo>
                    <a:pt x="1755" y="6752"/>
                    <a:pt x="1418" y="6905"/>
                    <a:pt x="1370" y="6959"/>
                  </a:cubicBezTo>
                  <a:cubicBezTo>
                    <a:pt x="1322" y="7013"/>
                    <a:pt x="1198" y="7083"/>
                    <a:pt x="1168" y="7111"/>
                  </a:cubicBezTo>
                  <a:cubicBezTo>
                    <a:pt x="1138" y="7137"/>
                    <a:pt x="1066" y="7215"/>
                    <a:pt x="1108" y="7277"/>
                  </a:cubicBezTo>
                  <a:cubicBezTo>
                    <a:pt x="1144" y="7328"/>
                    <a:pt x="1327" y="7382"/>
                    <a:pt x="1452" y="7382"/>
                  </a:cubicBezTo>
                  <a:cubicBezTo>
                    <a:pt x="1479" y="7382"/>
                    <a:pt x="1504" y="7380"/>
                    <a:pt x="1523" y="7374"/>
                  </a:cubicBezTo>
                  <a:cubicBezTo>
                    <a:pt x="1634" y="7342"/>
                    <a:pt x="1747" y="7277"/>
                    <a:pt x="1791" y="7247"/>
                  </a:cubicBezTo>
                  <a:cubicBezTo>
                    <a:pt x="1833" y="7218"/>
                    <a:pt x="1944" y="7172"/>
                    <a:pt x="2001" y="7169"/>
                  </a:cubicBezTo>
                  <a:cubicBezTo>
                    <a:pt x="2058" y="7167"/>
                    <a:pt x="2416" y="7108"/>
                    <a:pt x="2435" y="7038"/>
                  </a:cubicBezTo>
                  <a:cubicBezTo>
                    <a:pt x="2454" y="6968"/>
                    <a:pt x="2423" y="6784"/>
                    <a:pt x="2420" y="6755"/>
                  </a:cubicBezTo>
                  <a:cubicBezTo>
                    <a:pt x="2419" y="6724"/>
                    <a:pt x="2410" y="6717"/>
                    <a:pt x="2410" y="6717"/>
                  </a:cubicBezTo>
                  <a:cubicBezTo>
                    <a:pt x="2410" y="6717"/>
                    <a:pt x="2364" y="6633"/>
                    <a:pt x="2346" y="6620"/>
                  </a:cubicBezTo>
                  <a:cubicBezTo>
                    <a:pt x="2326" y="6606"/>
                    <a:pt x="2302" y="6579"/>
                    <a:pt x="2299" y="6556"/>
                  </a:cubicBezTo>
                  <a:cubicBezTo>
                    <a:pt x="2298" y="6531"/>
                    <a:pt x="2298" y="6525"/>
                    <a:pt x="2286" y="6525"/>
                  </a:cubicBezTo>
                  <a:cubicBezTo>
                    <a:pt x="2276" y="6525"/>
                    <a:pt x="2246" y="6378"/>
                    <a:pt x="2219" y="6309"/>
                  </a:cubicBezTo>
                  <a:cubicBezTo>
                    <a:pt x="2192" y="6242"/>
                    <a:pt x="2103" y="6008"/>
                    <a:pt x="2098" y="5957"/>
                  </a:cubicBezTo>
                  <a:cubicBezTo>
                    <a:pt x="2093" y="5906"/>
                    <a:pt x="2084" y="5814"/>
                    <a:pt x="2074" y="5808"/>
                  </a:cubicBezTo>
                  <a:cubicBezTo>
                    <a:pt x="2068" y="5805"/>
                    <a:pt x="2061" y="5805"/>
                    <a:pt x="2055" y="5805"/>
                  </a:cubicBezTo>
                  <a:cubicBezTo>
                    <a:pt x="2050" y="5805"/>
                    <a:pt x="2046" y="5805"/>
                    <a:pt x="2046" y="5805"/>
                  </a:cubicBezTo>
                  <a:cubicBezTo>
                    <a:pt x="2046" y="5805"/>
                    <a:pt x="1976" y="5584"/>
                    <a:pt x="1902" y="5466"/>
                  </a:cubicBezTo>
                  <a:cubicBezTo>
                    <a:pt x="1826" y="5348"/>
                    <a:pt x="1723" y="5212"/>
                    <a:pt x="1702" y="5191"/>
                  </a:cubicBezTo>
                  <a:cubicBezTo>
                    <a:pt x="1680" y="5170"/>
                    <a:pt x="1710" y="5110"/>
                    <a:pt x="1739" y="5073"/>
                  </a:cubicBezTo>
                  <a:cubicBezTo>
                    <a:pt x="1769" y="5035"/>
                    <a:pt x="1947" y="4851"/>
                    <a:pt x="2001" y="4819"/>
                  </a:cubicBezTo>
                  <a:cubicBezTo>
                    <a:pt x="2055" y="4787"/>
                    <a:pt x="2318" y="4612"/>
                    <a:pt x="2397" y="4548"/>
                  </a:cubicBezTo>
                  <a:cubicBezTo>
                    <a:pt x="2476" y="4483"/>
                    <a:pt x="2629" y="4347"/>
                    <a:pt x="2651" y="4321"/>
                  </a:cubicBezTo>
                  <a:cubicBezTo>
                    <a:pt x="2657" y="4312"/>
                    <a:pt x="2662" y="4309"/>
                    <a:pt x="2666" y="4309"/>
                  </a:cubicBezTo>
                  <a:cubicBezTo>
                    <a:pt x="2674" y="4309"/>
                    <a:pt x="2677" y="4324"/>
                    <a:pt x="2688" y="4324"/>
                  </a:cubicBezTo>
                  <a:cubicBezTo>
                    <a:pt x="2704" y="4324"/>
                    <a:pt x="2683" y="4467"/>
                    <a:pt x="2683" y="4555"/>
                  </a:cubicBezTo>
                  <a:cubicBezTo>
                    <a:pt x="2683" y="4644"/>
                    <a:pt x="2639" y="4971"/>
                    <a:pt x="2620" y="5029"/>
                  </a:cubicBezTo>
                  <a:cubicBezTo>
                    <a:pt x="2601" y="5089"/>
                    <a:pt x="2556" y="5319"/>
                    <a:pt x="2578" y="5441"/>
                  </a:cubicBezTo>
                  <a:cubicBezTo>
                    <a:pt x="2600" y="5565"/>
                    <a:pt x="2658" y="5679"/>
                    <a:pt x="2729" y="5769"/>
                  </a:cubicBezTo>
                  <a:cubicBezTo>
                    <a:pt x="2798" y="5856"/>
                    <a:pt x="2939" y="6102"/>
                    <a:pt x="2961" y="6159"/>
                  </a:cubicBezTo>
                  <a:cubicBezTo>
                    <a:pt x="2983" y="6216"/>
                    <a:pt x="3120" y="6484"/>
                    <a:pt x="3179" y="6614"/>
                  </a:cubicBezTo>
                  <a:cubicBezTo>
                    <a:pt x="3238" y="6743"/>
                    <a:pt x="3265" y="6847"/>
                    <a:pt x="3262" y="6866"/>
                  </a:cubicBezTo>
                  <a:cubicBezTo>
                    <a:pt x="3259" y="6885"/>
                    <a:pt x="3248" y="6956"/>
                    <a:pt x="3259" y="7000"/>
                  </a:cubicBezTo>
                  <a:cubicBezTo>
                    <a:pt x="3270" y="7044"/>
                    <a:pt x="3310" y="7112"/>
                    <a:pt x="3342" y="7156"/>
                  </a:cubicBezTo>
                  <a:cubicBezTo>
                    <a:pt x="3376" y="7199"/>
                    <a:pt x="3386" y="7345"/>
                    <a:pt x="3395" y="7396"/>
                  </a:cubicBezTo>
                  <a:cubicBezTo>
                    <a:pt x="3402" y="7447"/>
                    <a:pt x="3386" y="7527"/>
                    <a:pt x="3405" y="7546"/>
                  </a:cubicBezTo>
                  <a:cubicBezTo>
                    <a:pt x="3424" y="7565"/>
                    <a:pt x="3424" y="7574"/>
                    <a:pt x="3424" y="7606"/>
                  </a:cubicBezTo>
                  <a:cubicBezTo>
                    <a:pt x="3424" y="7638"/>
                    <a:pt x="3424" y="7712"/>
                    <a:pt x="3395" y="7824"/>
                  </a:cubicBezTo>
                  <a:cubicBezTo>
                    <a:pt x="3364" y="7938"/>
                    <a:pt x="3236" y="8237"/>
                    <a:pt x="3216" y="8296"/>
                  </a:cubicBezTo>
                  <a:cubicBezTo>
                    <a:pt x="3198" y="8356"/>
                    <a:pt x="3163" y="8379"/>
                    <a:pt x="3160" y="8445"/>
                  </a:cubicBezTo>
                  <a:cubicBezTo>
                    <a:pt x="3157" y="8509"/>
                    <a:pt x="3160" y="8574"/>
                    <a:pt x="3338" y="8595"/>
                  </a:cubicBezTo>
                  <a:cubicBezTo>
                    <a:pt x="3368" y="8599"/>
                    <a:pt x="3403" y="8601"/>
                    <a:pt x="3440" y="8601"/>
                  </a:cubicBezTo>
                  <a:cubicBezTo>
                    <a:pt x="3620" y="8601"/>
                    <a:pt x="3853" y="8555"/>
                    <a:pt x="3877" y="8455"/>
                  </a:cubicBezTo>
                  <a:cubicBezTo>
                    <a:pt x="3906" y="8333"/>
                    <a:pt x="3950" y="8126"/>
                    <a:pt x="3972" y="8056"/>
                  </a:cubicBezTo>
                  <a:cubicBezTo>
                    <a:pt x="3992" y="7986"/>
                    <a:pt x="4042" y="7833"/>
                    <a:pt x="4039" y="7778"/>
                  </a:cubicBezTo>
                  <a:cubicBezTo>
                    <a:pt x="4034" y="7725"/>
                    <a:pt x="3985" y="7585"/>
                    <a:pt x="3967" y="7585"/>
                  </a:cubicBezTo>
                  <a:cubicBezTo>
                    <a:pt x="3951" y="7585"/>
                    <a:pt x="3960" y="7582"/>
                    <a:pt x="3960" y="7582"/>
                  </a:cubicBezTo>
                  <a:cubicBezTo>
                    <a:pt x="3960" y="7582"/>
                    <a:pt x="3879" y="7424"/>
                    <a:pt x="3874" y="7370"/>
                  </a:cubicBezTo>
                  <a:cubicBezTo>
                    <a:pt x="3868" y="7316"/>
                    <a:pt x="3809" y="6926"/>
                    <a:pt x="3809" y="6872"/>
                  </a:cubicBezTo>
                  <a:cubicBezTo>
                    <a:pt x="3809" y="6816"/>
                    <a:pt x="3830" y="6742"/>
                    <a:pt x="3804" y="6726"/>
                  </a:cubicBezTo>
                  <a:cubicBezTo>
                    <a:pt x="3777" y="6710"/>
                    <a:pt x="3774" y="6679"/>
                    <a:pt x="3774" y="6647"/>
                  </a:cubicBezTo>
                  <a:cubicBezTo>
                    <a:pt x="3774" y="6615"/>
                    <a:pt x="3758" y="6213"/>
                    <a:pt x="3621" y="5998"/>
                  </a:cubicBezTo>
                  <a:cubicBezTo>
                    <a:pt x="3482" y="5782"/>
                    <a:pt x="3312" y="5632"/>
                    <a:pt x="3302" y="5585"/>
                  </a:cubicBezTo>
                  <a:cubicBezTo>
                    <a:pt x="3291" y="5540"/>
                    <a:pt x="3267" y="5332"/>
                    <a:pt x="3319" y="5212"/>
                  </a:cubicBezTo>
                  <a:cubicBezTo>
                    <a:pt x="3369" y="5094"/>
                    <a:pt x="3472" y="4764"/>
                    <a:pt x="3497" y="4631"/>
                  </a:cubicBezTo>
                  <a:cubicBezTo>
                    <a:pt x="3520" y="4499"/>
                    <a:pt x="3577" y="4356"/>
                    <a:pt x="3577" y="4356"/>
                  </a:cubicBezTo>
                  <a:cubicBezTo>
                    <a:pt x="3577" y="4356"/>
                    <a:pt x="3648" y="4327"/>
                    <a:pt x="3648" y="4254"/>
                  </a:cubicBezTo>
                  <a:cubicBezTo>
                    <a:pt x="3648" y="4181"/>
                    <a:pt x="3618" y="4085"/>
                    <a:pt x="3644" y="4011"/>
                  </a:cubicBezTo>
                  <a:cubicBezTo>
                    <a:pt x="3672" y="3938"/>
                    <a:pt x="3771" y="3684"/>
                    <a:pt x="3742" y="3598"/>
                  </a:cubicBezTo>
                  <a:cubicBezTo>
                    <a:pt x="3712" y="3512"/>
                    <a:pt x="3734" y="3258"/>
                    <a:pt x="3659" y="3157"/>
                  </a:cubicBezTo>
                  <a:cubicBezTo>
                    <a:pt x="3583" y="3057"/>
                    <a:pt x="3497" y="3030"/>
                    <a:pt x="3466" y="2990"/>
                  </a:cubicBezTo>
                  <a:cubicBezTo>
                    <a:pt x="3437" y="2950"/>
                    <a:pt x="3402" y="2839"/>
                    <a:pt x="3361" y="2826"/>
                  </a:cubicBezTo>
                  <a:cubicBezTo>
                    <a:pt x="3321" y="2812"/>
                    <a:pt x="3257" y="2672"/>
                    <a:pt x="3222" y="2649"/>
                  </a:cubicBezTo>
                  <a:cubicBezTo>
                    <a:pt x="3187" y="2622"/>
                    <a:pt x="3181" y="2586"/>
                    <a:pt x="3172" y="2555"/>
                  </a:cubicBezTo>
                  <a:cubicBezTo>
                    <a:pt x="3165" y="2526"/>
                    <a:pt x="2793" y="1923"/>
                    <a:pt x="2741" y="1861"/>
                  </a:cubicBezTo>
                  <a:cubicBezTo>
                    <a:pt x="2691" y="1798"/>
                    <a:pt x="2544" y="1613"/>
                    <a:pt x="2525" y="1582"/>
                  </a:cubicBezTo>
                  <a:cubicBezTo>
                    <a:pt x="2506" y="1553"/>
                    <a:pt x="2473" y="1338"/>
                    <a:pt x="2343" y="1274"/>
                  </a:cubicBezTo>
                  <a:cubicBezTo>
                    <a:pt x="2214" y="1209"/>
                    <a:pt x="2120" y="1205"/>
                    <a:pt x="1994" y="1154"/>
                  </a:cubicBezTo>
                  <a:cubicBezTo>
                    <a:pt x="1909" y="1121"/>
                    <a:pt x="1753" y="1105"/>
                    <a:pt x="1740" y="1086"/>
                  </a:cubicBezTo>
                  <a:cubicBezTo>
                    <a:pt x="1726" y="1067"/>
                    <a:pt x="1561" y="995"/>
                    <a:pt x="1519" y="995"/>
                  </a:cubicBezTo>
                  <a:cubicBezTo>
                    <a:pt x="1475" y="995"/>
                    <a:pt x="1414" y="960"/>
                    <a:pt x="1398" y="941"/>
                  </a:cubicBezTo>
                  <a:cubicBezTo>
                    <a:pt x="1380" y="922"/>
                    <a:pt x="1417" y="886"/>
                    <a:pt x="1409" y="826"/>
                  </a:cubicBezTo>
                  <a:cubicBezTo>
                    <a:pt x="1405" y="767"/>
                    <a:pt x="1402" y="688"/>
                    <a:pt x="1399" y="649"/>
                  </a:cubicBezTo>
                  <a:cubicBezTo>
                    <a:pt x="1398" y="606"/>
                    <a:pt x="1398" y="282"/>
                    <a:pt x="1268" y="161"/>
                  </a:cubicBezTo>
                  <a:cubicBezTo>
                    <a:pt x="1165" y="64"/>
                    <a:pt x="1118" y="1"/>
                    <a:pt x="9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9"/>
            <p:cNvSpPr/>
            <p:nvPr/>
          </p:nvSpPr>
          <p:spPr>
            <a:xfrm>
              <a:off x="1069475" y="2332650"/>
              <a:ext cx="521400" cy="521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8" name="Google Shape;698;p59"/>
          <p:cNvSpPr txBox="1"/>
          <p:nvPr/>
        </p:nvSpPr>
        <p:spPr>
          <a:xfrm>
            <a:off x="1244300" y="1347275"/>
            <a:ext cx="5215200" cy="3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svmModel &lt;- function(dataset)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model &lt;- svm(select ~ .,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data = dataset[ , -1],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type = "C-classification",</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kernel = 'linear',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probability = TRUE)</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pred_east &lt;- predict(model, data2020_East_Aggr[ , -1])</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pred_west &lt;- predict(model, data2020_West_Aggr[ , -1])</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return (list(as.numeric(pred_east), as.numeric(pred_west)))</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p>
            <a:pPr indent="0" lvl="0" marL="0" rtl="0" algn="l">
              <a:spcBef>
                <a:spcPts val="0"/>
              </a:spcBef>
              <a:spcAft>
                <a:spcPts val="0"/>
              </a:spcAft>
              <a:buNone/>
            </a:pPr>
            <a:r>
              <a:t/>
            </a:r>
            <a:endParaRPr sz="1200">
              <a:solidFill>
                <a:schemeClr val="lt1"/>
              </a:solidFill>
              <a:latin typeface="Dosis"/>
              <a:ea typeface="Dosis"/>
              <a:cs typeface="Dosis"/>
              <a:sym typeface="Dosis"/>
            </a:endParaRPr>
          </a:p>
        </p:txBody>
      </p:sp>
      <p:sp>
        <p:nvSpPr>
          <p:cNvPr id="699" name="Google Shape;699;p59"/>
          <p:cNvSpPr txBox="1"/>
          <p:nvPr/>
        </p:nvSpPr>
        <p:spPr>
          <a:xfrm>
            <a:off x="4881750" y="958175"/>
            <a:ext cx="4250700" cy="389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Dosis"/>
              <a:buChar char="-"/>
            </a:pPr>
            <a:r>
              <a:rPr lang="en" sz="1600">
                <a:solidFill>
                  <a:schemeClr val="lt1"/>
                </a:solidFill>
                <a:latin typeface="Dosis"/>
                <a:ea typeface="Dosis"/>
                <a:cs typeface="Dosis"/>
                <a:sym typeface="Dosis"/>
              </a:rPr>
              <a:t>SVM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3"/>
          <p:cNvSpPr txBox="1"/>
          <p:nvPr>
            <p:ph idx="8"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333" name="Google Shape;333;p33"/>
          <p:cNvSpPr txBox="1"/>
          <p:nvPr>
            <p:ph idx="1" type="subTitle"/>
          </p:nvPr>
        </p:nvSpPr>
        <p:spPr>
          <a:xfrm>
            <a:off x="1780700" y="2184875"/>
            <a:ext cx="2876400" cy="38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Preparation</a:t>
            </a:r>
            <a:endParaRPr/>
          </a:p>
        </p:txBody>
      </p:sp>
      <p:sp>
        <p:nvSpPr>
          <p:cNvPr id="334" name="Google Shape;334;p33"/>
          <p:cNvSpPr/>
          <p:nvPr/>
        </p:nvSpPr>
        <p:spPr>
          <a:xfrm>
            <a:off x="713226" y="3153061"/>
            <a:ext cx="847635" cy="478187"/>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3"/>
          <p:cNvSpPr/>
          <p:nvPr/>
        </p:nvSpPr>
        <p:spPr>
          <a:xfrm>
            <a:off x="713225" y="4042824"/>
            <a:ext cx="847635" cy="478187"/>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3"/>
          <p:cNvSpPr/>
          <p:nvPr/>
        </p:nvSpPr>
        <p:spPr>
          <a:xfrm>
            <a:off x="713226" y="2258119"/>
            <a:ext cx="847635" cy="478187"/>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3"/>
          <p:cNvSpPr/>
          <p:nvPr/>
        </p:nvSpPr>
        <p:spPr>
          <a:xfrm>
            <a:off x="713226" y="1353350"/>
            <a:ext cx="847635" cy="478187"/>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3"/>
          <p:cNvSpPr txBox="1"/>
          <p:nvPr>
            <p:ph type="title"/>
          </p:nvPr>
        </p:nvSpPr>
        <p:spPr>
          <a:xfrm>
            <a:off x="798200" y="2269951"/>
            <a:ext cx="603000" cy="485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339" name="Google Shape;339;p33"/>
          <p:cNvSpPr txBox="1"/>
          <p:nvPr>
            <p:ph idx="2" type="title"/>
          </p:nvPr>
        </p:nvSpPr>
        <p:spPr>
          <a:xfrm>
            <a:off x="798200" y="3160000"/>
            <a:ext cx="603000" cy="485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340" name="Google Shape;340;p33"/>
          <p:cNvSpPr txBox="1"/>
          <p:nvPr>
            <p:ph idx="3" type="subTitle"/>
          </p:nvPr>
        </p:nvSpPr>
        <p:spPr>
          <a:xfrm>
            <a:off x="1780700" y="3077400"/>
            <a:ext cx="2876400" cy="38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Modeling</a:t>
            </a:r>
            <a:endParaRPr/>
          </a:p>
        </p:txBody>
      </p:sp>
      <p:sp>
        <p:nvSpPr>
          <p:cNvPr id="341" name="Google Shape;341;p33"/>
          <p:cNvSpPr txBox="1"/>
          <p:nvPr>
            <p:ph idx="4" type="title"/>
          </p:nvPr>
        </p:nvSpPr>
        <p:spPr>
          <a:xfrm>
            <a:off x="798200" y="4044875"/>
            <a:ext cx="603000" cy="485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342" name="Google Shape;342;p33"/>
          <p:cNvSpPr txBox="1"/>
          <p:nvPr>
            <p:ph idx="5" type="subTitle"/>
          </p:nvPr>
        </p:nvSpPr>
        <p:spPr>
          <a:xfrm>
            <a:off x="1780700" y="3969925"/>
            <a:ext cx="2876400" cy="38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Prediction</a:t>
            </a:r>
            <a:endParaRPr/>
          </a:p>
        </p:txBody>
      </p:sp>
      <p:sp>
        <p:nvSpPr>
          <p:cNvPr id="343" name="Google Shape;343;p33"/>
          <p:cNvSpPr txBox="1"/>
          <p:nvPr>
            <p:ph idx="6" type="title"/>
          </p:nvPr>
        </p:nvSpPr>
        <p:spPr>
          <a:xfrm>
            <a:off x="798200" y="1367487"/>
            <a:ext cx="603000" cy="485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344" name="Google Shape;344;p33"/>
          <p:cNvSpPr txBox="1"/>
          <p:nvPr>
            <p:ph idx="7" type="subTitle"/>
          </p:nvPr>
        </p:nvSpPr>
        <p:spPr>
          <a:xfrm>
            <a:off x="1780700" y="1292350"/>
            <a:ext cx="4884000" cy="38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and </a:t>
            </a:r>
            <a:r>
              <a:rPr lang="en"/>
              <a:t>Data Understanding</a:t>
            </a:r>
            <a:endParaRPr/>
          </a:p>
        </p:txBody>
      </p:sp>
      <p:sp>
        <p:nvSpPr>
          <p:cNvPr id="345" name="Google Shape;345;p33"/>
          <p:cNvSpPr txBox="1"/>
          <p:nvPr>
            <p:ph idx="9" type="subTitle"/>
          </p:nvPr>
        </p:nvSpPr>
        <p:spPr>
          <a:xfrm>
            <a:off x="1780700" y="2428575"/>
            <a:ext cx="2876400" cy="3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Massaging our friend.</a:t>
            </a:r>
            <a:endParaRPr/>
          </a:p>
        </p:txBody>
      </p:sp>
      <p:sp>
        <p:nvSpPr>
          <p:cNvPr id="346" name="Google Shape;346;p33"/>
          <p:cNvSpPr txBox="1"/>
          <p:nvPr>
            <p:ph idx="13" type="subTitle"/>
          </p:nvPr>
        </p:nvSpPr>
        <p:spPr>
          <a:xfrm>
            <a:off x="1780700" y="3321100"/>
            <a:ext cx="2876400" cy="3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Playing with our friend.</a:t>
            </a:r>
            <a:endParaRPr/>
          </a:p>
        </p:txBody>
      </p:sp>
      <p:sp>
        <p:nvSpPr>
          <p:cNvPr id="347" name="Google Shape;347;p33"/>
          <p:cNvSpPr txBox="1"/>
          <p:nvPr>
            <p:ph idx="14" type="subTitle"/>
          </p:nvPr>
        </p:nvSpPr>
        <p:spPr>
          <a:xfrm>
            <a:off x="1780700" y="4213625"/>
            <a:ext cx="2876400" cy="3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
            </a:r>
            <a:r>
              <a:rPr lang="en"/>
              <a:t> tells us the secret.</a:t>
            </a:r>
            <a:endParaRPr/>
          </a:p>
        </p:txBody>
      </p:sp>
      <p:sp>
        <p:nvSpPr>
          <p:cNvPr id="348" name="Google Shape;348;p33"/>
          <p:cNvSpPr txBox="1"/>
          <p:nvPr>
            <p:ph idx="15" type="subTitle"/>
          </p:nvPr>
        </p:nvSpPr>
        <p:spPr>
          <a:xfrm>
            <a:off x="1780700" y="1536050"/>
            <a:ext cx="2876400" cy="3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Making friends with our data.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grpSp>
        <p:nvGrpSpPr>
          <p:cNvPr id="704" name="Google Shape;704;p60"/>
          <p:cNvGrpSpPr/>
          <p:nvPr/>
        </p:nvGrpSpPr>
        <p:grpSpPr>
          <a:xfrm>
            <a:off x="1225060" y="1530438"/>
            <a:ext cx="2526888" cy="3608488"/>
            <a:chOff x="4007242" y="834775"/>
            <a:chExt cx="1096264" cy="1565369"/>
          </a:xfrm>
        </p:grpSpPr>
        <p:sp>
          <p:nvSpPr>
            <p:cNvPr id="705" name="Google Shape;705;p60"/>
            <p:cNvSpPr/>
            <p:nvPr/>
          </p:nvSpPr>
          <p:spPr>
            <a:xfrm>
              <a:off x="4040503" y="834775"/>
              <a:ext cx="1063003" cy="1565369"/>
            </a:xfrm>
            <a:custGeom>
              <a:rect b="b" l="l" r="r" t="t"/>
              <a:pathLst>
                <a:path extrusionOk="0" h="8650" w="5874">
                  <a:moveTo>
                    <a:pt x="2115" y="2027"/>
                  </a:moveTo>
                  <a:cubicBezTo>
                    <a:pt x="2115" y="2027"/>
                    <a:pt x="2115" y="2027"/>
                    <a:pt x="2115" y="2027"/>
                  </a:cubicBezTo>
                  <a:cubicBezTo>
                    <a:pt x="2115" y="2042"/>
                    <a:pt x="2037" y="2250"/>
                    <a:pt x="2024" y="2371"/>
                  </a:cubicBezTo>
                  <a:cubicBezTo>
                    <a:pt x="2009" y="2507"/>
                    <a:pt x="2057" y="2979"/>
                    <a:pt x="2108" y="3056"/>
                  </a:cubicBezTo>
                  <a:cubicBezTo>
                    <a:pt x="2161" y="3133"/>
                    <a:pt x="2196" y="3319"/>
                    <a:pt x="2161" y="3365"/>
                  </a:cubicBezTo>
                  <a:cubicBezTo>
                    <a:pt x="2123" y="3408"/>
                    <a:pt x="2075" y="3544"/>
                    <a:pt x="2075" y="3583"/>
                  </a:cubicBezTo>
                  <a:cubicBezTo>
                    <a:pt x="2075" y="3624"/>
                    <a:pt x="2067" y="3634"/>
                    <a:pt x="2067" y="3634"/>
                  </a:cubicBezTo>
                  <a:cubicBezTo>
                    <a:pt x="2067" y="3634"/>
                    <a:pt x="2040" y="3639"/>
                    <a:pt x="1990" y="3639"/>
                  </a:cubicBezTo>
                  <a:cubicBezTo>
                    <a:pt x="1965" y="3639"/>
                    <a:pt x="1935" y="3638"/>
                    <a:pt x="1900" y="3634"/>
                  </a:cubicBezTo>
                  <a:cubicBezTo>
                    <a:pt x="1794" y="3624"/>
                    <a:pt x="1584" y="3614"/>
                    <a:pt x="1547" y="3602"/>
                  </a:cubicBezTo>
                  <a:cubicBezTo>
                    <a:pt x="1511" y="3590"/>
                    <a:pt x="1445" y="3537"/>
                    <a:pt x="1378" y="3537"/>
                  </a:cubicBezTo>
                  <a:cubicBezTo>
                    <a:pt x="1314" y="3537"/>
                    <a:pt x="1244" y="3510"/>
                    <a:pt x="1223" y="3458"/>
                  </a:cubicBezTo>
                  <a:cubicBezTo>
                    <a:pt x="1199" y="3408"/>
                    <a:pt x="1017" y="3162"/>
                    <a:pt x="936" y="3159"/>
                  </a:cubicBezTo>
                  <a:cubicBezTo>
                    <a:pt x="936" y="3159"/>
                    <a:pt x="851" y="3082"/>
                    <a:pt x="914" y="2979"/>
                  </a:cubicBezTo>
                  <a:cubicBezTo>
                    <a:pt x="976" y="2877"/>
                    <a:pt x="1182" y="2785"/>
                    <a:pt x="1300" y="2716"/>
                  </a:cubicBezTo>
                  <a:cubicBezTo>
                    <a:pt x="1416" y="2647"/>
                    <a:pt x="1716" y="2463"/>
                    <a:pt x="1823" y="2339"/>
                  </a:cubicBezTo>
                  <a:cubicBezTo>
                    <a:pt x="1929" y="2214"/>
                    <a:pt x="2086" y="2075"/>
                    <a:pt x="2111" y="2030"/>
                  </a:cubicBezTo>
                  <a:cubicBezTo>
                    <a:pt x="2113" y="2028"/>
                    <a:pt x="2115" y="2027"/>
                    <a:pt x="2115" y="2027"/>
                  </a:cubicBezTo>
                  <a:close/>
                  <a:moveTo>
                    <a:pt x="3107" y="1"/>
                  </a:moveTo>
                  <a:cubicBezTo>
                    <a:pt x="2990" y="1"/>
                    <a:pt x="2892" y="95"/>
                    <a:pt x="2810" y="198"/>
                  </a:cubicBezTo>
                  <a:cubicBezTo>
                    <a:pt x="2720" y="310"/>
                    <a:pt x="2704" y="454"/>
                    <a:pt x="2701" y="495"/>
                  </a:cubicBezTo>
                  <a:cubicBezTo>
                    <a:pt x="2698" y="537"/>
                    <a:pt x="2701" y="536"/>
                    <a:pt x="2701" y="547"/>
                  </a:cubicBezTo>
                  <a:cubicBezTo>
                    <a:pt x="2701" y="554"/>
                    <a:pt x="2699" y="555"/>
                    <a:pt x="2694" y="555"/>
                  </a:cubicBezTo>
                  <a:cubicBezTo>
                    <a:pt x="2691" y="555"/>
                    <a:pt x="2688" y="555"/>
                    <a:pt x="2684" y="555"/>
                  </a:cubicBezTo>
                  <a:cubicBezTo>
                    <a:pt x="2681" y="555"/>
                    <a:pt x="2677" y="555"/>
                    <a:pt x="2672" y="556"/>
                  </a:cubicBezTo>
                  <a:cubicBezTo>
                    <a:pt x="2653" y="561"/>
                    <a:pt x="2643" y="709"/>
                    <a:pt x="2650" y="756"/>
                  </a:cubicBezTo>
                  <a:cubicBezTo>
                    <a:pt x="2657" y="804"/>
                    <a:pt x="2662" y="845"/>
                    <a:pt x="2662" y="880"/>
                  </a:cubicBezTo>
                  <a:cubicBezTo>
                    <a:pt x="2662" y="914"/>
                    <a:pt x="2714" y="932"/>
                    <a:pt x="2714" y="932"/>
                  </a:cubicBezTo>
                  <a:cubicBezTo>
                    <a:pt x="2714" y="932"/>
                    <a:pt x="2714" y="960"/>
                    <a:pt x="2713" y="973"/>
                  </a:cubicBezTo>
                  <a:cubicBezTo>
                    <a:pt x="2712" y="976"/>
                    <a:pt x="2710" y="977"/>
                    <a:pt x="2706" y="977"/>
                  </a:cubicBezTo>
                  <a:cubicBezTo>
                    <a:pt x="2692" y="977"/>
                    <a:pt x="2661" y="959"/>
                    <a:pt x="2636" y="948"/>
                  </a:cubicBezTo>
                  <a:cubicBezTo>
                    <a:pt x="2631" y="946"/>
                    <a:pt x="2623" y="945"/>
                    <a:pt x="2615" y="945"/>
                  </a:cubicBezTo>
                  <a:cubicBezTo>
                    <a:pt x="2569" y="945"/>
                    <a:pt x="2479" y="973"/>
                    <a:pt x="2437" y="989"/>
                  </a:cubicBezTo>
                  <a:cubicBezTo>
                    <a:pt x="2388" y="1008"/>
                    <a:pt x="2343" y="1069"/>
                    <a:pt x="2343" y="1069"/>
                  </a:cubicBezTo>
                  <a:cubicBezTo>
                    <a:pt x="2343" y="1069"/>
                    <a:pt x="2249" y="1126"/>
                    <a:pt x="2169" y="1204"/>
                  </a:cubicBezTo>
                  <a:cubicBezTo>
                    <a:pt x="2091" y="1284"/>
                    <a:pt x="1990" y="1459"/>
                    <a:pt x="1979" y="1488"/>
                  </a:cubicBezTo>
                  <a:cubicBezTo>
                    <a:pt x="1967" y="1519"/>
                    <a:pt x="1894" y="1611"/>
                    <a:pt x="1843" y="1650"/>
                  </a:cubicBezTo>
                  <a:cubicBezTo>
                    <a:pt x="1794" y="1689"/>
                    <a:pt x="1658" y="1860"/>
                    <a:pt x="1585" y="1933"/>
                  </a:cubicBezTo>
                  <a:cubicBezTo>
                    <a:pt x="1512" y="2006"/>
                    <a:pt x="1432" y="2068"/>
                    <a:pt x="1311" y="2137"/>
                  </a:cubicBezTo>
                  <a:cubicBezTo>
                    <a:pt x="1192" y="2205"/>
                    <a:pt x="1086" y="2377"/>
                    <a:pt x="1013" y="2464"/>
                  </a:cubicBezTo>
                  <a:cubicBezTo>
                    <a:pt x="937" y="2552"/>
                    <a:pt x="794" y="2730"/>
                    <a:pt x="735" y="2797"/>
                  </a:cubicBezTo>
                  <a:cubicBezTo>
                    <a:pt x="673" y="2864"/>
                    <a:pt x="526" y="2933"/>
                    <a:pt x="488" y="2944"/>
                  </a:cubicBezTo>
                  <a:cubicBezTo>
                    <a:pt x="449" y="2952"/>
                    <a:pt x="429" y="2954"/>
                    <a:pt x="383" y="2998"/>
                  </a:cubicBezTo>
                  <a:cubicBezTo>
                    <a:pt x="337" y="3040"/>
                    <a:pt x="207" y="3180"/>
                    <a:pt x="156" y="3270"/>
                  </a:cubicBezTo>
                  <a:cubicBezTo>
                    <a:pt x="126" y="3324"/>
                    <a:pt x="124" y="3387"/>
                    <a:pt x="129" y="3427"/>
                  </a:cubicBezTo>
                  <a:cubicBezTo>
                    <a:pt x="50" y="3529"/>
                    <a:pt x="0" y="3659"/>
                    <a:pt x="0" y="3802"/>
                  </a:cubicBezTo>
                  <a:cubicBezTo>
                    <a:pt x="0" y="4127"/>
                    <a:pt x="254" y="4390"/>
                    <a:pt x="567" y="4390"/>
                  </a:cubicBezTo>
                  <a:cubicBezTo>
                    <a:pt x="678" y="4390"/>
                    <a:pt x="780" y="4358"/>
                    <a:pt x="866" y="4301"/>
                  </a:cubicBezTo>
                  <a:cubicBezTo>
                    <a:pt x="867" y="4309"/>
                    <a:pt x="869" y="4312"/>
                    <a:pt x="869" y="4312"/>
                  </a:cubicBezTo>
                  <a:cubicBezTo>
                    <a:pt x="880" y="4312"/>
                    <a:pt x="976" y="4285"/>
                    <a:pt x="1035" y="4285"/>
                  </a:cubicBezTo>
                  <a:cubicBezTo>
                    <a:pt x="1091" y="4285"/>
                    <a:pt x="1153" y="4223"/>
                    <a:pt x="1177" y="4208"/>
                  </a:cubicBezTo>
                  <a:cubicBezTo>
                    <a:pt x="1201" y="4194"/>
                    <a:pt x="1287" y="4113"/>
                    <a:pt x="1355" y="4043"/>
                  </a:cubicBezTo>
                  <a:cubicBezTo>
                    <a:pt x="1424" y="3974"/>
                    <a:pt x="1546" y="3940"/>
                    <a:pt x="1594" y="3914"/>
                  </a:cubicBezTo>
                  <a:cubicBezTo>
                    <a:pt x="1628" y="3897"/>
                    <a:pt x="1684" y="3894"/>
                    <a:pt x="1734" y="3894"/>
                  </a:cubicBezTo>
                  <a:cubicBezTo>
                    <a:pt x="1758" y="3894"/>
                    <a:pt x="1780" y="3894"/>
                    <a:pt x="1798" y="3895"/>
                  </a:cubicBezTo>
                  <a:cubicBezTo>
                    <a:pt x="1853" y="3898"/>
                    <a:pt x="2008" y="3943"/>
                    <a:pt x="2008" y="3943"/>
                  </a:cubicBezTo>
                  <a:cubicBezTo>
                    <a:pt x="2008" y="3943"/>
                    <a:pt x="2024" y="3960"/>
                    <a:pt x="1989" y="4014"/>
                  </a:cubicBezTo>
                  <a:cubicBezTo>
                    <a:pt x="1954" y="4068"/>
                    <a:pt x="1932" y="4143"/>
                    <a:pt x="1935" y="4202"/>
                  </a:cubicBezTo>
                  <a:cubicBezTo>
                    <a:pt x="1938" y="4261"/>
                    <a:pt x="1884" y="4380"/>
                    <a:pt x="1881" y="4462"/>
                  </a:cubicBezTo>
                  <a:cubicBezTo>
                    <a:pt x="1878" y="4545"/>
                    <a:pt x="1780" y="4877"/>
                    <a:pt x="1748" y="4916"/>
                  </a:cubicBezTo>
                  <a:cubicBezTo>
                    <a:pt x="1715" y="4957"/>
                    <a:pt x="1861" y="4976"/>
                    <a:pt x="1861" y="4976"/>
                  </a:cubicBezTo>
                  <a:cubicBezTo>
                    <a:pt x="1861" y="4976"/>
                    <a:pt x="1834" y="5038"/>
                    <a:pt x="1808" y="5116"/>
                  </a:cubicBezTo>
                  <a:cubicBezTo>
                    <a:pt x="1780" y="5199"/>
                    <a:pt x="1728" y="5282"/>
                    <a:pt x="1686" y="5439"/>
                  </a:cubicBezTo>
                  <a:cubicBezTo>
                    <a:pt x="1652" y="5564"/>
                    <a:pt x="1600" y="5781"/>
                    <a:pt x="1426" y="5982"/>
                  </a:cubicBezTo>
                  <a:cubicBezTo>
                    <a:pt x="1252" y="6185"/>
                    <a:pt x="1131" y="6454"/>
                    <a:pt x="1077" y="6623"/>
                  </a:cubicBezTo>
                  <a:cubicBezTo>
                    <a:pt x="1023" y="6791"/>
                    <a:pt x="1014" y="7053"/>
                    <a:pt x="987" y="7178"/>
                  </a:cubicBezTo>
                  <a:cubicBezTo>
                    <a:pt x="960" y="7304"/>
                    <a:pt x="899" y="7471"/>
                    <a:pt x="899" y="7471"/>
                  </a:cubicBezTo>
                  <a:cubicBezTo>
                    <a:pt x="899" y="7471"/>
                    <a:pt x="899" y="7471"/>
                    <a:pt x="898" y="7471"/>
                  </a:cubicBezTo>
                  <a:cubicBezTo>
                    <a:pt x="894" y="7471"/>
                    <a:pt x="884" y="7470"/>
                    <a:pt x="855" y="7457"/>
                  </a:cubicBezTo>
                  <a:cubicBezTo>
                    <a:pt x="842" y="7450"/>
                    <a:pt x="835" y="7448"/>
                    <a:pt x="829" y="7448"/>
                  </a:cubicBezTo>
                  <a:cubicBezTo>
                    <a:pt x="819" y="7448"/>
                    <a:pt x="815" y="7456"/>
                    <a:pt x="791" y="7464"/>
                  </a:cubicBezTo>
                  <a:cubicBezTo>
                    <a:pt x="756" y="7477"/>
                    <a:pt x="736" y="7650"/>
                    <a:pt x="714" y="7690"/>
                  </a:cubicBezTo>
                  <a:cubicBezTo>
                    <a:pt x="691" y="7730"/>
                    <a:pt x="666" y="7773"/>
                    <a:pt x="647" y="7810"/>
                  </a:cubicBezTo>
                  <a:cubicBezTo>
                    <a:pt x="628" y="7848"/>
                    <a:pt x="605" y="7968"/>
                    <a:pt x="583" y="8013"/>
                  </a:cubicBezTo>
                  <a:cubicBezTo>
                    <a:pt x="560" y="8060"/>
                    <a:pt x="577" y="8195"/>
                    <a:pt x="595" y="8240"/>
                  </a:cubicBezTo>
                  <a:cubicBezTo>
                    <a:pt x="612" y="8287"/>
                    <a:pt x="577" y="8277"/>
                    <a:pt x="571" y="8314"/>
                  </a:cubicBezTo>
                  <a:cubicBezTo>
                    <a:pt x="566" y="8351"/>
                    <a:pt x="665" y="8447"/>
                    <a:pt x="765" y="8523"/>
                  </a:cubicBezTo>
                  <a:cubicBezTo>
                    <a:pt x="851" y="8587"/>
                    <a:pt x="956" y="8611"/>
                    <a:pt x="1077" y="8611"/>
                  </a:cubicBezTo>
                  <a:cubicBezTo>
                    <a:pt x="1098" y="8611"/>
                    <a:pt x="1119" y="8610"/>
                    <a:pt x="1141" y="8609"/>
                  </a:cubicBezTo>
                  <a:cubicBezTo>
                    <a:pt x="1291" y="8601"/>
                    <a:pt x="1269" y="8478"/>
                    <a:pt x="1275" y="8466"/>
                  </a:cubicBezTo>
                  <a:cubicBezTo>
                    <a:pt x="1279" y="8454"/>
                    <a:pt x="1244" y="8345"/>
                    <a:pt x="1247" y="8310"/>
                  </a:cubicBezTo>
                  <a:cubicBezTo>
                    <a:pt x="1250" y="8275"/>
                    <a:pt x="1196" y="8204"/>
                    <a:pt x="1196" y="8188"/>
                  </a:cubicBezTo>
                  <a:cubicBezTo>
                    <a:pt x="1196" y="8172"/>
                    <a:pt x="1201" y="8111"/>
                    <a:pt x="1189" y="8106"/>
                  </a:cubicBezTo>
                  <a:cubicBezTo>
                    <a:pt x="1177" y="8100"/>
                    <a:pt x="1174" y="8054"/>
                    <a:pt x="1182" y="8028"/>
                  </a:cubicBezTo>
                  <a:cubicBezTo>
                    <a:pt x="1188" y="8003"/>
                    <a:pt x="1182" y="7968"/>
                    <a:pt x="1177" y="7962"/>
                  </a:cubicBezTo>
                  <a:cubicBezTo>
                    <a:pt x="1174" y="7958"/>
                    <a:pt x="1174" y="7902"/>
                    <a:pt x="1183" y="7888"/>
                  </a:cubicBezTo>
                  <a:cubicBezTo>
                    <a:pt x="1195" y="7870"/>
                    <a:pt x="1196" y="7845"/>
                    <a:pt x="1195" y="7831"/>
                  </a:cubicBezTo>
                  <a:cubicBezTo>
                    <a:pt x="1193" y="7816"/>
                    <a:pt x="1193" y="7776"/>
                    <a:pt x="1215" y="7768"/>
                  </a:cubicBezTo>
                  <a:cubicBezTo>
                    <a:pt x="1239" y="7759"/>
                    <a:pt x="1253" y="7711"/>
                    <a:pt x="1253" y="7698"/>
                  </a:cubicBezTo>
                  <a:cubicBezTo>
                    <a:pt x="1253" y="7685"/>
                    <a:pt x="1268" y="7548"/>
                    <a:pt x="1260" y="7529"/>
                  </a:cubicBezTo>
                  <a:cubicBezTo>
                    <a:pt x="1253" y="7510"/>
                    <a:pt x="1240" y="7506"/>
                    <a:pt x="1259" y="7467"/>
                  </a:cubicBezTo>
                  <a:cubicBezTo>
                    <a:pt x="1278" y="7426"/>
                    <a:pt x="1447" y="7165"/>
                    <a:pt x="1488" y="7113"/>
                  </a:cubicBezTo>
                  <a:cubicBezTo>
                    <a:pt x="1527" y="7060"/>
                    <a:pt x="1627" y="6849"/>
                    <a:pt x="1696" y="6744"/>
                  </a:cubicBezTo>
                  <a:cubicBezTo>
                    <a:pt x="1763" y="6639"/>
                    <a:pt x="1833" y="6380"/>
                    <a:pt x="1855" y="6358"/>
                  </a:cubicBezTo>
                  <a:cubicBezTo>
                    <a:pt x="1874" y="6338"/>
                    <a:pt x="1945" y="6167"/>
                    <a:pt x="1981" y="6099"/>
                  </a:cubicBezTo>
                  <a:cubicBezTo>
                    <a:pt x="2018" y="6030"/>
                    <a:pt x="2161" y="5844"/>
                    <a:pt x="2193" y="5783"/>
                  </a:cubicBezTo>
                  <a:cubicBezTo>
                    <a:pt x="2225" y="5720"/>
                    <a:pt x="2426" y="5491"/>
                    <a:pt x="2469" y="5419"/>
                  </a:cubicBezTo>
                  <a:cubicBezTo>
                    <a:pt x="2515" y="5346"/>
                    <a:pt x="2656" y="5091"/>
                    <a:pt x="2656" y="5091"/>
                  </a:cubicBezTo>
                  <a:cubicBezTo>
                    <a:pt x="2656" y="5091"/>
                    <a:pt x="2688" y="5084"/>
                    <a:pt x="2705" y="5079"/>
                  </a:cubicBezTo>
                  <a:cubicBezTo>
                    <a:pt x="2723" y="5075"/>
                    <a:pt x="2749" y="5017"/>
                    <a:pt x="2765" y="4966"/>
                  </a:cubicBezTo>
                  <a:cubicBezTo>
                    <a:pt x="2781" y="4915"/>
                    <a:pt x="2915" y="4767"/>
                    <a:pt x="2943" y="4734"/>
                  </a:cubicBezTo>
                  <a:cubicBezTo>
                    <a:pt x="2972" y="4700"/>
                    <a:pt x="3116" y="4510"/>
                    <a:pt x="3116" y="4510"/>
                  </a:cubicBezTo>
                  <a:cubicBezTo>
                    <a:pt x="3116" y="4510"/>
                    <a:pt x="3145" y="4527"/>
                    <a:pt x="3145" y="4558"/>
                  </a:cubicBezTo>
                  <a:cubicBezTo>
                    <a:pt x="3145" y="4587"/>
                    <a:pt x="3205" y="4722"/>
                    <a:pt x="3230" y="4766"/>
                  </a:cubicBezTo>
                  <a:cubicBezTo>
                    <a:pt x="3253" y="4808"/>
                    <a:pt x="3304" y="4987"/>
                    <a:pt x="3304" y="5052"/>
                  </a:cubicBezTo>
                  <a:cubicBezTo>
                    <a:pt x="3304" y="5114"/>
                    <a:pt x="3325" y="5245"/>
                    <a:pt x="3327" y="5295"/>
                  </a:cubicBezTo>
                  <a:cubicBezTo>
                    <a:pt x="3330" y="5346"/>
                    <a:pt x="3585" y="5395"/>
                    <a:pt x="3658" y="5436"/>
                  </a:cubicBezTo>
                  <a:cubicBezTo>
                    <a:pt x="3731" y="5475"/>
                    <a:pt x="3926" y="5491"/>
                    <a:pt x="3926" y="5491"/>
                  </a:cubicBezTo>
                  <a:cubicBezTo>
                    <a:pt x="3926" y="5491"/>
                    <a:pt x="3939" y="5512"/>
                    <a:pt x="3951" y="5564"/>
                  </a:cubicBezTo>
                  <a:cubicBezTo>
                    <a:pt x="3964" y="5617"/>
                    <a:pt x="4008" y="5755"/>
                    <a:pt x="4072" y="5885"/>
                  </a:cubicBezTo>
                  <a:cubicBezTo>
                    <a:pt x="4136" y="6013"/>
                    <a:pt x="4257" y="6201"/>
                    <a:pt x="4311" y="6277"/>
                  </a:cubicBezTo>
                  <a:cubicBezTo>
                    <a:pt x="4368" y="6352"/>
                    <a:pt x="4504" y="6475"/>
                    <a:pt x="4522" y="6495"/>
                  </a:cubicBezTo>
                  <a:cubicBezTo>
                    <a:pt x="4539" y="6514"/>
                    <a:pt x="4569" y="6568"/>
                    <a:pt x="4612" y="6647"/>
                  </a:cubicBezTo>
                  <a:cubicBezTo>
                    <a:pt x="4655" y="6727"/>
                    <a:pt x="4711" y="6804"/>
                    <a:pt x="4762" y="6869"/>
                  </a:cubicBezTo>
                  <a:cubicBezTo>
                    <a:pt x="4813" y="6935"/>
                    <a:pt x="5039" y="7170"/>
                    <a:pt x="5076" y="7213"/>
                  </a:cubicBezTo>
                  <a:cubicBezTo>
                    <a:pt x="5112" y="7258"/>
                    <a:pt x="5191" y="7382"/>
                    <a:pt x="5191" y="7382"/>
                  </a:cubicBezTo>
                  <a:cubicBezTo>
                    <a:pt x="5191" y="7382"/>
                    <a:pt x="5177" y="7385"/>
                    <a:pt x="5172" y="7416"/>
                  </a:cubicBezTo>
                  <a:cubicBezTo>
                    <a:pt x="5167" y="7446"/>
                    <a:pt x="5196" y="7528"/>
                    <a:pt x="5186" y="7561"/>
                  </a:cubicBezTo>
                  <a:cubicBezTo>
                    <a:pt x="5185" y="7567"/>
                    <a:pt x="5183" y="7573"/>
                    <a:pt x="5182" y="7577"/>
                  </a:cubicBezTo>
                  <a:lnTo>
                    <a:pt x="5177" y="7577"/>
                  </a:lnTo>
                  <a:cubicBezTo>
                    <a:pt x="5177" y="7577"/>
                    <a:pt x="5154" y="7637"/>
                    <a:pt x="5166" y="7700"/>
                  </a:cubicBezTo>
                  <a:cubicBezTo>
                    <a:pt x="5177" y="7762"/>
                    <a:pt x="5186" y="7850"/>
                    <a:pt x="5212" y="7864"/>
                  </a:cubicBezTo>
                  <a:cubicBezTo>
                    <a:pt x="5240" y="7882"/>
                    <a:pt x="5240" y="7912"/>
                    <a:pt x="5240" y="7928"/>
                  </a:cubicBezTo>
                  <a:cubicBezTo>
                    <a:pt x="5240" y="7944"/>
                    <a:pt x="5253" y="8013"/>
                    <a:pt x="5246" y="8046"/>
                  </a:cubicBezTo>
                  <a:cubicBezTo>
                    <a:pt x="5240" y="8079"/>
                    <a:pt x="5249" y="8118"/>
                    <a:pt x="5249" y="8150"/>
                  </a:cubicBezTo>
                  <a:cubicBezTo>
                    <a:pt x="5249" y="8180"/>
                    <a:pt x="5228" y="8217"/>
                    <a:pt x="5226" y="8259"/>
                  </a:cubicBezTo>
                  <a:cubicBezTo>
                    <a:pt x="5221" y="8303"/>
                    <a:pt x="5131" y="8483"/>
                    <a:pt x="5141" y="8539"/>
                  </a:cubicBezTo>
                  <a:cubicBezTo>
                    <a:pt x="5154" y="8594"/>
                    <a:pt x="5237" y="8650"/>
                    <a:pt x="5539" y="8650"/>
                  </a:cubicBezTo>
                  <a:cubicBezTo>
                    <a:pt x="5632" y="8650"/>
                    <a:pt x="5874" y="8481"/>
                    <a:pt x="5859" y="8414"/>
                  </a:cubicBezTo>
                  <a:cubicBezTo>
                    <a:pt x="5843" y="8348"/>
                    <a:pt x="5839" y="8261"/>
                    <a:pt x="5848" y="8229"/>
                  </a:cubicBezTo>
                  <a:cubicBezTo>
                    <a:pt x="5855" y="8197"/>
                    <a:pt x="5874" y="8115"/>
                    <a:pt x="5839" y="8039"/>
                  </a:cubicBezTo>
                  <a:cubicBezTo>
                    <a:pt x="5804" y="7965"/>
                    <a:pt x="5709" y="7796"/>
                    <a:pt x="5700" y="7722"/>
                  </a:cubicBezTo>
                  <a:cubicBezTo>
                    <a:pt x="5693" y="7649"/>
                    <a:pt x="5672" y="7531"/>
                    <a:pt x="5597" y="7531"/>
                  </a:cubicBezTo>
                  <a:cubicBezTo>
                    <a:pt x="5594" y="7531"/>
                    <a:pt x="5590" y="7532"/>
                    <a:pt x="5587" y="7532"/>
                  </a:cubicBezTo>
                  <a:lnTo>
                    <a:pt x="5581" y="7532"/>
                  </a:lnTo>
                  <a:lnTo>
                    <a:pt x="5530" y="7334"/>
                  </a:lnTo>
                  <a:cubicBezTo>
                    <a:pt x="5530" y="7334"/>
                    <a:pt x="5526" y="7254"/>
                    <a:pt x="5494" y="7155"/>
                  </a:cubicBezTo>
                  <a:cubicBezTo>
                    <a:pt x="5462" y="7054"/>
                    <a:pt x="5351" y="6746"/>
                    <a:pt x="5287" y="6542"/>
                  </a:cubicBezTo>
                  <a:cubicBezTo>
                    <a:pt x="5223" y="6336"/>
                    <a:pt x="5042" y="6230"/>
                    <a:pt x="4990" y="6164"/>
                  </a:cubicBezTo>
                  <a:cubicBezTo>
                    <a:pt x="4937" y="6099"/>
                    <a:pt x="4758" y="5975"/>
                    <a:pt x="4719" y="5911"/>
                  </a:cubicBezTo>
                  <a:cubicBezTo>
                    <a:pt x="4678" y="5848"/>
                    <a:pt x="4692" y="5602"/>
                    <a:pt x="4668" y="5459"/>
                  </a:cubicBezTo>
                  <a:cubicBezTo>
                    <a:pt x="4644" y="5317"/>
                    <a:pt x="4638" y="5274"/>
                    <a:pt x="4638" y="5274"/>
                  </a:cubicBezTo>
                  <a:cubicBezTo>
                    <a:pt x="4638" y="5274"/>
                    <a:pt x="4719" y="5267"/>
                    <a:pt x="4727" y="5267"/>
                  </a:cubicBezTo>
                  <a:cubicBezTo>
                    <a:pt x="4738" y="5267"/>
                    <a:pt x="4749" y="5244"/>
                    <a:pt x="4746" y="5222"/>
                  </a:cubicBezTo>
                  <a:cubicBezTo>
                    <a:pt x="4743" y="5202"/>
                    <a:pt x="4708" y="5108"/>
                    <a:pt x="4708" y="5078"/>
                  </a:cubicBezTo>
                  <a:cubicBezTo>
                    <a:pt x="4708" y="5049"/>
                    <a:pt x="4673" y="4853"/>
                    <a:pt x="4660" y="4827"/>
                  </a:cubicBezTo>
                  <a:cubicBezTo>
                    <a:pt x="4647" y="4802"/>
                    <a:pt x="4620" y="4722"/>
                    <a:pt x="4622" y="4682"/>
                  </a:cubicBezTo>
                  <a:cubicBezTo>
                    <a:pt x="4625" y="4639"/>
                    <a:pt x="4614" y="4510"/>
                    <a:pt x="4595" y="4467"/>
                  </a:cubicBezTo>
                  <a:cubicBezTo>
                    <a:pt x="4577" y="4424"/>
                    <a:pt x="4561" y="4246"/>
                    <a:pt x="4561" y="4198"/>
                  </a:cubicBezTo>
                  <a:cubicBezTo>
                    <a:pt x="4561" y="4151"/>
                    <a:pt x="4529" y="4042"/>
                    <a:pt x="4513" y="4019"/>
                  </a:cubicBezTo>
                  <a:cubicBezTo>
                    <a:pt x="4496" y="3995"/>
                    <a:pt x="4449" y="3944"/>
                    <a:pt x="4475" y="3911"/>
                  </a:cubicBezTo>
                  <a:cubicBezTo>
                    <a:pt x="4500" y="3877"/>
                    <a:pt x="4478" y="3838"/>
                    <a:pt x="4465" y="3821"/>
                  </a:cubicBezTo>
                  <a:cubicBezTo>
                    <a:pt x="4452" y="3803"/>
                    <a:pt x="4496" y="3733"/>
                    <a:pt x="4519" y="3698"/>
                  </a:cubicBezTo>
                  <a:cubicBezTo>
                    <a:pt x="4542" y="3663"/>
                    <a:pt x="4478" y="3585"/>
                    <a:pt x="4477" y="3555"/>
                  </a:cubicBezTo>
                  <a:cubicBezTo>
                    <a:pt x="4472" y="3526"/>
                    <a:pt x="4401" y="3484"/>
                    <a:pt x="4404" y="3437"/>
                  </a:cubicBezTo>
                  <a:cubicBezTo>
                    <a:pt x="4404" y="3391"/>
                    <a:pt x="4349" y="3245"/>
                    <a:pt x="4324" y="3218"/>
                  </a:cubicBezTo>
                  <a:cubicBezTo>
                    <a:pt x="4299" y="3188"/>
                    <a:pt x="4232" y="3065"/>
                    <a:pt x="4228" y="3038"/>
                  </a:cubicBezTo>
                  <a:cubicBezTo>
                    <a:pt x="4222" y="3011"/>
                    <a:pt x="4193" y="2936"/>
                    <a:pt x="4174" y="2923"/>
                  </a:cubicBezTo>
                  <a:cubicBezTo>
                    <a:pt x="4156" y="2910"/>
                    <a:pt x="4146" y="2852"/>
                    <a:pt x="4146" y="2795"/>
                  </a:cubicBezTo>
                  <a:cubicBezTo>
                    <a:pt x="4146" y="2738"/>
                    <a:pt x="4065" y="2680"/>
                    <a:pt x="4056" y="2651"/>
                  </a:cubicBezTo>
                  <a:cubicBezTo>
                    <a:pt x="4046" y="2620"/>
                    <a:pt x="3996" y="2572"/>
                    <a:pt x="3987" y="2562"/>
                  </a:cubicBezTo>
                  <a:cubicBezTo>
                    <a:pt x="3979" y="2550"/>
                    <a:pt x="3993" y="2416"/>
                    <a:pt x="4012" y="2376"/>
                  </a:cubicBezTo>
                  <a:cubicBezTo>
                    <a:pt x="4031" y="2335"/>
                    <a:pt x="4006" y="2227"/>
                    <a:pt x="4021" y="2183"/>
                  </a:cubicBezTo>
                  <a:cubicBezTo>
                    <a:pt x="4035" y="2141"/>
                    <a:pt x="4027" y="2020"/>
                    <a:pt x="3990" y="1915"/>
                  </a:cubicBezTo>
                  <a:cubicBezTo>
                    <a:pt x="3954" y="1810"/>
                    <a:pt x="3866" y="1739"/>
                    <a:pt x="3837" y="1701"/>
                  </a:cubicBezTo>
                  <a:cubicBezTo>
                    <a:pt x="3807" y="1662"/>
                    <a:pt x="3703" y="1542"/>
                    <a:pt x="3696" y="1542"/>
                  </a:cubicBezTo>
                  <a:cubicBezTo>
                    <a:pt x="3690" y="1542"/>
                    <a:pt x="3649" y="1510"/>
                    <a:pt x="3638" y="1484"/>
                  </a:cubicBezTo>
                  <a:cubicBezTo>
                    <a:pt x="3628" y="1456"/>
                    <a:pt x="3584" y="1400"/>
                    <a:pt x="3584" y="1400"/>
                  </a:cubicBezTo>
                  <a:cubicBezTo>
                    <a:pt x="3584" y="1400"/>
                    <a:pt x="3412" y="1241"/>
                    <a:pt x="3392" y="1197"/>
                  </a:cubicBezTo>
                  <a:cubicBezTo>
                    <a:pt x="3371" y="1155"/>
                    <a:pt x="3406" y="1085"/>
                    <a:pt x="3437" y="1067"/>
                  </a:cubicBezTo>
                  <a:cubicBezTo>
                    <a:pt x="3466" y="1050"/>
                    <a:pt x="3521" y="907"/>
                    <a:pt x="3536" y="868"/>
                  </a:cubicBezTo>
                  <a:cubicBezTo>
                    <a:pt x="3600" y="699"/>
                    <a:pt x="3609" y="651"/>
                    <a:pt x="3609" y="609"/>
                  </a:cubicBezTo>
                  <a:cubicBezTo>
                    <a:pt x="3609" y="588"/>
                    <a:pt x="3623" y="531"/>
                    <a:pt x="3636" y="437"/>
                  </a:cubicBezTo>
                  <a:cubicBezTo>
                    <a:pt x="3649" y="343"/>
                    <a:pt x="3577" y="225"/>
                    <a:pt x="3527" y="137"/>
                  </a:cubicBezTo>
                  <a:cubicBezTo>
                    <a:pt x="3476" y="48"/>
                    <a:pt x="3281" y="26"/>
                    <a:pt x="3145" y="4"/>
                  </a:cubicBezTo>
                  <a:cubicBezTo>
                    <a:pt x="3132" y="2"/>
                    <a:pt x="3120" y="1"/>
                    <a:pt x="31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60"/>
            <p:cNvSpPr/>
            <p:nvPr/>
          </p:nvSpPr>
          <p:spPr>
            <a:xfrm>
              <a:off x="4007242" y="1411751"/>
              <a:ext cx="246900" cy="246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7" name="Google Shape;707;p60"/>
          <p:cNvSpPr txBox="1"/>
          <p:nvPr>
            <p:ph idx="2" type="subTitle"/>
          </p:nvPr>
        </p:nvSpPr>
        <p:spPr>
          <a:xfrm>
            <a:off x="4562550" y="2486600"/>
            <a:ext cx="3565800" cy="1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prediction all models have been evaluated and all of them have excellent accuracy which is around 95% or above.</a:t>
            </a:r>
            <a:endParaRPr/>
          </a:p>
        </p:txBody>
      </p:sp>
      <p:sp>
        <p:nvSpPr>
          <p:cNvPr id="708" name="Google Shape;708;p60"/>
          <p:cNvSpPr txBox="1"/>
          <p:nvPr>
            <p:ph idx="4294967295" type="title"/>
          </p:nvPr>
        </p:nvSpPr>
        <p:spPr>
          <a:xfrm>
            <a:off x="4562550" y="1558300"/>
            <a:ext cx="4252800" cy="83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Excellent models!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61"/>
          <p:cNvSpPr/>
          <p:nvPr/>
        </p:nvSpPr>
        <p:spPr>
          <a:xfrm>
            <a:off x="1602425" y="2269200"/>
            <a:ext cx="1703548" cy="997717"/>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1"/>
          <p:cNvSpPr txBox="1"/>
          <p:nvPr>
            <p:ph type="ctrTitle"/>
          </p:nvPr>
        </p:nvSpPr>
        <p:spPr>
          <a:xfrm>
            <a:off x="3612076" y="1632000"/>
            <a:ext cx="4414200" cy="167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
            </a:r>
            <a:r>
              <a:rPr lang="en"/>
              <a:t>rediction</a:t>
            </a:r>
            <a:endParaRPr/>
          </a:p>
        </p:txBody>
      </p:sp>
      <p:sp>
        <p:nvSpPr>
          <p:cNvPr id="715" name="Google Shape;715;p61"/>
          <p:cNvSpPr txBox="1"/>
          <p:nvPr>
            <p:ph idx="2" type="title"/>
          </p:nvPr>
        </p:nvSpPr>
        <p:spPr>
          <a:xfrm>
            <a:off x="1522737" y="2091225"/>
            <a:ext cx="1850700" cy="134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62"/>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Who are the highest scored???</a:t>
            </a:r>
            <a:endParaRPr/>
          </a:p>
        </p:txBody>
      </p:sp>
      <p:graphicFrame>
        <p:nvGraphicFramePr>
          <p:cNvPr id="721" name="Google Shape;721;p62"/>
          <p:cNvGraphicFramePr/>
          <p:nvPr/>
        </p:nvGraphicFramePr>
        <p:xfrm>
          <a:off x="713238" y="1217575"/>
          <a:ext cx="3000000" cy="3000000"/>
        </p:xfrm>
        <a:graphic>
          <a:graphicData uri="http://schemas.openxmlformats.org/drawingml/2006/table">
            <a:tbl>
              <a:tblPr>
                <a:noFill/>
                <a:tableStyleId>{856ABD89-9E37-4B56-974D-8AD02171BFC9}</a:tableStyleId>
              </a:tblPr>
              <a:tblGrid>
                <a:gridCol w="830600"/>
                <a:gridCol w="904550"/>
                <a:gridCol w="382850"/>
                <a:gridCol w="1010325"/>
                <a:gridCol w="382850"/>
                <a:gridCol w="870100"/>
                <a:gridCol w="382850"/>
                <a:gridCol w="710275"/>
                <a:gridCol w="382850"/>
                <a:gridCol w="729550"/>
                <a:gridCol w="382850"/>
                <a:gridCol w="841400"/>
              </a:tblGrid>
              <a:tr h="327675">
                <a:tc>
                  <a:txBody>
                    <a:bodyPr/>
                    <a:lstStyle/>
                    <a:p>
                      <a:pPr indent="0" lvl="0" marL="0" rtl="0" algn="ctr">
                        <a:spcBef>
                          <a:spcPts val="0"/>
                        </a:spcBef>
                        <a:spcAft>
                          <a:spcPts val="0"/>
                        </a:spcAft>
                        <a:buNone/>
                      </a:pPr>
                      <a:r>
                        <a:rPr lang="en" sz="1200">
                          <a:solidFill>
                            <a:schemeClr val="dk2"/>
                          </a:solidFill>
                          <a:latin typeface="Dosis ExtraLight"/>
                          <a:ea typeface="Dosis ExtraLight"/>
                          <a:cs typeface="Dosis ExtraLight"/>
                          <a:sym typeface="Dosis ExtraLight"/>
                        </a:rPr>
                        <a:t>Player</a:t>
                      </a:r>
                      <a:endParaRPr sz="1200">
                        <a:solidFill>
                          <a:schemeClr val="dk2"/>
                        </a:solidFill>
                        <a:latin typeface="Dosis ExtraLight"/>
                        <a:ea typeface="Dosis ExtraLight"/>
                        <a:cs typeface="Dosis ExtraLight"/>
                        <a:sym typeface="Dosis ExtraLight"/>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chemeClr val="dk2"/>
                          </a:solidFill>
                          <a:latin typeface="Dosis ExtraLight"/>
                          <a:ea typeface="Dosis ExtraLight"/>
                          <a:cs typeface="Dosis ExtraLight"/>
                          <a:sym typeface="Dosis ExtraLight"/>
                        </a:rPr>
                        <a:t>glm2015e</a:t>
                      </a:r>
                      <a:endParaRPr sz="1200">
                        <a:solidFill>
                          <a:schemeClr val="dk2"/>
                        </a:solidFill>
                        <a:latin typeface="Dosis ExtraLight"/>
                        <a:ea typeface="Dosis ExtraLight"/>
                        <a:cs typeface="Dosis ExtraLight"/>
                        <a:sym typeface="Dosis ExtraLight"/>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chemeClr val="dk2"/>
                          </a:solidFill>
                          <a:latin typeface="Dosis ExtraLight"/>
                          <a:ea typeface="Dosis ExtraLight"/>
                          <a:cs typeface="Dosis ExtraLight"/>
                          <a:sym typeface="Dosis ExtraLight"/>
                        </a:rPr>
                        <a:t>...</a:t>
                      </a:r>
                      <a:endParaRPr sz="1200">
                        <a:solidFill>
                          <a:schemeClr val="dk2"/>
                        </a:solidFill>
                        <a:latin typeface="Dosis ExtraLight"/>
                        <a:ea typeface="Dosis ExtraLight"/>
                        <a:cs typeface="Dosis ExtraLight"/>
                        <a:sym typeface="Dosis ExtraLight"/>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chemeClr val="dk2"/>
                          </a:solidFill>
                          <a:latin typeface="Dosis ExtraLight"/>
                          <a:ea typeface="Dosis ExtraLight"/>
                          <a:cs typeface="Dosis ExtraLight"/>
                          <a:sym typeface="Dosis ExtraLight"/>
                        </a:rPr>
                        <a:t>ridge2015e</a:t>
                      </a:r>
                      <a:endParaRPr sz="1200">
                        <a:solidFill>
                          <a:schemeClr val="dk2"/>
                        </a:solidFill>
                        <a:latin typeface="Dosis ExtraLight"/>
                        <a:ea typeface="Dosis ExtraLight"/>
                        <a:cs typeface="Dosis ExtraLight"/>
                        <a:sym typeface="Dosis ExtraLight"/>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chemeClr val="dk2"/>
                          </a:solidFill>
                          <a:latin typeface="Dosis ExtraLight"/>
                          <a:ea typeface="Dosis ExtraLight"/>
                          <a:cs typeface="Dosis ExtraLight"/>
                          <a:sym typeface="Dosis ExtraLight"/>
                        </a:rPr>
                        <a:t>...</a:t>
                      </a:r>
                      <a:endParaRPr sz="1200">
                        <a:solidFill>
                          <a:schemeClr val="dk2"/>
                        </a:solidFill>
                        <a:latin typeface="Dosis ExtraLight"/>
                        <a:ea typeface="Dosis ExtraLight"/>
                        <a:cs typeface="Dosis ExtraLight"/>
                        <a:sym typeface="Dosis ExtraLight"/>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chemeClr val="dk2"/>
                          </a:solidFill>
                          <a:latin typeface="Dosis ExtraLight"/>
                          <a:ea typeface="Dosis ExtraLight"/>
                          <a:cs typeface="Dosis ExtraLight"/>
                          <a:sym typeface="Dosis ExtraLight"/>
                        </a:rPr>
                        <a:t>rpart2015e</a:t>
                      </a:r>
                      <a:endParaRPr sz="1200">
                        <a:solidFill>
                          <a:schemeClr val="dk2"/>
                        </a:solidFill>
                        <a:latin typeface="Dosis ExtraLight"/>
                        <a:ea typeface="Dosis ExtraLight"/>
                        <a:cs typeface="Dosis ExtraLight"/>
                        <a:sym typeface="Dosis ExtraLight"/>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chemeClr val="dk2"/>
                          </a:solidFill>
                          <a:latin typeface="Dosis ExtraLight"/>
                          <a:ea typeface="Dosis ExtraLight"/>
                          <a:cs typeface="Dosis ExtraLight"/>
                          <a:sym typeface="Dosis ExtraLight"/>
                        </a:rPr>
                        <a:t>...</a:t>
                      </a:r>
                      <a:endParaRPr sz="1200">
                        <a:solidFill>
                          <a:schemeClr val="dk2"/>
                        </a:solidFill>
                        <a:latin typeface="Dosis ExtraLight"/>
                        <a:ea typeface="Dosis ExtraLight"/>
                        <a:cs typeface="Dosis ExtraLight"/>
                        <a:sym typeface="Dosis ExtraLight"/>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chemeClr val="dk2"/>
                          </a:solidFill>
                          <a:latin typeface="Dosis ExtraLight"/>
                          <a:ea typeface="Dosis ExtraLight"/>
                          <a:cs typeface="Dosis ExtraLight"/>
                          <a:sym typeface="Dosis ExtraLight"/>
                        </a:rPr>
                        <a:t>dt2015e</a:t>
                      </a:r>
                      <a:endParaRPr sz="1200">
                        <a:solidFill>
                          <a:schemeClr val="dk2"/>
                        </a:solidFill>
                        <a:latin typeface="Dosis ExtraLight"/>
                        <a:ea typeface="Dosis ExtraLight"/>
                        <a:cs typeface="Dosis ExtraLight"/>
                        <a:sym typeface="Dosis ExtraLight"/>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chemeClr val="dk2"/>
                          </a:solidFill>
                          <a:latin typeface="Dosis ExtraLight"/>
                          <a:ea typeface="Dosis ExtraLight"/>
                          <a:cs typeface="Dosis ExtraLight"/>
                          <a:sym typeface="Dosis ExtraLight"/>
                        </a:rPr>
                        <a:t>...</a:t>
                      </a:r>
                      <a:endParaRPr sz="1200">
                        <a:solidFill>
                          <a:schemeClr val="dk2"/>
                        </a:solidFill>
                        <a:latin typeface="Dosis ExtraLight"/>
                        <a:ea typeface="Dosis ExtraLight"/>
                        <a:cs typeface="Dosis ExtraLight"/>
                        <a:sym typeface="Dosis ExtraLight"/>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chemeClr val="dk2"/>
                          </a:solidFill>
                          <a:latin typeface="Dosis ExtraLight"/>
                          <a:ea typeface="Dosis ExtraLight"/>
                          <a:cs typeface="Dosis ExtraLight"/>
                          <a:sym typeface="Dosis ExtraLight"/>
                        </a:rPr>
                        <a:t>rf2015e</a:t>
                      </a:r>
                      <a:endParaRPr sz="1200">
                        <a:solidFill>
                          <a:schemeClr val="dk2"/>
                        </a:solidFill>
                        <a:latin typeface="Dosis ExtraLight"/>
                        <a:ea typeface="Dosis ExtraLight"/>
                        <a:cs typeface="Dosis ExtraLight"/>
                        <a:sym typeface="Dosis ExtraLight"/>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chemeClr val="dk2"/>
                          </a:solidFill>
                          <a:latin typeface="Dosis ExtraLight"/>
                          <a:ea typeface="Dosis ExtraLight"/>
                          <a:cs typeface="Dosis ExtraLight"/>
                          <a:sym typeface="Dosis ExtraLight"/>
                        </a:rPr>
                        <a:t>...</a:t>
                      </a:r>
                      <a:endParaRPr sz="1200">
                        <a:solidFill>
                          <a:schemeClr val="dk2"/>
                        </a:solidFill>
                        <a:latin typeface="Dosis ExtraLight"/>
                        <a:ea typeface="Dosis ExtraLight"/>
                        <a:cs typeface="Dosis ExtraLight"/>
                        <a:sym typeface="Dosis ExtraLight"/>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chemeClr val="dk2"/>
                          </a:solidFill>
                          <a:latin typeface="Dosis ExtraLight"/>
                          <a:ea typeface="Dosis ExtraLight"/>
                          <a:cs typeface="Dosis ExtraLight"/>
                          <a:sym typeface="Dosis ExtraLight"/>
                        </a:rPr>
                        <a:t>svm2019w</a:t>
                      </a:r>
                      <a:endParaRPr sz="1200">
                        <a:solidFill>
                          <a:schemeClr val="dk2"/>
                        </a:solidFill>
                        <a:latin typeface="Dosis ExtraLight"/>
                        <a:ea typeface="Dosis ExtraLight"/>
                        <a:cs typeface="Dosis ExtraLight"/>
                        <a:sym typeface="Dosis ExtraLight"/>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solidFill>
                  </a:tcPr>
                </a:tc>
              </a:tr>
              <a:tr h="450550">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Abdel Nader</a:t>
                      </a:r>
                      <a:endParaRPr sz="1200">
                        <a:solidFill>
                          <a:schemeClr val="lt1"/>
                        </a:solidFill>
                        <a:latin typeface="Dosis"/>
                        <a:ea typeface="Dosis"/>
                        <a:cs typeface="Dosis"/>
                        <a:sym typeface="Dosis"/>
                      </a:endParaRPr>
                    </a:p>
                  </a:txBody>
                  <a:tcPr marT="91425" marB="91425" marR="91425" marL="91425" anchor="ctr">
                    <a:lnL cap="flat" cmpd="sng" w="28575">
                      <a:solidFill>
                        <a:schemeClr val="dk2"/>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-40.2442649</a:t>
                      </a:r>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-0.0405576101</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0</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0</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-1.321946e-16</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1</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r>
              <a:tr h="450550">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Alec Burks</a:t>
                      </a:r>
                      <a:endParaRPr sz="1200">
                        <a:solidFill>
                          <a:schemeClr val="lt1"/>
                        </a:solidFill>
                        <a:latin typeface="Dosis"/>
                        <a:ea typeface="Dosis"/>
                        <a:cs typeface="Dosis"/>
                        <a:sym typeface="Dosis"/>
                      </a:endParaRPr>
                    </a:p>
                  </a:txBody>
                  <a:tcPr marT="91425" marB="91425" marR="91425" marL="91425" anchor="ctr">
                    <a:lnL cap="flat" cmpd="sng" w="28575">
                      <a:solidFill>
                        <a:schemeClr val="dk2"/>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-42.4816484</a:t>
                      </a:r>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0.052427346</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0</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0.1428571</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9.416667e-03</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1</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r>
              <a:tr h="450550">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Alen Smailagic</a:t>
                      </a:r>
                      <a:endParaRPr sz="1200">
                        <a:solidFill>
                          <a:schemeClr val="lt1"/>
                        </a:solidFill>
                        <a:latin typeface="Dosis"/>
                        <a:ea typeface="Dosis"/>
                        <a:cs typeface="Dosis"/>
                        <a:sym typeface="Dosis"/>
                      </a:endParaRPr>
                    </a:p>
                  </a:txBody>
                  <a:tcPr marT="91425" marB="91425" marR="91425" marL="91425" anchor="ctr">
                    <a:lnL cap="flat" cmpd="sng" w="28575">
                      <a:solidFill>
                        <a:schemeClr val="dk2"/>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-79.0428812</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0.450261736</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0</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0</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-8.425552e-17</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2</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r>
              <a:tr h="450550">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Alex Caruso</a:t>
                      </a:r>
                      <a:endParaRPr sz="1200">
                        <a:solidFill>
                          <a:schemeClr val="lt1"/>
                        </a:solidFill>
                        <a:latin typeface="Dosis"/>
                        <a:ea typeface="Dosis"/>
                        <a:cs typeface="Dosis"/>
                        <a:sym typeface="Dosis"/>
                      </a:endParaRPr>
                    </a:p>
                  </a:txBody>
                  <a:tcPr marT="91425" marB="91425" marR="91425" marL="91425" anchor="ctr">
                    <a:lnL cap="flat" cmpd="sng" w="28575">
                      <a:solidFill>
                        <a:schemeClr val="dk2"/>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2.9141778</a:t>
                      </a:r>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-0.121859324</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0</a:t>
                      </a:r>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1</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9.375000e-04</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2</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r>
              <a:tr h="450550">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Alex Len</a:t>
                      </a:r>
                      <a:endParaRPr sz="1200">
                        <a:solidFill>
                          <a:schemeClr val="lt1"/>
                        </a:solidFill>
                        <a:latin typeface="Dosis"/>
                        <a:ea typeface="Dosis"/>
                        <a:cs typeface="Dosis"/>
                        <a:sym typeface="Dosis"/>
                      </a:endParaRPr>
                    </a:p>
                  </a:txBody>
                  <a:tcPr marT="91425" marB="91425" marR="91425" marL="91425" anchor="ctr">
                    <a:lnL cap="flat" cmpd="sng" w="28575">
                      <a:solidFill>
                        <a:schemeClr val="dk2"/>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-108.3471800</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0.9425187871</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0.7857143</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0</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2.500000e-03</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1</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r>
              <a:tr h="450550">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dk2"/>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63"/>
          <p:cNvSpPr txBox="1"/>
          <p:nvPr>
            <p:ph type="title"/>
          </p:nvPr>
        </p:nvSpPr>
        <p:spPr>
          <a:xfrm>
            <a:off x="2642550" y="3621575"/>
            <a:ext cx="38589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Some Awesome Member</a:t>
            </a:r>
            <a:endParaRPr/>
          </a:p>
        </p:txBody>
      </p:sp>
      <p:sp>
        <p:nvSpPr>
          <p:cNvPr id="727" name="Google Shape;727;p63"/>
          <p:cNvSpPr txBox="1"/>
          <p:nvPr>
            <p:ph idx="1" type="subTitle"/>
          </p:nvPr>
        </p:nvSpPr>
        <p:spPr>
          <a:xfrm>
            <a:off x="2642550" y="2506184"/>
            <a:ext cx="3858900" cy="92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“Different models gave us different prediction results, lets just add them up!”</a:t>
            </a:r>
            <a:endParaRPr/>
          </a:p>
        </p:txBody>
      </p:sp>
      <p:grpSp>
        <p:nvGrpSpPr>
          <p:cNvPr id="728" name="Google Shape;728;p63"/>
          <p:cNvGrpSpPr/>
          <p:nvPr/>
        </p:nvGrpSpPr>
        <p:grpSpPr>
          <a:xfrm>
            <a:off x="3625250" y="800908"/>
            <a:ext cx="1893488" cy="1518376"/>
            <a:chOff x="5553988" y="3520738"/>
            <a:chExt cx="562500" cy="451025"/>
          </a:xfrm>
        </p:grpSpPr>
        <p:sp>
          <p:nvSpPr>
            <p:cNvPr id="729" name="Google Shape;729;p63"/>
            <p:cNvSpPr/>
            <p:nvPr/>
          </p:nvSpPr>
          <p:spPr>
            <a:xfrm>
              <a:off x="5680863" y="3610313"/>
              <a:ext cx="141625" cy="118125"/>
            </a:xfrm>
            <a:custGeom>
              <a:rect b="b" l="l" r="r" t="t"/>
              <a:pathLst>
                <a:path extrusionOk="0" h="4725" w="5665">
                  <a:moveTo>
                    <a:pt x="3024" y="1"/>
                  </a:moveTo>
                  <a:cubicBezTo>
                    <a:pt x="1322" y="1005"/>
                    <a:pt x="198" y="2759"/>
                    <a:pt x="1" y="4725"/>
                  </a:cubicBezTo>
                  <a:cubicBezTo>
                    <a:pt x="1440" y="4112"/>
                    <a:pt x="2961" y="3713"/>
                    <a:pt x="4516" y="3545"/>
                  </a:cubicBezTo>
                  <a:cubicBezTo>
                    <a:pt x="4893" y="3497"/>
                    <a:pt x="5278" y="3461"/>
                    <a:pt x="5665" y="3432"/>
                  </a:cubicBezTo>
                  <a:cubicBezTo>
                    <a:pt x="5290" y="1976"/>
                    <a:pt x="4336" y="736"/>
                    <a:pt x="30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3"/>
            <p:cNvSpPr/>
            <p:nvPr/>
          </p:nvSpPr>
          <p:spPr>
            <a:xfrm>
              <a:off x="5776688" y="3588638"/>
              <a:ext cx="97050" cy="106300"/>
            </a:xfrm>
            <a:custGeom>
              <a:rect b="b" l="l" r="r" t="t"/>
              <a:pathLst>
                <a:path extrusionOk="0" h="4252" w="3882">
                  <a:moveTo>
                    <a:pt x="2343" y="0"/>
                  </a:moveTo>
                  <a:cubicBezTo>
                    <a:pt x="1538" y="0"/>
                    <a:pt x="743" y="156"/>
                    <a:pt x="1" y="462"/>
                  </a:cubicBezTo>
                  <a:cubicBezTo>
                    <a:pt x="1337" y="1334"/>
                    <a:pt x="2279" y="2694"/>
                    <a:pt x="2625" y="4251"/>
                  </a:cubicBezTo>
                  <a:cubicBezTo>
                    <a:pt x="2966" y="4237"/>
                    <a:pt x="3312" y="4227"/>
                    <a:pt x="3658" y="4225"/>
                  </a:cubicBezTo>
                  <a:lnTo>
                    <a:pt x="3706" y="4225"/>
                  </a:lnTo>
                  <a:cubicBezTo>
                    <a:pt x="3766" y="4225"/>
                    <a:pt x="3824" y="4229"/>
                    <a:pt x="3881" y="4232"/>
                  </a:cubicBezTo>
                  <a:cubicBezTo>
                    <a:pt x="3670" y="2326"/>
                    <a:pt x="3180" y="743"/>
                    <a:pt x="2567" y="10"/>
                  </a:cubicBezTo>
                  <a:cubicBezTo>
                    <a:pt x="2492" y="7"/>
                    <a:pt x="2420" y="0"/>
                    <a:pt x="23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3"/>
            <p:cNvSpPr/>
            <p:nvPr/>
          </p:nvSpPr>
          <p:spPr>
            <a:xfrm>
              <a:off x="5865788" y="3591638"/>
              <a:ext cx="72475" cy="104725"/>
            </a:xfrm>
            <a:custGeom>
              <a:rect b="b" l="l" r="r" t="t"/>
              <a:pathLst>
                <a:path extrusionOk="0" h="4189" w="2899">
                  <a:moveTo>
                    <a:pt x="0" y="0"/>
                  </a:moveTo>
                  <a:lnTo>
                    <a:pt x="0" y="0"/>
                  </a:lnTo>
                  <a:cubicBezTo>
                    <a:pt x="620" y="1298"/>
                    <a:pt x="990" y="2699"/>
                    <a:pt x="1096" y="4134"/>
                  </a:cubicBezTo>
                  <a:cubicBezTo>
                    <a:pt x="1423" y="4146"/>
                    <a:pt x="1742" y="4165"/>
                    <a:pt x="2062" y="4189"/>
                  </a:cubicBezTo>
                  <a:cubicBezTo>
                    <a:pt x="2129" y="3225"/>
                    <a:pt x="2415" y="2290"/>
                    <a:pt x="2898" y="1454"/>
                  </a:cubicBezTo>
                  <a:cubicBezTo>
                    <a:pt x="2079" y="721"/>
                    <a:pt x="1079" y="219"/>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63"/>
            <p:cNvSpPr/>
            <p:nvPr/>
          </p:nvSpPr>
          <p:spPr>
            <a:xfrm>
              <a:off x="5936613" y="3642338"/>
              <a:ext cx="48925" cy="63575"/>
            </a:xfrm>
            <a:custGeom>
              <a:rect b="b" l="l" r="r" t="t"/>
              <a:pathLst>
                <a:path extrusionOk="0" h="2543" w="1957">
                  <a:moveTo>
                    <a:pt x="632" y="1"/>
                  </a:moveTo>
                  <a:cubicBezTo>
                    <a:pt x="274" y="693"/>
                    <a:pt x="60" y="1452"/>
                    <a:pt x="0" y="2228"/>
                  </a:cubicBezTo>
                  <a:cubicBezTo>
                    <a:pt x="60" y="2235"/>
                    <a:pt x="125" y="2238"/>
                    <a:pt x="185" y="2245"/>
                  </a:cubicBezTo>
                  <a:cubicBezTo>
                    <a:pt x="800" y="2317"/>
                    <a:pt x="1387" y="2423"/>
                    <a:pt x="1956" y="2543"/>
                  </a:cubicBezTo>
                  <a:cubicBezTo>
                    <a:pt x="1721" y="1603"/>
                    <a:pt x="1267" y="733"/>
                    <a:pt x="6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3"/>
            <p:cNvSpPr/>
            <p:nvPr/>
          </p:nvSpPr>
          <p:spPr>
            <a:xfrm>
              <a:off x="5680388" y="3715438"/>
              <a:ext cx="145175" cy="132800"/>
            </a:xfrm>
            <a:custGeom>
              <a:rect b="b" l="l" r="r" t="t"/>
              <a:pathLst>
                <a:path extrusionOk="0" h="5312" w="5807">
                  <a:moveTo>
                    <a:pt x="5794" y="1"/>
                  </a:moveTo>
                  <a:cubicBezTo>
                    <a:pt x="5402" y="30"/>
                    <a:pt x="5013" y="61"/>
                    <a:pt x="4634" y="109"/>
                  </a:cubicBezTo>
                  <a:cubicBezTo>
                    <a:pt x="3028" y="277"/>
                    <a:pt x="1464" y="710"/>
                    <a:pt x="1" y="1392"/>
                  </a:cubicBezTo>
                  <a:cubicBezTo>
                    <a:pt x="61" y="2848"/>
                    <a:pt x="633" y="4235"/>
                    <a:pt x="1618" y="5311"/>
                  </a:cubicBezTo>
                  <a:cubicBezTo>
                    <a:pt x="4131" y="4456"/>
                    <a:pt x="5806" y="2440"/>
                    <a:pt x="5806" y="224"/>
                  </a:cubicBezTo>
                  <a:cubicBezTo>
                    <a:pt x="5806" y="147"/>
                    <a:pt x="5799" y="75"/>
                    <a:pt x="57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63"/>
            <p:cNvSpPr/>
            <p:nvPr/>
          </p:nvSpPr>
          <p:spPr>
            <a:xfrm>
              <a:off x="5872813" y="3714438"/>
              <a:ext cx="92475" cy="179750"/>
            </a:xfrm>
            <a:custGeom>
              <a:rect b="b" l="l" r="r" t="t"/>
              <a:pathLst>
                <a:path extrusionOk="0" h="7190" w="3699">
                  <a:moveTo>
                    <a:pt x="885" y="0"/>
                  </a:moveTo>
                  <a:lnTo>
                    <a:pt x="885" y="0"/>
                  </a:lnTo>
                  <a:cubicBezTo>
                    <a:pt x="916" y="454"/>
                    <a:pt x="933" y="942"/>
                    <a:pt x="933" y="1439"/>
                  </a:cubicBezTo>
                  <a:cubicBezTo>
                    <a:pt x="933" y="3693"/>
                    <a:pt x="591" y="5760"/>
                    <a:pt x="0" y="7190"/>
                  </a:cubicBezTo>
                  <a:cubicBezTo>
                    <a:pt x="1521" y="6808"/>
                    <a:pt x="2843" y="5866"/>
                    <a:pt x="3698" y="4551"/>
                  </a:cubicBezTo>
                  <a:cubicBezTo>
                    <a:pt x="2538" y="3768"/>
                    <a:pt x="1776" y="2038"/>
                    <a:pt x="1750" y="53"/>
                  </a:cubicBezTo>
                  <a:cubicBezTo>
                    <a:pt x="1464" y="29"/>
                    <a:pt x="1175" y="12"/>
                    <a:pt x="8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63"/>
            <p:cNvSpPr/>
            <p:nvPr/>
          </p:nvSpPr>
          <p:spPr>
            <a:xfrm>
              <a:off x="5553988" y="3520738"/>
              <a:ext cx="562500" cy="451025"/>
            </a:xfrm>
            <a:custGeom>
              <a:rect b="b" l="l" r="r" t="t"/>
              <a:pathLst>
                <a:path extrusionOk="0" h="18041" w="22500">
                  <a:moveTo>
                    <a:pt x="3105" y="4655"/>
                  </a:moveTo>
                  <a:cubicBezTo>
                    <a:pt x="3319" y="4655"/>
                    <a:pt x="3492" y="4828"/>
                    <a:pt x="3492" y="5042"/>
                  </a:cubicBezTo>
                  <a:cubicBezTo>
                    <a:pt x="3492" y="5256"/>
                    <a:pt x="3319" y="5432"/>
                    <a:pt x="3105" y="5432"/>
                  </a:cubicBezTo>
                  <a:cubicBezTo>
                    <a:pt x="2889" y="5432"/>
                    <a:pt x="2716" y="5256"/>
                    <a:pt x="2716" y="5042"/>
                  </a:cubicBezTo>
                  <a:cubicBezTo>
                    <a:pt x="2716" y="4828"/>
                    <a:pt x="2889" y="4655"/>
                    <a:pt x="3105" y="4655"/>
                  </a:cubicBezTo>
                  <a:close/>
                  <a:moveTo>
                    <a:pt x="2239" y="5819"/>
                  </a:moveTo>
                  <a:cubicBezTo>
                    <a:pt x="2300" y="5819"/>
                    <a:pt x="2362" y="5833"/>
                    <a:pt x="2421" y="5864"/>
                  </a:cubicBezTo>
                  <a:cubicBezTo>
                    <a:pt x="2610" y="5965"/>
                    <a:pt x="2683" y="6198"/>
                    <a:pt x="2582" y="6388"/>
                  </a:cubicBezTo>
                  <a:cubicBezTo>
                    <a:pt x="1726" y="7969"/>
                    <a:pt x="1726" y="9875"/>
                    <a:pt x="2582" y="11456"/>
                  </a:cubicBezTo>
                  <a:cubicBezTo>
                    <a:pt x="2683" y="11646"/>
                    <a:pt x="2610" y="11881"/>
                    <a:pt x="2421" y="11980"/>
                  </a:cubicBezTo>
                  <a:cubicBezTo>
                    <a:pt x="2364" y="12010"/>
                    <a:pt x="2301" y="12025"/>
                    <a:pt x="2238" y="12025"/>
                  </a:cubicBezTo>
                  <a:cubicBezTo>
                    <a:pt x="2200" y="12025"/>
                    <a:pt x="2162" y="12019"/>
                    <a:pt x="2125" y="12008"/>
                  </a:cubicBezTo>
                  <a:cubicBezTo>
                    <a:pt x="2027" y="11977"/>
                    <a:pt x="1945" y="11910"/>
                    <a:pt x="1897" y="11819"/>
                  </a:cubicBezTo>
                  <a:cubicBezTo>
                    <a:pt x="921" y="10009"/>
                    <a:pt x="921" y="7832"/>
                    <a:pt x="1897" y="6025"/>
                  </a:cubicBezTo>
                  <a:cubicBezTo>
                    <a:pt x="1967" y="5894"/>
                    <a:pt x="2100" y="5819"/>
                    <a:pt x="2239" y="5819"/>
                  </a:cubicBezTo>
                  <a:close/>
                  <a:moveTo>
                    <a:pt x="11251" y="1940"/>
                  </a:moveTo>
                  <a:cubicBezTo>
                    <a:pt x="15106" y="1940"/>
                    <a:pt x="18232" y="5066"/>
                    <a:pt x="18232" y="8923"/>
                  </a:cubicBezTo>
                  <a:cubicBezTo>
                    <a:pt x="18230" y="12777"/>
                    <a:pt x="15106" y="15899"/>
                    <a:pt x="11251" y="15904"/>
                  </a:cubicBezTo>
                  <a:cubicBezTo>
                    <a:pt x="7395" y="15904"/>
                    <a:pt x="4268" y="12777"/>
                    <a:pt x="4268" y="8923"/>
                  </a:cubicBezTo>
                  <a:cubicBezTo>
                    <a:pt x="4268" y="5066"/>
                    <a:pt x="7395" y="1940"/>
                    <a:pt x="11251" y="1940"/>
                  </a:cubicBezTo>
                  <a:close/>
                  <a:moveTo>
                    <a:pt x="11251" y="1"/>
                  </a:moveTo>
                  <a:cubicBezTo>
                    <a:pt x="5037" y="1"/>
                    <a:pt x="1" y="3995"/>
                    <a:pt x="1" y="8923"/>
                  </a:cubicBezTo>
                  <a:cubicBezTo>
                    <a:pt x="25" y="10841"/>
                    <a:pt x="765" y="12684"/>
                    <a:pt x="2075" y="14085"/>
                  </a:cubicBezTo>
                  <a:cubicBezTo>
                    <a:pt x="2154" y="14171"/>
                    <a:pt x="2190" y="14289"/>
                    <a:pt x="2171" y="14404"/>
                  </a:cubicBezTo>
                  <a:lnTo>
                    <a:pt x="1656" y="17593"/>
                  </a:lnTo>
                  <a:cubicBezTo>
                    <a:pt x="1635" y="17728"/>
                    <a:pt x="1685" y="17862"/>
                    <a:pt x="1791" y="17949"/>
                  </a:cubicBezTo>
                  <a:cubicBezTo>
                    <a:pt x="1861" y="18009"/>
                    <a:pt x="1949" y="18040"/>
                    <a:pt x="2039" y="18040"/>
                  </a:cubicBezTo>
                  <a:cubicBezTo>
                    <a:pt x="2082" y="18040"/>
                    <a:pt x="2125" y="18033"/>
                    <a:pt x="2166" y="18018"/>
                  </a:cubicBezTo>
                  <a:lnTo>
                    <a:pt x="5713" y="16798"/>
                  </a:lnTo>
                  <a:cubicBezTo>
                    <a:pt x="5752" y="16784"/>
                    <a:pt x="5794" y="16777"/>
                    <a:pt x="5835" y="16777"/>
                  </a:cubicBezTo>
                  <a:cubicBezTo>
                    <a:pt x="5886" y="16777"/>
                    <a:pt x="5936" y="16787"/>
                    <a:pt x="5984" y="16807"/>
                  </a:cubicBezTo>
                  <a:cubicBezTo>
                    <a:pt x="7638" y="17492"/>
                    <a:pt x="9409" y="17845"/>
                    <a:pt x="11197" y="17845"/>
                  </a:cubicBezTo>
                  <a:cubicBezTo>
                    <a:pt x="11215" y="17845"/>
                    <a:pt x="11233" y="17845"/>
                    <a:pt x="11251" y="17845"/>
                  </a:cubicBezTo>
                  <a:cubicBezTo>
                    <a:pt x="17466" y="17845"/>
                    <a:pt x="22500" y="13849"/>
                    <a:pt x="22500" y="8923"/>
                  </a:cubicBezTo>
                  <a:cubicBezTo>
                    <a:pt x="22500" y="3995"/>
                    <a:pt x="17466" y="1"/>
                    <a:pt x="112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63"/>
            <p:cNvSpPr/>
            <p:nvPr/>
          </p:nvSpPr>
          <p:spPr>
            <a:xfrm>
              <a:off x="5736313" y="3713713"/>
              <a:ext cx="140425" cy="185275"/>
            </a:xfrm>
            <a:custGeom>
              <a:rect b="b" l="l" r="r" t="t"/>
              <a:pathLst>
                <a:path extrusionOk="0" h="7411" w="5617">
                  <a:moveTo>
                    <a:pt x="5273" y="0"/>
                  </a:moveTo>
                  <a:cubicBezTo>
                    <a:pt x="4956" y="0"/>
                    <a:pt x="4643" y="17"/>
                    <a:pt x="4331" y="29"/>
                  </a:cubicBezTo>
                  <a:cubicBezTo>
                    <a:pt x="4336" y="118"/>
                    <a:pt x="4345" y="204"/>
                    <a:pt x="4345" y="293"/>
                  </a:cubicBezTo>
                  <a:cubicBezTo>
                    <a:pt x="4345" y="2730"/>
                    <a:pt x="2622" y="4948"/>
                    <a:pt x="1" y="5981"/>
                  </a:cubicBezTo>
                  <a:cubicBezTo>
                    <a:pt x="1111" y="6906"/>
                    <a:pt x="2512" y="7411"/>
                    <a:pt x="3956" y="7411"/>
                  </a:cubicBezTo>
                  <a:cubicBezTo>
                    <a:pt x="4151" y="7411"/>
                    <a:pt x="4341" y="7399"/>
                    <a:pt x="4528" y="7380"/>
                  </a:cubicBezTo>
                  <a:cubicBezTo>
                    <a:pt x="4566" y="7310"/>
                    <a:pt x="4605" y="7245"/>
                    <a:pt x="4643" y="7168"/>
                  </a:cubicBezTo>
                  <a:cubicBezTo>
                    <a:pt x="5251" y="5859"/>
                    <a:pt x="5617" y="3727"/>
                    <a:pt x="5617" y="1468"/>
                  </a:cubicBezTo>
                  <a:cubicBezTo>
                    <a:pt x="5617" y="964"/>
                    <a:pt x="5595" y="478"/>
                    <a:pt x="5559" y="5"/>
                  </a:cubicBezTo>
                  <a:cubicBezTo>
                    <a:pt x="5480" y="5"/>
                    <a:pt x="5403" y="0"/>
                    <a:pt x="53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63"/>
            <p:cNvSpPr/>
            <p:nvPr/>
          </p:nvSpPr>
          <p:spPr>
            <a:xfrm>
              <a:off x="5936013" y="3717438"/>
              <a:ext cx="54450" cy="93800"/>
            </a:xfrm>
            <a:custGeom>
              <a:rect b="b" l="l" r="r" t="t"/>
              <a:pathLst>
                <a:path extrusionOk="0" h="3752" w="2178">
                  <a:moveTo>
                    <a:pt x="0" y="0"/>
                  </a:moveTo>
                  <a:lnTo>
                    <a:pt x="0" y="0"/>
                  </a:lnTo>
                  <a:cubicBezTo>
                    <a:pt x="39" y="1649"/>
                    <a:pt x="651" y="3107"/>
                    <a:pt x="1553" y="3751"/>
                  </a:cubicBezTo>
                  <a:cubicBezTo>
                    <a:pt x="1963" y="2913"/>
                    <a:pt x="2177" y="1990"/>
                    <a:pt x="2177" y="1053"/>
                  </a:cubicBezTo>
                  <a:cubicBezTo>
                    <a:pt x="2177" y="822"/>
                    <a:pt x="2163" y="591"/>
                    <a:pt x="2139" y="363"/>
                  </a:cubicBezTo>
                  <a:cubicBezTo>
                    <a:pt x="1471" y="209"/>
                    <a:pt x="796" y="92"/>
                    <a:pt x="118" y="10"/>
                  </a:cubicBezTo>
                  <a:cubicBezTo>
                    <a:pt x="80" y="7"/>
                    <a:pt x="39" y="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64"/>
          <p:cNvSpPr txBox="1"/>
          <p:nvPr>
            <p:ph type="title"/>
          </p:nvPr>
        </p:nvSpPr>
        <p:spPr>
          <a:xfrm>
            <a:off x="2642700" y="703700"/>
            <a:ext cx="3858600" cy="78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Normalization</a:t>
            </a:r>
            <a:endParaRPr/>
          </a:p>
        </p:txBody>
      </p:sp>
      <p:sp>
        <p:nvSpPr>
          <p:cNvPr id="743" name="Google Shape;743;p64"/>
          <p:cNvSpPr txBox="1"/>
          <p:nvPr>
            <p:ph idx="1" type="subTitle"/>
          </p:nvPr>
        </p:nvSpPr>
        <p:spPr>
          <a:xfrm>
            <a:off x="2264000" y="1355950"/>
            <a:ext cx="4719000" cy="44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Normalize all prediction values to range from 0 to 1</a:t>
            </a:r>
            <a:endParaRPr/>
          </a:p>
        </p:txBody>
      </p:sp>
      <p:sp>
        <p:nvSpPr>
          <p:cNvPr id="744" name="Google Shape;744;p64"/>
          <p:cNvSpPr txBox="1"/>
          <p:nvPr>
            <p:ph idx="2" type="title"/>
          </p:nvPr>
        </p:nvSpPr>
        <p:spPr>
          <a:xfrm>
            <a:off x="2642700" y="3338150"/>
            <a:ext cx="3858600" cy="78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Sort</a:t>
            </a:r>
            <a:endParaRPr/>
          </a:p>
        </p:txBody>
      </p:sp>
      <p:sp>
        <p:nvSpPr>
          <p:cNvPr id="745" name="Google Shape;745;p64"/>
          <p:cNvSpPr txBox="1"/>
          <p:nvPr>
            <p:ph idx="3" type="subTitle"/>
          </p:nvPr>
        </p:nvSpPr>
        <p:spPr>
          <a:xfrm>
            <a:off x="2642700" y="3990400"/>
            <a:ext cx="3858600" cy="44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See who will be the final highest scored</a:t>
            </a:r>
            <a:endParaRPr/>
          </a:p>
        </p:txBody>
      </p:sp>
      <p:sp>
        <p:nvSpPr>
          <p:cNvPr id="746" name="Google Shape;746;p64"/>
          <p:cNvSpPr txBox="1"/>
          <p:nvPr>
            <p:ph idx="4" type="title"/>
          </p:nvPr>
        </p:nvSpPr>
        <p:spPr>
          <a:xfrm>
            <a:off x="2642700" y="2020913"/>
            <a:ext cx="3858600" cy="78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Summation</a:t>
            </a:r>
            <a:endParaRPr/>
          </a:p>
        </p:txBody>
      </p:sp>
      <p:sp>
        <p:nvSpPr>
          <p:cNvPr id="747" name="Google Shape;747;p64"/>
          <p:cNvSpPr txBox="1"/>
          <p:nvPr>
            <p:ph idx="5" type="subTitle"/>
          </p:nvPr>
        </p:nvSpPr>
        <p:spPr>
          <a:xfrm>
            <a:off x="2642700" y="2673163"/>
            <a:ext cx="3858600" cy="44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 up all scores to get the final score</a:t>
            </a:r>
            <a:endParaRPr/>
          </a:p>
        </p:txBody>
      </p:sp>
      <p:grpSp>
        <p:nvGrpSpPr>
          <p:cNvPr id="748" name="Google Shape;748;p64"/>
          <p:cNvGrpSpPr/>
          <p:nvPr/>
        </p:nvGrpSpPr>
        <p:grpSpPr>
          <a:xfrm>
            <a:off x="713230" y="2011350"/>
            <a:ext cx="1483084" cy="2798005"/>
            <a:chOff x="5182328" y="1583102"/>
            <a:chExt cx="356493" cy="672565"/>
          </a:xfrm>
        </p:grpSpPr>
        <p:sp>
          <p:nvSpPr>
            <p:cNvPr id="749" name="Google Shape;749;p64"/>
            <p:cNvSpPr/>
            <p:nvPr/>
          </p:nvSpPr>
          <p:spPr>
            <a:xfrm>
              <a:off x="5182328" y="1583103"/>
              <a:ext cx="356493" cy="672564"/>
            </a:xfrm>
            <a:custGeom>
              <a:rect b="b" l="l" r="r" t="t"/>
              <a:pathLst>
                <a:path extrusionOk="0" h="8835" w="4683">
                  <a:moveTo>
                    <a:pt x="1472" y="847"/>
                  </a:moveTo>
                  <a:lnTo>
                    <a:pt x="1472" y="847"/>
                  </a:lnTo>
                  <a:cubicBezTo>
                    <a:pt x="1469" y="851"/>
                    <a:pt x="1466" y="855"/>
                    <a:pt x="1463" y="858"/>
                  </a:cubicBezTo>
                  <a:cubicBezTo>
                    <a:pt x="1425" y="928"/>
                    <a:pt x="1427" y="963"/>
                    <a:pt x="1427" y="963"/>
                  </a:cubicBezTo>
                  <a:cubicBezTo>
                    <a:pt x="1427" y="963"/>
                    <a:pt x="1441" y="908"/>
                    <a:pt x="1480" y="854"/>
                  </a:cubicBezTo>
                  <a:lnTo>
                    <a:pt x="1480" y="854"/>
                  </a:lnTo>
                  <a:cubicBezTo>
                    <a:pt x="1457" y="911"/>
                    <a:pt x="1450" y="962"/>
                    <a:pt x="1450" y="1014"/>
                  </a:cubicBezTo>
                  <a:cubicBezTo>
                    <a:pt x="1450" y="1106"/>
                    <a:pt x="1460" y="1240"/>
                    <a:pt x="1460" y="1279"/>
                  </a:cubicBezTo>
                  <a:cubicBezTo>
                    <a:pt x="1460" y="1320"/>
                    <a:pt x="1425" y="1378"/>
                    <a:pt x="1400" y="1405"/>
                  </a:cubicBezTo>
                  <a:cubicBezTo>
                    <a:pt x="1381" y="1424"/>
                    <a:pt x="1374" y="1460"/>
                    <a:pt x="1385" y="1460"/>
                  </a:cubicBezTo>
                  <a:cubicBezTo>
                    <a:pt x="1389" y="1460"/>
                    <a:pt x="1393" y="1457"/>
                    <a:pt x="1399" y="1451"/>
                  </a:cubicBezTo>
                  <a:cubicBezTo>
                    <a:pt x="1427" y="1424"/>
                    <a:pt x="1457" y="1394"/>
                    <a:pt x="1457" y="1394"/>
                  </a:cubicBezTo>
                  <a:lnTo>
                    <a:pt x="1457" y="1394"/>
                  </a:lnTo>
                  <a:lnTo>
                    <a:pt x="1440" y="1472"/>
                  </a:lnTo>
                  <a:cubicBezTo>
                    <a:pt x="1440" y="1472"/>
                    <a:pt x="1449" y="1488"/>
                    <a:pt x="1458" y="1488"/>
                  </a:cubicBezTo>
                  <a:cubicBezTo>
                    <a:pt x="1462" y="1488"/>
                    <a:pt x="1465" y="1484"/>
                    <a:pt x="1467" y="1472"/>
                  </a:cubicBezTo>
                  <a:cubicBezTo>
                    <a:pt x="1475" y="1435"/>
                    <a:pt x="1488" y="1397"/>
                    <a:pt x="1488" y="1397"/>
                  </a:cubicBezTo>
                  <a:cubicBezTo>
                    <a:pt x="1488" y="1397"/>
                    <a:pt x="1517" y="1496"/>
                    <a:pt x="1502" y="1511"/>
                  </a:cubicBezTo>
                  <a:cubicBezTo>
                    <a:pt x="1498" y="1515"/>
                    <a:pt x="1495" y="1517"/>
                    <a:pt x="1493" y="1517"/>
                  </a:cubicBezTo>
                  <a:cubicBezTo>
                    <a:pt x="1488" y="1517"/>
                    <a:pt x="1488" y="1507"/>
                    <a:pt x="1488" y="1507"/>
                  </a:cubicBezTo>
                  <a:cubicBezTo>
                    <a:pt x="1488" y="1507"/>
                    <a:pt x="1354" y="1470"/>
                    <a:pt x="1336" y="1453"/>
                  </a:cubicBezTo>
                  <a:cubicBezTo>
                    <a:pt x="1329" y="1445"/>
                    <a:pt x="1323" y="1443"/>
                    <a:pt x="1318" y="1443"/>
                  </a:cubicBezTo>
                  <a:cubicBezTo>
                    <a:pt x="1312" y="1443"/>
                    <a:pt x="1308" y="1447"/>
                    <a:pt x="1304" y="1451"/>
                  </a:cubicBezTo>
                  <a:cubicBezTo>
                    <a:pt x="1304" y="1452"/>
                    <a:pt x="1303" y="1452"/>
                    <a:pt x="1303" y="1452"/>
                  </a:cubicBezTo>
                  <a:cubicBezTo>
                    <a:pt x="1285" y="1452"/>
                    <a:pt x="1141" y="1367"/>
                    <a:pt x="1004" y="1367"/>
                  </a:cubicBezTo>
                  <a:cubicBezTo>
                    <a:pt x="1004" y="1367"/>
                    <a:pt x="518" y="1039"/>
                    <a:pt x="627" y="1039"/>
                  </a:cubicBezTo>
                  <a:cubicBezTo>
                    <a:pt x="676" y="1039"/>
                    <a:pt x="885" y="1022"/>
                    <a:pt x="1043" y="981"/>
                  </a:cubicBezTo>
                  <a:cubicBezTo>
                    <a:pt x="1148" y="954"/>
                    <a:pt x="1232" y="949"/>
                    <a:pt x="1288" y="949"/>
                  </a:cubicBezTo>
                  <a:cubicBezTo>
                    <a:pt x="1315" y="949"/>
                    <a:pt x="1336" y="950"/>
                    <a:pt x="1348" y="950"/>
                  </a:cubicBezTo>
                  <a:cubicBezTo>
                    <a:pt x="1386" y="950"/>
                    <a:pt x="1438" y="928"/>
                    <a:pt x="1438" y="906"/>
                  </a:cubicBezTo>
                  <a:cubicBezTo>
                    <a:pt x="1438" y="896"/>
                    <a:pt x="1435" y="876"/>
                    <a:pt x="1427" y="854"/>
                  </a:cubicBezTo>
                  <a:cubicBezTo>
                    <a:pt x="1443" y="853"/>
                    <a:pt x="1457" y="851"/>
                    <a:pt x="1472" y="847"/>
                  </a:cubicBezTo>
                  <a:close/>
                  <a:moveTo>
                    <a:pt x="1373" y="0"/>
                  </a:moveTo>
                  <a:cubicBezTo>
                    <a:pt x="1135" y="0"/>
                    <a:pt x="941" y="193"/>
                    <a:pt x="941" y="430"/>
                  </a:cubicBezTo>
                  <a:cubicBezTo>
                    <a:pt x="941" y="512"/>
                    <a:pt x="966" y="587"/>
                    <a:pt x="1006" y="652"/>
                  </a:cubicBezTo>
                  <a:cubicBezTo>
                    <a:pt x="1006" y="652"/>
                    <a:pt x="1004" y="653"/>
                    <a:pt x="1004" y="653"/>
                  </a:cubicBezTo>
                  <a:cubicBezTo>
                    <a:pt x="1004" y="653"/>
                    <a:pt x="912" y="773"/>
                    <a:pt x="868" y="773"/>
                  </a:cubicBezTo>
                  <a:cubicBezTo>
                    <a:pt x="867" y="773"/>
                    <a:pt x="865" y="773"/>
                    <a:pt x="864" y="772"/>
                  </a:cubicBezTo>
                  <a:cubicBezTo>
                    <a:pt x="822" y="765"/>
                    <a:pt x="532" y="707"/>
                    <a:pt x="417" y="700"/>
                  </a:cubicBezTo>
                  <a:cubicBezTo>
                    <a:pt x="405" y="699"/>
                    <a:pt x="392" y="699"/>
                    <a:pt x="379" y="699"/>
                  </a:cubicBezTo>
                  <a:cubicBezTo>
                    <a:pt x="260" y="699"/>
                    <a:pt x="83" y="727"/>
                    <a:pt x="62" y="772"/>
                  </a:cubicBezTo>
                  <a:cubicBezTo>
                    <a:pt x="38" y="822"/>
                    <a:pt x="32" y="912"/>
                    <a:pt x="95" y="992"/>
                  </a:cubicBezTo>
                  <a:cubicBezTo>
                    <a:pt x="159" y="1074"/>
                    <a:pt x="506" y="1469"/>
                    <a:pt x="576" y="1521"/>
                  </a:cubicBezTo>
                  <a:cubicBezTo>
                    <a:pt x="647" y="1572"/>
                    <a:pt x="889" y="1840"/>
                    <a:pt x="918" y="1885"/>
                  </a:cubicBezTo>
                  <a:cubicBezTo>
                    <a:pt x="944" y="1928"/>
                    <a:pt x="920" y="2193"/>
                    <a:pt x="965" y="2250"/>
                  </a:cubicBezTo>
                  <a:cubicBezTo>
                    <a:pt x="962" y="2268"/>
                    <a:pt x="960" y="2287"/>
                    <a:pt x="963" y="2303"/>
                  </a:cubicBezTo>
                  <a:cubicBezTo>
                    <a:pt x="965" y="2309"/>
                    <a:pt x="965" y="2317"/>
                    <a:pt x="966" y="2322"/>
                  </a:cubicBezTo>
                  <a:cubicBezTo>
                    <a:pt x="963" y="2386"/>
                    <a:pt x="963" y="2487"/>
                    <a:pt x="990" y="2573"/>
                  </a:cubicBezTo>
                  <a:cubicBezTo>
                    <a:pt x="990" y="2577"/>
                    <a:pt x="990" y="2583"/>
                    <a:pt x="991" y="2587"/>
                  </a:cubicBezTo>
                  <a:cubicBezTo>
                    <a:pt x="1014" y="2669"/>
                    <a:pt x="1007" y="2739"/>
                    <a:pt x="991" y="2767"/>
                  </a:cubicBezTo>
                  <a:cubicBezTo>
                    <a:pt x="976" y="2793"/>
                    <a:pt x="893" y="2879"/>
                    <a:pt x="890" y="2937"/>
                  </a:cubicBezTo>
                  <a:cubicBezTo>
                    <a:pt x="888" y="2975"/>
                    <a:pt x="896" y="3017"/>
                    <a:pt x="911" y="3049"/>
                  </a:cubicBezTo>
                  <a:cubicBezTo>
                    <a:pt x="914" y="3074"/>
                    <a:pt x="921" y="3096"/>
                    <a:pt x="930" y="3105"/>
                  </a:cubicBezTo>
                  <a:cubicBezTo>
                    <a:pt x="946" y="3121"/>
                    <a:pt x="933" y="3147"/>
                    <a:pt x="912" y="3170"/>
                  </a:cubicBezTo>
                  <a:cubicBezTo>
                    <a:pt x="899" y="3166"/>
                    <a:pt x="889" y="3163"/>
                    <a:pt x="889" y="3163"/>
                  </a:cubicBezTo>
                  <a:lnTo>
                    <a:pt x="889" y="3163"/>
                  </a:lnTo>
                  <a:cubicBezTo>
                    <a:pt x="890" y="3167"/>
                    <a:pt x="892" y="3170"/>
                    <a:pt x="893" y="3173"/>
                  </a:cubicBezTo>
                  <a:cubicBezTo>
                    <a:pt x="896" y="3173"/>
                    <a:pt x="901" y="3175"/>
                    <a:pt x="905" y="3176"/>
                  </a:cubicBezTo>
                  <a:cubicBezTo>
                    <a:pt x="901" y="3180"/>
                    <a:pt x="895" y="3185"/>
                    <a:pt x="889" y="3189"/>
                  </a:cubicBezTo>
                  <a:cubicBezTo>
                    <a:pt x="879" y="3186"/>
                    <a:pt x="872" y="3185"/>
                    <a:pt x="872" y="3185"/>
                  </a:cubicBezTo>
                  <a:lnTo>
                    <a:pt x="872" y="3185"/>
                  </a:lnTo>
                  <a:cubicBezTo>
                    <a:pt x="873" y="3188"/>
                    <a:pt x="874" y="3191"/>
                    <a:pt x="876" y="3193"/>
                  </a:cubicBezTo>
                  <a:cubicBezTo>
                    <a:pt x="877" y="3193"/>
                    <a:pt x="879" y="3193"/>
                    <a:pt x="880" y="3195"/>
                  </a:cubicBezTo>
                  <a:cubicBezTo>
                    <a:pt x="867" y="3202"/>
                    <a:pt x="853" y="3208"/>
                    <a:pt x="841" y="3208"/>
                  </a:cubicBezTo>
                  <a:cubicBezTo>
                    <a:pt x="794" y="3208"/>
                    <a:pt x="695" y="3281"/>
                    <a:pt x="695" y="3351"/>
                  </a:cubicBezTo>
                  <a:cubicBezTo>
                    <a:pt x="695" y="3419"/>
                    <a:pt x="625" y="3478"/>
                    <a:pt x="625" y="3555"/>
                  </a:cubicBezTo>
                  <a:cubicBezTo>
                    <a:pt x="625" y="3630"/>
                    <a:pt x="644" y="3750"/>
                    <a:pt x="644" y="3789"/>
                  </a:cubicBezTo>
                  <a:cubicBezTo>
                    <a:pt x="644" y="3827"/>
                    <a:pt x="621" y="4073"/>
                    <a:pt x="649" y="4132"/>
                  </a:cubicBezTo>
                  <a:cubicBezTo>
                    <a:pt x="675" y="4188"/>
                    <a:pt x="780" y="4285"/>
                    <a:pt x="780" y="4354"/>
                  </a:cubicBezTo>
                  <a:cubicBezTo>
                    <a:pt x="780" y="4423"/>
                    <a:pt x="870" y="4618"/>
                    <a:pt x="906" y="4655"/>
                  </a:cubicBezTo>
                  <a:cubicBezTo>
                    <a:pt x="944" y="4691"/>
                    <a:pt x="992" y="4720"/>
                    <a:pt x="992" y="4720"/>
                  </a:cubicBezTo>
                  <a:lnTo>
                    <a:pt x="992" y="4955"/>
                  </a:lnTo>
                  <a:cubicBezTo>
                    <a:pt x="992" y="4955"/>
                    <a:pt x="630" y="5255"/>
                    <a:pt x="580" y="5497"/>
                  </a:cubicBezTo>
                  <a:lnTo>
                    <a:pt x="561" y="5475"/>
                  </a:lnTo>
                  <a:cubicBezTo>
                    <a:pt x="561" y="5475"/>
                    <a:pt x="557" y="5499"/>
                    <a:pt x="545" y="5536"/>
                  </a:cubicBezTo>
                  <a:cubicBezTo>
                    <a:pt x="544" y="5528"/>
                    <a:pt x="542" y="5523"/>
                    <a:pt x="538" y="5523"/>
                  </a:cubicBezTo>
                  <a:cubicBezTo>
                    <a:pt x="531" y="5523"/>
                    <a:pt x="519" y="5536"/>
                    <a:pt x="500" y="5566"/>
                  </a:cubicBezTo>
                  <a:cubicBezTo>
                    <a:pt x="474" y="5609"/>
                    <a:pt x="452" y="5661"/>
                    <a:pt x="427" y="5711"/>
                  </a:cubicBezTo>
                  <a:cubicBezTo>
                    <a:pt x="410" y="5705"/>
                    <a:pt x="376" y="5696"/>
                    <a:pt x="337" y="5696"/>
                  </a:cubicBezTo>
                  <a:cubicBezTo>
                    <a:pt x="290" y="5696"/>
                    <a:pt x="236" y="5710"/>
                    <a:pt x="199" y="5762"/>
                  </a:cubicBezTo>
                  <a:cubicBezTo>
                    <a:pt x="117" y="5874"/>
                    <a:pt x="76" y="6165"/>
                    <a:pt x="76" y="6235"/>
                  </a:cubicBezTo>
                  <a:cubicBezTo>
                    <a:pt x="76" y="6304"/>
                    <a:pt x="2" y="6538"/>
                    <a:pt x="2" y="6580"/>
                  </a:cubicBezTo>
                  <a:cubicBezTo>
                    <a:pt x="2" y="6623"/>
                    <a:pt x="0" y="6928"/>
                    <a:pt x="79" y="7007"/>
                  </a:cubicBezTo>
                  <a:cubicBezTo>
                    <a:pt x="127" y="7056"/>
                    <a:pt x="176" y="7089"/>
                    <a:pt x="224" y="7089"/>
                  </a:cubicBezTo>
                  <a:cubicBezTo>
                    <a:pt x="254" y="7089"/>
                    <a:pt x="284" y="7076"/>
                    <a:pt x="314" y="7046"/>
                  </a:cubicBezTo>
                  <a:cubicBezTo>
                    <a:pt x="391" y="6969"/>
                    <a:pt x="452" y="6784"/>
                    <a:pt x="452" y="6727"/>
                  </a:cubicBezTo>
                  <a:cubicBezTo>
                    <a:pt x="452" y="6669"/>
                    <a:pt x="429" y="6557"/>
                    <a:pt x="487" y="6454"/>
                  </a:cubicBezTo>
                  <a:cubicBezTo>
                    <a:pt x="545" y="6350"/>
                    <a:pt x="638" y="6301"/>
                    <a:pt x="638" y="6255"/>
                  </a:cubicBezTo>
                  <a:cubicBezTo>
                    <a:pt x="638" y="6212"/>
                    <a:pt x="599" y="6162"/>
                    <a:pt x="672" y="6043"/>
                  </a:cubicBezTo>
                  <a:cubicBezTo>
                    <a:pt x="745" y="5923"/>
                    <a:pt x="860" y="5789"/>
                    <a:pt x="860" y="5789"/>
                  </a:cubicBezTo>
                  <a:lnTo>
                    <a:pt x="841" y="5769"/>
                  </a:lnTo>
                  <a:cubicBezTo>
                    <a:pt x="841" y="5769"/>
                    <a:pt x="1038" y="5550"/>
                    <a:pt x="1153" y="5508"/>
                  </a:cubicBezTo>
                  <a:lnTo>
                    <a:pt x="1153" y="5508"/>
                  </a:lnTo>
                  <a:cubicBezTo>
                    <a:pt x="1153" y="5508"/>
                    <a:pt x="1059" y="6003"/>
                    <a:pt x="979" y="6158"/>
                  </a:cubicBezTo>
                  <a:cubicBezTo>
                    <a:pt x="899" y="6312"/>
                    <a:pt x="815" y="6700"/>
                    <a:pt x="848" y="6838"/>
                  </a:cubicBezTo>
                  <a:cubicBezTo>
                    <a:pt x="883" y="6977"/>
                    <a:pt x="883" y="7011"/>
                    <a:pt x="883" y="7011"/>
                  </a:cubicBezTo>
                  <a:lnTo>
                    <a:pt x="867" y="7027"/>
                  </a:lnTo>
                  <a:cubicBezTo>
                    <a:pt x="867" y="7027"/>
                    <a:pt x="933" y="7635"/>
                    <a:pt x="899" y="7670"/>
                  </a:cubicBezTo>
                  <a:cubicBezTo>
                    <a:pt x="888" y="7680"/>
                    <a:pt x="881" y="7684"/>
                    <a:pt x="876" y="7684"/>
                  </a:cubicBezTo>
                  <a:cubicBezTo>
                    <a:pt x="864" y="7684"/>
                    <a:pt x="864" y="7666"/>
                    <a:pt x="864" y="7666"/>
                  </a:cubicBezTo>
                  <a:cubicBezTo>
                    <a:pt x="864" y="7666"/>
                    <a:pt x="606" y="7884"/>
                    <a:pt x="548" y="7907"/>
                  </a:cubicBezTo>
                  <a:cubicBezTo>
                    <a:pt x="491" y="7931"/>
                    <a:pt x="344" y="8062"/>
                    <a:pt x="433" y="8151"/>
                  </a:cubicBezTo>
                  <a:cubicBezTo>
                    <a:pt x="522" y="8238"/>
                    <a:pt x="695" y="8392"/>
                    <a:pt x="695" y="8458"/>
                  </a:cubicBezTo>
                  <a:cubicBezTo>
                    <a:pt x="695" y="8524"/>
                    <a:pt x="698" y="8662"/>
                    <a:pt x="749" y="8711"/>
                  </a:cubicBezTo>
                  <a:cubicBezTo>
                    <a:pt x="789" y="8752"/>
                    <a:pt x="932" y="8834"/>
                    <a:pt x="1015" y="8834"/>
                  </a:cubicBezTo>
                  <a:cubicBezTo>
                    <a:pt x="1034" y="8834"/>
                    <a:pt x="1050" y="8830"/>
                    <a:pt x="1061" y="8819"/>
                  </a:cubicBezTo>
                  <a:cubicBezTo>
                    <a:pt x="1116" y="8764"/>
                    <a:pt x="1158" y="8620"/>
                    <a:pt x="1138" y="8550"/>
                  </a:cubicBezTo>
                  <a:cubicBezTo>
                    <a:pt x="1116" y="8481"/>
                    <a:pt x="1116" y="8381"/>
                    <a:pt x="1116" y="8280"/>
                  </a:cubicBezTo>
                  <a:cubicBezTo>
                    <a:pt x="1116" y="8181"/>
                    <a:pt x="1064" y="8135"/>
                    <a:pt x="1116" y="8116"/>
                  </a:cubicBezTo>
                  <a:cubicBezTo>
                    <a:pt x="1169" y="8097"/>
                    <a:pt x="1196" y="8068"/>
                    <a:pt x="1169" y="8038"/>
                  </a:cubicBezTo>
                  <a:cubicBezTo>
                    <a:pt x="1140" y="8009"/>
                    <a:pt x="1202" y="7985"/>
                    <a:pt x="1202" y="7928"/>
                  </a:cubicBezTo>
                  <a:cubicBezTo>
                    <a:pt x="1202" y="7869"/>
                    <a:pt x="1202" y="7817"/>
                    <a:pt x="1151" y="7817"/>
                  </a:cubicBezTo>
                  <a:cubicBezTo>
                    <a:pt x="1151" y="7817"/>
                    <a:pt x="1153" y="7810"/>
                    <a:pt x="1156" y="7797"/>
                  </a:cubicBezTo>
                  <a:cubicBezTo>
                    <a:pt x="1156" y="7797"/>
                    <a:pt x="1156" y="7798"/>
                    <a:pt x="1157" y="7798"/>
                  </a:cubicBezTo>
                  <a:cubicBezTo>
                    <a:pt x="1158" y="7798"/>
                    <a:pt x="1159" y="7798"/>
                    <a:pt x="1160" y="7798"/>
                  </a:cubicBezTo>
                  <a:cubicBezTo>
                    <a:pt x="1192" y="7798"/>
                    <a:pt x="1187" y="7753"/>
                    <a:pt x="1183" y="7715"/>
                  </a:cubicBezTo>
                  <a:cubicBezTo>
                    <a:pt x="1183" y="7703"/>
                    <a:pt x="1186" y="7674"/>
                    <a:pt x="1192" y="7639"/>
                  </a:cubicBezTo>
                  <a:cubicBezTo>
                    <a:pt x="1223" y="7510"/>
                    <a:pt x="1263" y="7348"/>
                    <a:pt x="1288" y="7285"/>
                  </a:cubicBezTo>
                  <a:cubicBezTo>
                    <a:pt x="1330" y="7173"/>
                    <a:pt x="1345" y="7058"/>
                    <a:pt x="1303" y="7058"/>
                  </a:cubicBezTo>
                  <a:cubicBezTo>
                    <a:pt x="1303" y="7058"/>
                    <a:pt x="1403" y="6620"/>
                    <a:pt x="1422" y="6526"/>
                  </a:cubicBezTo>
                  <a:cubicBezTo>
                    <a:pt x="1441" y="6435"/>
                    <a:pt x="1415" y="6312"/>
                    <a:pt x="1441" y="6247"/>
                  </a:cubicBezTo>
                  <a:cubicBezTo>
                    <a:pt x="1469" y="6181"/>
                    <a:pt x="1649" y="5684"/>
                    <a:pt x="1649" y="5684"/>
                  </a:cubicBezTo>
                  <a:cubicBezTo>
                    <a:pt x="1649" y="5684"/>
                    <a:pt x="1652" y="5684"/>
                    <a:pt x="1656" y="5684"/>
                  </a:cubicBezTo>
                  <a:cubicBezTo>
                    <a:pt x="1674" y="5684"/>
                    <a:pt x="1725" y="5686"/>
                    <a:pt x="1725" y="5708"/>
                  </a:cubicBezTo>
                  <a:cubicBezTo>
                    <a:pt x="1725" y="5713"/>
                    <a:pt x="1731" y="5715"/>
                    <a:pt x="1741" y="5715"/>
                  </a:cubicBezTo>
                  <a:cubicBezTo>
                    <a:pt x="1786" y="5715"/>
                    <a:pt x="1911" y="5668"/>
                    <a:pt x="1949" y="5593"/>
                  </a:cubicBezTo>
                  <a:cubicBezTo>
                    <a:pt x="1995" y="5501"/>
                    <a:pt x="2003" y="5161"/>
                    <a:pt x="2003" y="5161"/>
                  </a:cubicBezTo>
                  <a:cubicBezTo>
                    <a:pt x="2003" y="5161"/>
                    <a:pt x="2175" y="4655"/>
                    <a:pt x="2145" y="4566"/>
                  </a:cubicBezTo>
                  <a:cubicBezTo>
                    <a:pt x="2114" y="4477"/>
                    <a:pt x="2222" y="4169"/>
                    <a:pt x="2222" y="4134"/>
                  </a:cubicBezTo>
                  <a:cubicBezTo>
                    <a:pt x="2222" y="4100"/>
                    <a:pt x="2286" y="3880"/>
                    <a:pt x="2226" y="3820"/>
                  </a:cubicBezTo>
                  <a:cubicBezTo>
                    <a:pt x="2167" y="3760"/>
                    <a:pt x="2226" y="3630"/>
                    <a:pt x="2252" y="3604"/>
                  </a:cubicBezTo>
                  <a:cubicBezTo>
                    <a:pt x="2280" y="3577"/>
                    <a:pt x="2241" y="3542"/>
                    <a:pt x="2241" y="3542"/>
                  </a:cubicBezTo>
                  <a:cubicBezTo>
                    <a:pt x="2241" y="3542"/>
                    <a:pt x="2403" y="2988"/>
                    <a:pt x="2403" y="2857"/>
                  </a:cubicBezTo>
                  <a:cubicBezTo>
                    <a:pt x="2403" y="2727"/>
                    <a:pt x="2541" y="2266"/>
                    <a:pt x="2541" y="2223"/>
                  </a:cubicBezTo>
                  <a:cubicBezTo>
                    <a:pt x="2541" y="2222"/>
                    <a:pt x="2542" y="2221"/>
                    <a:pt x="2543" y="2221"/>
                  </a:cubicBezTo>
                  <a:cubicBezTo>
                    <a:pt x="2577" y="2221"/>
                    <a:pt x="3057" y="2761"/>
                    <a:pt x="3057" y="2761"/>
                  </a:cubicBezTo>
                  <a:cubicBezTo>
                    <a:pt x="3057" y="2761"/>
                    <a:pt x="3162" y="2863"/>
                    <a:pt x="3337" y="2863"/>
                  </a:cubicBezTo>
                  <a:cubicBezTo>
                    <a:pt x="3351" y="2863"/>
                    <a:pt x="3365" y="2863"/>
                    <a:pt x="3380" y="2861"/>
                  </a:cubicBezTo>
                  <a:cubicBezTo>
                    <a:pt x="3580" y="2842"/>
                    <a:pt x="3864" y="2758"/>
                    <a:pt x="3941" y="2758"/>
                  </a:cubicBezTo>
                  <a:cubicBezTo>
                    <a:pt x="4018" y="2758"/>
                    <a:pt x="4081" y="2774"/>
                    <a:pt x="4174" y="2774"/>
                  </a:cubicBezTo>
                  <a:cubicBezTo>
                    <a:pt x="4269" y="2774"/>
                    <a:pt x="4353" y="2749"/>
                    <a:pt x="4379" y="2742"/>
                  </a:cubicBezTo>
                  <a:cubicBezTo>
                    <a:pt x="4384" y="2741"/>
                    <a:pt x="4389" y="2740"/>
                    <a:pt x="4395" y="2740"/>
                  </a:cubicBezTo>
                  <a:cubicBezTo>
                    <a:pt x="4421" y="2740"/>
                    <a:pt x="4455" y="2752"/>
                    <a:pt x="4478" y="2761"/>
                  </a:cubicBezTo>
                  <a:cubicBezTo>
                    <a:pt x="4506" y="2771"/>
                    <a:pt x="4623" y="2805"/>
                    <a:pt x="4647" y="2805"/>
                  </a:cubicBezTo>
                  <a:cubicBezTo>
                    <a:pt x="4655" y="2805"/>
                    <a:pt x="4661" y="2805"/>
                    <a:pt x="4666" y="2805"/>
                  </a:cubicBezTo>
                  <a:cubicBezTo>
                    <a:pt x="4677" y="2805"/>
                    <a:pt x="4682" y="2803"/>
                    <a:pt x="4682" y="2794"/>
                  </a:cubicBezTo>
                  <a:cubicBezTo>
                    <a:pt x="4682" y="2780"/>
                    <a:pt x="4681" y="2765"/>
                    <a:pt x="4655" y="2754"/>
                  </a:cubicBezTo>
                  <a:cubicBezTo>
                    <a:pt x="4630" y="2740"/>
                    <a:pt x="4512" y="2689"/>
                    <a:pt x="4494" y="2672"/>
                  </a:cubicBezTo>
                  <a:cubicBezTo>
                    <a:pt x="4478" y="2656"/>
                    <a:pt x="4468" y="2622"/>
                    <a:pt x="4499" y="2622"/>
                  </a:cubicBezTo>
                  <a:cubicBezTo>
                    <a:pt x="4502" y="2622"/>
                    <a:pt x="4505" y="2622"/>
                    <a:pt x="4509" y="2622"/>
                  </a:cubicBezTo>
                  <a:cubicBezTo>
                    <a:pt x="4551" y="2630"/>
                    <a:pt x="4628" y="2644"/>
                    <a:pt x="4640" y="2656"/>
                  </a:cubicBezTo>
                  <a:cubicBezTo>
                    <a:pt x="4643" y="2659"/>
                    <a:pt x="4648" y="2661"/>
                    <a:pt x="4652" y="2661"/>
                  </a:cubicBezTo>
                  <a:cubicBezTo>
                    <a:pt x="4665" y="2661"/>
                    <a:pt x="4681" y="2650"/>
                    <a:pt x="4681" y="2633"/>
                  </a:cubicBezTo>
                  <a:cubicBezTo>
                    <a:pt x="4681" y="2609"/>
                    <a:pt x="4669" y="2592"/>
                    <a:pt x="4643" y="2583"/>
                  </a:cubicBezTo>
                  <a:cubicBezTo>
                    <a:pt x="4617" y="2574"/>
                    <a:pt x="4567" y="2560"/>
                    <a:pt x="4567" y="2560"/>
                  </a:cubicBezTo>
                  <a:cubicBezTo>
                    <a:pt x="4567" y="2560"/>
                    <a:pt x="4592" y="2535"/>
                    <a:pt x="4569" y="2513"/>
                  </a:cubicBezTo>
                  <a:cubicBezTo>
                    <a:pt x="4547" y="2490"/>
                    <a:pt x="4529" y="2449"/>
                    <a:pt x="4506" y="2449"/>
                  </a:cubicBezTo>
                  <a:cubicBezTo>
                    <a:pt x="4506" y="2449"/>
                    <a:pt x="4523" y="2420"/>
                    <a:pt x="4523" y="2400"/>
                  </a:cubicBezTo>
                  <a:cubicBezTo>
                    <a:pt x="4523" y="2381"/>
                    <a:pt x="4506" y="2363"/>
                    <a:pt x="4468" y="2363"/>
                  </a:cubicBezTo>
                  <a:cubicBezTo>
                    <a:pt x="4430" y="2363"/>
                    <a:pt x="4301" y="2405"/>
                    <a:pt x="4301" y="2405"/>
                  </a:cubicBezTo>
                  <a:cubicBezTo>
                    <a:pt x="4301" y="2405"/>
                    <a:pt x="4288" y="2398"/>
                    <a:pt x="4262" y="2398"/>
                  </a:cubicBezTo>
                  <a:cubicBezTo>
                    <a:pt x="4238" y="2398"/>
                    <a:pt x="4203" y="2404"/>
                    <a:pt x="4158" y="2430"/>
                  </a:cubicBezTo>
                  <a:cubicBezTo>
                    <a:pt x="4065" y="2486"/>
                    <a:pt x="4025" y="2522"/>
                    <a:pt x="3977" y="2522"/>
                  </a:cubicBezTo>
                  <a:cubicBezTo>
                    <a:pt x="3948" y="2522"/>
                    <a:pt x="3871" y="2531"/>
                    <a:pt x="3787" y="2531"/>
                  </a:cubicBezTo>
                  <a:cubicBezTo>
                    <a:pt x="3730" y="2531"/>
                    <a:pt x="3670" y="2527"/>
                    <a:pt x="3617" y="2513"/>
                  </a:cubicBezTo>
                  <a:cubicBezTo>
                    <a:pt x="3488" y="2480"/>
                    <a:pt x="3325" y="2423"/>
                    <a:pt x="3266" y="2423"/>
                  </a:cubicBezTo>
                  <a:cubicBezTo>
                    <a:pt x="3266" y="2423"/>
                    <a:pt x="3025" y="2150"/>
                    <a:pt x="2963" y="2108"/>
                  </a:cubicBezTo>
                  <a:cubicBezTo>
                    <a:pt x="2901" y="2065"/>
                    <a:pt x="2863" y="1932"/>
                    <a:pt x="2829" y="1868"/>
                  </a:cubicBezTo>
                  <a:cubicBezTo>
                    <a:pt x="2797" y="1805"/>
                    <a:pt x="2653" y="1579"/>
                    <a:pt x="2595" y="1546"/>
                  </a:cubicBezTo>
                  <a:cubicBezTo>
                    <a:pt x="2552" y="1520"/>
                    <a:pt x="2458" y="1505"/>
                    <a:pt x="2380" y="1505"/>
                  </a:cubicBezTo>
                  <a:cubicBezTo>
                    <a:pt x="2352" y="1505"/>
                    <a:pt x="2327" y="1507"/>
                    <a:pt x="2306" y="1511"/>
                  </a:cubicBezTo>
                  <a:cubicBezTo>
                    <a:pt x="2300" y="1512"/>
                    <a:pt x="2294" y="1513"/>
                    <a:pt x="2288" y="1513"/>
                  </a:cubicBezTo>
                  <a:cubicBezTo>
                    <a:pt x="2250" y="1513"/>
                    <a:pt x="2227" y="1486"/>
                    <a:pt x="2184" y="1486"/>
                  </a:cubicBezTo>
                  <a:cubicBezTo>
                    <a:pt x="2163" y="1486"/>
                    <a:pt x="2139" y="1492"/>
                    <a:pt x="2105" y="1510"/>
                  </a:cubicBezTo>
                  <a:cubicBezTo>
                    <a:pt x="2095" y="1511"/>
                    <a:pt x="2083" y="1514"/>
                    <a:pt x="2075" y="1520"/>
                  </a:cubicBezTo>
                  <a:cubicBezTo>
                    <a:pt x="2054" y="1512"/>
                    <a:pt x="1999" y="1486"/>
                    <a:pt x="2025" y="1421"/>
                  </a:cubicBezTo>
                  <a:lnTo>
                    <a:pt x="2025" y="1421"/>
                  </a:lnTo>
                  <a:cubicBezTo>
                    <a:pt x="2025" y="1421"/>
                    <a:pt x="2034" y="1422"/>
                    <a:pt x="2051" y="1459"/>
                  </a:cubicBezTo>
                  <a:cubicBezTo>
                    <a:pt x="2051" y="1459"/>
                    <a:pt x="2064" y="1470"/>
                    <a:pt x="2072" y="1470"/>
                  </a:cubicBezTo>
                  <a:cubicBezTo>
                    <a:pt x="2077" y="1470"/>
                    <a:pt x="2080" y="1465"/>
                    <a:pt x="2075" y="1447"/>
                  </a:cubicBezTo>
                  <a:cubicBezTo>
                    <a:pt x="2062" y="1403"/>
                    <a:pt x="2062" y="1364"/>
                    <a:pt x="2062" y="1364"/>
                  </a:cubicBezTo>
                  <a:lnTo>
                    <a:pt x="2062" y="1364"/>
                  </a:lnTo>
                  <a:lnTo>
                    <a:pt x="2121" y="1457"/>
                  </a:lnTo>
                  <a:cubicBezTo>
                    <a:pt x="2121" y="1457"/>
                    <a:pt x="2122" y="1457"/>
                    <a:pt x="2122" y="1457"/>
                  </a:cubicBezTo>
                  <a:cubicBezTo>
                    <a:pt x="2126" y="1457"/>
                    <a:pt x="2136" y="1456"/>
                    <a:pt x="2136" y="1443"/>
                  </a:cubicBezTo>
                  <a:cubicBezTo>
                    <a:pt x="2136" y="1427"/>
                    <a:pt x="2108" y="1357"/>
                    <a:pt x="2108" y="1357"/>
                  </a:cubicBezTo>
                  <a:lnTo>
                    <a:pt x="2108" y="1357"/>
                  </a:lnTo>
                  <a:lnTo>
                    <a:pt x="2191" y="1466"/>
                  </a:lnTo>
                  <a:cubicBezTo>
                    <a:pt x="2191" y="1466"/>
                    <a:pt x="2198" y="1469"/>
                    <a:pt x="2204" y="1469"/>
                  </a:cubicBezTo>
                  <a:cubicBezTo>
                    <a:pt x="2211" y="1469"/>
                    <a:pt x="2216" y="1465"/>
                    <a:pt x="2210" y="1447"/>
                  </a:cubicBezTo>
                  <a:cubicBezTo>
                    <a:pt x="2199" y="1413"/>
                    <a:pt x="2108" y="1288"/>
                    <a:pt x="2108" y="1259"/>
                  </a:cubicBezTo>
                  <a:cubicBezTo>
                    <a:pt x="2108" y="1231"/>
                    <a:pt x="2151" y="1191"/>
                    <a:pt x="2140" y="1096"/>
                  </a:cubicBezTo>
                  <a:cubicBezTo>
                    <a:pt x="2130" y="1003"/>
                    <a:pt x="2043" y="775"/>
                    <a:pt x="1961" y="726"/>
                  </a:cubicBezTo>
                  <a:cubicBezTo>
                    <a:pt x="1913" y="698"/>
                    <a:pt x="1821" y="663"/>
                    <a:pt x="1734" y="660"/>
                  </a:cubicBezTo>
                  <a:cubicBezTo>
                    <a:pt x="1776" y="593"/>
                    <a:pt x="1802" y="515"/>
                    <a:pt x="1802" y="430"/>
                  </a:cubicBezTo>
                  <a:cubicBezTo>
                    <a:pt x="1802" y="193"/>
                    <a:pt x="1610" y="0"/>
                    <a:pt x="13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4"/>
            <p:cNvSpPr/>
            <p:nvPr/>
          </p:nvSpPr>
          <p:spPr>
            <a:xfrm>
              <a:off x="5252690" y="1583102"/>
              <a:ext cx="64751" cy="67594"/>
            </a:xfrm>
            <a:custGeom>
              <a:rect b="b" l="l" r="r" t="t"/>
              <a:pathLst>
                <a:path extrusionOk="0" h="1355" w="1298">
                  <a:moveTo>
                    <a:pt x="649" y="0"/>
                  </a:moveTo>
                  <a:cubicBezTo>
                    <a:pt x="290" y="0"/>
                    <a:pt x="1" y="303"/>
                    <a:pt x="1" y="678"/>
                  </a:cubicBezTo>
                  <a:cubicBezTo>
                    <a:pt x="1" y="1052"/>
                    <a:pt x="290" y="1355"/>
                    <a:pt x="649" y="1355"/>
                  </a:cubicBezTo>
                  <a:cubicBezTo>
                    <a:pt x="1007" y="1355"/>
                    <a:pt x="1297" y="1052"/>
                    <a:pt x="1297" y="678"/>
                  </a:cubicBezTo>
                  <a:cubicBezTo>
                    <a:pt x="1297" y="303"/>
                    <a:pt x="1007" y="0"/>
                    <a:pt x="6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1" name="Google Shape;751;p64"/>
          <p:cNvGrpSpPr/>
          <p:nvPr/>
        </p:nvGrpSpPr>
        <p:grpSpPr>
          <a:xfrm>
            <a:off x="7187123" y="539500"/>
            <a:ext cx="1243662" cy="2959695"/>
            <a:chOff x="5903613" y="1562772"/>
            <a:chExt cx="298943" cy="711431"/>
          </a:xfrm>
        </p:grpSpPr>
        <p:sp>
          <p:nvSpPr>
            <p:cNvPr id="752" name="Google Shape;752;p64"/>
            <p:cNvSpPr/>
            <p:nvPr/>
          </p:nvSpPr>
          <p:spPr>
            <a:xfrm>
              <a:off x="5903613" y="1564566"/>
              <a:ext cx="298943" cy="709637"/>
            </a:xfrm>
            <a:custGeom>
              <a:rect b="b" l="l" r="r" t="t"/>
              <a:pathLst>
                <a:path extrusionOk="0" h="9322" w="3927">
                  <a:moveTo>
                    <a:pt x="920" y="0"/>
                  </a:moveTo>
                  <a:lnTo>
                    <a:pt x="920" y="0"/>
                  </a:lnTo>
                  <a:cubicBezTo>
                    <a:pt x="945" y="6"/>
                    <a:pt x="980" y="15"/>
                    <a:pt x="1020" y="34"/>
                  </a:cubicBezTo>
                  <a:cubicBezTo>
                    <a:pt x="1018" y="34"/>
                    <a:pt x="1013" y="32"/>
                    <a:pt x="1009" y="32"/>
                  </a:cubicBezTo>
                  <a:cubicBezTo>
                    <a:pt x="870" y="32"/>
                    <a:pt x="750" y="101"/>
                    <a:pt x="675" y="206"/>
                  </a:cubicBezTo>
                  <a:cubicBezTo>
                    <a:pt x="659" y="201"/>
                    <a:pt x="649" y="199"/>
                    <a:pt x="649" y="199"/>
                  </a:cubicBezTo>
                  <a:lnTo>
                    <a:pt x="649" y="199"/>
                  </a:lnTo>
                  <a:cubicBezTo>
                    <a:pt x="649" y="199"/>
                    <a:pt x="658" y="201"/>
                    <a:pt x="674" y="207"/>
                  </a:cubicBezTo>
                  <a:cubicBezTo>
                    <a:pt x="626" y="274"/>
                    <a:pt x="598" y="356"/>
                    <a:pt x="598" y="443"/>
                  </a:cubicBezTo>
                  <a:cubicBezTo>
                    <a:pt x="598" y="609"/>
                    <a:pt x="696" y="751"/>
                    <a:pt x="837" y="816"/>
                  </a:cubicBezTo>
                  <a:cubicBezTo>
                    <a:pt x="840" y="839"/>
                    <a:pt x="843" y="857"/>
                    <a:pt x="847" y="861"/>
                  </a:cubicBezTo>
                  <a:cubicBezTo>
                    <a:pt x="863" y="877"/>
                    <a:pt x="879" y="946"/>
                    <a:pt x="851" y="973"/>
                  </a:cubicBezTo>
                  <a:cubicBezTo>
                    <a:pt x="822" y="1003"/>
                    <a:pt x="621" y="1285"/>
                    <a:pt x="563" y="1392"/>
                  </a:cubicBezTo>
                  <a:cubicBezTo>
                    <a:pt x="506" y="1498"/>
                    <a:pt x="393" y="1677"/>
                    <a:pt x="474" y="1842"/>
                  </a:cubicBezTo>
                  <a:cubicBezTo>
                    <a:pt x="557" y="2006"/>
                    <a:pt x="620" y="2260"/>
                    <a:pt x="789" y="2391"/>
                  </a:cubicBezTo>
                  <a:cubicBezTo>
                    <a:pt x="789" y="2391"/>
                    <a:pt x="349" y="3371"/>
                    <a:pt x="382" y="4008"/>
                  </a:cubicBezTo>
                  <a:cubicBezTo>
                    <a:pt x="382" y="4008"/>
                    <a:pt x="355" y="4222"/>
                    <a:pt x="333" y="4244"/>
                  </a:cubicBezTo>
                  <a:cubicBezTo>
                    <a:pt x="311" y="4266"/>
                    <a:pt x="382" y="4266"/>
                    <a:pt x="382" y="4266"/>
                  </a:cubicBezTo>
                  <a:cubicBezTo>
                    <a:pt x="382" y="4266"/>
                    <a:pt x="407" y="4411"/>
                    <a:pt x="345" y="4474"/>
                  </a:cubicBezTo>
                  <a:cubicBezTo>
                    <a:pt x="280" y="4537"/>
                    <a:pt x="240" y="4573"/>
                    <a:pt x="240" y="4716"/>
                  </a:cubicBezTo>
                  <a:cubicBezTo>
                    <a:pt x="240" y="4858"/>
                    <a:pt x="119" y="5017"/>
                    <a:pt x="119" y="5242"/>
                  </a:cubicBezTo>
                  <a:cubicBezTo>
                    <a:pt x="119" y="5467"/>
                    <a:pt x="174" y="5565"/>
                    <a:pt x="114" y="5730"/>
                  </a:cubicBezTo>
                  <a:cubicBezTo>
                    <a:pt x="53" y="5894"/>
                    <a:pt x="49" y="6031"/>
                    <a:pt x="49" y="6114"/>
                  </a:cubicBezTo>
                  <a:cubicBezTo>
                    <a:pt x="49" y="6196"/>
                    <a:pt x="94" y="6280"/>
                    <a:pt x="49" y="6328"/>
                  </a:cubicBezTo>
                  <a:cubicBezTo>
                    <a:pt x="1" y="6375"/>
                    <a:pt x="37" y="6404"/>
                    <a:pt x="125" y="6404"/>
                  </a:cubicBezTo>
                  <a:cubicBezTo>
                    <a:pt x="170" y="6404"/>
                    <a:pt x="288" y="6397"/>
                    <a:pt x="390" y="6391"/>
                  </a:cubicBezTo>
                  <a:cubicBezTo>
                    <a:pt x="399" y="6391"/>
                    <a:pt x="408" y="6392"/>
                    <a:pt x="418" y="6392"/>
                  </a:cubicBezTo>
                  <a:cubicBezTo>
                    <a:pt x="440" y="6392"/>
                    <a:pt x="461" y="6391"/>
                    <a:pt x="481" y="6389"/>
                  </a:cubicBezTo>
                  <a:cubicBezTo>
                    <a:pt x="490" y="6389"/>
                    <a:pt x="498" y="6389"/>
                    <a:pt x="505" y="6389"/>
                  </a:cubicBezTo>
                  <a:cubicBezTo>
                    <a:pt x="542" y="6389"/>
                    <a:pt x="566" y="6392"/>
                    <a:pt x="563" y="6400"/>
                  </a:cubicBezTo>
                  <a:cubicBezTo>
                    <a:pt x="543" y="6455"/>
                    <a:pt x="591" y="6633"/>
                    <a:pt x="591" y="6633"/>
                  </a:cubicBezTo>
                  <a:cubicBezTo>
                    <a:pt x="604" y="6711"/>
                    <a:pt x="656" y="6755"/>
                    <a:pt x="706" y="6773"/>
                  </a:cubicBezTo>
                  <a:cubicBezTo>
                    <a:pt x="755" y="6789"/>
                    <a:pt x="811" y="6832"/>
                    <a:pt x="835" y="6857"/>
                  </a:cubicBezTo>
                  <a:cubicBezTo>
                    <a:pt x="859" y="6882"/>
                    <a:pt x="1079" y="7128"/>
                    <a:pt x="1219" y="7215"/>
                  </a:cubicBezTo>
                  <a:cubicBezTo>
                    <a:pt x="1358" y="7304"/>
                    <a:pt x="1551" y="7473"/>
                    <a:pt x="1551" y="7492"/>
                  </a:cubicBezTo>
                  <a:cubicBezTo>
                    <a:pt x="1551" y="7513"/>
                    <a:pt x="1541" y="7521"/>
                    <a:pt x="1541" y="7521"/>
                  </a:cubicBezTo>
                  <a:cubicBezTo>
                    <a:pt x="1541" y="7521"/>
                    <a:pt x="1584" y="7645"/>
                    <a:pt x="1616" y="7676"/>
                  </a:cubicBezTo>
                  <a:cubicBezTo>
                    <a:pt x="1616" y="7676"/>
                    <a:pt x="1552" y="7717"/>
                    <a:pt x="1597" y="7762"/>
                  </a:cubicBezTo>
                  <a:cubicBezTo>
                    <a:pt x="1642" y="7807"/>
                    <a:pt x="1676" y="7902"/>
                    <a:pt x="1696" y="7957"/>
                  </a:cubicBezTo>
                  <a:cubicBezTo>
                    <a:pt x="1715" y="8011"/>
                    <a:pt x="1750" y="8159"/>
                    <a:pt x="1715" y="8272"/>
                  </a:cubicBezTo>
                  <a:cubicBezTo>
                    <a:pt x="1679" y="8384"/>
                    <a:pt x="1701" y="8489"/>
                    <a:pt x="1726" y="8513"/>
                  </a:cubicBezTo>
                  <a:lnTo>
                    <a:pt x="1750" y="8538"/>
                  </a:lnTo>
                  <a:cubicBezTo>
                    <a:pt x="1750" y="8538"/>
                    <a:pt x="1747" y="8560"/>
                    <a:pt x="1800" y="8560"/>
                  </a:cubicBezTo>
                  <a:cubicBezTo>
                    <a:pt x="1852" y="8560"/>
                    <a:pt x="2063" y="8455"/>
                    <a:pt x="2088" y="8356"/>
                  </a:cubicBezTo>
                  <a:cubicBezTo>
                    <a:pt x="2112" y="8258"/>
                    <a:pt x="2112" y="8072"/>
                    <a:pt x="2112" y="7973"/>
                  </a:cubicBezTo>
                  <a:cubicBezTo>
                    <a:pt x="2112" y="7874"/>
                    <a:pt x="2192" y="7795"/>
                    <a:pt x="2240" y="7746"/>
                  </a:cubicBezTo>
                  <a:cubicBezTo>
                    <a:pt x="2288" y="7699"/>
                    <a:pt x="2343" y="7588"/>
                    <a:pt x="2288" y="7532"/>
                  </a:cubicBezTo>
                  <a:cubicBezTo>
                    <a:pt x="2231" y="7475"/>
                    <a:pt x="2197" y="7422"/>
                    <a:pt x="2096" y="7422"/>
                  </a:cubicBezTo>
                  <a:lnTo>
                    <a:pt x="1871" y="7422"/>
                  </a:lnTo>
                  <a:lnTo>
                    <a:pt x="1871" y="7414"/>
                  </a:lnTo>
                  <a:cubicBezTo>
                    <a:pt x="1871" y="7414"/>
                    <a:pt x="1758" y="7370"/>
                    <a:pt x="1758" y="7339"/>
                  </a:cubicBezTo>
                  <a:cubicBezTo>
                    <a:pt x="1758" y="7339"/>
                    <a:pt x="1746" y="7330"/>
                    <a:pt x="1739" y="7330"/>
                  </a:cubicBezTo>
                  <a:cubicBezTo>
                    <a:pt x="1736" y="7330"/>
                    <a:pt x="1734" y="7332"/>
                    <a:pt x="1734" y="7336"/>
                  </a:cubicBezTo>
                  <a:cubicBezTo>
                    <a:pt x="1734" y="7336"/>
                    <a:pt x="1539" y="7044"/>
                    <a:pt x="1495" y="6933"/>
                  </a:cubicBezTo>
                  <a:cubicBezTo>
                    <a:pt x="1452" y="6824"/>
                    <a:pt x="1200" y="6503"/>
                    <a:pt x="1106" y="6459"/>
                  </a:cubicBezTo>
                  <a:lnTo>
                    <a:pt x="1093" y="6279"/>
                  </a:lnTo>
                  <a:lnTo>
                    <a:pt x="1093" y="6279"/>
                  </a:lnTo>
                  <a:cubicBezTo>
                    <a:pt x="1093" y="6279"/>
                    <a:pt x="1168" y="6416"/>
                    <a:pt x="1288" y="6416"/>
                  </a:cubicBezTo>
                  <a:cubicBezTo>
                    <a:pt x="1292" y="6416"/>
                    <a:pt x="1296" y="6416"/>
                    <a:pt x="1300" y="6416"/>
                  </a:cubicBezTo>
                  <a:cubicBezTo>
                    <a:pt x="1396" y="6407"/>
                    <a:pt x="1517" y="6351"/>
                    <a:pt x="1593" y="6351"/>
                  </a:cubicBezTo>
                  <a:cubicBezTo>
                    <a:pt x="1616" y="6351"/>
                    <a:pt x="1635" y="6356"/>
                    <a:pt x="1648" y="6369"/>
                  </a:cubicBezTo>
                  <a:cubicBezTo>
                    <a:pt x="1705" y="6424"/>
                    <a:pt x="1784" y="6598"/>
                    <a:pt x="1852" y="6665"/>
                  </a:cubicBezTo>
                  <a:cubicBezTo>
                    <a:pt x="1919" y="6732"/>
                    <a:pt x="2133" y="7045"/>
                    <a:pt x="2176" y="7045"/>
                  </a:cubicBezTo>
                  <a:cubicBezTo>
                    <a:pt x="2183" y="7045"/>
                    <a:pt x="2190" y="7045"/>
                    <a:pt x="2196" y="7045"/>
                  </a:cubicBezTo>
                  <a:cubicBezTo>
                    <a:pt x="2224" y="7045"/>
                    <a:pt x="2241" y="7050"/>
                    <a:pt x="2266" y="7103"/>
                  </a:cubicBezTo>
                  <a:cubicBezTo>
                    <a:pt x="2297" y="7169"/>
                    <a:pt x="2375" y="7224"/>
                    <a:pt x="2406" y="7224"/>
                  </a:cubicBezTo>
                  <a:cubicBezTo>
                    <a:pt x="2435" y="7224"/>
                    <a:pt x="2496" y="7309"/>
                    <a:pt x="2496" y="7342"/>
                  </a:cubicBezTo>
                  <a:cubicBezTo>
                    <a:pt x="2496" y="7374"/>
                    <a:pt x="2648" y="7491"/>
                    <a:pt x="2718" y="7561"/>
                  </a:cubicBezTo>
                  <a:cubicBezTo>
                    <a:pt x="2787" y="7631"/>
                    <a:pt x="3069" y="7883"/>
                    <a:pt x="3093" y="7973"/>
                  </a:cubicBezTo>
                  <a:lnTo>
                    <a:pt x="3080" y="7986"/>
                  </a:lnTo>
                  <a:cubicBezTo>
                    <a:pt x="3080" y="7986"/>
                    <a:pt x="3144" y="8207"/>
                    <a:pt x="3217" y="8279"/>
                  </a:cubicBezTo>
                  <a:cubicBezTo>
                    <a:pt x="3217" y="8279"/>
                    <a:pt x="3182" y="8363"/>
                    <a:pt x="3242" y="8422"/>
                  </a:cubicBezTo>
                  <a:cubicBezTo>
                    <a:pt x="3300" y="8481"/>
                    <a:pt x="3407" y="8601"/>
                    <a:pt x="3407" y="8800"/>
                  </a:cubicBezTo>
                  <a:cubicBezTo>
                    <a:pt x="3407" y="9001"/>
                    <a:pt x="3404" y="9229"/>
                    <a:pt x="3439" y="9264"/>
                  </a:cubicBezTo>
                  <a:cubicBezTo>
                    <a:pt x="3461" y="9286"/>
                    <a:pt x="3524" y="9321"/>
                    <a:pt x="3595" y="9321"/>
                  </a:cubicBezTo>
                  <a:cubicBezTo>
                    <a:pt x="3641" y="9321"/>
                    <a:pt x="3690" y="9306"/>
                    <a:pt x="3733" y="9264"/>
                  </a:cubicBezTo>
                  <a:cubicBezTo>
                    <a:pt x="3842" y="9156"/>
                    <a:pt x="3927" y="9036"/>
                    <a:pt x="3912" y="8875"/>
                  </a:cubicBezTo>
                  <a:cubicBezTo>
                    <a:pt x="3899" y="8713"/>
                    <a:pt x="3838" y="8615"/>
                    <a:pt x="3838" y="8554"/>
                  </a:cubicBezTo>
                  <a:cubicBezTo>
                    <a:pt x="3838" y="8494"/>
                    <a:pt x="3835" y="8368"/>
                    <a:pt x="3858" y="8272"/>
                  </a:cubicBezTo>
                  <a:cubicBezTo>
                    <a:pt x="3880" y="8175"/>
                    <a:pt x="3893" y="8116"/>
                    <a:pt x="3830" y="8088"/>
                  </a:cubicBezTo>
                  <a:cubicBezTo>
                    <a:pt x="3766" y="8060"/>
                    <a:pt x="3487" y="7948"/>
                    <a:pt x="3487" y="7920"/>
                  </a:cubicBezTo>
                  <a:cubicBezTo>
                    <a:pt x="3487" y="7920"/>
                    <a:pt x="3477" y="7916"/>
                    <a:pt x="3470" y="7916"/>
                  </a:cubicBezTo>
                  <a:cubicBezTo>
                    <a:pt x="3462" y="7916"/>
                    <a:pt x="3456" y="7921"/>
                    <a:pt x="3466" y="7942"/>
                  </a:cubicBezTo>
                  <a:cubicBezTo>
                    <a:pt x="3466" y="7942"/>
                    <a:pt x="3303" y="7798"/>
                    <a:pt x="3303" y="7784"/>
                  </a:cubicBezTo>
                  <a:cubicBezTo>
                    <a:pt x="3303" y="7779"/>
                    <a:pt x="3301" y="7776"/>
                    <a:pt x="3298" y="7776"/>
                  </a:cubicBezTo>
                  <a:cubicBezTo>
                    <a:pt x="3294" y="7776"/>
                    <a:pt x="3289" y="7783"/>
                    <a:pt x="3289" y="7800"/>
                  </a:cubicBezTo>
                  <a:cubicBezTo>
                    <a:pt x="3289" y="7800"/>
                    <a:pt x="2927" y="7242"/>
                    <a:pt x="2882" y="7131"/>
                  </a:cubicBezTo>
                  <a:cubicBezTo>
                    <a:pt x="2836" y="7022"/>
                    <a:pt x="2709" y="6857"/>
                    <a:pt x="2602" y="6780"/>
                  </a:cubicBezTo>
                  <a:cubicBezTo>
                    <a:pt x="2602" y="6780"/>
                    <a:pt x="2608" y="6713"/>
                    <a:pt x="2569" y="6674"/>
                  </a:cubicBezTo>
                  <a:cubicBezTo>
                    <a:pt x="2531" y="6636"/>
                    <a:pt x="2369" y="6448"/>
                    <a:pt x="2300" y="6448"/>
                  </a:cubicBezTo>
                  <a:cubicBezTo>
                    <a:pt x="2298" y="6448"/>
                    <a:pt x="2295" y="6448"/>
                    <a:pt x="2292" y="6449"/>
                  </a:cubicBezTo>
                  <a:cubicBezTo>
                    <a:pt x="2292" y="6449"/>
                    <a:pt x="2218" y="6344"/>
                    <a:pt x="2218" y="6317"/>
                  </a:cubicBezTo>
                  <a:lnTo>
                    <a:pt x="2230" y="6292"/>
                  </a:lnTo>
                  <a:cubicBezTo>
                    <a:pt x="2230" y="6292"/>
                    <a:pt x="2246" y="6164"/>
                    <a:pt x="2190" y="6108"/>
                  </a:cubicBezTo>
                  <a:cubicBezTo>
                    <a:pt x="2135" y="6054"/>
                    <a:pt x="2135" y="5974"/>
                    <a:pt x="2135" y="5931"/>
                  </a:cubicBezTo>
                  <a:cubicBezTo>
                    <a:pt x="2135" y="5887"/>
                    <a:pt x="2069" y="5757"/>
                    <a:pt x="2069" y="5692"/>
                  </a:cubicBezTo>
                  <a:cubicBezTo>
                    <a:pt x="2069" y="5626"/>
                    <a:pt x="2147" y="5505"/>
                    <a:pt x="2113" y="5446"/>
                  </a:cubicBezTo>
                  <a:cubicBezTo>
                    <a:pt x="2081" y="5384"/>
                    <a:pt x="2001" y="5285"/>
                    <a:pt x="2001" y="5108"/>
                  </a:cubicBezTo>
                  <a:cubicBezTo>
                    <a:pt x="2001" y="4930"/>
                    <a:pt x="1817" y="4424"/>
                    <a:pt x="1752" y="4359"/>
                  </a:cubicBezTo>
                  <a:cubicBezTo>
                    <a:pt x="1686" y="4293"/>
                    <a:pt x="1645" y="4293"/>
                    <a:pt x="1645" y="4293"/>
                  </a:cubicBezTo>
                  <a:cubicBezTo>
                    <a:pt x="1645" y="4293"/>
                    <a:pt x="1543" y="4126"/>
                    <a:pt x="1568" y="4126"/>
                  </a:cubicBezTo>
                  <a:cubicBezTo>
                    <a:pt x="1593" y="4126"/>
                    <a:pt x="1889" y="4113"/>
                    <a:pt x="1951" y="3957"/>
                  </a:cubicBezTo>
                  <a:cubicBezTo>
                    <a:pt x="2015" y="3799"/>
                    <a:pt x="2205" y="3448"/>
                    <a:pt x="2256" y="3339"/>
                  </a:cubicBezTo>
                  <a:cubicBezTo>
                    <a:pt x="2308" y="3230"/>
                    <a:pt x="2368" y="3029"/>
                    <a:pt x="2343" y="2975"/>
                  </a:cubicBezTo>
                  <a:cubicBezTo>
                    <a:pt x="2343" y="2975"/>
                    <a:pt x="2344" y="2975"/>
                    <a:pt x="2345" y="2975"/>
                  </a:cubicBezTo>
                  <a:cubicBezTo>
                    <a:pt x="2356" y="2975"/>
                    <a:pt x="2430" y="2980"/>
                    <a:pt x="2479" y="3106"/>
                  </a:cubicBezTo>
                  <a:cubicBezTo>
                    <a:pt x="2527" y="3233"/>
                    <a:pt x="2596" y="3329"/>
                    <a:pt x="2721" y="3329"/>
                  </a:cubicBezTo>
                  <a:cubicBezTo>
                    <a:pt x="2731" y="3329"/>
                    <a:pt x="2742" y="3329"/>
                    <a:pt x="2752" y="3328"/>
                  </a:cubicBezTo>
                  <a:cubicBezTo>
                    <a:pt x="2898" y="3311"/>
                    <a:pt x="2935" y="3275"/>
                    <a:pt x="2949" y="3259"/>
                  </a:cubicBezTo>
                  <a:cubicBezTo>
                    <a:pt x="2949" y="3259"/>
                    <a:pt x="3044" y="3234"/>
                    <a:pt x="3013" y="3164"/>
                  </a:cubicBezTo>
                  <a:cubicBezTo>
                    <a:pt x="3013" y="3164"/>
                    <a:pt x="3061" y="3147"/>
                    <a:pt x="3076" y="3131"/>
                  </a:cubicBezTo>
                  <a:cubicBezTo>
                    <a:pt x="3092" y="3116"/>
                    <a:pt x="3099" y="3070"/>
                    <a:pt x="3074" y="3045"/>
                  </a:cubicBezTo>
                  <a:cubicBezTo>
                    <a:pt x="3074" y="3045"/>
                    <a:pt x="3104" y="3001"/>
                    <a:pt x="3104" y="2965"/>
                  </a:cubicBezTo>
                  <a:cubicBezTo>
                    <a:pt x="3104" y="2928"/>
                    <a:pt x="3093" y="2885"/>
                    <a:pt x="3060" y="2885"/>
                  </a:cubicBezTo>
                  <a:cubicBezTo>
                    <a:pt x="3060" y="2885"/>
                    <a:pt x="3093" y="2840"/>
                    <a:pt x="3076" y="2794"/>
                  </a:cubicBezTo>
                  <a:cubicBezTo>
                    <a:pt x="3060" y="2749"/>
                    <a:pt x="3012" y="2724"/>
                    <a:pt x="2980" y="2724"/>
                  </a:cubicBezTo>
                  <a:cubicBezTo>
                    <a:pt x="2946" y="2724"/>
                    <a:pt x="2876" y="2638"/>
                    <a:pt x="2824" y="2585"/>
                  </a:cubicBezTo>
                  <a:cubicBezTo>
                    <a:pt x="2770" y="2531"/>
                    <a:pt x="2751" y="2486"/>
                    <a:pt x="2751" y="2443"/>
                  </a:cubicBezTo>
                  <a:cubicBezTo>
                    <a:pt x="2751" y="2407"/>
                    <a:pt x="2741" y="2376"/>
                    <a:pt x="2722" y="2376"/>
                  </a:cubicBezTo>
                  <a:cubicBezTo>
                    <a:pt x="2718" y="2376"/>
                    <a:pt x="2714" y="2378"/>
                    <a:pt x="2709" y="2381"/>
                  </a:cubicBezTo>
                  <a:cubicBezTo>
                    <a:pt x="2680" y="2400"/>
                    <a:pt x="2653" y="2432"/>
                    <a:pt x="2653" y="2480"/>
                  </a:cubicBezTo>
                  <a:cubicBezTo>
                    <a:pt x="2653" y="2526"/>
                    <a:pt x="2677" y="2625"/>
                    <a:pt x="2716" y="2665"/>
                  </a:cubicBezTo>
                  <a:cubicBezTo>
                    <a:pt x="2755" y="2704"/>
                    <a:pt x="2766" y="2743"/>
                    <a:pt x="2741" y="2743"/>
                  </a:cubicBezTo>
                  <a:cubicBezTo>
                    <a:pt x="2716" y="2743"/>
                    <a:pt x="2675" y="2755"/>
                    <a:pt x="2675" y="2755"/>
                  </a:cubicBezTo>
                  <a:cubicBezTo>
                    <a:pt x="2675" y="2755"/>
                    <a:pt x="2521" y="2493"/>
                    <a:pt x="2366" y="2493"/>
                  </a:cubicBezTo>
                  <a:cubicBezTo>
                    <a:pt x="2366" y="2493"/>
                    <a:pt x="2377" y="2319"/>
                    <a:pt x="2302" y="2226"/>
                  </a:cubicBezTo>
                  <a:cubicBezTo>
                    <a:pt x="2230" y="2134"/>
                    <a:pt x="2112" y="2110"/>
                    <a:pt x="1992" y="2110"/>
                  </a:cubicBezTo>
                  <a:cubicBezTo>
                    <a:pt x="1918" y="2110"/>
                    <a:pt x="1906" y="2097"/>
                    <a:pt x="1908" y="2097"/>
                  </a:cubicBezTo>
                  <a:lnTo>
                    <a:pt x="1909" y="2097"/>
                  </a:lnTo>
                  <a:cubicBezTo>
                    <a:pt x="1909" y="2097"/>
                    <a:pt x="1908" y="2082"/>
                    <a:pt x="1908" y="2082"/>
                  </a:cubicBezTo>
                  <a:cubicBezTo>
                    <a:pt x="1909" y="2075"/>
                    <a:pt x="1913" y="2062"/>
                    <a:pt x="1913" y="2062"/>
                  </a:cubicBezTo>
                  <a:cubicBezTo>
                    <a:pt x="1913" y="2062"/>
                    <a:pt x="1911" y="2033"/>
                    <a:pt x="1887" y="2033"/>
                  </a:cubicBezTo>
                  <a:cubicBezTo>
                    <a:pt x="1878" y="2033"/>
                    <a:pt x="1854" y="2028"/>
                    <a:pt x="1830" y="2024"/>
                  </a:cubicBezTo>
                  <a:cubicBezTo>
                    <a:pt x="1813" y="2016"/>
                    <a:pt x="1793" y="2009"/>
                    <a:pt x="1769" y="2006"/>
                  </a:cubicBezTo>
                  <a:cubicBezTo>
                    <a:pt x="1765" y="1986"/>
                    <a:pt x="1750" y="1903"/>
                    <a:pt x="1777" y="1878"/>
                  </a:cubicBezTo>
                  <a:cubicBezTo>
                    <a:pt x="1807" y="1848"/>
                    <a:pt x="1862" y="1734"/>
                    <a:pt x="1862" y="1734"/>
                  </a:cubicBezTo>
                  <a:cubicBezTo>
                    <a:pt x="1862" y="1734"/>
                    <a:pt x="1951" y="1702"/>
                    <a:pt x="1966" y="1660"/>
                  </a:cubicBezTo>
                  <a:cubicBezTo>
                    <a:pt x="1980" y="1616"/>
                    <a:pt x="1975" y="1555"/>
                    <a:pt x="1940" y="1555"/>
                  </a:cubicBezTo>
                  <a:cubicBezTo>
                    <a:pt x="1940" y="1555"/>
                    <a:pt x="1957" y="1338"/>
                    <a:pt x="1908" y="1262"/>
                  </a:cubicBezTo>
                  <a:cubicBezTo>
                    <a:pt x="1860" y="1186"/>
                    <a:pt x="1785" y="1070"/>
                    <a:pt x="1622" y="1070"/>
                  </a:cubicBezTo>
                  <a:cubicBezTo>
                    <a:pt x="1460" y="1070"/>
                    <a:pt x="1390" y="1185"/>
                    <a:pt x="1377" y="1198"/>
                  </a:cubicBezTo>
                  <a:cubicBezTo>
                    <a:pt x="1364" y="1211"/>
                    <a:pt x="1353" y="1268"/>
                    <a:pt x="1326" y="1295"/>
                  </a:cubicBezTo>
                  <a:cubicBezTo>
                    <a:pt x="1300" y="1322"/>
                    <a:pt x="1236" y="1410"/>
                    <a:pt x="1236" y="1478"/>
                  </a:cubicBezTo>
                  <a:cubicBezTo>
                    <a:pt x="1236" y="1546"/>
                    <a:pt x="1262" y="1645"/>
                    <a:pt x="1242" y="1695"/>
                  </a:cubicBezTo>
                  <a:cubicBezTo>
                    <a:pt x="1221" y="1744"/>
                    <a:pt x="1221" y="1792"/>
                    <a:pt x="1236" y="1792"/>
                  </a:cubicBezTo>
                  <a:cubicBezTo>
                    <a:pt x="1251" y="1792"/>
                    <a:pt x="1267" y="1885"/>
                    <a:pt x="1236" y="1945"/>
                  </a:cubicBezTo>
                  <a:cubicBezTo>
                    <a:pt x="1205" y="2005"/>
                    <a:pt x="1162" y="2046"/>
                    <a:pt x="1143" y="2046"/>
                  </a:cubicBezTo>
                  <a:cubicBezTo>
                    <a:pt x="1143" y="2046"/>
                    <a:pt x="1140" y="2033"/>
                    <a:pt x="1108" y="2033"/>
                  </a:cubicBezTo>
                  <a:cubicBezTo>
                    <a:pt x="1096" y="2033"/>
                    <a:pt x="1080" y="2035"/>
                    <a:pt x="1058" y="2040"/>
                  </a:cubicBezTo>
                  <a:cubicBezTo>
                    <a:pt x="1058" y="2040"/>
                    <a:pt x="997" y="2002"/>
                    <a:pt x="997" y="1961"/>
                  </a:cubicBezTo>
                  <a:cubicBezTo>
                    <a:pt x="997" y="1920"/>
                    <a:pt x="923" y="1751"/>
                    <a:pt x="851" y="1700"/>
                  </a:cubicBezTo>
                  <a:cubicBezTo>
                    <a:pt x="851" y="1700"/>
                    <a:pt x="894" y="1521"/>
                    <a:pt x="894" y="1448"/>
                  </a:cubicBezTo>
                  <a:cubicBezTo>
                    <a:pt x="894" y="1377"/>
                    <a:pt x="932" y="1291"/>
                    <a:pt x="971" y="1212"/>
                  </a:cubicBezTo>
                  <a:cubicBezTo>
                    <a:pt x="1009" y="1135"/>
                    <a:pt x="1012" y="995"/>
                    <a:pt x="1096" y="946"/>
                  </a:cubicBezTo>
                  <a:cubicBezTo>
                    <a:pt x="1181" y="896"/>
                    <a:pt x="1287" y="855"/>
                    <a:pt x="1307" y="799"/>
                  </a:cubicBezTo>
                  <a:cubicBezTo>
                    <a:pt x="1323" y="755"/>
                    <a:pt x="1329" y="727"/>
                    <a:pt x="1326" y="703"/>
                  </a:cubicBezTo>
                  <a:cubicBezTo>
                    <a:pt x="1385" y="633"/>
                    <a:pt x="1421" y="542"/>
                    <a:pt x="1421" y="443"/>
                  </a:cubicBezTo>
                  <a:cubicBezTo>
                    <a:pt x="1421" y="232"/>
                    <a:pt x="1261" y="60"/>
                    <a:pt x="1055" y="37"/>
                  </a:cubicBezTo>
                  <a:cubicBezTo>
                    <a:pt x="1016" y="19"/>
                    <a:pt x="971" y="8"/>
                    <a:pt x="9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4"/>
            <p:cNvSpPr/>
            <p:nvPr/>
          </p:nvSpPr>
          <p:spPr>
            <a:xfrm>
              <a:off x="5946490" y="1562772"/>
              <a:ext cx="67743" cy="70717"/>
            </a:xfrm>
            <a:custGeom>
              <a:rect b="b" l="l" r="r" t="t"/>
              <a:pathLst>
                <a:path extrusionOk="0" h="1355" w="1298">
                  <a:moveTo>
                    <a:pt x="649" y="0"/>
                  </a:moveTo>
                  <a:cubicBezTo>
                    <a:pt x="290" y="0"/>
                    <a:pt x="1" y="303"/>
                    <a:pt x="1" y="678"/>
                  </a:cubicBezTo>
                  <a:cubicBezTo>
                    <a:pt x="1" y="1052"/>
                    <a:pt x="290" y="1355"/>
                    <a:pt x="649" y="1355"/>
                  </a:cubicBezTo>
                  <a:cubicBezTo>
                    <a:pt x="1007" y="1355"/>
                    <a:pt x="1297" y="1052"/>
                    <a:pt x="1297" y="678"/>
                  </a:cubicBezTo>
                  <a:cubicBezTo>
                    <a:pt x="1297" y="303"/>
                    <a:pt x="1007" y="0"/>
                    <a:pt x="6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65"/>
          <p:cNvSpPr/>
          <p:nvPr/>
        </p:nvSpPr>
        <p:spPr>
          <a:xfrm>
            <a:off x="6196400" y="1150962"/>
            <a:ext cx="1621398" cy="3450227"/>
          </a:xfrm>
          <a:custGeom>
            <a:rect b="b" l="l" r="r" t="t"/>
            <a:pathLst>
              <a:path extrusionOk="0" h="8601" w="4042">
                <a:moveTo>
                  <a:pt x="1338" y="2536"/>
                </a:moveTo>
                <a:cubicBezTo>
                  <a:pt x="1340" y="2566"/>
                  <a:pt x="1472" y="2688"/>
                  <a:pt x="1482" y="2698"/>
                </a:cubicBezTo>
                <a:cubicBezTo>
                  <a:pt x="1494" y="2710"/>
                  <a:pt x="1507" y="2742"/>
                  <a:pt x="1504" y="2796"/>
                </a:cubicBezTo>
                <a:cubicBezTo>
                  <a:pt x="1501" y="2850"/>
                  <a:pt x="1542" y="2957"/>
                  <a:pt x="1574" y="2990"/>
                </a:cubicBezTo>
                <a:cubicBezTo>
                  <a:pt x="1608" y="3023"/>
                  <a:pt x="1610" y="3151"/>
                  <a:pt x="1608" y="3185"/>
                </a:cubicBezTo>
                <a:cubicBezTo>
                  <a:pt x="1605" y="3217"/>
                  <a:pt x="1529" y="3230"/>
                  <a:pt x="1481" y="3249"/>
                </a:cubicBezTo>
                <a:cubicBezTo>
                  <a:pt x="1433" y="3268"/>
                  <a:pt x="1345" y="3341"/>
                  <a:pt x="1305" y="3362"/>
                </a:cubicBezTo>
                <a:cubicBezTo>
                  <a:pt x="1265" y="3383"/>
                  <a:pt x="1181" y="3389"/>
                  <a:pt x="1181" y="3389"/>
                </a:cubicBezTo>
                <a:cubicBezTo>
                  <a:pt x="1181" y="3389"/>
                  <a:pt x="1168" y="3335"/>
                  <a:pt x="1160" y="3262"/>
                </a:cubicBezTo>
                <a:cubicBezTo>
                  <a:pt x="1152" y="3189"/>
                  <a:pt x="1047" y="3024"/>
                  <a:pt x="1069" y="3024"/>
                </a:cubicBezTo>
                <a:cubicBezTo>
                  <a:pt x="1089" y="3024"/>
                  <a:pt x="1092" y="2920"/>
                  <a:pt x="1101" y="2879"/>
                </a:cubicBezTo>
                <a:cubicBezTo>
                  <a:pt x="1108" y="2838"/>
                  <a:pt x="1153" y="2758"/>
                  <a:pt x="1198" y="2720"/>
                </a:cubicBezTo>
                <a:cubicBezTo>
                  <a:pt x="1240" y="2682"/>
                  <a:pt x="1338" y="2536"/>
                  <a:pt x="1338" y="2536"/>
                </a:cubicBezTo>
                <a:close/>
                <a:moveTo>
                  <a:pt x="978" y="1"/>
                </a:moveTo>
                <a:cubicBezTo>
                  <a:pt x="943" y="1"/>
                  <a:pt x="902" y="5"/>
                  <a:pt x="853" y="14"/>
                </a:cubicBezTo>
                <a:cubicBezTo>
                  <a:pt x="608" y="57"/>
                  <a:pt x="314" y="322"/>
                  <a:pt x="305" y="475"/>
                </a:cubicBezTo>
                <a:cubicBezTo>
                  <a:pt x="298" y="630"/>
                  <a:pt x="346" y="653"/>
                  <a:pt x="343" y="679"/>
                </a:cubicBezTo>
                <a:cubicBezTo>
                  <a:pt x="340" y="707"/>
                  <a:pt x="330" y="841"/>
                  <a:pt x="359" y="874"/>
                </a:cubicBezTo>
                <a:cubicBezTo>
                  <a:pt x="388" y="906"/>
                  <a:pt x="394" y="944"/>
                  <a:pt x="394" y="971"/>
                </a:cubicBezTo>
                <a:cubicBezTo>
                  <a:pt x="394" y="998"/>
                  <a:pt x="416" y="1113"/>
                  <a:pt x="442" y="1148"/>
                </a:cubicBezTo>
                <a:cubicBezTo>
                  <a:pt x="470" y="1185"/>
                  <a:pt x="540" y="1345"/>
                  <a:pt x="578" y="1408"/>
                </a:cubicBezTo>
                <a:cubicBezTo>
                  <a:pt x="616" y="1470"/>
                  <a:pt x="646" y="1524"/>
                  <a:pt x="653" y="1543"/>
                </a:cubicBezTo>
                <a:cubicBezTo>
                  <a:pt x="661" y="1562"/>
                  <a:pt x="694" y="1607"/>
                  <a:pt x="758" y="1610"/>
                </a:cubicBezTo>
                <a:cubicBezTo>
                  <a:pt x="771" y="1611"/>
                  <a:pt x="782" y="1611"/>
                  <a:pt x="792" y="1611"/>
                </a:cubicBezTo>
                <a:cubicBezTo>
                  <a:pt x="836" y="1611"/>
                  <a:pt x="862" y="1607"/>
                  <a:pt x="879" y="1604"/>
                </a:cubicBezTo>
                <a:cubicBezTo>
                  <a:pt x="880" y="1604"/>
                  <a:pt x="881" y="1604"/>
                  <a:pt x="882" y="1604"/>
                </a:cubicBezTo>
                <a:cubicBezTo>
                  <a:pt x="904" y="1604"/>
                  <a:pt x="937" y="1633"/>
                  <a:pt x="952" y="1664"/>
                </a:cubicBezTo>
                <a:cubicBezTo>
                  <a:pt x="968" y="1696"/>
                  <a:pt x="1006" y="1737"/>
                  <a:pt x="1018" y="1796"/>
                </a:cubicBezTo>
                <a:cubicBezTo>
                  <a:pt x="1028" y="1855"/>
                  <a:pt x="1037" y="1974"/>
                  <a:pt x="1069" y="2041"/>
                </a:cubicBezTo>
                <a:cubicBezTo>
                  <a:pt x="1101" y="2108"/>
                  <a:pt x="1146" y="2172"/>
                  <a:pt x="1138" y="2210"/>
                </a:cubicBezTo>
                <a:cubicBezTo>
                  <a:pt x="1130" y="2248"/>
                  <a:pt x="1006" y="2453"/>
                  <a:pt x="965" y="2516"/>
                </a:cubicBezTo>
                <a:cubicBezTo>
                  <a:pt x="926" y="2577"/>
                  <a:pt x="857" y="2675"/>
                  <a:pt x="853" y="2698"/>
                </a:cubicBezTo>
                <a:cubicBezTo>
                  <a:pt x="847" y="2723"/>
                  <a:pt x="782" y="2739"/>
                  <a:pt x="768" y="2739"/>
                </a:cubicBezTo>
                <a:cubicBezTo>
                  <a:pt x="755" y="2739"/>
                  <a:pt x="691" y="2771"/>
                  <a:pt x="661" y="2771"/>
                </a:cubicBezTo>
                <a:cubicBezTo>
                  <a:pt x="632" y="2771"/>
                  <a:pt x="429" y="2823"/>
                  <a:pt x="413" y="2850"/>
                </a:cubicBezTo>
                <a:cubicBezTo>
                  <a:pt x="397" y="2876"/>
                  <a:pt x="362" y="2895"/>
                  <a:pt x="355" y="2895"/>
                </a:cubicBezTo>
                <a:cubicBezTo>
                  <a:pt x="352" y="2895"/>
                  <a:pt x="346" y="2894"/>
                  <a:pt x="340" y="2894"/>
                </a:cubicBezTo>
                <a:cubicBezTo>
                  <a:pt x="330" y="2894"/>
                  <a:pt x="318" y="2896"/>
                  <a:pt x="318" y="2906"/>
                </a:cubicBezTo>
                <a:cubicBezTo>
                  <a:pt x="318" y="2923"/>
                  <a:pt x="299" y="2947"/>
                  <a:pt x="299" y="2947"/>
                </a:cubicBezTo>
                <a:cubicBezTo>
                  <a:pt x="299" y="2947"/>
                  <a:pt x="33" y="3097"/>
                  <a:pt x="17" y="3364"/>
                </a:cubicBezTo>
                <a:cubicBezTo>
                  <a:pt x="1" y="3632"/>
                  <a:pt x="106" y="3855"/>
                  <a:pt x="298" y="3960"/>
                </a:cubicBezTo>
                <a:cubicBezTo>
                  <a:pt x="399" y="4015"/>
                  <a:pt x="526" y="4057"/>
                  <a:pt x="648" y="4057"/>
                </a:cubicBezTo>
                <a:cubicBezTo>
                  <a:pt x="755" y="4057"/>
                  <a:pt x="859" y="4025"/>
                  <a:pt x="939" y="3941"/>
                </a:cubicBezTo>
                <a:cubicBezTo>
                  <a:pt x="1108" y="3763"/>
                  <a:pt x="1106" y="3731"/>
                  <a:pt x="1133" y="3719"/>
                </a:cubicBezTo>
                <a:cubicBezTo>
                  <a:pt x="1140" y="3717"/>
                  <a:pt x="1151" y="3716"/>
                  <a:pt x="1166" y="3716"/>
                </a:cubicBezTo>
                <a:cubicBezTo>
                  <a:pt x="1206" y="3716"/>
                  <a:pt x="1267" y="3725"/>
                  <a:pt x="1303" y="3731"/>
                </a:cubicBezTo>
                <a:cubicBezTo>
                  <a:pt x="1335" y="3736"/>
                  <a:pt x="1447" y="3745"/>
                  <a:pt x="1533" y="3745"/>
                </a:cubicBezTo>
                <a:cubicBezTo>
                  <a:pt x="1575" y="3745"/>
                  <a:pt x="1610" y="3743"/>
                  <a:pt x="1626" y="3737"/>
                </a:cubicBezTo>
                <a:cubicBezTo>
                  <a:pt x="1645" y="3730"/>
                  <a:pt x="1656" y="3726"/>
                  <a:pt x="1663" y="3726"/>
                </a:cubicBezTo>
                <a:cubicBezTo>
                  <a:pt x="1674" y="3726"/>
                  <a:pt x="1673" y="3736"/>
                  <a:pt x="1672" y="3757"/>
                </a:cubicBezTo>
                <a:cubicBezTo>
                  <a:pt x="1669" y="3792"/>
                  <a:pt x="1672" y="3804"/>
                  <a:pt x="1686" y="3804"/>
                </a:cubicBezTo>
                <a:cubicBezTo>
                  <a:pt x="1698" y="3804"/>
                  <a:pt x="1710" y="3810"/>
                  <a:pt x="1710" y="3810"/>
                </a:cubicBezTo>
                <a:cubicBezTo>
                  <a:pt x="1710" y="3810"/>
                  <a:pt x="1466" y="3992"/>
                  <a:pt x="1376" y="4197"/>
                </a:cubicBezTo>
                <a:cubicBezTo>
                  <a:pt x="1284" y="4403"/>
                  <a:pt x="1187" y="4574"/>
                  <a:pt x="1173" y="4599"/>
                </a:cubicBezTo>
                <a:cubicBezTo>
                  <a:pt x="1160" y="4622"/>
                  <a:pt x="1130" y="4729"/>
                  <a:pt x="1108" y="4765"/>
                </a:cubicBezTo>
                <a:cubicBezTo>
                  <a:pt x="1088" y="4803"/>
                  <a:pt x="955" y="4982"/>
                  <a:pt x="975" y="5065"/>
                </a:cubicBezTo>
                <a:cubicBezTo>
                  <a:pt x="997" y="5148"/>
                  <a:pt x="1088" y="5349"/>
                  <a:pt x="1122" y="5396"/>
                </a:cubicBezTo>
                <a:cubicBezTo>
                  <a:pt x="1157" y="5443"/>
                  <a:pt x="1187" y="5536"/>
                  <a:pt x="1210" y="5569"/>
                </a:cubicBezTo>
                <a:cubicBezTo>
                  <a:pt x="1236" y="5601"/>
                  <a:pt x="1407" y="5909"/>
                  <a:pt x="1443" y="5960"/>
                </a:cubicBezTo>
                <a:cubicBezTo>
                  <a:pt x="1478" y="6011"/>
                  <a:pt x="1465" y="6024"/>
                  <a:pt x="1478" y="6051"/>
                </a:cubicBezTo>
                <a:cubicBezTo>
                  <a:pt x="1491" y="6078"/>
                  <a:pt x="1535" y="6116"/>
                  <a:pt x="1555" y="6129"/>
                </a:cubicBezTo>
                <a:cubicBezTo>
                  <a:pt x="1577" y="6143"/>
                  <a:pt x="1602" y="6167"/>
                  <a:pt x="1605" y="6183"/>
                </a:cubicBezTo>
                <a:cubicBezTo>
                  <a:pt x="1608" y="6200"/>
                  <a:pt x="1715" y="6362"/>
                  <a:pt x="1726" y="6410"/>
                </a:cubicBezTo>
                <a:cubicBezTo>
                  <a:pt x="1736" y="6458"/>
                  <a:pt x="1779" y="6547"/>
                  <a:pt x="1782" y="6556"/>
                </a:cubicBezTo>
                <a:cubicBezTo>
                  <a:pt x="1785" y="6563"/>
                  <a:pt x="1809" y="6620"/>
                  <a:pt x="1817" y="6633"/>
                </a:cubicBezTo>
                <a:cubicBezTo>
                  <a:pt x="1826" y="6646"/>
                  <a:pt x="1798" y="6730"/>
                  <a:pt x="1777" y="6741"/>
                </a:cubicBezTo>
                <a:cubicBezTo>
                  <a:pt x="1755" y="6752"/>
                  <a:pt x="1418" y="6905"/>
                  <a:pt x="1370" y="6959"/>
                </a:cubicBezTo>
                <a:cubicBezTo>
                  <a:pt x="1322" y="7013"/>
                  <a:pt x="1198" y="7083"/>
                  <a:pt x="1168" y="7111"/>
                </a:cubicBezTo>
                <a:cubicBezTo>
                  <a:pt x="1138" y="7137"/>
                  <a:pt x="1066" y="7215"/>
                  <a:pt x="1108" y="7277"/>
                </a:cubicBezTo>
                <a:cubicBezTo>
                  <a:pt x="1144" y="7328"/>
                  <a:pt x="1327" y="7382"/>
                  <a:pt x="1452" y="7382"/>
                </a:cubicBezTo>
                <a:cubicBezTo>
                  <a:pt x="1479" y="7382"/>
                  <a:pt x="1504" y="7380"/>
                  <a:pt x="1523" y="7374"/>
                </a:cubicBezTo>
                <a:cubicBezTo>
                  <a:pt x="1634" y="7342"/>
                  <a:pt x="1747" y="7277"/>
                  <a:pt x="1791" y="7247"/>
                </a:cubicBezTo>
                <a:cubicBezTo>
                  <a:pt x="1833" y="7218"/>
                  <a:pt x="1944" y="7172"/>
                  <a:pt x="2001" y="7169"/>
                </a:cubicBezTo>
                <a:cubicBezTo>
                  <a:pt x="2058" y="7167"/>
                  <a:pt x="2416" y="7108"/>
                  <a:pt x="2435" y="7038"/>
                </a:cubicBezTo>
                <a:cubicBezTo>
                  <a:pt x="2454" y="6968"/>
                  <a:pt x="2423" y="6784"/>
                  <a:pt x="2420" y="6755"/>
                </a:cubicBezTo>
                <a:cubicBezTo>
                  <a:pt x="2419" y="6724"/>
                  <a:pt x="2410" y="6717"/>
                  <a:pt x="2410" y="6717"/>
                </a:cubicBezTo>
                <a:cubicBezTo>
                  <a:pt x="2410" y="6717"/>
                  <a:pt x="2364" y="6633"/>
                  <a:pt x="2346" y="6620"/>
                </a:cubicBezTo>
                <a:cubicBezTo>
                  <a:pt x="2326" y="6606"/>
                  <a:pt x="2302" y="6579"/>
                  <a:pt x="2299" y="6556"/>
                </a:cubicBezTo>
                <a:cubicBezTo>
                  <a:pt x="2298" y="6531"/>
                  <a:pt x="2298" y="6525"/>
                  <a:pt x="2286" y="6525"/>
                </a:cubicBezTo>
                <a:cubicBezTo>
                  <a:pt x="2276" y="6525"/>
                  <a:pt x="2246" y="6378"/>
                  <a:pt x="2219" y="6309"/>
                </a:cubicBezTo>
                <a:cubicBezTo>
                  <a:pt x="2192" y="6242"/>
                  <a:pt x="2103" y="6008"/>
                  <a:pt x="2098" y="5957"/>
                </a:cubicBezTo>
                <a:cubicBezTo>
                  <a:pt x="2093" y="5906"/>
                  <a:pt x="2084" y="5814"/>
                  <a:pt x="2074" y="5808"/>
                </a:cubicBezTo>
                <a:cubicBezTo>
                  <a:pt x="2068" y="5805"/>
                  <a:pt x="2061" y="5805"/>
                  <a:pt x="2055" y="5805"/>
                </a:cubicBezTo>
                <a:cubicBezTo>
                  <a:pt x="2050" y="5805"/>
                  <a:pt x="2046" y="5805"/>
                  <a:pt x="2046" y="5805"/>
                </a:cubicBezTo>
                <a:cubicBezTo>
                  <a:pt x="2046" y="5805"/>
                  <a:pt x="1976" y="5584"/>
                  <a:pt x="1902" y="5466"/>
                </a:cubicBezTo>
                <a:cubicBezTo>
                  <a:pt x="1826" y="5348"/>
                  <a:pt x="1723" y="5212"/>
                  <a:pt x="1702" y="5191"/>
                </a:cubicBezTo>
                <a:cubicBezTo>
                  <a:pt x="1680" y="5170"/>
                  <a:pt x="1710" y="5110"/>
                  <a:pt x="1739" y="5073"/>
                </a:cubicBezTo>
                <a:cubicBezTo>
                  <a:pt x="1769" y="5035"/>
                  <a:pt x="1947" y="4851"/>
                  <a:pt x="2001" y="4819"/>
                </a:cubicBezTo>
                <a:cubicBezTo>
                  <a:pt x="2055" y="4787"/>
                  <a:pt x="2318" y="4612"/>
                  <a:pt x="2397" y="4548"/>
                </a:cubicBezTo>
                <a:cubicBezTo>
                  <a:pt x="2476" y="4483"/>
                  <a:pt x="2629" y="4347"/>
                  <a:pt x="2651" y="4321"/>
                </a:cubicBezTo>
                <a:cubicBezTo>
                  <a:pt x="2657" y="4312"/>
                  <a:pt x="2662" y="4309"/>
                  <a:pt x="2666" y="4309"/>
                </a:cubicBezTo>
                <a:cubicBezTo>
                  <a:pt x="2674" y="4309"/>
                  <a:pt x="2677" y="4324"/>
                  <a:pt x="2688" y="4324"/>
                </a:cubicBezTo>
                <a:cubicBezTo>
                  <a:pt x="2704" y="4324"/>
                  <a:pt x="2683" y="4467"/>
                  <a:pt x="2683" y="4555"/>
                </a:cubicBezTo>
                <a:cubicBezTo>
                  <a:pt x="2683" y="4644"/>
                  <a:pt x="2639" y="4971"/>
                  <a:pt x="2620" y="5029"/>
                </a:cubicBezTo>
                <a:cubicBezTo>
                  <a:pt x="2601" y="5089"/>
                  <a:pt x="2556" y="5319"/>
                  <a:pt x="2578" y="5441"/>
                </a:cubicBezTo>
                <a:cubicBezTo>
                  <a:pt x="2600" y="5565"/>
                  <a:pt x="2658" y="5679"/>
                  <a:pt x="2729" y="5769"/>
                </a:cubicBezTo>
                <a:cubicBezTo>
                  <a:pt x="2798" y="5856"/>
                  <a:pt x="2939" y="6102"/>
                  <a:pt x="2961" y="6159"/>
                </a:cubicBezTo>
                <a:cubicBezTo>
                  <a:pt x="2983" y="6216"/>
                  <a:pt x="3120" y="6484"/>
                  <a:pt x="3179" y="6614"/>
                </a:cubicBezTo>
                <a:cubicBezTo>
                  <a:pt x="3238" y="6743"/>
                  <a:pt x="3265" y="6847"/>
                  <a:pt x="3262" y="6866"/>
                </a:cubicBezTo>
                <a:cubicBezTo>
                  <a:pt x="3259" y="6885"/>
                  <a:pt x="3248" y="6956"/>
                  <a:pt x="3259" y="7000"/>
                </a:cubicBezTo>
                <a:cubicBezTo>
                  <a:pt x="3270" y="7044"/>
                  <a:pt x="3310" y="7112"/>
                  <a:pt x="3342" y="7156"/>
                </a:cubicBezTo>
                <a:cubicBezTo>
                  <a:pt x="3376" y="7199"/>
                  <a:pt x="3386" y="7345"/>
                  <a:pt x="3395" y="7396"/>
                </a:cubicBezTo>
                <a:cubicBezTo>
                  <a:pt x="3402" y="7447"/>
                  <a:pt x="3386" y="7527"/>
                  <a:pt x="3405" y="7546"/>
                </a:cubicBezTo>
                <a:cubicBezTo>
                  <a:pt x="3424" y="7565"/>
                  <a:pt x="3424" y="7574"/>
                  <a:pt x="3424" y="7606"/>
                </a:cubicBezTo>
                <a:cubicBezTo>
                  <a:pt x="3424" y="7638"/>
                  <a:pt x="3424" y="7712"/>
                  <a:pt x="3395" y="7824"/>
                </a:cubicBezTo>
                <a:cubicBezTo>
                  <a:pt x="3364" y="7938"/>
                  <a:pt x="3236" y="8237"/>
                  <a:pt x="3216" y="8296"/>
                </a:cubicBezTo>
                <a:cubicBezTo>
                  <a:pt x="3198" y="8356"/>
                  <a:pt x="3163" y="8379"/>
                  <a:pt x="3160" y="8445"/>
                </a:cubicBezTo>
                <a:cubicBezTo>
                  <a:pt x="3157" y="8509"/>
                  <a:pt x="3160" y="8574"/>
                  <a:pt x="3338" y="8595"/>
                </a:cubicBezTo>
                <a:cubicBezTo>
                  <a:pt x="3368" y="8599"/>
                  <a:pt x="3403" y="8601"/>
                  <a:pt x="3440" y="8601"/>
                </a:cubicBezTo>
                <a:cubicBezTo>
                  <a:pt x="3620" y="8601"/>
                  <a:pt x="3853" y="8555"/>
                  <a:pt x="3877" y="8455"/>
                </a:cubicBezTo>
                <a:cubicBezTo>
                  <a:pt x="3906" y="8333"/>
                  <a:pt x="3950" y="8126"/>
                  <a:pt x="3972" y="8056"/>
                </a:cubicBezTo>
                <a:cubicBezTo>
                  <a:pt x="3992" y="7986"/>
                  <a:pt x="4042" y="7833"/>
                  <a:pt x="4039" y="7778"/>
                </a:cubicBezTo>
                <a:cubicBezTo>
                  <a:pt x="4034" y="7725"/>
                  <a:pt x="3985" y="7585"/>
                  <a:pt x="3967" y="7585"/>
                </a:cubicBezTo>
                <a:cubicBezTo>
                  <a:pt x="3951" y="7585"/>
                  <a:pt x="3960" y="7582"/>
                  <a:pt x="3960" y="7582"/>
                </a:cubicBezTo>
                <a:cubicBezTo>
                  <a:pt x="3960" y="7582"/>
                  <a:pt x="3879" y="7424"/>
                  <a:pt x="3874" y="7370"/>
                </a:cubicBezTo>
                <a:cubicBezTo>
                  <a:pt x="3868" y="7316"/>
                  <a:pt x="3809" y="6926"/>
                  <a:pt x="3809" y="6872"/>
                </a:cubicBezTo>
                <a:cubicBezTo>
                  <a:pt x="3809" y="6816"/>
                  <a:pt x="3830" y="6742"/>
                  <a:pt x="3804" y="6726"/>
                </a:cubicBezTo>
                <a:cubicBezTo>
                  <a:pt x="3777" y="6710"/>
                  <a:pt x="3774" y="6679"/>
                  <a:pt x="3774" y="6647"/>
                </a:cubicBezTo>
                <a:cubicBezTo>
                  <a:pt x="3774" y="6615"/>
                  <a:pt x="3758" y="6213"/>
                  <a:pt x="3621" y="5998"/>
                </a:cubicBezTo>
                <a:cubicBezTo>
                  <a:pt x="3482" y="5782"/>
                  <a:pt x="3312" y="5632"/>
                  <a:pt x="3302" y="5585"/>
                </a:cubicBezTo>
                <a:cubicBezTo>
                  <a:pt x="3291" y="5540"/>
                  <a:pt x="3267" y="5332"/>
                  <a:pt x="3319" y="5212"/>
                </a:cubicBezTo>
                <a:cubicBezTo>
                  <a:pt x="3369" y="5094"/>
                  <a:pt x="3472" y="4764"/>
                  <a:pt x="3497" y="4631"/>
                </a:cubicBezTo>
                <a:cubicBezTo>
                  <a:pt x="3520" y="4499"/>
                  <a:pt x="3577" y="4356"/>
                  <a:pt x="3577" y="4356"/>
                </a:cubicBezTo>
                <a:cubicBezTo>
                  <a:pt x="3577" y="4356"/>
                  <a:pt x="3648" y="4327"/>
                  <a:pt x="3648" y="4254"/>
                </a:cubicBezTo>
                <a:cubicBezTo>
                  <a:pt x="3648" y="4181"/>
                  <a:pt x="3618" y="4085"/>
                  <a:pt x="3644" y="4011"/>
                </a:cubicBezTo>
                <a:cubicBezTo>
                  <a:pt x="3672" y="3938"/>
                  <a:pt x="3771" y="3684"/>
                  <a:pt x="3742" y="3598"/>
                </a:cubicBezTo>
                <a:cubicBezTo>
                  <a:pt x="3712" y="3512"/>
                  <a:pt x="3734" y="3258"/>
                  <a:pt x="3659" y="3157"/>
                </a:cubicBezTo>
                <a:cubicBezTo>
                  <a:pt x="3583" y="3057"/>
                  <a:pt x="3497" y="3030"/>
                  <a:pt x="3466" y="2990"/>
                </a:cubicBezTo>
                <a:cubicBezTo>
                  <a:pt x="3437" y="2950"/>
                  <a:pt x="3402" y="2839"/>
                  <a:pt x="3361" y="2826"/>
                </a:cubicBezTo>
                <a:cubicBezTo>
                  <a:pt x="3321" y="2812"/>
                  <a:pt x="3257" y="2672"/>
                  <a:pt x="3222" y="2649"/>
                </a:cubicBezTo>
                <a:cubicBezTo>
                  <a:pt x="3187" y="2622"/>
                  <a:pt x="3181" y="2586"/>
                  <a:pt x="3172" y="2555"/>
                </a:cubicBezTo>
                <a:cubicBezTo>
                  <a:pt x="3165" y="2526"/>
                  <a:pt x="2793" y="1923"/>
                  <a:pt x="2741" y="1861"/>
                </a:cubicBezTo>
                <a:cubicBezTo>
                  <a:pt x="2691" y="1798"/>
                  <a:pt x="2544" y="1613"/>
                  <a:pt x="2525" y="1582"/>
                </a:cubicBezTo>
                <a:cubicBezTo>
                  <a:pt x="2506" y="1553"/>
                  <a:pt x="2473" y="1338"/>
                  <a:pt x="2343" y="1274"/>
                </a:cubicBezTo>
                <a:cubicBezTo>
                  <a:pt x="2214" y="1209"/>
                  <a:pt x="2120" y="1205"/>
                  <a:pt x="1994" y="1154"/>
                </a:cubicBezTo>
                <a:cubicBezTo>
                  <a:pt x="1909" y="1121"/>
                  <a:pt x="1753" y="1105"/>
                  <a:pt x="1740" y="1086"/>
                </a:cubicBezTo>
                <a:cubicBezTo>
                  <a:pt x="1726" y="1067"/>
                  <a:pt x="1561" y="995"/>
                  <a:pt x="1519" y="995"/>
                </a:cubicBezTo>
                <a:cubicBezTo>
                  <a:pt x="1475" y="995"/>
                  <a:pt x="1414" y="960"/>
                  <a:pt x="1398" y="941"/>
                </a:cubicBezTo>
                <a:cubicBezTo>
                  <a:pt x="1380" y="922"/>
                  <a:pt x="1417" y="886"/>
                  <a:pt x="1409" y="826"/>
                </a:cubicBezTo>
                <a:cubicBezTo>
                  <a:pt x="1405" y="767"/>
                  <a:pt x="1402" y="688"/>
                  <a:pt x="1399" y="649"/>
                </a:cubicBezTo>
                <a:cubicBezTo>
                  <a:pt x="1398" y="606"/>
                  <a:pt x="1398" y="282"/>
                  <a:pt x="1268" y="161"/>
                </a:cubicBezTo>
                <a:cubicBezTo>
                  <a:pt x="1165" y="64"/>
                  <a:pt x="1118" y="1"/>
                  <a:pt x="9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5"/>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Code Snippets</a:t>
            </a:r>
            <a:endParaRPr/>
          </a:p>
        </p:txBody>
      </p:sp>
      <p:grpSp>
        <p:nvGrpSpPr>
          <p:cNvPr id="760" name="Google Shape;760;p65"/>
          <p:cNvGrpSpPr/>
          <p:nvPr/>
        </p:nvGrpSpPr>
        <p:grpSpPr>
          <a:xfrm>
            <a:off x="5671888" y="3275632"/>
            <a:ext cx="637386" cy="1320276"/>
            <a:chOff x="1069475" y="1240800"/>
            <a:chExt cx="1621434" cy="3358626"/>
          </a:xfrm>
        </p:grpSpPr>
        <p:sp>
          <p:nvSpPr>
            <p:cNvPr id="761" name="Google Shape;761;p65"/>
            <p:cNvSpPr/>
            <p:nvPr/>
          </p:nvSpPr>
          <p:spPr>
            <a:xfrm>
              <a:off x="1112538" y="1240800"/>
              <a:ext cx="1578371" cy="3358626"/>
            </a:xfrm>
            <a:custGeom>
              <a:rect b="b" l="l" r="r" t="t"/>
              <a:pathLst>
                <a:path extrusionOk="0" h="8601" w="4042">
                  <a:moveTo>
                    <a:pt x="1338" y="2536"/>
                  </a:moveTo>
                  <a:cubicBezTo>
                    <a:pt x="1340" y="2566"/>
                    <a:pt x="1472" y="2688"/>
                    <a:pt x="1482" y="2698"/>
                  </a:cubicBezTo>
                  <a:cubicBezTo>
                    <a:pt x="1494" y="2710"/>
                    <a:pt x="1507" y="2742"/>
                    <a:pt x="1504" y="2796"/>
                  </a:cubicBezTo>
                  <a:cubicBezTo>
                    <a:pt x="1501" y="2850"/>
                    <a:pt x="1542" y="2957"/>
                    <a:pt x="1574" y="2990"/>
                  </a:cubicBezTo>
                  <a:cubicBezTo>
                    <a:pt x="1608" y="3023"/>
                    <a:pt x="1610" y="3151"/>
                    <a:pt x="1608" y="3185"/>
                  </a:cubicBezTo>
                  <a:cubicBezTo>
                    <a:pt x="1605" y="3217"/>
                    <a:pt x="1529" y="3230"/>
                    <a:pt x="1481" y="3249"/>
                  </a:cubicBezTo>
                  <a:cubicBezTo>
                    <a:pt x="1433" y="3268"/>
                    <a:pt x="1345" y="3341"/>
                    <a:pt x="1305" y="3362"/>
                  </a:cubicBezTo>
                  <a:cubicBezTo>
                    <a:pt x="1265" y="3383"/>
                    <a:pt x="1181" y="3389"/>
                    <a:pt x="1181" y="3389"/>
                  </a:cubicBezTo>
                  <a:cubicBezTo>
                    <a:pt x="1181" y="3389"/>
                    <a:pt x="1168" y="3335"/>
                    <a:pt x="1160" y="3262"/>
                  </a:cubicBezTo>
                  <a:cubicBezTo>
                    <a:pt x="1152" y="3189"/>
                    <a:pt x="1047" y="3024"/>
                    <a:pt x="1069" y="3024"/>
                  </a:cubicBezTo>
                  <a:cubicBezTo>
                    <a:pt x="1089" y="3024"/>
                    <a:pt x="1092" y="2920"/>
                    <a:pt x="1101" y="2879"/>
                  </a:cubicBezTo>
                  <a:cubicBezTo>
                    <a:pt x="1108" y="2838"/>
                    <a:pt x="1153" y="2758"/>
                    <a:pt x="1198" y="2720"/>
                  </a:cubicBezTo>
                  <a:cubicBezTo>
                    <a:pt x="1240" y="2682"/>
                    <a:pt x="1338" y="2536"/>
                    <a:pt x="1338" y="2536"/>
                  </a:cubicBezTo>
                  <a:close/>
                  <a:moveTo>
                    <a:pt x="978" y="1"/>
                  </a:moveTo>
                  <a:cubicBezTo>
                    <a:pt x="943" y="1"/>
                    <a:pt x="902" y="5"/>
                    <a:pt x="853" y="14"/>
                  </a:cubicBezTo>
                  <a:cubicBezTo>
                    <a:pt x="608" y="57"/>
                    <a:pt x="314" y="322"/>
                    <a:pt x="305" y="475"/>
                  </a:cubicBezTo>
                  <a:cubicBezTo>
                    <a:pt x="298" y="630"/>
                    <a:pt x="346" y="653"/>
                    <a:pt x="343" y="679"/>
                  </a:cubicBezTo>
                  <a:cubicBezTo>
                    <a:pt x="340" y="707"/>
                    <a:pt x="330" y="841"/>
                    <a:pt x="359" y="874"/>
                  </a:cubicBezTo>
                  <a:cubicBezTo>
                    <a:pt x="388" y="906"/>
                    <a:pt x="394" y="944"/>
                    <a:pt x="394" y="971"/>
                  </a:cubicBezTo>
                  <a:cubicBezTo>
                    <a:pt x="394" y="998"/>
                    <a:pt x="416" y="1113"/>
                    <a:pt x="442" y="1148"/>
                  </a:cubicBezTo>
                  <a:cubicBezTo>
                    <a:pt x="470" y="1185"/>
                    <a:pt x="540" y="1345"/>
                    <a:pt x="578" y="1408"/>
                  </a:cubicBezTo>
                  <a:cubicBezTo>
                    <a:pt x="616" y="1470"/>
                    <a:pt x="646" y="1524"/>
                    <a:pt x="653" y="1543"/>
                  </a:cubicBezTo>
                  <a:cubicBezTo>
                    <a:pt x="661" y="1562"/>
                    <a:pt x="694" y="1607"/>
                    <a:pt x="758" y="1610"/>
                  </a:cubicBezTo>
                  <a:cubicBezTo>
                    <a:pt x="771" y="1611"/>
                    <a:pt x="782" y="1611"/>
                    <a:pt x="792" y="1611"/>
                  </a:cubicBezTo>
                  <a:cubicBezTo>
                    <a:pt x="836" y="1611"/>
                    <a:pt x="862" y="1607"/>
                    <a:pt x="879" y="1604"/>
                  </a:cubicBezTo>
                  <a:cubicBezTo>
                    <a:pt x="880" y="1604"/>
                    <a:pt x="881" y="1604"/>
                    <a:pt x="882" y="1604"/>
                  </a:cubicBezTo>
                  <a:cubicBezTo>
                    <a:pt x="904" y="1604"/>
                    <a:pt x="937" y="1633"/>
                    <a:pt x="952" y="1664"/>
                  </a:cubicBezTo>
                  <a:cubicBezTo>
                    <a:pt x="968" y="1696"/>
                    <a:pt x="1006" y="1737"/>
                    <a:pt x="1018" y="1796"/>
                  </a:cubicBezTo>
                  <a:cubicBezTo>
                    <a:pt x="1028" y="1855"/>
                    <a:pt x="1037" y="1974"/>
                    <a:pt x="1069" y="2041"/>
                  </a:cubicBezTo>
                  <a:cubicBezTo>
                    <a:pt x="1101" y="2108"/>
                    <a:pt x="1146" y="2172"/>
                    <a:pt x="1138" y="2210"/>
                  </a:cubicBezTo>
                  <a:cubicBezTo>
                    <a:pt x="1130" y="2248"/>
                    <a:pt x="1006" y="2453"/>
                    <a:pt x="965" y="2516"/>
                  </a:cubicBezTo>
                  <a:cubicBezTo>
                    <a:pt x="926" y="2577"/>
                    <a:pt x="857" y="2675"/>
                    <a:pt x="853" y="2698"/>
                  </a:cubicBezTo>
                  <a:cubicBezTo>
                    <a:pt x="847" y="2723"/>
                    <a:pt x="782" y="2739"/>
                    <a:pt x="768" y="2739"/>
                  </a:cubicBezTo>
                  <a:cubicBezTo>
                    <a:pt x="755" y="2739"/>
                    <a:pt x="691" y="2771"/>
                    <a:pt x="661" y="2771"/>
                  </a:cubicBezTo>
                  <a:cubicBezTo>
                    <a:pt x="632" y="2771"/>
                    <a:pt x="429" y="2823"/>
                    <a:pt x="413" y="2850"/>
                  </a:cubicBezTo>
                  <a:cubicBezTo>
                    <a:pt x="397" y="2876"/>
                    <a:pt x="362" y="2895"/>
                    <a:pt x="355" y="2895"/>
                  </a:cubicBezTo>
                  <a:cubicBezTo>
                    <a:pt x="352" y="2895"/>
                    <a:pt x="346" y="2894"/>
                    <a:pt x="340" y="2894"/>
                  </a:cubicBezTo>
                  <a:cubicBezTo>
                    <a:pt x="330" y="2894"/>
                    <a:pt x="318" y="2896"/>
                    <a:pt x="318" y="2906"/>
                  </a:cubicBezTo>
                  <a:cubicBezTo>
                    <a:pt x="318" y="2923"/>
                    <a:pt x="299" y="2947"/>
                    <a:pt x="299" y="2947"/>
                  </a:cubicBezTo>
                  <a:cubicBezTo>
                    <a:pt x="299" y="2947"/>
                    <a:pt x="33" y="3097"/>
                    <a:pt x="17" y="3364"/>
                  </a:cubicBezTo>
                  <a:cubicBezTo>
                    <a:pt x="1" y="3632"/>
                    <a:pt x="106" y="3855"/>
                    <a:pt x="298" y="3960"/>
                  </a:cubicBezTo>
                  <a:cubicBezTo>
                    <a:pt x="399" y="4015"/>
                    <a:pt x="526" y="4057"/>
                    <a:pt x="648" y="4057"/>
                  </a:cubicBezTo>
                  <a:cubicBezTo>
                    <a:pt x="755" y="4057"/>
                    <a:pt x="859" y="4025"/>
                    <a:pt x="939" y="3941"/>
                  </a:cubicBezTo>
                  <a:cubicBezTo>
                    <a:pt x="1108" y="3763"/>
                    <a:pt x="1106" y="3731"/>
                    <a:pt x="1133" y="3719"/>
                  </a:cubicBezTo>
                  <a:cubicBezTo>
                    <a:pt x="1140" y="3717"/>
                    <a:pt x="1151" y="3716"/>
                    <a:pt x="1166" y="3716"/>
                  </a:cubicBezTo>
                  <a:cubicBezTo>
                    <a:pt x="1206" y="3716"/>
                    <a:pt x="1267" y="3725"/>
                    <a:pt x="1303" y="3731"/>
                  </a:cubicBezTo>
                  <a:cubicBezTo>
                    <a:pt x="1335" y="3736"/>
                    <a:pt x="1447" y="3745"/>
                    <a:pt x="1533" y="3745"/>
                  </a:cubicBezTo>
                  <a:cubicBezTo>
                    <a:pt x="1575" y="3745"/>
                    <a:pt x="1610" y="3743"/>
                    <a:pt x="1626" y="3737"/>
                  </a:cubicBezTo>
                  <a:cubicBezTo>
                    <a:pt x="1645" y="3730"/>
                    <a:pt x="1656" y="3726"/>
                    <a:pt x="1663" y="3726"/>
                  </a:cubicBezTo>
                  <a:cubicBezTo>
                    <a:pt x="1674" y="3726"/>
                    <a:pt x="1673" y="3736"/>
                    <a:pt x="1672" y="3757"/>
                  </a:cubicBezTo>
                  <a:cubicBezTo>
                    <a:pt x="1669" y="3792"/>
                    <a:pt x="1672" y="3804"/>
                    <a:pt x="1686" y="3804"/>
                  </a:cubicBezTo>
                  <a:cubicBezTo>
                    <a:pt x="1698" y="3804"/>
                    <a:pt x="1710" y="3810"/>
                    <a:pt x="1710" y="3810"/>
                  </a:cubicBezTo>
                  <a:cubicBezTo>
                    <a:pt x="1710" y="3810"/>
                    <a:pt x="1466" y="3992"/>
                    <a:pt x="1376" y="4197"/>
                  </a:cubicBezTo>
                  <a:cubicBezTo>
                    <a:pt x="1284" y="4403"/>
                    <a:pt x="1187" y="4574"/>
                    <a:pt x="1173" y="4599"/>
                  </a:cubicBezTo>
                  <a:cubicBezTo>
                    <a:pt x="1160" y="4622"/>
                    <a:pt x="1130" y="4729"/>
                    <a:pt x="1108" y="4765"/>
                  </a:cubicBezTo>
                  <a:cubicBezTo>
                    <a:pt x="1088" y="4803"/>
                    <a:pt x="955" y="4982"/>
                    <a:pt x="975" y="5065"/>
                  </a:cubicBezTo>
                  <a:cubicBezTo>
                    <a:pt x="997" y="5148"/>
                    <a:pt x="1088" y="5349"/>
                    <a:pt x="1122" y="5396"/>
                  </a:cubicBezTo>
                  <a:cubicBezTo>
                    <a:pt x="1157" y="5443"/>
                    <a:pt x="1187" y="5536"/>
                    <a:pt x="1210" y="5569"/>
                  </a:cubicBezTo>
                  <a:cubicBezTo>
                    <a:pt x="1236" y="5601"/>
                    <a:pt x="1407" y="5909"/>
                    <a:pt x="1443" y="5960"/>
                  </a:cubicBezTo>
                  <a:cubicBezTo>
                    <a:pt x="1478" y="6011"/>
                    <a:pt x="1465" y="6024"/>
                    <a:pt x="1478" y="6051"/>
                  </a:cubicBezTo>
                  <a:cubicBezTo>
                    <a:pt x="1491" y="6078"/>
                    <a:pt x="1535" y="6116"/>
                    <a:pt x="1555" y="6129"/>
                  </a:cubicBezTo>
                  <a:cubicBezTo>
                    <a:pt x="1577" y="6143"/>
                    <a:pt x="1602" y="6167"/>
                    <a:pt x="1605" y="6183"/>
                  </a:cubicBezTo>
                  <a:cubicBezTo>
                    <a:pt x="1608" y="6200"/>
                    <a:pt x="1715" y="6362"/>
                    <a:pt x="1726" y="6410"/>
                  </a:cubicBezTo>
                  <a:cubicBezTo>
                    <a:pt x="1736" y="6458"/>
                    <a:pt x="1779" y="6547"/>
                    <a:pt x="1782" y="6556"/>
                  </a:cubicBezTo>
                  <a:cubicBezTo>
                    <a:pt x="1785" y="6563"/>
                    <a:pt x="1809" y="6620"/>
                    <a:pt x="1817" y="6633"/>
                  </a:cubicBezTo>
                  <a:cubicBezTo>
                    <a:pt x="1826" y="6646"/>
                    <a:pt x="1798" y="6730"/>
                    <a:pt x="1777" y="6741"/>
                  </a:cubicBezTo>
                  <a:cubicBezTo>
                    <a:pt x="1755" y="6752"/>
                    <a:pt x="1418" y="6905"/>
                    <a:pt x="1370" y="6959"/>
                  </a:cubicBezTo>
                  <a:cubicBezTo>
                    <a:pt x="1322" y="7013"/>
                    <a:pt x="1198" y="7083"/>
                    <a:pt x="1168" y="7111"/>
                  </a:cubicBezTo>
                  <a:cubicBezTo>
                    <a:pt x="1138" y="7137"/>
                    <a:pt x="1066" y="7215"/>
                    <a:pt x="1108" y="7277"/>
                  </a:cubicBezTo>
                  <a:cubicBezTo>
                    <a:pt x="1144" y="7328"/>
                    <a:pt x="1327" y="7382"/>
                    <a:pt x="1452" y="7382"/>
                  </a:cubicBezTo>
                  <a:cubicBezTo>
                    <a:pt x="1479" y="7382"/>
                    <a:pt x="1504" y="7380"/>
                    <a:pt x="1523" y="7374"/>
                  </a:cubicBezTo>
                  <a:cubicBezTo>
                    <a:pt x="1634" y="7342"/>
                    <a:pt x="1747" y="7277"/>
                    <a:pt x="1791" y="7247"/>
                  </a:cubicBezTo>
                  <a:cubicBezTo>
                    <a:pt x="1833" y="7218"/>
                    <a:pt x="1944" y="7172"/>
                    <a:pt x="2001" y="7169"/>
                  </a:cubicBezTo>
                  <a:cubicBezTo>
                    <a:pt x="2058" y="7167"/>
                    <a:pt x="2416" y="7108"/>
                    <a:pt x="2435" y="7038"/>
                  </a:cubicBezTo>
                  <a:cubicBezTo>
                    <a:pt x="2454" y="6968"/>
                    <a:pt x="2423" y="6784"/>
                    <a:pt x="2420" y="6755"/>
                  </a:cubicBezTo>
                  <a:cubicBezTo>
                    <a:pt x="2419" y="6724"/>
                    <a:pt x="2410" y="6717"/>
                    <a:pt x="2410" y="6717"/>
                  </a:cubicBezTo>
                  <a:cubicBezTo>
                    <a:pt x="2410" y="6717"/>
                    <a:pt x="2364" y="6633"/>
                    <a:pt x="2346" y="6620"/>
                  </a:cubicBezTo>
                  <a:cubicBezTo>
                    <a:pt x="2326" y="6606"/>
                    <a:pt x="2302" y="6579"/>
                    <a:pt x="2299" y="6556"/>
                  </a:cubicBezTo>
                  <a:cubicBezTo>
                    <a:pt x="2298" y="6531"/>
                    <a:pt x="2298" y="6525"/>
                    <a:pt x="2286" y="6525"/>
                  </a:cubicBezTo>
                  <a:cubicBezTo>
                    <a:pt x="2276" y="6525"/>
                    <a:pt x="2246" y="6378"/>
                    <a:pt x="2219" y="6309"/>
                  </a:cubicBezTo>
                  <a:cubicBezTo>
                    <a:pt x="2192" y="6242"/>
                    <a:pt x="2103" y="6008"/>
                    <a:pt x="2098" y="5957"/>
                  </a:cubicBezTo>
                  <a:cubicBezTo>
                    <a:pt x="2093" y="5906"/>
                    <a:pt x="2084" y="5814"/>
                    <a:pt x="2074" y="5808"/>
                  </a:cubicBezTo>
                  <a:cubicBezTo>
                    <a:pt x="2068" y="5805"/>
                    <a:pt x="2061" y="5805"/>
                    <a:pt x="2055" y="5805"/>
                  </a:cubicBezTo>
                  <a:cubicBezTo>
                    <a:pt x="2050" y="5805"/>
                    <a:pt x="2046" y="5805"/>
                    <a:pt x="2046" y="5805"/>
                  </a:cubicBezTo>
                  <a:cubicBezTo>
                    <a:pt x="2046" y="5805"/>
                    <a:pt x="1976" y="5584"/>
                    <a:pt x="1902" y="5466"/>
                  </a:cubicBezTo>
                  <a:cubicBezTo>
                    <a:pt x="1826" y="5348"/>
                    <a:pt x="1723" y="5212"/>
                    <a:pt x="1702" y="5191"/>
                  </a:cubicBezTo>
                  <a:cubicBezTo>
                    <a:pt x="1680" y="5170"/>
                    <a:pt x="1710" y="5110"/>
                    <a:pt x="1739" y="5073"/>
                  </a:cubicBezTo>
                  <a:cubicBezTo>
                    <a:pt x="1769" y="5035"/>
                    <a:pt x="1947" y="4851"/>
                    <a:pt x="2001" y="4819"/>
                  </a:cubicBezTo>
                  <a:cubicBezTo>
                    <a:pt x="2055" y="4787"/>
                    <a:pt x="2318" y="4612"/>
                    <a:pt x="2397" y="4548"/>
                  </a:cubicBezTo>
                  <a:cubicBezTo>
                    <a:pt x="2476" y="4483"/>
                    <a:pt x="2629" y="4347"/>
                    <a:pt x="2651" y="4321"/>
                  </a:cubicBezTo>
                  <a:cubicBezTo>
                    <a:pt x="2657" y="4312"/>
                    <a:pt x="2662" y="4309"/>
                    <a:pt x="2666" y="4309"/>
                  </a:cubicBezTo>
                  <a:cubicBezTo>
                    <a:pt x="2674" y="4309"/>
                    <a:pt x="2677" y="4324"/>
                    <a:pt x="2688" y="4324"/>
                  </a:cubicBezTo>
                  <a:cubicBezTo>
                    <a:pt x="2704" y="4324"/>
                    <a:pt x="2683" y="4467"/>
                    <a:pt x="2683" y="4555"/>
                  </a:cubicBezTo>
                  <a:cubicBezTo>
                    <a:pt x="2683" y="4644"/>
                    <a:pt x="2639" y="4971"/>
                    <a:pt x="2620" y="5029"/>
                  </a:cubicBezTo>
                  <a:cubicBezTo>
                    <a:pt x="2601" y="5089"/>
                    <a:pt x="2556" y="5319"/>
                    <a:pt x="2578" y="5441"/>
                  </a:cubicBezTo>
                  <a:cubicBezTo>
                    <a:pt x="2600" y="5565"/>
                    <a:pt x="2658" y="5679"/>
                    <a:pt x="2729" y="5769"/>
                  </a:cubicBezTo>
                  <a:cubicBezTo>
                    <a:pt x="2798" y="5856"/>
                    <a:pt x="2939" y="6102"/>
                    <a:pt x="2961" y="6159"/>
                  </a:cubicBezTo>
                  <a:cubicBezTo>
                    <a:pt x="2983" y="6216"/>
                    <a:pt x="3120" y="6484"/>
                    <a:pt x="3179" y="6614"/>
                  </a:cubicBezTo>
                  <a:cubicBezTo>
                    <a:pt x="3238" y="6743"/>
                    <a:pt x="3265" y="6847"/>
                    <a:pt x="3262" y="6866"/>
                  </a:cubicBezTo>
                  <a:cubicBezTo>
                    <a:pt x="3259" y="6885"/>
                    <a:pt x="3248" y="6956"/>
                    <a:pt x="3259" y="7000"/>
                  </a:cubicBezTo>
                  <a:cubicBezTo>
                    <a:pt x="3270" y="7044"/>
                    <a:pt x="3310" y="7112"/>
                    <a:pt x="3342" y="7156"/>
                  </a:cubicBezTo>
                  <a:cubicBezTo>
                    <a:pt x="3376" y="7199"/>
                    <a:pt x="3386" y="7345"/>
                    <a:pt x="3395" y="7396"/>
                  </a:cubicBezTo>
                  <a:cubicBezTo>
                    <a:pt x="3402" y="7447"/>
                    <a:pt x="3386" y="7527"/>
                    <a:pt x="3405" y="7546"/>
                  </a:cubicBezTo>
                  <a:cubicBezTo>
                    <a:pt x="3424" y="7565"/>
                    <a:pt x="3424" y="7574"/>
                    <a:pt x="3424" y="7606"/>
                  </a:cubicBezTo>
                  <a:cubicBezTo>
                    <a:pt x="3424" y="7638"/>
                    <a:pt x="3424" y="7712"/>
                    <a:pt x="3395" y="7824"/>
                  </a:cubicBezTo>
                  <a:cubicBezTo>
                    <a:pt x="3364" y="7938"/>
                    <a:pt x="3236" y="8237"/>
                    <a:pt x="3216" y="8296"/>
                  </a:cubicBezTo>
                  <a:cubicBezTo>
                    <a:pt x="3198" y="8356"/>
                    <a:pt x="3163" y="8379"/>
                    <a:pt x="3160" y="8445"/>
                  </a:cubicBezTo>
                  <a:cubicBezTo>
                    <a:pt x="3157" y="8509"/>
                    <a:pt x="3160" y="8574"/>
                    <a:pt x="3338" y="8595"/>
                  </a:cubicBezTo>
                  <a:cubicBezTo>
                    <a:pt x="3368" y="8599"/>
                    <a:pt x="3403" y="8601"/>
                    <a:pt x="3440" y="8601"/>
                  </a:cubicBezTo>
                  <a:cubicBezTo>
                    <a:pt x="3620" y="8601"/>
                    <a:pt x="3853" y="8555"/>
                    <a:pt x="3877" y="8455"/>
                  </a:cubicBezTo>
                  <a:cubicBezTo>
                    <a:pt x="3906" y="8333"/>
                    <a:pt x="3950" y="8126"/>
                    <a:pt x="3972" y="8056"/>
                  </a:cubicBezTo>
                  <a:cubicBezTo>
                    <a:pt x="3992" y="7986"/>
                    <a:pt x="4042" y="7833"/>
                    <a:pt x="4039" y="7778"/>
                  </a:cubicBezTo>
                  <a:cubicBezTo>
                    <a:pt x="4034" y="7725"/>
                    <a:pt x="3985" y="7585"/>
                    <a:pt x="3967" y="7585"/>
                  </a:cubicBezTo>
                  <a:cubicBezTo>
                    <a:pt x="3951" y="7585"/>
                    <a:pt x="3960" y="7582"/>
                    <a:pt x="3960" y="7582"/>
                  </a:cubicBezTo>
                  <a:cubicBezTo>
                    <a:pt x="3960" y="7582"/>
                    <a:pt x="3879" y="7424"/>
                    <a:pt x="3874" y="7370"/>
                  </a:cubicBezTo>
                  <a:cubicBezTo>
                    <a:pt x="3868" y="7316"/>
                    <a:pt x="3809" y="6926"/>
                    <a:pt x="3809" y="6872"/>
                  </a:cubicBezTo>
                  <a:cubicBezTo>
                    <a:pt x="3809" y="6816"/>
                    <a:pt x="3830" y="6742"/>
                    <a:pt x="3804" y="6726"/>
                  </a:cubicBezTo>
                  <a:cubicBezTo>
                    <a:pt x="3777" y="6710"/>
                    <a:pt x="3774" y="6679"/>
                    <a:pt x="3774" y="6647"/>
                  </a:cubicBezTo>
                  <a:cubicBezTo>
                    <a:pt x="3774" y="6615"/>
                    <a:pt x="3758" y="6213"/>
                    <a:pt x="3621" y="5998"/>
                  </a:cubicBezTo>
                  <a:cubicBezTo>
                    <a:pt x="3482" y="5782"/>
                    <a:pt x="3312" y="5632"/>
                    <a:pt x="3302" y="5585"/>
                  </a:cubicBezTo>
                  <a:cubicBezTo>
                    <a:pt x="3291" y="5540"/>
                    <a:pt x="3267" y="5332"/>
                    <a:pt x="3319" y="5212"/>
                  </a:cubicBezTo>
                  <a:cubicBezTo>
                    <a:pt x="3369" y="5094"/>
                    <a:pt x="3472" y="4764"/>
                    <a:pt x="3497" y="4631"/>
                  </a:cubicBezTo>
                  <a:cubicBezTo>
                    <a:pt x="3520" y="4499"/>
                    <a:pt x="3577" y="4356"/>
                    <a:pt x="3577" y="4356"/>
                  </a:cubicBezTo>
                  <a:cubicBezTo>
                    <a:pt x="3577" y="4356"/>
                    <a:pt x="3648" y="4327"/>
                    <a:pt x="3648" y="4254"/>
                  </a:cubicBezTo>
                  <a:cubicBezTo>
                    <a:pt x="3648" y="4181"/>
                    <a:pt x="3618" y="4085"/>
                    <a:pt x="3644" y="4011"/>
                  </a:cubicBezTo>
                  <a:cubicBezTo>
                    <a:pt x="3672" y="3938"/>
                    <a:pt x="3771" y="3684"/>
                    <a:pt x="3742" y="3598"/>
                  </a:cubicBezTo>
                  <a:cubicBezTo>
                    <a:pt x="3712" y="3512"/>
                    <a:pt x="3734" y="3258"/>
                    <a:pt x="3659" y="3157"/>
                  </a:cubicBezTo>
                  <a:cubicBezTo>
                    <a:pt x="3583" y="3057"/>
                    <a:pt x="3497" y="3030"/>
                    <a:pt x="3466" y="2990"/>
                  </a:cubicBezTo>
                  <a:cubicBezTo>
                    <a:pt x="3437" y="2950"/>
                    <a:pt x="3402" y="2839"/>
                    <a:pt x="3361" y="2826"/>
                  </a:cubicBezTo>
                  <a:cubicBezTo>
                    <a:pt x="3321" y="2812"/>
                    <a:pt x="3257" y="2672"/>
                    <a:pt x="3222" y="2649"/>
                  </a:cubicBezTo>
                  <a:cubicBezTo>
                    <a:pt x="3187" y="2622"/>
                    <a:pt x="3181" y="2586"/>
                    <a:pt x="3172" y="2555"/>
                  </a:cubicBezTo>
                  <a:cubicBezTo>
                    <a:pt x="3165" y="2526"/>
                    <a:pt x="2793" y="1923"/>
                    <a:pt x="2741" y="1861"/>
                  </a:cubicBezTo>
                  <a:cubicBezTo>
                    <a:pt x="2691" y="1798"/>
                    <a:pt x="2544" y="1613"/>
                    <a:pt x="2525" y="1582"/>
                  </a:cubicBezTo>
                  <a:cubicBezTo>
                    <a:pt x="2506" y="1553"/>
                    <a:pt x="2473" y="1338"/>
                    <a:pt x="2343" y="1274"/>
                  </a:cubicBezTo>
                  <a:cubicBezTo>
                    <a:pt x="2214" y="1209"/>
                    <a:pt x="2120" y="1205"/>
                    <a:pt x="1994" y="1154"/>
                  </a:cubicBezTo>
                  <a:cubicBezTo>
                    <a:pt x="1909" y="1121"/>
                    <a:pt x="1753" y="1105"/>
                    <a:pt x="1740" y="1086"/>
                  </a:cubicBezTo>
                  <a:cubicBezTo>
                    <a:pt x="1726" y="1067"/>
                    <a:pt x="1561" y="995"/>
                    <a:pt x="1519" y="995"/>
                  </a:cubicBezTo>
                  <a:cubicBezTo>
                    <a:pt x="1475" y="995"/>
                    <a:pt x="1414" y="960"/>
                    <a:pt x="1398" y="941"/>
                  </a:cubicBezTo>
                  <a:cubicBezTo>
                    <a:pt x="1380" y="922"/>
                    <a:pt x="1417" y="886"/>
                    <a:pt x="1409" y="826"/>
                  </a:cubicBezTo>
                  <a:cubicBezTo>
                    <a:pt x="1405" y="767"/>
                    <a:pt x="1402" y="688"/>
                    <a:pt x="1399" y="649"/>
                  </a:cubicBezTo>
                  <a:cubicBezTo>
                    <a:pt x="1398" y="606"/>
                    <a:pt x="1398" y="282"/>
                    <a:pt x="1268" y="161"/>
                  </a:cubicBezTo>
                  <a:cubicBezTo>
                    <a:pt x="1165" y="64"/>
                    <a:pt x="1118" y="1"/>
                    <a:pt x="9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5"/>
            <p:cNvSpPr/>
            <p:nvPr/>
          </p:nvSpPr>
          <p:spPr>
            <a:xfrm>
              <a:off x="1069475" y="2332650"/>
              <a:ext cx="521400" cy="521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3" name="Google Shape;763;p65"/>
          <p:cNvSpPr txBox="1"/>
          <p:nvPr/>
        </p:nvSpPr>
        <p:spPr>
          <a:xfrm>
            <a:off x="1244300" y="1347275"/>
            <a:ext cx="5215200" cy="3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norm_east &lt;- preProcess(result_east, method = c("range"))</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final_result_east &lt;- predict(norm_east, result_east)</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final_result_east$sum &lt;- rowSums(final_result_east[ , -1])</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players_east &lt;- data.frame(</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final_result_east$Player,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final_result_east$sum</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)[order(-final_result_east$sum), ]</a:t>
            </a:r>
            <a:endParaRPr sz="1200">
              <a:solidFill>
                <a:schemeClr val="lt1"/>
              </a:solidFill>
              <a:latin typeface="Dosis"/>
              <a:ea typeface="Dosis"/>
              <a:cs typeface="Dosis"/>
              <a:sym typeface="Dosis"/>
            </a:endParaRPr>
          </a:p>
          <a:p>
            <a:pPr indent="0" lvl="0" marL="0" rtl="0" algn="l">
              <a:spcBef>
                <a:spcPts val="0"/>
              </a:spcBef>
              <a:spcAft>
                <a:spcPts val="0"/>
              </a:spcAft>
              <a:buNone/>
            </a:pPr>
            <a:r>
              <a:t/>
            </a:r>
            <a:endParaRPr sz="1200">
              <a:solidFill>
                <a:schemeClr val="lt1"/>
              </a:solidFill>
              <a:latin typeface="Dosis"/>
              <a:ea typeface="Dosis"/>
              <a:cs typeface="Dosis"/>
              <a:sym typeface="Dosis"/>
            </a:endParaRPr>
          </a:p>
        </p:txBody>
      </p:sp>
      <p:sp>
        <p:nvSpPr>
          <p:cNvPr id="764" name="Google Shape;764;p65"/>
          <p:cNvSpPr txBox="1"/>
          <p:nvPr/>
        </p:nvSpPr>
        <p:spPr>
          <a:xfrm>
            <a:off x="4881750" y="958175"/>
            <a:ext cx="4250700" cy="389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Dosis"/>
              <a:buChar char="-"/>
            </a:pPr>
            <a:r>
              <a:rPr lang="en" sz="1600">
                <a:solidFill>
                  <a:schemeClr val="lt1"/>
                </a:solidFill>
                <a:latin typeface="Dosis"/>
                <a:ea typeface="Dosis"/>
                <a:cs typeface="Dosis"/>
                <a:sym typeface="Dosis"/>
              </a:rPr>
              <a:t>East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66"/>
          <p:cNvSpPr/>
          <p:nvPr/>
        </p:nvSpPr>
        <p:spPr>
          <a:xfrm>
            <a:off x="6196400" y="1150962"/>
            <a:ext cx="1621398" cy="3450227"/>
          </a:xfrm>
          <a:custGeom>
            <a:rect b="b" l="l" r="r" t="t"/>
            <a:pathLst>
              <a:path extrusionOk="0" h="8601" w="4042">
                <a:moveTo>
                  <a:pt x="1338" y="2536"/>
                </a:moveTo>
                <a:cubicBezTo>
                  <a:pt x="1340" y="2566"/>
                  <a:pt x="1472" y="2688"/>
                  <a:pt x="1482" y="2698"/>
                </a:cubicBezTo>
                <a:cubicBezTo>
                  <a:pt x="1494" y="2710"/>
                  <a:pt x="1507" y="2742"/>
                  <a:pt x="1504" y="2796"/>
                </a:cubicBezTo>
                <a:cubicBezTo>
                  <a:pt x="1501" y="2850"/>
                  <a:pt x="1542" y="2957"/>
                  <a:pt x="1574" y="2990"/>
                </a:cubicBezTo>
                <a:cubicBezTo>
                  <a:pt x="1608" y="3023"/>
                  <a:pt x="1610" y="3151"/>
                  <a:pt x="1608" y="3185"/>
                </a:cubicBezTo>
                <a:cubicBezTo>
                  <a:pt x="1605" y="3217"/>
                  <a:pt x="1529" y="3230"/>
                  <a:pt x="1481" y="3249"/>
                </a:cubicBezTo>
                <a:cubicBezTo>
                  <a:pt x="1433" y="3268"/>
                  <a:pt x="1345" y="3341"/>
                  <a:pt x="1305" y="3362"/>
                </a:cubicBezTo>
                <a:cubicBezTo>
                  <a:pt x="1265" y="3383"/>
                  <a:pt x="1181" y="3389"/>
                  <a:pt x="1181" y="3389"/>
                </a:cubicBezTo>
                <a:cubicBezTo>
                  <a:pt x="1181" y="3389"/>
                  <a:pt x="1168" y="3335"/>
                  <a:pt x="1160" y="3262"/>
                </a:cubicBezTo>
                <a:cubicBezTo>
                  <a:pt x="1152" y="3189"/>
                  <a:pt x="1047" y="3024"/>
                  <a:pt x="1069" y="3024"/>
                </a:cubicBezTo>
                <a:cubicBezTo>
                  <a:pt x="1089" y="3024"/>
                  <a:pt x="1092" y="2920"/>
                  <a:pt x="1101" y="2879"/>
                </a:cubicBezTo>
                <a:cubicBezTo>
                  <a:pt x="1108" y="2838"/>
                  <a:pt x="1153" y="2758"/>
                  <a:pt x="1198" y="2720"/>
                </a:cubicBezTo>
                <a:cubicBezTo>
                  <a:pt x="1240" y="2682"/>
                  <a:pt x="1338" y="2536"/>
                  <a:pt x="1338" y="2536"/>
                </a:cubicBezTo>
                <a:close/>
                <a:moveTo>
                  <a:pt x="978" y="1"/>
                </a:moveTo>
                <a:cubicBezTo>
                  <a:pt x="943" y="1"/>
                  <a:pt x="902" y="5"/>
                  <a:pt x="853" y="14"/>
                </a:cubicBezTo>
                <a:cubicBezTo>
                  <a:pt x="608" y="57"/>
                  <a:pt x="314" y="322"/>
                  <a:pt x="305" y="475"/>
                </a:cubicBezTo>
                <a:cubicBezTo>
                  <a:pt x="298" y="630"/>
                  <a:pt x="346" y="653"/>
                  <a:pt x="343" y="679"/>
                </a:cubicBezTo>
                <a:cubicBezTo>
                  <a:pt x="340" y="707"/>
                  <a:pt x="330" y="841"/>
                  <a:pt x="359" y="874"/>
                </a:cubicBezTo>
                <a:cubicBezTo>
                  <a:pt x="388" y="906"/>
                  <a:pt x="394" y="944"/>
                  <a:pt x="394" y="971"/>
                </a:cubicBezTo>
                <a:cubicBezTo>
                  <a:pt x="394" y="998"/>
                  <a:pt x="416" y="1113"/>
                  <a:pt x="442" y="1148"/>
                </a:cubicBezTo>
                <a:cubicBezTo>
                  <a:pt x="470" y="1185"/>
                  <a:pt x="540" y="1345"/>
                  <a:pt x="578" y="1408"/>
                </a:cubicBezTo>
                <a:cubicBezTo>
                  <a:pt x="616" y="1470"/>
                  <a:pt x="646" y="1524"/>
                  <a:pt x="653" y="1543"/>
                </a:cubicBezTo>
                <a:cubicBezTo>
                  <a:pt x="661" y="1562"/>
                  <a:pt x="694" y="1607"/>
                  <a:pt x="758" y="1610"/>
                </a:cubicBezTo>
                <a:cubicBezTo>
                  <a:pt x="771" y="1611"/>
                  <a:pt x="782" y="1611"/>
                  <a:pt x="792" y="1611"/>
                </a:cubicBezTo>
                <a:cubicBezTo>
                  <a:pt x="836" y="1611"/>
                  <a:pt x="862" y="1607"/>
                  <a:pt x="879" y="1604"/>
                </a:cubicBezTo>
                <a:cubicBezTo>
                  <a:pt x="880" y="1604"/>
                  <a:pt x="881" y="1604"/>
                  <a:pt x="882" y="1604"/>
                </a:cubicBezTo>
                <a:cubicBezTo>
                  <a:pt x="904" y="1604"/>
                  <a:pt x="937" y="1633"/>
                  <a:pt x="952" y="1664"/>
                </a:cubicBezTo>
                <a:cubicBezTo>
                  <a:pt x="968" y="1696"/>
                  <a:pt x="1006" y="1737"/>
                  <a:pt x="1018" y="1796"/>
                </a:cubicBezTo>
                <a:cubicBezTo>
                  <a:pt x="1028" y="1855"/>
                  <a:pt x="1037" y="1974"/>
                  <a:pt x="1069" y="2041"/>
                </a:cubicBezTo>
                <a:cubicBezTo>
                  <a:pt x="1101" y="2108"/>
                  <a:pt x="1146" y="2172"/>
                  <a:pt x="1138" y="2210"/>
                </a:cubicBezTo>
                <a:cubicBezTo>
                  <a:pt x="1130" y="2248"/>
                  <a:pt x="1006" y="2453"/>
                  <a:pt x="965" y="2516"/>
                </a:cubicBezTo>
                <a:cubicBezTo>
                  <a:pt x="926" y="2577"/>
                  <a:pt x="857" y="2675"/>
                  <a:pt x="853" y="2698"/>
                </a:cubicBezTo>
                <a:cubicBezTo>
                  <a:pt x="847" y="2723"/>
                  <a:pt x="782" y="2739"/>
                  <a:pt x="768" y="2739"/>
                </a:cubicBezTo>
                <a:cubicBezTo>
                  <a:pt x="755" y="2739"/>
                  <a:pt x="691" y="2771"/>
                  <a:pt x="661" y="2771"/>
                </a:cubicBezTo>
                <a:cubicBezTo>
                  <a:pt x="632" y="2771"/>
                  <a:pt x="429" y="2823"/>
                  <a:pt x="413" y="2850"/>
                </a:cubicBezTo>
                <a:cubicBezTo>
                  <a:pt x="397" y="2876"/>
                  <a:pt x="362" y="2895"/>
                  <a:pt x="355" y="2895"/>
                </a:cubicBezTo>
                <a:cubicBezTo>
                  <a:pt x="352" y="2895"/>
                  <a:pt x="346" y="2894"/>
                  <a:pt x="340" y="2894"/>
                </a:cubicBezTo>
                <a:cubicBezTo>
                  <a:pt x="330" y="2894"/>
                  <a:pt x="318" y="2896"/>
                  <a:pt x="318" y="2906"/>
                </a:cubicBezTo>
                <a:cubicBezTo>
                  <a:pt x="318" y="2923"/>
                  <a:pt x="299" y="2947"/>
                  <a:pt x="299" y="2947"/>
                </a:cubicBezTo>
                <a:cubicBezTo>
                  <a:pt x="299" y="2947"/>
                  <a:pt x="33" y="3097"/>
                  <a:pt x="17" y="3364"/>
                </a:cubicBezTo>
                <a:cubicBezTo>
                  <a:pt x="1" y="3632"/>
                  <a:pt x="106" y="3855"/>
                  <a:pt x="298" y="3960"/>
                </a:cubicBezTo>
                <a:cubicBezTo>
                  <a:pt x="399" y="4015"/>
                  <a:pt x="526" y="4057"/>
                  <a:pt x="648" y="4057"/>
                </a:cubicBezTo>
                <a:cubicBezTo>
                  <a:pt x="755" y="4057"/>
                  <a:pt x="859" y="4025"/>
                  <a:pt x="939" y="3941"/>
                </a:cubicBezTo>
                <a:cubicBezTo>
                  <a:pt x="1108" y="3763"/>
                  <a:pt x="1106" y="3731"/>
                  <a:pt x="1133" y="3719"/>
                </a:cubicBezTo>
                <a:cubicBezTo>
                  <a:pt x="1140" y="3717"/>
                  <a:pt x="1151" y="3716"/>
                  <a:pt x="1166" y="3716"/>
                </a:cubicBezTo>
                <a:cubicBezTo>
                  <a:pt x="1206" y="3716"/>
                  <a:pt x="1267" y="3725"/>
                  <a:pt x="1303" y="3731"/>
                </a:cubicBezTo>
                <a:cubicBezTo>
                  <a:pt x="1335" y="3736"/>
                  <a:pt x="1447" y="3745"/>
                  <a:pt x="1533" y="3745"/>
                </a:cubicBezTo>
                <a:cubicBezTo>
                  <a:pt x="1575" y="3745"/>
                  <a:pt x="1610" y="3743"/>
                  <a:pt x="1626" y="3737"/>
                </a:cubicBezTo>
                <a:cubicBezTo>
                  <a:pt x="1645" y="3730"/>
                  <a:pt x="1656" y="3726"/>
                  <a:pt x="1663" y="3726"/>
                </a:cubicBezTo>
                <a:cubicBezTo>
                  <a:pt x="1674" y="3726"/>
                  <a:pt x="1673" y="3736"/>
                  <a:pt x="1672" y="3757"/>
                </a:cubicBezTo>
                <a:cubicBezTo>
                  <a:pt x="1669" y="3792"/>
                  <a:pt x="1672" y="3804"/>
                  <a:pt x="1686" y="3804"/>
                </a:cubicBezTo>
                <a:cubicBezTo>
                  <a:pt x="1698" y="3804"/>
                  <a:pt x="1710" y="3810"/>
                  <a:pt x="1710" y="3810"/>
                </a:cubicBezTo>
                <a:cubicBezTo>
                  <a:pt x="1710" y="3810"/>
                  <a:pt x="1466" y="3992"/>
                  <a:pt x="1376" y="4197"/>
                </a:cubicBezTo>
                <a:cubicBezTo>
                  <a:pt x="1284" y="4403"/>
                  <a:pt x="1187" y="4574"/>
                  <a:pt x="1173" y="4599"/>
                </a:cubicBezTo>
                <a:cubicBezTo>
                  <a:pt x="1160" y="4622"/>
                  <a:pt x="1130" y="4729"/>
                  <a:pt x="1108" y="4765"/>
                </a:cubicBezTo>
                <a:cubicBezTo>
                  <a:pt x="1088" y="4803"/>
                  <a:pt x="955" y="4982"/>
                  <a:pt x="975" y="5065"/>
                </a:cubicBezTo>
                <a:cubicBezTo>
                  <a:pt x="997" y="5148"/>
                  <a:pt x="1088" y="5349"/>
                  <a:pt x="1122" y="5396"/>
                </a:cubicBezTo>
                <a:cubicBezTo>
                  <a:pt x="1157" y="5443"/>
                  <a:pt x="1187" y="5536"/>
                  <a:pt x="1210" y="5569"/>
                </a:cubicBezTo>
                <a:cubicBezTo>
                  <a:pt x="1236" y="5601"/>
                  <a:pt x="1407" y="5909"/>
                  <a:pt x="1443" y="5960"/>
                </a:cubicBezTo>
                <a:cubicBezTo>
                  <a:pt x="1478" y="6011"/>
                  <a:pt x="1465" y="6024"/>
                  <a:pt x="1478" y="6051"/>
                </a:cubicBezTo>
                <a:cubicBezTo>
                  <a:pt x="1491" y="6078"/>
                  <a:pt x="1535" y="6116"/>
                  <a:pt x="1555" y="6129"/>
                </a:cubicBezTo>
                <a:cubicBezTo>
                  <a:pt x="1577" y="6143"/>
                  <a:pt x="1602" y="6167"/>
                  <a:pt x="1605" y="6183"/>
                </a:cubicBezTo>
                <a:cubicBezTo>
                  <a:pt x="1608" y="6200"/>
                  <a:pt x="1715" y="6362"/>
                  <a:pt x="1726" y="6410"/>
                </a:cubicBezTo>
                <a:cubicBezTo>
                  <a:pt x="1736" y="6458"/>
                  <a:pt x="1779" y="6547"/>
                  <a:pt x="1782" y="6556"/>
                </a:cubicBezTo>
                <a:cubicBezTo>
                  <a:pt x="1785" y="6563"/>
                  <a:pt x="1809" y="6620"/>
                  <a:pt x="1817" y="6633"/>
                </a:cubicBezTo>
                <a:cubicBezTo>
                  <a:pt x="1826" y="6646"/>
                  <a:pt x="1798" y="6730"/>
                  <a:pt x="1777" y="6741"/>
                </a:cubicBezTo>
                <a:cubicBezTo>
                  <a:pt x="1755" y="6752"/>
                  <a:pt x="1418" y="6905"/>
                  <a:pt x="1370" y="6959"/>
                </a:cubicBezTo>
                <a:cubicBezTo>
                  <a:pt x="1322" y="7013"/>
                  <a:pt x="1198" y="7083"/>
                  <a:pt x="1168" y="7111"/>
                </a:cubicBezTo>
                <a:cubicBezTo>
                  <a:pt x="1138" y="7137"/>
                  <a:pt x="1066" y="7215"/>
                  <a:pt x="1108" y="7277"/>
                </a:cubicBezTo>
                <a:cubicBezTo>
                  <a:pt x="1144" y="7328"/>
                  <a:pt x="1327" y="7382"/>
                  <a:pt x="1452" y="7382"/>
                </a:cubicBezTo>
                <a:cubicBezTo>
                  <a:pt x="1479" y="7382"/>
                  <a:pt x="1504" y="7380"/>
                  <a:pt x="1523" y="7374"/>
                </a:cubicBezTo>
                <a:cubicBezTo>
                  <a:pt x="1634" y="7342"/>
                  <a:pt x="1747" y="7277"/>
                  <a:pt x="1791" y="7247"/>
                </a:cubicBezTo>
                <a:cubicBezTo>
                  <a:pt x="1833" y="7218"/>
                  <a:pt x="1944" y="7172"/>
                  <a:pt x="2001" y="7169"/>
                </a:cubicBezTo>
                <a:cubicBezTo>
                  <a:pt x="2058" y="7167"/>
                  <a:pt x="2416" y="7108"/>
                  <a:pt x="2435" y="7038"/>
                </a:cubicBezTo>
                <a:cubicBezTo>
                  <a:pt x="2454" y="6968"/>
                  <a:pt x="2423" y="6784"/>
                  <a:pt x="2420" y="6755"/>
                </a:cubicBezTo>
                <a:cubicBezTo>
                  <a:pt x="2419" y="6724"/>
                  <a:pt x="2410" y="6717"/>
                  <a:pt x="2410" y="6717"/>
                </a:cubicBezTo>
                <a:cubicBezTo>
                  <a:pt x="2410" y="6717"/>
                  <a:pt x="2364" y="6633"/>
                  <a:pt x="2346" y="6620"/>
                </a:cubicBezTo>
                <a:cubicBezTo>
                  <a:pt x="2326" y="6606"/>
                  <a:pt x="2302" y="6579"/>
                  <a:pt x="2299" y="6556"/>
                </a:cubicBezTo>
                <a:cubicBezTo>
                  <a:pt x="2298" y="6531"/>
                  <a:pt x="2298" y="6525"/>
                  <a:pt x="2286" y="6525"/>
                </a:cubicBezTo>
                <a:cubicBezTo>
                  <a:pt x="2276" y="6525"/>
                  <a:pt x="2246" y="6378"/>
                  <a:pt x="2219" y="6309"/>
                </a:cubicBezTo>
                <a:cubicBezTo>
                  <a:pt x="2192" y="6242"/>
                  <a:pt x="2103" y="6008"/>
                  <a:pt x="2098" y="5957"/>
                </a:cubicBezTo>
                <a:cubicBezTo>
                  <a:pt x="2093" y="5906"/>
                  <a:pt x="2084" y="5814"/>
                  <a:pt x="2074" y="5808"/>
                </a:cubicBezTo>
                <a:cubicBezTo>
                  <a:pt x="2068" y="5805"/>
                  <a:pt x="2061" y="5805"/>
                  <a:pt x="2055" y="5805"/>
                </a:cubicBezTo>
                <a:cubicBezTo>
                  <a:pt x="2050" y="5805"/>
                  <a:pt x="2046" y="5805"/>
                  <a:pt x="2046" y="5805"/>
                </a:cubicBezTo>
                <a:cubicBezTo>
                  <a:pt x="2046" y="5805"/>
                  <a:pt x="1976" y="5584"/>
                  <a:pt x="1902" y="5466"/>
                </a:cubicBezTo>
                <a:cubicBezTo>
                  <a:pt x="1826" y="5348"/>
                  <a:pt x="1723" y="5212"/>
                  <a:pt x="1702" y="5191"/>
                </a:cubicBezTo>
                <a:cubicBezTo>
                  <a:pt x="1680" y="5170"/>
                  <a:pt x="1710" y="5110"/>
                  <a:pt x="1739" y="5073"/>
                </a:cubicBezTo>
                <a:cubicBezTo>
                  <a:pt x="1769" y="5035"/>
                  <a:pt x="1947" y="4851"/>
                  <a:pt x="2001" y="4819"/>
                </a:cubicBezTo>
                <a:cubicBezTo>
                  <a:pt x="2055" y="4787"/>
                  <a:pt x="2318" y="4612"/>
                  <a:pt x="2397" y="4548"/>
                </a:cubicBezTo>
                <a:cubicBezTo>
                  <a:pt x="2476" y="4483"/>
                  <a:pt x="2629" y="4347"/>
                  <a:pt x="2651" y="4321"/>
                </a:cubicBezTo>
                <a:cubicBezTo>
                  <a:pt x="2657" y="4312"/>
                  <a:pt x="2662" y="4309"/>
                  <a:pt x="2666" y="4309"/>
                </a:cubicBezTo>
                <a:cubicBezTo>
                  <a:pt x="2674" y="4309"/>
                  <a:pt x="2677" y="4324"/>
                  <a:pt x="2688" y="4324"/>
                </a:cubicBezTo>
                <a:cubicBezTo>
                  <a:pt x="2704" y="4324"/>
                  <a:pt x="2683" y="4467"/>
                  <a:pt x="2683" y="4555"/>
                </a:cubicBezTo>
                <a:cubicBezTo>
                  <a:pt x="2683" y="4644"/>
                  <a:pt x="2639" y="4971"/>
                  <a:pt x="2620" y="5029"/>
                </a:cubicBezTo>
                <a:cubicBezTo>
                  <a:pt x="2601" y="5089"/>
                  <a:pt x="2556" y="5319"/>
                  <a:pt x="2578" y="5441"/>
                </a:cubicBezTo>
                <a:cubicBezTo>
                  <a:pt x="2600" y="5565"/>
                  <a:pt x="2658" y="5679"/>
                  <a:pt x="2729" y="5769"/>
                </a:cubicBezTo>
                <a:cubicBezTo>
                  <a:pt x="2798" y="5856"/>
                  <a:pt x="2939" y="6102"/>
                  <a:pt x="2961" y="6159"/>
                </a:cubicBezTo>
                <a:cubicBezTo>
                  <a:pt x="2983" y="6216"/>
                  <a:pt x="3120" y="6484"/>
                  <a:pt x="3179" y="6614"/>
                </a:cubicBezTo>
                <a:cubicBezTo>
                  <a:pt x="3238" y="6743"/>
                  <a:pt x="3265" y="6847"/>
                  <a:pt x="3262" y="6866"/>
                </a:cubicBezTo>
                <a:cubicBezTo>
                  <a:pt x="3259" y="6885"/>
                  <a:pt x="3248" y="6956"/>
                  <a:pt x="3259" y="7000"/>
                </a:cubicBezTo>
                <a:cubicBezTo>
                  <a:pt x="3270" y="7044"/>
                  <a:pt x="3310" y="7112"/>
                  <a:pt x="3342" y="7156"/>
                </a:cubicBezTo>
                <a:cubicBezTo>
                  <a:pt x="3376" y="7199"/>
                  <a:pt x="3386" y="7345"/>
                  <a:pt x="3395" y="7396"/>
                </a:cubicBezTo>
                <a:cubicBezTo>
                  <a:pt x="3402" y="7447"/>
                  <a:pt x="3386" y="7527"/>
                  <a:pt x="3405" y="7546"/>
                </a:cubicBezTo>
                <a:cubicBezTo>
                  <a:pt x="3424" y="7565"/>
                  <a:pt x="3424" y="7574"/>
                  <a:pt x="3424" y="7606"/>
                </a:cubicBezTo>
                <a:cubicBezTo>
                  <a:pt x="3424" y="7638"/>
                  <a:pt x="3424" y="7712"/>
                  <a:pt x="3395" y="7824"/>
                </a:cubicBezTo>
                <a:cubicBezTo>
                  <a:pt x="3364" y="7938"/>
                  <a:pt x="3236" y="8237"/>
                  <a:pt x="3216" y="8296"/>
                </a:cubicBezTo>
                <a:cubicBezTo>
                  <a:pt x="3198" y="8356"/>
                  <a:pt x="3163" y="8379"/>
                  <a:pt x="3160" y="8445"/>
                </a:cubicBezTo>
                <a:cubicBezTo>
                  <a:pt x="3157" y="8509"/>
                  <a:pt x="3160" y="8574"/>
                  <a:pt x="3338" y="8595"/>
                </a:cubicBezTo>
                <a:cubicBezTo>
                  <a:pt x="3368" y="8599"/>
                  <a:pt x="3403" y="8601"/>
                  <a:pt x="3440" y="8601"/>
                </a:cubicBezTo>
                <a:cubicBezTo>
                  <a:pt x="3620" y="8601"/>
                  <a:pt x="3853" y="8555"/>
                  <a:pt x="3877" y="8455"/>
                </a:cubicBezTo>
                <a:cubicBezTo>
                  <a:pt x="3906" y="8333"/>
                  <a:pt x="3950" y="8126"/>
                  <a:pt x="3972" y="8056"/>
                </a:cubicBezTo>
                <a:cubicBezTo>
                  <a:pt x="3992" y="7986"/>
                  <a:pt x="4042" y="7833"/>
                  <a:pt x="4039" y="7778"/>
                </a:cubicBezTo>
                <a:cubicBezTo>
                  <a:pt x="4034" y="7725"/>
                  <a:pt x="3985" y="7585"/>
                  <a:pt x="3967" y="7585"/>
                </a:cubicBezTo>
                <a:cubicBezTo>
                  <a:pt x="3951" y="7585"/>
                  <a:pt x="3960" y="7582"/>
                  <a:pt x="3960" y="7582"/>
                </a:cubicBezTo>
                <a:cubicBezTo>
                  <a:pt x="3960" y="7582"/>
                  <a:pt x="3879" y="7424"/>
                  <a:pt x="3874" y="7370"/>
                </a:cubicBezTo>
                <a:cubicBezTo>
                  <a:pt x="3868" y="7316"/>
                  <a:pt x="3809" y="6926"/>
                  <a:pt x="3809" y="6872"/>
                </a:cubicBezTo>
                <a:cubicBezTo>
                  <a:pt x="3809" y="6816"/>
                  <a:pt x="3830" y="6742"/>
                  <a:pt x="3804" y="6726"/>
                </a:cubicBezTo>
                <a:cubicBezTo>
                  <a:pt x="3777" y="6710"/>
                  <a:pt x="3774" y="6679"/>
                  <a:pt x="3774" y="6647"/>
                </a:cubicBezTo>
                <a:cubicBezTo>
                  <a:pt x="3774" y="6615"/>
                  <a:pt x="3758" y="6213"/>
                  <a:pt x="3621" y="5998"/>
                </a:cubicBezTo>
                <a:cubicBezTo>
                  <a:pt x="3482" y="5782"/>
                  <a:pt x="3312" y="5632"/>
                  <a:pt x="3302" y="5585"/>
                </a:cubicBezTo>
                <a:cubicBezTo>
                  <a:pt x="3291" y="5540"/>
                  <a:pt x="3267" y="5332"/>
                  <a:pt x="3319" y="5212"/>
                </a:cubicBezTo>
                <a:cubicBezTo>
                  <a:pt x="3369" y="5094"/>
                  <a:pt x="3472" y="4764"/>
                  <a:pt x="3497" y="4631"/>
                </a:cubicBezTo>
                <a:cubicBezTo>
                  <a:pt x="3520" y="4499"/>
                  <a:pt x="3577" y="4356"/>
                  <a:pt x="3577" y="4356"/>
                </a:cubicBezTo>
                <a:cubicBezTo>
                  <a:pt x="3577" y="4356"/>
                  <a:pt x="3648" y="4327"/>
                  <a:pt x="3648" y="4254"/>
                </a:cubicBezTo>
                <a:cubicBezTo>
                  <a:pt x="3648" y="4181"/>
                  <a:pt x="3618" y="4085"/>
                  <a:pt x="3644" y="4011"/>
                </a:cubicBezTo>
                <a:cubicBezTo>
                  <a:pt x="3672" y="3938"/>
                  <a:pt x="3771" y="3684"/>
                  <a:pt x="3742" y="3598"/>
                </a:cubicBezTo>
                <a:cubicBezTo>
                  <a:pt x="3712" y="3512"/>
                  <a:pt x="3734" y="3258"/>
                  <a:pt x="3659" y="3157"/>
                </a:cubicBezTo>
                <a:cubicBezTo>
                  <a:pt x="3583" y="3057"/>
                  <a:pt x="3497" y="3030"/>
                  <a:pt x="3466" y="2990"/>
                </a:cubicBezTo>
                <a:cubicBezTo>
                  <a:pt x="3437" y="2950"/>
                  <a:pt x="3402" y="2839"/>
                  <a:pt x="3361" y="2826"/>
                </a:cubicBezTo>
                <a:cubicBezTo>
                  <a:pt x="3321" y="2812"/>
                  <a:pt x="3257" y="2672"/>
                  <a:pt x="3222" y="2649"/>
                </a:cubicBezTo>
                <a:cubicBezTo>
                  <a:pt x="3187" y="2622"/>
                  <a:pt x="3181" y="2586"/>
                  <a:pt x="3172" y="2555"/>
                </a:cubicBezTo>
                <a:cubicBezTo>
                  <a:pt x="3165" y="2526"/>
                  <a:pt x="2793" y="1923"/>
                  <a:pt x="2741" y="1861"/>
                </a:cubicBezTo>
                <a:cubicBezTo>
                  <a:pt x="2691" y="1798"/>
                  <a:pt x="2544" y="1613"/>
                  <a:pt x="2525" y="1582"/>
                </a:cubicBezTo>
                <a:cubicBezTo>
                  <a:pt x="2506" y="1553"/>
                  <a:pt x="2473" y="1338"/>
                  <a:pt x="2343" y="1274"/>
                </a:cubicBezTo>
                <a:cubicBezTo>
                  <a:pt x="2214" y="1209"/>
                  <a:pt x="2120" y="1205"/>
                  <a:pt x="1994" y="1154"/>
                </a:cubicBezTo>
                <a:cubicBezTo>
                  <a:pt x="1909" y="1121"/>
                  <a:pt x="1753" y="1105"/>
                  <a:pt x="1740" y="1086"/>
                </a:cubicBezTo>
                <a:cubicBezTo>
                  <a:pt x="1726" y="1067"/>
                  <a:pt x="1561" y="995"/>
                  <a:pt x="1519" y="995"/>
                </a:cubicBezTo>
                <a:cubicBezTo>
                  <a:pt x="1475" y="995"/>
                  <a:pt x="1414" y="960"/>
                  <a:pt x="1398" y="941"/>
                </a:cubicBezTo>
                <a:cubicBezTo>
                  <a:pt x="1380" y="922"/>
                  <a:pt x="1417" y="886"/>
                  <a:pt x="1409" y="826"/>
                </a:cubicBezTo>
                <a:cubicBezTo>
                  <a:pt x="1405" y="767"/>
                  <a:pt x="1402" y="688"/>
                  <a:pt x="1399" y="649"/>
                </a:cubicBezTo>
                <a:cubicBezTo>
                  <a:pt x="1398" y="606"/>
                  <a:pt x="1398" y="282"/>
                  <a:pt x="1268" y="161"/>
                </a:cubicBezTo>
                <a:cubicBezTo>
                  <a:pt x="1165" y="64"/>
                  <a:pt x="1118" y="1"/>
                  <a:pt x="9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6"/>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Code Snippets</a:t>
            </a:r>
            <a:endParaRPr/>
          </a:p>
        </p:txBody>
      </p:sp>
      <p:grpSp>
        <p:nvGrpSpPr>
          <p:cNvPr id="771" name="Google Shape;771;p66"/>
          <p:cNvGrpSpPr/>
          <p:nvPr/>
        </p:nvGrpSpPr>
        <p:grpSpPr>
          <a:xfrm>
            <a:off x="5671888" y="3275632"/>
            <a:ext cx="637386" cy="1320276"/>
            <a:chOff x="1069475" y="1240800"/>
            <a:chExt cx="1621434" cy="3358626"/>
          </a:xfrm>
        </p:grpSpPr>
        <p:sp>
          <p:nvSpPr>
            <p:cNvPr id="772" name="Google Shape;772;p66"/>
            <p:cNvSpPr/>
            <p:nvPr/>
          </p:nvSpPr>
          <p:spPr>
            <a:xfrm>
              <a:off x="1112538" y="1240800"/>
              <a:ext cx="1578371" cy="3358626"/>
            </a:xfrm>
            <a:custGeom>
              <a:rect b="b" l="l" r="r" t="t"/>
              <a:pathLst>
                <a:path extrusionOk="0" h="8601" w="4042">
                  <a:moveTo>
                    <a:pt x="1338" y="2536"/>
                  </a:moveTo>
                  <a:cubicBezTo>
                    <a:pt x="1340" y="2566"/>
                    <a:pt x="1472" y="2688"/>
                    <a:pt x="1482" y="2698"/>
                  </a:cubicBezTo>
                  <a:cubicBezTo>
                    <a:pt x="1494" y="2710"/>
                    <a:pt x="1507" y="2742"/>
                    <a:pt x="1504" y="2796"/>
                  </a:cubicBezTo>
                  <a:cubicBezTo>
                    <a:pt x="1501" y="2850"/>
                    <a:pt x="1542" y="2957"/>
                    <a:pt x="1574" y="2990"/>
                  </a:cubicBezTo>
                  <a:cubicBezTo>
                    <a:pt x="1608" y="3023"/>
                    <a:pt x="1610" y="3151"/>
                    <a:pt x="1608" y="3185"/>
                  </a:cubicBezTo>
                  <a:cubicBezTo>
                    <a:pt x="1605" y="3217"/>
                    <a:pt x="1529" y="3230"/>
                    <a:pt x="1481" y="3249"/>
                  </a:cubicBezTo>
                  <a:cubicBezTo>
                    <a:pt x="1433" y="3268"/>
                    <a:pt x="1345" y="3341"/>
                    <a:pt x="1305" y="3362"/>
                  </a:cubicBezTo>
                  <a:cubicBezTo>
                    <a:pt x="1265" y="3383"/>
                    <a:pt x="1181" y="3389"/>
                    <a:pt x="1181" y="3389"/>
                  </a:cubicBezTo>
                  <a:cubicBezTo>
                    <a:pt x="1181" y="3389"/>
                    <a:pt x="1168" y="3335"/>
                    <a:pt x="1160" y="3262"/>
                  </a:cubicBezTo>
                  <a:cubicBezTo>
                    <a:pt x="1152" y="3189"/>
                    <a:pt x="1047" y="3024"/>
                    <a:pt x="1069" y="3024"/>
                  </a:cubicBezTo>
                  <a:cubicBezTo>
                    <a:pt x="1089" y="3024"/>
                    <a:pt x="1092" y="2920"/>
                    <a:pt x="1101" y="2879"/>
                  </a:cubicBezTo>
                  <a:cubicBezTo>
                    <a:pt x="1108" y="2838"/>
                    <a:pt x="1153" y="2758"/>
                    <a:pt x="1198" y="2720"/>
                  </a:cubicBezTo>
                  <a:cubicBezTo>
                    <a:pt x="1240" y="2682"/>
                    <a:pt x="1338" y="2536"/>
                    <a:pt x="1338" y="2536"/>
                  </a:cubicBezTo>
                  <a:close/>
                  <a:moveTo>
                    <a:pt x="978" y="1"/>
                  </a:moveTo>
                  <a:cubicBezTo>
                    <a:pt x="943" y="1"/>
                    <a:pt x="902" y="5"/>
                    <a:pt x="853" y="14"/>
                  </a:cubicBezTo>
                  <a:cubicBezTo>
                    <a:pt x="608" y="57"/>
                    <a:pt x="314" y="322"/>
                    <a:pt x="305" y="475"/>
                  </a:cubicBezTo>
                  <a:cubicBezTo>
                    <a:pt x="298" y="630"/>
                    <a:pt x="346" y="653"/>
                    <a:pt x="343" y="679"/>
                  </a:cubicBezTo>
                  <a:cubicBezTo>
                    <a:pt x="340" y="707"/>
                    <a:pt x="330" y="841"/>
                    <a:pt x="359" y="874"/>
                  </a:cubicBezTo>
                  <a:cubicBezTo>
                    <a:pt x="388" y="906"/>
                    <a:pt x="394" y="944"/>
                    <a:pt x="394" y="971"/>
                  </a:cubicBezTo>
                  <a:cubicBezTo>
                    <a:pt x="394" y="998"/>
                    <a:pt x="416" y="1113"/>
                    <a:pt x="442" y="1148"/>
                  </a:cubicBezTo>
                  <a:cubicBezTo>
                    <a:pt x="470" y="1185"/>
                    <a:pt x="540" y="1345"/>
                    <a:pt x="578" y="1408"/>
                  </a:cubicBezTo>
                  <a:cubicBezTo>
                    <a:pt x="616" y="1470"/>
                    <a:pt x="646" y="1524"/>
                    <a:pt x="653" y="1543"/>
                  </a:cubicBezTo>
                  <a:cubicBezTo>
                    <a:pt x="661" y="1562"/>
                    <a:pt x="694" y="1607"/>
                    <a:pt x="758" y="1610"/>
                  </a:cubicBezTo>
                  <a:cubicBezTo>
                    <a:pt x="771" y="1611"/>
                    <a:pt x="782" y="1611"/>
                    <a:pt x="792" y="1611"/>
                  </a:cubicBezTo>
                  <a:cubicBezTo>
                    <a:pt x="836" y="1611"/>
                    <a:pt x="862" y="1607"/>
                    <a:pt x="879" y="1604"/>
                  </a:cubicBezTo>
                  <a:cubicBezTo>
                    <a:pt x="880" y="1604"/>
                    <a:pt x="881" y="1604"/>
                    <a:pt x="882" y="1604"/>
                  </a:cubicBezTo>
                  <a:cubicBezTo>
                    <a:pt x="904" y="1604"/>
                    <a:pt x="937" y="1633"/>
                    <a:pt x="952" y="1664"/>
                  </a:cubicBezTo>
                  <a:cubicBezTo>
                    <a:pt x="968" y="1696"/>
                    <a:pt x="1006" y="1737"/>
                    <a:pt x="1018" y="1796"/>
                  </a:cubicBezTo>
                  <a:cubicBezTo>
                    <a:pt x="1028" y="1855"/>
                    <a:pt x="1037" y="1974"/>
                    <a:pt x="1069" y="2041"/>
                  </a:cubicBezTo>
                  <a:cubicBezTo>
                    <a:pt x="1101" y="2108"/>
                    <a:pt x="1146" y="2172"/>
                    <a:pt x="1138" y="2210"/>
                  </a:cubicBezTo>
                  <a:cubicBezTo>
                    <a:pt x="1130" y="2248"/>
                    <a:pt x="1006" y="2453"/>
                    <a:pt x="965" y="2516"/>
                  </a:cubicBezTo>
                  <a:cubicBezTo>
                    <a:pt x="926" y="2577"/>
                    <a:pt x="857" y="2675"/>
                    <a:pt x="853" y="2698"/>
                  </a:cubicBezTo>
                  <a:cubicBezTo>
                    <a:pt x="847" y="2723"/>
                    <a:pt x="782" y="2739"/>
                    <a:pt x="768" y="2739"/>
                  </a:cubicBezTo>
                  <a:cubicBezTo>
                    <a:pt x="755" y="2739"/>
                    <a:pt x="691" y="2771"/>
                    <a:pt x="661" y="2771"/>
                  </a:cubicBezTo>
                  <a:cubicBezTo>
                    <a:pt x="632" y="2771"/>
                    <a:pt x="429" y="2823"/>
                    <a:pt x="413" y="2850"/>
                  </a:cubicBezTo>
                  <a:cubicBezTo>
                    <a:pt x="397" y="2876"/>
                    <a:pt x="362" y="2895"/>
                    <a:pt x="355" y="2895"/>
                  </a:cubicBezTo>
                  <a:cubicBezTo>
                    <a:pt x="352" y="2895"/>
                    <a:pt x="346" y="2894"/>
                    <a:pt x="340" y="2894"/>
                  </a:cubicBezTo>
                  <a:cubicBezTo>
                    <a:pt x="330" y="2894"/>
                    <a:pt x="318" y="2896"/>
                    <a:pt x="318" y="2906"/>
                  </a:cubicBezTo>
                  <a:cubicBezTo>
                    <a:pt x="318" y="2923"/>
                    <a:pt x="299" y="2947"/>
                    <a:pt x="299" y="2947"/>
                  </a:cubicBezTo>
                  <a:cubicBezTo>
                    <a:pt x="299" y="2947"/>
                    <a:pt x="33" y="3097"/>
                    <a:pt x="17" y="3364"/>
                  </a:cubicBezTo>
                  <a:cubicBezTo>
                    <a:pt x="1" y="3632"/>
                    <a:pt x="106" y="3855"/>
                    <a:pt x="298" y="3960"/>
                  </a:cubicBezTo>
                  <a:cubicBezTo>
                    <a:pt x="399" y="4015"/>
                    <a:pt x="526" y="4057"/>
                    <a:pt x="648" y="4057"/>
                  </a:cubicBezTo>
                  <a:cubicBezTo>
                    <a:pt x="755" y="4057"/>
                    <a:pt x="859" y="4025"/>
                    <a:pt x="939" y="3941"/>
                  </a:cubicBezTo>
                  <a:cubicBezTo>
                    <a:pt x="1108" y="3763"/>
                    <a:pt x="1106" y="3731"/>
                    <a:pt x="1133" y="3719"/>
                  </a:cubicBezTo>
                  <a:cubicBezTo>
                    <a:pt x="1140" y="3717"/>
                    <a:pt x="1151" y="3716"/>
                    <a:pt x="1166" y="3716"/>
                  </a:cubicBezTo>
                  <a:cubicBezTo>
                    <a:pt x="1206" y="3716"/>
                    <a:pt x="1267" y="3725"/>
                    <a:pt x="1303" y="3731"/>
                  </a:cubicBezTo>
                  <a:cubicBezTo>
                    <a:pt x="1335" y="3736"/>
                    <a:pt x="1447" y="3745"/>
                    <a:pt x="1533" y="3745"/>
                  </a:cubicBezTo>
                  <a:cubicBezTo>
                    <a:pt x="1575" y="3745"/>
                    <a:pt x="1610" y="3743"/>
                    <a:pt x="1626" y="3737"/>
                  </a:cubicBezTo>
                  <a:cubicBezTo>
                    <a:pt x="1645" y="3730"/>
                    <a:pt x="1656" y="3726"/>
                    <a:pt x="1663" y="3726"/>
                  </a:cubicBezTo>
                  <a:cubicBezTo>
                    <a:pt x="1674" y="3726"/>
                    <a:pt x="1673" y="3736"/>
                    <a:pt x="1672" y="3757"/>
                  </a:cubicBezTo>
                  <a:cubicBezTo>
                    <a:pt x="1669" y="3792"/>
                    <a:pt x="1672" y="3804"/>
                    <a:pt x="1686" y="3804"/>
                  </a:cubicBezTo>
                  <a:cubicBezTo>
                    <a:pt x="1698" y="3804"/>
                    <a:pt x="1710" y="3810"/>
                    <a:pt x="1710" y="3810"/>
                  </a:cubicBezTo>
                  <a:cubicBezTo>
                    <a:pt x="1710" y="3810"/>
                    <a:pt x="1466" y="3992"/>
                    <a:pt x="1376" y="4197"/>
                  </a:cubicBezTo>
                  <a:cubicBezTo>
                    <a:pt x="1284" y="4403"/>
                    <a:pt x="1187" y="4574"/>
                    <a:pt x="1173" y="4599"/>
                  </a:cubicBezTo>
                  <a:cubicBezTo>
                    <a:pt x="1160" y="4622"/>
                    <a:pt x="1130" y="4729"/>
                    <a:pt x="1108" y="4765"/>
                  </a:cubicBezTo>
                  <a:cubicBezTo>
                    <a:pt x="1088" y="4803"/>
                    <a:pt x="955" y="4982"/>
                    <a:pt x="975" y="5065"/>
                  </a:cubicBezTo>
                  <a:cubicBezTo>
                    <a:pt x="997" y="5148"/>
                    <a:pt x="1088" y="5349"/>
                    <a:pt x="1122" y="5396"/>
                  </a:cubicBezTo>
                  <a:cubicBezTo>
                    <a:pt x="1157" y="5443"/>
                    <a:pt x="1187" y="5536"/>
                    <a:pt x="1210" y="5569"/>
                  </a:cubicBezTo>
                  <a:cubicBezTo>
                    <a:pt x="1236" y="5601"/>
                    <a:pt x="1407" y="5909"/>
                    <a:pt x="1443" y="5960"/>
                  </a:cubicBezTo>
                  <a:cubicBezTo>
                    <a:pt x="1478" y="6011"/>
                    <a:pt x="1465" y="6024"/>
                    <a:pt x="1478" y="6051"/>
                  </a:cubicBezTo>
                  <a:cubicBezTo>
                    <a:pt x="1491" y="6078"/>
                    <a:pt x="1535" y="6116"/>
                    <a:pt x="1555" y="6129"/>
                  </a:cubicBezTo>
                  <a:cubicBezTo>
                    <a:pt x="1577" y="6143"/>
                    <a:pt x="1602" y="6167"/>
                    <a:pt x="1605" y="6183"/>
                  </a:cubicBezTo>
                  <a:cubicBezTo>
                    <a:pt x="1608" y="6200"/>
                    <a:pt x="1715" y="6362"/>
                    <a:pt x="1726" y="6410"/>
                  </a:cubicBezTo>
                  <a:cubicBezTo>
                    <a:pt x="1736" y="6458"/>
                    <a:pt x="1779" y="6547"/>
                    <a:pt x="1782" y="6556"/>
                  </a:cubicBezTo>
                  <a:cubicBezTo>
                    <a:pt x="1785" y="6563"/>
                    <a:pt x="1809" y="6620"/>
                    <a:pt x="1817" y="6633"/>
                  </a:cubicBezTo>
                  <a:cubicBezTo>
                    <a:pt x="1826" y="6646"/>
                    <a:pt x="1798" y="6730"/>
                    <a:pt x="1777" y="6741"/>
                  </a:cubicBezTo>
                  <a:cubicBezTo>
                    <a:pt x="1755" y="6752"/>
                    <a:pt x="1418" y="6905"/>
                    <a:pt x="1370" y="6959"/>
                  </a:cubicBezTo>
                  <a:cubicBezTo>
                    <a:pt x="1322" y="7013"/>
                    <a:pt x="1198" y="7083"/>
                    <a:pt x="1168" y="7111"/>
                  </a:cubicBezTo>
                  <a:cubicBezTo>
                    <a:pt x="1138" y="7137"/>
                    <a:pt x="1066" y="7215"/>
                    <a:pt x="1108" y="7277"/>
                  </a:cubicBezTo>
                  <a:cubicBezTo>
                    <a:pt x="1144" y="7328"/>
                    <a:pt x="1327" y="7382"/>
                    <a:pt x="1452" y="7382"/>
                  </a:cubicBezTo>
                  <a:cubicBezTo>
                    <a:pt x="1479" y="7382"/>
                    <a:pt x="1504" y="7380"/>
                    <a:pt x="1523" y="7374"/>
                  </a:cubicBezTo>
                  <a:cubicBezTo>
                    <a:pt x="1634" y="7342"/>
                    <a:pt x="1747" y="7277"/>
                    <a:pt x="1791" y="7247"/>
                  </a:cubicBezTo>
                  <a:cubicBezTo>
                    <a:pt x="1833" y="7218"/>
                    <a:pt x="1944" y="7172"/>
                    <a:pt x="2001" y="7169"/>
                  </a:cubicBezTo>
                  <a:cubicBezTo>
                    <a:pt x="2058" y="7167"/>
                    <a:pt x="2416" y="7108"/>
                    <a:pt x="2435" y="7038"/>
                  </a:cubicBezTo>
                  <a:cubicBezTo>
                    <a:pt x="2454" y="6968"/>
                    <a:pt x="2423" y="6784"/>
                    <a:pt x="2420" y="6755"/>
                  </a:cubicBezTo>
                  <a:cubicBezTo>
                    <a:pt x="2419" y="6724"/>
                    <a:pt x="2410" y="6717"/>
                    <a:pt x="2410" y="6717"/>
                  </a:cubicBezTo>
                  <a:cubicBezTo>
                    <a:pt x="2410" y="6717"/>
                    <a:pt x="2364" y="6633"/>
                    <a:pt x="2346" y="6620"/>
                  </a:cubicBezTo>
                  <a:cubicBezTo>
                    <a:pt x="2326" y="6606"/>
                    <a:pt x="2302" y="6579"/>
                    <a:pt x="2299" y="6556"/>
                  </a:cubicBezTo>
                  <a:cubicBezTo>
                    <a:pt x="2298" y="6531"/>
                    <a:pt x="2298" y="6525"/>
                    <a:pt x="2286" y="6525"/>
                  </a:cubicBezTo>
                  <a:cubicBezTo>
                    <a:pt x="2276" y="6525"/>
                    <a:pt x="2246" y="6378"/>
                    <a:pt x="2219" y="6309"/>
                  </a:cubicBezTo>
                  <a:cubicBezTo>
                    <a:pt x="2192" y="6242"/>
                    <a:pt x="2103" y="6008"/>
                    <a:pt x="2098" y="5957"/>
                  </a:cubicBezTo>
                  <a:cubicBezTo>
                    <a:pt x="2093" y="5906"/>
                    <a:pt x="2084" y="5814"/>
                    <a:pt x="2074" y="5808"/>
                  </a:cubicBezTo>
                  <a:cubicBezTo>
                    <a:pt x="2068" y="5805"/>
                    <a:pt x="2061" y="5805"/>
                    <a:pt x="2055" y="5805"/>
                  </a:cubicBezTo>
                  <a:cubicBezTo>
                    <a:pt x="2050" y="5805"/>
                    <a:pt x="2046" y="5805"/>
                    <a:pt x="2046" y="5805"/>
                  </a:cubicBezTo>
                  <a:cubicBezTo>
                    <a:pt x="2046" y="5805"/>
                    <a:pt x="1976" y="5584"/>
                    <a:pt x="1902" y="5466"/>
                  </a:cubicBezTo>
                  <a:cubicBezTo>
                    <a:pt x="1826" y="5348"/>
                    <a:pt x="1723" y="5212"/>
                    <a:pt x="1702" y="5191"/>
                  </a:cubicBezTo>
                  <a:cubicBezTo>
                    <a:pt x="1680" y="5170"/>
                    <a:pt x="1710" y="5110"/>
                    <a:pt x="1739" y="5073"/>
                  </a:cubicBezTo>
                  <a:cubicBezTo>
                    <a:pt x="1769" y="5035"/>
                    <a:pt x="1947" y="4851"/>
                    <a:pt x="2001" y="4819"/>
                  </a:cubicBezTo>
                  <a:cubicBezTo>
                    <a:pt x="2055" y="4787"/>
                    <a:pt x="2318" y="4612"/>
                    <a:pt x="2397" y="4548"/>
                  </a:cubicBezTo>
                  <a:cubicBezTo>
                    <a:pt x="2476" y="4483"/>
                    <a:pt x="2629" y="4347"/>
                    <a:pt x="2651" y="4321"/>
                  </a:cubicBezTo>
                  <a:cubicBezTo>
                    <a:pt x="2657" y="4312"/>
                    <a:pt x="2662" y="4309"/>
                    <a:pt x="2666" y="4309"/>
                  </a:cubicBezTo>
                  <a:cubicBezTo>
                    <a:pt x="2674" y="4309"/>
                    <a:pt x="2677" y="4324"/>
                    <a:pt x="2688" y="4324"/>
                  </a:cubicBezTo>
                  <a:cubicBezTo>
                    <a:pt x="2704" y="4324"/>
                    <a:pt x="2683" y="4467"/>
                    <a:pt x="2683" y="4555"/>
                  </a:cubicBezTo>
                  <a:cubicBezTo>
                    <a:pt x="2683" y="4644"/>
                    <a:pt x="2639" y="4971"/>
                    <a:pt x="2620" y="5029"/>
                  </a:cubicBezTo>
                  <a:cubicBezTo>
                    <a:pt x="2601" y="5089"/>
                    <a:pt x="2556" y="5319"/>
                    <a:pt x="2578" y="5441"/>
                  </a:cubicBezTo>
                  <a:cubicBezTo>
                    <a:pt x="2600" y="5565"/>
                    <a:pt x="2658" y="5679"/>
                    <a:pt x="2729" y="5769"/>
                  </a:cubicBezTo>
                  <a:cubicBezTo>
                    <a:pt x="2798" y="5856"/>
                    <a:pt x="2939" y="6102"/>
                    <a:pt x="2961" y="6159"/>
                  </a:cubicBezTo>
                  <a:cubicBezTo>
                    <a:pt x="2983" y="6216"/>
                    <a:pt x="3120" y="6484"/>
                    <a:pt x="3179" y="6614"/>
                  </a:cubicBezTo>
                  <a:cubicBezTo>
                    <a:pt x="3238" y="6743"/>
                    <a:pt x="3265" y="6847"/>
                    <a:pt x="3262" y="6866"/>
                  </a:cubicBezTo>
                  <a:cubicBezTo>
                    <a:pt x="3259" y="6885"/>
                    <a:pt x="3248" y="6956"/>
                    <a:pt x="3259" y="7000"/>
                  </a:cubicBezTo>
                  <a:cubicBezTo>
                    <a:pt x="3270" y="7044"/>
                    <a:pt x="3310" y="7112"/>
                    <a:pt x="3342" y="7156"/>
                  </a:cubicBezTo>
                  <a:cubicBezTo>
                    <a:pt x="3376" y="7199"/>
                    <a:pt x="3386" y="7345"/>
                    <a:pt x="3395" y="7396"/>
                  </a:cubicBezTo>
                  <a:cubicBezTo>
                    <a:pt x="3402" y="7447"/>
                    <a:pt x="3386" y="7527"/>
                    <a:pt x="3405" y="7546"/>
                  </a:cubicBezTo>
                  <a:cubicBezTo>
                    <a:pt x="3424" y="7565"/>
                    <a:pt x="3424" y="7574"/>
                    <a:pt x="3424" y="7606"/>
                  </a:cubicBezTo>
                  <a:cubicBezTo>
                    <a:pt x="3424" y="7638"/>
                    <a:pt x="3424" y="7712"/>
                    <a:pt x="3395" y="7824"/>
                  </a:cubicBezTo>
                  <a:cubicBezTo>
                    <a:pt x="3364" y="7938"/>
                    <a:pt x="3236" y="8237"/>
                    <a:pt x="3216" y="8296"/>
                  </a:cubicBezTo>
                  <a:cubicBezTo>
                    <a:pt x="3198" y="8356"/>
                    <a:pt x="3163" y="8379"/>
                    <a:pt x="3160" y="8445"/>
                  </a:cubicBezTo>
                  <a:cubicBezTo>
                    <a:pt x="3157" y="8509"/>
                    <a:pt x="3160" y="8574"/>
                    <a:pt x="3338" y="8595"/>
                  </a:cubicBezTo>
                  <a:cubicBezTo>
                    <a:pt x="3368" y="8599"/>
                    <a:pt x="3403" y="8601"/>
                    <a:pt x="3440" y="8601"/>
                  </a:cubicBezTo>
                  <a:cubicBezTo>
                    <a:pt x="3620" y="8601"/>
                    <a:pt x="3853" y="8555"/>
                    <a:pt x="3877" y="8455"/>
                  </a:cubicBezTo>
                  <a:cubicBezTo>
                    <a:pt x="3906" y="8333"/>
                    <a:pt x="3950" y="8126"/>
                    <a:pt x="3972" y="8056"/>
                  </a:cubicBezTo>
                  <a:cubicBezTo>
                    <a:pt x="3992" y="7986"/>
                    <a:pt x="4042" y="7833"/>
                    <a:pt x="4039" y="7778"/>
                  </a:cubicBezTo>
                  <a:cubicBezTo>
                    <a:pt x="4034" y="7725"/>
                    <a:pt x="3985" y="7585"/>
                    <a:pt x="3967" y="7585"/>
                  </a:cubicBezTo>
                  <a:cubicBezTo>
                    <a:pt x="3951" y="7585"/>
                    <a:pt x="3960" y="7582"/>
                    <a:pt x="3960" y="7582"/>
                  </a:cubicBezTo>
                  <a:cubicBezTo>
                    <a:pt x="3960" y="7582"/>
                    <a:pt x="3879" y="7424"/>
                    <a:pt x="3874" y="7370"/>
                  </a:cubicBezTo>
                  <a:cubicBezTo>
                    <a:pt x="3868" y="7316"/>
                    <a:pt x="3809" y="6926"/>
                    <a:pt x="3809" y="6872"/>
                  </a:cubicBezTo>
                  <a:cubicBezTo>
                    <a:pt x="3809" y="6816"/>
                    <a:pt x="3830" y="6742"/>
                    <a:pt x="3804" y="6726"/>
                  </a:cubicBezTo>
                  <a:cubicBezTo>
                    <a:pt x="3777" y="6710"/>
                    <a:pt x="3774" y="6679"/>
                    <a:pt x="3774" y="6647"/>
                  </a:cubicBezTo>
                  <a:cubicBezTo>
                    <a:pt x="3774" y="6615"/>
                    <a:pt x="3758" y="6213"/>
                    <a:pt x="3621" y="5998"/>
                  </a:cubicBezTo>
                  <a:cubicBezTo>
                    <a:pt x="3482" y="5782"/>
                    <a:pt x="3312" y="5632"/>
                    <a:pt x="3302" y="5585"/>
                  </a:cubicBezTo>
                  <a:cubicBezTo>
                    <a:pt x="3291" y="5540"/>
                    <a:pt x="3267" y="5332"/>
                    <a:pt x="3319" y="5212"/>
                  </a:cubicBezTo>
                  <a:cubicBezTo>
                    <a:pt x="3369" y="5094"/>
                    <a:pt x="3472" y="4764"/>
                    <a:pt x="3497" y="4631"/>
                  </a:cubicBezTo>
                  <a:cubicBezTo>
                    <a:pt x="3520" y="4499"/>
                    <a:pt x="3577" y="4356"/>
                    <a:pt x="3577" y="4356"/>
                  </a:cubicBezTo>
                  <a:cubicBezTo>
                    <a:pt x="3577" y="4356"/>
                    <a:pt x="3648" y="4327"/>
                    <a:pt x="3648" y="4254"/>
                  </a:cubicBezTo>
                  <a:cubicBezTo>
                    <a:pt x="3648" y="4181"/>
                    <a:pt x="3618" y="4085"/>
                    <a:pt x="3644" y="4011"/>
                  </a:cubicBezTo>
                  <a:cubicBezTo>
                    <a:pt x="3672" y="3938"/>
                    <a:pt x="3771" y="3684"/>
                    <a:pt x="3742" y="3598"/>
                  </a:cubicBezTo>
                  <a:cubicBezTo>
                    <a:pt x="3712" y="3512"/>
                    <a:pt x="3734" y="3258"/>
                    <a:pt x="3659" y="3157"/>
                  </a:cubicBezTo>
                  <a:cubicBezTo>
                    <a:pt x="3583" y="3057"/>
                    <a:pt x="3497" y="3030"/>
                    <a:pt x="3466" y="2990"/>
                  </a:cubicBezTo>
                  <a:cubicBezTo>
                    <a:pt x="3437" y="2950"/>
                    <a:pt x="3402" y="2839"/>
                    <a:pt x="3361" y="2826"/>
                  </a:cubicBezTo>
                  <a:cubicBezTo>
                    <a:pt x="3321" y="2812"/>
                    <a:pt x="3257" y="2672"/>
                    <a:pt x="3222" y="2649"/>
                  </a:cubicBezTo>
                  <a:cubicBezTo>
                    <a:pt x="3187" y="2622"/>
                    <a:pt x="3181" y="2586"/>
                    <a:pt x="3172" y="2555"/>
                  </a:cubicBezTo>
                  <a:cubicBezTo>
                    <a:pt x="3165" y="2526"/>
                    <a:pt x="2793" y="1923"/>
                    <a:pt x="2741" y="1861"/>
                  </a:cubicBezTo>
                  <a:cubicBezTo>
                    <a:pt x="2691" y="1798"/>
                    <a:pt x="2544" y="1613"/>
                    <a:pt x="2525" y="1582"/>
                  </a:cubicBezTo>
                  <a:cubicBezTo>
                    <a:pt x="2506" y="1553"/>
                    <a:pt x="2473" y="1338"/>
                    <a:pt x="2343" y="1274"/>
                  </a:cubicBezTo>
                  <a:cubicBezTo>
                    <a:pt x="2214" y="1209"/>
                    <a:pt x="2120" y="1205"/>
                    <a:pt x="1994" y="1154"/>
                  </a:cubicBezTo>
                  <a:cubicBezTo>
                    <a:pt x="1909" y="1121"/>
                    <a:pt x="1753" y="1105"/>
                    <a:pt x="1740" y="1086"/>
                  </a:cubicBezTo>
                  <a:cubicBezTo>
                    <a:pt x="1726" y="1067"/>
                    <a:pt x="1561" y="995"/>
                    <a:pt x="1519" y="995"/>
                  </a:cubicBezTo>
                  <a:cubicBezTo>
                    <a:pt x="1475" y="995"/>
                    <a:pt x="1414" y="960"/>
                    <a:pt x="1398" y="941"/>
                  </a:cubicBezTo>
                  <a:cubicBezTo>
                    <a:pt x="1380" y="922"/>
                    <a:pt x="1417" y="886"/>
                    <a:pt x="1409" y="826"/>
                  </a:cubicBezTo>
                  <a:cubicBezTo>
                    <a:pt x="1405" y="767"/>
                    <a:pt x="1402" y="688"/>
                    <a:pt x="1399" y="649"/>
                  </a:cubicBezTo>
                  <a:cubicBezTo>
                    <a:pt x="1398" y="606"/>
                    <a:pt x="1398" y="282"/>
                    <a:pt x="1268" y="161"/>
                  </a:cubicBezTo>
                  <a:cubicBezTo>
                    <a:pt x="1165" y="64"/>
                    <a:pt x="1118" y="1"/>
                    <a:pt x="9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6"/>
            <p:cNvSpPr/>
            <p:nvPr/>
          </p:nvSpPr>
          <p:spPr>
            <a:xfrm>
              <a:off x="1069475" y="2332650"/>
              <a:ext cx="521400" cy="521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4" name="Google Shape;774;p66"/>
          <p:cNvSpPr txBox="1"/>
          <p:nvPr/>
        </p:nvSpPr>
        <p:spPr>
          <a:xfrm>
            <a:off x="1244300" y="1347275"/>
            <a:ext cx="5215200" cy="3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norm_west &lt;- preProcess(result_west, method = c("range"))</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final_result_west &lt;- predict(norm_west, result_west)</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final_result_west$sum &lt;- rowSums(final_result_west[ , -1])</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players_west &lt;- data.frame(</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final_result_west$Player, </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  final_result_west$sum</a:t>
            </a:r>
            <a:endParaRPr sz="1200">
              <a:solidFill>
                <a:schemeClr val="lt1"/>
              </a:solidFill>
              <a:latin typeface="Dosis"/>
              <a:ea typeface="Dosis"/>
              <a:cs typeface="Dosis"/>
              <a:sym typeface="Dosis"/>
            </a:endParaRPr>
          </a:p>
          <a:p>
            <a:pPr indent="0" lvl="0" marL="0" rtl="0" algn="l">
              <a:spcBef>
                <a:spcPts val="0"/>
              </a:spcBef>
              <a:spcAft>
                <a:spcPts val="0"/>
              </a:spcAft>
              <a:buClr>
                <a:schemeClr val="dk1"/>
              </a:buClr>
              <a:buSzPts val="1100"/>
              <a:buFont typeface="Arial"/>
              <a:buNone/>
            </a:pPr>
            <a:r>
              <a:rPr lang="en" sz="1200">
                <a:solidFill>
                  <a:schemeClr val="lt1"/>
                </a:solidFill>
                <a:latin typeface="Dosis"/>
                <a:ea typeface="Dosis"/>
                <a:cs typeface="Dosis"/>
                <a:sym typeface="Dosis"/>
              </a:rPr>
              <a:t>)[order(-final_result_west$sum), ]</a:t>
            </a:r>
            <a:endParaRPr sz="1200">
              <a:solidFill>
                <a:schemeClr val="lt1"/>
              </a:solidFill>
              <a:latin typeface="Dosis"/>
              <a:ea typeface="Dosis"/>
              <a:cs typeface="Dosis"/>
              <a:sym typeface="Dosis"/>
            </a:endParaRPr>
          </a:p>
          <a:p>
            <a:pPr indent="0" lvl="0" marL="0" rtl="0" algn="l">
              <a:spcBef>
                <a:spcPts val="0"/>
              </a:spcBef>
              <a:spcAft>
                <a:spcPts val="0"/>
              </a:spcAft>
              <a:buNone/>
            </a:pPr>
            <a:r>
              <a:t/>
            </a:r>
            <a:endParaRPr sz="1200">
              <a:solidFill>
                <a:schemeClr val="lt1"/>
              </a:solidFill>
              <a:latin typeface="Dosis"/>
              <a:ea typeface="Dosis"/>
              <a:cs typeface="Dosis"/>
              <a:sym typeface="Dosis"/>
            </a:endParaRPr>
          </a:p>
        </p:txBody>
      </p:sp>
      <p:sp>
        <p:nvSpPr>
          <p:cNvPr id="775" name="Google Shape;775;p66"/>
          <p:cNvSpPr txBox="1"/>
          <p:nvPr/>
        </p:nvSpPr>
        <p:spPr>
          <a:xfrm>
            <a:off x="4881750" y="958175"/>
            <a:ext cx="4250700" cy="389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Dosis"/>
              <a:buChar char="-"/>
            </a:pPr>
            <a:r>
              <a:rPr lang="en" sz="1600">
                <a:solidFill>
                  <a:schemeClr val="lt1"/>
                </a:solidFill>
                <a:latin typeface="Dosis"/>
                <a:ea typeface="Dosis"/>
                <a:cs typeface="Dosis"/>
                <a:sym typeface="Dosis"/>
              </a:rPr>
              <a:t>West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67"/>
          <p:cNvSpPr txBox="1"/>
          <p:nvPr>
            <p:ph idx="1" type="subTitle"/>
          </p:nvPr>
        </p:nvSpPr>
        <p:spPr>
          <a:xfrm>
            <a:off x="1152425" y="2438150"/>
            <a:ext cx="3565800" cy="1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almost all the prediction values are used and summed up together, the best players will finally be the best that granted by all models!</a:t>
            </a:r>
            <a:endParaRPr/>
          </a:p>
        </p:txBody>
      </p:sp>
      <p:sp>
        <p:nvSpPr>
          <p:cNvPr id="781" name="Google Shape;781;p67"/>
          <p:cNvSpPr txBox="1"/>
          <p:nvPr>
            <p:ph type="title"/>
          </p:nvPr>
        </p:nvSpPr>
        <p:spPr>
          <a:xfrm>
            <a:off x="1152425" y="1509850"/>
            <a:ext cx="3565800" cy="83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Now comes the final result!</a:t>
            </a:r>
            <a:endParaRPr/>
          </a:p>
        </p:txBody>
      </p:sp>
      <p:grpSp>
        <p:nvGrpSpPr>
          <p:cNvPr id="782" name="Google Shape;782;p67"/>
          <p:cNvGrpSpPr/>
          <p:nvPr/>
        </p:nvGrpSpPr>
        <p:grpSpPr>
          <a:xfrm>
            <a:off x="5383540" y="708956"/>
            <a:ext cx="1960351" cy="4556987"/>
            <a:chOff x="3030832" y="1999620"/>
            <a:chExt cx="828341" cy="1925705"/>
          </a:xfrm>
        </p:grpSpPr>
        <p:sp>
          <p:nvSpPr>
            <p:cNvPr id="783" name="Google Shape;783;p67"/>
            <p:cNvSpPr/>
            <p:nvPr/>
          </p:nvSpPr>
          <p:spPr>
            <a:xfrm>
              <a:off x="3030832" y="1999620"/>
              <a:ext cx="828341" cy="1925705"/>
            </a:xfrm>
            <a:custGeom>
              <a:rect b="b" l="l" r="r" t="t"/>
              <a:pathLst>
                <a:path extrusionOk="0" h="9234" w="3972">
                  <a:moveTo>
                    <a:pt x="3323" y="1"/>
                  </a:moveTo>
                  <a:cubicBezTo>
                    <a:pt x="3041" y="1"/>
                    <a:pt x="2812" y="229"/>
                    <a:pt x="2812" y="512"/>
                  </a:cubicBezTo>
                  <a:cubicBezTo>
                    <a:pt x="2812" y="720"/>
                    <a:pt x="2936" y="899"/>
                    <a:pt x="3115" y="979"/>
                  </a:cubicBezTo>
                  <a:cubicBezTo>
                    <a:pt x="3097" y="1000"/>
                    <a:pt x="3074" y="1022"/>
                    <a:pt x="3055" y="1042"/>
                  </a:cubicBezTo>
                  <a:cubicBezTo>
                    <a:pt x="3022" y="1074"/>
                    <a:pt x="2972" y="1182"/>
                    <a:pt x="2972" y="1211"/>
                  </a:cubicBezTo>
                  <a:cubicBezTo>
                    <a:pt x="2972" y="1242"/>
                    <a:pt x="2800" y="1433"/>
                    <a:pt x="2749" y="1485"/>
                  </a:cubicBezTo>
                  <a:cubicBezTo>
                    <a:pt x="2698" y="1536"/>
                    <a:pt x="2417" y="1714"/>
                    <a:pt x="2363" y="1768"/>
                  </a:cubicBezTo>
                  <a:cubicBezTo>
                    <a:pt x="2311" y="1820"/>
                    <a:pt x="2254" y="1856"/>
                    <a:pt x="2254" y="1856"/>
                  </a:cubicBezTo>
                  <a:cubicBezTo>
                    <a:pt x="2254" y="1856"/>
                    <a:pt x="2136" y="1800"/>
                    <a:pt x="2037" y="1800"/>
                  </a:cubicBezTo>
                  <a:cubicBezTo>
                    <a:pt x="2020" y="1800"/>
                    <a:pt x="2005" y="1802"/>
                    <a:pt x="1990" y="1805"/>
                  </a:cubicBezTo>
                  <a:cubicBezTo>
                    <a:pt x="1990" y="1805"/>
                    <a:pt x="1855" y="1644"/>
                    <a:pt x="1744" y="1644"/>
                  </a:cubicBezTo>
                  <a:cubicBezTo>
                    <a:pt x="1735" y="1644"/>
                    <a:pt x="1725" y="1646"/>
                    <a:pt x="1716" y="1648"/>
                  </a:cubicBezTo>
                  <a:cubicBezTo>
                    <a:pt x="1716" y="1648"/>
                    <a:pt x="1668" y="1622"/>
                    <a:pt x="1603" y="1622"/>
                  </a:cubicBezTo>
                  <a:cubicBezTo>
                    <a:pt x="1536" y="1622"/>
                    <a:pt x="1466" y="1606"/>
                    <a:pt x="1435" y="1574"/>
                  </a:cubicBezTo>
                  <a:cubicBezTo>
                    <a:pt x="1403" y="1543"/>
                    <a:pt x="1413" y="1543"/>
                    <a:pt x="1413" y="1543"/>
                  </a:cubicBezTo>
                  <a:cubicBezTo>
                    <a:pt x="1413" y="1543"/>
                    <a:pt x="1451" y="1437"/>
                    <a:pt x="1495" y="1437"/>
                  </a:cubicBezTo>
                  <a:cubicBezTo>
                    <a:pt x="1539" y="1437"/>
                    <a:pt x="1622" y="1399"/>
                    <a:pt x="1679" y="1342"/>
                  </a:cubicBezTo>
                  <a:cubicBezTo>
                    <a:pt x="1734" y="1287"/>
                    <a:pt x="1781" y="1169"/>
                    <a:pt x="1839" y="1141"/>
                  </a:cubicBezTo>
                  <a:cubicBezTo>
                    <a:pt x="1896" y="1113"/>
                    <a:pt x="2015" y="1074"/>
                    <a:pt x="2070" y="1049"/>
                  </a:cubicBezTo>
                  <a:cubicBezTo>
                    <a:pt x="2126" y="1023"/>
                    <a:pt x="2137" y="975"/>
                    <a:pt x="2126" y="962"/>
                  </a:cubicBezTo>
                  <a:cubicBezTo>
                    <a:pt x="2117" y="953"/>
                    <a:pt x="2101" y="937"/>
                    <a:pt x="2077" y="937"/>
                  </a:cubicBezTo>
                  <a:cubicBezTo>
                    <a:pt x="2066" y="937"/>
                    <a:pt x="2053" y="940"/>
                    <a:pt x="2038" y="949"/>
                  </a:cubicBezTo>
                  <a:cubicBezTo>
                    <a:pt x="1990" y="978"/>
                    <a:pt x="1830" y="1019"/>
                    <a:pt x="1830" y="1019"/>
                  </a:cubicBezTo>
                  <a:cubicBezTo>
                    <a:pt x="1830" y="1019"/>
                    <a:pt x="2040" y="751"/>
                    <a:pt x="2053" y="716"/>
                  </a:cubicBezTo>
                  <a:cubicBezTo>
                    <a:pt x="2066" y="682"/>
                    <a:pt x="2068" y="650"/>
                    <a:pt x="2050" y="633"/>
                  </a:cubicBezTo>
                  <a:cubicBezTo>
                    <a:pt x="2043" y="626"/>
                    <a:pt x="2030" y="622"/>
                    <a:pt x="2017" y="622"/>
                  </a:cubicBezTo>
                  <a:cubicBezTo>
                    <a:pt x="1997" y="622"/>
                    <a:pt x="1975" y="630"/>
                    <a:pt x="1964" y="649"/>
                  </a:cubicBezTo>
                  <a:cubicBezTo>
                    <a:pt x="1944" y="681"/>
                    <a:pt x="1866" y="794"/>
                    <a:pt x="1814" y="835"/>
                  </a:cubicBezTo>
                  <a:cubicBezTo>
                    <a:pt x="1814" y="835"/>
                    <a:pt x="1954" y="572"/>
                    <a:pt x="1941" y="502"/>
                  </a:cubicBezTo>
                  <a:cubicBezTo>
                    <a:pt x="1928" y="432"/>
                    <a:pt x="1916" y="426"/>
                    <a:pt x="1890" y="420"/>
                  </a:cubicBezTo>
                  <a:cubicBezTo>
                    <a:pt x="1888" y="420"/>
                    <a:pt x="1886" y="420"/>
                    <a:pt x="1884" y="420"/>
                  </a:cubicBezTo>
                  <a:cubicBezTo>
                    <a:pt x="1860" y="420"/>
                    <a:pt x="1837" y="454"/>
                    <a:pt x="1836" y="477"/>
                  </a:cubicBezTo>
                  <a:lnTo>
                    <a:pt x="1836" y="477"/>
                  </a:lnTo>
                  <a:cubicBezTo>
                    <a:pt x="1836" y="470"/>
                    <a:pt x="1836" y="432"/>
                    <a:pt x="1818" y="424"/>
                  </a:cubicBezTo>
                  <a:cubicBezTo>
                    <a:pt x="1815" y="423"/>
                    <a:pt x="1812" y="422"/>
                    <a:pt x="1809" y="422"/>
                  </a:cubicBezTo>
                  <a:cubicBezTo>
                    <a:pt x="1793" y="422"/>
                    <a:pt x="1778" y="444"/>
                    <a:pt x="1773" y="462"/>
                  </a:cubicBezTo>
                  <a:cubicBezTo>
                    <a:pt x="1767" y="486"/>
                    <a:pt x="1711" y="598"/>
                    <a:pt x="1663" y="675"/>
                  </a:cubicBezTo>
                  <a:cubicBezTo>
                    <a:pt x="1614" y="752"/>
                    <a:pt x="1491" y="907"/>
                    <a:pt x="1472" y="950"/>
                  </a:cubicBezTo>
                  <a:cubicBezTo>
                    <a:pt x="1453" y="994"/>
                    <a:pt x="1360" y="1170"/>
                    <a:pt x="1323" y="1207"/>
                  </a:cubicBezTo>
                  <a:cubicBezTo>
                    <a:pt x="1285" y="1245"/>
                    <a:pt x="1244" y="1288"/>
                    <a:pt x="1244" y="1288"/>
                  </a:cubicBezTo>
                  <a:cubicBezTo>
                    <a:pt x="1244" y="1288"/>
                    <a:pt x="1262" y="1153"/>
                    <a:pt x="1244" y="1111"/>
                  </a:cubicBezTo>
                  <a:cubicBezTo>
                    <a:pt x="1228" y="1070"/>
                    <a:pt x="1211" y="996"/>
                    <a:pt x="1211" y="958"/>
                  </a:cubicBezTo>
                  <a:cubicBezTo>
                    <a:pt x="1211" y="921"/>
                    <a:pt x="1176" y="861"/>
                    <a:pt x="1154" y="841"/>
                  </a:cubicBezTo>
                  <a:cubicBezTo>
                    <a:pt x="1134" y="819"/>
                    <a:pt x="1059" y="706"/>
                    <a:pt x="968" y="698"/>
                  </a:cubicBezTo>
                  <a:cubicBezTo>
                    <a:pt x="957" y="697"/>
                    <a:pt x="945" y="697"/>
                    <a:pt x="931" y="697"/>
                  </a:cubicBezTo>
                  <a:cubicBezTo>
                    <a:pt x="828" y="697"/>
                    <a:pt x="652" y="728"/>
                    <a:pt x="577" y="888"/>
                  </a:cubicBezTo>
                  <a:cubicBezTo>
                    <a:pt x="494" y="1068"/>
                    <a:pt x="484" y="1169"/>
                    <a:pt x="529" y="1255"/>
                  </a:cubicBezTo>
                  <a:cubicBezTo>
                    <a:pt x="564" y="1324"/>
                    <a:pt x="599" y="1342"/>
                    <a:pt x="616" y="1342"/>
                  </a:cubicBezTo>
                  <a:cubicBezTo>
                    <a:pt x="621" y="1342"/>
                    <a:pt x="624" y="1341"/>
                    <a:pt x="625" y="1339"/>
                  </a:cubicBezTo>
                  <a:cubicBezTo>
                    <a:pt x="625" y="1339"/>
                    <a:pt x="668" y="1366"/>
                    <a:pt x="649" y="1408"/>
                  </a:cubicBezTo>
                  <a:lnTo>
                    <a:pt x="624" y="1449"/>
                  </a:lnTo>
                  <a:lnTo>
                    <a:pt x="598" y="1435"/>
                  </a:lnTo>
                  <a:cubicBezTo>
                    <a:pt x="598" y="1435"/>
                    <a:pt x="414" y="1450"/>
                    <a:pt x="414" y="1476"/>
                  </a:cubicBezTo>
                  <a:cubicBezTo>
                    <a:pt x="414" y="1501"/>
                    <a:pt x="417" y="1559"/>
                    <a:pt x="417" y="1559"/>
                  </a:cubicBezTo>
                  <a:cubicBezTo>
                    <a:pt x="417" y="1559"/>
                    <a:pt x="371" y="1550"/>
                    <a:pt x="318" y="1550"/>
                  </a:cubicBezTo>
                  <a:cubicBezTo>
                    <a:pt x="275" y="1550"/>
                    <a:pt x="229" y="1556"/>
                    <a:pt x="199" y="1578"/>
                  </a:cubicBezTo>
                  <a:cubicBezTo>
                    <a:pt x="132" y="1628"/>
                    <a:pt x="0" y="1760"/>
                    <a:pt x="54" y="1928"/>
                  </a:cubicBezTo>
                  <a:cubicBezTo>
                    <a:pt x="110" y="2097"/>
                    <a:pt x="70" y="2197"/>
                    <a:pt x="159" y="2241"/>
                  </a:cubicBezTo>
                  <a:cubicBezTo>
                    <a:pt x="159" y="2241"/>
                    <a:pt x="161" y="2518"/>
                    <a:pt x="204" y="2561"/>
                  </a:cubicBezTo>
                  <a:cubicBezTo>
                    <a:pt x="248" y="2605"/>
                    <a:pt x="132" y="2961"/>
                    <a:pt x="213" y="3131"/>
                  </a:cubicBezTo>
                  <a:cubicBezTo>
                    <a:pt x="296" y="3300"/>
                    <a:pt x="276" y="3435"/>
                    <a:pt x="365" y="3524"/>
                  </a:cubicBezTo>
                  <a:cubicBezTo>
                    <a:pt x="455" y="3615"/>
                    <a:pt x="640" y="3773"/>
                    <a:pt x="640" y="3773"/>
                  </a:cubicBezTo>
                  <a:cubicBezTo>
                    <a:pt x="640" y="3773"/>
                    <a:pt x="659" y="4277"/>
                    <a:pt x="659" y="4350"/>
                  </a:cubicBezTo>
                  <a:cubicBezTo>
                    <a:pt x="659" y="4425"/>
                    <a:pt x="802" y="4604"/>
                    <a:pt x="802" y="4704"/>
                  </a:cubicBezTo>
                  <a:cubicBezTo>
                    <a:pt x="802" y="4805"/>
                    <a:pt x="770" y="4828"/>
                    <a:pt x="806" y="4956"/>
                  </a:cubicBezTo>
                  <a:cubicBezTo>
                    <a:pt x="842" y="5084"/>
                    <a:pt x="893" y="5200"/>
                    <a:pt x="893" y="5255"/>
                  </a:cubicBezTo>
                  <a:cubicBezTo>
                    <a:pt x="893" y="5310"/>
                    <a:pt x="831" y="5386"/>
                    <a:pt x="893" y="5447"/>
                  </a:cubicBezTo>
                  <a:cubicBezTo>
                    <a:pt x="955" y="5510"/>
                    <a:pt x="979" y="5558"/>
                    <a:pt x="979" y="5641"/>
                  </a:cubicBezTo>
                  <a:cubicBezTo>
                    <a:pt x="979" y="5722"/>
                    <a:pt x="1081" y="5722"/>
                    <a:pt x="1081" y="5722"/>
                  </a:cubicBezTo>
                  <a:cubicBezTo>
                    <a:pt x="1081" y="5722"/>
                    <a:pt x="1099" y="6044"/>
                    <a:pt x="1141" y="6141"/>
                  </a:cubicBezTo>
                  <a:cubicBezTo>
                    <a:pt x="1182" y="6237"/>
                    <a:pt x="1169" y="6375"/>
                    <a:pt x="1201" y="6503"/>
                  </a:cubicBezTo>
                  <a:cubicBezTo>
                    <a:pt x="1233" y="6631"/>
                    <a:pt x="1429" y="7141"/>
                    <a:pt x="1472" y="7246"/>
                  </a:cubicBezTo>
                  <a:cubicBezTo>
                    <a:pt x="1513" y="7351"/>
                    <a:pt x="1645" y="7654"/>
                    <a:pt x="1645" y="7724"/>
                  </a:cubicBezTo>
                  <a:cubicBezTo>
                    <a:pt x="1645" y="7792"/>
                    <a:pt x="1626" y="7816"/>
                    <a:pt x="1626" y="7874"/>
                  </a:cubicBezTo>
                  <a:lnTo>
                    <a:pt x="1626" y="8187"/>
                  </a:lnTo>
                  <a:cubicBezTo>
                    <a:pt x="1626" y="8228"/>
                    <a:pt x="1773" y="8435"/>
                    <a:pt x="1801" y="8535"/>
                  </a:cubicBezTo>
                  <a:cubicBezTo>
                    <a:pt x="1829" y="8636"/>
                    <a:pt x="1794" y="8815"/>
                    <a:pt x="1872" y="8967"/>
                  </a:cubicBezTo>
                  <a:cubicBezTo>
                    <a:pt x="1942" y="9103"/>
                    <a:pt x="2069" y="9233"/>
                    <a:pt x="2150" y="9233"/>
                  </a:cubicBezTo>
                  <a:cubicBezTo>
                    <a:pt x="2158" y="9233"/>
                    <a:pt x="2166" y="9232"/>
                    <a:pt x="2174" y="9229"/>
                  </a:cubicBezTo>
                  <a:cubicBezTo>
                    <a:pt x="2253" y="9197"/>
                    <a:pt x="2366" y="9054"/>
                    <a:pt x="2366" y="8902"/>
                  </a:cubicBezTo>
                  <a:cubicBezTo>
                    <a:pt x="2366" y="8751"/>
                    <a:pt x="2255" y="8636"/>
                    <a:pt x="2255" y="8522"/>
                  </a:cubicBezTo>
                  <a:cubicBezTo>
                    <a:pt x="2255" y="8407"/>
                    <a:pt x="2322" y="8152"/>
                    <a:pt x="2255" y="8085"/>
                  </a:cubicBezTo>
                  <a:cubicBezTo>
                    <a:pt x="2190" y="8020"/>
                    <a:pt x="2167" y="7841"/>
                    <a:pt x="2108" y="7784"/>
                  </a:cubicBezTo>
                  <a:cubicBezTo>
                    <a:pt x="2051" y="7725"/>
                    <a:pt x="1990" y="7725"/>
                    <a:pt x="1990" y="7725"/>
                  </a:cubicBezTo>
                  <a:cubicBezTo>
                    <a:pt x="1990" y="7725"/>
                    <a:pt x="1852" y="7306"/>
                    <a:pt x="1852" y="7076"/>
                  </a:cubicBezTo>
                  <a:cubicBezTo>
                    <a:pt x="1852" y="6847"/>
                    <a:pt x="1824" y="6471"/>
                    <a:pt x="1747" y="6393"/>
                  </a:cubicBezTo>
                  <a:cubicBezTo>
                    <a:pt x="1668" y="6315"/>
                    <a:pt x="1655" y="6141"/>
                    <a:pt x="1655" y="6012"/>
                  </a:cubicBezTo>
                  <a:cubicBezTo>
                    <a:pt x="1655" y="5884"/>
                    <a:pt x="1636" y="5594"/>
                    <a:pt x="1636" y="5594"/>
                  </a:cubicBezTo>
                  <a:cubicBezTo>
                    <a:pt x="1636" y="5594"/>
                    <a:pt x="1967" y="5259"/>
                    <a:pt x="1967" y="5186"/>
                  </a:cubicBezTo>
                  <a:cubicBezTo>
                    <a:pt x="1967" y="5112"/>
                    <a:pt x="1984" y="4971"/>
                    <a:pt x="1916" y="4902"/>
                  </a:cubicBezTo>
                  <a:cubicBezTo>
                    <a:pt x="1848" y="4832"/>
                    <a:pt x="1747" y="4631"/>
                    <a:pt x="1783" y="4521"/>
                  </a:cubicBezTo>
                  <a:cubicBezTo>
                    <a:pt x="1820" y="4410"/>
                    <a:pt x="2059" y="4154"/>
                    <a:pt x="2059" y="4154"/>
                  </a:cubicBezTo>
                  <a:cubicBezTo>
                    <a:pt x="2059" y="4154"/>
                    <a:pt x="2389" y="4457"/>
                    <a:pt x="2550" y="4561"/>
                  </a:cubicBezTo>
                  <a:cubicBezTo>
                    <a:pt x="2710" y="4668"/>
                    <a:pt x="2968" y="4920"/>
                    <a:pt x="3013" y="4966"/>
                  </a:cubicBezTo>
                  <a:cubicBezTo>
                    <a:pt x="3058" y="5012"/>
                    <a:pt x="3026" y="5131"/>
                    <a:pt x="3068" y="5172"/>
                  </a:cubicBezTo>
                  <a:cubicBezTo>
                    <a:pt x="3109" y="5214"/>
                    <a:pt x="3316" y="5411"/>
                    <a:pt x="3357" y="5513"/>
                  </a:cubicBezTo>
                  <a:cubicBezTo>
                    <a:pt x="3395" y="5603"/>
                    <a:pt x="3583" y="5700"/>
                    <a:pt x="3701" y="5700"/>
                  </a:cubicBezTo>
                  <a:cubicBezTo>
                    <a:pt x="3714" y="5700"/>
                    <a:pt x="3727" y="5699"/>
                    <a:pt x="3738" y="5696"/>
                  </a:cubicBezTo>
                  <a:cubicBezTo>
                    <a:pt x="3848" y="5669"/>
                    <a:pt x="3931" y="5549"/>
                    <a:pt x="3931" y="5470"/>
                  </a:cubicBezTo>
                  <a:cubicBezTo>
                    <a:pt x="3931" y="5392"/>
                    <a:pt x="3971" y="5236"/>
                    <a:pt x="3820" y="5130"/>
                  </a:cubicBezTo>
                  <a:cubicBezTo>
                    <a:pt x="3668" y="5025"/>
                    <a:pt x="3435" y="4822"/>
                    <a:pt x="3435" y="4822"/>
                  </a:cubicBezTo>
                  <a:lnTo>
                    <a:pt x="3301" y="4765"/>
                  </a:lnTo>
                  <a:lnTo>
                    <a:pt x="3196" y="4649"/>
                  </a:lnTo>
                  <a:lnTo>
                    <a:pt x="3173" y="4649"/>
                  </a:lnTo>
                  <a:cubicBezTo>
                    <a:pt x="3173" y="4649"/>
                    <a:pt x="2738" y="4076"/>
                    <a:pt x="2641" y="3935"/>
                  </a:cubicBezTo>
                  <a:cubicBezTo>
                    <a:pt x="2545" y="3792"/>
                    <a:pt x="2334" y="3634"/>
                    <a:pt x="2234" y="3578"/>
                  </a:cubicBezTo>
                  <a:cubicBezTo>
                    <a:pt x="2132" y="3523"/>
                    <a:pt x="2158" y="3497"/>
                    <a:pt x="2158" y="3497"/>
                  </a:cubicBezTo>
                  <a:cubicBezTo>
                    <a:pt x="2158" y="3497"/>
                    <a:pt x="2183" y="3038"/>
                    <a:pt x="2059" y="2952"/>
                  </a:cubicBezTo>
                  <a:cubicBezTo>
                    <a:pt x="1935" y="2864"/>
                    <a:pt x="2086" y="2864"/>
                    <a:pt x="2011" y="2789"/>
                  </a:cubicBezTo>
                  <a:cubicBezTo>
                    <a:pt x="1935" y="2713"/>
                    <a:pt x="1990" y="2643"/>
                    <a:pt x="1990" y="2570"/>
                  </a:cubicBezTo>
                  <a:cubicBezTo>
                    <a:pt x="1990" y="2497"/>
                    <a:pt x="2018" y="2368"/>
                    <a:pt x="2018" y="2368"/>
                  </a:cubicBezTo>
                  <a:cubicBezTo>
                    <a:pt x="2018" y="2368"/>
                    <a:pt x="2155" y="2323"/>
                    <a:pt x="2353" y="2248"/>
                  </a:cubicBezTo>
                  <a:cubicBezTo>
                    <a:pt x="2550" y="2175"/>
                    <a:pt x="2733" y="2028"/>
                    <a:pt x="2829" y="1886"/>
                  </a:cubicBezTo>
                  <a:cubicBezTo>
                    <a:pt x="2926" y="1744"/>
                    <a:pt x="3096" y="1497"/>
                    <a:pt x="3201" y="1390"/>
                  </a:cubicBezTo>
                  <a:cubicBezTo>
                    <a:pt x="3307" y="1285"/>
                    <a:pt x="3453" y="1192"/>
                    <a:pt x="3514" y="1131"/>
                  </a:cubicBezTo>
                  <a:cubicBezTo>
                    <a:pt x="3574" y="1070"/>
                    <a:pt x="3767" y="931"/>
                    <a:pt x="3794" y="832"/>
                  </a:cubicBezTo>
                  <a:cubicBezTo>
                    <a:pt x="3813" y="757"/>
                    <a:pt x="3818" y="703"/>
                    <a:pt x="3805" y="682"/>
                  </a:cubicBezTo>
                  <a:cubicBezTo>
                    <a:pt x="3824" y="628"/>
                    <a:pt x="3834" y="572"/>
                    <a:pt x="3834" y="512"/>
                  </a:cubicBezTo>
                  <a:cubicBezTo>
                    <a:pt x="3834" y="229"/>
                    <a:pt x="3606" y="1"/>
                    <a:pt x="3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67"/>
            <p:cNvSpPr/>
            <p:nvPr/>
          </p:nvSpPr>
          <p:spPr>
            <a:xfrm>
              <a:off x="3599450" y="1999625"/>
              <a:ext cx="213600" cy="213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68"/>
          <p:cNvSpPr txBox="1"/>
          <p:nvPr>
            <p:ph type="title"/>
          </p:nvPr>
        </p:nvSpPr>
        <p:spPr>
          <a:xfrm>
            <a:off x="713225" y="3871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West 12 people Roster</a:t>
            </a:r>
            <a:endParaRPr/>
          </a:p>
        </p:txBody>
      </p:sp>
      <p:sp>
        <p:nvSpPr>
          <p:cNvPr id="790" name="Google Shape;790;p68"/>
          <p:cNvSpPr txBox="1"/>
          <p:nvPr>
            <p:ph idx="8" type="subTitle"/>
          </p:nvPr>
        </p:nvSpPr>
        <p:spPr>
          <a:xfrm>
            <a:off x="325450" y="2195538"/>
            <a:ext cx="1510500" cy="3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58.59708</a:t>
            </a:r>
            <a:endParaRPr/>
          </a:p>
        </p:txBody>
      </p:sp>
      <p:pic>
        <p:nvPicPr>
          <p:cNvPr id="791" name="Google Shape;791;p68"/>
          <p:cNvPicPr preferRelativeResize="0"/>
          <p:nvPr/>
        </p:nvPicPr>
        <p:blipFill rotWithShape="1">
          <a:blip r:embed="rId3">
            <a:alphaModFix/>
          </a:blip>
          <a:srcRect b="0" l="179" r="169" t="0"/>
          <a:stretch/>
        </p:blipFill>
        <p:spPr>
          <a:xfrm>
            <a:off x="623500" y="1127225"/>
            <a:ext cx="914400" cy="670560"/>
          </a:xfrm>
          <a:prstGeom prst="rect">
            <a:avLst/>
          </a:prstGeom>
          <a:noFill/>
          <a:ln>
            <a:noFill/>
          </a:ln>
          <a:effectLst>
            <a:outerShdw blurRad="142875" rotWithShape="0" algn="bl" dir="1380000" dist="114300">
              <a:srgbClr val="000000">
                <a:alpha val="47000"/>
              </a:srgbClr>
            </a:outerShdw>
            <a:reflection blurRad="0" dir="0" dist="0" endA="0" endPos="18000" fadeDir="5400012" kx="0" rotWithShape="0" algn="bl" stA="41000" stPos="0" sy="-100000" ky="0"/>
          </a:effectLst>
        </p:spPr>
      </p:pic>
      <p:sp>
        <p:nvSpPr>
          <p:cNvPr id="792" name="Google Shape;792;p68"/>
          <p:cNvSpPr txBox="1"/>
          <p:nvPr>
            <p:ph idx="1" type="subTitle"/>
          </p:nvPr>
        </p:nvSpPr>
        <p:spPr>
          <a:xfrm>
            <a:off x="3279400" y="1907275"/>
            <a:ext cx="1317000" cy="37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LeBron James</a:t>
            </a:r>
            <a:endParaRPr sz="1400"/>
          </a:p>
        </p:txBody>
      </p:sp>
      <p:sp>
        <p:nvSpPr>
          <p:cNvPr id="793" name="Google Shape;793;p68"/>
          <p:cNvSpPr txBox="1"/>
          <p:nvPr>
            <p:ph idx="8" type="subTitle"/>
          </p:nvPr>
        </p:nvSpPr>
        <p:spPr>
          <a:xfrm>
            <a:off x="3431645" y="2195550"/>
            <a:ext cx="963900" cy="3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50.84936</a:t>
            </a:r>
            <a:endParaRPr/>
          </a:p>
        </p:txBody>
      </p:sp>
      <p:pic>
        <p:nvPicPr>
          <p:cNvPr id="794" name="Google Shape;794;p68"/>
          <p:cNvPicPr preferRelativeResize="0"/>
          <p:nvPr/>
        </p:nvPicPr>
        <p:blipFill rotWithShape="1">
          <a:blip r:embed="rId4">
            <a:alphaModFix/>
          </a:blip>
          <a:srcRect b="9" l="0" r="0" t="9"/>
          <a:stretch/>
        </p:blipFill>
        <p:spPr>
          <a:xfrm>
            <a:off x="3456400" y="1128450"/>
            <a:ext cx="914400" cy="668086"/>
          </a:xfrm>
          <a:prstGeom prst="rect">
            <a:avLst/>
          </a:prstGeom>
          <a:noFill/>
          <a:ln>
            <a:noFill/>
          </a:ln>
          <a:effectLst>
            <a:outerShdw blurRad="142875" rotWithShape="0" algn="bl" dir="1380000" dist="114300">
              <a:srgbClr val="000000">
                <a:alpha val="47000"/>
              </a:srgbClr>
            </a:outerShdw>
            <a:reflection blurRad="0" dir="0" dist="0" endA="0" endPos="18000" fadeDir="5400012" kx="0" rotWithShape="0" algn="bl" stA="41000" stPos="0" sy="-100000" ky="0"/>
          </a:effectLst>
        </p:spPr>
      </p:pic>
      <p:sp>
        <p:nvSpPr>
          <p:cNvPr id="795" name="Google Shape;795;p68"/>
          <p:cNvSpPr txBox="1"/>
          <p:nvPr>
            <p:ph idx="1" type="subTitle"/>
          </p:nvPr>
        </p:nvSpPr>
        <p:spPr>
          <a:xfrm>
            <a:off x="1955125" y="1907275"/>
            <a:ext cx="1175400" cy="37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Luka Doncic</a:t>
            </a:r>
            <a:endParaRPr sz="1400"/>
          </a:p>
        </p:txBody>
      </p:sp>
      <p:sp>
        <p:nvSpPr>
          <p:cNvPr id="796" name="Google Shape;796;p68"/>
          <p:cNvSpPr txBox="1"/>
          <p:nvPr>
            <p:ph idx="8" type="subTitle"/>
          </p:nvPr>
        </p:nvSpPr>
        <p:spPr>
          <a:xfrm>
            <a:off x="2060870" y="2195550"/>
            <a:ext cx="963900" cy="3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52.94670</a:t>
            </a:r>
            <a:endParaRPr/>
          </a:p>
        </p:txBody>
      </p:sp>
      <p:sp>
        <p:nvSpPr>
          <p:cNvPr id="797" name="Google Shape;797;p68"/>
          <p:cNvSpPr txBox="1"/>
          <p:nvPr>
            <p:ph idx="1" type="subTitle"/>
          </p:nvPr>
        </p:nvSpPr>
        <p:spPr>
          <a:xfrm>
            <a:off x="4596400" y="1907275"/>
            <a:ext cx="1385400" cy="37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Kawhi Leonard</a:t>
            </a:r>
            <a:endParaRPr sz="1400"/>
          </a:p>
        </p:txBody>
      </p:sp>
      <p:sp>
        <p:nvSpPr>
          <p:cNvPr id="798" name="Google Shape;798;p68"/>
          <p:cNvSpPr txBox="1"/>
          <p:nvPr>
            <p:ph idx="8" type="subTitle"/>
          </p:nvPr>
        </p:nvSpPr>
        <p:spPr>
          <a:xfrm>
            <a:off x="4770595" y="2195550"/>
            <a:ext cx="963900" cy="3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50.75908</a:t>
            </a:r>
            <a:endParaRPr/>
          </a:p>
        </p:txBody>
      </p:sp>
      <p:sp>
        <p:nvSpPr>
          <p:cNvPr id="799" name="Google Shape;799;p68"/>
          <p:cNvSpPr txBox="1"/>
          <p:nvPr>
            <p:ph idx="1" type="subTitle"/>
          </p:nvPr>
        </p:nvSpPr>
        <p:spPr>
          <a:xfrm>
            <a:off x="5918800" y="1907275"/>
            <a:ext cx="1385400" cy="37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Anthony Davis</a:t>
            </a:r>
            <a:endParaRPr sz="1400"/>
          </a:p>
        </p:txBody>
      </p:sp>
      <p:sp>
        <p:nvSpPr>
          <p:cNvPr id="800" name="Google Shape;800;p68"/>
          <p:cNvSpPr txBox="1"/>
          <p:nvPr>
            <p:ph idx="8" type="subTitle"/>
          </p:nvPr>
        </p:nvSpPr>
        <p:spPr>
          <a:xfrm>
            <a:off x="6139445" y="2195550"/>
            <a:ext cx="963900" cy="3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50.36888</a:t>
            </a:r>
            <a:endParaRPr/>
          </a:p>
        </p:txBody>
      </p:sp>
      <p:sp>
        <p:nvSpPr>
          <p:cNvPr id="801" name="Google Shape;801;p68"/>
          <p:cNvSpPr txBox="1"/>
          <p:nvPr>
            <p:ph idx="1" type="subTitle"/>
          </p:nvPr>
        </p:nvSpPr>
        <p:spPr>
          <a:xfrm>
            <a:off x="7337200" y="1907275"/>
            <a:ext cx="1317000" cy="37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Damian Lillard</a:t>
            </a:r>
            <a:endParaRPr sz="1400"/>
          </a:p>
        </p:txBody>
      </p:sp>
      <p:sp>
        <p:nvSpPr>
          <p:cNvPr id="802" name="Google Shape;802;p68"/>
          <p:cNvSpPr txBox="1"/>
          <p:nvPr>
            <p:ph idx="8" type="subTitle"/>
          </p:nvPr>
        </p:nvSpPr>
        <p:spPr>
          <a:xfrm>
            <a:off x="7513745" y="2195550"/>
            <a:ext cx="963900" cy="3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50.04263</a:t>
            </a:r>
            <a:endParaRPr/>
          </a:p>
        </p:txBody>
      </p:sp>
      <p:sp>
        <p:nvSpPr>
          <p:cNvPr id="803" name="Google Shape;803;p68"/>
          <p:cNvSpPr txBox="1"/>
          <p:nvPr>
            <p:ph idx="1" type="subTitle"/>
          </p:nvPr>
        </p:nvSpPr>
        <p:spPr>
          <a:xfrm>
            <a:off x="3325900" y="3638425"/>
            <a:ext cx="1175400" cy="37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Devin Booker</a:t>
            </a:r>
            <a:endParaRPr sz="1400"/>
          </a:p>
        </p:txBody>
      </p:sp>
      <p:sp>
        <p:nvSpPr>
          <p:cNvPr id="804" name="Google Shape;804;p68"/>
          <p:cNvSpPr txBox="1"/>
          <p:nvPr>
            <p:ph idx="8" type="subTitle"/>
          </p:nvPr>
        </p:nvSpPr>
        <p:spPr>
          <a:xfrm>
            <a:off x="3431645" y="3926700"/>
            <a:ext cx="963900" cy="3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38.65475</a:t>
            </a:r>
            <a:endParaRPr/>
          </a:p>
        </p:txBody>
      </p:sp>
      <p:sp>
        <p:nvSpPr>
          <p:cNvPr id="805" name="Google Shape;805;p68"/>
          <p:cNvSpPr txBox="1"/>
          <p:nvPr>
            <p:ph idx="1" type="subTitle"/>
          </p:nvPr>
        </p:nvSpPr>
        <p:spPr>
          <a:xfrm>
            <a:off x="1955125" y="3638425"/>
            <a:ext cx="1175400" cy="37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Nikola Jokic</a:t>
            </a:r>
            <a:endParaRPr sz="1400"/>
          </a:p>
        </p:txBody>
      </p:sp>
      <p:sp>
        <p:nvSpPr>
          <p:cNvPr id="806" name="Google Shape;806;p68"/>
          <p:cNvSpPr txBox="1"/>
          <p:nvPr>
            <p:ph idx="8" type="subTitle"/>
          </p:nvPr>
        </p:nvSpPr>
        <p:spPr>
          <a:xfrm>
            <a:off x="2060870" y="3926700"/>
            <a:ext cx="963900" cy="3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41.08222</a:t>
            </a:r>
            <a:endParaRPr/>
          </a:p>
        </p:txBody>
      </p:sp>
      <p:sp>
        <p:nvSpPr>
          <p:cNvPr id="807" name="Google Shape;807;p68"/>
          <p:cNvSpPr txBox="1"/>
          <p:nvPr>
            <p:ph idx="1" type="subTitle"/>
          </p:nvPr>
        </p:nvSpPr>
        <p:spPr>
          <a:xfrm>
            <a:off x="4680750" y="3737475"/>
            <a:ext cx="1175400" cy="37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Karl-Anthony Towns</a:t>
            </a:r>
            <a:endParaRPr sz="1400"/>
          </a:p>
        </p:txBody>
      </p:sp>
      <p:sp>
        <p:nvSpPr>
          <p:cNvPr id="808" name="Google Shape;808;p68"/>
          <p:cNvSpPr txBox="1"/>
          <p:nvPr>
            <p:ph idx="8" type="subTitle"/>
          </p:nvPr>
        </p:nvSpPr>
        <p:spPr>
          <a:xfrm>
            <a:off x="4770595" y="3926700"/>
            <a:ext cx="963900" cy="3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37.38560</a:t>
            </a:r>
            <a:endParaRPr/>
          </a:p>
        </p:txBody>
      </p:sp>
      <p:sp>
        <p:nvSpPr>
          <p:cNvPr id="809" name="Google Shape;809;p68"/>
          <p:cNvSpPr txBox="1"/>
          <p:nvPr>
            <p:ph idx="1" type="subTitle"/>
          </p:nvPr>
        </p:nvSpPr>
        <p:spPr>
          <a:xfrm>
            <a:off x="6035612" y="3737475"/>
            <a:ext cx="1175400" cy="37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Donovan Mitchell</a:t>
            </a:r>
            <a:endParaRPr sz="1400"/>
          </a:p>
        </p:txBody>
      </p:sp>
      <p:sp>
        <p:nvSpPr>
          <p:cNvPr id="810" name="Google Shape;810;p68"/>
          <p:cNvSpPr txBox="1"/>
          <p:nvPr>
            <p:ph idx="8" type="subTitle"/>
          </p:nvPr>
        </p:nvSpPr>
        <p:spPr>
          <a:xfrm>
            <a:off x="6139445" y="3926700"/>
            <a:ext cx="963900" cy="3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30.82605</a:t>
            </a:r>
            <a:endParaRPr/>
          </a:p>
        </p:txBody>
      </p:sp>
      <p:sp>
        <p:nvSpPr>
          <p:cNvPr id="811" name="Google Shape;811;p68"/>
          <p:cNvSpPr txBox="1"/>
          <p:nvPr>
            <p:ph idx="1" type="subTitle"/>
          </p:nvPr>
        </p:nvSpPr>
        <p:spPr>
          <a:xfrm>
            <a:off x="7203950" y="3638425"/>
            <a:ext cx="1584900" cy="37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Brandon Ingram</a:t>
            </a:r>
            <a:endParaRPr sz="1400"/>
          </a:p>
        </p:txBody>
      </p:sp>
      <p:sp>
        <p:nvSpPr>
          <p:cNvPr id="812" name="Google Shape;812;p68"/>
          <p:cNvSpPr txBox="1"/>
          <p:nvPr>
            <p:ph idx="8" type="subTitle"/>
          </p:nvPr>
        </p:nvSpPr>
        <p:spPr>
          <a:xfrm>
            <a:off x="7513745" y="3926700"/>
            <a:ext cx="963900" cy="3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28.37665</a:t>
            </a:r>
            <a:endParaRPr/>
          </a:p>
        </p:txBody>
      </p:sp>
      <p:sp>
        <p:nvSpPr>
          <p:cNvPr id="813" name="Google Shape;813;p68"/>
          <p:cNvSpPr txBox="1"/>
          <p:nvPr>
            <p:ph idx="1" type="subTitle"/>
          </p:nvPr>
        </p:nvSpPr>
        <p:spPr>
          <a:xfrm>
            <a:off x="321250" y="3737475"/>
            <a:ext cx="1438500" cy="37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Russell Westbrook</a:t>
            </a:r>
            <a:endParaRPr sz="1400"/>
          </a:p>
        </p:txBody>
      </p:sp>
      <p:sp>
        <p:nvSpPr>
          <p:cNvPr id="814" name="Google Shape;814;p68"/>
          <p:cNvSpPr txBox="1"/>
          <p:nvPr>
            <p:ph idx="8" type="subTitle"/>
          </p:nvPr>
        </p:nvSpPr>
        <p:spPr>
          <a:xfrm>
            <a:off x="598745" y="3926700"/>
            <a:ext cx="963900" cy="3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44.58509</a:t>
            </a:r>
            <a:endParaRPr/>
          </a:p>
        </p:txBody>
      </p:sp>
      <p:pic>
        <p:nvPicPr>
          <p:cNvPr id="815" name="Google Shape;815;p68"/>
          <p:cNvPicPr preferRelativeResize="0"/>
          <p:nvPr/>
        </p:nvPicPr>
        <p:blipFill rotWithShape="1">
          <a:blip r:embed="rId5">
            <a:alphaModFix/>
          </a:blip>
          <a:srcRect b="9" l="0" r="0" t="9"/>
          <a:stretch/>
        </p:blipFill>
        <p:spPr>
          <a:xfrm>
            <a:off x="4795350" y="1128450"/>
            <a:ext cx="914400" cy="668086"/>
          </a:xfrm>
          <a:prstGeom prst="rect">
            <a:avLst/>
          </a:prstGeom>
          <a:noFill/>
          <a:ln>
            <a:noFill/>
          </a:ln>
          <a:effectLst>
            <a:outerShdw blurRad="142875" rotWithShape="0" algn="bl" dir="1380000" dist="114300">
              <a:srgbClr val="000000">
                <a:alpha val="47000"/>
              </a:srgbClr>
            </a:outerShdw>
            <a:reflection blurRad="0" dir="0" dist="0" endA="0" endPos="18000" fadeDir="5400012" kx="0" rotWithShape="0" algn="bl" stA="41000" stPos="0" sy="-100000" ky="0"/>
          </a:effectLst>
        </p:spPr>
      </p:pic>
      <p:pic>
        <p:nvPicPr>
          <p:cNvPr id="816" name="Google Shape;816;p68"/>
          <p:cNvPicPr preferRelativeResize="0"/>
          <p:nvPr/>
        </p:nvPicPr>
        <p:blipFill rotWithShape="1">
          <a:blip r:embed="rId6">
            <a:alphaModFix/>
          </a:blip>
          <a:srcRect b="9" l="0" r="0" t="9"/>
          <a:stretch/>
        </p:blipFill>
        <p:spPr>
          <a:xfrm>
            <a:off x="2085625" y="1128450"/>
            <a:ext cx="914400" cy="668086"/>
          </a:xfrm>
          <a:prstGeom prst="rect">
            <a:avLst/>
          </a:prstGeom>
          <a:noFill/>
          <a:ln>
            <a:noFill/>
          </a:ln>
          <a:effectLst>
            <a:outerShdw blurRad="142875" rotWithShape="0" algn="bl" dir="1380000" dist="114300">
              <a:srgbClr val="000000">
                <a:alpha val="47000"/>
              </a:srgbClr>
            </a:outerShdw>
            <a:reflection blurRad="0" dir="0" dist="0" endA="0" endPos="18000" fadeDir="5400012" kx="0" rotWithShape="0" algn="bl" stA="41000" stPos="0" sy="-100000" ky="0"/>
          </a:effectLst>
        </p:spPr>
      </p:pic>
      <p:pic>
        <p:nvPicPr>
          <p:cNvPr id="817" name="Google Shape;817;p68"/>
          <p:cNvPicPr preferRelativeResize="0"/>
          <p:nvPr/>
        </p:nvPicPr>
        <p:blipFill rotWithShape="1">
          <a:blip r:embed="rId7">
            <a:alphaModFix/>
          </a:blip>
          <a:srcRect b="9" l="0" r="0" t="9"/>
          <a:stretch/>
        </p:blipFill>
        <p:spPr>
          <a:xfrm>
            <a:off x="6164200" y="1128450"/>
            <a:ext cx="914400" cy="668086"/>
          </a:xfrm>
          <a:prstGeom prst="rect">
            <a:avLst/>
          </a:prstGeom>
          <a:noFill/>
          <a:ln>
            <a:noFill/>
          </a:ln>
          <a:effectLst>
            <a:outerShdw blurRad="142875" rotWithShape="0" algn="bl" dir="1380000" dist="114300">
              <a:srgbClr val="000000">
                <a:alpha val="47000"/>
              </a:srgbClr>
            </a:outerShdw>
            <a:reflection blurRad="0" dir="0" dist="0" endA="0" endPos="18000" fadeDir="5400012" kx="0" rotWithShape="0" algn="bl" stA="41000" stPos="0" sy="-100000" ky="0"/>
          </a:effectLst>
        </p:spPr>
      </p:pic>
      <p:pic>
        <p:nvPicPr>
          <p:cNvPr id="818" name="Google Shape;818;p68"/>
          <p:cNvPicPr preferRelativeResize="0"/>
          <p:nvPr/>
        </p:nvPicPr>
        <p:blipFill rotWithShape="1">
          <a:blip r:embed="rId8">
            <a:alphaModFix/>
          </a:blip>
          <a:srcRect b="9" l="0" r="0" t="9"/>
          <a:stretch/>
        </p:blipFill>
        <p:spPr>
          <a:xfrm>
            <a:off x="7538500" y="1128450"/>
            <a:ext cx="914400" cy="668086"/>
          </a:xfrm>
          <a:prstGeom prst="rect">
            <a:avLst/>
          </a:prstGeom>
          <a:noFill/>
          <a:ln>
            <a:noFill/>
          </a:ln>
          <a:effectLst>
            <a:outerShdw blurRad="142875" rotWithShape="0" algn="bl" dir="1380000" dist="114300">
              <a:srgbClr val="000000">
                <a:alpha val="47000"/>
              </a:srgbClr>
            </a:outerShdw>
            <a:reflection blurRad="0" dir="0" dist="0" endA="0" endPos="18000" fadeDir="5400012" kx="0" rotWithShape="0" algn="bl" stA="41000" stPos="0" sy="-100000" ky="0"/>
          </a:effectLst>
        </p:spPr>
      </p:pic>
      <p:pic>
        <p:nvPicPr>
          <p:cNvPr id="819" name="Google Shape;819;p68"/>
          <p:cNvPicPr preferRelativeResize="0"/>
          <p:nvPr/>
        </p:nvPicPr>
        <p:blipFill rotWithShape="1">
          <a:blip r:embed="rId9">
            <a:alphaModFix/>
          </a:blip>
          <a:srcRect b="9" l="0" r="0" t="9"/>
          <a:stretch/>
        </p:blipFill>
        <p:spPr>
          <a:xfrm>
            <a:off x="587500" y="2871225"/>
            <a:ext cx="914400" cy="668086"/>
          </a:xfrm>
          <a:prstGeom prst="rect">
            <a:avLst/>
          </a:prstGeom>
          <a:noFill/>
          <a:ln>
            <a:noFill/>
          </a:ln>
          <a:effectLst>
            <a:outerShdw blurRad="142875" rotWithShape="0" algn="bl" dir="1380000" dist="114300">
              <a:srgbClr val="000000">
                <a:alpha val="47000"/>
              </a:srgbClr>
            </a:outerShdw>
            <a:reflection blurRad="0" dir="0" dist="0" endA="0" endPos="18000" fadeDir="5400012" kx="0" rotWithShape="0" algn="bl" stA="41000" stPos="0" sy="-100000" ky="0"/>
          </a:effectLst>
        </p:spPr>
      </p:pic>
      <p:pic>
        <p:nvPicPr>
          <p:cNvPr id="820" name="Google Shape;820;p68"/>
          <p:cNvPicPr preferRelativeResize="0"/>
          <p:nvPr/>
        </p:nvPicPr>
        <p:blipFill rotWithShape="1">
          <a:blip r:embed="rId10">
            <a:alphaModFix/>
          </a:blip>
          <a:srcRect b="9" l="0" r="0" t="9"/>
          <a:stretch/>
        </p:blipFill>
        <p:spPr>
          <a:xfrm>
            <a:off x="2085625" y="2871225"/>
            <a:ext cx="914400" cy="668086"/>
          </a:xfrm>
          <a:prstGeom prst="rect">
            <a:avLst/>
          </a:prstGeom>
          <a:noFill/>
          <a:ln>
            <a:noFill/>
          </a:ln>
          <a:effectLst>
            <a:outerShdw blurRad="142875" rotWithShape="0" algn="bl" dir="1380000" dist="114300">
              <a:srgbClr val="000000">
                <a:alpha val="47000"/>
              </a:srgbClr>
            </a:outerShdw>
            <a:reflection blurRad="0" dir="0" dist="0" endA="0" endPos="18000" fadeDir="5400012" kx="0" rotWithShape="0" algn="bl" stA="41000" stPos="0" sy="-100000" ky="0"/>
          </a:effectLst>
        </p:spPr>
      </p:pic>
      <p:pic>
        <p:nvPicPr>
          <p:cNvPr id="821" name="Google Shape;821;p68"/>
          <p:cNvPicPr preferRelativeResize="0"/>
          <p:nvPr/>
        </p:nvPicPr>
        <p:blipFill rotWithShape="1">
          <a:blip r:embed="rId11">
            <a:alphaModFix/>
          </a:blip>
          <a:srcRect b="9" l="0" r="0" t="9"/>
          <a:stretch/>
        </p:blipFill>
        <p:spPr>
          <a:xfrm>
            <a:off x="3456400" y="2871225"/>
            <a:ext cx="914400" cy="668086"/>
          </a:xfrm>
          <a:prstGeom prst="rect">
            <a:avLst/>
          </a:prstGeom>
          <a:noFill/>
          <a:ln>
            <a:noFill/>
          </a:ln>
          <a:effectLst>
            <a:outerShdw blurRad="142875" rotWithShape="0" algn="bl" dir="1380000" dist="114300">
              <a:srgbClr val="000000">
                <a:alpha val="47000"/>
              </a:srgbClr>
            </a:outerShdw>
            <a:reflection blurRad="0" dir="0" dist="0" endA="0" endPos="18000" fadeDir="5400012" kx="0" rotWithShape="0" algn="bl" stA="41000" stPos="0" sy="-100000" ky="0"/>
          </a:effectLst>
        </p:spPr>
      </p:pic>
      <p:pic>
        <p:nvPicPr>
          <p:cNvPr id="822" name="Google Shape;822;p68"/>
          <p:cNvPicPr preferRelativeResize="0"/>
          <p:nvPr/>
        </p:nvPicPr>
        <p:blipFill rotWithShape="1">
          <a:blip r:embed="rId12">
            <a:alphaModFix/>
          </a:blip>
          <a:srcRect b="9" l="0" r="0" t="9"/>
          <a:stretch/>
        </p:blipFill>
        <p:spPr>
          <a:xfrm>
            <a:off x="4827175" y="2871225"/>
            <a:ext cx="914400" cy="668086"/>
          </a:xfrm>
          <a:prstGeom prst="rect">
            <a:avLst/>
          </a:prstGeom>
          <a:noFill/>
          <a:ln>
            <a:noFill/>
          </a:ln>
          <a:effectLst>
            <a:outerShdw blurRad="142875" rotWithShape="0" algn="bl" dir="1380000" dist="114300">
              <a:srgbClr val="000000">
                <a:alpha val="47000"/>
              </a:srgbClr>
            </a:outerShdw>
            <a:reflection blurRad="0" dir="0" dist="0" endA="0" endPos="18000" fadeDir="5400012" kx="0" rotWithShape="0" algn="bl" stA="41000" stPos="0" sy="-100000" ky="0"/>
          </a:effectLst>
        </p:spPr>
      </p:pic>
      <p:pic>
        <p:nvPicPr>
          <p:cNvPr id="823" name="Google Shape;823;p68"/>
          <p:cNvPicPr preferRelativeResize="0"/>
          <p:nvPr/>
        </p:nvPicPr>
        <p:blipFill rotWithShape="1">
          <a:blip r:embed="rId13">
            <a:alphaModFix/>
          </a:blip>
          <a:srcRect b="9" l="0" r="0" t="9"/>
          <a:stretch/>
        </p:blipFill>
        <p:spPr>
          <a:xfrm>
            <a:off x="6164200" y="2871225"/>
            <a:ext cx="914400" cy="668086"/>
          </a:xfrm>
          <a:prstGeom prst="rect">
            <a:avLst/>
          </a:prstGeom>
          <a:noFill/>
          <a:ln>
            <a:noFill/>
          </a:ln>
          <a:effectLst>
            <a:outerShdw blurRad="142875" rotWithShape="0" algn="bl" dir="1380000" dist="114300">
              <a:srgbClr val="000000">
                <a:alpha val="47000"/>
              </a:srgbClr>
            </a:outerShdw>
            <a:reflection blurRad="0" dir="0" dist="0" endA="0" endPos="18000" fadeDir="5400012" kx="0" rotWithShape="0" algn="bl" stA="41000" stPos="0" sy="-100000" ky="0"/>
          </a:effectLst>
        </p:spPr>
      </p:pic>
      <p:pic>
        <p:nvPicPr>
          <p:cNvPr id="824" name="Google Shape;824;p68"/>
          <p:cNvPicPr preferRelativeResize="0"/>
          <p:nvPr/>
        </p:nvPicPr>
        <p:blipFill rotWithShape="1">
          <a:blip r:embed="rId14">
            <a:alphaModFix/>
          </a:blip>
          <a:srcRect b="9" l="0" r="0" t="9"/>
          <a:stretch/>
        </p:blipFill>
        <p:spPr>
          <a:xfrm>
            <a:off x="7539200" y="2871225"/>
            <a:ext cx="914400" cy="668086"/>
          </a:xfrm>
          <a:prstGeom prst="rect">
            <a:avLst/>
          </a:prstGeom>
          <a:noFill/>
          <a:ln>
            <a:noFill/>
          </a:ln>
          <a:effectLst>
            <a:outerShdw blurRad="142875" rotWithShape="0" algn="bl" dir="1380000" dist="114300">
              <a:srgbClr val="000000">
                <a:alpha val="47000"/>
              </a:srgbClr>
            </a:outerShdw>
            <a:reflection blurRad="0" dir="0" dist="0" endA="0" endPos="18000" fadeDir="5400012" kx="0" rotWithShape="0" algn="bl" stA="41000" stPos="0" sy="-100000" ky="0"/>
          </a:effectLst>
        </p:spPr>
      </p:pic>
      <p:sp>
        <p:nvSpPr>
          <p:cNvPr id="825" name="Google Shape;825;p68"/>
          <p:cNvSpPr txBox="1"/>
          <p:nvPr>
            <p:ph idx="1" type="subTitle"/>
          </p:nvPr>
        </p:nvSpPr>
        <p:spPr>
          <a:xfrm>
            <a:off x="417425" y="1907275"/>
            <a:ext cx="1270500" cy="37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James Harden</a:t>
            </a:r>
            <a:endParaRPr sz="1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69"/>
          <p:cNvSpPr txBox="1"/>
          <p:nvPr>
            <p:ph type="title"/>
          </p:nvPr>
        </p:nvSpPr>
        <p:spPr>
          <a:xfrm>
            <a:off x="713225" y="3871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East 12 people Roster</a:t>
            </a:r>
            <a:endParaRPr/>
          </a:p>
        </p:txBody>
      </p:sp>
      <p:sp>
        <p:nvSpPr>
          <p:cNvPr id="831" name="Google Shape;831;p69"/>
          <p:cNvSpPr txBox="1"/>
          <p:nvPr>
            <p:ph idx="1" type="subTitle"/>
          </p:nvPr>
        </p:nvSpPr>
        <p:spPr>
          <a:xfrm>
            <a:off x="325450" y="1856300"/>
            <a:ext cx="1510500" cy="47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Giannis </a:t>
            </a:r>
            <a:endParaRPr sz="1400"/>
          </a:p>
          <a:p>
            <a:pPr indent="0" lvl="0" marL="0" rtl="0" algn="ctr">
              <a:spcBef>
                <a:spcPts val="0"/>
              </a:spcBef>
              <a:spcAft>
                <a:spcPts val="0"/>
              </a:spcAft>
              <a:buNone/>
            </a:pPr>
            <a:r>
              <a:rPr lang="en" sz="1400"/>
              <a:t>Antetokounmpo</a:t>
            </a:r>
            <a:endParaRPr sz="1400"/>
          </a:p>
        </p:txBody>
      </p:sp>
      <p:sp>
        <p:nvSpPr>
          <p:cNvPr id="832" name="Google Shape;832;p69"/>
          <p:cNvSpPr txBox="1"/>
          <p:nvPr>
            <p:ph idx="8" type="subTitle"/>
          </p:nvPr>
        </p:nvSpPr>
        <p:spPr>
          <a:xfrm>
            <a:off x="325450" y="2195538"/>
            <a:ext cx="1510500" cy="3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59.48568</a:t>
            </a:r>
            <a:endParaRPr/>
          </a:p>
        </p:txBody>
      </p:sp>
      <p:pic>
        <p:nvPicPr>
          <p:cNvPr id="833" name="Google Shape;833;p69"/>
          <p:cNvPicPr preferRelativeResize="0"/>
          <p:nvPr/>
        </p:nvPicPr>
        <p:blipFill>
          <a:blip r:embed="rId3">
            <a:alphaModFix/>
          </a:blip>
          <a:stretch>
            <a:fillRect/>
          </a:stretch>
        </p:blipFill>
        <p:spPr>
          <a:xfrm>
            <a:off x="623500" y="1127225"/>
            <a:ext cx="914400" cy="670560"/>
          </a:xfrm>
          <a:prstGeom prst="rect">
            <a:avLst/>
          </a:prstGeom>
          <a:noFill/>
          <a:ln>
            <a:noFill/>
          </a:ln>
          <a:effectLst>
            <a:outerShdw blurRad="142875" rotWithShape="0" algn="bl" dir="1380000" dist="114300">
              <a:srgbClr val="000000">
                <a:alpha val="47000"/>
              </a:srgbClr>
            </a:outerShdw>
            <a:reflection blurRad="0" dir="0" dist="0" endA="0" endPos="18000" fadeDir="5400012" kx="0" rotWithShape="0" algn="bl" stA="41000" stPos="0" sy="-100000" ky="0"/>
          </a:effectLst>
        </p:spPr>
      </p:pic>
      <p:sp>
        <p:nvSpPr>
          <p:cNvPr id="834" name="Google Shape;834;p69"/>
          <p:cNvSpPr txBox="1"/>
          <p:nvPr>
            <p:ph idx="1" type="subTitle"/>
          </p:nvPr>
        </p:nvSpPr>
        <p:spPr>
          <a:xfrm>
            <a:off x="3325900" y="1907275"/>
            <a:ext cx="1175400" cy="37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Bradley Beal</a:t>
            </a:r>
            <a:endParaRPr sz="1400"/>
          </a:p>
        </p:txBody>
      </p:sp>
      <p:sp>
        <p:nvSpPr>
          <p:cNvPr id="835" name="Google Shape;835;p69"/>
          <p:cNvSpPr txBox="1"/>
          <p:nvPr>
            <p:ph idx="8" type="subTitle"/>
          </p:nvPr>
        </p:nvSpPr>
        <p:spPr>
          <a:xfrm>
            <a:off x="3431645" y="2195550"/>
            <a:ext cx="963900" cy="3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47.70129</a:t>
            </a:r>
            <a:endParaRPr/>
          </a:p>
        </p:txBody>
      </p:sp>
      <p:pic>
        <p:nvPicPr>
          <p:cNvPr id="836" name="Google Shape;836;p69"/>
          <p:cNvPicPr preferRelativeResize="0"/>
          <p:nvPr/>
        </p:nvPicPr>
        <p:blipFill>
          <a:blip r:embed="rId4">
            <a:alphaModFix/>
          </a:blip>
          <a:stretch>
            <a:fillRect/>
          </a:stretch>
        </p:blipFill>
        <p:spPr>
          <a:xfrm>
            <a:off x="3456400" y="1128450"/>
            <a:ext cx="914400" cy="668086"/>
          </a:xfrm>
          <a:prstGeom prst="rect">
            <a:avLst/>
          </a:prstGeom>
          <a:noFill/>
          <a:ln>
            <a:noFill/>
          </a:ln>
          <a:effectLst>
            <a:outerShdw blurRad="142875" rotWithShape="0" algn="bl" dir="1380000" dist="114300">
              <a:srgbClr val="000000">
                <a:alpha val="47000"/>
              </a:srgbClr>
            </a:outerShdw>
            <a:reflection blurRad="0" dir="0" dist="0" endA="0" endPos="18000" fadeDir="5400012" kx="0" rotWithShape="0" algn="bl" stA="41000" stPos="0" sy="-100000" ky="0"/>
          </a:effectLst>
        </p:spPr>
      </p:pic>
      <p:sp>
        <p:nvSpPr>
          <p:cNvPr id="837" name="Google Shape;837;p69"/>
          <p:cNvSpPr txBox="1"/>
          <p:nvPr>
            <p:ph idx="1" type="subTitle"/>
          </p:nvPr>
        </p:nvSpPr>
        <p:spPr>
          <a:xfrm>
            <a:off x="1955125" y="1907275"/>
            <a:ext cx="1175400" cy="37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Trae Young</a:t>
            </a:r>
            <a:endParaRPr sz="1400"/>
          </a:p>
        </p:txBody>
      </p:sp>
      <p:sp>
        <p:nvSpPr>
          <p:cNvPr id="838" name="Google Shape;838;p69"/>
          <p:cNvSpPr txBox="1"/>
          <p:nvPr>
            <p:ph idx="8" type="subTitle"/>
          </p:nvPr>
        </p:nvSpPr>
        <p:spPr>
          <a:xfrm>
            <a:off x="2060870" y="2195550"/>
            <a:ext cx="963900" cy="3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49.12823</a:t>
            </a:r>
            <a:endParaRPr/>
          </a:p>
        </p:txBody>
      </p:sp>
      <p:sp>
        <p:nvSpPr>
          <p:cNvPr id="839" name="Google Shape;839;p69"/>
          <p:cNvSpPr txBox="1"/>
          <p:nvPr>
            <p:ph idx="1" type="subTitle"/>
          </p:nvPr>
        </p:nvSpPr>
        <p:spPr>
          <a:xfrm>
            <a:off x="4664850" y="1907275"/>
            <a:ext cx="1175400" cy="37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Jayson Tatum</a:t>
            </a:r>
            <a:endParaRPr sz="1400"/>
          </a:p>
        </p:txBody>
      </p:sp>
      <p:sp>
        <p:nvSpPr>
          <p:cNvPr id="840" name="Google Shape;840;p69"/>
          <p:cNvSpPr txBox="1"/>
          <p:nvPr>
            <p:ph idx="8" type="subTitle"/>
          </p:nvPr>
        </p:nvSpPr>
        <p:spPr>
          <a:xfrm>
            <a:off x="4770595" y="2195550"/>
            <a:ext cx="963900" cy="3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46.53306</a:t>
            </a:r>
            <a:endParaRPr/>
          </a:p>
        </p:txBody>
      </p:sp>
      <p:sp>
        <p:nvSpPr>
          <p:cNvPr id="841" name="Google Shape;841;p69"/>
          <p:cNvSpPr txBox="1"/>
          <p:nvPr>
            <p:ph idx="1" type="subTitle"/>
          </p:nvPr>
        </p:nvSpPr>
        <p:spPr>
          <a:xfrm>
            <a:off x="6033700" y="1907275"/>
            <a:ext cx="1175400" cy="37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Joel Embiid</a:t>
            </a:r>
            <a:endParaRPr sz="1400"/>
          </a:p>
        </p:txBody>
      </p:sp>
      <p:sp>
        <p:nvSpPr>
          <p:cNvPr id="842" name="Google Shape;842;p69"/>
          <p:cNvSpPr txBox="1"/>
          <p:nvPr>
            <p:ph idx="8" type="subTitle"/>
          </p:nvPr>
        </p:nvSpPr>
        <p:spPr>
          <a:xfrm>
            <a:off x="6139445" y="2195550"/>
            <a:ext cx="963900" cy="3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40.62794</a:t>
            </a:r>
            <a:endParaRPr/>
          </a:p>
        </p:txBody>
      </p:sp>
      <p:sp>
        <p:nvSpPr>
          <p:cNvPr id="843" name="Google Shape;843;p69"/>
          <p:cNvSpPr txBox="1"/>
          <p:nvPr>
            <p:ph idx="1" type="subTitle"/>
          </p:nvPr>
        </p:nvSpPr>
        <p:spPr>
          <a:xfrm>
            <a:off x="7337200" y="1907275"/>
            <a:ext cx="1317000" cy="37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Pascal Siakam</a:t>
            </a:r>
            <a:endParaRPr sz="1400"/>
          </a:p>
        </p:txBody>
      </p:sp>
      <p:sp>
        <p:nvSpPr>
          <p:cNvPr id="844" name="Google Shape;844;p69"/>
          <p:cNvSpPr txBox="1"/>
          <p:nvPr>
            <p:ph idx="8" type="subTitle"/>
          </p:nvPr>
        </p:nvSpPr>
        <p:spPr>
          <a:xfrm>
            <a:off x="7513745" y="2195550"/>
            <a:ext cx="963900" cy="3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39.40979</a:t>
            </a:r>
            <a:endParaRPr/>
          </a:p>
        </p:txBody>
      </p:sp>
      <p:sp>
        <p:nvSpPr>
          <p:cNvPr id="845" name="Google Shape;845;p69"/>
          <p:cNvSpPr txBox="1"/>
          <p:nvPr>
            <p:ph idx="1" type="subTitle"/>
          </p:nvPr>
        </p:nvSpPr>
        <p:spPr>
          <a:xfrm>
            <a:off x="3325900" y="3638425"/>
            <a:ext cx="1175400" cy="37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Kyrie Irving</a:t>
            </a:r>
            <a:endParaRPr sz="1400"/>
          </a:p>
        </p:txBody>
      </p:sp>
      <p:sp>
        <p:nvSpPr>
          <p:cNvPr id="846" name="Google Shape;846;p69"/>
          <p:cNvSpPr txBox="1"/>
          <p:nvPr>
            <p:ph idx="8" type="subTitle"/>
          </p:nvPr>
        </p:nvSpPr>
        <p:spPr>
          <a:xfrm>
            <a:off x="3431645" y="3926700"/>
            <a:ext cx="963900" cy="3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36.55878</a:t>
            </a:r>
            <a:endParaRPr/>
          </a:p>
        </p:txBody>
      </p:sp>
      <p:sp>
        <p:nvSpPr>
          <p:cNvPr id="847" name="Google Shape;847;p69"/>
          <p:cNvSpPr txBox="1"/>
          <p:nvPr>
            <p:ph idx="1" type="subTitle"/>
          </p:nvPr>
        </p:nvSpPr>
        <p:spPr>
          <a:xfrm>
            <a:off x="1955125" y="3638425"/>
            <a:ext cx="1175400" cy="37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Zach LaVine</a:t>
            </a:r>
            <a:endParaRPr sz="1400"/>
          </a:p>
        </p:txBody>
      </p:sp>
      <p:sp>
        <p:nvSpPr>
          <p:cNvPr id="848" name="Google Shape;848;p69"/>
          <p:cNvSpPr txBox="1"/>
          <p:nvPr>
            <p:ph idx="8" type="subTitle"/>
          </p:nvPr>
        </p:nvSpPr>
        <p:spPr>
          <a:xfrm>
            <a:off x="2060870" y="3926700"/>
            <a:ext cx="963900" cy="3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36.72477</a:t>
            </a:r>
            <a:endParaRPr/>
          </a:p>
        </p:txBody>
      </p:sp>
      <p:sp>
        <p:nvSpPr>
          <p:cNvPr id="849" name="Google Shape;849;p69"/>
          <p:cNvSpPr txBox="1"/>
          <p:nvPr>
            <p:ph idx="1" type="subTitle"/>
          </p:nvPr>
        </p:nvSpPr>
        <p:spPr>
          <a:xfrm>
            <a:off x="4664850" y="3638425"/>
            <a:ext cx="1175400" cy="37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Jimmy Butler</a:t>
            </a:r>
            <a:endParaRPr sz="1400"/>
          </a:p>
        </p:txBody>
      </p:sp>
      <p:sp>
        <p:nvSpPr>
          <p:cNvPr id="850" name="Google Shape;850;p69"/>
          <p:cNvSpPr txBox="1"/>
          <p:nvPr>
            <p:ph idx="8" type="subTitle"/>
          </p:nvPr>
        </p:nvSpPr>
        <p:spPr>
          <a:xfrm>
            <a:off x="4770595" y="3926700"/>
            <a:ext cx="963900" cy="3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34.49224</a:t>
            </a:r>
            <a:endParaRPr/>
          </a:p>
        </p:txBody>
      </p:sp>
      <p:sp>
        <p:nvSpPr>
          <p:cNvPr id="851" name="Google Shape;851;p69"/>
          <p:cNvSpPr txBox="1"/>
          <p:nvPr>
            <p:ph idx="1" type="subTitle"/>
          </p:nvPr>
        </p:nvSpPr>
        <p:spPr>
          <a:xfrm>
            <a:off x="6035612" y="3737475"/>
            <a:ext cx="1175400" cy="37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Domantas Sabonis</a:t>
            </a:r>
            <a:endParaRPr sz="1400"/>
          </a:p>
        </p:txBody>
      </p:sp>
      <p:sp>
        <p:nvSpPr>
          <p:cNvPr id="852" name="Google Shape;852;p69"/>
          <p:cNvSpPr txBox="1"/>
          <p:nvPr>
            <p:ph idx="8" type="subTitle"/>
          </p:nvPr>
        </p:nvSpPr>
        <p:spPr>
          <a:xfrm>
            <a:off x="6139445" y="3926700"/>
            <a:ext cx="963900" cy="3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32.92463</a:t>
            </a:r>
            <a:endParaRPr/>
          </a:p>
        </p:txBody>
      </p:sp>
      <p:sp>
        <p:nvSpPr>
          <p:cNvPr id="853" name="Google Shape;853;p69"/>
          <p:cNvSpPr txBox="1"/>
          <p:nvPr>
            <p:ph idx="1" type="subTitle"/>
          </p:nvPr>
        </p:nvSpPr>
        <p:spPr>
          <a:xfrm>
            <a:off x="7203950" y="3638425"/>
            <a:ext cx="1584900" cy="37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Andre Drummond</a:t>
            </a:r>
            <a:endParaRPr sz="1400"/>
          </a:p>
        </p:txBody>
      </p:sp>
      <p:sp>
        <p:nvSpPr>
          <p:cNvPr id="854" name="Google Shape;854;p69"/>
          <p:cNvSpPr txBox="1"/>
          <p:nvPr>
            <p:ph idx="8" type="subTitle"/>
          </p:nvPr>
        </p:nvSpPr>
        <p:spPr>
          <a:xfrm>
            <a:off x="7513745" y="3926700"/>
            <a:ext cx="963900" cy="3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32.30259</a:t>
            </a:r>
            <a:endParaRPr/>
          </a:p>
        </p:txBody>
      </p:sp>
      <p:sp>
        <p:nvSpPr>
          <p:cNvPr id="855" name="Google Shape;855;p69"/>
          <p:cNvSpPr txBox="1"/>
          <p:nvPr>
            <p:ph idx="1" type="subTitle"/>
          </p:nvPr>
        </p:nvSpPr>
        <p:spPr>
          <a:xfrm>
            <a:off x="325450" y="3638425"/>
            <a:ext cx="1438500" cy="37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Nikola Vucevic</a:t>
            </a:r>
            <a:endParaRPr sz="1400"/>
          </a:p>
        </p:txBody>
      </p:sp>
      <p:sp>
        <p:nvSpPr>
          <p:cNvPr id="856" name="Google Shape;856;p69"/>
          <p:cNvSpPr txBox="1"/>
          <p:nvPr>
            <p:ph idx="8" type="subTitle"/>
          </p:nvPr>
        </p:nvSpPr>
        <p:spPr>
          <a:xfrm>
            <a:off x="598745" y="3926700"/>
            <a:ext cx="963900" cy="3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37.12436</a:t>
            </a:r>
            <a:endParaRPr/>
          </a:p>
        </p:txBody>
      </p:sp>
      <p:pic>
        <p:nvPicPr>
          <p:cNvPr id="857" name="Google Shape;857;p69"/>
          <p:cNvPicPr preferRelativeResize="0"/>
          <p:nvPr/>
        </p:nvPicPr>
        <p:blipFill>
          <a:blip r:embed="rId5">
            <a:alphaModFix/>
          </a:blip>
          <a:stretch>
            <a:fillRect/>
          </a:stretch>
        </p:blipFill>
        <p:spPr>
          <a:xfrm>
            <a:off x="4795350" y="1128450"/>
            <a:ext cx="914400" cy="668086"/>
          </a:xfrm>
          <a:prstGeom prst="rect">
            <a:avLst/>
          </a:prstGeom>
          <a:noFill/>
          <a:ln>
            <a:noFill/>
          </a:ln>
          <a:effectLst>
            <a:outerShdw blurRad="142875" rotWithShape="0" algn="bl" dir="1380000" dist="114300">
              <a:srgbClr val="000000">
                <a:alpha val="47000"/>
              </a:srgbClr>
            </a:outerShdw>
            <a:reflection blurRad="0" dir="0" dist="0" endA="0" endPos="18000" fadeDir="5400012" kx="0" rotWithShape="0" algn="bl" stA="41000" stPos="0" sy="-100000" ky="0"/>
          </a:effectLst>
        </p:spPr>
      </p:pic>
      <p:pic>
        <p:nvPicPr>
          <p:cNvPr id="858" name="Google Shape;858;p69"/>
          <p:cNvPicPr preferRelativeResize="0"/>
          <p:nvPr/>
        </p:nvPicPr>
        <p:blipFill>
          <a:blip r:embed="rId6">
            <a:alphaModFix/>
          </a:blip>
          <a:stretch>
            <a:fillRect/>
          </a:stretch>
        </p:blipFill>
        <p:spPr>
          <a:xfrm>
            <a:off x="2085625" y="1128450"/>
            <a:ext cx="914400" cy="668086"/>
          </a:xfrm>
          <a:prstGeom prst="rect">
            <a:avLst/>
          </a:prstGeom>
          <a:noFill/>
          <a:ln>
            <a:noFill/>
          </a:ln>
          <a:effectLst>
            <a:outerShdw blurRad="142875" rotWithShape="0" algn="bl" dir="1380000" dist="114300">
              <a:srgbClr val="000000">
                <a:alpha val="47000"/>
              </a:srgbClr>
            </a:outerShdw>
            <a:reflection blurRad="0" dir="0" dist="0" endA="0" endPos="18000" fadeDir="5400012" kx="0" rotWithShape="0" algn="bl" stA="41000" stPos="0" sy="-100000" ky="0"/>
          </a:effectLst>
        </p:spPr>
      </p:pic>
      <p:pic>
        <p:nvPicPr>
          <p:cNvPr id="859" name="Google Shape;859;p69"/>
          <p:cNvPicPr preferRelativeResize="0"/>
          <p:nvPr/>
        </p:nvPicPr>
        <p:blipFill>
          <a:blip r:embed="rId7">
            <a:alphaModFix/>
          </a:blip>
          <a:stretch>
            <a:fillRect/>
          </a:stretch>
        </p:blipFill>
        <p:spPr>
          <a:xfrm>
            <a:off x="6164200" y="1128450"/>
            <a:ext cx="914400" cy="668086"/>
          </a:xfrm>
          <a:prstGeom prst="rect">
            <a:avLst/>
          </a:prstGeom>
          <a:noFill/>
          <a:ln>
            <a:noFill/>
          </a:ln>
          <a:effectLst>
            <a:outerShdw blurRad="142875" rotWithShape="0" algn="bl" dir="1380000" dist="114300">
              <a:srgbClr val="000000">
                <a:alpha val="47000"/>
              </a:srgbClr>
            </a:outerShdw>
            <a:reflection blurRad="0" dir="0" dist="0" endA="0" endPos="18000" fadeDir="5400012" kx="0" rotWithShape="0" algn="bl" stA="41000" stPos="0" sy="-100000" ky="0"/>
          </a:effectLst>
        </p:spPr>
      </p:pic>
      <p:pic>
        <p:nvPicPr>
          <p:cNvPr id="860" name="Google Shape;860;p69"/>
          <p:cNvPicPr preferRelativeResize="0"/>
          <p:nvPr/>
        </p:nvPicPr>
        <p:blipFill>
          <a:blip r:embed="rId8">
            <a:alphaModFix/>
          </a:blip>
          <a:stretch>
            <a:fillRect/>
          </a:stretch>
        </p:blipFill>
        <p:spPr>
          <a:xfrm>
            <a:off x="7538500" y="1128450"/>
            <a:ext cx="914400" cy="668086"/>
          </a:xfrm>
          <a:prstGeom prst="rect">
            <a:avLst/>
          </a:prstGeom>
          <a:noFill/>
          <a:ln>
            <a:noFill/>
          </a:ln>
          <a:effectLst>
            <a:outerShdw blurRad="142875" rotWithShape="0" algn="bl" dir="1380000" dist="114300">
              <a:srgbClr val="000000">
                <a:alpha val="47000"/>
              </a:srgbClr>
            </a:outerShdw>
            <a:reflection blurRad="0" dir="0" dist="0" endA="0" endPos="18000" fadeDir="5400012" kx="0" rotWithShape="0" algn="bl" stA="41000" stPos="0" sy="-100000" ky="0"/>
          </a:effectLst>
        </p:spPr>
      </p:pic>
      <p:pic>
        <p:nvPicPr>
          <p:cNvPr id="861" name="Google Shape;861;p69"/>
          <p:cNvPicPr preferRelativeResize="0"/>
          <p:nvPr/>
        </p:nvPicPr>
        <p:blipFill>
          <a:blip r:embed="rId9">
            <a:alphaModFix/>
          </a:blip>
          <a:stretch>
            <a:fillRect/>
          </a:stretch>
        </p:blipFill>
        <p:spPr>
          <a:xfrm>
            <a:off x="587500" y="2871225"/>
            <a:ext cx="914400" cy="668086"/>
          </a:xfrm>
          <a:prstGeom prst="rect">
            <a:avLst/>
          </a:prstGeom>
          <a:noFill/>
          <a:ln>
            <a:noFill/>
          </a:ln>
          <a:effectLst>
            <a:outerShdw blurRad="142875" rotWithShape="0" algn="bl" dir="1380000" dist="114300">
              <a:srgbClr val="000000">
                <a:alpha val="47000"/>
              </a:srgbClr>
            </a:outerShdw>
            <a:reflection blurRad="0" dir="0" dist="0" endA="0" endPos="18000" fadeDir="5400012" kx="0" rotWithShape="0" algn="bl" stA="41000" stPos="0" sy="-100000" ky="0"/>
          </a:effectLst>
        </p:spPr>
      </p:pic>
      <p:pic>
        <p:nvPicPr>
          <p:cNvPr id="862" name="Google Shape;862;p69"/>
          <p:cNvPicPr preferRelativeResize="0"/>
          <p:nvPr/>
        </p:nvPicPr>
        <p:blipFill>
          <a:blip r:embed="rId10">
            <a:alphaModFix/>
          </a:blip>
          <a:stretch>
            <a:fillRect/>
          </a:stretch>
        </p:blipFill>
        <p:spPr>
          <a:xfrm>
            <a:off x="2085625" y="2871225"/>
            <a:ext cx="914400" cy="668086"/>
          </a:xfrm>
          <a:prstGeom prst="rect">
            <a:avLst/>
          </a:prstGeom>
          <a:noFill/>
          <a:ln>
            <a:noFill/>
          </a:ln>
          <a:effectLst>
            <a:outerShdw blurRad="142875" rotWithShape="0" algn="bl" dir="1380000" dist="114300">
              <a:srgbClr val="000000">
                <a:alpha val="47000"/>
              </a:srgbClr>
            </a:outerShdw>
            <a:reflection blurRad="0" dir="0" dist="0" endA="0" endPos="18000" fadeDir="5400012" kx="0" rotWithShape="0" algn="bl" stA="41000" stPos="0" sy="-100000" ky="0"/>
          </a:effectLst>
        </p:spPr>
      </p:pic>
      <p:pic>
        <p:nvPicPr>
          <p:cNvPr id="863" name="Google Shape;863;p69"/>
          <p:cNvPicPr preferRelativeResize="0"/>
          <p:nvPr/>
        </p:nvPicPr>
        <p:blipFill>
          <a:blip r:embed="rId11">
            <a:alphaModFix/>
          </a:blip>
          <a:stretch>
            <a:fillRect/>
          </a:stretch>
        </p:blipFill>
        <p:spPr>
          <a:xfrm>
            <a:off x="3456400" y="2871225"/>
            <a:ext cx="914400" cy="668086"/>
          </a:xfrm>
          <a:prstGeom prst="rect">
            <a:avLst/>
          </a:prstGeom>
          <a:noFill/>
          <a:ln>
            <a:noFill/>
          </a:ln>
          <a:effectLst>
            <a:outerShdw blurRad="142875" rotWithShape="0" algn="bl" dir="1380000" dist="114300">
              <a:srgbClr val="000000">
                <a:alpha val="47000"/>
              </a:srgbClr>
            </a:outerShdw>
            <a:reflection blurRad="0" dir="0" dist="0" endA="0" endPos="18000" fadeDir="5400012" kx="0" rotWithShape="0" algn="bl" stA="41000" stPos="0" sy="-100000" ky="0"/>
          </a:effectLst>
        </p:spPr>
      </p:pic>
      <p:pic>
        <p:nvPicPr>
          <p:cNvPr id="864" name="Google Shape;864;p69"/>
          <p:cNvPicPr preferRelativeResize="0"/>
          <p:nvPr/>
        </p:nvPicPr>
        <p:blipFill>
          <a:blip r:embed="rId12">
            <a:alphaModFix/>
          </a:blip>
          <a:stretch>
            <a:fillRect/>
          </a:stretch>
        </p:blipFill>
        <p:spPr>
          <a:xfrm>
            <a:off x="4827175" y="2871225"/>
            <a:ext cx="914400" cy="668086"/>
          </a:xfrm>
          <a:prstGeom prst="rect">
            <a:avLst/>
          </a:prstGeom>
          <a:noFill/>
          <a:ln>
            <a:noFill/>
          </a:ln>
          <a:effectLst>
            <a:outerShdw blurRad="142875" rotWithShape="0" algn="bl" dir="1380000" dist="114300">
              <a:srgbClr val="000000">
                <a:alpha val="47000"/>
              </a:srgbClr>
            </a:outerShdw>
            <a:reflection blurRad="0" dir="0" dist="0" endA="0" endPos="18000" fadeDir="5400012" kx="0" rotWithShape="0" algn="bl" stA="41000" stPos="0" sy="-100000" ky="0"/>
          </a:effectLst>
        </p:spPr>
      </p:pic>
      <p:pic>
        <p:nvPicPr>
          <p:cNvPr id="865" name="Google Shape;865;p69"/>
          <p:cNvPicPr preferRelativeResize="0"/>
          <p:nvPr/>
        </p:nvPicPr>
        <p:blipFill>
          <a:blip r:embed="rId13">
            <a:alphaModFix/>
          </a:blip>
          <a:stretch>
            <a:fillRect/>
          </a:stretch>
        </p:blipFill>
        <p:spPr>
          <a:xfrm>
            <a:off x="6164200" y="2871225"/>
            <a:ext cx="914400" cy="668086"/>
          </a:xfrm>
          <a:prstGeom prst="rect">
            <a:avLst/>
          </a:prstGeom>
          <a:noFill/>
          <a:ln>
            <a:noFill/>
          </a:ln>
          <a:effectLst>
            <a:outerShdw blurRad="142875" rotWithShape="0" algn="bl" dir="1380000" dist="114300">
              <a:srgbClr val="000000">
                <a:alpha val="47000"/>
              </a:srgbClr>
            </a:outerShdw>
            <a:reflection blurRad="0" dir="0" dist="0" endA="0" endPos="18000" fadeDir="5400012" kx="0" rotWithShape="0" algn="bl" stA="41000" stPos="0" sy="-100000" ky="0"/>
          </a:effectLst>
        </p:spPr>
      </p:pic>
      <p:pic>
        <p:nvPicPr>
          <p:cNvPr id="866" name="Google Shape;866;p69"/>
          <p:cNvPicPr preferRelativeResize="0"/>
          <p:nvPr/>
        </p:nvPicPr>
        <p:blipFill>
          <a:blip r:embed="rId14">
            <a:alphaModFix/>
          </a:blip>
          <a:stretch>
            <a:fillRect/>
          </a:stretch>
        </p:blipFill>
        <p:spPr>
          <a:xfrm>
            <a:off x="7539200" y="2871225"/>
            <a:ext cx="914400" cy="668086"/>
          </a:xfrm>
          <a:prstGeom prst="rect">
            <a:avLst/>
          </a:prstGeom>
          <a:noFill/>
          <a:ln>
            <a:noFill/>
          </a:ln>
          <a:effectLst>
            <a:outerShdw blurRad="142875" rotWithShape="0" algn="bl" dir="1380000" dist="114300">
              <a:srgbClr val="000000">
                <a:alpha val="47000"/>
              </a:srgbClr>
            </a:outerShdw>
            <a:reflection blurRad="0" dir="0" dist="0" endA="0" endPos="18000" fadeDir="5400012" kx="0" rotWithShape="0" algn="bl" stA="41000" stPos="0" sy="-100000" ky="0"/>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4"/>
          <p:cNvSpPr/>
          <p:nvPr/>
        </p:nvSpPr>
        <p:spPr>
          <a:xfrm>
            <a:off x="1740675" y="2269200"/>
            <a:ext cx="1703548" cy="997717"/>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4"/>
          <p:cNvSpPr txBox="1"/>
          <p:nvPr>
            <p:ph type="ctrTitle"/>
          </p:nvPr>
        </p:nvSpPr>
        <p:spPr>
          <a:xfrm>
            <a:off x="3757391" y="1718525"/>
            <a:ext cx="4152600" cy="167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Project and Data Understanding</a:t>
            </a:r>
            <a:endParaRPr sz="3200"/>
          </a:p>
        </p:txBody>
      </p:sp>
      <p:sp>
        <p:nvSpPr>
          <p:cNvPr id="355" name="Google Shape;355;p34"/>
          <p:cNvSpPr txBox="1"/>
          <p:nvPr>
            <p:ph idx="2" type="title"/>
          </p:nvPr>
        </p:nvSpPr>
        <p:spPr>
          <a:xfrm>
            <a:off x="1660988" y="2091225"/>
            <a:ext cx="1850700" cy="134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70"/>
          <p:cNvSpPr txBox="1"/>
          <p:nvPr>
            <p:ph idx="1" type="subTitle"/>
          </p:nvPr>
        </p:nvSpPr>
        <p:spPr>
          <a:xfrm>
            <a:off x="713225" y="2322425"/>
            <a:ext cx="2149800" cy="385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West</a:t>
            </a:r>
            <a:endParaRPr/>
          </a:p>
        </p:txBody>
      </p:sp>
      <p:sp>
        <p:nvSpPr>
          <p:cNvPr id="872" name="Google Shape;872;p70"/>
          <p:cNvSpPr txBox="1"/>
          <p:nvPr>
            <p:ph idx="2" type="subTitle"/>
          </p:nvPr>
        </p:nvSpPr>
        <p:spPr>
          <a:xfrm>
            <a:off x="713225" y="2544200"/>
            <a:ext cx="2149800" cy="703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4800"/>
              <a:t>534</a:t>
            </a:r>
            <a:r>
              <a:rPr lang="en" sz="4800"/>
              <a:t>.</a:t>
            </a:r>
            <a:r>
              <a:rPr lang="en" sz="2400"/>
              <a:t>4741</a:t>
            </a:r>
            <a:endParaRPr sz="2400"/>
          </a:p>
        </p:txBody>
      </p:sp>
      <p:sp>
        <p:nvSpPr>
          <p:cNvPr id="873" name="Google Shape;873;p70"/>
          <p:cNvSpPr txBox="1"/>
          <p:nvPr>
            <p:ph idx="3" type="subTitle"/>
          </p:nvPr>
        </p:nvSpPr>
        <p:spPr>
          <a:xfrm>
            <a:off x="6280925" y="2322425"/>
            <a:ext cx="2149800" cy="38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East</a:t>
            </a:r>
            <a:endParaRPr/>
          </a:p>
        </p:txBody>
      </p:sp>
      <p:sp>
        <p:nvSpPr>
          <p:cNvPr id="874" name="Google Shape;874;p70"/>
          <p:cNvSpPr txBox="1"/>
          <p:nvPr>
            <p:ph idx="4" type="subTitle"/>
          </p:nvPr>
        </p:nvSpPr>
        <p:spPr>
          <a:xfrm>
            <a:off x="6280925" y="2544200"/>
            <a:ext cx="2456700" cy="7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t>493</a:t>
            </a:r>
            <a:r>
              <a:rPr lang="en" sz="4800"/>
              <a:t>.</a:t>
            </a:r>
            <a:r>
              <a:rPr lang="en" sz="2400"/>
              <a:t>0134</a:t>
            </a:r>
            <a:endParaRPr sz="2400"/>
          </a:p>
        </p:txBody>
      </p:sp>
      <p:sp>
        <p:nvSpPr>
          <p:cNvPr id="875" name="Google Shape;875;p70"/>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West VS. East</a:t>
            </a:r>
            <a:endParaRPr/>
          </a:p>
        </p:txBody>
      </p:sp>
      <p:grpSp>
        <p:nvGrpSpPr>
          <p:cNvPr id="876" name="Google Shape;876;p70"/>
          <p:cNvGrpSpPr/>
          <p:nvPr/>
        </p:nvGrpSpPr>
        <p:grpSpPr>
          <a:xfrm>
            <a:off x="3552260" y="2110409"/>
            <a:ext cx="2039389" cy="1475281"/>
            <a:chOff x="7113463" y="4330463"/>
            <a:chExt cx="563025" cy="407300"/>
          </a:xfrm>
        </p:grpSpPr>
        <p:sp>
          <p:nvSpPr>
            <p:cNvPr id="877" name="Google Shape;877;p70"/>
            <p:cNvSpPr/>
            <p:nvPr/>
          </p:nvSpPr>
          <p:spPr>
            <a:xfrm>
              <a:off x="7318438" y="4400663"/>
              <a:ext cx="141600" cy="118175"/>
            </a:xfrm>
            <a:custGeom>
              <a:rect b="b" l="l" r="r" t="t"/>
              <a:pathLst>
                <a:path extrusionOk="0" h="4727" w="5664">
                  <a:moveTo>
                    <a:pt x="3023" y="0"/>
                  </a:moveTo>
                  <a:cubicBezTo>
                    <a:pt x="1322" y="1007"/>
                    <a:pt x="200" y="2761"/>
                    <a:pt x="0" y="4727"/>
                  </a:cubicBezTo>
                  <a:cubicBezTo>
                    <a:pt x="1439" y="4111"/>
                    <a:pt x="2961" y="3713"/>
                    <a:pt x="4515" y="3542"/>
                  </a:cubicBezTo>
                  <a:cubicBezTo>
                    <a:pt x="4892" y="3496"/>
                    <a:pt x="5277" y="3460"/>
                    <a:pt x="5664" y="3429"/>
                  </a:cubicBezTo>
                  <a:cubicBezTo>
                    <a:pt x="5289" y="1973"/>
                    <a:pt x="4335" y="733"/>
                    <a:pt x="30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70"/>
            <p:cNvSpPr/>
            <p:nvPr/>
          </p:nvSpPr>
          <p:spPr>
            <a:xfrm>
              <a:off x="7317938" y="4505788"/>
              <a:ext cx="145225" cy="132775"/>
            </a:xfrm>
            <a:custGeom>
              <a:rect b="b" l="l" r="r" t="t"/>
              <a:pathLst>
                <a:path extrusionOk="0" h="5311" w="5809">
                  <a:moveTo>
                    <a:pt x="5797" y="0"/>
                  </a:moveTo>
                  <a:cubicBezTo>
                    <a:pt x="5405" y="29"/>
                    <a:pt x="5013" y="58"/>
                    <a:pt x="4634" y="108"/>
                  </a:cubicBezTo>
                  <a:cubicBezTo>
                    <a:pt x="3029" y="279"/>
                    <a:pt x="1464" y="711"/>
                    <a:pt x="1" y="1394"/>
                  </a:cubicBezTo>
                  <a:cubicBezTo>
                    <a:pt x="61" y="2850"/>
                    <a:pt x="633" y="4237"/>
                    <a:pt x="1618" y="5311"/>
                  </a:cubicBezTo>
                  <a:cubicBezTo>
                    <a:pt x="4132" y="4455"/>
                    <a:pt x="5809" y="2437"/>
                    <a:pt x="5809" y="226"/>
                  </a:cubicBezTo>
                  <a:cubicBezTo>
                    <a:pt x="5809" y="149"/>
                    <a:pt x="5799" y="75"/>
                    <a:pt x="5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70"/>
            <p:cNvSpPr/>
            <p:nvPr/>
          </p:nvSpPr>
          <p:spPr>
            <a:xfrm>
              <a:off x="7113463" y="4330463"/>
              <a:ext cx="563025" cy="407300"/>
            </a:xfrm>
            <a:custGeom>
              <a:rect b="b" l="l" r="r" t="t"/>
              <a:pathLst>
                <a:path extrusionOk="0" h="16292" w="22521">
                  <a:moveTo>
                    <a:pt x="14375" y="1164"/>
                  </a:moveTo>
                  <a:cubicBezTo>
                    <a:pt x="18231" y="1164"/>
                    <a:pt x="21358" y="4291"/>
                    <a:pt x="21358" y="8147"/>
                  </a:cubicBezTo>
                  <a:cubicBezTo>
                    <a:pt x="21355" y="12002"/>
                    <a:pt x="18229" y="15126"/>
                    <a:pt x="14375" y="15128"/>
                  </a:cubicBezTo>
                  <a:cubicBezTo>
                    <a:pt x="10518" y="15128"/>
                    <a:pt x="7392" y="12002"/>
                    <a:pt x="7392" y="8147"/>
                  </a:cubicBezTo>
                  <a:cubicBezTo>
                    <a:pt x="7392" y="4291"/>
                    <a:pt x="10518" y="1164"/>
                    <a:pt x="14375" y="1164"/>
                  </a:cubicBezTo>
                  <a:close/>
                  <a:moveTo>
                    <a:pt x="14303" y="1"/>
                  </a:moveTo>
                  <a:cubicBezTo>
                    <a:pt x="14269" y="1"/>
                    <a:pt x="14234" y="1"/>
                    <a:pt x="14199" y="1"/>
                  </a:cubicBezTo>
                  <a:lnTo>
                    <a:pt x="5066" y="1"/>
                  </a:lnTo>
                  <a:cubicBezTo>
                    <a:pt x="4741" y="1"/>
                    <a:pt x="4434" y="136"/>
                    <a:pt x="4213" y="371"/>
                  </a:cubicBezTo>
                  <a:cubicBezTo>
                    <a:pt x="3994" y="609"/>
                    <a:pt x="3881" y="927"/>
                    <a:pt x="3905" y="1249"/>
                  </a:cubicBezTo>
                  <a:cubicBezTo>
                    <a:pt x="3971" y="1864"/>
                    <a:pt x="4487" y="2328"/>
                    <a:pt x="5102" y="2328"/>
                  </a:cubicBezTo>
                  <a:cubicBezTo>
                    <a:pt x="5112" y="2328"/>
                    <a:pt x="5121" y="2328"/>
                    <a:pt x="5130" y="2327"/>
                  </a:cubicBezTo>
                  <a:lnTo>
                    <a:pt x="5388" y="2327"/>
                  </a:lnTo>
                  <a:cubicBezTo>
                    <a:pt x="5397" y="2327"/>
                    <a:pt x="5406" y="2327"/>
                    <a:pt x="5416" y="2327"/>
                  </a:cubicBezTo>
                  <a:cubicBezTo>
                    <a:pt x="6028" y="2327"/>
                    <a:pt x="6547" y="2791"/>
                    <a:pt x="6613" y="3406"/>
                  </a:cubicBezTo>
                  <a:cubicBezTo>
                    <a:pt x="6637" y="3728"/>
                    <a:pt x="6524" y="4046"/>
                    <a:pt x="6306" y="4283"/>
                  </a:cubicBezTo>
                  <a:cubicBezTo>
                    <a:pt x="6084" y="4519"/>
                    <a:pt x="5774" y="4653"/>
                    <a:pt x="5452" y="4656"/>
                  </a:cubicBezTo>
                  <a:lnTo>
                    <a:pt x="1185" y="4656"/>
                  </a:lnTo>
                  <a:cubicBezTo>
                    <a:pt x="863" y="4656"/>
                    <a:pt x="553" y="4790"/>
                    <a:pt x="332" y="5026"/>
                  </a:cubicBezTo>
                  <a:cubicBezTo>
                    <a:pt x="113" y="5264"/>
                    <a:pt x="0" y="5581"/>
                    <a:pt x="24" y="5903"/>
                  </a:cubicBezTo>
                  <a:cubicBezTo>
                    <a:pt x="90" y="6518"/>
                    <a:pt x="609" y="6982"/>
                    <a:pt x="1222" y="6982"/>
                  </a:cubicBezTo>
                  <a:cubicBezTo>
                    <a:pt x="1231" y="6982"/>
                    <a:pt x="1240" y="6982"/>
                    <a:pt x="1250" y="6982"/>
                  </a:cubicBezTo>
                  <a:lnTo>
                    <a:pt x="4676" y="6982"/>
                  </a:lnTo>
                  <a:cubicBezTo>
                    <a:pt x="5318" y="6982"/>
                    <a:pt x="5839" y="7503"/>
                    <a:pt x="5839" y="8145"/>
                  </a:cubicBezTo>
                  <a:cubicBezTo>
                    <a:pt x="5839" y="8789"/>
                    <a:pt x="5318" y="9308"/>
                    <a:pt x="4676" y="9308"/>
                  </a:cubicBezTo>
                  <a:lnTo>
                    <a:pt x="2737" y="9308"/>
                  </a:lnTo>
                  <a:cubicBezTo>
                    <a:pt x="2413" y="9310"/>
                    <a:pt x="2105" y="9445"/>
                    <a:pt x="1884" y="9680"/>
                  </a:cubicBezTo>
                  <a:cubicBezTo>
                    <a:pt x="1665" y="9918"/>
                    <a:pt x="1552" y="10236"/>
                    <a:pt x="1577" y="10558"/>
                  </a:cubicBezTo>
                  <a:cubicBezTo>
                    <a:pt x="1643" y="11173"/>
                    <a:pt x="2159" y="11637"/>
                    <a:pt x="2774" y="11637"/>
                  </a:cubicBezTo>
                  <a:cubicBezTo>
                    <a:pt x="2783" y="11637"/>
                    <a:pt x="2793" y="11637"/>
                    <a:pt x="2802" y="11636"/>
                  </a:cubicBezTo>
                  <a:lnTo>
                    <a:pt x="4611" y="11636"/>
                  </a:lnTo>
                  <a:cubicBezTo>
                    <a:pt x="4619" y="11636"/>
                    <a:pt x="4627" y="11636"/>
                    <a:pt x="4635" y="11636"/>
                  </a:cubicBezTo>
                  <a:cubicBezTo>
                    <a:pt x="5249" y="11636"/>
                    <a:pt x="5768" y="12101"/>
                    <a:pt x="5837" y="12715"/>
                  </a:cubicBezTo>
                  <a:cubicBezTo>
                    <a:pt x="5861" y="13037"/>
                    <a:pt x="5748" y="13355"/>
                    <a:pt x="5529" y="13592"/>
                  </a:cubicBezTo>
                  <a:cubicBezTo>
                    <a:pt x="5308" y="13828"/>
                    <a:pt x="4998" y="13963"/>
                    <a:pt x="4676" y="13963"/>
                  </a:cubicBezTo>
                  <a:lnTo>
                    <a:pt x="4609" y="13963"/>
                  </a:lnTo>
                  <a:cubicBezTo>
                    <a:pt x="4287" y="13965"/>
                    <a:pt x="3977" y="14100"/>
                    <a:pt x="3758" y="14335"/>
                  </a:cubicBezTo>
                  <a:cubicBezTo>
                    <a:pt x="3537" y="14573"/>
                    <a:pt x="3427" y="14890"/>
                    <a:pt x="3451" y="15212"/>
                  </a:cubicBezTo>
                  <a:cubicBezTo>
                    <a:pt x="3515" y="15827"/>
                    <a:pt x="4033" y="16291"/>
                    <a:pt x="4648" y="16291"/>
                  </a:cubicBezTo>
                  <a:cubicBezTo>
                    <a:pt x="4658" y="16291"/>
                    <a:pt x="4667" y="16291"/>
                    <a:pt x="4676" y="16291"/>
                  </a:cubicBezTo>
                  <a:lnTo>
                    <a:pt x="14199" y="16291"/>
                  </a:lnTo>
                  <a:cubicBezTo>
                    <a:pt x="14234" y="16291"/>
                    <a:pt x="14269" y="16292"/>
                    <a:pt x="14303" y="16292"/>
                  </a:cubicBezTo>
                  <a:cubicBezTo>
                    <a:pt x="16196" y="16292"/>
                    <a:pt x="18035" y="15647"/>
                    <a:pt x="19517" y="14465"/>
                  </a:cubicBezTo>
                  <a:cubicBezTo>
                    <a:pt x="21418" y="12915"/>
                    <a:pt x="22521" y="10596"/>
                    <a:pt x="22521" y="8145"/>
                  </a:cubicBezTo>
                  <a:cubicBezTo>
                    <a:pt x="22521" y="5696"/>
                    <a:pt x="21418" y="3375"/>
                    <a:pt x="19519" y="1828"/>
                  </a:cubicBezTo>
                  <a:cubicBezTo>
                    <a:pt x="18037" y="645"/>
                    <a:pt x="16199" y="1"/>
                    <a:pt x="143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70"/>
            <p:cNvSpPr/>
            <p:nvPr/>
          </p:nvSpPr>
          <p:spPr>
            <a:xfrm>
              <a:off x="7414238" y="4378963"/>
              <a:ext cx="97100" cy="106300"/>
            </a:xfrm>
            <a:custGeom>
              <a:rect b="b" l="l" r="r" t="t"/>
              <a:pathLst>
                <a:path extrusionOk="0" h="4252" w="3884">
                  <a:moveTo>
                    <a:pt x="2344" y="1"/>
                  </a:moveTo>
                  <a:cubicBezTo>
                    <a:pt x="1541" y="1"/>
                    <a:pt x="746" y="157"/>
                    <a:pt x="1" y="462"/>
                  </a:cubicBezTo>
                  <a:cubicBezTo>
                    <a:pt x="1337" y="1334"/>
                    <a:pt x="2276" y="2694"/>
                    <a:pt x="2622" y="4251"/>
                  </a:cubicBezTo>
                  <a:cubicBezTo>
                    <a:pt x="2968" y="4239"/>
                    <a:pt x="3314" y="4227"/>
                    <a:pt x="3658" y="4227"/>
                  </a:cubicBezTo>
                  <a:lnTo>
                    <a:pt x="3709" y="4227"/>
                  </a:lnTo>
                  <a:cubicBezTo>
                    <a:pt x="3769" y="4227"/>
                    <a:pt x="3821" y="4232"/>
                    <a:pt x="3884" y="4232"/>
                  </a:cubicBezTo>
                  <a:cubicBezTo>
                    <a:pt x="3670" y="2327"/>
                    <a:pt x="3182" y="745"/>
                    <a:pt x="2570" y="13"/>
                  </a:cubicBezTo>
                  <a:cubicBezTo>
                    <a:pt x="2490" y="8"/>
                    <a:pt x="2418" y="1"/>
                    <a:pt x="2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70"/>
            <p:cNvSpPr/>
            <p:nvPr/>
          </p:nvSpPr>
          <p:spPr>
            <a:xfrm>
              <a:off x="7373863" y="4504038"/>
              <a:ext cx="140500" cy="185300"/>
            </a:xfrm>
            <a:custGeom>
              <a:rect b="b" l="l" r="r" t="t"/>
              <a:pathLst>
                <a:path extrusionOk="0" h="7412" w="5620">
                  <a:moveTo>
                    <a:pt x="5273" y="1"/>
                  </a:moveTo>
                  <a:cubicBezTo>
                    <a:pt x="4958" y="1"/>
                    <a:pt x="4646" y="17"/>
                    <a:pt x="4331" y="27"/>
                  </a:cubicBezTo>
                  <a:cubicBezTo>
                    <a:pt x="4338" y="118"/>
                    <a:pt x="4346" y="207"/>
                    <a:pt x="4346" y="296"/>
                  </a:cubicBezTo>
                  <a:cubicBezTo>
                    <a:pt x="4346" y="2733"/>
                    <a:pt x="2625" y="4946"/>
                    <a:pt x="1" y="5981"/>
                  </a:cubicBezTo>
                  <a:cubicBezTo>
                    <a:pt x="1114" y="6904"/>
                    <a:pt x="2514" y="7411"/>
                    <a:pt x="3959" y="7411"/>
                  </a:cubicBezTo>
                  <a:cubicBezTo>
                    <a:pt x="4153" y="7411"/>
                    <a:pt x="4343" y="7399"/>
                    <a:pt x="4528" y="7382"/>
                  </a:cubicBezTo>
                  <a:cubicBezTo>
                    <a:pt x="4569" y="7313"/>
                    <a:pt x="4607" y="7248"/>
                    <a:pt x="4646" y="7171"/>
                  </a:cubicBezTo>
                  <a:cubicBezTo>
                    <a:pt x="5254" y="5859"/>
                    <a:pt x="5619" y="3730"/>
                    <a:pt x="5619" y="1471"/>
                  </a:cubicBezTo>
                  <a:cubicBezTo>
                    <a:pt x="5619" y="966"/>
                    <a:pt x="5595" y="479"/>
                    <a:pt x="5561" y="5"/>
                  </a:cubicBezTo>
                  <a:cubicBezTo>
                    <a:pt x="5480" y="5"/>
                    <a:pt x="5400" y="1"/>
                    <a:pt x="53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70"/>
            <p:cNvSpPr/>
            <p:nvPr/>
          </p:nvSpPr>
          <p:spPr>
            <a:xfrm>
              <a:off x="7510363" y="4504763"/>
              <a:ext cx="92425" cy="179750"/>
            </a:xfrm>
            <a:custGeom>
              <a:rect b="b" l="l" r="r" t="t"/>
              <a:pathLst>
                <a:path extrusionOk="0" h="7190" w="3697">
                  <a:moveTo>
                    <a:pt x="885" y="0"/>
                  </a:moveTo>
                  <a:lnTo>
                    <a:pt x="885" y="0"/>
                  </a:lnTo>
                  <a:cubicBezTo>
                    <a:pt x="916" y="457"/>
                    <a:pt x="935" y="942"/>
                    <a:pt x="935" y="1442"/>
                  </a:cubicBezTo>
                  <a:cubicBezTo>
                    <a:pt x="935" y="3691"/>
                    <a:pt x="594" y="5760"/>
                    <a:pt x="1" y="7190"/>
                  </a:cubicBezTo>
                  <a:cubicBezTo>
                    <a:pt x="1522" y="6808"/>
                    <a:pt x="2841" y="5866"/>
                    <a:pt x="3696" y="4554"/>
                  </a:cubicBezTo>
                  <a:cubicBezTo>
                    <a:pt x="2538" y="3771"/>
                    <a:pt x="1776" y="2036"/>
                    <a:pt x="1752" y="53"/>
                  </a:cubicBezTo>
                  <a:cubicBezTo>
                    <a:pt x="1466" y="29"/>
                    <a:pt x="1176" y="10"/>
                    <a:pt x="8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70"/>
            <p:cNvSpPr/>
            <p:nvPr/>
          </p:nvSpPr>
          <p:spPr>
            <a:xfrm>
              <a:off x="7503388" y="4382038"/>
              <a:ext cx="72425" cy="104675"/>
            </a:xfrm>
            <a:custGeom>
              <a:rect b="b" l="l" r="r" t="t"/>
              <a:pathLst>
                <a:path extrusionOk="0" h="4187" w="2897">
                  <a:moveTo>
                    <a:pt x="1" y="0"/>
                  </a:moveTo>
                  <a:lnTo>
                    <a:pt x="1" y="0"/>
                  </a:lnTo>
                  <a:cubicBezTo>
                    <a:pt x="621" y="1298"/>
                    <a:pt x="991" y="2699"/>
                    <a:pt x="1097" y="4133"/>
                  </a:cubicBezTo>
                  <a:cubicBezTo>
                    <a:pt x="1419" y="4143"/>
                    <a:pt x="1741" y="4164"/>
                    <a:pt x="2060" y="4186"/>
                  </a:cubicBezTo>
                  <a:cubicBezTo>
                    <a:pt x="2127" y="3222"/>
                    <a:pt x="2416" y="2288"/>
                    <a:pt x="2896" y="1451"/>
                  </a:cubicBezTo>
                  <a:cubicBezTo>
                    <a:pt x="2077" y="719"/>
                    <a:pt x="1077" y="219"/>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70"/>
            <p:cNvSpPr/>
            <p:nvPr/>
          </p:nvSpPr>
          <p:spPr>
            <a:xfrm>
              <a:off x="7574163" y="4432663"/>
              <a:ext cx="48975" cy="63525"/>
            </a:xfrm>
            <a:custGeom>
              <a:rect b="b" l="l" r="r" t="t"/>
              <a:pathLst>
                <a:path extrusionOk="0" h="2541" w="1959">
                  <a:moveTo>
                    <a:pt x="632" y="1"/>
                  </a:moveTo>
                  <a:cubicBezTo>
                    <a:pt x="274" y="693"/>
                    <a:pt x="61" y="1450"/>
                    <a:pt x="0" y="2228"/>
                  </a:cubicBezTo>
                  <a:cubicBezTo>
                    <a:pt x="63" y="2236"/>
                    <a:pt x="125" y="2240"/>
                    <a:pt x="188" y="2248"/>
                  </a:cubicBezTo>
                  <a:cubicBezTo>
                    <a:pt x="803" y="2317"/>
                    <a:pt x="1389" y="2421"/>
                    <a:pt x="1959" y="2541"/>
                  </a:cubicBezTo>
                  <a:cubicBezTo>
                    <a:pt x="1721" y="1604"/>
                    <a:pt x="1267" y="731"/>
                    <a:pt x="6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70"/>
            <p:cNvSpPr/>
            <p:nvPr/>
          </p:nvSpPr>
          <p:spPr>
            <a:xfrm>
              <a:off x="7573563" y="4507813"/>
              <a:ext cx="54450" cy="93800"/>
            </a:xfrm>
            <a:custGeom>
              <a:rect b="b" l="l" r="r" t="t"/>
              <a:pathLst>
                <a:path extrusionOk="0" h="3752" w="2178">
                  <a:moveTo>
                    <a:pt x="0" y="1"/>
                  </a:moveTo>
                  <a:cubicBezTo>
                    <a:pt x="39" y="1647"/>
                    <a:pt x="654" y="3108"/>
                    <a:pt x="1553" y="3752"/>
                  </a:cubicBezTo>
                  <a:cubicBezTo>
                    <a:pt x="1964" y="2911"/>
                    <a:pt x="2175" y="1988"/>
                    <a:pt x="2178" y="1053"/>
                  </a:cubicBezTo>
                  <a:cubicBezTo>
                    <a:pt x="2178" y="823"/>
                    <a:pt x="2163" y="592"/>
                    <a:pt x="2139" y="361"/>
                  </a:cubicBezTo>
                  <a:cubicBezTo>
                    <a:pt x="1471" y="210"/>
                    <a:pt x="798" y="90"/>
                    <a:pt x="118" y="11"/>
                  </a:cubicBezTo>
                  <a:cubicBezTo>
                    <a:pt x="80" y="6"/>
                    <a:pt x="41" y="6"/>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70"/>
            <p:cNvSpPr/>
            <p:nvPr/>
          </p:nvSpPr>
          <p:spPr>
            <a:xfrm>
              <a:off x="7113988" y="4330488"/>
              <a:ext cx="58250" cy="58175"/>
            </a:xfrm>
            <a:custGeom>
              <a:rect b="b" l="l" r="r" t="t"/>
              <a:pathLst>
                <a:path extrusionOk="0" h="2327" w="2330">
                  <a:moveTo>
                    <a:pt x="1164" y="0"/>
                  </a:moveTo>
                  <a:cubicBezTo>
                    <a:pt x="522" y="0"/>
                    <a:pt x="1" y="519"/>
                    <a:pt x="1" y="1163"/>
                  </a:cubicBezTo>
                  <a:cubicBezTo>
                    <a:pt x="1" y="1805"/>
                    <a:pt x="522" y="2326"/>
                    <a:pt x="1164" y="2326"/>
                  </a:cubicBezTo>
                  <a:cubicBezTo>
                    <a:pt x="1808" y="2326"/>
                    <a:pt x="2329" y="1805"/>
                    <a:pt x="2329" y="1163"/>
                  </a:cubicBezTo>
                  <a:cubicBezTo>
                    <a:pt x="2329" y="519"/>
                    <a:pt x="1808" y="0"/>
                    <a:pt x="11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7" name="Google Shape;887;p70"/>
          <p:cNvSpPr txBox="1"/>
          <p:nvPr/>
        </p:nvSpPr>
        <p:spPr>
          <a:xfrm>
            <a:off x="3071950" y="983425"/>
            <a:ext cx="3000000" cy="43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Dosis"/>
                <a:ea typeface="Dosis"/>
                <a:cs typeface="Dosis"/>
                <a:sym typeface="Dosis"/>
              </a:rPr>
              <a:t>Sum of the top 12 players scores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71"/>
          <p:cNvSpPr txBox="1"/>
          <p:nvPr>
            <p:ph type="title"/>
          </p:nvPr>
        </p:nvSpPr>
        <p:spPr>
          <a:xfrm>
            <a:off x="713225" y="2581750"/>
            <a:ext cx="7717500" cy="134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0"/>
              <a:t>WEST!</a:t>
            </a:r>
            <a:endParaRPr sz="15000"/>
          </a:p>
        </p:txBody>
      </p:sp>
      <p:sp>
        <p:nvSpPr>
          <p:cNvPr id="893" name="Google Shape;893;p71"/>
          <p:cNvSpPr txBox="1"/>
          <p:nvPr>
            <p:ph idx="1" type="subTitle"/>
          </p:nvPr>
        </p:nvSpPr>
        <p:spPr>
          <a:xfrm>
            <a:off x="713225" y="3750800"/>
            <a:ext cx="7717500" cy="46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Get Loud and Thunder Up!</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grpSp>
        <p:nvGrpSpPr>
          <p:cNvPr id="898" name="Google Shape;898;p72"/>
          <p:cNvGrpSpPr/>
          <p:nvPr/>
        </p:nvGrpSpPr>
        <p:grpSpPr>
          <a:xfrm>
            <a:off x="1693267" y="1773920"/>
            <a:ext cx="1780191" cy="1595663"/>
            <a:chOff x="5433013" y="2720863"/>
            <a:chExt cx="562675" cy="504350"/>
          </a:xfrm>
        </p:grpSpPr>
        <p:sp>
          <p:nvSpPr>
            <p:cNvPr id="899" name="Google Shape;899;p72"/>
            <p:cNvSpPr/>
            <p:nvPr/>
          </p:nvSpPr>
          <p:spPr>
            <a:xfrm>
              <a:off x="5579588" y="2876038"/>
              <a:ext cx="122225" cy="101000"/>
            </a:xfrm>
            <a:custGeom>
              <a:rect b="b" l="l" r="r" t="t"/>
              <a:pathLst>
                <a:path extrusionOk="0" h="4040" w="4889">
                  <a:moveTo>
                    <a:pt x="2610" y="0"/>
                  </a:moveTo>
                  <a:cubicBezTo>
                    <a:pt x="1159" y="868"/>
                    <a:pt x="195" y="2360"/>
                    <a:pt x="0" y="4040"/>
                  </a:cubicBezTo>
                  <a:cubicBezTo>
                    <a:pt x="1252" y="3516"/>
                    <a:pt x="2574" y="3175"/>
                    <a:pt x="3925" y="3026"/>
                  </a:cubicBezTo>
                  <a:cubicBezTo>
                    <a:pt x="4239" y="2987"/>
                    <a:pt x="4564" y="2961"/>
                    <a:pt x="4888" y="2937"/>
                  </a:cubicBezTo>
                  <a:cubicBezTo>
                    <a:pt x="4552" y="1692"/>
                    <a:pt x="3732" y="635"/>
                    <a:pt x="26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72"/>
            <p:cNvSpPr/>
            <p:nvPr/>
          </p:nvSpPr>
          <p:spPr>
            <a:xfrm>
              <a:off x="5665138" y="2856638"/>
              <a:ext cx="81900" cy="91700"/>
            </a:xfrm>
            <a:custGeom>
              <a:rect b="b" l="l" r="r" t="t"/>
              <a:pathLst>
                <a:path extrusionOk="0" h="3668" w="3276">
                  <a:moveTo>
                    <a:pt x="1971" y="0"/>
                  </a:moveTo>
                  <a:cubicBezTo>
                    <a:pt x="1295" y="3"/>
                    <a:pt x="627" y="130"/>
                    <a:pt x="0" y="375"/>
                  </a:cubicBezTo>
                  <a:cubicBezTo>
                    <a:pt x="1142" y="1149"/>
                    <a:pt x="1944" y="2324"/>
                    <a:pt x="2247" y="3667"/>
                  </a:cubicBezTo>
                  <a:cubicBezTo>
                    <a:pt x="2543" y="3655"/>
                    <a:pt x="2833" y="3641"/>
                    <a:pt x="3131" y="3638"/>
                  </a:cubicBezTo>
                  <a:lnTo>
                    <a:pt x="3175" y="3638"/>
                  </a:lnTo>
                  <a:cubicBezTo>
                    <a:pt x="3208" y="3638"/>
                    <a:pt x="3242" y="3643"/>
                    <a:pt x="3276" y="3643"/>
                  </a:cubicBezTo>
                  <a:cubicBezTo>
                    <a:pt x="3088" y="2007"/>
                    <a:pt x="2670" y="649"/>
                    <a:pt x="2146" y="10"/>
                  </a:cubicBezTo>
                  <a:cubicBezTo>
                    <a:pt x="2086" y="10"/>
                    <a:pt x="2028" y="0"/>
                    <a:pt x="19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72"/>
            <p:cNvSpPr/>
            <p:nvPr/>
          </p:nvSpPr>
          <p:spPr>
            <a:xfrm>
              <a:off x="5578938" y="2968663"/>
              <a:ext cx="125800" cy="114525"/>
            </a:xfrm>
            <a:custGeom>
              <a:rect b="b" l="l" r="r" t="t"/>
              <a:pathLst>
                <a:path extrusionOk="0" h="4581" w="5032">
                  <a:moveTo>
                    <a:pt x="5022" y="1"/>
                  </a:moveTo>
                  <a:cubicBezTo>
                    <a:pt x="4695" y="25"/>
                    <a:pt x="4366" y="51"/>
                    <a:pt x="4047" y="92"/>
                  </a:cubicBezTo>
                  <a:cubicBezTo>
                    <a:pt x="2646" y="239"/>
                    <a:pt x="1278" y="616"/>
                    <a:pt x="0" y="1207"/>
                  </a:cubicBezTo>
                  <a:cubicBezTo>
                    <a:pt x="60" y="2459"/>
                    <a:pt x="553" y="3651"/>
                    <a:pt x="1394" y="4581"/>
                  </a:cubicBezTo>
                  <a:cubicBezTo>
                    <a:pt x="3578" y="3829"/>
                    <a:pt x="5032" y="2075"/>
                    <a:pt x="5032" y="147"/>
                  </a:cubicBezTo>
                  <a:cubicBezTo>
                    <a:pt x="5032" y="99"/>
                    <a:pt x="5025" y="49"/>
                    <a:pt x="50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72"/>
            <p:cNvSpPr/>
            <p:nvPr/>
          </p:nvSpPr>
          <p:spPr>
            <a:xfrm>
              <a:off x="5743588" y="2859888"/>
              <a:ext cx="60225" cy="89475"/>
            </a:xfrm>
            <a:custGeom>
              <a:rect b="b" l="l" r="r" t="t"/>
              <a:pathLst>
                <a:path extrusionOk="0" h="3579" w="2409">
                  <a:moveTo>
                    <a:pt x="1" y="0"/>
                  </a:moveTo>
                  <a:cubicBezTo>
                    <a:pt x="510" y="1115"/>
                    <a:pt x="822" y="2312"/>
                    <a:pt x="921" y="3535"/>
                  </a:cubicBezTo>
                  <a:cubicBezTo>
                    <a:pt x="1178" y="3544"/>
                    <a:pt x="1433" y="3559"/>
                    <a:pt x="1687" y="3578"/>
                  </a:cubicBezTo>
                  <a:cubicBezTo>
                    <a:pt x="1752" y="2749"/>
                    <a:pt x="1997" y="1946"/>
                    <a:pt x="2408" y="1223"/>
                  </a:cubicBezTo>
                  <a:cubicBezTo>
                    <a:pt x="1721" y="620"/>
                    <a:pt x="892" y="197"/>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72"/>
            <p:cNvSpPr/>
            <p:nvPr/>
          </p:nvSpPr>
          <p:spPr>
            <a:xfrm>
              <a:off x="5805038" y="2904863"/>
              <a:ext cx="40400" cy="52650"/>
            </a:xfrm>
            <a:custGeom>
              <a:rect b="b" l="l" r="r" t="t"/>
              <a:pathLst>
                <a:path extrusionOk="0" h="2106" w="1616">
                  <a:moveTo>
                    <a:pt x="520" y="1"/>
                  </a:moveTo>
                  <a:cubicBezTo>
                    <a:pt x="231" y="578"/>
                    <a:pt x="56" y="1205"/>
                    <a:pt x="1" y="1846"/>
                  </a:cubicBezTo>
                  <a:cubicBezTo>
                    <a:pt x="39" y="1851"/>
                    <a:pt x="82" y="1854"/>
                    <a:pt x="121" y="1858"/>
                  </a:cubicBezTo>
                  <a:cubicBezTo>
                    <a:pt x="640" y="1918"/>
                    <a:pt x="1135" y="2007"/>
                    <a:pt x="1616" y="2106"/>
                  </a:cubicBezTo>
                  <a:cubicBezTo>
                    <a:pt x="1411" y="1332"/>
                    <a:pt x="1036" y="614"/>
                    <a:pt x="5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72"/>
            <p:cNvSpPr/>
            <p:nvPr/>
          </p:nvSpPr>
          <p:spPr>
            <a:xfrm>
              <a:off x="5804513" y="2970413"/>
              <a:ext cx="45675" cy="79850"/>
            </a:xfrm>
            <a:custGeom>
              <a:rect b="b" l="l" r="r" t="t"/>
              <a:pathLst>
                <a:path extrusionOk="0" h="3194" w="1827">
                  <a:moveTo>
                    <a:pt x="0" y="0"/>
                  </a:moveTo>
                  <a:lnTo>
                    <a:pt x="0" y="0"/>
                  </a:lnTo>
                  <a:cubicBezTo>
                    <a:pt x="43" y="1394"/>
                    <a:pt x="553" y="2624"/>
                    <a:pt x="1303" y="3194"/>
                  </a:cubicBezTo>
                  <a:cubicBezTo>
                    <a:pt x="1646" y="2471"/>
                    <a:pt x="1826" y="1680"/>
                    <a:pt x="1826" y="880"/>
                  </a:cubicBezTo>
                  <a:cubicBezTo>
                    <a:pt x="1826" y="690"/>
                    <a:pt x="1817" y="500"/>
                    <a:pt x="1795" y="310"/>
                  </a:cubicBezTo>
                  <a:cubicBezTo>
                    <a:pt x="1221" y="178"/>
                    <a:pt x="637" y="75"/>
                    <a:pt x="51" y="5"/>
                  </a:cubicBezTo>
                  <a:cubicBezTo>
                    <a:pt x="34" y="3"/>
                    <a:pt x="15" y="3"/>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72"/>
            <p:cNvSpPr/>
            <p:nvPr/>
          </p:nvSpPr>
          <p:spPr>
            <a:xfrm>
              <a:off x="5629388" y="2966988"/>
              <a:ext cx="120425" cy="161200"/>
            </a:xfrm>
            <a:custGeom>
              <a:rect b="b" l="l" r="r" t="t"/>
              <a:pathLst>
                <a:path extrusionOk="0" h="6448" w="4817">
                  <a:moveTo>
                    <a:pt x="4561" y="0"/>
                  </a:moveTo>
                  <a:cubicBezTo>
                    <a:pt x="4297" y="0"/>
                    <a:pt x="4038" y="15"/>
                    <a:pt x="3778" y="27"/>
                  </a:cubicBezTo>
                  <a:cubicBezTo>
                    <a:pt x="3780" y="89"/>
                    <a:pt x="3788" y="152"/>
                    <a:pt x="3788" y="214"/>
                  </a:cubicBezTo>
                  <a:cubicBezTo>
                    <a:pt x="3790" y="2360"/>
                    <a:pt x="2291" y="4314"/>
                    <a:pt x="1" y="5246"/>
                  </a:cubicBezTo>
                  <a:cubicBezTo>
                    <a:pt x="959" y="6023"/>
                    <a:pt x="2156" y="6448"/>
                    <a:pt x="3390" y="6448"/>
                  </a:cubicBezTo>
                  <a:cubicBezTo>
                    <a:pt x="3394" y="6448"/>
                    <a:pt x="3397" y="6448"/>
                    <a:pt x="3401" y="6448"/>
                  </a:cubicBezTo>
                  <a:cubicBezTo>
                    <a:pt x="3562" y="6448"/>
                    <a:pt x="3720" y="6438"/>
                    <a:pt x="3877" y="6424"/>
                  </a:cubicBezTo>
                  <a:cubicBezTo>
                    <a:pt x="3905" y="6371"/>
                    <a:pt x="3937" y="6320"/>
                    <a:pt x="3963" y="6263"/>
                  </a:cubicBezTo>
                  <a:cubicBezTo>
                    <a:pt x="4499" y="5112"/>
                    <a:pt x="4816" y="3240"/>
                    <a:pt x="4816" y="1252"/>
                  </a:cubicBezTo>
                  <a:cubicBezTo>
                    <a:pt x="4816" y="825"/>
                    <a:pt x="4799" y="409"/>
                    <a:pt x="4770" y="5"/>
                  </a:cubicBezTo>
                  <a:cubicBezTo>
                    <a:pt x="4715" y="5"/>
                    <a:pt x="4660" y="0"/>
                    <a:pt x="46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72"/>
            <p:cNvSpPr/>
            <p:nvPr/>
          </p:nvSpPr>
          <p:spPr>
            <a:xfrm>
              <a:off x="5433013" y="2720863"/>
              <a:ext cx="562675" cy="504350"/>
            </a:xfrm>
            <a:custGeom>
              <a:rect b="b" l="l" r="r" t="t"/>
              <a:pathLst>
                <a:path extrusionOk="0" h="20174" w="22507">
                  <a:moveTo>
                    <a:pt x="5628" y="1164"/>
                  </a:moveTo>
                  <a:cubicBezTo>
                    <a:pt x="5842" y="1164"/>
                    <a:pt x="6015" y="1339"/>
                    <a:pt x="6015" y="1553"/>
                  </a:cubicBezTo>
                  <a:cubicBezTo>
                    <a:pt x="6015" y="1767"/>
                    <a:pt x="5842" y="1940"/>
                    <a:pt x="5628" y="1940"/>
                  </a:cubicBezTo>
                  <a:cubicBezTo>
                    <a:pt x="5617" y="1940"/>
                    <a:pt x="5606" y="1940"/>
                    <a:pt x="5595" y="1940"/>
                  </a:cubicBezTo>
                  <a:cubicBezTo>
                    <a:pt x="5431" y="1940"/>
                    <a:pt x="5269" y="1956"/>
                    <a:pt x="5107" y="1983"/>
                  </a:cubicBezTo>
                  <a:cubicBezTo>
                    <a:pt x="5085" y="1988"/>
                    <a:pt x="5061" y="1990"/>
                    <a:pt x="5037" y="1990"/>
                  </a:cubicBezTo>
                  <a:cubicBezTo>
                    <a:pt x="4850" y="1990"/>
                    <a:pt x="4690" y="1857"/>
                    <a:pt x="4655" y="1675"/>
                  </a:cubicBezTo>
                  <a:lnTo>
                    <a:pt x="4657" y="1675"/>
                  </a:lnTo>
                  <a:cubicBezTo>
                    <a:pt x="4616" y="1464"/>
                    <a:pt x="4756" y="1262"/>
                    <a:pt x="4967" y="1224"/>
                  </a:cubicBezTo>
                  <a:cubicBezTo>
                    <a:pt x="5183" y="1183"/>
                    <a:pt x="5405" y="1164"/>
                    <a:pt x="5628" y="1164"/>
                  </a:cubicBezTo>
                  <a:close/>
                  <a:moveTo>
                    <a:pt x="3571" y="1816"/>
                  </a:moveTo>
                  <a:cubicBezTo>
                    <a:pt x="3693" y="1816"/>
                    <a:pt x="3813" y="1873"/>
                    <a:pt x="3888" y="1981"/>
                  </a:cubicBezTo>
                  <a:cubicBezTo>
                    <a:pt x="4013" y="2156"/>
                    <a:pt x="3970" y="2399"/>
                    <a:pt x="3797" y="2521"/>
                  </a:cubicBezTo>
                  <a:cubicBezTo>
                    <a:pt x="2668" y="3321"/>
                    <a:pt x="1937" y="4972"/>
                    <a:pt x="1937" y="6724"/>
                  </a:cubicBezTo>
                  <a:cubicBezTo>
                    <a:pt x="1937" y="6938"/>
                    <a:pt x="1764" y="7111"/>
                    <a:pt x="1550" y="7111"/>
                  </a:cubicBezTo>
                  <a:cubicBezTo>
                    <a:pt x="1336" y="7111"/>
                    <a:pt x="1163" y="6938"/>
                    <a:pt x="1163" y="6724"/>
                  </a:cubicBezTo>
                  <a:cubicBezTo>
                    <a:pt x="1163" y="4698"/>
                    <a:pt x="2000" y="2843"/>
                    <a:pt x="3348" y="1887"/>
                  </a:cubicBezTo>
                  <a:cubicBezTo>
                    <a:pt x="3416" y="1839"/>
                    <a:pt x="3494" y="1816"/>
                    <a:pt x="3571" y="1816"/>
                  </a:cubicBezTo>
                  <a:close/>
                  <a:moveTo>
                    <a:pt x="11256" y="4655"/>
                  </a:moveTo>
                  <a:cubicBezTo>
                    <a:pt x="14685" y="4655"/>
                    <a:pt x="17463" y="7435"/>
                    <a:pt x="17463" y="10862"/>
                  </a:cubicBezTo>
                  <a:cubicBezTo>
                    <a:pt x="17458" y="14289"/>
                    <a:pt x="14682" y="17066"/>
                    <a:pt x="11256" y="17069"/>
                  </a:cubicBezTo>
                  <a:cubicBezTo>
                    <a:pt x="7829" y="17069"/>
                    <a:pt x="5049" y="14291"/>
                    <a:pt x="5049" y="10862"/>
                  </a:cubicBezTo>
                  <a:cubicBezTo>
                    <a:pt x="5049" y="7435"/>
                    <a:pt x="7829" y="4655"/>
                    <a:pt x="11256" y="4655"/>
                  </a:cubicBezTo>
                  <a:close/>
                  <a:moveTo>
                    <a:pt x="5626" y="1"/>
                  </a:moveTo>
                  <a:cubicBezTo>
                    <a:pt x="2295" y="1"/>
                    <a:pt x="0" y="3108"/>
                    <a:pt x="0" y="6724"/>
                  </a:cubicBezTo>
                  <a:cubicBezTo>
                    <a:pt x="0" y="10912"/>
                    <a:pt x="3129" y="15867"/>
                    <a:pt x="11253" y="20173"/>
                  </a:cubicBezTo>
                  <a:cubicBezTo>
                    <a:pt x="19375" y="15867"/>
                    <a:pt x="22506" y="10912"/>
                    <a:pt x="22506" y="6724"/>
                  </a:cubicBezTo>
                  <a:cubicBezTo>
                    <a:pt x="22506" y="3108"/>
                    <a:pt x="20209" y="1"/>
                    <a:pt x="16881" y="1"/>
                  </a:cubicBezTo>
                  <a:cubicBezTo>
                    <a:pt x="13144" y="1"/>
                    <a:pt x="11256" y="3026"/>
                    <a:pt x="11256" y="3026"/>
                  </a:cubicBezTo>
                  <a:cubicBezTo>
                    <a:pt x="11256" y="3026"/>
                    <a:pt x="9362" y="1"/>
                    <a:pt x="56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72"/>
            <p:cNvSpPr/>
            <p:nvPr/>
          </p:nvSpPr>
          <p:spPr>
            <a:xfrm>
              <a:off x="5749488" y="2967713"/>
              <a:ext cx="78100" cy="155675"/>
            </a:xfrm>
            <a:custGeom>
              <a:rect b="b" l="l" r="r" t="t"/>
              <a:pathLst>
                <a:path extrusionOk="0" h="6227" w="3124">
                  <a:moveTo>
                    <a:pt x="752" y="0"/>
                  </a:moveTo>
                  <a:lnTo>
                    <a:pt x="752" y="0"/>
                  </a:lnTo>
                  <a:cubicBezTo>
                    <a:pt x="776" y="387"/>
                    <a:pt x="791" y="801"/>
                    <a:pt x="791" y="1223"/>
                  </a:cubicBezTo>
                  <a:cubicBezTo>
                    <a:pt x="829" y="2925"/>
                    <a:pt x="560" y="4621"/>
                    <a:pt x="0" y="6226"/>
                  </a:cubicBezTo>
                  <a:cubicBezTo>
                    <a:pt x="1278" y="5883"/>
                    <a:pt x="2389" y="5085"/>
                    <a:pt x="3124" y="3982"/>
                  </a:cubicBezTo>
                  <a:cubicBezTo>
                    <a:pt x="2115" y="3278"/>
                    <a:pt x="1454" y="1769"/>
                    <a:pt x="1423" y="41"/>
                  </a:cubicBezTo>
                  <a:cubicBezTo>
                    <a:pt x="1199" y="24"/>
                    <a:pt x="978" y="10"/>
                    <a:pt x="7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8" name="Google Shape;908;p72"/>
          <p:cNvSpPr/>
          <p:nvPr/>
        </p:nvSpPr>
        <p:spPr>
          <a:xfrm>
            <a:off x="2439013" y="2064175"/>
            <a:ext cx="4265965" cy="811852"/>
          </a:xfrm>
          <a:custGeom>
            <a:rect b="b" l="l" r="r" t="t"/>
            <a:pathLst>
              <a:path extrusionOk="0" h="2907" w="12767">
                <a:moveTo>
                  <a:pt x="0" y="1"/>
                </a:moveTo>
                <a:lnTo>
                  <a:pt x="739" y="1454"/>
                </a:lnTo>
                <a:lnTo>
                  <a:pt x="0" y="2907"/>
                </a:lnTo>
                <a:lnTo>
                  <a:pt x="12767" y="2907"/>
                </a:lnTo>
                <a:lnTo>
                  <a:pt x="12030" y="1454"/>
                </a:lnTo>
                <a:lnTo>
                  <a:pt x="1276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72"/>
          <p:cNvSpPr txBox="1"/>
          <p:nvPr>
            <p:ph idx="4294967295" type="ctrTitle"/>
          </p:nvPr>
        </p:nvSpPr>
        <p:spPr>
          <a:xfrm>
            <a:off x="1638600" y="2001649"/>
            <a:ext cx="5866800" cy="93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THANKS</a:t>
            </a:r>
            <a:endParaRPr sz="5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5"/>
          <p:cNvSpPr txBox="1"/>
          <p:nvPr>
            <p:ph idx="1" type="subTitle"/>
          </p:nvPr>
        </p:nvSpPr>
        <p:spPr>
          <a:xfrm>
            <a:off x="5596675" y="1986575"/>
            <a:ext cx="2834100" cy="1329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The NBA originated in 1946 with 11 teams, and through a sequence of team expansions, reductions, and relocations, currently consists of 30 teams. The United States is home to 29 teams; another is in Canada.</a:t>
            </a:r>
            <a:endParaRPr/>
          </a:p>
        </p:txBody>
      </p:sp>
      <p:sp>
        <p:nvSpPr>
          <p:cNvPr id="361" name="Google Shape;361;p35"/>
          <p:cNvSpPr txBox="1"/>
          <p:nvPr>
            <p:ph type="title"/>
          </p:nvPr>
        </p:nvSpPr>
        <p:spPr>
          <a:xfrm>
            <a:off x="5596675" y="1508375"/>
            <a:ext cx="2834100" cy="478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30 Teams</a:t>
            </a:r>
            <a:endParaRPr/>
          </a:p>
        </p:txBody>
      </p:sp>
      <p:pic>
        <p:nvPicPr>
          <p:cNvPr id="362" name="Google Shape;362;p35"/>
          <p:cNvPicPr preferRelativeResize="0"/>
          <p:nvPr/>
        </p:nvPicPr>
        <p:blipFill>
          <a:blip r:embed="rId3">
            <a:alphaModFix/>
          </a:blip>
          <a:stretch>
            <a:fillRect/>
          </a:stretch>
        </p:blipFill>
        <p:spPr>
          <a:xfrm>
            <a:off x="539225" y="1262888"/>
            <a:ext cx="4656001" cy="2617724"/>
          </a:xfrm>
          <a:prstGeom prst="rect">
            <a:avLst/>
          </a:prstGeom>
          <a:noFill/>
          <a:ln>
            <a:noFill/>
          </a:ln>
          <a:effectLst>
            <a:outerShdw blurRad="57150" rotWithShape="0" algn="bl" dir="2340000" dist="219075">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6"/>
          <p:cNvSpPr txBox="1"/>
          <p:nvPr>
            <p:ph type="title"/>
          </p:nvPr>
        </p:nvSpPr>
        <p:spPr>
          <a:xfrm>
            <a:off x="713225" y="1481400"/>
            <a:ext cx="3653400" cy="47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East vs West</a:t>
            </a:r>
            <a:endParaRPr/>
          </a:p>
        </p:txBody>
      </p:sp>
      <p:sp>
        <p:nvSpPr>
          <p:cNvPr id="368" name="Google Shape;368;p36"/>
          <p:cNvSpPr txBox="1"/>
          <p:nvPr>
            <p:ph idx="1" type="subTitle"/>
          </p:nvPr>
        </p:nvSpPr>
        <p:spPr>
          <a:xfrm>
            <a:off x="713225" y="1959600"/>
            <a:ext cx="3653400" cy="177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The Eastern Conference</a:t>
            </a:r>
            <a:r>
              <a:rPr lang="en"/>
              <a:t> of the National Basketball Association (NBA) is one of two conferences that makes up the league, the other being </a:t>
            </a:r>
            <a:r>
              <a:rPr lang="en">
                <a:solidFill>
                  <a:schemeClr val="dk2"/>
                </a:solidFill>
              </a:rPr>
              <a:t>the Western Conference</a:t>
            </a:r>
            <a:r>
              <a:rPr lang="en"/>
              <a:t>. Both conferences are made up of 15 teams organized into three divisions.</a:t>
            </a:r>
            <a:endParaRPr/>
          </a:p>
        </p:txBody>
      </p:sp>
      <p:sp>
        <p:nvSpPr>
          <p:cNvPr id="369" name="Google Shape;369;p36"/>
          <p:cNvSpPr/>
          <p:nvPr/>
        </p:nvSpPr>
        <p:spPr>
          <a:xfrm>
            <a:off x="5379475" y="891350"/>
            <a:ext cx="2535177" cy="3839009"/>
          </a:xfrm>
          <a:custGeom>
            <a:rect b="b" l="l" r="r" t="t"/>
            <a:pathLst>
              <a:path extrusionOk="0" h="80293" w="122754">
                <a:moveTo>
                  <a:pt x="1" y="0"/>
                </a:moveTo>
                <a:lnTo>
                  <a:pt x="1" y="80293"/>
                </a:lnTo>
                <a:lnTo>
                  <a:pt x="122753" y="80293"/>
                </a:lnTo>
                <a:lnTo>
                  <a:pt x="12275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0" name="Google Shape;370;p36"/>
          <p:cNvPicPr preferRelativeResize="0"/>
          <p:nvPr/>
        </p:nvPicPr>
        <p:blipFill>
          <a:blip r:embed="rId3">
            <a:alphaModFix/>
          </a:blip>
          <a:stretch>
            <a:fillRect/>
          </a:stretch>
        </p:blipFill>
        <p:spPr>
          <a:xfrm>
            <a:off x="5160148" y="724400"/>
            <a:ext cx="2535300" cy="3838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7"/>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Glimpse</a:t>
            </a:r>
            <a:endParaRPr/>
          </a:p>
        </p:txBody>
      </p:sp>
      <p:graphicFrame>
        <p:nvGraphicFramePr>
          <p:cNvPr id="376" name="Google Shape;376;p37"/>
          <p:cNvGraphicFramePr/>
          <p:nvPr/>
        </p:nvGraphicFramePr>
        <p:xfrm>
          <a:off x="713238" y="1217575"/>
          <a:ext cx="3000000" cy="3000000"/>
        </p:xfrm>
        <a:graphic>
          <a:graphicData uri="http://schemas.openxmlformats.org/drawingml/2006/table">
            <a:tbl>
              <a:tblPr>
                <a:noFill/>
                <a:tableStyleId>{856ABD89-9E37-4B56-974D-8AD02171BFC9}</a:tableStyleId>
              </a:tblPr>
              <a:tblGrid>
                <a:gridCol w="700500"/>
                <a:gridCol w="643900"/>
                <a:gridCol w="815525"/>
                <a:gridCol w="382850"/>
                <a:gridCol w="629275"/>
                <a:gridCol w="624950"/>
                <a:gridCol w="488975"/>
                <a:gridCol w="440225"/>
                <a:gridCol w="452325"/>
                <a:gridCol w="480625"/>
                <a:gridCol w="530150"/>
                <a:gridCol w="477125"/>
                <a:gridCol w="382850"/>
                <a:gridCol w="638250"/>
              </a:tblGrid>
              <a:tr h="327675">
                <a:tc>
                  <a:txBody>
                    <a:bodyPr/>
                    <a:lstStyle/>
                    <a:p>
                      <a:pPr indent="0" lvl="0" marL="0" rtl="0" algn="ctr">
                        <a:spcBef>
                          <a:spcPts val="0"/>
                        </a:spcBef>
                        <a:spcAft>
                          <a:spcPts val="0"/>
                        </a:spcAft>
                        <a:buNone/>
                      </a:pPr>
                      <a:r>
                        <a:rPr lang="en" sz="1200">
                          <a:solidFill>
                            <a:schemeClr val="dk2"/>
                          </a:solidFill>
                          <a:latin typeface="Dosis ExtraLight"/>
                          <a:ea typeface="Dosis ExtraLight"/>
                          <a:cs typeface="Dosis ExtraLight"/>
                          <a:sym typeface="Dosis ExtraLight"/>
                        </a:rPr>
                        <a:t>Player</a:t>
                      </a:r>
                      <a:endParaRPr sz="1200">
                        <a:solidFill>
                          <a:schemeClr val="dk2"/>
                        </a:solidFill>
                        <a:latin typeface="Dosis ExtraLight"/>
                        <a:ea typeface="Dosis ExtraLight"/>
                        <a:cs typeface="Dosis ExtraLight"/>
                        <a:sym typeface="Dosis ExtraLight"/>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chemeClr val="dk2"/>
                          </a:solidFill>
                          <a:latin typeface="Dosis ExtraLight"/>
                          <a:ea typeface="Dosis ExtraLight"/>
                          <a:cs typeface="Dosis ExtraLight"/>
                          <a:sym typeface="Dosis ExtraLight"/>
                        </a:rPr>
                        <a:t>Team</a:t>
                      </a:r>
                      <a:endParaRPr sz="1200">
                        <a:solidFill>
                          <a:schemeClr val="dk2"/>
                        </a:solidFill>
                        <a:latin typeface="Dosis ExtraLight"/>
                        <a:ea typeface="Dosis ExtraLight"/>
                        <a:cs typeface="Dosis ExtraLight"/>
                        <a:sym typeface="Dosis ExtraLight"/>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chemeClr val="dk2"/>
                          </a:solidFill>
                          <a:latin typeface="Dosis ExtraLight"/>
                          <a:ea typeface="Dosis ExtraLight"/>
                          <a:cs typeface="Dosis ExtraLight"/>
                          <a:sym typeface="Dosis ExtraLight"/>
                        </a:rPr>
                        <a:t>Opponent</a:t>
                      </a:r>
                      <a:endParaRPr sz="1200">
                        <a:solidFill>
                          <a:schemeClr val="dk2"/>
                        </a:solidFill>
                        <a:latin typeface="Dosis ExtraLight"/>
                        <a:ea typeface="Dosis ExtraLight"/>
                        <a:cs typeface="Dosis ExtraLight"/>
                        <a:sym typeface="Dosis ExtraLight"/>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chemeClr val="dk2"/>
                          </a:solidFill>
                          <a:latin typeface="Dosis ExtraLight"/>
                          <a:ea typeface="Dosis ExtraLight"/>
                          <a:cs typeface="Dosis ExtraLight"/>
                          <a:sym typeface="Dosis ExtraLight"/>
                        </a:rPr>
                        <a:t>...</a:t>
                      </a:r>
                      <a:endParaRPr sz="1200">
                        <a:solidFill>
                          <a:schemeClr val="dk2"/>
                        </a:solidFill>
                        <a:latin typeface="Dosis ExtraLight"/>
                        <a:ea typeface="Dosis ExtraLight"/>
                        <a:cs typeface="Dosis ExtraLight"/>
                        <a:sym typeface="Dosis ExtraLight"/>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chemeClr val="dk2"/>
                          </a:solidFill>
                          <a:latin typeface="Dosis ExtraLight"/>
                          <a:ea typeface="Dosis ExtraLight"/>
                          <a:cs typeface="Dosis ExtraLight"/>
                          <a:sym typeface="Dosis ExtraLight"/>
                        </a:rPr>
                        <a:t>Date</a:t>
                      </a:r>
                      <a:endParaRPr sz="1200">
                        <a:solidFill>
                          <a:schemeClr val="dk2"/>
                        </a:solidFill>
                        <a:latin typeface="Dosis ExtraLight"/>
                        <a:ea typeface="Dosis ExtraLight"/>
                        <a:cs typeface="Dosis ExtraLight"/>
                        <a:sym typeface="Dosis ExtraLight"/>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chemeClr val="dk2"/>
                          </a:solidFill>
                          <a:latin typeface="Dosis ExtraLight"/>
                          <a:ea typeface="Dosis ExtraLight"/>
                          <a:cs typeface="Dosis ExtraLight"/>
                          <a:sym typeface="Dosis ExtraLight"/>
                        </a:rPr>
                        <a:t>Minute</a:t>
                      </a:r>
                      <a:endParaRPr sz="1200">
                        <a:solidFill>
                          <a:schemeClr val="dk2"/>
                        </a:solidFill>
                        <a:latin typeface="Dosis ExtraLight"/>
                        <a:ea typeface="Dosis ExtraLight"/>
                        <a:cs typeface="Dosis ExtraLight"/>
                        <a:sym typeface="Dosis ExtraLight"/>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chemeClr val="dk2"/>
                          </a:solidFill>
                          <a:latin typeface="Dosis ExtraLight"/>
                          <a:ea typeface="Dosis ExtraLight"/>
                          <a:cs typeface="Dosis ExtraLight"/>
                          <a:sym typeface="Dosis ExtraLight"/>
                        </a:rPr>
                        <a:t>FGM</a:t>
                      </a:r>
                      <a:endParaRPr sz="1200">
                        <a:solidFill>
                          <a:schemeClr val="dk2"/>
                        </a:solidFill>
                        <a:latin typeface="Dosis ExtraLight"/>
                        <a:ea typeface="Dosis ExtraLight"/>
                        <a:cs typeface="Dosis ExtraLight"/>
                        <a:sym typeface="Dosis ExtraLight"/>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chemeClr val="dk2"/>
                          </a:solidFill>
                          <a:latin typeface="Dosis ExtraLight"/>
                          <a:ea typeface="Dosis ExtraLight"/>
                          <a:cs typeface="Dosis ExtraLight"/>
                          <a:sym typeface="Dosis ExtraLight"/>
                        </a:rPr>
                        <a:t>FGA</a:t>
                      </a:r>
                      <a:endParaRPr sz="1200">
                        <a:solidFill>
                          <a:schemeClr val="dk2"/>
                        </a:solidFill>
                        <a:latin typeface="Dosis ExtraLight"/>
                        <a:ea typeface="Dosis ExtraLight"/>
                        <a:cs typeface="Dosis ExtraLight"/>
                        <a:sym typeface="Dosis ExtraLight"/>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chemeClr val="dk2"/>
                          </a:solidFill>
                          <a:latin typeface="Dosis ExtraLight"/>
                          <a:ea typeface="Dosis ExtraLight"/>
                          <a:cs typeface="Dosis ExtraLight"/>
                          <a:sym typeface="Dosis ExtraLight"/>
                        </a:rPr>
                        <a:t>FG.</a:t>
                      </a:r>
                      <a:endParaRPr sz="1200">
                        <a:solidFill>
                          <a:schemeClr val="dk2"/>
                        </a:solidFill>
                        <a:latin typeface="Dosis ExtraLight"/>
                        <a:ea typeface="Dosis ExtraLight"/>
                        <a:cs typeface="Dosis ExtraLight"/>
                        <a:sym typeface="Dosis ExtraLight"/>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chemeClr val="dk2"/>
                          </a:solidFill>
                          <a:latin typeface="Dosis ExtraLight"/>
                          <a:ea typeface="Dosis ExtraLight"/>
                          <a:cs typeface="Dosis ExtraLight"/>
                          <a:sym typeface="Dosis ExtraLight"/>
                        </a:rPr>
                        <a:t>X3P</a:t>
                      </a:r>
                      <a:endParaRPr sz="1200">
                        <a:solidFill>
                          <a:schemeClr val="dk2"/>
                        </a:solidFill>
                        <a:latin typeface="Dosis ExtraLight"/>
                        <a:ea typeface="Dosis ExtraLight"/>
                        <a:cs typeface="Dosis ExtraLight"/>
                        <a:sym typeface="Dosis ExtraLight"/>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chemeClr val="dk2"/>
                          </a:solidFill>
                          <a:latin typeface="Dosis ExtraLight"/>
                          <a:ea typeface="Dosis ExtraLight"/>
                          <a:cs typeface="Dosis ExtraLight"/>
                          <a:sym typeface="Dosis ExtraLight"/>
                        </a:rPr>
                        <a:t>X3PA</a:t>
                      </a:r>
                      <a:endParaRPr sz="1200">
                        <a:solidFill>
                          <a:schemeClr val="dk2"/>
                        </a:solidFill>
                        <a:latin typeface="Dosis ExtraLight"/>
                        <a:ea typeface="Dosis ExtraLight"/>
                        <a:cs typeface="Dosis ExtraLight"/>
                        <a:sym typeface="Dosis ExtraLight"/>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chemeClr val="dk2"/>
                          </a:solidFill>
                          <a:latin typeface="Dosis ExtraLight"/>
                          <a:ea typeface="Dosis ExtraLight"/>
                          <a:cs typeface="Dosis ExtraLight"/>
                          <a:sym typeface="Dosis ExtraLight"/>
                        </a:rPr>
                        <a:t>X3P.</a:t>
                      </a:r>
                      <a:endParaRPr sz="1200">
                        <a:solidFill>
                          <a:schemeClr val="dk2"/>
                        </a:solidFill>
                        <a:latin typeface="Dosis ExtraLight"/>
                        <a:ea typeface="Dosis ExtraLight"/>
                        <a:cs typeface="Dosis ExtraLight"/>
                        <a:sym typeface="Dosis ExtraLight"/>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chemeClr val="dk2"/>
                          </a:solidFill>
                          <a:latin typeface="Dosis ExtraLight"/>
                          <a:ea typeface="Dosis ExtraLight"/>
                          <a:cs typeface="Dosis ExtraLight"/>
                          <a:sym typeface="Dosis ExtraLight"/>
                        </a:rPr>
                        <a:t>...</a:t>
                      </a:r>
                      <a:endParaRPr sz="1200">
                        <a:solidFill>
                          <a:schemeClr val="dk2"/>
                        </a:solidFill>
                        <a:latin typeface="Dosis ExtraLight"/>
                        <a:ea typeface="Dosis ExtraLight"/>
                        <a:cs typeface="Dosis ExtraLight"/>
                        <a:sym typeface="Dosis ExtraLight"/>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solidFill>
                            <a:schemeClr val="dk2"/>
                          </a:solidFill>
                          <a:latin typeface="Dosis ExtraLight"/>
                          <a:ea typeface="Dosis ExtraLight"/>
                          <a:cs typeface="Dosis ExtraLight"/>
                          <a:sym typeface="Dosis ExtraLight"/>
                        </a:rPr>
                        <a:t>Season</a:t>
                      </a:r>
                      <a:endParaRPr sz="1200">
                        <a:solidFill>
                          <a:schemeClr val="dk2"/>
                        </a:solidFill>
                        <a:latin typeface="Dosis ExtraLight"/>
                        <a:ea typeface="Dosis ExtraLight"/>
                        <a:cs typeface="Dosis ExtraLight"/>
                        <a:sym typeface="Dosis ExtraLight"/>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solidFill>
                  </a:tcPr>
                </a:tc>
              </a:tr>
              <a:tr h="450550">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Jrue Holiday</a:t>
                      </a:r>
                      <a:endParaRPr sz="1200">
                        <a:solidFill>
                          <a:schemeClr val="lt1"/>
                        </a:solidFill>
                        <a:latin typeface="Dosis"/>
                        <a:ea typeface="Dosis"/>
                        <a:cs typeface="Dosis"/>
                        <a:sym typeface="Dosis"/>
                      </a:endParaRPr>
                    </a:p>
                  </a:txBody>
                  <a:tcPr marT="91425" marB="91425" marR="91425" marL="91425" anchor="ctr">
                    <a:lnL cap="flat" cmpd="sng" w="28575">
                      <a:solidFill>
                        <a:schemeClr val="dk2"/>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800">
                          <a:solidFill>
                            <a:schemeClr val="lt1"/>
                          </a:solidFill>
                          <a:latin typeface="Dosis"/>
                          <a:ea typeface="Dosis"/>
                          <a:cs typeface="Dosis"/>
                          <a:sym typeface="Dosis"/>
                        </a:rPr>
                        <a:t>New Orleans Pelicans</a:t>
                      </a:r>
                      <a:endParaRPr sz="8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800">
                          <a:solidFill>
                            <a:schemeClr val="lt1"/>
                          </a:solidFill>
                          <a:latin typeface="Dosis"/>
                          <a:ea typeface="Dosis"/>
                          <a:cs typeface="Dosis"/>
                          <a:sym typeface="Dosis"/>
                        </a:rPr>
                        <a:t>Toronto Raptors</a:t>
                      </a:r>
                      <a:endParaRPr sz="8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800">
                          <a:solidFill>
                            <a:schemeClr val="lt1"/>
                          </a:solidFill>
                          <a:latin typeface="Dosis"/>
                          <a:ea typeface="Dosis"/>
                          <a:cs typeface="Dosis"/>
                          <a:sym typeface="Dosis"/>
                        </a:rPr>
                        <a:t>2014-10-28</a:t>
                      </a:r>
                      <a:endParaRPr sz="8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36:32</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6</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15</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0.4</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1</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6</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0.167</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2015</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r>
              <a:tr h="450550">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Brandon Ingram</a:t>
                      </a:r>
                      <a:endParaRPr sz="1200">
                        <a:solidFill>
                          <a:schemeClr val="lt1"/>
                        </a:solidFill>
                        <a:latin typeface="Dosis"/>
                        <a:ea typeface="Dosis"/>
                        <a:cs typeface="Dosis"/>
                        <a:sym typeface="Dosis"/>
                      </a:endParaRPr>
                    </a:p>
                  </a:txBody>
                  <a:tcPr marT="91425" marB="91425" marR="91425" marL="91425" anchor="ctr">
                    <a:lnL cap="flat" cmpd="sng" w="28575">
                      <a:solidFill>
                        <a:schemeClr val="dk2"/>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800">
                          <a:solidFill>
                            <a:schemeClr val="lt1"/>
                          </a:solidFill>
                          <a:latin typeface="Dosis"/>
                          <a:ea typeface="Dosis"/>
                          <a:cs typeface="Dosis"/>
                          <a:sym typeface="Dosis"/>
                        </a:rPr>
                        <a:t>New Orleans Pelicans</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800">
                          <a:solidFill>
                            <a:schemeClr val="lt1"/>
                          </a:solidFill>
                          <a:latin typeface="Dosis"/>
                          <a:ea typeface="Dosis"/>
                          <a:cs typeface="Dosis"/>
                          <a:sym typeface="Dosis"/>
                        </a:rPr>
                        <a:t>Toronto Raptors</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800">
                          <a:solidFill>
                            <a:schemeClr val="lt1"/>
                          </a:solidFill>
                          <a:latin typeface="Dosis"/>
                          <a:ea typeface="Dosis"/>
                          <a:cs typeface="Dosis"/>
                          <a:sym typeface="Dosis"/>
                        </a:rPr>
                        <a:t>2014-10-28</a:t>
                      </a:r>
                      <a:endParaRPr sz="10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35:03</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8</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19</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0.43</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2</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5</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0.40</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2015</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r>
              <a:tr h="450550">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J.J. Redick</a:t>
                      </a:r>
                      <a:endParaRPr sz="1200">
                        <a:solidFill>
                          <a:schemeClr val="lt1"/>
                        </a:solidFill>
                        <a:latin typeface="Dosis"/>
                        <a:ea typeface="Dosis"/>
                        <a:cs typeface="Dosis"/>
                        <a:sym typeface="Dosis"/>
                      </a:endParaRPr>
                    </a:p>
                  </a:txBody>
                  <a:tcPr marT="91425" marB="91425" marR="91425" marL="91425" anchor="ctr">
                    <a:lnL cap="flat" cmpd="sng" w="28575">
                      <a:solidFill>
                        <a:schemeClr val="dk2"/>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800">
                          <a:solidFill>
                            <a:schemeClr val="lt1"/>
                          </a:solidFill>
                          <a:latin typeface="Dosis"/>
                          <a:ea typeface="Dosis"/>
                          <a:cs typeface="Dosis"/>
                          <a:sym typeface="Dosis"/>
                        </a:rPr>
                        <a:t>New Orleans Pelicans</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800">
                          <a:solidFill>
                            <a:schemeClr val="lt1"/>
                          </a:solidFill>
                          <a:latin typeface="Dosis"/>
                          <a:ea typeface="Dosis"/>
                          <a:cs typeface="Dosis"/>
                          <a:sym typeface="Dosis"/>
                        </a:rPr>
                        <a:t>Toronto Raptors</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800">
                          <a:solidFill>
                            <a:schemeClr val="lt1"/>
                          </a:solidFill>
                          <a:latin typeface="Dosis"/>
                          <a:ea typeface="Dosis"/>
                          <a:cs typeface="Dosis"/>
                          <a:sym typeface="Dosis"/>
                        </a:rPr>
                        <a:t>2014-10-28</a:t>
                      </a:r>
                      <a:endParaRPr sz="10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2:15</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6</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9</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0.67</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4</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6</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0.67</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2015</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r>
              <a:tr h="450550">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Lonzo Ball</a:t>
                      </a:r>
                      <a:endParaRPr sz="1200">
                        <a:solidFill>
                          <a:schemeClr val="lt1"/>
                        </a:solidFill>
                        <a:latin typeface="Dosis"/>
                        <a:ea typeface="Dosis"/>
                        <a:cs typeface="Dosis"/>
                        <a:sym typeface="Dosis"/>
                      </a:endParaRPr>
                    </a:p>
                  </a:txBody>
                  <a:tcPr marT="91425" marB="91425" marR="91425" marL="91425" anchor="ctr">
                    <a:lnL cap="flat" cmpd="sng" w="28575">
                      <a:solidFill>
                        <a:schemeClr val="dk2"/>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800">
                          <a:solidFill>
                            <a:schemeClr val="lt1"/>
                          </a:solidFill>
                          <a:latin typeface="Dosis"/>
                          <a:ea typeface="Dosis"/>
                          <a:cs typeface="Dosis"/>
                          <a:sym typeface="Dosis"/>
                        </a:rPr>
                        <a:t>New Orleans Pelicans</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800">
                          <a:solidFill>
                            <a:schemeClr val="lt1"/>
                          </a:solidFill>
                          <a:latin typeface="Dosis"/>
                          <a:ea typeface="Dosis"/>
                          <a:cs typeface="Dosis"/>
                          <a:sym typeface="Dosis"/>
                        </a:rPr>
                        <a:t>Toronto Raptors</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800">
                          <a:solidFill>
                            <a:schemeClr val="lt1"/>
                          </a:solidFill>
                          <a:latin typeface="Dosis"/>
                          <a:ea typeface="Dosis"/>
                          <a:cs typeface="Dosis"/>
                          <a:sym typeface="Dosis"/>
                        </a:rPr>
                        <a:t>2014-10-28</a:t>
                      </a:r>
                      <a:endParaRPr sz="10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Did Not Play</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E69138"/>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NA</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E69138"/>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NA</a:t>
                      </a:r>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E69138"/>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NA</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E69138"/>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NA</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E69138"/>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NA</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E69138"/>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NA</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E69138"/>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2015</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r>
              <a:tr h="450550">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Derrick Favors</a:t>
                      </a:r>
                      <a:endParaRPr sz="1200">
                        <a:solidFill>
                          <a:schemeClr val="lt1"/>
                        </a:solidFill>
                        <a:latin typeface="Dosis"/>
                        <a:ea typeface="Dosis"/>
                        <a:cs typeface="Dosis"/>
                        <a:sym typeface="Dosis"/>
                      </a:endParaRPr>
                    </a:p>
                  </a:txBody>
                  <a:tcPr marT="91425" marB="91425" marR="91425" marL="91425" anchor="ctr">
                    <a:lnL cap="flat" cmpd="sng" w="28575">
                      <a:solidFill>
                        <a:schemeClr val="dk2"/>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800">
                          <a:solidFill>
                            <a:schemeClr val="lt1"/>
                          </a:solidFill>
                          <a:latin typeface="Dosis"/>
                          <a:ea typeface="Dosis"/>
                          <a:cs typeface="Dosis"/>
                          <a:sym typeface="Dosis"/>
                        </a:rPr>
                        <a:t>New Orleans Pelicans</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800">
                          <a:solidFill>
                            <a:schemeClr val="lt1"/>
                          </a:solidFill>
                          <a:latin typeface="Dosis"/>
                          <a:ea typeface="Dosis"/>
                          <a:cs typeface="Dosis"/>
                          <a:sym typeface="Dosis"/>
                        </a:rPr>
                        <a:t>Toronto Raptors</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800">
                          <a:solidFill>
                            <a:schemeClr val="lt1"/>
                          </a:solidFill>
                          <a:latin typeface="Dosis"/>
                          <a:ea typeface="Dosis"/>
                          <a:cs typeface="Dosis"/>
                          <a:sym typeface="Dosis"/>
                        </a:rPr>
                        <a:t>2014-10-28</a:t>
                      </a:r>
                      <a:endParaRPr sz="10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Did Not Play</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E69138"/>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NA</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E69138"/>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NA</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E69138"/>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NA</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E69138"/>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NA</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E69138"/>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NA</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E69138"/>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NA</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E69138"/>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2015</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r>
              <a:tr h="450550">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dk2"/>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200">
                          <a:solidFill>
                            <a:schemeClr val="lt1"/>
                          </a:solidFill>
                          <a:latin typeface="Dosis"/>
                          <a:ea typeface="Dosis"/>
                          <a:cs typeface="Dosis"/>
                          <a:sym typeface="Dosis"/>
                        </a:rPr>
                        <a:t>...</a:t>
                      </a:r>
                      <a:endParaRPr sz="1200">
                        <a:solidFill>
                          <a:schemeClr val="lt1"/>
                        </a:solidFill>
                        <a:latin typeface="Dosis"/>
                        <a:ea typeface="Dosis"/>
                        <a:cs typeface="Dosis"/>
                        <a:sym typeface="Dosis"/>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dk2"/>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8"/>
          <p:cNvSpPr txBox="1"/>
          <p:nvPr>
            <p:ph idx="1" type="subTitle"/>
          </p:nvPr>
        </p:nvSpPr>
        <p:spPr>
          <a:xfrm>
            <a:off x="1152425" y="2438150"/>
            <a:ext cx="4118400" cy="1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of our NAs are caused by when a player was not playing in a specific game. And the rest might be caused by not well recorded because they always occur to almost the whole row.</a:t>
            </a:r>
            <a:endParaRPr/>
          </a:p>
        </p:txBody>
      </p:sp>
      <p:sp>
        <p:nvSpPr>
          <p:cNvPr id="382" name="Google Shape;382;p38"/>
          <p:cNvSpPr txBox="1"/>
          <p:nvPr>
            <p:ph type="title"/>
          </p:nvPr>
        </p:nvSpPr>
        <p:spPr>
          <a:xfrm>
            <a:off x="1152425" y="1509850"/>
            <a:ext cx="4578300" cy="83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NA analysis</a:t>
            </a:r>
            <a:endParaRPr/>
          </a:p>
        </p:txBody>
      </p:sp>
      <p:grpSp>
        <p:nvGrpSpPr>
          <p:cNvPr id="383" name="Google Shape;383;p38"/>
          <p:cNvGrpSpPr/>
          <p:nvPr/>
        </p:nvGrpSpPr>
        <p:grpSpPr>
          <a:xfrm>
            <a:off x="5383540" y="708956"/>
            <a:ext cx="1960351" cy="4556987"/>
            <a:chOff x="3030832" y="1999620"/>
            <a:chExt cx="828341" cy="1925705"/>
          </a:xfrm>
        </p:grpSpPr>
        <p:sp>
          <p:nvSpPr>
            <p:cNvPr id="384" name="Google Shape;384;p38"/>
            <p:cNvSpPr/>
            <p:nvPr/>
          </p:nvSpPr>
          <p:spPr>
            <a:xfrm>
              <a:off x="3030832" y="1999620"/>
              <a:ext cx="828341" cy="1925705"/>
            </a:xfrm>
            <a:custGeom>
              <a:rect b="b" l="l" r="r" t="t"/>
              <a:pathLst>
                <a:path extrusionOk="0" h="9234" w="3972">
                  <a:moveTo>
                    <a:pt x="3323" y="1"/>
                  </a:moveTo>
                  <a:cubicBezTo>
                    <a:pt x="3041" y="1"/>
                    <a:pt x="2812" y="229"/>
                    <a:pt x="2812" y="512"/>
                  </a:cubicBezTo>
                  <a:cubicBezTo>
                    <a:pt x="2812" y="720"/>
                    <a:pt x="2936" y="899"/>
                    <a:pt x="3115" y="979"/>
                  </a:cubicBezTo>
                  <a:cubicBezTo>
                    <a:pt x="3097" y="1000"/>
                    <a:pt x="3074" y="1022"/>
                    <a:pt x="3055" y="1042"/>
                  </a:cubicBezTo>
                  <a:cubicBezTo>
                    <a:pt x="3022" y="1074"/>
                    <a:pt x="2972" y="1182"/>
                    <a:pt x="2972" y="1211"/>
                  </a:cubicBezTo>
                  <a:cubicBezTo>
                    <a:pt x="2972" y="1242"/>
                    <a:pt x="2800" y="1433"/>
                    <a:pt x="2749" y="1485"/>
                  </a:cubicBezTo>
                  <a:cubicBezTo>
                    <a:pt x="2698" y="1536"/>
                    <a:pt x="2417" y="1714"/>
                    <a:pt x="2363" y="1768"/>
                  </a:cubicBezTo>
                  <a:cubicBezTo>
                    <a:pt x="2311" y="1820"/>
                    <a:pt x="2254" y="1856"/>
                    <a:pt x="2254" y="1856"/>
                  </a:cubicBezTo>
                  <a:cubicBezTo>
                    <a:pt x="2254" y="1856"/>
                    <a:pt x="2136" y="1800"/>
                    <a:pt x="2037" y="1800"/>
                  </a:cubicBezTo>
                  <a:cubicBezTo>
                    <a:pt x="2020" y="1800"/>
                    <a:pt x="2005" y="1802"/>
                    <a:pt x="1990" y="1805"/>
                  </a:cubicBezTo>
                  <a:cubicBezTo>
                    <a:pt x="1990" y="1805"/>
                    <a:pt x="1855" y="1644"/>
                    <a:pt x="1744" y="1644"/>
                  </a:cubicBezTo>
                  <a:cubicBezTo>
                    <a:pt x="1735" y="1644"/>
                    <a:pt x="1725" y="1646"/>
                    <a:pt x="1716" y="1648"/>
                  </a:cubicBezTo>
                  <a:cubicBezTo>
                    <a:pt x="1716" y="1648"/>
                    <a:pt x="1668" y="1622"/>
                    <a:pt x="1603" y="1622"/>
                  </a:cubicBezTo>
                  <a:cubicBezTo>
                    <a:pt x="1536" y="1622"/>
                    <a:pt x="1466" y="1606"/>
                    <a:pt x="1435" y="1574"/>
                  </a:cubicBezTo>
                  <a:cubicBezTo>
                    <a:pt x="1403" y="1543"/>
                    <a:pt x="1413" y="1543"/>
                    <a:pt x="1413" y="1543"/>
                  </a:cubicBezTo>
                  <a:cubicBezTo>
                    <a:pt x="1413" y="1543"/>
                    <a:pt x="1451" y="1437"/>
                    <a:pt x="1495" y="1437"/>
                  </a:cubicBezTo>
                  <a:cubicBezTo>
                    <a:pt x="1539" y="1437"/>
                    <a:pt x="1622" y="1399"/>
                    <a:pt x="1679" y="1342"/>
                  </a:cubicBezTo>
                  <a:cubicBezTo>
                    <a:pt x="1734" y="1287"/>
                    <a:pt x="1781" y="1169"/>
                    <a:pt x="1839" y="1141"/>
                  </a:cubicBezTo>
                  <a:cubicBezTo>
                    <a:pt x="1896" y="1113"/>
                    <a:pt x="2015" y="1074"/>
                    <a:pt x="2070" y="1049"/>
                  </a:cubicBezTo>
                  <a:cubicBezTo>
                    <a:pt x="2126" y="1023"/>
                    <a:pt x="2137" y="975"/>
                    <a:pt x="2126" y="962"/>
                  </a:cubicBezTo>
                  <a:cubicBezTo>
                    <a:pt x="2117" y="953"/>
                    <a:pt x="2101" y="937"/>
                    <a:pt x="2077" y="937"/>
                  </a:cubicBezTo>
                  <a:cubicBezTo>
                    <a:pt x="2066" y="937"/>
                    <a:pt x="2053" y="940"/>
                    <a:pt x="2038" y="949"/>
                  </a:cubicBezTo>
                  <a:cubicBezTo>
                    <a:pt x="1990" y="978"/>
                    <a:pt x="1830" y="1019"/>
                    <a:pt x="1830" y="1019"/>
                  </a:cubicBezTo>
                  <a:cubicBezTo>
                    <a:pt x="1830" y="1019"/>
                    <a:pt x="2040" y="751"/>
                    <a:pt x="2053" y="716"/>
                  </a:cubicBezTo>
                  <a:cubicBezTo>
                    <a:pt x="2066" y="682"/>
                    <a:pt x="2068" y="650"/>
                    <a:pt x="2050" y="633"/>
                  </a:cubicBezTo>
                  <a:cubicBezTo>
                    <a:pt x="2043" y="626"/>
                    <a:pt x="2030" y="622"/>
                    <a:pt x="2017" y="622"/>
                  </a:cubicBezTo>
                  <a:cubicBezTo>
                    <a:pt x="1997" y="622"/>
                    <a:pt x="1975" y="630"/>
                    <a:pt x="1964" y="649"/>
                  </a:cubicBezTo>
                  <a:cubicBezTo>
                    <a:pt x="1944" y="681"/>
                    <a:pt x="1866" y="794"/>
                    <a:pt x="1814" y="835"/>
                  </a:cubicBezTo>
                  <a:cubicBezTo>
                    <a:pt x="1814" y="835"/>
                    <a:pt x="1954" y="572"/>
                    <a:pt x="1941" y="502"/>
                  </a:cubicBezTo>
                  <a:cubicBezTo>
                    <a:pt x="1928" y="432"/>
                    <a:pt x="1916" y="426"/>
                    <a:pt x="1890" y="420"/>
                  </a:cubicBezTo>
                  <a:cubicBezTo>
                    <a:pt x="1888" y="420"/>
                    <a:pt x="1886" y="420"/>
                    <a:pt x="1884" y="420"/>
                  </a:cubicBezTo>
                  <a:cubicBezTo>
                    <a:pt x="1860" y="420"/>
                    <a:pt x="1837" y="454"/>
                    <a:pt x="1836" y="477"/>
                  </a:cubicBezTo>
                  <a:lnTo>
                    <a:pt x="1836" y="477"/>
                  </a:lnTo>
                  <a:cubicBezTo>
                    <a:pt x="1836" y="470"/>
                    <a:pt x="1836" y="432"/>
                    <a:pt x="1818" y="424"/>
                  </a:cubicBezTo>
                  <a:cubicBezTo>
                    <a:pt x="1815" y="423"/>
                    <a:pt x="1812" y="422"/>
                    <a:pt x="1809" y="422"/>
                  </a:cubicBezTo>
                  <a:cubicBezTo>
                    <a:pt x="1793" y="422"/>
                    <a:pt x="1778" y="444"/>
                    <a:pt x="1773" y="462"/>
                  </a:cubicBezTo>
                  <a:cubicBezTo>
                    <a:pt x="1767" y="486"/>
                    <a:pt x="1711" y="598"/>
                    <a:pt x="1663" y="675"/>
                  </a:cubicBezTo>
                  <a:cubicBezTo>
                    <a:pt x="1614" y="752"/>
                    <a:pt x="1491" y="907"/>
                    <a:pt x="1472" y="950"/>
                  </a:cubicBezTo>
                  <a:cubicBezTo>
                    <a:pt x="1453" y="994"/>
                    <a:pt x="1360" y="1170"/>
                    <a:pt x="1323" y="1207"/>
                  </a:cubicBezTo>
                  <a:cubicBezTo>
                    <a:pt x="1285" y="1245"/>
                    <a:pt x="1244" y="1288"/>
                    <a:pt x="1244" y="1288"/>
                  </a:cubicBezTo>
                  <a:cubicBezTo>
                    <a:pt x="1244" y="1288"/>
                    <a:pt x="1262" y="1153"/>
                    <a:pt x="1244" y="1111"/>
                  </a:cubicBezTo>
                  <a:cubicBezTo>
                    <a:pt x="1228" y="1070"/>
                    <a:pt x="1211" y="996"/>
                    <a:pt x="1211" y="958"/>
                  </a:cubicBezTo>
                  <a:cubicBezTo>
                    <a:pt x="1211" y="921"/>
                    <a:pt x="1176" y="861"/>
                    <a:pt x="1154" y="841"/>
                  </a:cubicBezTo>
                  <a:cubicBezTo>
                    <a:pt x="1134" y="819"/>
                    <a:pt x="1059" y="706"/>
                    <a:pt x="968" y="698"/>
                  </a:cubicBezTo>
                  <a:cubicBezTo>
                    <a:pt x="957" y="697"/>
                    <a:pt x="945" y="697"/>
                    <a:pt x="931" y="697"/>
                  </a:cubicBezTo>
                  <a:cubicBezTo>
                    <a:pt x="828" y="697"/>
                    <a:pt x="652" y="728"/>
                    <a:pt x="577" y="888"/>
                  </a:cubicBezTo>
                  <a:cubicBezTo>
                    <a:pt x="494" y="1068"/>
                    <a:pt x="484" y="1169"/>
                    <a:pt x="529" y="1255"/>
                  </a:cubicBezTo>
                  <a:cubicBezTo>
                    <a:pt x="564" y="1324"/>
                    <a:pt x="599" y="1342"/>
                    <a:pt x="616" y="1342"/>
                  </a:cubicBezTo>
                  <a:cubicBezTo>
                    <a:pt x="621" y="1342"/>
                    <a:pt x="624" y="1341"/>
                    <a:pt x="625" y="1339"/>
                  </a:cubicBezTo>
                  <a:cubicBezTo>
                    <a:pt x="625" y="1339"/>
                    <a:pt x="668" y="1366"/>
                    <a:pt x="649" y="1408"/>
                  </a:cubicBezTo>
                  <a:lnTo>
                    <a:pt x="624" y="1449"/>
                  </a:lnTo>
                  <a:lnTo>
                    <a:pt x="598" y="1435"/>
                  </a:lnTo>
                  <a:cubicBezTo>
                    <a:pt x="598" y="1435"/>
                    <a:pt x="414" y="1450"/>
                    <a:pt x="414" y="1476"/>
                  </a:cubicBezTo>
                  <a:cubicBezTo>
                    <a:pt x="414" y="1501"/>
                    <a:pt x="417" y="1559"/>
                    <a:pt x="417" y="1559"/>
                  </a:cubicBezTo>
                  <a:cubicBezTo>
                    <a:pt x="417" y="1559"/>
                    <a:pt x="371" y="1550"/>
                    <a:pt x="318" y="1550"/>
                  </a:cubicBezTo>
                  <a:cubicBezTo>
                    <a:pt x="275" y="1550"/>
                    <a:pt x="229" y="1556"/>
                    <a:pt x="199" y="1578"/>
                  </a:cubicBezTo>
                  <a:cubicBezTo>
                    <a:pt x="132" y="1628"/>
                    <a:pt x="0" y="1760"/>
                    <a:pt x="54" y="1928"/>
                  </a:cubicBezTo>
                  <a:cubicBezTo>
                    <a:pt x="110" y="2097"/>
                    <a:pt x="70" y="2197"/>
                    <a:pt x="159" y="2241"/>
                  </a:cubicBezTo>
                  <a:cubicBezTo>
                    <a:pt x="159" y="2241"/>
                    <a:pt x="161" y="2518"/>
                    <a:pt x="204" y="2561"/>
                  </a:cubicBezTo>
                  <a:cubicBezTo>
                    <a:pt x="248" y="2605"/>
                    <a:pt x="132" y="2961"/>
                    <a:pt x="213" y="3131"/>
                  </a:cubicBezTo>
                  <a:cubicBezTo>
                    <a:pt x="296" y="3300"/>
                    <a:pt x="276" y="3435"/>
                    <a:pt x="365" y="3524"/>
                  </a:cubicBezTo>
                  <a:cubicBezTo>
                    <a:pt x="455" y="3615"/>
                    <a:pt x="640" y="3773"/>
                    <a:pt x="640" y="3773"/>
                  </a:cubicBezTo>
                  <a:cubicBezTo>
                    <a:pt x="640" y="3773"/>
                    <a:pt x="659" y="4277"/>
                    <a:pt x="659" y="4350"/>
                  </a:cubicBezTo>
                  <a:cubicBezTo>
                    <a:pt x="659" y="4425"/>
                    <a:pt x="802" y="4604"/>
                    <a:pt x="802" y="4704"/>
                  </a:cubicBezTo>
                  <a:cubicBezTo>
                    <a:pt x="802" y="4805"/>
                    <a:pt x="770" y="4828"/>
                    <a:pt x="806" y="4956"/>
                  </a:cubicBezTo>
                  <a:cubicBezTo>
                    <a:pt x="842" y="5084"/>
                    <a:pt x="893" y="5200"/>
                    <a:pt x="893" y="5255"/>
                  </a:cubicBezTo>
                  <a:cubicBezTo>
                    <a:pt x="893" y="5310"/>
                    <a:pt x="831" y="5386"/>
                    <a:pt x="893" y="5447"/>
                  </a:cubicBezTo>
                  <a:cubicBezTo>
                    <a:pt x="955" y="5510"/>
                    <a:pt x="979" y="5558"/>
                    <a:pt x="979" y="5641"/>
                  </a:cubicBezTo>
                  <a:cubicBezTo>
                    <a:pt x="979" y="5722"/>
                    <a:pt x="1081" y="5722"/>
                    <a:pt x="1081" y="5722"/>
                  </a:cubicBezTo>
                  <a:cubicBezTo>
                    <a:pt x="1081" y="5722"/>
                    <a:pt x="1099" y="6044"/>
                    <a:pt x="1141" y="6141"/>
                  </a:cubicBezTo>
                  <a:cubicBezTo>
                    <a:pt x="1182" y="6237"/>
                    <a:pt x="1169" y="6375"/>
                    <a:pt x="1201" y="6503"/>
                  </a:cubicBezTo>
                  <a:cubicBezTo>
                    <a:pt x="1233" y="6631"/>
                    <a:pt x="1429" y="7141"/>
                    <a:pt x="1472" y="7246"/>
                  </a:cubicBezTo>
                  <a:cubicBezTo>
                    <a:pt x="1513" y="7351"/>
                    <a:pt x="1645" y="7654"/>
                    <a:pt x="1645" y="7724"/>
                  </a:cubicBezTo>
                  <a:cubicBezTo>
                    <a:pt x="1645" y="7792"/>
                    <a:pt x="1626" y="7816"/>
                    <a:pt x="1626" y="7874"/>
                  </a:cubicBezTo>
                  <a:lnTo>
                    <a:pt x="1626" y="8187"/>
                  </a:lnTo>
                  <a:cubicBezTo>
                    <a:pt x="1626" y="8228"/>
                    <a:pt x="1773" y="8435"/>
                    <a:pt x="1801" y="8535"/>
                  </a:cubicBezTo>
                  <a:cubicBezTo>
                    <a:pt x="1829" y="8636"/>
                    <a:pt x="1794" y="8815"/>
                    <a:pt x="1872" y="8967"/>
                  </a:cubicBezTo>
                  <a:cubicBezTo>
                    <a:pt x="1942" y="9103"/>
                    <a:pt x="2069" y="9233"/>
                    <a:pt x="2150" y="9233"/>
                  </a:cubicBezTo>
                  <a:cubicBezTo>
                    <a:pt x="2158" y="9233"/>
                    <a:pt x="2166" y="9232"/>
                    <a:pt x="2174" y="9229"/>
                  </a:cubicBezTo>
                  <a:cubicBezTo>
                    <a:pt x="2253" y="9197"/>
                    <a:pt x="2366" y="9054"/>
                    <a:pt x="2366" y="8902"/>
                  </a:cubicBezTo>
                  <a:cubicBezTo>
                    <a:pt x="2366" y="8751"/>
                    <a:pt x="2255" y="8636"/>
                    <a:pt x="2255" y="8522"/>
                  </a:cubicBezTo>
                  <a:cubicBezTo>
                    <a:pt x="2255" y="8407"/>
                    <a:pt x="2322" y="8152"/>
                    <a:pt x="2255" y="8085"/>
                  </a:cubicBezTo>
                  <a:cubicBezTo>
                    <a:pt x="2190" y="8020"/>
                    <a:pt x="2167" y="7841"/>
                    <a:pt x="2108" y="7784"/>
                  </a:cubicBezTo>
                  <a:cubicBezTo>
                    <a:pt x="2051" y="7725"/>
                    <a:pt x="1990" y="7725"/>
                    <a:pt x="1990" y="7725"/>
                  </a:cubicBezTo>
                  <a:cubicBezTo>
                    <a:pt x="1990" y="7725"/>
                    <a:pt x="1852" y="7306"/>
                    <a:pt x="1852" y="7076"/>
                  </a:cubicBezTo>
                  <a:cubicBezTo>
                    <a:pt x="1852" y="6847"/>
                    <a:pt x="1824" y="6471"/>
                    <a:pt x="1747" y="6393"/>
                  </a:cubicBezTo>
                  <a:cubicBezTo>
                    <a:pt x="1668" y="6315"/>
                    <a:pt x="1655" y="6141"/>
                    <a:pt x="1655" y="6012"/>
                  </a:cubicBezTo>
                  <a:cubicBezTo>
                    <a:pt x="1655" y="5884"/>
                    <a:pt x="1636" y="5594"/>
                    <a:pt x="1636" y="5594"/>
                  </a:cubicBezTo>
                  <a:cubicBezTo>
                    <a:pt x="1636" y="5594"/>
                    <a:pt x="1967" y="5259"/>
                    <a:pt x="1967" y="5186"/>
                  </a:cubicBezTo>
                  <a:cubicBezTo>
                    <a:pt x="1967" y="5112"/>
                    <a:pt x="1984" y="4971"/>
                    <a:pt x="1916" y="4902"/>
                  </a:cubicBezTo>
                  <a:cubicBezTo>
                    <a:pt x="1848" y="4832"/>
                    <a:pt x="1747" y="4631"/>
                    <a:pt x="1783" y="4521"/>
                  </a:cubicBezTo>
                  <a:cubicBezTo>
                    <a:pt x="1820" y="4410"/>
                    <a:pt x="2059" y="4154"/>
                    <a:pt x="2059" y="4154"/>
                  </a:cubicBezTo>
                  <a:cubicBezTo>
                    <a:pt x="2059" y="4154"/>
                    <a:pt x="2389" y="4457"/>
                    <a:pt x="2550" y="4561"/>
                  </a:cubicBezTo>
                  <a:cubicBezTo>
                    <a:pt x="2710" y="4668"/>
                    <a:pt x="2968" y="4920"/>
                    <a:pt x="3013" y="4966"/>
                  </a:cubicBezTo>
                  <a:cubicBezTo>
                    <a:pt x="3058" y="5012"/>
                    <a:pt x="3026" y="5131"/>
                    <a:pt x="3068" y="5172"/>
                  </a:cubicBezTo>
                  <a:cubicBezTo>
                    <a:pt x="3109" y="5214"/>
                    <a:pt x="3316" y="5411"/>
                    <a:pt x="3357" y="5513"/>
                  </a:cubicBezTo>
                  <a:cubicBezTo>
                    <a:pt x="3395" y="5603"/>
                    <a:pt x="3583" y="5700"/>
                    <a:pt x="3701" y="5700"/>
                  </a:cubicBezTo>
                  <a:cubicBezTo>
                    <a:pt x="3714" y="5700"/>
                    <a:pt x="3727" y="5699"/>
                    <a:pt x="3738" y="5696"/>
                  </a:cubicBezTo>
                  <a:cubicBezTo>
                    <a:pt x="3848" y="5669"/>
                    <a:pt x="3931" y="5549"/>
                    <a:pt x="3931" y="5470"/>
                  </a:cubicBezTo>
                  <a:cubicBezTo>
                    <a:pt x="3931" y="5392"/>
                    <a:pt x="3971" y="5236"/>
                    <a:pt x="3820" y="5130"/>
                  </a:cubicBezTo>
                  <a:cubicBezTo>
                    <a:pt x="3668" y="5025"/>
                    <a:pt x="3435" y="4822"/>
                    <a:pt x="3435" y="4822"/>
                  </a:cubicBezTo>
                  <a:lnTo>
                    <a:pt x="3301" y="4765"/>
                  </a:lnTo>
                  <a:lnTo>
                    <a:pt x="3196" y="4649"/>
                  </a:lnTo>
                  <a:lnTo>
                    <a:pt x="3173" y="4649"/>
                  </a:lnTo>
                  <a:cubicBezTo>
                    <a:pt x="3173" y="4649"/>
                    <a:pt x="2738" y="4076"/>
                    <a:pt x="2641" y="3935"/>
                  </a:cubicBezTo>
                  <a:cubicBezTo>
                    <a:pt x="2545" y="3792"/>
                    <a:pt x="2334" y="3634"/>
                    <a:pt x="2234" y="3578"/>
                  </a:cubicBezTo>
                  <a:cubicBezTo>
                    <a:pt x="2132" y="3523"/>
                    <a:pt x="2158" y="3497"/>
                    <a:pt x="2158" y="3497"/>
                  </a:cubicBezTo>
                  <a:cubicBezTo>
                    <a:pt x="2158" y="3497"/>
                    <a:pt x="2183" y="3038"/>
                    <a:pt x="2059" y="2952"/>
                  </a:cubicBezTo>
                  <a:cubicBezTo>
                    <a:pt x="1935" y="2864"/>
                    <a:pt x="2086" y="2864"/>
                    <a:pt x="2011" y="2789"/>
                  </a:cubicBezTo>
                  <a:cubicBezTo>
                    <a:pt x="1935" y="2713"/>
                    <a:pt x="1990" y="2643"/>
                    <a:pt x="1990" y="2570"/>
                  </a:cubicBezTo>
                  <a:cubicBezTo>
                    <a:pt x="1990" y="2497"/>
                    <a:pt x="2018" y="2368"/>
                    <a:pt x="2018" y="2368"/>
                  </a:cubicBezTo>
                  <a:cubicBezTo>
                    <a:pt x="2018" y="2368"/>
                    <a:pt x="2155" y="2323"/>
                    <a:pt x="2353" y="2248"/>
                  </a:cubicBezTo>
                  <a:cubicBezTo>
                    <a:pt x="2550" y="2175"/>
                    <a:pt x="2733" y="2028"/>
                    <a:pt x="2829" y="1886"/>
                  </a:cubicBezTo>
                  <a:cubicBezTo>
                    <a:pt x="2926" y="1744"/>
                    <a:pt x="3096" y="1497"/>
                    <a:pt x="3201" y="1390"/>
                  </a:cubicBezTo>
                  <a:cubicBezTo>
                    <a:pt x="3307" y="1285"/>
                    <a:pt x="3453" y="1192"/>
                    <a:pt x="3514" y="1131"/>
                  </a:cubicBezTo>
                  <a:cubicBezTo>
                    <a:pt x="3574" y="1070"/>
                    <a:pt x="3767" y="931"/>
                    <a:pt x="3794" y="832"/>
                  </a:cubicBezTo>
                  <a:cubicBezTo>
                    <a:pt x="3813" y="757"/>
                    <a:pt x="3818" y="703"/>
                    <a:pt x="3805" y="682"/>
                  </a:cubicBezTo>
                  <a:cubicBezTo>
                    <a:pt x="3824" y="628"/>
                    <a:pt x="3834" y="572"/>
                    <a:pt x="3834" y="512"/>
                  </a:cubicBezTo>
                  <a:cubicBezTo>
                    <a:pt x="3834" y="229"/>
                    <a:pt x="3606" y="1"/>
                    <a:pt x="3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8"/>
            <p:cNvSpPr/>
            <p:nvPr/>
          </p:nvSpPr>
          <p:spPr>
            <a:xfrm>
              <a:off x="3599450" y="1999625"/>
              <a:ext cx="213600" cy="213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9"/>
          <p:cNvSpPr/>
          <p:nvPr/>
        </p:nvSpPr>
        <p:spPr>
          <a:xfrm>
            <a:off x="6196400" y="1150962"/>
            <a:ext cx="1621398" cy="3450227"/>
          </a:xfrm>
          <a:custGeom>
            <a:rect b="b" l="l" r="r" t="t"/>
            <a:pathLst>
              <a:path extrusionOk="0" h="8601" w="4042">
                <a:moveTo>
                  <a:pt x="1338" y="2536"/>
                </a:moveTo>
                <a:cubicBezTo>
                  <a:pt x="1340" y="2566"/>
                  <a:pt x="1472" y="2688"/>
                  <a:pt x="1482" y="2698"/>
                </a:cubicBezTo>
                <a:cubicBezTo>
                  <a:pt x="1494" y="2710"/>
                  <a:pt x="1507" y="2742"/>
                  <a:pt x="1504" y="2796"/>
                </a:cubicBezTo>
                <a:cubicBezTo>
                  <a:pt x="1501" y="2850"/>
                  <a:pt x="1542" y="2957"/>
                  <a:pt x="1574" y="2990"/>
                </a:cubicBezTo>
                <a:cubicBezTo>
                  <a:pt x="1608" y="3023"/>
                  <a:pt x="1610" y="3151"/>
                  <a:pt x="1608" y="3185"/>
                </a:cubicBezTo>
                <a:cubicBezTo>
                  <a:pt x="1605" y="3217"/>
                  <a:pt x="1529" y="3230"/>
                  <a:pt x="1481" y="3249"/>
                </a:cubicBezTo>
                <a:cubicBezTo>
                  <a:pt x="1433" y="3268"/>
                  <a:pt x="1345" y="3341"/>
                  <a:pt x="1305" y="3362"/>
                </a:cubicBezTo>
                <a:cubicBezTo>
                  <a:pt x="1265" y="3383"/>
                  <a:pt x="1181" y="3389"/>
                  <a:pt x="1181" y="3389"/>
                </a:cubicBezTo>
                <a:cubicBezTo>
                  <a:pt x="1181" y="3389"/>
                  <a:pt x="1168" y="3335"/>
                  <a:pt x="1160" y="3262"/>
                </a:cubicBezTo>
                <a:cubicBezTo>
                  <a:pt x="1152" y="3189"/>
                  <a:pt x="1047" y="3024"/>
                  <a:pt x="1069" y="3024"/>
                </a:cubicBezTo>
                <a:cubicBezTo>
                  <a:pt x="1089" y="3024"/>
                  <a:pt x="1092" y="2920"/>
                  <a:pt x="1101" y="2879"/>
                </a:cubicBezTo>
                <a:cubicBezTo>
                  <a:pt x="1108" y="2838"/>
                  <a:pt x="1153" y="2758"/>
                  <a:pt x="1198" y="2720"/>
                </a:cubicBezTo>
                <a:cubicBezTo>
                  <a:pt x="1240" y="2682"/>
                  <a:pt x="1338" y="2536"/>
                  <a:pt x="1338" y="2536"/>
                </a:cubicBezTo>
                <a:close/>
                <a:moveTo>
                  <a:pt x="978" y="1"/>
                </a:moveTo>
                <a:cubicBezTo>
                  <a:pt x="943" y="1"/>
                  <a:pt x="902" y="5"/>
                  <a:pt x="853" y="14"/>
                </a:cubicBezTo>
                <a:cubicBezTo>
                  <a:pt x="608" y="57"/>
                  <a:pt x="314" y="322"/>
                  <a:pt x="305" y="475"/>
                </a:cubicBezTo>
                <a:cubicBezTo>
                  <a:pt x="298" y="630"/>
                  <a:pt x="346" y="653"/>
                  <a:pt x="343" y="679"/>
                </a:cubicBezTo>
                <a:cubicBezTo>
                  <a:pt x="340" y="707"/>
                  <a:pt x="330" y="841"/>
                  <a:pt x="359" y="874"/>
                </a:cubicBezTo>
                <a:cubicBezTo>
                  <a:pt x="388" y="906"/>
                  <a:pt x="394" y="944"/>
                  <a:pt x="394" y="971"/>
                </a:cubicBezTo>
                <a:cubicBezTo>
                  <a:pt x="394" y="998"/>
                  <a:pt x="416" y="1113"/>
                  <a:pt x="442" y="1148"/>
                </a:cubicBezTo>
                <a:cubicBezTo>
                  <a:pt x="470" y="1185"/>
                  <a:pt x="540" y="1345"/>
                  <a:pt x="578" y="1408"/>
                </a:cubicBezTo>
                <a:cubicBezTo>
                  <a:pt x="616" y="1470"/>
                  <a:pt x="646" y="1524"/>
                  <a:pt x="653" y="1543"/>
                </a:cubicBezTo>
                <a:cubicBezTo>
                  <a:pt x="661" y="1562"/>
                  <a:pt x="694" y="1607"/>
                  <a:pt x="758" y="1610"/>
                </a:cubicBezTo>
                <a:cubicBezTo>
                  <a:pt x="771" y="1611"/>
                  <a:pt x="782" y="1611"/>
                  <a:pt x="792" y="1611"/>
                </a:cubicBezTo>
                <a:cubicBezTo>
                  <a:pt x="836" y="1611"/>
                  <a:pt x="862" y="1607"/>
                  <a:pt x="879" y="1604"/>
                </a:cubicBezTo>
                <a:cubicBezTo>
                  <a:pt x="880" y="1604"/>
                  <a:pt x="881" y="1604"/>
                  <a:pt x="882" y="1604"/>
                </a:cubicBezTo>
                <a:cubicBezTo>
                  <a:pt x="904" y="1604"/>
                  <a:pt x="937" y="1633"/>
                  <a:pt x="952" y="1664"/>
                </a:cubicBezTo>
                <a:cubicBezTo>
                  <a:pt x="968" y="1696"/>
                  <a:pt x="1006" y="1737"/>
                  <a:pt x="1018" y="1796"/>
                </a:cubicBezTo>
                <a:cubicBezTo>
                  <a:pt x="1028" y="1855"/>
                  <a:pt x="1037" y="1974"/>
                  <a:pt x="1069" y="2041"/>
                </a:cubicBezTo>
                <a:cubicBezTo>
                  <a:pt x="1101" y="2108"/>
                  <a:pt x="1146" y="2172"/>
                  <a:pt x="1138" y="2210"/>
                </a:cubicBezTo>
                <a:cubicBezTo>
                  <a:pt x="1130" y="2248"/>
                  <a:pt x="1006" y="2453"/>
                  <a:pt x="965" y="2516"/>
                </a:cubicBezTo>
                <a:cubicBezTo>
                  <a:pt x="926" y="2577"/>
                  <a:pt x="857" y="2675"/>
                  <a:pt x="853" y="2698"/>
                </a:cubicBezTo>
                <a:cubicBezTo>
                  <a:pt x="847" y="2723"/>
                  <a:pt x="782" y="2739"/>
                  <a:pt x="768" y="2739"/>
                </a:cubicBezTo>
                <a:cubicBezTo>
                  <a:pt x="755" y="2739"/>
                  <a:pt x="691" y="2771"/>
                  <a:pt x="661" y="2771"/>
                </a:cubicBezTo>
                <a:cubicBezTo>
                  <a:pt x="632" y="2771"/>
                  <a:pt x="429" y="2823"/>
                  <a:pt x="413" y="2850"/>
                </a:cubicBezTo>
                <a:cubicBezTo>
                  <a:pt x="397" y="2876"/>
                  <a:pt x="362" y="2895"/>
                  <a:pt x="355" y="2895"/>
                </a:cubicBezTo>
                <a:cubicBezTo>
                  <a:pt x="352" y="2895"/>
                  <a:pt x="346" y="2894"/>
                  <a:pt x="340" y="2894"/>
                </a:cubicBezTo>
                <a:cubicBezTo>
                  <a:pt x="330" y="2894"/>
                  <a:pt x="318" y="2896"/>
                  <a:pt x="318" y="2906"/>
                </a:cubicBezTo>
                <a:cubicBezTo>
                  <a:pt x="318" y="2923"/>
                  <a:pt x="299" y="2947"/>
                  <a:pt x="299" y="2947"/>
                </a:cubicBezTo>
                <a:cubicBezTo>
                  <a:pt x="299" y="2947"/>
                  <a:pt x="33" y="3097"/>
                  <a:pt x="17" y="3364"/>
                </a:cubicBezTo>
                <a:cubicBezTo>
                  <a:pt x="1" y="3632"/>
                  <a:pt x="106" y="3855"/>
                  <a:pt x="298" y="3960"/>
                </a:cubicBezTo>
                <a:cubicBezTo>
                  <a:pt x="399" y="4015"/>
                  <a:pt x="526" y="4057"/>
                  <a:pt x="648" y="4057"/>
                </a:cubicBezTo>
                <a:cubicBezTo>
                  <a:pt x="755" y="4057"/>
                  <a:pt x="859" y="4025"/>
                  <a:pt x="939" y="3941"/>
                </a:cubicBezTo>
                <a:cubicBezTo>
                  <a:pt x="1108" y="3763"/>
                  <a:pt x="1106" y="3731"/>
                  <a:pt x="1133" y="3719"/>
                </a:cubicBezTo>
                <a:cubicBezTo>
                  <a:pt x="1140" y="3717"/>
                  <a:pt x="1151" y="3716"/>
                  <a:pt x="1166" y="3716"/>
                </a:cubicBezTo>
                <a:cubicBezTo>
                  <a:pt x="1206" y="3716"/>
                  <a:pt x="1267" y="3725"/>
                  <a:pt x="1303" y="3731"/>
                </a:cubicBezTo>
                <a:cubicBezTo>
                  <a:pt x="1335" y="3736"/>
                  <a:pt x="1447" y="3745"/>
                  <a:pt x="1533" y="3745"/>
                </a:cubicBezTo>
                <a:cubicBezTo>
                  <a:pt x="1575" y="3745"/>
                  <a:pt x="1610" y="3743"/>
                  <a:pt x="1626" y="3737"/>
                </a:cubicBezTo>
                <a:cubicBezTo>
                  <a:pt x="1645" y="3730"/>
                  <a:pt x="1656" y="3726"/>
                  <a:pt x="1663" y="3726"/>
                </a:cubicBezTo>
                <a:cubicBezTo>
                  <a:pt x="1674" y="3726"/>
                  <a:pt x="1673" y="3736"/>
                  <a:pt x="1672" y="3757"/>
                </a:cubicBezTo>
                <a:cubicBezTo>
                  <a:pt x="1669" y="3792"/>
                  <a:pt x="1672" y="3804"/>
                  <a:pt x="1686" y="3804"/>
                </a:cubicBezTo>
                <a:cubicBezTo>
                  <a:pt x="1698" y="3804"/>
                  <a:pt x="1710" y="3810"/>
                  <a:pt x="1710" y="3810"/>
                </a:cubicBezTo>
                <a:cubicBezTo>
                  <a:pt x="1710" y="3810"/>
                  <a:pt x="1466" y="3992"/>
                  <a:pt x="1376" y="4197"/>
                </a:cubicBezTo>
                <a:cubicBezTo>
                  <a:pt x="1284" y="4403"/>
                  <a:pt x="1187" y="4574"/>
                  <a:pt x="1173" y="4599"/>
                </a:cubicBezTo>
                <a:cubicBezTo>
                  <a:pt x="1160" y="4622"/>
                  <a:pt x="1130" y="4729"/>
                  <a:pt x="1108" y="4765"/>
                </a:cubicBezTo>
                <a:cubicBezTo>
                  <a:pt x="1088" y="4803"/>
                  <a:pt x="955" y="4982"/>
                  <a:pt x="975" y="5065"/>
                </a:cubicBezTo>
                <a:cubicBezTo>
                  <a:pt x="997" y="5148"/>
                  <a:pt x="1088" y="5349"/>
                  <a:pt x="1122" y="5396"/>
                </a:cubicBezTo>
                <a:cubicBezTo>
                  <a:pt x="1157" y="5443"/>
                  <a:pt x="1187" y="5536"/>
                  <a:pt x="1210" y="5569"/>
                </a:cubicBezTo>
                <a:cubicBezTo>
                  <a:pt x="1236" y="5601"/>
                  <a:pt x="1407" y="5909"/>
                  <a:pt x="1443" y="5960"/>
                </a:cubicBezTo>
                <a:cubicBezTo>
                  <a:pt x="1478" y="6011"/>
                  <a:pt x="1465" y="6024"/>
                  <a:pt x="1478" y="6051"/>
                </a:cubicBezTo>
                <a:cubicBezTo>
                  <a:pt x="1491" y="6078"/>
                  <a:pt x="1535" y="6116"/>
                  <a:pt x="1555" y="6129"/>
                </a:cubicBezTo>
                <a:cubicBezTo>
                  <a:pt x="1577" y="6143"/>
                  <a:pt x="1602" y="6167"/>
                  <a:pt x="1605" y="6183"/>
                </a:cubicBezTo>
                <a:cubicBezTo>
                  <a:pt x="1608" y="6200"/>
                  <a:pt x="1715" y="6362"/>
                  <a:pt x="1726" y="6410"/>
                </a:cubicBezTo>
                <a:cubicBezTo>
                  <a:pt x="1736" y="6458"/>
                  <a:pt x="1779" y="6547"/>
                  <a:pt x="1782" y="6556"/>
                </a:cubicBezTo>
                <a:cubicBezTo>
                  <a:pt x="1785" y="6563"/>
                  <a:pt x="1809" y="6620"/>
                  <a:pt x="1817" y="6633"/>
                </a:cubicBezTo>
                <a:cubicBezTo>
                  <a:pt x="1826" y="6646"/>
                  <a:pt x="1798" y="6730"/>
                  <a:pt x="1777" y="6741"/>
                </a:cubicBezTo>
                <a:cubicBezTo>
                  <a:pt x="1755" y="6752"/>
                  <a:pt x="1418" y="6905"/>
                  <a:pt x="1370" y="6959"/>
                </a:cubicBezTo>
                <a:cubicBezTo>
                  <a:pt x="1322" y="7013"/>
                  <a:pt x="1198" y="7083"/>
                  <a:pt x="1168" y="7111"/>
                </a:cubicBezTo>
                <a:cubicBezTo>
                  <a:pt x="1138" y="7137"/>
                  <a:pt x="1066" y="7215"/>
                  <a:pt x="1108" y="7277"/>
                </a:cubicBezTo>
                <a:cubicBezTo>
                  <a:pt x="1144" y="7328"/>
                  <a:pt x="1327" y="7382"/>
                  <a:pt x="1452" y="7382"/>
                </a:cubicBezTo>
                <a:cubicBezTo>
                  <a:pt x="1479" y="7382"/>
                  <a:pt x="1504" y="7380"/>
                  <a:pt x="1523" y="7374"/>
                </a:cubicBezTo>
                <a:cubicBezTo>
                  <a:pt x="1634" y="7342"/>
                  <a:pt x="1747" y="7277"/>
                  <a:pt x="1791" y="7247"/>
                </a:cubicBezTo>
                <a:cubicBezTo>
                  <a:pt x="1833" y="7218"/>
                  <a:pt x="1944" y="7172"/>
                  <a:pt x="2001" y="7169"/>
                </a:cubicBezTo>
                <a:cubicBezTo>
                  <a:pt x="2058" y="7167"/>
                  <a:pt x="2416" y="7108"/>
                  <a:pt x="2435" y="7038"/>
                </a:cubicBezTo>
                <a:cubicBezTo>
                  <a:pt x="2454" y="6968"/>
                  <a:pt x="2423" y="6784"/>
                  <a:pt x="2420" y="6755"/>
                </a:cubicBezTo>
                <a:cubicBezTo>
                  <a:pt x="2419" y="6724"/>
                  <a:pt x="2410" y="6717"/>
                  <a:pt x="2410" y="6717"/>
                </a:cubicBezTo>
                <a:cubicBezTo>
                  <a:pt x="2410" y="6717"/>
                  <a:pt x="2364" y="6633"/>
                  <a:pt x="2346" y="6620"/>
                </a:cubicBezTo>
                <a:cubicBezTo>
                  <a:pt x="2326" y="6606"/>
                  <a:pt x="2302" y="6579"/>
                  <a:pt x="2299" y="6556"/>
                </a:cubicBezTo>
                <a:cubicBezTo>
                  <a:pt x="2298" y="6531"/>
                  <a:pt x="2298" y="6525"/>
                  <a:pt x="2286" y="6525"/>
                </a:cubicBezTo>
                <a:cubicBezTo>
                  <a:pt x="2276" y="6525"/>
                  <a:pt x="2246" y="6378"/>
                  <a:pt x="2219" y="6309"/>
                </a:cubicBezTo>
                <a:cubicBezTo>
                  <a:pt x="2192" y="6242"/>
                  <a:pt x="2103" y="6008"/>
                  <a:pt x="2098" y="5957"/>
                </a:cubicBezTo>
                <a:cubicBezTo>
                  <a:pt x="2093" y="5906"/>
                  <a:pt x="2084" y="5814"/>
                  <a:pt x="2074" y="5808"/>
                </a:cubicBezTo>
                <a:cubicBezTo>
                  <a:pt x="2068" y="5805"/>
                  <a:pt x="2061" y="5805"/>
                  <a:pt x="2055" y="5805"/>
                </a:cubicBezTo>
                <a:cubicBezTo>
                  <a:pt x="2050" y="5805"/>
                  <a:pt x="2046" y="5805"/>
                  <a:pt x="2046" y="5805"/>
                </a:cubicBezTo>
                <a:cubicBezTo>
                  <a:pt x="2046" y="5805"/>
                  <a:pt x="1976" y="5584"/>
                  <a:pt x="1902" y="5466"/>
                </a:cubicBezTo>
                <a:cubicBezTo>
                  <a:pt x="1826" y="5348"/>
                  <a:pt x="1723" y="5212"/>
                  <a:pt x="1702" y="5191"/>
                </a:cubicBezTo>
                <a:cubicBezTo>
                  <a:pt x="1680" y="5170"/>
                  <a:pt x="1710" y="5110"/>
                  <a:pt x="1739" y="5073"/>
                </a:cubicBezTo>
                <a:cubicBezTo>
                  <a:pt x="1769" y="5035"/>
                  <a:pt x="1947" y="4851"/>
                  <a:pt x="2001" y="4819"/>
                </a:cubicBezTo>
                <a:cubicBezTo>
                  <a:pt x="2055" y="4787"/>
                  <a:pt x="2318" y="4612"/>
                  <a:pt x="2397" y="4548"/>
                </a:cubicBezTo>
                <a:cubicBezTo>
                  <a:pt x="2476" y="4483"/>
                  <a:pt x="2629" y="4347"/>
                  <a:pt x="2651" y="4321"/>
                </a:cubicBezTo>
                <a:cubicBezTo>
                  <a:pt x="2657" y="4312"/>
                  <a:pt x="2662" y="4309"/>
                  <a:pt x="2666" y="4309"/>
                </a:cubicBezTo>
                <a:cubicBezTo>
                  <a:pt x="2674" y="4309"/>
                  <a:pt x="2677" y="4324"/>
                  <a:pt x="2688" y="4324"/>
                </a:cubicBezTo>
                <a:cubicBezTo>
                  <a:pt x="2704" y="4324"/>
                  <a:pt x="2683" y="4467"/>
                  <a:pt x="2683" y="4555"/>
                </a:cubicBezTo>
                <a:cubicBezTo>
                  <a:pt x="2683" y="4644"/>
                  <a:pt x="2639" y="4971"/>
                  <a:pt x="2620" y="5029"/>
                </a:cubicBezTo>
                <a:cubicBezTo>
                  <a:pt x="2601" y="5089"/>
                  <a:pt x="2556" y="5319"/>
                  <a:pt x="2578" y="5441"/>
                </a:cubicBezTo>
                <a:cubicBezTo>
                  <a:pt x="2600" y="5565"/>
                  <a:pt x="2658" y="5679"/>
                  <a:pt x="2729" y="5769"/>
                </a:cubicBezTo>
                <a:cubicBezTo>
                  <a:pt x="2798" y="5856"/>
                  <a:pt x="2939" y="6102"/>
                  <a:pt x="2961" y="6159"/>
                </a:cubicBezTo>
                <a:cubicBezTo>
                  <a:pt x="2983" y="6216"/>
                  <a:pt x="3120" y="6484"/>
                  <a:pt x="3179" y="6614"/>
                </a:cubicBezTo>
                <a:cubicBezTo>
                  <a:pt x="3238" y="6743"/>
                  <a:pt x="3265" y="6847"/>
                  <a:pt x="3262" y="6866"/>
                </a:cubicBezTo>
                <a:cubicBezTo>
                  <a:pt x="3259" y="6885"/>
                  <a:pt x="3248" y="6956"/>
                  <a:pt x="3259" y="7000"/>
                </a:cubicBezTo>
                <a:cubicBezTo>
                  <a:pt x="3270" y="7044"/>
                  <a:pt x="3310" y="7112"/>
                  <a:pt x="3342" y="7156"/>
                </a:cubicBezTo>
                <a:cubicBezTo>
                  <a:pt x="3376" y="7199"/>
                  <a:pt x="3386" y="7345"/>
                  <a:pt x="3395" y="7396"/>
                </a:cubicBezTo>
                <a:cubicBezTo>
                  <a:pt x="3402" y="7447"/>
                  <a:pt x="3386" y="7527"/>
                  <a:pt x="3405" y="7546"/>
                </a:cubicBezTo>
                <a:cubicBezTo>
                  <a:pt x="3424" y="7565"/>
                  <a:pt x="3424" y="7574"/>
                  <a:pt x="3424" y="7606"/>
                </a:cubicBezTo>
                <a:cubicBezTo>
                  <a:pt x="3424" y="7638"/>
                  <a:pt x="3424" y="7712"/>
                  <a:pt x="3395" y="7824"/>
                </a:cubicBezTo>
                <a:cubicBezTo>
                  <a:pt x="3364" y="7938"/>
                  <a:pt x="3236" y="8237"/>
                  <a:pt x="3216" y="8296"/>
                </a:cubicBezTo>
                <a:cubicBezTo>
                  <a:pt x="3198" y="8356"/>
                  <a:pt x="3163" y="8379"/>
                  <a:pt x="3160" y="8445"/>
                </a:cubicBezTo>
                <a:cubicBezTo>
                  <a:pt x="3157" y="8509"/>
                  <a:pt x="3160" y="8574"/>
                  <a:pt x="3338" y="8595"/>
                </a:cubicBezTo>
                <a:cubicBezTo>
                  <a:pt x="3368" y="8599"/>
                  <a:pt x="3403" y="8601"/>
                  <a:pt x="3440" y="8601"/>
                </a:cubicBezTo>
                <a:cubicBezTo>
                  <a:pt x="3620" y="8601"/>
                  <a:pt x="3853" y="8555"/>
                  <a:pt x="3877" y="8455"/>
                </a:cubicBezTo>
                <a:cubicBezTo>
                  <a:pt x="3906" y="8333"/>
                  <a:pt x="3950" y="8126"/>
                  <a:pt x="3972" y="8056"/>
                </a:cubicBezTo>
                <a:cubicBezTo>
                  <a:pt x="3992" y="7986"/>
                  <a:pt x="4042" y="7833"/>
                  <a:pt x="4039" y="7778"/>
                </a:cubicBezTo>
                <a:cubicBezTo>
                  <a:pt x="4034" y="7725"/>
                  <a:pt x="3985" y="7585"/>
                  <a:pt x="3967" y="7585"/>
                </a:cubicBezTo>
                <a:cubicBezTo>
                  <a:pt x="3951" y="7585"/>
                  <a:pt x="3960" y="7582"/>
                  <a:pt x="3960" y="7582"/>
                </a:cubicBezTo>
                <a:cubicBezTo>
                  <a:pt x="3960" y="7582"/>
                  <a:pt x="3879" y="7424"/>
                  <a:pt x="3874" y="7370"/>
                </a:cubicBezTo>
                <a:cubicBezTo>
                  <a:pt x="3868" y="7316"/>
                  <a:pt x="3809" y="6926"/>
                  <a:pt x="3809" y="6872"/>
                </a:cubicBezTo>
                <a:cubicBezTo>
                  <a:pt x="3809" y="6816"/>
                  <a:pt x="3830" y="6742"/>
                  <a:pt x="3804" y="6726"/>
                </a:cubicBezTo>
                <a:cubicBezTo>
                  <a:pt x="3777" y="6710"/>
                  <a:pt x="3774" y="6679"/>
                  <a:pt x="3774" y="6647"/>
                </a:cubicBezTo>
                <a:cubicBezTo>
                  <a:pt x="3774" y="6615"/>
                  <a:pt x="3758" y="6213"/>
                  <a:pt x="3621" y="5998"/>
                </a:cubicBezTo>
                <a:cubicBezTo>
                  <a:pt x="3482" y="5782"/>
                  <a:pt x="3312" y="5632"/>
                  <a:pt x="3302" y="5585"/>
                </a:cubicBezTo>
                <a:cubicBezTo>
                  <a:pt x="3291" y="5540"/>
                  <a:pt x="3267" y="5332"/>
                  <a:pt x="3319" y="5212"/>
                </a:cubicBezTo>
                <a:cubicBezTo>
                  <a:pt x="3369" y="5094"/>
                  <a:pt x="3472" y="4764"/>
                  <a:pt x="3497" y="4631"/>
                </a:cubicBezTo>
                <a:cubicBezTo>
                  <a:pt x="3520" y="4499"/>
                  <a:pt x="3577" y="4356"/>
                  <a:pt x="3577" y="4356"/>
                </a:cubicBezTo>
                <a:cubicBezTo>
                  <a:pt x="3577" y="4356"/>
                  <a:pt x="3648" y="4327"/>
                  <a:pt x="3648" y="4254"/>
                </a:cubicBezTo>
                <a:cubicBezTo>
                  <a:pt x="3648" y="4181"/>
                  <a:pt x="3618" y="4085"/>
                  <a:pt x="3644" y="4011"/>
                </a:cubicBezTo>
                <a:cubicBezTo>
                  <a:pt x="3672" y="3938"/>
                  <a:pt x="3771" y="3684"/>
                  <a:pt x="3742" y="3598"/>
                </a:cubicBezTo>
                <a:cubicBezTo>
                  <a:pt x="3712" y="3512"/>
                  <a:pt x="3734" y="3258"/>
                  <a:pt x="3659" y="3157"/>
                </a:cubicBezTo>
                <a:cubicBezTo>
                  <a:pt x="3583" y="3057"/>
                  <a:pt x="3497" y="3030"/>
                  <a:pt x="3466" y="2990"/>
                </a:cubicBezTo>
                <a:cubicBezTo>
                  <a:pt x="3437" y="2950"/>
                  <a:pt x="3402" y="2839"/>
                  <a:pt x="3361" y="2826"/>
                </a:cubicBezTo>
                <a:cubicBezTo>
                  <a:pt x="3321" y="2812"/>
                  <a:pt x="3257" y="2672"/>
                  <a:pt x="3222" y="2649"/>
                </a:cubicBezTo>
                <a:cubicBezTo>
                  <a:pt x="3187" y="2622"/>
                  <a:pt x="3181" y="2586"/>
                  <a:pt x="3172" y="2555"/>
                </a:cubicBezTo>
                <a:cubicBezTo>
                  <a:pt x="3165" y="2526"/>
                  <a:pt x="2793" y="1923"/>
                  <a:pt x="2741" y="1861"/>
                </a:cubicBezTo>
                <a:cubicBezTo>
                  <a:pt x="2691" y="1798"/>
                  <a:pt x="2544" y="1613"/>
                  <a:pt x="2525" y="1582"/>
                </a:cubicBezTo>
                <a:cubicBezTo>
                  <a:pt x="2506" y="1553"/>
                  <a:pt x="2473" y="1338"/>
                  <a:pt x="2343" y="1274"/>
                </a:cubicBezTo>
                <a:cubicBezTo>
                  <a:pt x="2214" y="1209"/>
                  <a:pt x="2120" y="1205"/>
                  <a:pt x="1994" y="1154"/>
                </a:cubicBezTo>
                <a:cubicBezTo>
                  <a:pt x="1909" y="1121"/>
                  <a:pt x="1753" y="1105"/>
                  <a:pt x="1740" y="1086"/>
                </a:cubicBezTo>
                <a:cubicBezTo>
                  <a:pt x="1726" y="1067"/>
                  <a:pt x="1561" y="995"/>
                  <a:pt x="1519" y="995"/>
                </a:cubicBezTo>
                <a:cubicBezTo>
                  <a:pt x="1475" y="995"/>
                  <a:pt x="1414" y="960"/>
                  <a:pt x="1398" y="941"/>
                </a:cubicBezTo>
                <a:cubicBezTo>
                  <a:pt x="1380" y="922"/>
                  <a:pt x="1417" y="886"/>
                  <a:pt x="1409" y="826"/>
                </a:cubicBezTo>
                <a:cubicBezTo>
                  <a:pt x="1405" y="767"/>
                  <a:pt x="1402" y="688"/>
                  <a:pt x="1399" y="649"/>
                </a:cubicBezTo>
                <a:cubicBezTo>
                  <a:pt x="1398" y="606"/>
                  <a:pt x="1398" y="282"/>
                  <a:pt x="1268" y="161"/>
                </a:cubicBezTo>
                <a:cubicBezTo>
                  <a:pt x="1165" y="64"/>
                  <a:pt x="1118" y="1"/>
                  <a:pt x="9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9"/>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Code Snippets</a:t>
            </a:r>
            <a:endParaRPr/>
          </a:p>
        </p:txBody>
      </p:sp>
      <p:grpSp>
        <p:nvGrpSpPr>
          <p:cNvPr id="392" name="Google Shape;392;p39"/>
          <p:cNvGrpSpPr/>
          <p:nvPr/>
        </p:nvGrpSpPr>
        <p:grpSpPr>
          <a:xfrm>
            <a:off x="5671888" y="3275632"/>
            <a:ext cx="637386" cy="1320276"/>
            <a:chOff x="1069475" y="1240800"/>
            <a:chExt cx="1621434" cy="3358626"/>
          </a:xfrm>
        </p:grpSpPr>
        <p:sp>
          <p:nvSpPr>
            <p:cNvPr id="393" name="Google Shape;393;p39"/>
            <p:cNvSpPr/>
            <p:nvPr/>
          </p:nvSpPr>
          <p:spPr>
            <a:xfrm>
              <a:off x="1112538" y="1240800"/>
              <a:ext cx="1578371" cy="3358626"/>
            </a:xfrm>
            <a:custGeom>
              <a:rect b="b" l="l" r="r" t="t"/>
              <a:pathLst>
                <a:path extrusionOk="0" h="8601" w="4042">
                  <a:moveTo>
                    <a:pt x="1338" y="2536"/>
                  </a:moveTo>
                  <a:cubicBezTo>
                    <a:pt x="1340" y="2566"/>
                    <a:pt x="1472" y="2688"/>
                    <a:pt x="1482" y="2698"/>
                  </a:cubicBezTo>
                  <a:cubicBezTo>
                    <a:pt x="1494" y="2710"/>
                    <a:pt x="1507" y="2742"/>
                    <a:pt x="1504" y="2796"/>
                  </a:cubicBezTo>
                  <a:cubicBezTo>
                    <a:pt x="1501" y="2850"/>
                    <a:pt x="1542" y="2957"/>
                    <a:pt x="1574" y="2990"/>
                  </a:cubicBezTo>
                  <a:cubicBezTo>
                    <a:pt x="1608" y="3023"/>
                    <a:pt x="1610" y="3151"/>
                    <a:pt x="1608" y="3185"/>
                  </a:cubicBezTo>
                  <a:cubicBezTo>
                    <a:pt x="1605" y="3217"/>
                    <a:pt x="1529" y="3230"/>
                    <a:pt x="1481" y="3249"/>
                  </a:cubicBezTo>
                  <a:cubicBezTo>
                    <a:pt x="1433" y="3268"/>
                    <a:pt x="1345" y="3341"/>
                    <a:pt x="1305" y="3362"/>
                  </a:cubicBezTo>
                  <a:cubicBezTo>
                    <a:pt x="1265" y="3383"/>
                    <a:pt x="1181" y="3389"/>
                    <a:pt x="1181" y="3389"/>
                  </a:cubicBezTo>
                  <a:cubicBezTo>
                    <a:pt x="1181" y="3389"/>
                    <a:pt x="1168" y="3335"/>
                    <a:pt x="1160" y="3262"/>
                  </a:cubicBezTo>
                  <a:cubicBezTo>
                    <a:pt x="1152" y="3189"/>
                    <a:pt x="1047" y="3024"/>
                    <a:pt x="1069" y="3024"/>
                  </a:cubicBezTo>
                  <a:cubicBezTo>
                    <a:pt x="1089" y="3024"/>
                    <a:pt x="1092" y="2920"/>
                    <a:pt x="1101" y="2879"/>
                  </a:cubicBezTo>
                  <a:cubicBezTo>
                    <a:pt x="1108" y="2838"/>
                    <a:pt x="1153" y="2758"/>
                    <a:pt x="1198" y="2720"/>
                  </a:cubicBezTo>
                  <a:cubicBezTo>
                    <a:pt x="1240" y="2682"/>
                    <a:pt x="1338" y="2536"/>
                    <a:pt x="1338" y="2536"/>
                  </a:cubicBezTo>
                  <a:close/>
                  <a:moveTo>
                    <a:pt x="978" y="1"/>
                  </a:moveTo>
                  <a:cubicBezTo>
                    <a:pt x="943" y="1"/>
                    <a:pt x="902" y="5"/>
                    <a:pt x="853" y="14"/>
                  </a:cubicBezTo>
                  <a:cubicBezTo>
                    <a:pt x="608" y="57"/>
                    <a:pt x="314" y="322"/>
                    <a:pt x="305" y="475"/>
                  </a:cubicBezTo>
                  <a:cubicBezTo>
                    <a:pt x="298" y="630"/>
                    <a:pt x="346" y="653"/>
                    <a:pt x="343" y="679"/>
                  </a:cubicBezTo>
                  <a:cubicBezTo>
                    <a:pt x="340" y="707"/>
                    <a:pt x="330" y="841"/>
                    <a:pt x="359" y="874"/>
                  </a:cubicBezTo>
                  <a:cubicBezTo>
                    <a:pt x="388" y="906"/>
                    <a:pt x="394" y="944"/>
                    <a:pt x="394" y="971"/>
                  </a:cubicBezTo>
                  <a:cubicBezTo>
                    <a:pt x="394" y="998"/>
                    <a:pt x="416" y="1113"/>
                    <a:pt x="442" y="1148"/>
                  </a:cubicBezTo>
                  <a:cubicBezTo>
                    <a:pt x="470" y="1185"/>
                    <a:pt x="540" y="1345"/>
                    <a:pt x="578" y="1408"/>
                  </a:cubicBezTo>
                  <a:cubicBezTo>
                    <a:pt x="616" y="1470"/>
                    <a:pt x="646" y="1524"/>
                    <a:pt x="653" y="1543"/>
                  </a:cubicBezTo>
                  <a:cubicBezTo>
                    <a:pt x="661" y="1562"/>
                    <a:pt x="694" y="1607"/>
                    <a:pt x="758" y="1610"/>
                  </a:cubicBezTo>
                  <a:cubicBezTo>
                    <a:pt x="771" y="1611"/>
                    <a:pt x="782" y="1611"/>
                    <a:pt x="792" y="1611"/>
                  </a:cubicBezTo>
                  <a:cubicBezTo>
                    <a:pt x="836" y="1611"/>
                    <a:pt x="862" y="1607"/>
                    <a:pt x="879" y="1604"/>
                  </a:cubicBezTo>
                  <a:cubicBezTo>
                    <a:pt x="880" y="1604"/>
                    <a:pt x="881" y="1604"/>
                    <a:pt x="882" y="1604"/>
                  </a:cubicBezTo>
                  <a:cubicBezTo>
                    <a:pt x="904" y="1604"/>
                    <a:pt x="937" y="1633"/>
                    <a:pt x="952" y="1664"/>
                  </a:cubicBezTo>
                  <a:cubicBezTo>
                    <a:pt x="968" y="1696"/>
                    <a:pt x="1006" y="1737"/>
                    <a:pt x="1018" y="1796"/>
                  </a:cubicBezTo>
                  <a:cubicBezTo>
                    <a:pt x="1028" y="1855"/>
                    <a:pt x="1037" y="1974"/>
                    <a:pt x="1069" y="2041"/>
                  </a:cubicBezTo>
                  <a:cubicBezTo>
                    <a:pt x="1101" y="2108"/>
                    <a:pt x="1146" y="2172"/>
                    <a:pt x="1138" y="2210"/>
                  </a:cubicBezTo>
                  <a:cubicBezTo>
                    <a:pt x="1130" y="2248"/>
                    <a:pt x="1006" y="2453"/>
                    <a:pt x="965" y="2516"/>
                  </a:cubicBezTo>
                  <a:cubicBezTo>
                    <a:pt x="926" y="2577"/>
                    <a:pt x="857" y="2675"/>
                    <a:pt x="853" y="2698"/>
                  </a:cubicBezTo>
                  <a:cubicBezTo>
                    <a:pt x="847" y="2723"/>
                    <a:pt x="782" y="2739"/>
                    <a:pt x="768" y="2739"/>
                  </a:cubicBezTo>
                  <a:cubicBezTo>
                    <a:pt x="755" y="2739"/>
                    <a:pt x="691" y="2771"/>
                    <a:pt x="661" y="2771"/>
                  </a:cubicBezTo>
                  <a:cubicBezTo>
                    <a:pt x="632" y="2771"/>
                    <a:pt x="429" y="2823"/>
                    <a:pt x="413" y="2850"/>
                  </a:cubicBezTo>
                  <a:cubicBezTo>
                    <a:pt x="397" y="2876"/>
                    <a:pt x="362" y="2895"/>
                    <a:pt x="355" y="2895"/>
                  </a:cubicBezTo>
                  <a:cubicBezTo>
                    <a:pt x="352" y="2895"/>
                    <a:pt x="346" y="2894"/>
                    <a:pt x="340" y="2894"/>
                  </a:cubicBezTo>
                  <a:cubicBezTo>
                    <a:pt x="330" y="2894"/>
                    <a:pt x="318" y="2896"/>
                    <a:pt x="318" y="2906"/>
                  </a:cubicBezTo>
                  <a:cubicBezTo>
                    <a:pt x="318" y="2923"/>
                    <a:pt x="299" y="2947"/>
                    <a:pt x="299" y="2947"/>
                  </a:cubicBezTo>
                  <a:cubicBezTo>
                    <a:pt x="299" y="2947"/>
                    <a:pt x="33" y="3097"/>
                    <a:pt x="17" y="3364"/>
                  </a:cubicBezTo>
                  <a:cubicBezTo>
                    <a:pt x="1" y="3632"/>
                    <a:pt x="106" y="3855"/>
                    <a:pt x="298" y="3960"/>
                  </a:cubicBezTo>
                  <a:cubicBezTo>
                    <a:pt x="399" y="4015"/>
                    <a:pt x="526" y="4057"/>
                    <a:pt x="648" y="4057"/>
                  </a:cubicBezTo>
                  <a:cubicBezTo>
                    <a:pt x="755" y="4057"/>
                    <a:pt x="859" y="4025"/>
                    <a:pt x="939" y="3941"/>
                  </a:cubicBezTo>
                  <a:cubicBezTo>
                    <a:pt x="1108" y="3763"/>
                    <a:pt x="1106" y="3731"/>
                    <a:pt x="1133" y="3719"/>
                  </a:cubicBezTo>
                  <a:cubicBezTo>
                    <a:pt x="1140" y="3717"/>
                    <a:pt x="1151" y="3716"/>
                    <a:pt x="1166" y="3716"/>
                  </a:cubicBezTo>
                  <a:cubicBezTo>
                    <a:pt x="1206" y="3716"/>
                    <a:pt x="1267" y="3725"/>
                    <a:pt x="1303" y="3731"/>
                  </a:cubicBezTo>
                  <a:cubicBezTo>
                    <a:pt x="1335" y="3736"/>
                    <a:pt x="1447" y="3745"/>
                    <a:pt x="1533" y="3745"/>
                  </a:cubicBezTo>
                  <a:cubicBezTo>
                    <a:pt x="1575" y="3745"/>
                    <a:pt x="1610" y="3743"/>
                    <a:pt x="1626" y="3737"/>
                  </a:cubicBezTo>
                  <a:cubicBezTo>
                    <a:pt x="1645" y="3730"/>
                    <a:pt x="1656" y="3726"/>
                    <a:pt x="1663" y="3726"/>
                  </a:cubicBezTo>
                  <a:cubicBezTo>
                    <a:pt x="1674" y="3726"/>
                    <a:pt x="1673" y="3736"/>
                    <a:pt x="1672" y="3757"/>
                  </a:cubicBezTo>
                  <a:cubicBezTo>
                    <a:pt x="1669" y="3792"/>
                    <a:pt x="1672" y="3804"/>
                    <a:pt x="1686" y="3804"/>
                  </a:cubicBezTo>
                  <a:cubicBezTo>
                    <a:pt x="1698" y="3804"/>
                    <a:pt x="1710" y="3810"/>
                    <a:pt x="1710" y="3810"/>
                  </a:cubicBezTo>
                  <a:cubicBezTo>
                    <a:pt x="1710" y="3810"/>
                    <a:pt x="1466" y="3992"/>
                    <a:pt x="1376" y="4197"/>
                  </a:cubicBezTo>
                  <a:cubicBezTo>
                    <a:pt x="1284" y="4403"/>
                    <a:pt x="1187" y="4574"/>
                    <a:pt x="1173" y="4599"/>
                  </a:cubicBezTo>
                  <a:cubicBezTo>
                    <a:pt x="1160" y="4622"/>
                    <a:pt x="1130" y="4729"/>
                    <a:pt x="1108" y="4765"/>
                  </a:cubicBezTo>
                  <a:cubicBezTo>
                    <a:pt x="1088" y="4803"/>
                    <a:pt x="955" y="4982"/>
                    <a:pt x="975" y="5065"/>
                  </a:cubicBezTo>
                  <a:cubicBezTo>
                    <a:pt x="997" y="5148"/>
                    <a:pt x="1088" y="5349"/>
                    <a:pt x="1122" y="5396"/>
                  </a:cubicBezTo>
                  <a:cubicBezTo>
                    <a:pt x="1157" y="5443"/>
                    <a:pt x="1187" y="5536"/>
                    <a:pt x="1210" y="5569"/>
                  </a:cubicBezTo>
                  <a:cubicBezTo>
                    <a:pt x="1236" y="5601"/>
                    <a:pt x="1407" y="5909"/>
                    <a:pt x="1443" y="5960"/>
                  </a:cubicBezTo>
                  <a:cubicBezTo>
                    <a:pt x="1478" y="6011"/>
                    <a:pt x="1465" y="6024"/>
                    <a:pt x="1478" y="6051"/>
                  </a:cubicBezTo>
                  <a:cubicBezTo>
                    <a:pt x="1491" y="6078"/>
                    <a:pt x="1535" y="6116"/>
                    <a:pt x="1555" y="6129"/>
                  </a:cubicBezTo>
                  <a:cubicBezTo>
                    <a:pt x="1577" y="6143"/>
                    <a:pt x="1602" y="6167"/>
                    <a:pt x="1605" y="6183"/>
                  </a:cubicBezTo>
                  <a:cubicBezTo>
                    <a:pt x="1608" y="6200"/>
                    <a:pt x="1715" y="6362"/>
                    <a:pt x="1726" y="6410"/>
                  </a:cubicBezTo>
                  <a:cubicBezTo>
                    <a:pt x="1736" y="6458"/>
                    <a:pt x="1779" y="6547"/>
                    <a:pt x="1782" y="6556"/>
                  </a:cubicBezTo>
                  <a:cubicBezTo>
                    <a:pt x="1785" y="6563"/>
                    <a:pt x="1809" y="6620"/>
                    <a:pt x="1817" y="6633"/>
                  </a:cubicBezTo>
                  <a:cubicBezTo>
                    <a:pt x="1826" y="6646"/>
                    <a:pt x="1798" y="6730"/>
                    <a:pt x="1777" y="6741"/>
                  </a:cubicBezTo>
                  <a:cubicBezTo>
                    <a:pt x="1755" y="6752"/>
                    <a:pt x="1418" y="6905"/>
                    <a:pt x="1370" y="6959"/>
                  </a:cubicBezTo>
                  <a:cubicBezTo>
                    <a:pt x="1322" y="7013"/>
                    <a:pt x="1198" y="7083"/>
                    <a:pt x="1168" y="7111"/>
                  </a:cubicBezTo>
                  <a:cubicBezTo>
                    <a:pt x="1138" y="7137"/>
                    <a:pt x="1066" y="7215"/>
                    <a:pt x="1108" y="7277"/>
                  </a:cubicBezTo>
                  <a:cubicBezTo>
                    <a:pt x="1144" y="7328"/>
                    <a:pt x="1327" y="7382"/>
                    <a:pt x="1452" y="7382"/>
                  </a:cubicBezTo>
                  <a:cubicBezTo>
                    <a:pt x="1479" y="7382"/>
                    <a:pt x="1504" y="7380"/>
                    <a:pt x="1523" y="7374"/>
                  </a:cubicBezTo>
                  <a:cubicBezTo>
                    <a:pt x="1634" y="7342"/>
                    <a:pt x="1747" y="7277"/>
                    <a:pt x="1791" y="7247"/>
                  </a:cubicBezTo>
                  <a:cubicBezTo>
                    <a:pt x="1833" y="7218"/>
                    <a:pt x="1944" y="7172"/>
                    <a:pt x="2001" y="7169"/>
                  </a:cubicBezTo>
                  <a:cubicBezTo>
                    <a:pt x="2058" y="7167"/>
                    <a:pt x="2416" y="7108"/>
                    <a:pt x="2435" y="7038"/>
                  </a:cubicBezTo>
                  <a:cubicBezTo>
                    <a:pt x="2454" y="6968"/>
                    <a:pt x="2423" y="6784"/>
                    <a:pt x="2420" y="6755"/>
                  </a:cubicBezTo>
                  <a:cubicBezTo>
                    <a:pt x="2419" y="6724"/>
                    <a:pt x="2410" y="6717"/>
                    <a:pt x="2410" y="6717"/>
                  </a:cubicBezTo>
                  <a:cubicBezTo>
                    <a:pt x="2410" y="6717"/>
                    <a:pt x="2364" y="6633"/>
                    <a:pt x="2346" y="6620"/>
                  </a:cubicBezTo>
                  <a:cubicBezTo>
                    <a:pt x="2326" y="6606"/>
                    <a:pt x="2302" y="6579"/>
                    <a:pt x="2299" y="6556"/>
                  </a:cubicBezTo>
                  <a:cubicBezTo>
                    <a:pt x="2298" y="6531"/>
                    <a:pt x="2298" y="6525"/>
                    <a:pt x="2286" y="6525"/>
                  </a:cubicBezTo>
                  <a:cubicBezTo>
                    <a:pt x="2276" y="6525"/>
                    <a:pt x="2246" y="6378"/>
                    <a:pt x="2219" y="6309"/>
                  </a:cubicBezTo>
                  <a:cubicBezTo>
                    <a:pt x="2192" y="6242"/>
                    <a:pt x="2103" y="6008"/>
                    <a:pt x="2098" y="5957"/>
                  </a:cubicBezTo>
                  <a:cubicBezTo>
                    <a:pt x="2093" y="5906"/>
                    <a:pt x="2084" y="5814"/>
                    <a:pt x="2074" y="5808"/>
                  </a:cubicBezTo>
                  <a:cubicBezTo>
                    <a:pt x="2068" y="5805"/>
                    <a:pt x="2061" y="5805"/>
                    <a:pt x="2055" y="5805"/>
                  </a:cubicBezTo>
                  <a:cubicBezTo>
                    <a:pt x="2050" y="5805"/>
                    <a:pt x="2046" y="5805"/>
                    <a:pt x="2046" y="5805"/>
                  </a:cubicBezTo>
                  <a:cubicBezTo>
                    <a:pt x="2046" y="5805"/>
                    <a:pt x="1976" y="5584"/>
                    <a:pt x="1902" y="5466"/>
                  </a:cubicBezTo>
                  <a:cubicBezTo>
                    <a:pt x="1826" y="5348"/>
                    <a:pt x="1723" y="5212"/>
                    <a:pt x="1702" y="5191"/>
                  </a:cubicBezTo>
                  <a:cubicBezTo>
                    <a:pt x="1680" y="5170"/>
                    <a:pt x="1710" y="5110"/>
                    <a:pt x="1739" y="5073"/>
                  </a:cubicBezTo>
                  <a:cubicBezTo>
                    <a:pt x="1769" y="5035"/>
                    <a:pt x="1947" y="4851"/>
                    <a:pt x="2001" y="4819"/>
                  </a:cubicBezTo>
                  <a:cubicBezTo>
                    <a:pt x="2055" y="4787"/>
                    <a:pt x="2318" y="4612"/>
                    <a:pt x="2397" y="4548"/>
                  </a:cubicBezTo>
                  <a:cubicBezTo>
                    <a:pt x="2476" y="4483"/>
                    <a:pt x="2629" y="4347"/>
                    <a:pt x="2651" y="4321"/>
                  </a:cubicBezTo>
                  <a:cubicBezTo>
                    <a:pt x="2657" y="4312"/>
                    <a:pt x="2662" y="4309"/>
                    <a:pt x="2666" y="4309"/>
                  </a:cubicBezTo>
                  <a:cubicBezTo>
                    <a:pt x="2674" y="4309"/>
                    <a:pt x="2677" y="4324"/>
                    <a:pt x="2688" y="4324"/>
                  </a:cubicBezTo>
                  <a:cubicBezTo>
                    <a:pt x="2704" y="4324"/>
                    <a:pt x="2683" y="4467"/>
                    <a:pt x="2683" y="4555"/>
                  </a:cubicBezTo>
                  <a:cubicBezTo>
                    <a:pt x="2683" y="4644"/>
                    <a:pt x="2639" y="4971"/>
                    <a:pt x="2620" y="5029"/>
                  </a:cubicBezTo>
                  <a:cubicBezTo>
                    <a:pt x="2601" y="5089"/>
                    <a:pt x="2556" y="5319"/>
                    <a:pt x="2578" y="5441"/>
                  </a:cubicBezTo>
                  <a:cubicBezTo>
                    <a:pt x="2600" y="5565"/>
                    <a:pt x="2658" y="5679"/>
                    <a:pt x="2729" y="5769"/>
                  </a:cubicBezTo>
                  <a:cubicBezTo>
                    <a:pt x="2798" y="5856"/>
                    <a:pt x="2939" y="6102"/>
                    <a:pt x="2961" y="6159"/>
                  </a:cubicBezTo>
                  <a:cubicBezTo>
                    <a:pt x="2983" y="6216"/>
                    <a:pt x="3120" y="6484"/>
                    <a:pt x="3179" y="6614"/>
                  </a:cubicBezTo>
                  <a:cubicBezTo>
                    <a:pt x="3238" y="6743"/>
                    <a:pt x="3265" y="6847"/>
                    <a:pt x="3262" y="6866"/>
                  </a:cubicBezTo>
                  <a:cubicBezTo>
                    <a:pt x="3259" y="6885"/>
                    <a:pt x="3248" y="6956"/>
                    <a:pt x="3259" y="7000"/>
                  </a:cubicBezTo>
                  <a:cubicBezTo>
                    <a:pt x="3270" y="7044"/>
                    <a:pt x="3310" y="7112"/>
                    <a:pt x="3342" y="7156"/>
                  </a:cubicBezTo>
                  <a:cubicBezTo>
                    <a:pt x="3376" y="7199"/>
                    <a:pt x="3386" y="7345"/>
                    <a:pt x="3395" y="7396"/>
                  </a:cubicBezTo>
                  <a:cubicBezTo>
                    <a:pt x="3402" y="7447"/>
                    <a:pt x="3386" y="7527"/>
                    <a:pt x="3405" y="7546"/>
                  </a:cubicBezTo>
                  <a:cubicBezTo>
                    <a:pt x="3424" y="7565"/>
                    <a:pt x="3424" y="7574"/>
                    <a:pt x="3424" y="7606"/>
                  </a:cubicBezTo>
                  <a:cubicBezTo>
                    <a:pt x="3424" y="7638"/>
                    <a:pt x="3424" y="7712"/>
                    <a:pt x="3395" y="7824"/>
                  </a:cubicBezTo>
                  <a:cubicBezTo>
                    <a:pt x="3364" y="7938"/>
                    <a:pt x="3236" y="8237"/>
                    <a:pt x="3216" y="8296"/>
                  </a:cubicBezTo>
                  <a:cubicBezTo>
                    <a:pt x="3198" y="8356"/>
                    <a:pt x="3163" y="8379"/>
                    <a:pt x="3160" y="8445"/>
                  </a:cubicBezTo>
                  <a:cubicBezTo>
                    <a:pt x="3157" y="8509"/>
                    <a:pt x="3160" y="8574"/>
                    <a:pt x="3338" y="8595"/>
                  </a:cubicBezTo>
                  <a:cubicBezTo>
                    <a:pt x="3368" y="8599"/>
                    <a:pt x="3403" y="8601"/>
                    <a:pt x="3440" y="8601"/>
                  </a:cubicBezTo>
                  <a:cubicBezTo>
                    <a:pt x="3620" y="8601"/>
                    <a:pt x="3853" y="8555"/>
                    <a:pt x="3877" y="8455"/>
                  </a:cubicBezTo>
                  <a:cubicBezTo>
                    <a:pt x="3906" y="8333"/>
                    <a:pt x="3950" y="8126"/>
                    <a:pt x="3972" y="8056"/>
                  </a:cubicBezTo>
                  <a:cubicBezTo>
                    <a:pt x="3992" y="7986"/>
                    <a:pt x="4042" y="7833"/>
                    <a:pt x="4039" y="7778"/>
                  </a:cubicBezTo>
                  <a:cubicBezTo>
                    <a:pt x="4034" y="7725"/>
                    <a:pt x="3985" y="7585"/>
                    <a:pt x="3967" y="7585"/>
                  </a:cubicBezTo>
                  <a:cubicBezTo>
                    <a:pt x="3951" y="7585"/>
                    <a:pt x="3960" y="7582"/>
                    <a:pt x="3960" y="7582"/>
                  </a:cubicBezTo>
                  <a:cubicBezTo>
                    <a:pt x="3960" y="7582"/>
                    <a:pt x="3879" y="7424"/>
                    <a:pt x="3874" y="7370"/>
                  </a:cubicBezTo>
                  <a:cubicBezTo>
                    <a:pt x="3868" y="7316"/>
                    <a:pt x="3809" y="6926"/>
                    <a:pt x="3809" y="6872"/>
                  </a:cubicBezTo>
                  <a:cubicBezTo>
                    <a:pt x="3809" y="6816"/>
                    <a:pt x="3830" y="6742"/>
                    <a:pt x="3804" y="6726"/>
                  </a:cubicBezTo>
                  <a:cubicBezTo>
                    <a:pt x="3777" y="6710"/>
                    <a:pt x="3774" y="6679"/>
                    <a:pt x="3774" y="6647"/>
                  </a:cubicBezTo>
                  <a:cubicBezTo>
                    <a:pt x="3774" y="6615"/>
                    <a:pt x="3758" y="6213"/>
                    <a:pt x="3621" y="5998"/>
                  </a:cubicBezTo>
                  <a:cubicBezTo>
                    <a:pt x="3482" y="5782"/>
                    <a:pt x="3312" y="5632"/>
                    <a:pt x="3302" y="5585"/>
                  </a:cubicBezTo>
                  <a:cubicBezTo>
                    <a:pt x="3291" y="5540"/>
                    <a:pt x="3267" y="5332"/>
                    <a:pt x="3319" y="5212"/>
                  </a:cubicBezTo>
                  <a:cubicBezTo>
                    <a:pt x="3369" y="5094"/>
                    <a:pt x="3472" y="4764"/>
                    <a:pt x="3497" y="4631"/>
                  </a:cubicBezTo>
                  <a:cubicBezTo>
                    <a:pt x="3520" y="4499"/>
                    <a:pt x="3577" y="4356"/>
                    <a:pt x="3577" y="4356"/>
                  </a:cubicBezTo>
                  <a:cubicBezTo>
                    <a:pt x="3577" y="4356"/>
                    <a:pt x="3648" y="4327"/>
                    <a:pt x="3648" y="4254"/>
                  </a:cubicBezTo>
                  <a:cubicBezTo>
                    <a:pt x="3648" y="4181"/>
                    <a:pt x="3618" y="4085"/>
                    <a:pt x="3644" y="4011"/>
                  </a:cubicBezTo>
                  <a:cubicBezTo>
                    <a:pt x="3672" y="3938"/>
                    <a:pt x="3771" y="3684"/>
                    <a:pt x="3742" y="3598"/>
                  </a:cubicBezTo>
                  <a:cubicBezTo>
                    <a:pt x="3712" y="3512"/>
                    <a:pt x="3734" y="3258"/>
                    <a:pt x="3659" y="3157"/>
                  </a:cubicBezTo>
                  <a:cubicBezTo>
                    <a:pt x="3583" y="3057"/>
                    <a:pt x="3497" y="3030"/>
                    <a:pt x="3466" y="2990"/>
                  </a:cubicBezTo>
                  <a:cubicBezTo>
                    <a:pt x="3437" y="2950"/>
                    <a:pt x="3402" y="2839"/>
                    <a:pt x="3361" y="2826"/>
                  </a:cubicBezTo>
                  <a:cubicBezTo>
                    <a:pt x="3321" y="2812"/>
                    <a:pt x="3257" y="2672"/>
                    <a:pt x="3222" y="2649"/>
                  </a:cubicBezTo>
                  <a:cubicBezTo>
                    <a:pt x="3187" y="2622"/>
                    <a:pt x="3181" y="2586"/>
                    <a:pt x="3172" y="2555"/>
                  </a:cubicBezTo>
                  <a:cubicBezTo>
                    <a:pt x="3165" y="2526"/>
                    <a:pt x="2793" y="1923"/>
                    <a:pt x="2741" y="1861"/>
                  </a:cubicBezTo>
                  <a:cubicBezTo>
                    <a:pt x="2691" y="1798"/>
                    <a:pt x="2544" y="1613"/>
                    <a:pt x="2525" y="1582"/>
                  </a:cubicBezTo>
                  <a:cubicBezTo>
                    <a:pt x="2506" y="1553"/>
                    <a:pt x="2473" y="1338"/>
                    <a:pt x="2343" y="1274"/>
                  </a:cubicBezTo>
                  <a:cubicBezTo>
                    <a:pt x="2214" y="1209"/>
                    <a:pt x="2120" y="1205"/>
                    <a:pt x="1994" y="1154"/>
                  </a:cubicBezTo>
                  <a:cubicBezTo>
                    <a:pt x="1909" y="1121"/>
                    <a:pt x="1753" y="1105"/>
                    <a:pt x="1740" y="1086"/>
                  </a:cubicBezTo>
                  <a:cubicBezTo>
                    <a:pt x="1726" y="1067"/>
                    <a:pt x="1561" y="995"/>
                    <a:pt x="1519" y="995"/>
                  </a:cubicBezTo>
                  <a:cubicBezTo>
                    <a:pt x="1475" y="995"/>
                    <a:pt x="1414" y="960"/>
                    <a:pt x="1398" y="941"/>
                  </a:cubicBezTo>
                  <a:cubicBezTo>
                    <a:pt x="1380" y="922"/>
                    <a:pt x="1417" y="886"/>
                    <a:pt x="1409" y="826"/>
                  </a:cubicBezTo>
                  <a:cubicBezTo>
                    <a:pt x="1405" y="767"/>
                    <a:pt x="1402" y="688"/>
                    <a:pt x="1399" y="649"/>
                  </a:cubicBezTo>
                  <a:cubicBezTo>
                    <a:pt x="1398" y="606"/>
                    <a:pt x="1398" y="282"/>
                    <a:pt x="1268" y="161"/>
                  </a:cubicBezTo>
                  <a:cubicBezTo>
                    <a:pt x="1165" y="64"/>
                    <a:pt x="1118" y="1"/>
                    <a:pt x="9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9"/>
            <p:cNvSpPr/>
            <p:nvPr/>
          </p:nvSpPr>
          <p:spPr>
            <a:xfrm>
              <a:off x="1069475" y="2332650"/>
              <a:ext cx="521400" cy="521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5" name="Google Shape;395;p39"/>
          <p:cNvSpPr txBox="1"/>
          <p:nvPr/>
        </p:nvSpPr>
        <p:spPr>
          <a:xfrm>
            <a:off x="1244300" y="1347275"/>
            <a:ext cx="4952100" cy="12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Dosis"/>
                <a:ea typeface="Dosis"/>
                <a:cs typeface="Dosis"/>
                <a:sym typeface="Dosis"/>
              </a:rPr>
              <a:t>NAcols &lt;- which(colSums(is.na(data)) &gt; 0)</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NAcount &lt;- sort(colSums(sapply(data[NAcols], is.na)), decreasing = TRUE)</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NADF &lt;- data.frame(variable = names(NAcount), missing = NAcount)</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NADF$PectMissing &lt;- round((NADF$missing / nrow(data) * 100), 2)</a:t>
            </a:r>
            <a:endParaRPr sz="1200">
              <a:solidFill>
                <a:schemeClr val="lt1"/>
              </a:solidFill>
              <a:latin typeface="Dosis"/>
              <a:ea typeface="Dosis"/>
              <a:cs typeface="Dosis"/>
              <a:sym typeface="Dosis"/>
            </a:endParaRPr>
          </a:p>
          <a:p>
            <a:pPr indent="0" lvl="0" marL="0" rtl="0" algn="l">
              <a:spcBef>
                <a:spcPts val="0"/>
              </a:spcBef>
              <a:spcAft>
                <a:spcPts val="0"/>
              </a:spcAft>
              <a:buNone/>
            </a:pPr>
            <a:r>
              <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missingValuePercentage &lt;- NADF %&gt;%</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  ggplot(aes(x = reorder(variable, PectMissing), y = PectMissing)) +</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  geom_bar(stat = 'identity', fill = 'red') + coord_flip(y = c(0, 110)) + </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  labs(x = "", y = "Percent Missing") + </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  geom_text(aes(label=paste0(PectMissing, '%'), hjust = -0.1))</a:t>
            </a:r>
            <a:endParaRPr sz="1200">
              <a:solidFill>
                <a:schemeClr val="lt1"/>
              </a:solidFill>
              <a:latin typeface="Dosis"/>
              <a:ea typeface="Dosis"/>
              <a:cs typeface="Dosis"/>
              <a:sym typeface="Dosis"/>
            </a:endParaRPr>
          </a:p>
          <a:p>
            <a:pPr indent="0" lvl="0" marL="0" rtl="0" algn="l">
              <a:spcBef>
                <a:spcPts val="0"/>
              </a:spcBef>
              <a:spcAft>
                <a:spcPts val="0"/>
              </a:spcAft>
              <a:buNone/>
            </a:pPr>
            <a:r>
              <a:t/>
            </a:r>
            <a:endParaRPr sz="1200">
              <a:solidFill>
                <a:schemeClr val="lt1"/>
              </a:solidFill>
              <a:latin typeface="Dosis"/>
              <a:ea typeface="Dosis"/>
              <a:cs typeface="Dosis"/>
              <a:sym typeface="Dosis"/>
            </a:endParaRPr>
          </a:p>
          <a:p>
            <a:pPr indent="0" lvl="0" marL="0" rtl="0" algn="l">
              <a:spcBef>
                <a:spcPts val="0"/>
              </a:spcBef>
              <a:spcAft>
                <a:spcPts val="0"/>
              </a:spcAft>
              <a:buNone/>
            </a:pPr>
            <a:r>
              <a:rPr lang="en" sz="1200">
                <a:solidFill>
                  <a:schemeClr val="lt1"/>
                </a:solidFill>
                <a:latin typeface="Dosis"/>
                <a:ea typeface="Dosis"/>
                <a:cs typeface="Dosis"/>
                <a:sym typeface="Dosis"/>
              </a:rPr>
              <a:t>missingValuePercentage</a:t>
            </a:r>
            <a:endParaRPr sz="1200">
              <a:solidFill>
                <a:schemeClr val="lt1"/>
              </a:solidFill>
              <a:latin typeface="Dosis"/>
              <a:ea typeface="Dosis"/>
              <a:cs typeface="Dosis"/>
              <a:sym typeface="Dosis"/>
            </a:endParaRPr>
          </a:p>
          <a:p>
            <a:pPr indent="0" lvl="0" marL="0" rtl="0" algn="l">
              <a:spcBef>
                <a:spcPts val="0"/>
              </a:spcBef>
              <a:spcAft>
                <a:spcPts val="0"/>
              </a:spcAft>
              <a:buNone/>
            </a:pPr>
            <a:r>
              <a:t/>
            </a:r>
            <a:endParaRPr sz="1200">
              <a:solidFill>
                <a:schemeClr val="lt1"/>
              </a:solidFill>
              <a:latin typeface="Dosis"/>
              <a:ea typeface="Dosis"/>
              <a:cs typeface="Dosis"/>
              <a:sym typeface="Dosis"/>
            </a:endParaRPr>
          </a:p>
          <a:p>
            <a:pPr indent="0" lvl="0" marL="0" rtl="0" algn="l">
              <a:spcBef>
                <a:spcPts val="0"/>
              </a:spcBef>
              <a:spcAft>
                <a:spcPts val="0"/>
              </a:spcAft>
              <a:buNone/>
            </a:pPr>
            <a:r>
              <a:t/>
            </a:r>
            <a:endParaRPr sz="1200">
              <a:solidFill>
                <a:schemeClr val="lt1"/>
              </a:solidFill>
              <a:latin typeface="Dosis"/>
              <a:ea typeface="Dosis"/>
              <a:cs typeface="Dosis"/>
              <a:sym typeface="Dosis"/>
            </a:endParaRPr>
          </a:p>
          <a:p>
            <a:pPr indent="0" lvl="0" marL="0" rtl="0" algn="l">
              <a:spcBef>
                <a:spcPts val="0"/>
              </a:spcBef>
              <a:spcAft>
                <a:spcPts val="0"/>
              </a:spcAft>
              <a:buNone/>
            </a:pPr>
            <a:r>
              <a:t/>
            </a:r>
            <a:endParaRPr sz="1600">
              <a:solidFill>
                <a:schemeClr val="lt1"/>
              </a:solidFill>
              <a:latin typeface="Dosis"/>
              <a:ea typeface="Dosis"/>
              <a:cs typeface="Dosis"/>
              <a:sym typeface="Dosis"/>
            </a:endParaRPr>
          </a:p>
        </p:txBody>
      </p:sp>
      <p:pic>
        <p:nvPicPr>
          <p:cNvPr id="396" name="Google Shape;396;p39"/>
          <p:cNvPicPr preferRelativeResize="0"/>
          <p:nvPr/>
        </p:nvPicPr>
        <p:blipFill>
          <a:blip r:embed="rId3">
            <a:alphaModFix/>
          </a:blip>
          <a:stretch>
            <a:fillRect/>
          </a:stretch>
        </p:blipFill>
        <p:spPr>
          <a:xfrm>
            <a:off x="5904400" y="1548724"/>
            <a:ext cx="2526326" cy="2200196"/>
          </a:xfrm>
          <a:prstGeom prst="rect">
            <a:avLst/>
          </a:prstGeom>
          <a:noFill/>
          <a:ln>
            <a:noFill/>
          </a:ln>
          <a:effectLst>
            <a:reflection blurRad="0" dir="5400000" dist="38100" endA="0" endPos="30000" fadeDir="5400012" kx="0" rotWithShape="0" algn="bl" stPos="0" sy="-100000" ky="0"/>
          </a:effectLst>
        </p:spPr>
      </p:pic>
      <p:sp>
        <p:nvSpPr>
          <p:cNvPr id="397" name="Google Shape;397;p39"/>
          <p:cNvSpPr txBox="1"/>
          <p:nvPr/>
        </p:nvSpPr>
        <p:spPr>
          <a:xfrm>
            <a:off x="4881750" y="958175"/>
            <a:ext cx="4250700" cy="389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Dosis"/>
              <a:buChar char="-"/>
            </a:pPr>
            <a:r>
              <a:rPr lang="en" sz="1600">
                <a:solidFill>
                  <a:schemeClr val="lt1"/>
                </a:solidFill>
                <a:latin typeface="Dosis"/>
                <a:ea typeface="Dosis"/>
                <a:cs typeface="Dosis"/>
                <a:sym typeface="Dosis"/>
              </a:rPr>
              <a:t>Visualize NAs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sketball Lesson by Slidesgo">
  <a:themeElements>
    <a:clrScheme name="Simple Light">
      <a:dk1>
        <a:srgbClr val="000000"/>
      </a:dk1>
      <a:lt1>
        <a:srgbClr val="FFFFFF"/>
      </a:lt1>
      <a:dk2>
        <a:srgbClr val="FF6363"/>
      </a:dk2>
      <a:lt2>
        <a:srgbClr val="543864"/>
      </a:lt2>
      <a:accent1>
        <a:srgbClr val="FFBD69"/>
      </a:accent1>
      <a:accent2>
        <a:srgbClr val="FF8A8A"/>
      </a:accent2>
      <a:accent3>
        <a:srgbClr val="D13535"/>
      </a:accent3>
      <a:accent4>
        <a:srgbClr val="3A1C4B"/>
      </a:accent4>
      <a:accent5>
        <a:srgbClr val="F47536"/>
      </a:accent5>
      <a:accent6>
        <a:srgbClr val="D2522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