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555d2b9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3555d2b9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3555d2b9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3555d2b9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55d2b94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3555d2b94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3555d2b94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3555d2b94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3555d2b94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3555d2b94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16cf3c5f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16cf3c5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3555d2b94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3555d2b94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Tweets </a:t>
            </a:r>
            <a:r>
              <a:rPr lang="zh-CN"/>
              <a:t>topic modeling with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Latent Dirichlet Allocation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JISU QIAN &amp; RUNSHI YANG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Problem Description and Motivation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915600" y="2773259"/>
            <a:ext cx="7316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1800"/>
              <a:t>Why topic modeling?</a:t>
            </a:r>
            <a:endParaRPr sz="180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913800" y="1937725"/>
            <a:ext cx="73164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1800"/>
              <a:t>C</a:t>
            </a:r>
            <a:r>
              <a:rPr lang="zh-CN" sz="1800"/>
              <a:t>an use unsupervised learning methods to discover some natural topics given a large quantity of tweets?</a:t>
            </a:r>
            <a:endParaRPr sz="1800"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915600" y="3308459"/>
            <a:ext cx="7316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1800"/>
              <a:t>We are too lazy to label tweets by ourselves 👀</a:t>
            </a:r>
            <a:endParaRPr sz="1800"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915600" y="3308461"/>
            <a:ext cx="7316400" cy="1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25"/>
              <a:t>Have collections of documents,  </a:t>
            </a:r>
            <a:endParaRPr sz="20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025"/>
              <a:t>but not sure what we’re looking for, </a:t>
            </a:r>
            <a:endParaRPr sz="202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2025"/>
              <a:t>divide them into natural groups so that we can understand them separately.</a:t>
            </a:r>
            <a:r>
              <a:rPr lang="zh-CN" sz="1800"/>
              <a:t> 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6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6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Discription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7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Tweepy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800"/>
              <a:t>use “oil” as search word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800"/>
              <a:t>filter out retweets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800"/>
              <a:t>set tweet_mode to “extended”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800"/>
              <a:t>number of observations: 6360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Preprocessing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Tokenization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800"/>
              <a:t>Remove urls, special characters, punctuations and </a:t>
            </a:r>
            <a:r>
              <a:rPr lang="zh-CN" sz="1800"/>
              <a:t>stop words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800"/>
              <a:t>Change into lower case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800"/>
              <a:t>Lemmatization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800"/>
              <a:t>Vectorization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Model: Latent Dirichlet Allocation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96375" y="20370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/>
              <a:t>Every document is a mixture of topics.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700"/>
              <a:t>Every topic is a mixture of words.</a:t>
            </a:r>
            <a:endParaRPr sz="170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800" y="1853850"/>
            <a:ext cx="2871548" cy="2871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055452"/>
            <a:ext cx="4823802" cy="16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zh-CN" sz="7202"/>
              <a:t>DEMO</a:t>
            </a:r>
            <a:endParaRPr sz="7202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</a:t>
            </a:r>
            <a:r>
              <a:rPr lang="zh-CN"/>
              <a:t>valuation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coherence score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c_v </a:t>
            </a:r>
            <a:r>
              <a:rPr lang="zh-C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coherence score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53850"/>
            <a:ext cx="3377051" cy="216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Thank You</a:t>
            </a:r>
            <a:endParaRPr/>
          </a:p>
        </p:txBody>
      </p:sp>
      <p:sp>
        <p:nvSpPr>
          <p:cNvPr id="135" name="Google Shape;135;p2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