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1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24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0864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4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49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91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23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0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5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3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8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5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5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8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5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74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  <p:sldLayoutId id="2147484048" r:id="rId13"/>
    <p:sldLayoutId id="2147484049" r:id="rId14"/>
    <p:sldLayoutId id="2147484050" r:id="rId15"/>
    <p:sldLayoutId id="2147484051" r:id="rId16"/>
    <p:sldLayoutId id="214748405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lleSchulz" TargetMode="External"/><Relationship Id="rId2" Type="http://schemas.openxmlformats.org/officeDocument/2006/relationships/hyperlink" Target="https://github.com/Runski1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hub.com/hinmiro" TargetMode="External"/><Relationship Id="rId4" Type="http://schemas.openxmlformats.org/officeDocument/2006/relationships/hyperlink" Target="https://github.com/JSSimol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aotsikko 2">
            <a:extLst>
              <a:ext uri="{FF2B5EF4-FFF2-40B4-BE49-F238E27FC236}">
                <a16:creationId xmlns:a16="http://schemas.microsoft.com/office/drawing/2014/main" id="{52462414-EB8E-A38A-FE97-63DF9787F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29" y="3764824"/>
            <a:ext cx="4368153" cy="1934013"/>
          </a:xfrm>
        </p:spPr>
        <p:txBody>
          <a:bodyPr anchor="b">
            <a:normAutofit/>
          </a:bodyPr>
          <a:lstStyle/>
          <a:p>
            <a:r>
              <a:rPr lang="fi-FI" dirty="0"/>
              <a:t>Matias Ruonala, Ville Schulz, Joel Simola, Miro Hintikka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F7A6F1AD-48F9-3ADA-1F82-4A5277D69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9" r="1035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pic>
        <p:nvPicPr>
          <p:cNvPr id="90" name="Kuva 89">
            <a:extLst>
              <a:ext uri="{FF2B5EF4-FFF2-40B4-BE49-F238E27FC236}">
                <a16:creationId xmlns:a16="http://schemas.microsoft.com/office/drawing/2014/main" id="{421228E8-4991-8F41-F98B-DA4E576A9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00" y="351559"/>
            <a:ext cx="7116763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3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CFD6481-D640-1DC5-847D-9F3FF5A2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276" y="0"/>
            <a:ext cx="6261447" cy="1326321"/>
          </a:xfrm>
        </p:spPr>
        <p:txBody>
          <a:bodyPr>
            <a:normAutofit/>
          </a:bodyPr>
          <a:lstStyle/>
          <a:p>
            <a:r>
              <a:rPr lang="fi-FI" sz="2800" dirty="0"/>
              <a:t>funktioita</a:t>
            </a:r>
          </a:p>
        </p:txBody>
      </p:sp>
      <p:pic>
        <p:nvPicPr>
          <p:cNvPr id="8" name="Sisällön paikkamerkki 7">
            <a:extLst>
              <a:ext uri="{FF2B5EF4-FFF2-40B4-BE49-F238E27FC236}">
                <a16:creationId xmlns:a16="http://schemas.microsoft.com/office/drawing/2014/main" id="{DB996185-E316-6ED4-920F-B5362855D9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8613" y="3429000"/>
            <a:ext cx="5689600" cy="2273921"/>
          </a:xfrm>
        </p:spPr>
      </p:pic>
      <p:pic>
        <p:nvPicPr>
          <p:cNvPr id="6" name="Sisällön paikkamerkki 5">
            <a:extLst>
              <a:ext uri="{FF2B5EF4-FFF2-40B4-BE49-F238E27FC236}">
                <a16:creationId xmlns:a16="http://schemas.microsoft.com/office/drawing/2014/main" id="{36449580-89DE-B33A-11FD-694C39CD3C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36588" y="1291233"/>
            <a:ext cx="5826799" cy="2172855"/>
          </a:xfrm>
        </p:spPr>
      </p:pic>
    </p:spTree>
    <p:extLst>
      <p:ext uri="{BB962C8B-B14F-4D97-AF65-F5344CB8AC3E}">
        <p14:creationId xmlns:p14="http://schemas.microsoft.com/office/powerpoint/2010/main" val="149734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3F0BC9E-8AB4-1B86-0F57-01D70C34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9135" y="0"/>
            <a:ext cx="4792865" cy="1006764"/>
          </a:xfrm>
        </p:spPr>
        <p:txBody>
          <a:bodyPr>
            <a:normAutofit/>
          </a:bodyPr>
          <a:lstStyle/>
          <a:p>
            <a:r>
              <a:rPr lang="fi-FI" sz="2800" dirty="0" err="1"/>
              <a:t>Json_response</a:t>
            </a:r>
            <a:endParaRPr lang="fi-FI" sz="2800" dirty="0"/>
          </a:p>
        </p:txBody>
      </p:sp>
      <p:pic>
        <p:nvPicPr>
          <p:cNvPr id="6" name="Sisällön paikkamerkki 5" descr="Kuva, joka sisältää kohteen teksti, kuvakaappaus, Fontti&#10;&#10;Kuvaus luotu automaattisesti">
            <a:extLst>
              <a:ext uri="{FF2B5EF4-FFF2-40B4-BE49-F238E27FC236}">
                <a16:creationId xmlns:a16="http://schemas.microsoft.com/office/drawing/2014/main" id="{A6193B1B-B5CA-D38B-C4B4-03A5106FE7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3" y="249383"/>
            <a:ext cx="4099717" cy="6105236"/>
          </a:xfrm>
        </p:spPr>
      </p:pic>
      <p:sp>
        <p:nvSpPr>
          <p:cNvPr id="7" name="Sisällön paikkamerkki 6">
            <a:extLst>
              <a:ext uri="{FF2B5EF4-FFF2-40B4-BE49-F238E27FC236}">
                <a16:creationId xmlns:a16="http://schemas.microsoft.com/office/drawing/2014/main" id="{3BC0AE9B-33F9-1567-2AC3-DF902DB6A1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 err="1">
                <a:latin typeface="Bookman Old Style" panose="02050604050505020204" pitchFamily="18" charset="0"/>
              </a:rPr>
              <a:t>Game</a:t>
            </a:r>
            <a:r>
              <a:rPr lang="fi-FI" dirty="0">
                <a:latin typeface="Bookman Old Style" panose="02050604050505020204" pitchFamily="18" charset="0"/>
              </a:rPr>
              <a:t> luokan metodi joka lähetetään joka vuoron lopussa</a:t>
            </a:r>
          </a:p>
        </p:txBody>
      </p:sp>
    </p:spTree>
    <p:extLst>
      <p:ext uri="{BB962C8B-B14F-4D97-AF65-F5344CB8AC3E}">
        <p14:creationId xmlns:p14="http://schemas.microsoft.com/office/powerpoint/2010/main" val="2496245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0D12AFF-EE94-4D02-07FE-9F010815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2800" dirty="0"/>
              <a:t>html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5F51D5-89BD-0FD1-6EAE-3012AF30F11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16" y="2558688"/>
            <a:ext cx="9306768" cy="3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01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6B2067D-F527-DA89-55AD-FB50C31F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2800" dirty="0"/>
              <a:t>Kartta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ADA5BC-173E-4069-0E89-554CC000662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084" y="1810327"/>
            <a:ext cx="9497181" cy="443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415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7432F9E-7657-78E5-1040-4A4C5F58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1" y="712682"/>
            <a:ext cx="3932237" cy="797791"/>
          </a:xfrm>
        </p:spPr>
        <p:txBody>
          <a:bodyPr/>
          <a:lstStyle/>
          <a:p>
            <a:r>
              <a:rPr lang="fi-FI" dirty="0"/>
              <a:t>kartta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D58867-403C-ED38-76CE-355E1DC0E2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537" y="258618"/>
            <a:ext cx="2503427" cy="616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9499FF86-7731-62B0-CA10-9456C32A6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31" y="1993179"/>
            <a:ext cx="6858432" cy="40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933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71E25EA-ACD8-29B1-C3DA-BE1339DEB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0"/>
            <a:ext cx="9001462" cy="2387600"/>
          </a:xfrm>
        </p:spPr>
        <p:txBody>
          <a:bodyPr>
            <a:normAutofit/>
          </a:bodyPr>
          <a:lstStyle/>
          <a:p>
            <a:r>
              <a:rPr lang="fi-FI" sz="2800" dirty="0"/>
              <a:t>Mitä opimme?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14F944F-EBF8-35B4-470D-74D62CF6F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7"/>
            <a:ext cx="9001462" cy="2387599"/>
          </a:xfrm>
        </p:spPr>
        <p:txBody>
          <a:bodyPr/>
          <a:lstStyle/>
          <a:p>
            <a:r>
              <a:rPr lang="fi-FI" dirty="0">
                <a:latin typeface="Bookman Old Style" panose="02050604050505020204" pitchFamily="18" charset="0"/>
                <a:hlinkClick r:id="rId2"/>
              </a:rPr>
              <a:t>https://github.com/Runski1/</a:t>
            </a:r>
            <a:endParaRPr lang="fi-FI" dirty="0">
              <a:latin typeface="Bookman Old Style" panose="02050604050505020204" pitchFamily="18" charset="0"/>
            </a:endParaRPr>
          </a:p>
          <a:p>
            <a:r>
              <a:rPr lang="fi-FI" dirty="0">
                <a:latin typeface="Bookman Old Style" panose="02050604050505020204" pitchFamily="18" charset="0"/>
                <a:hlinkClick r:id="rId3"/>
              </a:rPr>
              <a:t>https://github.com/VilleSchulz</a:t>
            </a:r>
            <a:endParaRPr lang="fi-FI" dirty="0">
              <a:latin typeface="Bookman Old Style" panose="02050604050505020204" pitchFamily="18" charset="0"/>
            </a:endParaRPr>
          </a:p>
          <a:p>
            <a:r>
              <a:rPr lang="fi-FI" dirty="0">
                <a:latin typeface="Bookman Old Style" panose="02050604050505020204" pitchFamily="18" charset="0"/>
                <a:hlinkClick r:id="rId4"/>
              </a:rPr>
              <a:t>https://github.com/JSSimola</a:t>
            </a:r>
            <a:endParaRPr lang="fi-FI" dirty="0">
              <a:latin typeface="Bookman Old Style" panose="02050604050505020204" pitchFamily="18" charset="0"/>
            </a:endParaRPr>
          </a:p>
          <a:p>
            <a:r>
              <a:rPr lang="fi-FI" dirty="0">
                <a:latin typeface="Bookman Old Style" panose="02050604050505020204" pitchFamily="18" charset="0"/>
                <a:hlinkClick r:id="rId5"/>
              </a:rPr>
              <a:t>https://github.com/hinmiro</a:t>
            </a:r>
            <a:endParaRPr lang="fi-FI" dirty="0">
              <a:latin typeface="Bookman Old Style" panose="020506040505050202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487BF4D-77EB-76E3-FD48-B2DE89947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242" y="3715158"/>
            <a:ext cx="2190173" cy="216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iruutu 3">
            <a:extLst>
              <a:ext uri="{FF2B5EF4-FFF2-40B4-BE49-F238E27FC236}">
                <a16:creationId xmlns:a16="http://schemas.microsoft.com/office/drawing/2014/main" id="{0372D1CA-FD8A-83FF-F17E-71FCE5953154}"/>
              </a:ext>
            </a:extLst>
          </p:cNvPr>
          <p:cNvSpPr txBox="1"/>
          <p:nvPr/>
        </p:nvSpPr>
        <p:spPr>
          <a:xfrm>
            <a:off x="9837873" y="5938753"/>
            <a:ext cx="151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Repository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4716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F3AF8E6-4979-4B61-0A8D-43A9067E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dirty="0" err="1"/>
              <a:t>päätepisteet</a:t>
            </a:r>
            <a:endParaRPr lang="en-US" sz="2800" dirty="0"/>
          </a:p>
        </p:txBody>
      </p:sp>
      <p:sp>
        <p:nvSpPr>
          <p:cNvPr id="7" name="Sisällön paikkamerkki 6">
            <a:extLst>
              <a:ext uri="{FF2B5EF4-FFF2-40B4-BE49-F238E27FC236}">
                <a16:creationId xmlns:a16="http://schemas.microsoft.com/office/drawing/2014/main" id="{B7FFB73C-99CB-39CD-EC70-0C276FD48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14" y="4571999"/>
            <a:ext cx="6886744" cy="17373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 err="1">
                <a:latin typeface="Bookman Old Style" panose="02050604050505020204" pitchFamily="18" charset="0"/>
              </a:rPr>
              <a:t>get_savegame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päätepiste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saa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pelin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nimen</a:t>
            </a:r>
            <a:r>
              <a:rPr lang="en-US" sz="1600" dirty="0">
                <a:latin typeface="Bookman Old Style" panose="02050604050505020204" pitchFamily="18" charset="0"/>
              </a:rPr>
              <a:t> ja </a:t>
            </a:r>
            <a:r>
              <a:rPr lang="en-US" sz="1600" dirty="0" err="1">
                <a:latin typeface="Bookman Old Style" panose="02050604050505020204" pitchFamily="18" charset="0"/>
              </a:rPr>
              <a:t>tarkistaa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onko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sillä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nimellä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tallennettua</a:t>
            </a:r>
            <a:r>
              <a:rPr lang="en-US" sz="1600" dirty="0"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latin typeface="Bookman Old Style" panose="02050604050505020204" pitchFamily="18" charset="0"/>
              </a:rPr>
              <a:t>peliä</a:t>
            </a:r>
            <a:r>
              <a:rPr lang="en-US" sz="1600" dirty="0">
                <a:latin typeface="Bookman Old Style" panose="02050604050505020204" pitchFamily="18" charset="0"/>
              </a:rPr>
              <a:t>.</a:t>
            </a:r>
          </a:p>
          <a:p>
            <a:endParaRPr lang="en-US" sz="1100" dirty="0"/>
          </a:p>
          <a:p>
            <a:r>
              <a:rPr lang="en-US" sz="1600" dirty="0"/>
              <a:t>Jos </a:t>
            </a:r>
            <a:r>
              <a:rPr lang="en-US" sz="1600" dirty="0" err="1"/>
              <a:t>nimeä</a:t>
            </a:r>
            <a:r>
              <a:rPr lang="en-US" sz="1600" dirty="0"/>
              <a:t> </a:t>
            </a:r>
            <a:r>
              <a:rPr lang="en-US" sz="1600" dirty="0" err="1"/>
              <a:t>ei</a:t>
            </a:r>
            <a:r>
              <a:rPr lang="en-US" sz="1600" dirty="0"/>
              <a:t> </a:t>
            </a:r>
            <a:r>
              <a:rPr lang="en-US" sz="1600" dirty="0" err="1"/>
              <a:t>löydy</a:t>
            </a:r>
            <a:r>
              <a:rPr lang="en-US" sz="1600" dirty="0"/>
              <a:t> </a:t>
            </a:r>
            <a:r>
              <a:rPr lang="en-US" sz="1600" dirty="0" err="1"/>
              <a:t>palauttaa</a:t>
            </a:r>
            <a:r>
              <a:rPr lang="en-US" sz="1600" dirty="0"/>
              <a:t> Null </a:t>
            </a:r>
            <a:r>
              <a:rPr lang="en-US" sz="1600" dirty="0" err="1"/>
              <a:t>arvon</a:t>
            </a:r>
            <a:endParaRPr lang="en-US" sz="1600" dirty="0"/>
          </a:p>
        </p:txBody>
      </p:sp>
      <p:pic>
        <p:nvPicPr>
          <p:cNvPr id="4" name="Kuva 3" descr="Kuva, joka sisältää kohteen teksti, kuvakaappaus, ohjelmisto, Fontti&#10;&#10;Kuvaus luotu automaattisesti">
            <a:extLst>
              <a:ext uri="{FF2B5EF4-FFF2-40B4-BE49-F238E27FC236}">
                <a16:creationId xmlns:a16="http://schemas.microsoft.com/office/drawing/2014/main" id="{1C17766F-10B3-BE4F-A0A1-180339A25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781965"/>
            <a:ext cx="10353761" cy="331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7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9DB17C6-D0F2-8AD0-72B1-3893F293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35843" cy="1326321"/>
          </a:xfrm>
        </p:spPr>
        <p:txBody>
          <a:bodyPr>
            <a:normAutofit/>
          </a:bodyPr>
          <a:lstStyle/>
          <a:p>
            <a:r>
              <a:rPr lang="fi-FI" sz="2800" dirty="0" err="1"/>
              <a:t>Add_player</a:t>
            </a:r>
            <a:endParaRPr lang="fi-FI" sz="28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493CC22-B6DA-EA67-574A-F2E4397A58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i-FI" dirty="0"/>
          </a:p>
          <a:p>
            <a:r>
              <a:rPr lang="fi-FI" dirty="0">
                <a:latin typeface="+mj-lt"/>
              </a:rPr>
              <a:t>Luo uuden pelin saaduilla arvoilla, mikäli </a:t>
            </a:r>
            <a:r>
              <a:rPr lang="fi-FI" dirty="0" err="1">
                <a:latin typeface="+mj-lt"/>
              </a:rPr>
              <a:t>savegame</a:t>
            </a:r>
            <a:r>
              <a:rPr lang="fi-FI" dirty="0">
                <a:latin typeface="+mj-lt"/>
              </a:rPr>
              <a:t> päätepisteeltä tuli </a:t>
            </a:r>
            <a:r>
              <a:rPr lang="fi-FI" dirty="0" err="1">
                <a:latin typeface="+mj-lt"/>
              </a:rPr>
              <a:t>Null</a:t>
            </a:r>
            <a:r>
              <a:rPr lang="fi-FI" dirty="0">
                <a:latin typeface="+mj-lt"/>
              </a:rPr>
              <a:t>-arvo</a:t>
            </a:r>
          </a:p>
          <a:p>
            <a:endParaRPr lang="fi-FI" dirty="0"/>
          </a:p>
          <a:p>
            <a:endParaRPr lang="fi-FI" dirty="0"/>
          </a:p>
        </p:txBody>
      </p:sp>
      <p:pic>
        <p:nvPicPr>
          <p:cNvPr id="10" name="Sisällön paikkamerkki 9" descr="Kuva, joka sisältää kohteen teksti, kuvakaappaus, Fontti&#10;&#10;Kuvaus luotu automaattisesti">
            <a:extLst>
              <a:ext uri="{FF2B5EF4-FFF2-40B4-BE49-F238E27FC236}">
                <a16:creationId xmlns:a16="http://schemas.microsoft.com/office/drawing/2014/main" id="{6C795A3E-3026-5012-7EE1-2F50C3EEEE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88319"/>
            <a:ext cx="5735493" cy="2382981"/>
          </a:xfrm>
        </p:spPr>
      </p:pic>
    </p:spTree>
    <p:extLst>
      <p:ext uri="{BB962C8B-B14F-4D97-AF65-F5344CB8AC3E}">
        <p14:creationId xmlns:p14="http://schemas.microsoft.com/office/powerpoint/2010/main" val="211419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0D5E9AF-0C2D-A4DE-F7D0-F4E5395E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505" y="665019"/>
            <a:ext cx="7047950" cy="1326321"/>
          </a:xfrm>
        </p:spPr>
        <p:txBody>
          <a:bodyPr>
            <a:normAutofit/>
          </a:bodyPr>
          <a:lstStyle/>
          <a:p>
            <a:r>
              <a:rPr lang="fi-FI" sz="2800" dirty="0" err="1"/>
              <a:t>Do_action</a:t>
            </a:r>
            <a:endParaRPr lang="fi-FI" sz="2800" dirty="0"/>
          </a:p>
        </p:txBody>
      </p:sp>
      <p:pic>
        <p:nvPicPr>
          <p:cNvPr id="6" name="Sisällön paikkamerkki 5" descr="Kuva, joka sisältää kohteen teksti, kuvakaappaus, ruokalista, Fontti&#10;&#10;Kuvaus luotu automaattisesti">
            <a:extLst>
              <a:ext uri="{FF2B5EF4-FFF2-40B4-BE49-F238E27FC236}">
                <a16:creationId xmlns:a16="http://schemas.microsoft.com/office/drawing/2014/main" id="{AB05500B-0A40-06E5-4257-05AB562D79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236"/>
            <a:ext cx="5139563" cy="6072764"/>
          </a:xfrm>
        </p:spPr>
      </p:pic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5BD85D47-8CF1-BBA1-D261-3397C52CEF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 err="1">
                <a:latin typeface="Bookman Old Style" panose="02050604050505020204" pitchFamily="18" charset="0"/>
              </a:rPr>
              <a:t>Frontista</a:t>
            </a:r>
            <a:r>
              <a:rPr lang="fi-FI" dirty="0">
                <a:latin typeface="Bookman Old Style" panose="02050604050505020204" pitchFamily="18" charset="0"/>
              </a:rPr>
              <a:t> tulee arvot joilla </a:t>
            </a:r>
            <a:r>
              <a:rPr lang="fi-FI" dirty="0" err="1">
                <a:latin typeface="Bookman Old Style" panose="02050604050505020204" pitchFamily="18" charset="0"/>
              </a:rPr>
              <a:t>backend</a:t>
            </a:r>
            <a:r>
              <a:rPr lang="fi-FI" dirty="0">
                <a:latin typeface="Bookman Old Style" panose="02050604050505020204" pitchFamily="18" charset="0"/>
              </a:rPr>
              <a:t> hoitaa pelin logiikan.</a:t>
            </a:r>
          </a:p>
          <a:p>
            <a:endParaRPr lang="fi-FI" dirty="0">
              <a:latin typeface="Bookman Old Style" panose="02050604050505020204" pitchFamily="18" charset="0"/>
            </a:endParaRPr>
          </a:p>
          <a:p>
            <a:r>
              <a:rPr lang="fi-FI" dirty="0">
                <a:latin typeface="Bookman Old Style" panose="02050604050505020204" pitchFamily="18" charset="0"/>
              </a:rPr>
              <a:t>Pelinnimi, pelaajan id, toiminto ja paikka.</a:t>
            </a:r>
          </a:p>
        </p:txBody>
      </p:sp>
    </p:spTree>
    <p:extLst>
      <p:ext uri="{BB962C8B-B14F-4D97-AF65-F5344CB8AC3E}">
        <p14:creationId xmlns:p14="http://schemas.microsoft.com/office/powerpoint/2010/main" val="69300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B974840-DA9E-BFA0-7F2C-B16F7D56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0993" y="424874"/>
            <a:ext cx="4718974" cy="1006764"/>
          </a:xfrm>
        </p:spPr>
        <p:txBody>
          <a:bodyPr>
            <a:normAutofit/>
          </a:bodyPr>
          <a:lstStyle/>
          <a:p>
            <a:r>
              <a:rPr lang="fi-FI" sz="2800" dirty="0" err="1"/>
              <a:t>End_game</a:t>
            </a:r>
            <a:endParaRPr lang="fi-FI" sz="2800" dirty="0"/>
          </a:p>
        </p:txBody>
      </p:sp>
      <p:pic>
        <p:nvPicPr>
          <p:cNvPr id="6" name="Sisällön paikkamerkki 5" descr="Kuva, joka sisältää kohteen teksti, kuvakaappaus, ohjelmisto&#10;&#10;Kuvaus luotu automaattisesti">
            <a:extLst>
              <a:ext uri="{FF2B5EF4-FFF2-40B4-BE49-F238E27FC236}">
                <a16:creationId xmlns:a16="http://schemas.microsoft.com/office/drawing/2014/main" id="{9538A1DC-4FCC-95D6-91DD-98A246BE56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036"/>
            <a:ext cx="5927168" cy="6275964"/>
          </a:xfrm>
        </p:spPr>
      </p:pic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15C90ED-096D-5CE7-28B7-77106B5D54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>
                <a:latin typeface="Bookman Old Style" panose="02050604050505020204" pitchFamily="18" charset="0"/>
              </a:rPr>
              <a:t>Kun peli on ohi lähtee pyyntö </a:t>
            </a:r>
            <a:r>
              <a:rPr lang="fi-FI" dirty="0" err="1">
                <a:latin typeface="Bookman Old Style" panose="02050604050505020204" pitchFamily="18" charset="0"/>
              </a:rPr>
              <a:t>end_game</a:t>
            </a:r>
            <a:r>
              <a:rPr lang="fi-FI" dirty="0">
                <a:latin typeface="Bookman Old Style" panose="02050604050505020204" pitchFamily="18" charset="0"/>
              </a:rPr>
              <a:t> päätepisteelle, joka tyhjentää voitetun pelin peli olion ja pelaaja oliot. Sen jälkeen poistaa tietokannasta pelin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331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C8DB660-0222-7921-2B7C-CDB29FC6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024" y="120073"/>
            <a:ext cx="4507951" cy="1108364"/>
          </a:xfrm>
        </p:spPr>
        <p:txBody>
          <a:bodyPr>
            <a:normAutofit/>
          </a:bodyPr>
          <a:lstStyle/>
          <a:p>
            <a:r>
              <a:rPr lang="fi-FI" sz="2800" dirty="0"/>
              <a:t>’__main__’</a:t>
            </a:r>
          </a:p>
        </p:txBody>
      </p:sp>
      <p:pic>
        <p:nvPicPr>
          <p:cNvPr id="6" name="Sisällön paikkamerkki 5" descr="Kuva, joka sisältää kohteen teksti, kuvakaappaus, ohjelmisto&#10;&#10;Kuvaus luotu automaattisesti">
            <a:extLst>
              <a:ext uri="{FF2B5EF4-FFF2-40B4-BE49-F238E27FC236}">
                <a16:creationId xmlns:a16="http://schemas.microsoft.com/office/drawing/2014/main" id="{ACED6613-BD50-F426-0E85-94FF66F022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554" y="1228437"/>
            <a:ext cx="8052891" cy="5158602"/>
          </a:xfrm>
        </p:spPr>
      </p:pic>
    </p:spTree>
    <p:extLst>
      <p:ext uri="{BB962C8B-B14F-4D97-AF65-F5344CB8AC3E}">
        <p14:creationId xmlns:p14="http://schemas.microsoft.com/office/powerpoint/2010/main" val="428169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56BAAC5-C390-F799-9919-324E9FE68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1066801"/>
            <a:ext cx="3932237" cy="671945"/>
          </a:xfrm>
        </p:spPr>
        <p:txBody>
          <a:bodyPr/>
          <a:lstStyle/>
          <a:p>
            <a:r>
              <a:rPr lang="fi-FI" dirty="0" err="1"/>
              <a:t>Cities_in_range</a:t>
            </a:r>
            <a:endParaRPr lang="fi-FI" dirty="0"/>
          </a:p>
        </p:txBody>
      </p:sp>
      <p:pic>
        <p:nvPicPr>
          <p:cNvPr id="6" name="Sisällön paikkamerkki 5" descr="Kuva, joka sisältää kohteen teksti, kuvakaappaus&#10;&#10;Kuvaus luotu automaattisesti">
            <a:extLst>
              <a:ext uri="{FF2B5EF4-FFF2-40B4-BE49-F238E27FC236}">
                <a16:creationId xmlns:a16="http://schemas.microsoft.com/office/drawing/2014/main" id="{EFE3B9D0-5592-613D-1F53-3F11395D4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13" y="431321"/>
            <a:ext cx="6189662" cy="4916873"/>
          </a:xfrm>
        </p:spPr>
      </p:pic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AA7A092-E1CE-3157-2145-C985AFF50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3925" y="2299856"/>
            <a:ext cx="3932237" cy="28193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i-FI" sz="2000" dirty="0">
                <a:latin typeface="Bookman Old Style" panose="02050604050505020204" pitchFamily="18" charset="0"/>
              </a:rPr>
              <a:t>Esimerkiksi tämä funktio kierrätettiin vanhasta pelin versiosta ja sopeutettiin toimimaan olioiden kanssa.</a:t>
            </a:r>
          </a:p>
        </p:txBody>
      </p:sp>
    </p:spTree>
    <p:extLst>
      <p:ext uri="{BB962C8B-B14F-4D97-AF65-F5344CB8AC3E}">
        <p14:creationId xmlns:p14="http://schemas.microsoft.com/office/powerpoint/2010/main" val="926675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1A4D3B3-0920-A011-48CB-8DA7FD86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7799" y="414795"/>
            <a:ext cx="4879199" cy="823912"/>
          </a:xfrm>
        </p:spPr>
        <p:txBody>
          <a:bodyPr>
            <a:normAutofit/>
          </a:bodyPr>
          <a:lstStyle/>
          <a:p>
            <a:pPr algn="ctr"/>
            <a:r>
              <a:rPr lang="fi-FI" sz="2800" dirty="0" err="1">
                <a:latin typeface="Bookman Old Style" panose="02050604050505020204" pitchFamily="18" charset="0"/>
              </a:rPr>
              <a:t>Game</a:t>
            </a:r>
            <a:r>
              <a:rPr lang="fi-FI" sz="2800" dirty="0">
                <a:latin typeface="Bookman Old Style" panose="02050604050505020204" pitchFamily="18" charset="0"/>
              </a:rPr>
              <a:t> </a:t>
            </a:r>
            <a:r>
              <a:rPr lang="fi-FI" sz="2800" dirty="0" err="1">
                <a:latin typeface="Bookman Old Style" panose="02050604050505020204" pitchFamily="18" charset="0"/>
              </a:rPr>
              <a:t>constructor</a:t>
            </a:r>
            <a:endParaRPr lang="fi-FI" sz="2800" dirty="0">
              <a:latin typeface="Bookman Old Style" panose="02050604050505020204" pitchFamily="18" charset="0"/>
            </a:endParaRPr>
          </a:p>
        </p:txBody>
      </p:sp>
      <p:pic>
        <p:nvPicPr>
          <p:cNvPr id="8" name="Sisällön paikkamerkki 7" descr="Kuva, joka sisältää kohteen teksti, kuvakaappaus, ohjelmisto&#10;&#10;Kuvaus luotu automaattisesti">
            <a:extLst>
              <a:ext uri="{FF2B5EF4-FFF2-40B4-BE49-F238E27FC236}">
                <a16:creationId xmlns:a16="http://schemas.microsoft.com/office/drawing/2014/main" id="{3231F57D-7F2C-3812-F56B-2FAC0011AC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66" y="1582344"/>
            <a:ext cx="5106988" cy="4860860"/>
          </a:xfrm>
        </p:spPr>
      </p:pic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C9763CB2-0DBE-A078-85E9-17B9D217F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5004" y="414795"/>
            <a:ext cx="4865554" cy="823912"/>
          </a:xfrm>
        </p:spPr>
        <p:txBody>
          <a:bodyPr>
            <a:normAutofit/>
          </a:bodyPr>
          <a:lstStyle/>
          <a:p>
            <a:pPr algn="ctr"/>
            <a:r>
              <a:rPr lang="fi-FI" sz="2800" dirty="0">
                <a:latin typeface="Bookman Old Style" panose="02050604050505020204" pitchFamily="18" charset="0"/>
              </a:rPr>
              <a:t>Player </a:t>
            </a:r>
            <a:r>
              <a:rPr lang="fi-FI" sz="2800" dirty="0" err="1">
                <a:latin typeface="Bookman Old Style" panose="02050604050505020204" pitchFamily="18" charset="0"/>
              </a:rPr>
              <a:t>constructor</a:t>
            </a:r>
            <a:endParaRPr lang="fi-FI" sz="2800" dirty="0">
              <a:latin typeface="Bookman Old Style" panose="02050604050505020204" pitchFamily="18" charset="0"/>
            </a:endParaRPr>
          </a:p>
        </p:txBody>
      </p:sp>
      <p:pic>
        <p:nvPicPr>
          <p:cNvPr id="10" name="Sisällön paikkamerkki 9" descr="Kuva, joka sisältää kohteen teksti, kuvakaappaus, ohjelmisto&#10;&#10;Kuvaus luotu automaattisesti">
            <a:extLst>
              <a:ext uri="{FF2B5EF4-FFF2-40B4-BE49-F238E27FC236}">
                <a16:creationId xmlns:a16="http://schemas.microsoft.com/office/drawing/2014/main" id="{D8A0BFBA-3693-773F-4858-DF0909857C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82343"/>
            <a:ext cx="5590288" cy="4860861"/>
          </a:xfrm>
        </p:spPr>
      </p:pic>
    </p:spTree>
    <p:extLst>
      <p:ext uri="{BB962C8B-B14F-4D97-AF65-F5344CB8AC3E}">
        <p14:creationId xmlns:p14="http://schemas.microsoft.com/office/powerpoint/2010/main" val="396254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D88DF7E-E977-45F2-EB9A-075D8C2D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043" y="272925"/>
            <a:ext cx="8755265" cy="1173018"/>
          </a:xfrm>
        </p:spPr>
        <p:txBody>
          <a:bodyPr>
            <a:normAutofit/>
          </a:bodyPr>
          <a:lstStyle/>
          <a:p>
            <a:r>
              <a:rPr lang="fi-FI" sz="2800" dirty="0"/>
              <a:t>Luokka metodit</a:t>
            </a:r>
          </a:p>
        </p:txBody>
      </p:sp>
      <p:pic>
        <p:nvPicPr>
          <p:cNvPr id="6" name="Sisällön paikkamerkki 5" descr="Kuva, joka sisältää kohteen teksti, kuvakaappaus, Fontti&#10;&#10;Kuvaus luotu automaattisesti">
            <a:extLst>
              <a:ext uri="{FF2B5EF4-FFF2-40B4-BE49-F238E27FC236}">
                <a16:creationId xmlns:a16="http://schemas.microsoft.com/office/drawing/2014/main" id="{51DB27AF-C1DA-3C54-A605-7377594365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47" y="2102679"/>
            <a:ext cx="8118006" cy="1326321"/>
          </a:xfrm>
        </p:spPr>
      </p:pic>
      <p:pic>
        <p:nvPicPr>
          <p:cNvPr id="8" name="Sisällön paikkamerkki 7" descr="Kuva, joka sisältää kohteen teksti, kuvakaappaus, Fontti&#10;&#10;Kuvaus luotu automaattisesti">
            <a:extLst>
              <a:ext uri="{FF2B5EF4-FFF2-40B4-BE49-F238E27FC236}">
                <a16:creationId xmlns:a16="http://schemas.microsoft.com/office/drawing/2014/main" id="{B003F45E-4A6D-4AA4-1271-85B32C7233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22" y="4104686"/>
            <a:ext cx="7723270" cy="1326320"/>
          </a:xfrm>
        </p:spPr>
      </p:pic>
    </p:spTree>
    <p:extLst>
      <p:ext uri="{BB962C8B-B14F-4D97-AF65-F5344CB8AC3E}">
        <p14:creationId xmlns:p14="http://schemas.microsoft.com/office/powerpoint/2010/main" val="1061787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TM04033921[[fn=Damasti]]</Template>
  <TotalTime>127</TotalTime>
  <Words>173</Words>
  <Application>Microsoft Office PowerPoint</Application>
  <PresentationFormat>Laajakuva</PresentationFormat>
  <Paragraphs>32</Paragraphs>
  <Slides>15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15</vt:i4>
      </vt:variant>
    </vt:vector>
  </HeadingPairs>
  <TitlesOfParts>
    <vt:vector size="19" baseType="lpstr">
      <vt:lpstr>Arial</vt:lpstr>
      <vt:lpstr>Bookman Old Style</vt:lpstr>
      <vt:lpstr>Rockwell</vt:lpstr>
      <vt:lpstr>Damask</vt:lpstr>
      <vt:lpstr>PowerPoint-esitys</vt:lpstr>
      <vt:lpstr>päätepisteet</vt:lpstr>
      <vt:lpstr>Add_player</vt:lpstr>
      <vt:lpstr>Do_action</vt:lpstr>
      <vt:lpstr>End_game</vt:lpstr>
      <vt:lpstr>’__main__’</vt:lpstr>
      <vt:lpstr>Cities_in_range</vt:lpstr>
      <vt:lpstr>PowerPoint-esitys</vt:lpstr>
      <vt:lpstr>Luokka metodit</vt:lpstr>
      <vt:lpstr>funktioita</vt:lpstr>
      <vt:lpstr>Json_response</vt:lpstr>
      <vt:lpstr>html</vt:lpstr>
      <vt:lpstr>Kartta</vt:lpstr>
      <vt:lpstr>kartta</vt:lpstr>
      <vt:lpstr>Mitä opimme?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Miro Hintikka</dc:creator>
  <cp:lastModifiedBy>Miro Hintikka</cp:lastModifiedBy>
  <cp:revision>4</cp:revision>
  <dcterms:created xsi:type="dcterms:W3CDTF">2023-12-12T16:47:27Z</dcterms:created>
  <dcterms:modified xsi:type="dcterms:W3CDTF">2023-12-12T18:54:41Z</dcterms:modified>
</cp:coreProperties>
</file>