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languages/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 fontScale="90000"/>
          </a:bodyPr>
          <a:lstStyle/>
          <a:p>
            <a:r>
              <a:rPr lang="en-US" dirty="0"/>
              <a:t>Workshop 2: Using Arduino: Intro to Arduino. Control one LED. LED matrix. Working with registers and large LED matrices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Basics of Arduino programming (C programming, compiling code).</a:t>
            </a:r>
          </a:p>
          <a:p>
            <a:r>
              <a:rPr lang="en-CA" dirty="0"/>
              <a:t>- Project: LED cube</a:t>
            </a:r>
          </a:p>
          <a:p>
            <a:r>
              <a:rPr lang="en-CA" dirty="0"/>
              <a:t>- C programming: 45 min</a:t>
            </a:r>
          </a:p>
          <a:p>
            <a:r>
              <a:rPr lang="en-CA" dirty="0"/>
              <a:t>- compiling code: 10 min</a:t>
            </a:r>
          </a:p>
          <a:p>
            <a:r>
              <a:rPr lang="en-CA" dirty="0"/>
              <a:t>- registers: 20 min</a:t>
            </a:r>
          </a:p>
          <a:p>
            <a:r>
              <a:rPr lang="en-CA" dirty="0"/>
              <a:t>- LED cube: 1 hr</a:t>
            </a:r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B442-50D3-4989-A0DF-3064765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2B98-FF3D-4A3C-8526-44B7EEB2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 to </a:t>
            </a:r>
            <a:r>
              <a:rPr lang="en-CA" dirty="0">
                <a:hlinkClick r:id="rId2"/>
              </a:rPr>
              <a:t>https://repl.it/languages/</a:t>
            </a:r>
            <a:r>
              <a:rPr lang="en-CA">
                <a:hlinkClick r:id="rId2"/>
              </a:rPr>
              <a:t>c</a:t>
            </a:r>
            <a:r>
              <a:rPr lang="en-CA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236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A968-0C89-4C0F-9F5A-0445B7EE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09291A-36CF-4861-9773-667B72292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90" y="755515"/>
            <a:ext cx="11756420" cy="534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0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43A8-A1DF-452C-BF77-0D182921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 of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B471-9B5E-4C29-B2C3-CBBEC2BF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Instructions sent to computer</a:t>
            </a:r>
          </a:p>
          <a:p>
            <a:pPr lvl="1"/>
            <a:r>
              <a:rPr lang="en-CA" dirty="0"/>
              <a:t>Run sequentially</a:t>
            </a:r>
          </a:p>
          <a:p>
            <a:pPr lvl="1"/>
            <a:r>
              <a:rPr lang="en-CA" dirty="0"/>
              <a:t>Do A, then B,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Can store data in variables</a:t>
            </a:r>
          </a:p>
          <a:p>
            <a:pPr lvl="1"/>
            <a:r>
              <a:rPr lang="en-CA" dirty="0"/>
              <a:t>Types include: int, character, float, Boolean</a:t>
            </a:r>
          </a:p>
          <a:p>
            <a:r>
              <a:rPr lang="en-CA" dirty="0"/>
              <a:t>Can run operations on variables</a:t>
            </a:r>
          </a:p>
          <a:p>
            <a:pPr lvl="1"/>
            <a:r>
              <a:rPr lang="en-CA" dirty="0"/>
              <a:t>Assign value</a:t>
            </a:r>
          </a:p>
          <a:p>
            <a:pPr lvl="1"/>
            <a:r>
              <a:rPr lang="en-CA" dirty="0"/>
              <a:t>Increment/decrement value</a:t>
            </a:r>
          </a:p>
          <a:p>
            <a:pPr lvl="1"/>
            <a:r>
              <a:rPr lang="en-CA" dirty="0"/>
              <a:t>Sum, division, multiplication, subtraction</a:t>
            </a:r>
          </a:p>
        </p:txBody>
      </p:sp>
    </p:spTree>
    <p:extLst>
      <p:ext uri="{BB962C8B-B14F-4D97-AF65-F5344CB8AC3E}">
        <p14:creationId xmlns:p14="http://schemas.microsoft.com/office/powerpoint/2010/main" val="192607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CF4B-FAF6-4B78-AFC6-6F9F5B9C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D6D66-972A-4B09-AC02-99A311BE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Boolean algebra is crucial to programming</a:t>
            </a:r>
          </a:p>
          <a:p>
            <a:r>
              <a:rPr lang="en-CA" dirty="0"/>
              <a:t>Boolean variable:</a:t>
            </a:r>
          </a:p>
          <a:p>
            <a:pPr lvl="1"/>
            <a:r>
              <a:rPr lang="en-CA" dirty="0"/>
              <a:t>2 values: true, false</a:t>
            </a:r>
          </a:p>
          <a:p>
            <a:r>
              <a:rPr lang="en-CA" dirty="0"/>
              <a:t>Three operations exist: AND, OR, NOT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Let x = true, y = false</a:t>
            </a:r>
          </a:p>
          <a:p>
            <a:r>
              <a:rPr lang="en-CA" dirty="0"/>
              <a:t>NOT x = false</a:t>
            </a:r>
          </a:p>
          <a:p>
            <a:r>
              <a:rPr lang="en-CA" dirty="0"/>
              <a:t>x and y = false</a:t>
            </a:r>
          </a:p>
          <a:p>
            <a:r>
              <a:rPr lang="en-CA" dirty="0"/>
              <a:t>x or y = true</a:t>
            </a:r>
          </a:p>
        </p:txBody>
      </p:sp>
    </p:spTree>
    <p:extLst>
      <p:ext uri="{BB962C8B-B14F-4D97-AF65-F5344CB8AC3E}">
        <p14:creationId xmlns:p14="http://schemas.microsoft.com/office/powerpoint/2010/main" val="126835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1000-98F8-4A84-AC8E-06ACC53F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think of 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2426-8A76-469B-9306-C26C8709C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combination of Boolean variables is a Boolean expression</a:t>
            </a:r>
          </a:p>
          <a:p>
            <a:pPr lvl="1"/>
            <a:r>
              <a:rPr lang="en-CA" dirty="0"/>
              <a:t>Ex: x AND y, NOT x, x</a:t>
            </a:r>
          </a:p>
          <a:p>
            <a:r>
              <a:rPr lang="en-CA" dirty="0"/>
              <a:t>Boolean expressions are, themselves, either true or false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The easiest way to process Boolean expressions is with if statements</a:t>
            </a:r>
          </a:p>
          <a:p>
            <a:pPr marL="0" indent="0">
              <a:buNone/>
            </a:pPr>
            <a:r>
              <a:rPr lang="en-CA" dirty="0"/>
              <a:t>	I’ll do ‘B’ if ‘A’</a:t>
            </a:r>
          </a:p>
          <a:p>
            <a:pPr marL="0" indent="0">
              <a:buNone/>
            </a:pPr>
            <a:r>
              <a:rPr lang="en-CA" dirty="0"/>
              <a:t>You would only do B if A is true.</a:t>
            </a:r>
          </a:p>
        </p:txBody>
      </p:sp>
    </p:spTree>
    <p:extLst>
      <p:ext uri="{BB962C8B-B14F-4D97-AF65-F5344CB8AC3E}">
        <p14:creationId xmlns:p14="http://schemas.microsoft.com/office/powerpoint/2010/main" val="79121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B87B-37BD-4703-94C9-C15A1A05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think of Boolean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49BF-399B-4DF5-8BA9-42F2BCA7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= x OR y</a:t>
            </a:r>
          </a:p>
          <a:p>
            <a:r>
              <a:rPr lang="en-CA" dirty="0"/>
              <a:t>I’ll do B if x OR y</a:t>
            </a:r>
          </a:p>
          <a:p>
            <a:pPr lvl="1"/>
            <a:r>
              <a:rPr lang="en-CA" dirty="0"/>
              <a:t>I’ll go to sleep if it’s later than 1am OR my phone runs out of battery</a:t>
            </a:r>
          </a:p>
          <a:p>
            <a:pPr lvl="2"/>
            <a:r>
              <a:rPr lang="en-CA" dirty="0"/>
              <a:t>Will go to sleep as long as 1 of the 2 is true</a:t>
            </a:r>
          </a:p>
          <a:p>
            <a:r>
              <a:rPr lang="en-CA" dirty="0"/>
              <a:t>A = x AND y</a:t>
            </a:r>
          </a:p>
          <a:p>
            <a:r>
              <a:rPr lang="en-CA" dirty="0"/>
              <a:t>I’ll do B if x AND y</a:t>
            </a:r>
          </a:p>
          <a:p>
            <a:pPr lvl="1"/>
            <a:r>
              <a:rPr lang="en-CA" dirty="0"/>
              <a:t>I’ll lend you 5$ if you do my </a:t>
            </a:r>
            <a:r>
              <a:rPr lang="en-CA" dirty="0" err="1"/>
              <a:t>hw</a:t>
            </a:r>
            <a:r>
              <a:rPr lang="en-CA" dirty="0"/>
              <a:t> AND you drive me home</a:t>
            </a:r>
          </a:p>
          <a:p>
            <a:pPr lvl="2"/>
            <a:r>
              <a:rPr lang="en-CA" dirty="0"/>
              <a:t>Will only lend $$ if driven home AND </a:t>
            </a:r>
            <a:r>
              <a:rPr lang="en-CA" dirty="0" err="1"/>
              <a:t>hw</a:t>
            </a:r>
            <a:r>
              <a:rPr lang="en-CA" dirty="0"/>
              <a:t> done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31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97C3-B704-4503-A6F9-3A0D6EA2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5EFE-D66D-4478-9913-0D9E96B9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75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328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Workshop 2: Using Arduino: Intro to Arduino. Control one LED. LED matrix. Working with registers and large LED matrices</vt:lpstr>
      <vt:lpstr>Overview:</vt:lpstr>
      <vt:lpstr>C programming</vt:lpstr>
      <vt:lpstr>PowerPoint Presentation</vt:lpstr>
      <vt:lpstr>Overview of programming</vt:lpstr>
      <vt:lpstr>Comparisons</vt:lpstr>
      <vt:lpstr>How to think of Boolean expressions</vt:lpstr>
      <vt:lpstr>How to think of Boolean expressions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16</cp:revision>
  <dcterms:created xsi:type="dcterms:W3CDTF">2019-12-28T18:22:17Z</dcterms:created>
  <dcterms:modified xsi:type="dcterms:W3CDTF">2020-01-15T02:03:00Z</dcterms:modified>
</cp:coreProperties>
</file>