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13AE3-9BCE-4559-A516-E357DB42AEF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2E05-E3DA-4BFF-BA9E-EC584FFB8B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51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2E05-E3DA-4BFF-BA9E-EC584FFB8B3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9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languages/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2: </a:t>
            </a:r>
            <a:br>
              <a:rPr lang="en-US" dirty="0"/>
            </a:br>
            <a:r>
              <a:rPr lang="en-US" dirty="0"/>
              <a:t>Using Arduino: Intro to Arduino </a:t>
            </a:r>
            <a:br>
              <a:rPr lang="en-US" dirty="0"/>
            </a:br>
            <a:r>
              <a:rPr lang="en-US" dirty="0"/>
              <a:t>Control an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outcome: </a:t>
            </a:r>
          </a:p>
          <a:p>
            <a:r>
              <a:rPr lang="en-US" dirty="0"/>
              <a:t>Basics of Arduino programming (C programming, compiling code).</a:t>
            </a:r>
          </a:p>
          <a:p>
            <a:r>
              <a:rPr lang="en-CA" dirty="0"/>
              <a:t>C programming: 45 min</a:t>
            </a:r>
          </a:p>
          <a:p>
            <a:r>
              <a:rPr lang="en-CA" dirty="0"/>
              <a:t>Arduino programming: 20 min</a:t>
            </a:r>
          </a:p>
          <a:p>
            <a:r>
              <a:rPr lang="en-CA" dirty="0"/>
              <a:t>Compiling code: 10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</a:t>
            </a:r>
            <a:r>
              <a:rPr lang="en-CA" dirty="0">
                <a:hlinkClick r:id="rId2"/>
              </a:rPr>
              <a:t>https://repl.it/languages/c</a:t>
            </a:r>
            <a:r>
              <a:rPr lang="en-CA" dirty="0"/>
              <a:t> </a:t>
            </a:r>
          </a:p>
          <a:p>
            <a:r>
              <a:rPr lang="en-CA" dirty="0"/>
              <a:t>Go through the Programming-1 workshop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A968-0C89-4C0F-9F5A-0445B7E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9291A-36CF-4861-9773-667B7229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0" y="755515"/>
            <a:ext cx="11756420" cy="53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1000-98F8-4A84-AC8E-06ACC53F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think of 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2426-8A76-469B-9306-C26C8709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combination of Boolean variables is a Boolean expression</a:t>
            </a:r>
          </a:p>
          <a:p>
            <a:pPr lvl="1"/>
            <a:r>
              <a:rPr lang="en-CA" dirty="0"/>
              <a:t>Ex: x AND y, NOT x, x</a:t>
            </a:r>
          </a:p>
          <a:p>
            <a:r>
              <a:rPr lang="en-CA" dirty="0"/>
              <a:t>Boolean expressions are, themselves, either true or false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The easiest way to process Boolean expressions is with if statements</a:t>
            </a:r>
          </a:p>
          <a:p>
            <a:pPr marL="0" indent="0">
              <a:buNone/>
            </a:pPr>
            <a:r>
              <a:rPr lang="en-CA" dirty="0"/>
              <a:t>	I’ll do ‘B’ if ‘A’</a:t>
            </a:r>
          </a:p>
          <a:p>
            <a:pPr marL="0" indent="0">
              <a:buNone/>
            </a:pPr>
            <a:r>
              <a:rPr lang="en-CA" dirty="0"/>
              <a:t>You would only do B if A is true.</a:t>
            </a:r>
          </a:p>
        </p:txBody>
      </p:sp>
    </p:spTree>
    <p:extLst>
      <p:ext uri="{BB962C8B-B14F-4D97-AF65-F5344CB8AC3E}">
        <p14:creationId xmlns:p14="http://schemas.microsoft.com/office/powerpoint/2010/main" val="79121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B87B-37BD-4703-94C9-C15A1A05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think of 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49BF-399B-4DF5-8BA9-42F2BCA7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= x OR y</a:t>
            </a:r>
          </a:p>
          <a:p>
            <a:r>
              <a:rPr lang="en-CA" dirty="0"/>
              <a:t>I’ll do B if x OR y</a:t>
            </a:r>
          </a:p>
          <a:p>
            <a:pPr lvl="1"/>
            <a:r>
              <a:rPr lang="en-CA" dirty="0"/>
              <a:t>I’ll go to sleep if it’s later than 1am OR my phone runs out of battery</a:t>
            </a:r>
          </a:p>
          <a:p>
            <a:pPr lvl="2"/>
            <a:r>
              <a:rPr lang="en-CA" dirty="0"/>
              <a:t>Will go to sleep as long as 1 of the 2 is true</a:t>
            </a:r>
          </a:p>
          <a:p>
            <a:r>
              <a:rPr lang="en-CA" dirty="0"/>
              <a:t>A = x AND y</a:t>
            </a:r>
          </a:p>
          <a:p>
            <a:r>
              <a:rPr lang="en-CA" dirty="0"/>
              <a:t>I’ll do B if x AND y</a:t>
            </a:r>
          </a:p>
          <a:p>
            <a:pPr lvl="1"/>
            <a:r>
              <a:rPr lang="en-CA" dirty="0"/>
              <a:t>I’ll go to sleep if it’s later than 1am AND my phone runs out of battery</a:t>
            </a:r>
          </a:p>
          <a:p>
            <a:pPr lvl="2"/>
            <a:r>
              <a:rPr lang="en-CA" dirty="0"/>
              <a:t>You aren’t sleeping until both conditions are true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1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an Arduino </a:t>
            </a:r>
            <a:br>
              <a:rPr lang="en-CA" dirty="0"/>
            </a:br>
            <a:r>
              <a:rPr lang="en-CA" dirty="0"/>
              <a:t>using the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Teach what an Arduino is </a:t>
            </a:r>
          </a:p>
          <a:p>
            <a:pPr lvl="1"/>
            <a:r>
              <a:rPr lang="en-CA" dirty="0"/>
              <a:t>background information</a:t>
            </a:r>
          </a:p>
          <a:p>
            <a:pPr lvl="2"/>
            <a:r>
              <a:rPr lang="en-CA" dirty="0"/>
              <a:t>how does it work</a:t>
            </a:r>
          </a:p>
          <a:p>
            <a:pPr lvl="2"/>
            <a:r>
              <a:rPr lang="en-CA" dirty="0"/>
              <a:t>what is it</a:t>
            </a:r>
          </a:p>
          <a:p>
            <a:pPr lvl="2"/>
            <a:r>
              <a:rPr lang="en-CA" dirty="0"/>
              <a:t>does it taste good</a:t>
            </a:r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C20C-211C-4627-8AC8-B814CAA1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B13-9E42-47BF-A4D1-CEC82C20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Microprocessor. Has programmable pins that allow you to read data from sensors and send data to other </a:t>
            </a:r>
          </a:p>
        </p:txBody>
      </p:sp>
    </p:spTree>
    <p:extLst>
      <p:ext uri="{BB962C8B-B14F-4D97-AF65-F5344CB8AC3E}">
        <p14:creationId xmlns:p14="http://schemas.microsoft.com/office/powerpoint/2010/main" val="195914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262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Workshop 2:  Using Arduino: Intro to Arduino  Control an LED</vt:lpstr>
      <vt:lpstr>Overview:</vt:lpstr>
      <vt:lpstr>C programming</vt:lpstr>
      <vt:lpstr>PowerPoint Presentation</vt:lpstr>
      <vt:lpstr>How to think of Boolean expressions</vt:lpstr>
      <vt:lpstr>How to think of Boolean expressions</vt:lpstr>
      <vt:lpstr>Programming an Arduino  using the Arduino IDE</vt:lpstr>
      <vt:lpstr>What is an Arduino?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32</cp:revision>
  <dcterms:created xsi:type="dcterms:W3CDTF">2019-12-28T18:22:17Z</dcterms:created>
  <dcterms:modified xsi:type="dcterms:W3CDTF">2020-01-19T18:02:15Z</dcterms:modified>
</cp:coreProperties>
</file>