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CA" dirty="0"/>
              <a:t>Workshop 1:</a:t>
            </a:r>
            <a:r>
              <a:rPr lang="en-US" dirty="0"/>
              <a:t>Workshop 1: Using Arduino: Electronic components. Resistors, capacitors, diodes, inductors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circuit analysis. Basic Safety when working with electronics.</a:t>
            </a:r>
          </a:p>
          <a:p>
            <a:r>
              <a:rPr lang="en-US" dirty="0"/>
              <a:t>- Project: Timer circuit using capacitors and transistors. LED blinks at calculated interval time.</a:t>
            </a:r>
          </a:p>
          <a:p>
            <a:r>
              <a:rPr lang="en-US" dirty="0"/>
              <a:t>- Basics of circuit analysis: 30 min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2503-84A2-4F21-9DB3-15889019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circuit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83D-B9E8-47AD-9873-66F08644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Resistors:</a:t>
            </a:r>
          </a:p>
          <a:p>
            <a:pPr lvl="1"/>
            <a:r>
              <a:rPr lang="en-CA" dirty="0"/>
              <a:t>Series: Req = R1+R2</a:t>
            </a:r>
          </a:p>
          <a:p>
            <a:pPr lvl="1"/>
            <a:r>
              <a:rPr lang="en-CA" dirty="0"/>
              <a:t>Parallel: Req = 1/(1/R1 + 1/R2)</a:t>
            </a:r>
          </a:p>
          <a:p>
            <a:r>
              <a:rPr lang="en-CA" dirty="0"/>
              <a:t>Capacitors:</a:t>
            </a:r>
          </a:p>
          <a:p>
            <a:pPr lvl="1"/>
            <a:r>
              <a:rPr lang="en-CA" dirty="0"/>
              <a:t>Series: Parallel of resistors</a:t>
            </a:r>
          </a:p>
          <a:p>
            <a:pPr lvl="1"/>
            <a:r>
              <a:rPr lang="en-CA" dirty="0"/>
              <a:t>Parallel: Series of resistors</a:t>
            </a:r>
          </a:p>
          <a:p>
            <a:r>
              <a:rPr lang="en-CA" dirty="0"/>
              <a:t>Inductors:</a:t>
            </a:r>
          </a:p>
          <a:p>
            <a:pPr lvl="1"/>
            <a:r>
              <a:rPr lang="en-CA" dirty="0"/>
              <a:t>Same as resistors</a:t>
            </a:r>
          </a:p>
        </p:txBody>
      </p:sp>
    </p:spTree>
    <p:extLst>
      <p:ext uri="{BB962C8B-B14F-4D97-AF65-F5344CB8AC3E}">
        <p14:creationId xmlns:p14="http://schemas.microsoft.com/office/powerpoint/2010/main" val="21351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D3CE-48C9-4216-AE27-38E4C35E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Project: </a:t>
            </a:r>
            <a:r>
              <a:rPr lang="en-US" dirty="0"/>
              <a:t>Timer circuit using capacitors and transistors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E80B-6B85-42C7-8139-2C6728C2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Prepare a worksheet to printout and give to students</a:t>
            </a:r>
          </a:p>
          <a:p>
            <a:pPr lvl="1"/>
            <a:r>
              <a:rPr lang="en-CA" dirty="0"/>
              <a:t>Give them the formulas for calculating the resonance of a RLC circuit</a:t>
            </a:r>
          </a:p>
          <a:p>
            <a:pPr lvl="2"/>
            <a:r>
              <a:rPr lang="en-CA" dirty="0"/>
              <a:t>Use that the tune an RLC circuit to turn on an LED at </a:t>
            </a:r>
            <a:r>
              <a:rPr lang="en-CA"/>
              <a:t>1Hz frequency</a:t>
            </a:r>
          </a:p>
          <a:p>
            <a:pPr marL="0" indent="0">
              <a:buNone/>
            </a:pPr>
            <a:r>
              <a:rPr lang="en-CA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01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1:Workshop 1: Using Arduino: Electronic components. Resistors, capacitors, diodes, inductors</vt:lpstr>
      <vt:lpstr>Overview:</vt:lpstr>
      <vt:lpstr>Basics of circuit analysis</vt:lpstr>
      <vt:lpstr>Project: Timer circuit using capacitors and transistors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3</cp:revision>
  <dcterms:created xsi:type="dcterms:W3CDTF">2019-12-28T18:22:17Z</dcterms:created>
  <dcterms:modified xsi:type="dcterms:W3CDTF">2019-12-28T19:36:27Z</dcterms:modified>
</cp:coreProperties>
</file>