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3AE3-9BCE-4559-A516-E357DB42AEF7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2E05-E3DA-4BFF-BA9E-EC584FFB8B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51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2E05-E3DA-4BFF-BA9E-EC584FFB8B3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22A397-914F-464E-A761-C3CFCADBAB4E}"/>
              </a:ext>
            </a:extLst>
          </p:cNvPr>
          <p:cNvGrpSpPr/>
          <p:nvPr userDrawn="1"/>
        </p:nvGrpSpPr>
        <p:grpSpPr>
          <a:xfrm>
            <a:off x="0" y="325937"/>
            <a:ext cx="8406063" cy="1480905"/>
            <a:chOff x="0" y="352062"/>
            <a:chExt cx="8406063" cy="1480905"/>
          </a:xfrm>
        </p:grpSpPr>
        <p:pic>
          <p:nvPicPr>
            <p:cNvPr id="8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5EC132DE-BF29-4F38-89B0-D2A0E8F48146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3C6D67-D8AE-487C-BC38-143EE80A05EF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090" y="352063"/>
            <a:ext cx="4506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17"/>
            <a:ext cx="10515600" cy="417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CC65F9-F2B6-463A-B7BB-E3B2005C5238}"/>
              </a:ext>
            </a:extLst>
          </p:cNvPr>
          <p:cNvGrpSpPr/>
          <p:nvPr userDrawn="1"/>
        </p:nvGrpSpPr>
        <p:grpSpPr>
          <a:xfrm>
            <a:off x="0" y="325937"/>
            <a:ext cx="8406063" cy="1480905"/>
            <a:chOff x="0" y="352062"/>
            <a:chExt cx="8406063" cy="1480905"/>
          </a:xfrm>
        </p:grpSpPr>
        <p:pic>
          <p:nvPicPr>
            <p:cNvPr id="9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88E4BC61-DEB4-42C2-81E5-1E050131DB4C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83487D-727F-467C-9C75-AE1C7D4453B3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216" y="352062"/>
            <a:ext cx="45720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2491"/>
            <a:ext cx="5181600" cy="420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72491"/>
            <a:ext cx="5181600" cy="420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languages/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2: </a:t>
            </a:r>
            <a:br>
              <a:rPr lang="en-US" dirty="0"/>
            </a:br>
            <a:r>
              <a:rPr lang="en-US" dirty="0"/>
              <a:t>Using Arduino: Intro </a:t>
            </a:r>
            <a:r>
              <a:rPr lang="en-US"/>
              <a:t>to Arduino. </a:t>
            </a:r>
            <a:br>
              <a:rPr lang="en-US" dirty="0"/>
            </a:br>
            <a:r>
              <a:rPr lang="en-US" dirty="0"/>
              <a:t>Control an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99D0-377B-45FE-9921-BBD79C79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Compiling code for the Arduino Nano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C5A12-6D26-483A-9577-5EC9DF0E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Tools &gt; Board</a:t>
            </a:r>
          </a:p>
          <a:p>
            <a:pPr lvl="1"/>
            <a:r>
              <a:rPr lang="en-US" dirty="0"/>
              <a:t>Select Arduino Nano</a:t>
            </a:r>
          </a:p>
          <a:p>
            <a:pPr lvl="1"/>
            <a:endParaRPr lang="en-US" dirty="0"/>
          </a:p>
          <a:p>
            <a:r>
              <a:rPr lang="en-US" dirty="0"/>
              <a:t>Go to Tools &gt; Processor</a:t>
            </a:r>
          </a:p>
          <a:p>
            <a:pPr lvl="1"/>
            <a:r>
              <a:rPr lang="en-US" dirty="0"/>
              <a:t>Select Atmega328P (Old Bootloader)</a:t>
            </a:r>
          </a:p>
          <a:p>
            <a:endParaRPr lang="en-US" dirty="0"/>
          </a:p>
          <a:p>
            <a:r>
              <a:rPr lang="en-US" dirty="0"/>
              <a:t>Go to Tools &gt; Port</a:t>
            </a:r>
          </a:p>
          <a:p>
            <a:pPr lvl="1"/>
            <a:r>
              <a:rPr lang="en-US" dirty="0"/>
              <a:t>Select the port on which your Arduino is connected</a:t>
            </a:r>
          </a:p>
          <a:p>
            <a:pPr lvl="1"/>
            <a:endParaRPr lang="en-US" dirty="0"/>
          </a:p>
          <a:p>
            <a:r>
              <a:rPr lang="en-US" dirty="0"/>
              <a:t>Compile the sketch and it will upload to your Arduino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02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B61CA1-9E09-406E-A637-4D99184B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71A54-DCEF-4159-901C-FC3B40C9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F9CC3-2165-4FE0-AFFF-6E4CA411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4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0551-8D51-429D-956C-DAAE55EB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outcome: </a:t>
            </a:r>
          </a:p>
          <a:p>
            <a:r>
              <a:rPr lang="en-US" dirty="0"/>
              <a:t>Basics of Arduino programming (C programming, compiling code).</a:t>
            </a:r>
          </a:p>
          <a:p>
            <a:r>
              <a:rPr lang="en-CA" dirty="0"/>
              <a:t>C programming: 45 min</a:t>
            </a:r>
          </a:p>
          <a:p>
            <a:r>
              <a:rPr lang="en-CA" dirty="0"/>
              <a:t>Arduino programming: 20 min</a:t>
            </a:r>
          </a:p>
          <a:p>
            <a:r>
              <a:rPr lang="en-CA" dirty="0"/>
              <a:t>Compiling code: 10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https://repl.it/languages/c</a:t>
            </a:r>
            <a:r>
              <a:rPr lang="en-CA" dirty="0"/>
              <a:t> </a:t>
            </a:r>
          </a:p>
          <a:p>
            <a:r>
              <a:rPr lang="en-CA" dirty="0"/>
              <a:t>Go through the Programming-1 workshop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B87372-73FC-4213-A697-474B8766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9291A-36CF-4861-9773-667B722923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625475"/>
            <a:ext cx="12328525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Programming an Arduino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 information</a:t>
            </a:r>
          </a:p>
          <a:p>
            <a:pPr lvl="1"/>
            <a:r>
              <a:rPr lang="en-CA" dirty="0"/>
              <a:t>what is an </a:t>
            </a:r>
            <a:r>
              <a:rPr lang="en-CA" dirty="0" err="1"/>
              <a:t>arduino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What can you do with it?</a:t>
            </a:r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C20C-211C-4627-8AC8-B814CAA1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B13-9E42-47BF-A4D1-CEC82C20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Microcontroller. Has programmable pins that allow you to read and transmit data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74DE7B85-4B46-4A87-8C3B-A42678D2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878176"/>
            <a:ext cx="9505950" cy="39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658E-EA69-4795-B871-7D8FE4FC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CA62-3C4F-49ED-B735-B96A6ED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Pins A0-A7</a:t>
            </a:r>
          </a:p>
          <a:p>
            <a:pPr lvl="1"/>
            <a:r>
              <a:rPr lang="en-CA" dirty="0"/>
              <a:t>Analog pins. Can read/write values between 0V and 5V</a:t>
            </a:r>
          </a:p>
          <a:p>
            <a:r>
              <a:rPr lang="en-CA" dirty="0"/>
              <a:t>Pins D2-D13</a:t>
            </a:r>
          </a:p>
          <a:p>
            <a:pPr lvl="1"/>
            <a:r>
              <a:rPr lang="en-CA" dirty="0"/>
              <a:t>Digital pins. Either on or off (5V or 0V)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Need to set a pin to be an OUTPUT, INPUT, or  INPUT_PULLUP in the setup()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OUTPUT);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(10, INPUT);</a:t>
            </a:r>
          </a:p>
        </p:txBody>
      </p:sp>
    </p:spTree>
    <p:extLst>
      <p:ext uri="{BB962C8B-B14F-4D97-AF65-F5344CB8AC3E}">
        <p14:creationId xmlns:p14="http://schemas.microsoft.com/office/powerpoint/2010/main" val="309267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CDEE-D0C6-421D-856D-E2172083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E97A-83AA-47F2-99FB-7C426CC0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if digital pin (D2-D13)</a:t>
            </a:r>
          </a:p>
          <a:p>
            <a:pPr lvl="1"/>
            <a:r>
              <a:rPr lang="en-CA" dirty="0" err="1"/>
              <a:t>digitalRead</a:t>
            </a:r>
            <a:r>
              <a:rPr lang="en-CA" dirty="0"/>
              <a:t>(pin#) returns the state of the pin</a:t>
            </a:r>
          </a:p>
          <a:p>
            <a:pPr lvl="2"/>
            <a:r>
              <a:rPr lang="en-CA" dirty="0"/>
              <a:t>value either LOW or HIGH (0 or 1)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if analog pin (A0-A7)</a:t>
            </a:r>
          </a:p>
          <a:p>
            <a:pPr lvl="1"/>
            <a:r>
              <a:rPr lang="en-CA" dirty="0" err="1"/>
              <a:t>analogRead</a:t>
            </a:r>
            <a:r>
              <a:rPr lang="en-CA" dirty="0"/>
              <a:t>(pin#) returns the state of the pin</a:t>
            </a:r>
          </a:p>
          <a:p>
            <a:pPr lvl="2"/>
            <a:r>
              <a:rPr lang="en-CA" dirty="0"/>
              <a:t>value between 0 and 1023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INPUT);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int x =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(A0);</a:t>
            </a:r>
          </a:p>
        </p:txBody>
      </p:sp>
    </p:spTree>
    <p:extLst>
      <p:ext uri="{BB962C8B-B14F-4D97-AF65-F5344CB8AC3E}">
        <p14:creationId xmlns:p14="http://schemas.microsoft.com/office/powerpoint/2010/main" val="380971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D5CC-8621-4A88-8954-00170664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B9A1-2793-45F6-87B2-87A8AD03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if digital pin (D2-D13)</a:t>
            </a:r>
          </a:p>
          <a:p>
            <a:pPr lvl="1"/>
            <a:r>
              <a:rPr lang="en-CA" dirty="0" err="1"/>
              <a:t>digitalWrite</a:t>
            </a:r>
            <a:r>
              <a:rPr lang="en-CA" dirty="0"/>
              <a:t>(pin#, value)</a:t>
            </a:r>
          </a:p>
          <a:p>
            <a:pPr lvl="2"/>
            <a:r>
              <a:rPr lang="en-CA" dirty="0"/>
              <a:t>value = HIGH or LOW</a:t>
            </a:r>
          </a:p>
          <a:p>
            <a:pPr lvl="1"/>
            <a:endParaRPr lang="en-CA" dirty="0"/>
          </a:p>
          <a:p>
            <a:r>
              <a:rPr lang="en-CA" dirty="0"/>
              <a:t>if analog pin (A0-A7)</a:t>
            </a:r>
          </a:p>
          <a:p>
            <a:pPr lvl="1"/>
            <a:r>
              <a:rPr lang="en-CA" dirty="0" err="1"/>
              <a:t>analogWrite</a:t>
            </a:r>
            <a:r>
              <a:rPr lang="en-CA" dirty="0"/>
              <a:t>(pin#, value) return the state of the pin</a:t>
            </a:r>
          </a:p>
          <a:p>
            <a:pPr lvl="2"/>
            <a:r>
              <a:rPr lang="en-CA" dirty="0"/>
              <a:t>value between 0 and 255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OUTPUT);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int x =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255);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88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338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Workshop 2:  Using Arduino: Intro to Arduino.  Control an LED</vt:lpstr>
      <vt:lpstr>Overview:</vt:lpstr>
      <vt:lpstr>C programming</vt:lpstr>
      <vt:lpstr>PowerPoint Presentation</vt:lpstr>
      <vt:lpstr>Programming an Arduino </vt:lpstr>
      <vt:lpstr>What is an Arduino?</vt:lpstr>
      <vt:lpstr>Pins:</vt:lpstr>
      <vt:lpstr>Input pins:</vt:lpstr>
      <vt:lpstr>Output pins:</vt:lpstr>
      <vt:lpstr>Compiling code for the Arduino Nano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57</cp:revision>
  <dcterms:created xsi:type="dcterms:W3CDTF">2019-12-28T18:22:17Z</dcterms:created>
  <dcterms:modified xsi:type="dcterms:W3CDTF">2020-01-26T14:03:25Z</dcterms:modified>
</cp:coreProperties>
</file>