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64" units="cm"/>
          <inkml:channel name="Y" type="integer" max="1856" units="cm"/>
          <inkml:channel name="T" type="integer" max="2.14748E9" units="dev"/>
        </inkml:traceFormat>
        <inkml:channelProperties>
          <inkml:channelProperty channel="X" name="resolution" value="127.5" units="1/cm"/>
          <inkml:channelProperty channel="Y" name="resolution" value="128.88889" units="1/cm"/>
          <inkml:channelProperty channel="T" name="resolution" value="1" units="1/dev"/>
        </inkml:channelProperties>
      </inkml:inkSource>
      <inkml:timestamp xml:id="ts0" timeString="2020-01-26T20:03:21.3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4254 4981 0,'0'0'0,"0"0"16,0 0-16,0 0 15,0-16 1,-17-34-16,0-66 15,0-17-15,1 0 16,16 17 0,0-17-16,0 0 15,0 1-15,16-18 16,1 1-16,17-17 16,33-17-1,0 1-15,0 33 16,0-1-16,17 17 15,-16 17 1,-1 33-16,0 17 16,0 0-16,-16 16 15,16 17 1,0-1-16,50 18 16,18 32-16,-1 18 15,0 15 1,18 34-16,-35 34 15,-33-18-15,-17 1 16,-16-1 0,-18 1-16,1-17 15,-1 16 1,1 1-16,-17-1 16,0 1-16,16 0 15,-16-1-15,0-16 16,16-16-1,-16-18-15,0 18 16,0-34-16,0 0 16,-1 0-1,1-16-15,0-1 16,-17 1-16,0 0 16,0-1-16,0 1 15,0-1 1,0 1-16,0 0 15,0 16 1,0 0-16,0 0 16,0-16-16,0 16 15,0-16-15,0-1 16,0 17 0,0 1-16,0-1 15,-17 0 1,17 0-16,0 0 15,0 1-15,-17-18 16,1 17-16,16-16 16,0 0-1,-17 16-15,17 0 16,0 0-16,0 0 16,0 0-1,0 1-15,0-1 16,0-17-16,0 1 15,0 0 1,0-1-16,-17 1 16,17-1-16,0 1 15,0 0 1,-17-1-16,0 1 16,17-1-16,-16 1 15,-1 0 1,-17-1-16,-33-16 15,-51 17-15,-49-17 16,-1 0 0,0-17-16,17 1 15,-1 16-15,-32 0 16,-51 0-16,50 16 16,34 1-1,50-1-15,34-16 16,16 0-16,18 0 15,33 0 1,0 0-16,0 0 16</inkml:trace>
  <inkml:trace contextRef="#ctx0" brushRef="#br0" timeOffset="1219.117">11273 4732 0,'0'0'0,"0"0"16,0 0-16,0 0 15,0 0-15,0 0 16,0 0-16,0 0 16,-16-16-1,-18-51-15,-16-16 16,-1-33-16,18-33 16,-1-50-1,17-50-15,17-17 16,17 17-16,0-33 15,16 17 1,35-1-16,-1 84 16,17 49-16,-17 0 15,0 33 1,0 18-16,17 15 16,17 17-16,33 17 15,34 33-15,-17 33 16,-33 17-1,-1 33-15,1 50 16,33 99-16,34 50 16,0-16-1,-1 16-15,1 17 16,-67-50-16,-34-100 16,0 0-1,-34-33-15,-17-33 16,1-16-16,-17-17 15,0-1 1,-17-32-16,0 0 16,0-1-16,0-16 15,0 0 1,0 0-16,-17-16 16,-34-34-16,-49-17 15,-51 1 1,-51 16-16,34 34 15,0-1-15,51 17 16,-18 17 0,-33 16-16,-50 0 15,0 17-15,50-17 16,33 17 0,18 0-16,-1-1 15,34 1-15,34-17 16,33-16-16,17-17 15</inkml:trace>
  <inkml:trace contextRef="#ctx0" brushRef="#br0" timeOffset="2179.356">18662 4965 0,'0'0'16,"0"0"-16,0 0 15,0 0 1,0-17-16,-17-16 16,1-17-16,-18-33 15,-16-16-15,16-18 16,1 1 0,16-50-16,34-16 15,16-51-15,17 1 16,18-17-1,32-50-15,-16 17 16,-16 33-16,-1 50 16,0 33-1,0 17-15,0 33 16,0 33-16,1 33 16,16 17-1,33 33-15,34 50 16,-16 49-16,-1 34 15,51 83 1,16-1-16,17-16 16,-16-16-16,-51-34 15,-33 34-15,-18 16 16,-16 33 0,0-32-16,-16-1 15,-1-17-15,-17-16 16,-33-50-1,0-16-15,-17-34 16,0-32-16,-17-18 16,0 1-1,-16-17-15,-18-17 16,-33 1-16,-50-18 16,-68 18-1,-33 16-15,34 33 16,33 0-16,-34 17 15,-50 33 1,51 0-16,50-17 16,33 1-16,34-18 15,34 1 1,33-33-16,17-17 16,0 0-16</inkml:trace>
  <inkml:trace contextRef="#ctx0" brushRef="#br0" timeOffset="3336.487">4858 12598 0,'0'0'0,"0"0"16,0 0-1,0 0-15,0 0 16,-16 0-16,-1 0 16,-17-16-1,1-1-15,-1-33 16,-33-32-16,0-35 16,16-32-1,1-50-15,16 16 16,34-66-16,17-116 15,33 50 1,51 33-16,50-50 16,-16 50-16,-1 83 15,0 33-15,68 16 16,50 51 0,-34 66-16,-67 49 15,0 17-15,51 67 16,16 82-1,1 84-15,-85-34 16,-50-16-16,0 50 16,-34-34-1,-16-16-15,-17-34 16,-1-32-16,1-18 16,-17-32-1,17-17-15,-17-17 16,0-16-16,0-17 15,0 0 1,17 17-16,-17 0 16,0 16-16,0 17 15,-17 0 1,-17 17-16,-33 0 16,0 16-16,-34 0 15,-33-17 1,-17-32-16,33-34 15,17 0-15,1-16 16,-35-1 0,-16-16-16,-50-16 15,33-1-15,33 1 16,51-1 0,17 0-16,17 17 15,16 0-15,34 0 16,0 0-1</inkml:trace>
  <inkml:trace contextRef="#ctx0" brushRef="#br0" timeOffset="4534.785">12449 12184 0,'0'0'0,"0"0"0,0 0 16,0 0 0,0 0-16,0 0 15,-17 0-15,0 0 16,-16-17-1,-1-16-15,0-17 16,1-16-16,-1-17 16,1 0-1,-1 0-15,1-33 16,16-34-16,17-32 16,0-51-16,0 34 15,17 50 1,16-1-16,1 1 15,16-33-15,0 16 16,18 16 0,-1 1-16,17-1 15,0 18 1,33-1-16,51 17 16,17 33-16,0 33 15,-51 33 1,-16 34-16,-1 16 15,68 50-15,33 33 16,0 67-16,-50 49 16,-16 17-1,-68-16-15,-1 15 16,-15 1-16,-18-33 16,-16-50-1,-18-50-15,1 0 16,0-16-16,0-17 15,0 17 1,-1-1-16,-16-16 16,17 0-16,-17-17 15,0-16 1,0 0-16,0-17 16,-17 0-16,1 1 15,-18 15 1,0-15-16,-50 15 15,-67 1-15,-84 17 16,0-34 0,50-17-16,1-16 15,-1-16-15,17-17 16,-17-17-16,51 0 16,33 0-1,0 17-15,34 0 16,17 16-16,-1 1 15,1-1 1,17 17-16,16 0 16,17 0-1,0-17-15,67-82 16,-67 99-16</inkml:trace>
  <inkml:trace contextRef="#ctx0" brushRef="#br0" timeOffset="5620.06">20745 11404 0,'0'0'15,"0"0"-15,0 0 16,0 0 0,0 0-16,0 0 15,-17 0 1,-34-17-16,-33-16 16,-16-34-16,-18-16 15,1-33 1,33 0-16,0-17 15,16 50-15,35 0 16,16-16 0,17-34-16,17-16 15,16-17-15,1 0 16,33-17-16,51 17 16,33 17-1,50 0-15,-16 16 16,-34 33-16,0 17 15,51 17 1,67 0-16,-51 66 16,-50 16-16,0 34 15,84 66 1,0 17-16,-51 0 16,-33-1-16,-50 1 15,-1 33 1,-33 17-16,0-17 15,-17 0-15,-33 16 16,-1 17 0,-16 17-16,-17-33 15,-17-34-15,-16 0 16,-18-16 0,-32 0-16,-18 0 15,-84-1-15,-50 1 16,33-33-1,34-34-15,-16-16 16,-51 0-16,0-17 16,67-33-1,50-17-15,1-33 16,16-16-16,17 0 16,33-1-1,18 1-15,16-1 16,0 18-16,17-34 15,34-17-15,50-49 16,-84 149 0</inkml:trace>
  <inkml:trace contextRef="#ctx0" brushRef="#br0" timeOffset="10005.862">5026 5446 0,'0'0'15,"0"0"-15,0 0 16,0 0-16,0 0 15,17 16 1,-17 1-16,0 0 16,0 16-16,0 0 15,17 0 1,0 17-16,-1 0 16,1 0-16,-17 16 15,0 0 1,0 1-16,0-1 15,0 17-15,0-17 16,0 1-16,0-1 16,0-16-1,0 0-15,0 0 16,0-17-16,0 0 16,0 0-1,0-16-15,0-1 16,0-16-16,0 0 15,0 0 1,0 0-16,0 0 16,0 0-16</inkml:trace>
  <inkml:trace contextRef="#ctx0" brushRef="#br0" timeOffset="10529.98">6286 5330 0,'0'0'0,"0"0"15,0 0-15,0 0 16,0 0-16,0 16 15,0 18 1,0 15-16,0 34 16,0 0-16,17 0 15,-1 0 1,-16 0-16,0-16 16,0-1-16,0 0 15,0-16 1,0 0-16,17 0 15,-17-17-15,17 0 16,-17-16 0,17-1-16,-17-16 15,17 17-15,-17-17 16</inkml:trace>
  <inkml:trace contextRef="#ctx0" brushRef="#br0" timeOffset="11287.11">11811 4616 0,'0'0'0,"0"0"15,0 0-15,0 0 16,0 0 0,0 0-16,0 17 15,0 49-15,16 50 16,1 0 0,-17-16-16,0 0 15,0-17-15,-17 16 16,17 1-1,0-1-15,17 1 16,0-17-16,0 0 16,0-17-1,16-16-15,-33-50 16</inkml:trace>
  <inkml:trace contextRef="#ctx0" brushRef="#br0" timeOffset="11620.192">13020 4550 0,'0'0'16,"0"0"-16,0 0 16,17 33-16,16 33 15,1 17 1,-17 17-16,-17 16 16,0 0-16,0 34 15,0 16-15,0 49 16,16-32-1,18-34-15,16-16 16,-50-133-16</inkml:trace>
  <inkml:trace contextRef="#ctx0" brushRef="#br0" timeOffset="12293.364">19888 4782 0,'0'0'16,"0"0"-1,0 0-15,0 17 16,-17 16-16,1 33 16,-1 1-1,17 16-15,-17 16 16,17 1-16,17 16 15,0 0-15,-1-16 16,1-17 0,0-17-16,0-16 15,0 0-15,-1-1 16,-16-49 0</inkml:trace>
  <inkml:trace contextRef="#ctx0" brushRef="#br0" timeOffset="12589.437">21198 4865 0,'0'0'16,"0"17"-16,17 66 16,50 66-1,17 50-15,-34-33 16,-16-66-16,-17-17 16,-1-17-1,-16 0-15,0 1 16,0-67-16</inkml:trace>
  <inkml:trace contextRef="#ctx0" brushRef="#br0" timeOffset="13380.603">12684 13030 0,'0'0'0,"0"0"16,0 0 0,0 0-16,0 0 15,0 0-15,0 0 16,17 17-16,16-1 15,-16 17 1,0 1-16,0 32 16,-1 0-1,-16 17-15,17 0 16,0 33-16,-17-33 16,0 17-16,0 0 15,17-1 1,-17-16-16,0-17 15,0-16-15,17-17 16,-1-16 0,-16-17-16</inkml:trace>
  <inkml:trace contextRef="#ctx0" brushRef="#br0" timeOffset="13757.699">14363 12482 0,'0'0'16,"0"0"-16,0 17 16,17 33-16,0 33 15,-17 66 1,-17 0-16,17-16 16,0-17-16,0-16 15,0-1 1,17 1-16,0-34 15,-17-16-15,16 0 16,1 0 0,-17-50-16</inkml:trace>
  <inkml:trace contextRef="#ctx0" brushRef="#br0" timeOffset="14341.845">4606 12847 0,'0'0'16,"0"0"-1,0 0-15,0 0 16,0 0-16,0 0 15,0 50 1,0 50-16,17 16 16,0 17-16,0-34 15,0 1 1,-1-1-16,1 1 16,0 0-16,17-17 15,-1-1 1,18 1-16,-51-83 15</inkml:trace>
  <inkml:trace contextRef="#ctx0" brushRef="#br0" timeOffset="14604.911">5983 13378 0,'0'0'15,"0"0"-15,0 17 16,0 16-16,17 17 16,0 16-1,0-16-15,0 17 16,-1-18-16,18 101 15,-34-150 1</inkml:trace>
  <inkml:trace contextRef="#ctx0" brushRef="#br0" timeOffset="15452.127">21383 12117 0,'0'0'16,"0"0"-16,0 0 15,0 0 1,0 17-16,0 33 16,0 16-16,0 17 15,-17 17 1,0 16-16,0 16 15,1 18-15,-1 16 16,0 0 0,0-50-16,17 0 15,0 0-15,-17-16 16,17-17-16,0-33 16,0-17-1,0-33-15,0 0 16</inkml:trace>
  <inkml:trace contextRef="#ctx0" brushRef="#br0" timeOffset="15824.219">22642 12333 0,'0'0'0,"0"0"16,0 0-16,0 0 16,17 17-16,0 16 15,16 17 1,1 32-16,16 51 15,-16 33-15,-17 0 16,0-33 0,-17 0-16,0-34 15,16 1-15,1-17 16,0 0 0,0-17-16,-1-33 15,-16-33-15</inkml:trace>
  <inkml:trace contextRef="#ctx0" brushRef="#br1" timeOffset="21298.098">1533 7719 0,'0'0'0,"0"0"15,0 0-15,0 0 16,0 0 0,17-16-16,17-1 15,16 17 1,0 0-16,1 0 16,-1 0-16,1 17 15,-1-17-15,51 16 16,16-16-1,68 0-15,-17 0 16,-17-16-16,-33 16 16,-18 0-1,1 0-15,17 16 16,50 1-16,0-17 16,16 17-1,-49-17-15,-1 0 16,-16-17-16,33 0 15,33 1 1,18 16-16,-17 16 16,-34 1-16,-34 0 15,18 16 1,49 0-16,35 0 16,-18-16-16,-50-17 15,-33 0 1,33 0-16,17 0 15,67 0-15,0 0 16,-50-17 0,-17 17-16,17 0 15,50 0-15,0 0 16,-51 0 0,-66 17-16,-17-1 15,16 1-15,68 0 16,33-1-1,1 1-15,-35-1 16,-32 1-16,32 0 16,102 16-1,-51-17-15,-50 1 16,-34-17-16,0 0 16,34 17-16,50-17 15,-17 0 1,-50 0-16,0-17 15,17 17 1,100-17-16,-33 1 16,-67-1-16,-1 1 15,1-1 1,50 17-16,0-17 16,-50 1-16,-51 16 15,18 0-15,32-17 16,68 17-1,-50-16-15,-34-1 16,-17 0-16,33 1 16,35-1-1,16-16-15,-34 16 16,-49 1-16,-1 16 16,17-17-1,67 1-15,0 16 16,-67 0-16,-17 0 15,-17 0 1,51 0-16,50-17 16,-17 0-16,-50 17 15,-17-16 1,1-1-16,49-16 16,34 16-16,-17 1 15,-50-1 1,0 1-16,34-1 15,67 0-15,-18 17 16,-66 0 0,0 0-16,33-16 15,51-1-15,-17 1 16,-51-1 0,18 1-16,33-1 15,33 0-15,-83 1 16,-18-1-16,68 17 15,34 0 1,-51-16-16,-34 16 16,1 0-16,33 0 15,0 0 1,-17-17-16,-50 17 16,34 0-16,66 0 15,1 0 1,-34 17-16,-67-17 15,34 16-15,33 1 16,-17-34 0,-50 17-16,-34 0 15,-16 0-15,-17 0 16,-17 0 0,16 17-16,-16-17 15,0 16-15,-17-16 16,1 0-1,-18 0-15,-16 0 16,-18 0-16,1 0 16,0 0-1,-17 0-15,0 0 16,0 0-16,0 0 16</inkml:trace>
  <inkml:trace contextRef="#ctx0" brushRef="#br1" timeOffset="24028.618">593 14756 0,'0'0'15,"0"0"-15,0 0 16,0 0-16,0 0 15,0 0 1,0 0-16,0 0 16,0 0-16,0 0 15,0 0 1,17 0-16,50 0 16,-34 16-16,35 1 15,49-17 1,85 0-16,-18-17 15,52 17-15,-85 0 16,33 0 0,85 0-16,33 0 15,-83 0-15,-68-16 16,17 16 0,16-17-16,1 17 15,0 0-15,-17-16 16,-34 16-1,17 0-15,68 0 16,-18 0-16,-16 0 16,-34 0-1,-50 0-15,-17 0 16,0 0-16,-17 0 16,0 0-1,0 0-15,0 0 16,1 0-16,-1 0 15,0 0 1,0 0-16,-17 0 16,1 0-16,-1 0 15,1 0-15,-1 16 16,-16-16 0,16 17-16,0-1 15,1 1-15,-1-17 16,-16 0-1,-1 0-15,1 0 16,-1 0-16,1 0 16,0 0-1,-1 0-15,1 0 16,-1 0-16,1 0 16,0 0-1,-1 0-15,1 0 16,16 0-16,-16 0 15,-1 0 1,18 0-16,-18 0 16,18 0-16,-18 0 15,1 0 1,16 17-16,-16-17 16,16 16-16,-16 1 15,-1-17-15,1 16 16,16 1-1,1-17-15,-1 0 16,0 0 0,1 0-16,16 0 15,0 0-15,0 0 16,17 0 0,0 0-16,0 0 15,17 0-15,0 0 16,-1 17-1,-16-17-15,0 16 16,17-16-16,33 0 16,34 0-1,17 0-15,-34 0 16,0 17-16,1-17 16,-1 16-16,33-16 15,52 0 1,-1 17-16,-84-17 15,0 0-15,50-17 16,51 1 0,0-1-16,-33 17 15,-18 0-15,34-16 16,51 16 0,-51 0-16,-34 0 15,34 0-15,68 0 16,-18 16-1,-83 1-15,33-1 16,84-16-16,-34 17 16,-83 0-1,33-1-15,151-16 16,-100 0-16,-51 0 16,67 0-1,67-16-15,-100 16 16,-34 0-16,84 0 15,17 0-15,-101 0 16,0 16 0,135 1-16,-85-1 15,-50 1 1,68 0-16,100-1 16,-168-16-16,33 0 15,136-16-15,-85 16 16,-68-17-1,85 0-15,51 1 16,-152-1-16,0 1 16,101 16-1,-51 0-15,-50 0 16,0 0-16,101 0 16,-34 0-1,-83 0-15,16-17 16,118 0-16,-118-16 15,-51 17 1,-32-1-16,32 17 16,-16 0-16,-17 0 15,-16 0 1,-18 0-16,-16 17 16,-17-17-16,-17 0 15,-17 0 1,1 0-16,-1 16 15,1 1-15,-18-17 16,18 0 0,-1 0-16,0 16 15,-16-16-15,0 0 16,-1 0 0,1 0-16,-1 0 15,1 0-15,-1 0 16,1 0-1,0 0-15,-1 17 16,-16-17-16,0 0 16,-17 0-1,17 17-15,-17-17 16</inkml:trace>
  <inkml:trace contextRef="#ctx0" brushRef="#br1" timeOffset="25853.966">6135 13744 0,'0'0'15,"0"0"1,0 0-16,0 16 16,0 17-16,0 17 15,0 16-15,16 17 16,-16 0-1,0 0-15,0-16 16,0-1-16,0 1 16,0-18-1,0 1-15,0 0 16,0-17-16,0 17 16,0-17-1,0 0-15,0 0 16,17 1-16,17 32 15,-34-66 1</inkml:trace>
  <inkml:trace contextRef="#ctx0" brushRef="#br1" timeOffset="26822.084">14481 13710 0,'0'0'16,"0"0"-16,0 17 15,0 16-15,0 17 16,17 33-1,-1 0-15,18 16 16,-17-16-16,0 0 16,-17-16-1,0-1-15,0-16 16,0 16-16,16-16 16,1 0-1,0 16-15,-17 1 16,0-1-16,0-16 15,0 0 1,0-1-16,0 1 16,0-17-16,0 1 15,0-18 1,0 1-16,0-17 16,0 0-16,0 0 15,0 0 1</inkml:trace>
  <inkml:trace contextRef="#ctx0" brushRef="#br1" timeOffset="27691.213">23230 13279 0,'0'0'15,"0"0"-15,0 0 16,0 0-16,0 0 16,0 16-16,0 18 15,0-1 1,0 0-16,0 0 15,-17 17-15,17 16 16,-17 34 0,1 49-16,-1 34 15,-17 33-15,17-67 16,-16 0 0,16-16-16,0-17 15,17-33-15,0 0 16,0-33-1,0 16-15,0-16 16,0 0-16,0 0 16,0 0-1,-17-1-15,17-16 16,0-16-16,0-17 16,0 0-1,0 0-15</inkml:trace>
  <inkml:trace contextRef="#ctx0" brushRef="#br1" timeOffset="28597.43">21534 5529 0,'0'0'16,"0"0"0,0 0-16,0 0 15,0 0-15,0 0 16,0 16 0,0 34-16,0 50 15,0-17-15,0 0 16,0 0-1,0 0-15,17-17 16,16 17-16,1 0 16,-1 17-16,18 32 15,-1 1 1,-16-17-16,-17-16 16,-1-17-1,1-17-15,0-16 16,0-17-16,0 0 15,-17-33-15,0 17 16,0 0 0,0-1-16,0 1 15,0-1-15,0 1 16,0 16 0,0-16-16,0-1 15,0-16-15,0 0 16,0 0-1,0 0-15</inkml:trace>
  <inkml:trace contextRef="#ctx0" brushRef="#br1" timeOffset="29485.656">13087 6110 0,'0'0'16,"0"0"-16,0 0 15,0 0 1,0 0-16,0 0 16,0 0-16,0 0 15,0 0 1,0 0-16,0 16 15,0 17-15,0 1 16,0 15 0,17 18-16,0 49 15,-1 0-15,-16 17 16,17-17 0,-17 0-16,17 0 15,0 1-15,0-18 16,-1 1-1,1-1-15,17-16 16,-18 0-16,1-16 16,0-1-16,-17-16 15,0-17 1,0 0-16,0 0 16,0-16-16,0 0 15,0-1 1,0 1-16,0-17 15,0 0-15,0 0 16</inkml:trace>
  <inkml:trace contextRef="#ctx0" brushRef="#br1" timeOffset="30102.731">6235 6143 0,'0'0'16,"0"0"-16,0 33 16,0 33-16,0 17 15,0 0 1,0 17-16,17 16 15,0 0-15,0 0 16,0 1 0,16-18-16,-16 1 15,0-1-15,0 18 16,-17-18 0,0-33-16,0-16 15,0-33-15,16 16 16,68 17-1,-84-50-15</inkml:trace>
  <inkml:trace contextRef="#ctx0" brushRef="#br2" timeOffset="38023.167">2558 1496 0,'0'0'15,"0"0"-15,0 17 16,0 66-1,-17 50-15,0 16 16,-16 33-16,-1 67 16,0-16-1,1-18-15,16 18 16,-33 66-16,16 32 16,0-48-1,-16 82-15,33 83 16,0-17-16,34 100 15,17-66 1,-1 182-16,1-199 16,33 266-16,0-117 15,-33-66 1,16 100-16,-33-133 16,0 99-16,-17-132 15,0 116 1,17-150-16,-1 67 15,1-67-15,17-49 16,16 133 0,1-200-16,16 50 15,0 0-15,-17-99 16,1 82 0,-18-16-16,1-83 15,-1-17-15,-16 50 16,0-16-1,0-50-15,0-50 16,-1-17-16,1 0 16,0-32-16,0-18 15,0 1 1,-1-17-16,1-34 16,0 1-16,-17-17 15,0-16 1,0 0-16,0-1 15,0-16-15,0 0 16,0 0 0,0 0-16,0 0 15,0 0-15</inkml:trace>
  <inkml:trace contextRef="#ctx0" brushRef="#br2" timeOffset="39050.395">9863 1745 0,'0'0'0,"0"0"16,0 0-16,0 17 15,0 16 1,16 50-16,18 50 16,0 182-16,-1 17 15,-33 33 1,-17 183-16,-33-117 16,-17 150-16,17-83 15,-1 249 1,18-150-16,33 67 15,16 16-15,1-82 16,17 82-16,-34 0 16,17-99-1,16 83-15,1-232 16,16 231 0,-16-215-16,-1 133 15,1-232-15,16 198 16,1-165-1,-1 83-15,0-67 16,-16-99-16,0-17 16,-1-33-16,-16-50 15,-17-50 1,0-32-16,0-1 16,0-17-16,0 17 15,0 1 1,0-1-16,17 0 15,-1 0-15,1-16 16,-17-34 0,0 0-16,0-16 15,0-17-15,0-16 16,0-17 0,0 0-16</inkml:trace>
  <inkml:trace contextRef="#ctx0" brushRef="#br2" timeOffset="39946.566">16983 1878 0,'0'0'0,"0"0"15,0 0-15,0 50 16,0 132-16,0 167 15,-34 32 1,18 68-16,-1 48 16,34-115-16,-1 116 15,1-100 1,0 249-16,17-49 16,-1 232-16,-50-117 15,1-49 1,16 50-16,-17 66 15,0-100-15,17 100 16,17-149 0,0-200-16,-1 200 15,1-283-15,0 150 16,17-133 0,-1 17-16,1 16 15,-1-149-15,1-17 16,-1 1-16,1-18 15,-17-65 1,0-34-16,-1-33 16,1-17-16,0 1 15,0-17 1,0-1-16,-1 1 16,1 0-1,-17 0-15,0-17 16,0 0-16,0-16 15,0-1-15,0 1 16,0-1 0,0 1-16,0-17 15,0 0-15,0 0 16,0 0 0,0 0-16,0 0 15,0 0-15</inkml:trace>
  <inkml:trace contextRef="#ctx0" brushRef="#br2" timeOffset="40880.697">19888 5496 0,'0'0'0,"0"0"15,0 0 1,0 83-16,0 49 16,0 18-16,17-17 15,0-17 1,0 0-16,-1-17 16,-16-32-16,0-17 15,0-1 1,0 1-16,0-17 15,0 1-15,0-18 16,0 1 0,0-1-16,-16 1 15,-1 0-15,-17-17 16,-33 0 0,-51 0-16,-33-17 15,0 0-15,34 1 16,-35-1-1,-83 1-15,-33 16 16,66 16-16,34 1 16,17 16-1,-67 33-15,-17 1 16,50-18-16,67-15 16,18-18-1,32 1-15,35-1 16,-1-16-16,18 0 15,16 0 1,0 0-16,0 0 16,0 0-16</inkml:trace>
  <inkml:trace contextRef="#ctx0" brushRef="#br2" timeOffset="42132.011">21215 13561 0,'0'0'0,"0"0"15,0 0-15,0 0 16,0 0-16,-17 0 16,0 17-1,0-17-15,1 0 16,-1 0-16,0 0 16,0 0-1,0 0-15,1 0 16,-18 0-16,-33 0 15,-51 16 1,-33 1-16,17-1 16,16 1-16,1 16 15,-1-16 1,-33 16-16,-17 0 16,-17-16-16,1-1 15,33 1 1,-1 0-16,-32-17 15,-35 0-15,18 0 16,50 0 0,50 0-16,17 0 15,34 0-15,-1 0 16,18 0 0,16 0-16,0 0 15,0 0-15,1 0 16,16 0-1,-17 0-15,0 0 16,17 0-16,0 0 16,0 0-16</inkml:trace>
  <inkml:trace contextRef="#ctx0" brushRef="#br2" timeOffset="43416.266">11525 6159 0,'0'0'16,"0"0"-16,0 0 16,17 0-1,-17 0-15,0 0 16,0 0-16,0 0 15,-50 17 1,-102 16-16,-66 0 16,33-16-1,68 0-15,-17-17 16,-1 0-16,-16 16 16,0 1-16,0 16 15,0 0 1,33 0-16,17-16 15,17 16-15,17-16 16,17-1 0,-1 1-16,18-17 15,16 0-15,17 0 16,0 0 0</inkml:trace>
  <inkml:trace contextRef="#ctx0" brushRef="#br2" timeOffset="44694.586">12818 13810 0,'0'0'0,"0"0"16,0 0-1,0 0-15,0 0 16,0 0-16,0 0 16,0 0-1,-17 0-15,-16-17 16,-17 1 0,-18 16-16,-32 0 15,-18 0-15,0 0 16,1 0-1,-1 16-15,18-16 16,16 0-16,16 0 16,-15 0-16,-1 0 15,-51 0 1,-16 0-16,0-16 16,33-1-16,1 17 15,16-16 1,34 16-16,17-17 15,-1 17-15,18 0 16,-1 0 0,0 0-16,1 0 15,-1 0-15,17 0 16,1 0 0,-1 0-16,17 0 15,0 0-15</inkml:trace>
  <inkml:trace contextRef="#ctx0" brushRef="#br2" timeOffset="45852.877">5043 6226 0,'0'0'16,"0"0"-1,0 0-15,0 0 16,0 0-16,0 0 16,-34 0-1,-33 0-15,-17 0 16,-16-17-16,-1 17 16,0-16-1,17 16-15,17 0 16,0-17-16,0 17 15,-17 0-15,-34-17 16,1 1 0,-51-17-16,16 0 15,18 16-15,33 0 16,17 1 0,17-1-16,0 17 15,17 0-15,-18 0 16,-15 0-1,-18 17-15,0-1 16,0 1-16,0 0 16,18-17-1,15 0-15,1 16 16,17 1-16,-1-1 16,1 1-1,0-1-15,-1 1 16,18 0-16,-1-1 15,34-16 1</inkml:trace>
  <inkml:trace contextRef="#ctx0" brushRef="#br2" timeOffset="46949.947">5329 13843 0,'0'0'16,"0"0"-16,0 0 16,0 0-16,-17 0 15,0 0 1,-17 0-16,-16 0 16,-34 17-16,-34-17 15,-33 0 1,0 0-16,0 0 15,34 0 1,16 0-16,17 0 16,-17 0-16,-17-17 15,18 17 1,-1-16-16,17 16 16,0 0-16,0 0 15,0 0-15,17 0 16,17-17-1,-1 17-15,1 0 16,16 0-16,1 0 16,-1 0-1,0 0-15,1 0 16,-18 17-16,-16-1 16,-50 1-1,117-17-15</inkml:trace>
  <inkml:trace contextRef="#ctx0" brushRef="#br3" timeOffset="63290.94">626 7089 0,'0'0'0,"0"0"15,0 0-15,0 0 16,0 0-16,0 0 16,0 0-1,34 0-15,-17-17 16,-17 1-16,33-1 15,1-16 1,16 0-16,1-1 16,16-15-16,17 15 15,-17 1 1,-17 17-16,-16 16 16,16 0-16,-50 16 15,17 1 1,0 16-16,0 33 15,-17 17-15,0-16 16,0-1 0,0-16-16,0-17 15,0 0-15,17-16 16,-1 0 0,1-1-16,0 1 15,17-1-15,-1 18 16,1 32-16,-1 17 15,-16 66 1,-17-16-16,0-33 16,0-17-16,0-17 15,0-16 1,0-17-16,0 0 16,0-16-16,0 16 15,0 0 1,0 0-16,-17 17 15,-16 0-15,-18 16 16,-16 17 0,0-16-16,33-18 15,-16 1-15,50-50 16</inkml:trace>
  <inkml:trace contextRef="#ctx0" brushRef="#br3" timeOffset="64452.16">1097 12814 0,'0'0'16,"0"0"-16,0 0 15,0 0 1,0 0-16,0 0 16,0 0-16,0 0 15,-34 17-15,17 16 16,-16 33-1,16 34-15,-17 16 16,1 0-16,16-16 16,-17 16-1,1 33-15,-1 34 16,1-1-16,-18-32 16,18-17-1,16-50-15,17 0 16,0-17-16,0 0 15,17-16 1,-1 16-16,18-32 16,0-1-16,-1-17 15,51 1 1,17-17-16,0-17 16,16-32-16,1-18 15,-17 1 1,-17 0-16,-34 16 15,-33 17-15,-1-1 16,-16 34 0,0 0-16,0 0 15,0 0-15,0 0 16,0 0 0,0 0-16,0 17 15,0 0-15,0 16 16,0 33-16,17 34 15,0 16 1,0 66-16,-17-32 16,0 32-16,0-49 15,0-17 1,0-33-16,0-16 16,0-18-1,0-15-15,0-34 16</inkml:trace>
  <inkml:trace contextRef="#ctx0" brushRef="#br3" timeOffset="65611.451">5194 16863 0,'0'0'0,"0"0"16,0 0-1,0 0-15,0 0 16,0 0-16,-17 0 15,-33-16 1,-34 16-16,-33-17 16,-35 1-16,1 16 15,34 0 1,33 0-16,17 0 16,16 0-16,18 0 15,-1 16-15,0 1 16,18-1-1,-1 18-15,0-1 16,0 17-16,0 16 16,1 17-1,16-17-15,0 1 16,0-17-16,0-1 16,0 1-1,0-17-15,0 0 16,0-16-16,0-17 15,0 0 1,33 17-16,118-1 16,152-16-16,-85 17 15,-67-1 1,0 1-16,-16 16 16,-35 17-16,-32 0 15,-18 16 1,-33 17-16,-34 33 15,0 0-15,-33 1 16,-1-18 0,18-16-16,-18 0 15,1-33-15,0 0 16,-18 0 0,1-17-16,-17 0 15,17-16-15,0-17 16,33 0-1,-16-67-15,50 67 16</inkml:trace>
  <inkml:trace contextRef="#ctx0" brushRef="#br3" timeOffset="66292.624">11576 16664 0,'0'0'0,"0"0"16,0 17-16,-17 33 16,-17 66-16,-16 33 15,-17 34 1,-34 16-16,0-17 16,34 1-16,17 0 15,50 32-15,84 1 16,67-50-1,-17-50-15,51-33 16,-1-50-16,-32-66 16,-35-33-1,-16-34-15,-34-33 16,-33 1-16,-34 15 16,-17 18-1,-17 33-15,-33 16 16,-50 0-16,-35 33 15,-15 17 1,-35 34-16,17 15 16,17 1-16,84 0 15,51-34 1,33-16-16</inkml:trace>
  <inkml:trace contextRef="#ctx0" brushRef="#br3" timeOffset="67148.839">16865 17029 0,'0'0'0,"0"0"15,0 0-15,0 0 16,0 0-16,34-16 16,134-34-1,117-16-15,-66 16 16,-85 17-16,-16-1 16,-18 18-1,1-1-15,-34 1 16,-16 16-1,-1 0-15,-16 0 16,-18 0-16,1 16 16,-17 51-16,-33 115 15,-51 100 1,17-66-16,-17 0 16,0-34-16,16-16 15,18-33 1,0-33-16,33-17 15,0-17-15,0-16 16,17-17 0,0 0-16,0-33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D36CCA-664E-484E-87D6-48F201955C0B}"/>
              </a:ext>
            </a:extLst>
          </p:cNvPr>
          <p:cNvGrpSpPr/>
          <p:nvPr userDrawn="1"/>
        </p:nvGrpSpPr>
        <p:grpSpPr>
          <a:xfrm>
            <a:off x="0" y="312875"/>
            <a:ext cx="8406063" cy="1480905"/>
            <a:chOff x="0" y="352062"/>
            <a:chExt cx="8406063" cy="1480905"/>
          </a:xfrm>
        </p:grpSpPr>
        <p:pic>
          <p:nvPicPr>
            <p:cNvPr id="8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D1854346-B55A-4C02-BCFD-C6BDFD86F71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054D48-7861-477B-A476-409C7C0F5D80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6" y="352062"/>
            <a:ext cx="44805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491"/>
            <a:ext cx="10515600" cy="420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98BE14-20DE-416A-B73C-07C52F720FC8}"/>
              </a:ext>
            </a:extLst>
          </p:cNvPr>
          <p:cNvGrpSpPr/>
          <p:nvPr userDrawn="1"/>
        </p:nvGrpSpPr>
        <p:grpSpPr>
          <a:xfrm>
            <a:off x="0" y="325937"/>
            <a:ext cx="8406063" cy="1480905"/>
            <a:chOff x="0" y="352062"/>
            <a:chExt cx="8406063" cy="1480905"/>
          </a:xfrm>
        </p:grpSpPr>
        <p:pic>
          <p:nvPicPr>
            <p:cNvPr id="9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834DCA0C-F917-4C5C-B298-D5C997E11E5C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C935F-CCC3-4C6A-9F1F-7E5DF8085D7E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154" y="352063"/>
            <a:ext cx="45850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5553"/>
            <a:ext cx="5181600" cy="4191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5553"/>
            <a:ext cx="5181600" cy="4191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Workshop 3: Using Arduino: Button matrix. Resistors and analog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1C32AE7-6118-41F0-881C-206BFBF44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8" r="26817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074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Using analog inputs to detect small changes in voltage.</a:t>
            </a:r>
          </a:p>
          <a:p>
            <a:r>
              <a:rPr lang="en-CA" dirty="0"/>
              <a:t>- Project: potentiometer + servo</a:t>
            </a:r>
          </a:p>
          <a:p>
            <a:r>
              <a:rPr lang="en-CA" dirty="0"/>
              <a:t>- analog inputs: 10 min</a:t>
            </a:r>
          </a:p>
          <a:p>
            <a:r>
              <a:rPr lang="en-CA" dirty="0"/>
              <a:t>- button matrix: 10 min</a:t>
            </a:r>
          </a:p>
          <a:p>
            <a:r>
              <a:rPr lang="en-CA" dirty="0"/>
              <a:t>- project: 40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 detect voltages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Voltage between 0 and 5V is mapped to values between 0 and 1023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0V -&gt; 0</a:t>
            </a:r>
          </a:p>
          <a:p>
            <a:pPr marL="0" indent="0">
              <a:buNone/>
            </a:pPr>
            <a:r>
              <a:rPr lang="en-CA" dirty="0"/>
              <a:t>1V -&gt; 204</a:t>
            </a:r>
          </a:p>
          <a:p>
            <a:pPr marL="0" indent="0">
              <a:buNone/>
            </a:pPr>
            <a:r>
              <a:rPr lang="en-CA" dirty="0"/>
              <a:t>2V -&gt; 409</a:t>
            </a:r>
          </a:p>
          <a:p>
            <a:pPr marL="0" indent="0">
              <a:buNone/>
            </a:pPr>
            <a:r>
              <a:rPr lang="en-CA" dirty="0"/>
              <a:t>3V -&gt; 613</a:t>
            </a:r>
          </a:p>
          <a:p>
            <a:pPr marL="0" indent="0">
              <a:buNone/>
            </a:pPr>
            <a:r>
              <a:rPr lang="en-CA" dirty="0"/>
              <a:t>4V -&gt; 818</a:t>
            </a:r>
          </a:p>
          <a:p>
            <a:pPr marL="0" indent="0">
              <a:buNone/>
            </a:pPr>
            <a:r>
              <a:rPr lang="en-CA" dirty="0"/>
              <a:t>5V -&gt; 1023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analogRead</a:t>
            </a:r>
            <a:r>
              <a:rPr lang="en-CA" dirty="0"/>
              <a:t>(pin) = (input/5.0)*1023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208-E9A8-4345-9229-3FF12751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 data with resistances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DFD9-9A2C-4252-9F89-6A727CED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 push buttons in parallel to each other between GND and A0, with a different series resistance each.</a:t>
            </a:r>
          </a:p>
          <a:p>
            <a:endParaRPr lang="en-CA" dirty="0"/>
          </a:p>
          <a:p>
            <a:r>
              <a:rPr lang="en-CA" dirty="0"/>
              <a:t>Start a serial connection with the Arduino, open the serial monitor</a:t>
            </a:r>
          </a:p>
          <a:p>
            <a:pPr lvl="1"/>
            <a:r>
              <a:rPr lang="en-CA" dirty="0"/>
              <a:t>Read from the A0 pin and print the value to the serial connection.</a:t>
            </a:r>
          </a:p>
          <a:p>
            <a:pPr lvl="1"/>
            <a:r>
              <a:rPr lang="en-CA" dirty="0"/>
              <a:t>Pressing different buttons leads to different voltage readings on the A0 pin!</a:t>
            </a:r>
          </a:p>
          <a:p>
            <a:pPr lvl="1"/>
            <a:r>
              <a:rPr lang="en-CA" dirty="0"/>
              <a:t>By cleverly selecting the resistances, you can even differentiate between presses of combinations of buttons! </a:t>
            </a:r>
          </a:p>
        </p:txBody>
      </p:sp>
    </p:spTree>
    <p:extLst>
      <p:ext uri="{BB962C8B-B14F-4D97-AF65-F5344CB8AC3E}">
        <p14:creationId xmlns:p14="http://schemas.microsoft.com/office/powerpoint/2010/main" val="462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74E1-ABB8-4413-8DB9-F2BEBF9D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Using a variable resistance to control a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908-21DA-47E6-B6DD-2044E46F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paper. Draw a line with a pencil (has to be thick and wide)</a:t>
            </a:r>
          </a:p>
          <a:p>
            <a:r>
              <a:rPr lang="en-CA" dirty="0"/>
              <a:t>Graphite is conductive, but has resistance. Put the GND pin at the leftmost part of your line and slide the A0 pin across the line</a:t>
            </a:r>
          </a:p>
          <a:p>
            <a:pPr lvl="1"/>
            <a:r>
              <a:rPr lang="en-CA" dirty="0"/>
              <a:t>Resistance changes!</a:t>
            </a:r>
          </a:p>
          <a:p>
            <a:pPr lvl="1"/>
            <a:endParaRPr lang="en-CA" dirty="0"/>
          </a:p>
          <a:p>
            <a:r>
              <a:rPr lang="en-CA" dirty="0"/>
              <a:t>Find the range of resistance caused by your line (serial monitor)</a:t>
            </a:r>
          </a:p>
          <a:p>
            <a:pPr lvl="1"/>
            <a:r>
              <a:rPr lang="en-CA" dirty="0"/>
              <a:t>We will map the analog input to a servo position</a:t>
            </a:r>
          </a:p>
        </p:txBody>
      </p:sp>
    </p:spTree>
    <p:extLst>
      <p:ext uri="{BB962C8B-B14F-4D97-AF65-F5344CB8AC3E}">
        <p14:creationId xmlns:p14="http://schemas.microsoft.com/office/powerpoint/2010/main" val="21040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9E02-5629-4472-A91C-01A4A09A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out the practice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6CAE-5A98-4B0B-9A5B-331511B3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 script “servo-example-variable-</a:t>
            </a:r>
            <a:r>
              <a:rPr lang="en-CA" dirty="0" err="1"/>
              <a:t>resistance.ino</a:t>
            </a:r>
            <a:r>
              <a:rPr lang="en-CA" dirty="0"/>
              <a:t>”</a:t>
            </a:r>
          </a:p>
          <a:p>
            <a:r>
              <a:rPr lang="en-CA" dirty="0"/>
              <a:t>practice script “LED-matrix”</a:t>
            </a:r>
          </a:p>
        </p:txBody>
      </p:sp>
    </p:spTree>
    <p:extLst>
      <p:ext uri="{BB962C8B-B14F-4D97-AF65-F5344CB8AC3E}">
        <p14:creationId xmlns:p14="http://schemas.microsoft.com/office/powerpoint/2010/main" val="35608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89C0-1609-4C1D-B5AC-068BB6D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0E6-8644-4AA1-8AD2-B1D8FDA6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65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0F368-071A-4358-B893-AF2B0CE28429}"/>
                  </a:ext>
                </a:extLst>
              </p14:cNvPr>
              <p14:cNvContentPartPr/>
              <p14:nvPr/>
            </p14:nvContentPartPr>
            <p14:xfrm>
              <a:off x="213480" y="538560"/>
              <a:ext cx="9534240" cy="62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0F368-071A-4358-B893-AF2B0CE28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29200"/>
                <a:ext cx="9552960" cy="62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52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Workshop 3: Using Arduino: Button matrix. Resistors and analog inputs</vt:lpstr>
      <vt:lpstr>Overview:</vt:lpstr>
      <vt:lpstr>Analog pins detect voltages</vt:lpstr>
      <vt:lpstr>Encoding data with resistances</vt:lpstr>
      <vt:lpstr>Using a variable resistance to control a servo</vt:lpstr>
      <vt:lpstr>Check out the practice scripts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3: Using Arduino: Button matrix. Resistors and analog inputs</dc:title>
  <dc:creator>Matthias Arabian</dc:creator>
  <cp:lastModifiedBy>Matthias Arabian</cp:lastModifiedBy>
  <cp:revision>4</cp:revision>
  <dcterms:created xsi:type="dcterms:W3CDTF">2020-01-26T13:57:06Z</dcterms:created>
  <dcterms:modified xsi:type="dcterms:W3CDTF">2020-01-26T20:22:45Z</dcterms:modified>
</cp:coreProperties>
</file>