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3: Using Arduino: Buttons. Event based programming. Interrupts -&gt; when to use them and 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Learning outcome: </a:t>
            </a:r>
          </a:p>
          <a:p>
            <a:r>
              <a:rPr lang="en-US" dirty="0"/>
              <a:t>Advanced Arduino programming. Using interrupts for event detection</a:t>
            </a:r>
          </a:p>
          <a:p>
            <a:r>
              <a:rPr lang="en-CA" dirty="0"/>
              <a:t>Event based programming: 20 min</a:t>
            </a:r>
          </a:p>
          <a:p>
            <a:r>
              <a:rPr lang="en-CA" dirty="0"/>
              <a:t>Interrupts: 15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your computer detects ‘random’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Random in this context means asynchronous</a:t>
            </a:r>
          </a:p>
          <a:p>
            <a:pPr lvl="1"/>
            <a:r>
              <a:rPr lang="en-CA" dirty="0"/>
              <a:t>Computer cannot predict when the event will happen</a:t>
            </a:r>
          </a:p>
          <a:p>
            <a:endParaRPr lang="en-CA" dirty="0"/>
          </a:p>
          <a:p>
            <a:r>
              <a:rPr lang="en-CA" dirty="0"/>
              <a:t>Event listeners are constantly running in the background waiting for events to happen.</a:t>
            </a:r>
          </a:p>
          <a:p>
            <a:pPr lvl="1"/>
            <a:r>
              <a:rPr lang="en-CA" dirty="0"/>
              <a:t>Trigger code to run when their event occurs.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C9BC-A670-4670-BCAB-BCD55E00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Arduinos cannot do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23C7-F2DD-4D92-AA32-A204F7CA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Hardware limitations of Arduino means that we cannot have multiple threads running concurrently</a:t>
            </a:r>
          </a:p>
        </p:txBody>
      </p:sp>
    </p:spTree>
    <p:extLst>
      <p:ext uri="{BB962C8B-B14F-4D97-AF65-F5344CB8AC3E}">
        <p14:creationId xmlns:p14="http://schemas.microsoft.com/office/powerpoint/2010/main" val="358152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109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Workshop 3: Using Arduino: Buttons. Event based programming. Interrupts -&gt; when to use them and why?</vt:lpstr>
      <vt:lpstr>Overview:</vt:lpstr>
      <vt:lpstr>How your computer detects ‘random’ events</vt:lpstr>
      <vt:lpstr>Arduinos cannot do the 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17</cp:revision>
  <dcterms:created xsi:type="dcterms:W3CDTF">2019-12-28T18:22:17Z</dcterms:created>
  <dcterms:modified xsi:type="dcterms:W3CDTF">2020-01-19T15:30:56Z</dcterms:modified>
</cp:coreProperties>
</file>