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8882-46EB-49DF-99C6-3F431E207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DB70D-71D3-42C0-A7A7-A2DBEC2E3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EF29A-D85B-425C-9360-69CC6E78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6B8C3-3103-46CA-B3D2-666D1397E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ADE11-59C1-40EA-8AA4-A261732B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022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122A-0E3E-4364-B0F7-F6FBC388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B370E-9133-4CEA-8E27-15AE47C3E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E46A5-E080-4347-B425-FA267D00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02E5C-1C9F-4A3D-9BB6-C7CFE074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E1145-C5A3-4231-8FFA-1C9B11D6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55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C785F1-A2F4-42C4-8D9D-F4C5A2A0B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5367B-1DBE-45E7-A4E9-66F84CE57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64465-D516-45EE-951A-ED7FDD79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D7B31-5A7A-4337-89AA-84264571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DE652-CA95-4A14-ADF1-1F80846C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3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D941-F7E4-4968-BFC6-4F489D8F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93B14-39B4-4092-8CAC-5415805B6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78B03-5617-4D95-B499-B5A29AE2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EE4E7-D668-45AC-9695-06410FA0B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5ADAA-A273-4303-84EE-D4E0E6D6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538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63E92-ACE7-4F6D-8567-6B509E866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BB9B6-08A1-42E1-B917-88AA60379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FDA76-5D6A-44DB-B446-5929AEC20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ABF21-26E6-4D23-B788-B531997C6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8DE17-6AB5-4CF5-871F-CED95059A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22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E86FC-02E1-45C5-AB70-E0A257F3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DF36F-02CC-4211-B462-76D4B4613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CF0AF-7764-4322-8AC7-91751350C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8654A-70D5-41E8-A3FD-3994763B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50E8C-B1A0-49CF-8F6C-FDC60E94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520B5-7E9A-4909-9AB6-DB1C8BAD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873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4821-380C-46B2-BBDF-E55E1705E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6FD82-1A8B-4587-9E6A-1AEF8360A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42C79-D6D3-409D-839C-87DF0BCCE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25398-F626-48E7-8ABE-D10C3D784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868D25-049F-4E0D-BA6B-F679EFF2A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616B6-101D-4E56-AA62-9F89439D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AA06C-000A-4582-AA96-A78B2C1D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35E156-AF3B-45E0-AE17-8CFF1039E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577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D75D-9AE2-4DE8-8ACB-C132E4F6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28BFC1-CE40-4020-B4F5-1BB2A84D0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DE605-7DFF-419C-A8FA-93F4AD8D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C89FD-7A4F-468C-B27A-B16775FA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217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0FE35-7FF3-4330-9CF5-5259C938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5EEA2-29E6-407D-977B-5FFC3D96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D398B-6EC8-43C3-B00B-A3941622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74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E9A8-2823-40DE-8682-B4B7A6BF0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CAB9C-A691-4199-B1C2-11BF4F50A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1B45C-DFE3-4D97-9A1B-DA0F5A64B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EE8DE-A4B1-4556-A0B3-725CD1F8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EFEF-BBED-4666-A4AA-21CB3131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CCA69-4E56-455C-A39D-A51F1C38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33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FA20-5B07-4545-9334-6A5A5BF8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C6C9E8-5080-4AA7-9CB6-BD9670DC3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67C82-0675-4B00-A09F-C3B192713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23184-C807-4B1E-BCAD-ADDC1366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3B531-9A6A-44DE-8EB0-C37E9FC5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4EDE8-8995-4B89-801C-DF837F83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723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5AD4C-5606-4CC8-BA00-86B027DD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A7DF3-4C87-4B41-8A01-BB02D8A44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67BA8-D928-4CB5-B437-1AA333E9A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96B1A-7376-49B2-B1D6-DC471934E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D0167-4D61-41CF-B1D9-4ADA92CFE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858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D47C-9693-461A-9C58-CFC1B29B6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52072"/>
          </a:xfrm>
        </p:spPr>
        <p:txBody>
          <a:bodyPr>
            <a:normAutofit/>
          </a:bodyPr>
          <a:lstStyle/>
          <a:p>
            <a:r>
              <a:rPr lang="en-US" dirty="0"/>
              <a:t>Workshop 5: Using Arduino: Communication. use NRF24 to control LED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7ABF7-2C03-4CD8-94AD-924CD8801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0208"/>
            <a:ext cx="9144000" cy="937591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074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3435D-F04F-4C0D-989C-E4CCB13D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B29A2-D9FF-43C1-9FEB-DE6440A18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Learning outcome: introduction to protocols (SPI protocol). How to use NRF24 to send/receive data wirelessly</a:t>
            </a:r>
          </a:p>
          <a:p>
            <a:r>
              <a:rPr lang="en-US" dirty="0"/>
              <a:t>- Project idea 1: wireless robotic arm?</a:t>
            </a:r>
          </a:p>
          <a:p>
            <a:r>
              <a:rPr lang="en-US" dirty="0"/>
              <a:t>- project idea 2: create remote controls for </a:t>
            </a:r>
            <a:r>
              <a:rPr lang="en-US" dirty="0" err="1"/>
              <a:t>starterbots</a:t>
            </a:r>
            <a:r>
              <a:rPr lang="en-US" dirty="0"/>
              <a:t> that are already built.</a:t>
            </a:r>
          </a:p>
          <a:p>
            <a:r>
              <a:rPr lang="pt-BR" dirty="0"/>
              <a:t>- intro to protocols: 10 min</a:t>
            </a:r>
          </a:p>
          <a:p>
            <a:r>
              <a:rPr lang="en-CA" dirty="0"/>
              <a:t>- using NRF24: 20 min</a:t>
            </a:r>
          </a:p>
          <a:p>
            <a:r>
              <a:rPr lang="en-US" dirty="0"/>
              <a:t>- project idea 1 : 20 min</a:t>
            </a:r>
          </a:p>
          <a:p>
            <a:r>
              <a:rPr lang="en-US" dirty="0"/>
              <a:t>- project idea 2: 30 min</a:t>
            </a:r>
          </a:p>
        </p:txBody>
      </p:sp>
    </p:spTree>
    <p:extLst>
      <p:ext uri="{BB962C8B-B14F-4D97-AF65-F5344CB8AC3E}">
        <p14:creationId xmlns:p14="http://schemas.microsoft.com/office/powerpoint/2010/main" val="65114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B442-50D3-4989-A0DF-3064765DE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Metal on your wrists and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2B98-FF3D-4A3C-8526-44B7EEB21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Don’t </a:t>
            </a:r>
            <a:r>
              <a:rPr lang="en-CA"/>
              <a:t>do that.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2369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97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Workshop 5: Using Arduino: Communication. use NRF24 to control LED</vt:lpstr>
      <vt:lpstr>Overview:</vt:lpstr>
      <vt:lpstr>Metal on your wrists and stuff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1</dc:title>
  <dc:creator>Matthias Arabian</dc:creator>
  <cp:lastModifiedBy>Matthias Arabian</cp:lastModifiedBy>
  <cp:revision>7</cp:revision>
  <dcterms:created xsi:type="dcterms:W3CDTF">2019-12-28T18:22:17Z</dcterms:created>
  <dcterms:modified xsi:type="dcterms:W3CDTF">2019-12-29T17:34:29Z</dcterms:modified>
</cp:coreProperties>
</file>