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6: Actuators and motor shields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How motor shields work. Basic understanding of H bridges, PWM. How to use a motor shield to control actuators</a:t>
            </a:r>
          </a:p>
          <a:p>
            <a:r>
              <a:rPr lang="en-CA" dirty="0"/>
              <a:t>- Project: Create starter bot.</a:t>
            </a:r>
          </a:p>
          <a:p>
            <a:r>
              <a:rPr lang="en-CA" dirty="0"/>
              <a:t>- H bridges: 20 min</a:t>
            </a:r>
          </a:p>
          <a:p>
            <a:r>
              <a:rPr lang="en-CA" dirty="0"/>
              <a:t>- PWM: 5 min</a:t>
            </a:r>
          </a:p>
          <a:p>
            <a:r>
              <a:rPr lang="en-US" dirty="0"/>
              <a:t>- Using motor shields: 30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Metal on your wrists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</a:t>
            </a:r>
            <a:r>
              <a:rPr lang="en-CA"/>
              <a:t>do that.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6: Actuators and motor shields</vt:lpstr>
      <vt:lpstr>Overview:</vt:lpstr>
      <vt:lpstr>Metal on your wrists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8</cp:revision>
  <dcterms:created xsi:type="dcterms:W3CDTF">2019-12-28T18:22:17Z</dcterms:created>
  <dcterms:modified xsi:type="dcterms:W3CDTF">2019-12-29T17:34:32Z</dcterms:modified>
</cp:coreProperties>
</file>