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2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9" r:id="rId5"/>
    <p:sldId id="267" r:id="rId6"/>
    <p:sldId id="266" r:id="rId7"/>
    <p:sldId id="258" r:id="rId8"/>
    <p:sldId id="261" r:id="rId9"/>
    <p:sldId id="263" r:id="rId10"/>
    <p:sldId id="268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664" autoAdjust="0"/>
  </p:normalViewPr>
  <p:slideViewPr>
    <p:cSldViewPr snapToGrid="0">
      <p:cViewPr>
        <p:scale>
          <a:sx n="72" d="100"/>
          <a:sy n="72" d="100"/>
        </p:scale>
        <p:origin x="660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svg"/><Relationship Id="rId1" Type="http://schemas.openxmlformats.org/officeDocument/2006/relationships/image" Target="../media/image118.png"/><Relationship Id="rId6" Type="http://schemas.openxmlformats.org/officeDocument/2006/relationships/image" Target="../media/image123.svg"/><Relationship Id="rId5" Type="http://schemas.openxmlformats.org/officeDocument/2006/relationships/image" Target="../media/image122.png"/><Relationship Id="rId4" Type="http://schemas.openxmlformats.org/officeDocument/2006/relationships/image" Target="../media/image1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svg"/><Relationship Id="rId1" Type="http://schemas.openxmlformats.org/officeDocument/2006/relationships/image" Target="../media/image118.png"/><Relationship Id="rId6" Type="http://schemas.openxmlformats.org/officeDocument/2006/relationships/image" Target="../media/image123.svg"/><Relationship Id="rId5" Type="http://schemas.openxmlformats.org/officeDocument/2006/relationships/image" Target="../media/image122.png"/><Relationship Id="rId4" Type="http://schemas.openxmlformats.org/officeDocument/2006/relationships/image" Target="../media/image1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08F18-5DFB-4DF8-B579-24EA4B4661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519479-F8DD-46AB-A3E4-D1DD3ED05A64}">
      <dgm:prSet/>
      <dgm:spPr/>
      <dgm:t>
        <a:bodyPr/>
        <a:lstStyle/>
        <a:p>
          <a:pPr>
            <a:defRPr cap="all"/>
          </a:pPr>
          <a:r>
            <a:rPr lang="en-US" dirty="0"/>
            <a:t>- Learning outcome: Basics of circuit analysis</a:t>
          </a:r>
        </a:p>
      </dgm:t>
    </dgm:pt>
    <dgm:pt modelId="{E56D925C-97C8-445B-9302-704A749D9EA1}" type="parTrans" cxnId="{04C9665D-E876-44BF-859D-5D8BE7BD78F9}">
      <dgm:prSet/>
      <dgm:spPr/>
      <dgm:t>
        <a:bodyPr/>
        <a:lstStyle/>
        <a:p>
          <a:endParaRPr lang="en-US"/>
        </a:p>
      </dgm:t>
    </dgm:pt>
    <dgm:pt modelId="{03A613B8-413E-4B5B-A1E7-D0F3F8D13175}" type="sibTrans" cxnId="{04C9665D-E876-44BF-859D-5D8BE7BD78F9}">
      <dgm:prSet/>
      <dgm:spPr/>
      <dgm:t>
        <a:bodyPr/>
        <a:lstStyle/>
        <a:p>
          <a:endParaRPr lang="en-US"/>
        </a:p>
      </dgm:t>
    </dgm:pt>
    <dgm:pt modelId="{C587F34E-C1A7-46C3-A5F8-E5DA69E67183}">
      <dgm:prSet/>
      <dgm:spPr/>
      <dgm:t>
        <a:bodyPr/>
        <a:lstStyle/>
        <a:p>
          <a:pPr>
            <a:defRPr cap="all"/>
          </a:pPr>
          <a:r>
            <a:rPr lang="en-US"/>
            <a:t>- Basics of circuit analysis: 30 min</a:t>
          </a:r>
        </a:p>
      </dgm:t>
    </dgm:pt>
    <dgm:pt modelId="{8D024988-D2B4-49CC-AD39-D376EA3C4270}" type="parTrans" cxnId="{24FAAD06-B436-4CD3-A29F-929884570C6E}">
      <dgm:prSet/>
      <dgm:spPr/>
      <dgm:t>
        <a:bodyPr/>
        <a:lstStyle/>
        <a:p>
          <a:endParaRPr lang="en-US"/>
        </a:p>
      </dgm:t>
    </dgm:pt>
    <dgm:pt modelId="{0A5FE11D-8538-40B7-977F-D7B10E8336C5}" type="sibTrans" cxnId="{24FAAD06-B436-4CD3-A29F-929884570C6E}">
      <dgm:prSet/>
      <dgm:spPr/>
      <dgm:t>
        <a:bodyPr/>
        <a:lstStyle/>
        <a:p>
          <a:endParaRPr lang="en-US"/>
        </a:p>
      </dgm:t>
    </dgm:pt>
    <dgm:pt modelId="{DAF4DF1A-7B46-49CD-921E-DC5130985D35}" type="pres">
      <dgm:prSet presAssocID="{36A08F18-5DFB-4DF8-B579-24EA4B466151}" presName="root" presStyleCnt="0">
        <dgm:presLayoutVars>
          <dgm:dir/>
          <dgm:resizeHandles val="exact"/>
        </dgm:presLayoutVars>
      </dgm:prSet>
      <dgm:spPr/>
    </dgm:pt>
    <dgm:pt modelId="{9840D8A5-F186-47BE-8A71-03DD8227DD40}" type="pres">
      <dgm:prSet presAssocID="{7A519479-F8DD-46AB-A3E4-D1DD3ED05A64}" presName="compNode" presStyleCnt="0"/>
      <dgm:spPr/>
    </dgm:pt>
    <dgm:pt modelId="{2DD2626C-9CB9-45F3-A446-F7602C81FED7}" type="pres">
      <dgm:prSet presAssocID="{7A519479-F8DD-46AB-A3E4-D1DD3ED05A64}" presName="iconBgRect" presStyleLbl="bgShp" presStyleIdx="0" presStyleCnt="2"/>
      <dgm:spPr/>
    </dgm:pt>
    <dgm:pt modelId="{63FA19E1-E599-4FCE-8373-7AC12C209D42}" type="pres">
      <dgm:prSet presAssocID="{7A519479-F8DD-46AB-A3E4-D1DD3ED05A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BBF1933-B26B-4DAD-AB82-00DC055120E0}" type="pres">
      <dgm:prSet presAssocID="{7A519479-F8DD-46AB-A3E4-D1DD3ED05A64}" presName="spaceRect" presStyleCnt="0"/>
      <dgm:spPr/>
    </dgm:pt>
    <dgm:pt modelId="{6F568D81-ADB5-4AD7-97D8-D12FC7128307}" type="pres">
      <dgm:prSet presAssocID="{7A519479-F8DD-46AB-A3E4-D1DD3ED05A64}" presName="textRect" presStyleLbl="revTx" presStyleIdx="0" presStyleCnt="2">
        <dgm:presLayoutVars>
          <dgm:chMax val="1"/>
          <dgm:chPref val="1"/>
        </dgm:presLayoutVars>
      </dgm:prSet>
      <dgm:spPr/>
    </dgm:pt>
    <dgm:pt modelId="{2239FE5A-FB54-4A5C-B1F3-BEDD2776C39D}" type="pres">
      <dgm:prSet presAssocID="{03A613B8-413E-4B5B-A1E7-D0F3F8D13175}" presName="sibTrans" presStyleCnt="0"/>
      <dgm:spPr/>
    </dgm:pt>
    <dgm:pt modelId="{8EC6F025-3C0A-4318-B248-F018A3D0E586}" type="pres">
      <dgm:prSet presAssocID="{C587F34E-C1A7-46C3-A5F8-E5DA69E67183}" presName="compNode" presStyleCnt="0"/>
      <dgm:spPr/>
    </dgm:pt>
    <dgm:pt modelId="{979ED635-72D3-4D3F-816A-6527ECBCD4A4}" type="pres">
      <dgm:prSet presAssocID="{C587F34E-C1A7-46C3-A5F8-E5DA69E67183}" presName="iconBgRect" presStyleLbl="bgShp" presStyleIdx="1" presStyleCnt="2"/>
      <dgm:spPr/>
    </dgm:pt>
    <dgm:pt modelId="{0A563FB8-F360-4167-95CD-28B69DD3A263}" type="pres">
      <dgm:prSet presAssocID="{C587F34E-C1A7-46C3-A5F8-E5DA69E671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436D082-1D60-45B6-9F0F-6E825B7B80F0}" type="pres">
      <dgm:prSet presAssocID="{C587F34E-C1A7-46C3-A5F8-E5DA69E67183}" presName="spaceRect" presStyleCnt="0"/>
      <dgm:spPr/>
    </dgm:pt>
    <dgm:pt modelId="{2D19E5D5-18DA-430B-B147-9E1377CAB0B1}" type="pres">
      <dgm:prSet presAssocID="{C587F34E-C1A7-46C3-A5F8-E5DA69E671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4FAAD06-B436-4CD3-A29F-929884570C6E}" srcId="{36A08F18-5DFB-4DF8-B579-24EA4B466151}" destId="{C587F34E-C1A7-46C3-A5F8-E5DA69E67183}" srcOrd="1" destOrd="0" parTransId="{8D024988-D2B4-49CC-AD39-D376EA3C4270}" sibTransId="{0A5FE11D-8538-40B7-977F-D7B10E8336C5}"/>
    <dgm:cxn modelId="{A65BB631-690C-48CF-B87D-3A20C76D7888}" type="presOf" srcId="{7A519479-F8DD-46AB-A3E4-D1DD3ED05A64}" destId="{6F568D81-ADB5-4AD7-97D8-D12FC7128307}" srcOrd="0" destOrd="0" presId="urn:microsoft.com/office/officeart/2018/5/layout/IconCircleLabelList"/>
    <dgm:cxn modelId="{04C9665D-E876-44BF-859D-5D8BE7BD78F9}" srcId="{36A08F18-5DFB-4DF8-B579-24EA4B466151}" destId="{7A519479-F8DD-46AB-A3E4-D1DD3ED05A64}" srcOrd="0" destOrd="0" parTransId="{E56D925C-97C8-445B-9302-704A749D9EA1}" sibTransId="{03A613B8-413E-4B5B-A1E7-D0F3F8D13175}"/>
    <dgm:cxn modelId="{4B6E216A-149A-49E5-AFF7-BB6AA158B34F}" type="presOf" srcId="{C587F34E-C1A7-46C3-A5F8-E5DA69E67183}" destId="{2D19E5D5-18DA-430B-B147-9E1377CAB0B1}" srcOrd="0" destOrd="0" presId="urn:microsoft.com/office/officeart/2018/5/layout/IconCircleLabelList"/>
    <dgm:cxn modelId="{8585AD8C-1838-44EC-B706-43AF137AC5AB}" type="presOf" srcId="{36A08F18-5DFB-4DF8-B579-24EA4B466151}" destId="{DAF4DF1A-7B46-49CD-921E-DC5130985D35}" srcOrd="0" destOrd="0" presId="urn:microsoft.com/office/officeart/2018/5/layout/IconCircleLabelList"/>
    <dgm:cxn modelId="{5DB7BDCC-8BFA-4734-94A7-9CDD2AB5DC29}" type="presParOf" srcId="{DAF4DF1A-7B46-49CD-921E-DC5130985D35}" destId="{9840D8A5-F186-47BE-8A71-03DD8227DD40}" srcOrd="0" destOrd="0" presId="urn:microsoft.com/office/officeart/2018/5/layout/IconCircleLabelList"/>
    <dgm:cxn modelId="{E257DD9D-FCC6-445D-8830-FFD6D2471EB1}" type="presParOf" srcId="{9840D8A5-F186-47BE-8A71-03DD8227DD40}" destId="{2DD2626C-9CB9-45F3-A446-F7602C81FED7}" srcOrd="0" destOrd="0" presId="urn:microsoft.com/office/officeart/2018/5/layout/IconCircleLabelList"/>
    <dgm:cxn modelId="{5CC044EA-B3DE-418D-875F-C77FC337C584}" type="presParOf" srcId="{9840D8A5-F186-47BE-8A71-03DD8227DD40}" destId="{63FA19E1-E599-4FCE-8373-7AC12C209D42}" srcOrd="1" destOrd="0" presId="urn:microsoft.com/office/officeart/2018/5/layout/IconCircleLabelList"/>
    <dgm:cxn modelId="{AC79A3A6-98A7-4164-9642-01BA1D236EE8}" type="presParOf" srcId="{9840D8A5-F186-47BE-8A71-03DD8227DD40}" destId="{FBBF1933-B26B-4DAD-AB82-00DC055120E0}" srcOrd="2" destOrd="0" presId="urn:microsoft.com/office/officeart/2018/5/layout/IconCircleLabelList"/>
    <dgm:cxn modelId="{59531C1C-2BC3-4E50-B99A-160628AB72A9}" type="presParOf" srcId="{9840D8A5-F186-47BE-8A71-03DD8227DD40}" destId="{6F568D81-ADB5-4AD7-97D8-D12FC7128307}" srcOrd="3" destOrd="0" presId="urn:microsoft.com/office/officeart/2018/5/layout/IconCircleLabelList"/>
    <dgm:cxn modelId="{D572D2AE-E769-41E6-99F0-FB3C102D97A3}" type="presParOf" srcId="{DAF4DF1A-7B46-49CD-921E-DC5130985D35}" destId="{2239FE5A-FB54-4A5C-B1F3-BEDD2776C39D}" srcOrd="1" destOrd="0" presId="urn:microsoft.com/office/officeart/2018/5/layout/IconCircleLabelList"/>
    <dgm:cxn modelId="{A7CE63D8-43E4-4CEA-8585-32BA8057DDD5}" type="presParOf" srcId="{DAF4DF1A-7B46-49CD-921E-DC5130985D35}" destId="{8EC6F025-3C0A-4318-B248-F018A3D0E586}" srcOrd="2" destOrd="0" presId="urn:microsoft.com/office/officeart/2018/5/layout/IconCircleLabelList"/>
    <dgm:cxn modelId="{3CDA4690-F7B9-4CAF-B5DF-6D6058B2B1ED}" type="presParOf" srcId="{8EC6F025-3C0A-4318-B248-F018A3D0E586}" destId="{979ED635-72D3-4D3F-816A-6527ECBCD4A4}" srcOrd="0" destOrd="0" presId="urn:microsoft.com/office/officeart/2018/5/layout/IconCircleLabelList"/>
    <dgm:cxn modelId="{545FB42E-F071-4C1F-BB90-6A3931BD1D97}" type="presParOf" srcId="{8EC6F025-3C0A-4318-B248-F018A3D0E586}" destId="{0A563FB8-F360-4167-95CD-28B69DD3A263}" srcOrd="1" destOrd="0" presId="urn:microsoft.com/office/officeart/2018/5/layout/IconCircleLabelList"/>
    <dgm:cxn modelId="{2E64B255-7EFC-40EC-879C-CF0C93818DA4}" type="presParOf" srcId="{8EC6F025-3C0A-4318-B248-F018A3D0E586}" destId="{0436D082-1D60-45B6-9F0F-6E825B7B80F0}" srcOrd="2" destOrd="0" presId="urn:microsoft.com/office/officeart/2018/5/layout/IconCircleLabelList"/>
    <dgm:cxn modelId="{71313DAF-EFBC-4B5E-9242-4D6CC303241F}" type="presParOf" srcId="{8EC6F025-3C0A-4318-B248-F018A3D0E586}" destId="{2D19E5D5-18DA-430B-B147-9E1377CAB0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1393F-0D9C-409B-9D76-58CED003487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95801-59AD-434E-9A88-220279AB565C}">
      <dgm:prSet custT="1"/>
      <dgm:spPr/>
      <dgm:t>
        <a:bodyPr/>
        <a:lstStyle/>
        <a:p>
          <a:r>
            <a:rPr lang="en-CA" sz="1900" dirty="0"/>
            <a:t>Voltage</a:t>
          </a:r>
          <a:r>
            <a:rPr lang="en-CA" sz="1800" dirty="0"/>
            <a:t>: electric potential (energy)</a:t>
          </a:r>
          <a:endParaRPr lang="en-US" sz="1800" dirty="0"/>
        </a:p>
      </dgm:t>
    </dgm:pt>
    <dgm:pt modelId="{E4B64879-BEB0-486F-A340-5B99E7CA90F9}" type="parTrans" cxnId="{E4D941CE-CF11-42B1-B9F1-8A6130F68119}">
      <dgm:prSet/>
      <dgm:spPr/>
      <dgm:t>
        <a:bodyPr/>
        <a:lstStyle/>
        <a:p>
          <a:endParaRPr lang="en-US"/>
        </a:p>
      </dgm:t>
    </dgm:pt>
    <dgm:pt modelId="{8A93450E-A466-4AC8-90B3-8CEE762CD40D}" type="sibTrans" cxnId="{E4D941CE-CF11-42B1-B9F1-8A6130F68119}">
      <dgm:prSet/>
      <dgm:spPr/>
      <dgm:t>
        <a:bodyPr/>
        <a:lstStyle/>
        <a:p>
          <a:endParaRPr lang="en-US"/>
        </a:p>
      </dgm:t>
    </dgm:pt>
    <dgm:pt modelId="{25D2CE47-C50C-4DFA-9FF5-9E459DEEE9AF}">
      <dgm:prSet/>
      <dgm:spPr/>
      <dgm:t>
        <a:bodyPr/>
        <a:lstStyle/>
        <a:p>
          <a:r>
            <a:rPr lang="en-CA"/>
            <a:t>Charge difference</a:t>
          </a:r>
          <a:endParaRPr lang="en-US"/>
        </a:p>
      </dgm:t>
    </dgm:pt>
    <dgm:pt modelId="{776AE761-8258-41CB-86C5-AFD9D0AE435B}" type="parTrans" cxnId="{B4A4E805-4688-46E1-AB0C-72A844E0E39F}">
      <dgm:prSet/>
      <dgm:spPr/>
      <dgm:t>
        <a:bodyPr/>
        <a:lstStyle/>
        <a:p>
          <a:endParaRPr lang="en-US"/>
        </a:p>
      </dgm:t>
    </dgm:pt>
    <dgm:pt modelId="{2A0CB556-1286-404D-851D-DEC3A9CFE56B}" type="sibTrans" cxnId="{B4A4E805-4688-46E1-AB0C-72A844E0E39F}">
      <dgm:prSet/>
      <dgm:spPr/>
      <dgm:t>
        <a:bodyPr/>
        <a:lstStyle/>
        <a:p>
          <a:endParaRPr lang="en-US"/>
        </a:p>
      </dgm:t>
    </dgm:pt>
    <dgm:pt modelId="{253CC7D2-5B8D-418F-BDD0-0D9A8AAD506F}">
      <dgm:prSet custT="1"/>
      <dgm:spPr/>
      <dgm:t>
        <a:bodyPr/>
        <a:lstStyle/>
        <a:p>
          <a:r>
            <a:rPr lang="en-CA" sz="1900" dirty="0"/>
            <a:t>Current: electrons travelling through circuit (matter)</a:t>
          </a:r>
          <a:endParaRPr lang="en-US" sz="1900" dirty="0"/>
        </a:p>
      </dgm:t>
    </dgm:pt>
    <dgm:pt modelId="{6BE1EF67-CF97-4F6A-BDDB-F3ABD37BA01A}" type="parTrans" cxnId="{7FD18603-95FC-447A-974A-A6F8CCCF1DC8}">
      <dgm:prSet/>
      <dgm:spPr/>
      <dgm:t>
        <a:bodyPr/>
        <a:lstStyle/>
        <a:p>
          <a:endParaRPr lang="en-US"/>
        </a:p>
      </dgm:t>
    </dgm:pt>
    <dgm:pt modelId="{947695B7-D0F1-482F-80F3-F68494623E2C}" type="sibTrans" cxnId="{7FD18603-95FC-447A-974A-A6F8CCCF1DC8}">
      <dgm:prSet/>
      <dgm:spPr/>
      <dgm:t>
        <a:bodyPr/>
        <a:lstStyle/>
        <a:p>
          <a:endParaRPr lang="en-US"/>
        </a:p>
      </dgm:t>
    </dgm:pt>
    <dgm:pt modelId="{CEAC4CA0-B67C-4D48-B1CE-275945919489}">
      <dgm:prSet/>
      <dgm:spPr/>
      <dgm:t>
        <a:bodyPr/>
        <a:lstStyle/>
        <a:p>
          <a:r>
            <a:rPr lang="en-CA"/>
            <a:t>“Kinetic energy”, in some sense</a:t>
          </a:r>
          <a:endParaRPr lang="en-US"/>
        </a:p>
      </dgm:t>
    </dgm:pt>
    <dgm:pt modelId="{1D453786-28FA-4F5C-B2D2-CE7BBEED8CA5}" type="parTrans" cxnId="{5F7C7161-2A0E-4304-AE70-31CD18FE134B}">
      <dgm:prSet/>
      <dgm:spPr/>
      <dgm:t>
        <a:bodyPr/>
        <a:lstStyle/>
        <a:p>
          <a:endParaRPr lang="en-US"/>
        </a:p>
      </dgm:t>
    </dgm:pt>
    <dgm:pt modelId="{300514B7-DC3F-484C-A47E-93B1433BBCF1}" type="sibTrans" cxnId="{5F7C7161-2A0E-4304-AE70-31CD18FE134B}">
      <dgm:prSet/>
      <dgm:spPr/>
      <dgm:t>
        <a:bodyPr/>
        <a:lstStyle/>
        <a:p>
          <a:endParaRPr lang="en-US"/>
        </a:p>
      </dgm:t>
    </dgm:pt>
    <dgm:pt modelId="{6273B710-1840-4595-B607-17CB3B923856}">
      <dgm:prSet custT="1"/>
      <dgm:spPr/>
      <dgm:t>
        <a:bodyPr/>
        <a:lstStyle/>
        <a:p>
          <a:r>
            <a:rPr lang="en-CA" sz="3600" dirty="0"/>
            <a:t>OHM’s LAW: V = IR</a:t>
          </a:r>
          <a:endParaRPr lang="en-US" sz="1500" dirty="0"/>
        </a:p>
      </dgm:t>
    </dgm:pt>
    <dgm:pt modelId="{EBD51434-454A-444F-B7D4-6929397D63F4}" type="parTrans" cxnId="{8E09B423-A7B7-4C35-9040-EACE23C79639}">
      <dgm:prSet/>
      <dgm:spPr/>
      <dgm:t>
        <a:bodyPr/>
        <a:lstStyle/>
        <a:p>
          <a:endParaRPr lang="en-US"/>
        </a:p>
      </dgm:t>
    </dgm:pt>
    <dgm:pt modelId="{5FC415CD-BE6C-4F4A-AAA5-6565C7389E62}" type="sibTrans" cxnId="{8E09B423-A7B7-4C35-9040-EACE23C79639}">
      <dgm:prSet/>
      <dgm:spPr/>
      <dgm:t>
        <a:bodyPr/>
        <a:lstStyle/>
        <a:p>
          <a:endParaRPr lang="en-US"/>
        </a:p>
      </dgm:t>
    </dgm:pt>
    <dgm:pt modelId="{8DE08F54-8D31-4CE9-ABD8-BB7393DED9BB}">
      <dgm:prSet custT="1"/>
      <dgm:spPr/>
      <dgm:t>
        <a:bodyPr/>
        <a:lstStyle/>
        <a:p>
          <a:r>
            <a:rPr lang="en-CA" sz="2000" dirty="0"/>
            <a:t>V = voltage	Volts: [V]</a:t>
          </a:r>
          <a:endParaRPr lang="en-US" sz="2000" dirty="0"/>
        </a:p>
      </dgm:t>
    </dgm:pt>
    <dgm:pt modelId="{F4651765-5578-4315-844B-393CDF8BE9E7}" type="parTrans" cxnId="{BE5AFD87-DB59-42A6-AE56-BE4B67873DB1}">
      <dgm:prSet/>
      <dgm:spPr/>
      <dgm:t>
        <a:bodyPr/>
        <a:lstStyle/>
        <a:p>
          <a:endParaRPr lang="en-US"/>
        </a:p>
      </dgm:t>
    </dgm:pt>
    <dgm:pt modelId="{D4A38A83-2A49-428F-A2F2-951982E932C5}" type="sibTrans" cxnId="{BE5AFD87-DB59-42A6-AE56-BE4B67873DB1}">
      <dgm:prSet/>
      <dgm:spPr/>
      <dgm:t>
        <a:bodyPr/>
        <a:lstStyle/>
        <a:p>
          <a:endParaRPr lang="en-US"/>
        </a:p>
      </dgm:t>
    </dgm:pt>
    <dgm:pt modelId="{2C7E87C5-BBC9-48B3-8FFA-9F8D7923DB8E}">
      <dgm:prSet custT="1"/>
      <dgm:spPr/>
      <dgm:t>
        <a:bodyPr/>
        <a:lstStyle/>
        <a:p>
          <a:r>
            <a:rPr lang="en-CA" sz="2000" dirty="0"/>
            <a:t>I = current	Amps: [A]</a:t>
          </a:r>
          <a:endParaRPr lang="en-US" sz="2000" dirty="0"/>
        </a:p>
      </dgm:t>
    </dgm:pt>
    <dgm:pt modelId="{5B3DA6E3-CBE0-4371-AC5C-5F20909E8658}" type="parTrans" cxnId="{241362A6-1C48-4609-8B3C-CFBF1A4844F8}">
      <dgm:prSet/>
      <dgm:spPr/>
      <dgm:t>
        <a:bodyPr/>
        <a:lstStyle/>
        <a:p>
          <a:endParaRPr lang="en-US"/>
        </a:p>
      </dgm:t>
    </dgm:pt>
    <dgm:pt modelId="{AE95C371-12FC-4E8A-8180-FA83553A0E84}" type="sibTrans" cxnId="{241362A6-1C48-4609-8B3C-CFBF1A4844F8}">
      <dgm:prSet/>
      <dgm:spPr/>
      <dgm:t>
        <a:bodyPr/>
        <a:lstStyle/>
        <a:p>
          <a:endParaRPr lang="en-US"/>
        </a:p>
      </dgm:t>
    </dgm:pt>
    <dgm:pt modelId="{43D87C3C-EEEF-4682-9EEF-3FDD08D14FB1}">
      <dgm:prSet custT="1"/>
      <dgm:spPr/>
      <dgm:t>
        <a:bodyPr/>
        <a:lstStyle/>
        <a:p>
          <a:r>
            <a:rPr lang="en-CA" sz="2000" dirty="0"/>
            <a:t>R = resistance	Ohms: [Ω]</a:t>
          </a:r>
          <a:endParaRPr lang="en-US" sz="2000" dirty="0"/>
        </a:p>
      </dgm:t>
    </dgm:pt>
    <dgm:pt modelId="{F8E61690-6D2B-49F7-B9E0-9DA9B0CE2F5E}" type="parTrans" cxnId="{2C02B6AE-9FBA-47A4-96E8-A25F869CBEFC}">
      <dgm:prSet/>
      <dgm:spPr/>
      <dgm:t>
        <a:bodyPr/>
        <a:lstStyle/>
        <a:p>
          <a:endParaRPr lang="en-US"/>
        </a:p>
      </dgm:t>
    </dgm:pt>
    <dgm:pt modelId="{4751514F-1DD7-40B6-8E43-6E64832E4FBF}" type="sibTrans" cxnId="{2C02B6AE-9FBA-47A4-96E8-A25F869CBEFC}">
      <dgm:prSet/>
      <dgm:spPr/>
      <dgm:t>
        <a:bodyPr/>
        <a:lstStyle/>
        <a:p>
          <a:endParaRPr lang="en-US"/>
        </a:p>
      </dgm:t>
    </dgm:pt>
    <dgm:pt modelId="{E53A56CE-316A-42B3-928B-8352F26F1476}">
      <dgm:prSet/>
      <dgm:spPr/>
      <dgm:t>
        <a:bodyPr/>
        <a:lstStyle/>
        <a:p>
          <a:r>
            <a:rPr lang="en-CA" dirty="0"/>
            <a:t>P = POWER = VI	Watts: [w]</a:t>
          </a:r>
          <a:endParaRPr lang="en-US" dirty="0"/>
        </a:p>
      </dgm:t>
    </dgm:pt>
    <dgm:pt modelId="{496E349D-6DAF-4FE0-9163-D1C64AF227A4}" type="parTrans" cxnId="{8AB2AD74-DBCA-47E3-A005-8CF15836F015}">
      <dgm:prSet/>
      <dgm:spPr/>
      <dgm:t>
        <a:bodyPr/>
        <a:lstStyle/>
        <a:p>
          <a:endParaRPr lang="en-US"/>
        </a:p>
      </dgm:t>
    </dgm:pt>
    <dgm:pt modelId="{52B52551-A686-4623-873E-7608CBC7441F}" type="sibTrans" cxnId="{8AB2AD74-DBCA-47E3-A005-8CF15836F015}">
      <dgm:prSet/>
      <dgm:spPr/>
      <dgm:t>
        <a:bodyPr/>
        <a:lstStyle/>
        <a:p>
          <a:endParaRPr lang="en-US"/>
        </a:p>
      </dgm:t>
    </dgm:pt>
    <dgm:pt modelId="{A918F547-E9A3-4A14-833C-2DB0F111C66C}" type="pres">
      <dgm:prSet presAssocID="{0DB1393F-0D9C-409B-9D76-58CED003487C}" presName="linear" presStyleCnt="0">
        <dgm:presLayoutVars>
          <dgm:dir/>
          <dgm:animLvl val="lvl"/>
          <dgm:resizeHandles val="exact"/>
        </dgm:presLayoutVars>
      </dgm:prSet>
      <dgm:spPr/>
    </dgm:pt>
    <dgm:pt modelId="{3924BE69-0D14-4BEF-9576-DEEABDAA990D}" type="pres">
      <dgm:prSet presAssocID="{4E395801-59AD-434E-9A88-220279AB565C}" presName="parentLin" presStyleCnt="0"/>
      <dgm:spPr/>
    </dgm:pt>
    <dgm:pt modelId="{E61A6053-4979-46EF-AB8D-3ACF9F68EB49}" type="pres">
      <dgm:prSet presAssocID="{4E395801-59AD-434E-9A88-220279AB565C}" presName="parentLeftMargin" presStyleLbl="node1" presStyleIdx="0" presStyleCnt="4"/>
      <dgm:spPr/>
    </dgm:pt>
    <dgm:pt modelId="{3093DAA4-B39B-4D1F-839B-3B51543321FD}" type="pres">
      <dgm:prSet presAssocID="{4E395801-59AD-434E-9A88-220279AB565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A82EC4D-F84C-4BF3-A93F-DF7D44CF55D6}" type="pres">
      <dgm:prSet presAssocID="{4E395801-59AD-434E-9A88-220279AB565C}" presName="negativeSpace" presStyleCnt="0"/>
      <dgm:spPr/>
    </dgm:pt>
    <dgm:pt modelId="{6C2404B7-880B-485A-9F09-E2291C00AD7E}" type="pres">
      <dgm:prSet presAssocID="{4E395801-59AD-434E-9A88-220279AB565C}" presName="childText" presStyleLbl="conFgAcc1" presStyleIdx="0" presStyleCnt="4">
        <dgm:presLayoutVars>
          <dgm:bulletEnabled val="1"/>
        </dgm:presLayoutVars>
      </dgm:prSet>
      <dgm:spPr/>
    </dgm:pt>
    <dgm:pt modelId="{DEBB84AB-8C81-4FDB-82EB-0AFEA046DEA2}" type="pres">
      <dgm:prSet presAssocID="{8A93450E-A466-4AC8-90B3-8CEE762CD40D}" presName="spaceBetweenRectangles" presStyleCnt="0"/>
      <dgm:spPr/>
    </dgm:pt>
    <dgm:pt modelId="{47531B0D-D91A-481B-A4BF-E6590D5A3B6B}" type="pres">
      <dgm:prSet presAssocID="{253CC7D2-5B8D-418F-BDD0-0D9A8AAD506F}" presName="parentLin" presStyleCnt="0"/>
      <dgm:spPr/>
    </dgm:pt>
    <dgm:pt modelId="{B8DB1FD6-702F-454F-984D-D6770EE5613F}" type="pres">
      <dgm:prSet presAssocID="{253CC7D2-5B8D-418F-BDD0-0D9A8AAD506F}" presName="parentLeftMargin" presStyleLbl="node1" presStyleIdx="0" presStyleCnt="4"/>
      <dgm:spPr/>
    </dgm:pt>
    <dgm:pt modelId="{48E6AD21-E289-492F-A1EF-DBB26FF85E5E}" type="pres">
      <dgm:prSet presAssocID="{253CC7D2-5B8D-418F-BDD0-0D9A8AAD50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71AA13-2322-412E-8B30-11B6141A2499}" type="pres">
      <dgm:prSet presAssocID="{253CC7D2-5B8D-418F-BDD0-0D9A8AAD506F}" presName="negativeSpace" presStyleCnt="0"/>
      <dgm:spPr/>
    </dgm:pt>
    <dgm:pt modelId="{7D493D21-ADDC-4D44-A185-F823EF6AE9D9}" type="pres">
      <dgm:prSet presAssocID="{253CC7D2-5B8D-418F-BDD0-0D9A8AAD506F}" presName="childText" presStyleLbl="conFgAcc1" presStyleIdx="1" presStyleCnt="4">
        <dgm:presLayoutVars>
          <dgm:bulletEnabled val="1"/>
        </dgm:presLayoutVars>
      </dgm:prSet>
      <dgm:spPr/>
    </dgm:pt>
    <dgm:pt modelId="{63B05925-AC03-48DF-A458-1F1EB2EA2A80}" type="pres">
      <dgm:prSet presAssocID="{947695B7-D0F1-482F-80F3-F68494623E2C}" presName="spaceBetweenRectangles" presStyleCnt="0"/>
      <dgm:spPr/>
    </dgm:pt>
    <dgm:pt modelId="{018150AE-3263-4893-9335-FBEC67CD4EC9}" type="pres">
      <dgm:prSet presAssocID="{6273B710-1840-4595-B607-17CB3B923856}" presName="parentLin" presStyleCnt="0"/>
      <dgm:spPr/>
    </dgm:pt>
    <dgm:pt modelId="{4C2BA3BB-B65C-484A-B938-93F4ED6A0D81}" type="pres">
      <dgm:prSet presAssocID="{6273B710-1840-4595-B607-17CB3B923856}" presName="parentLeftMargin" presStyleLbl="node1" presStyleIdx="1" presStyleCnt="4"/>
      <dgm:spPr/>
    </dgm:pt>
    <dgm:pt modelId="{A50B0E75-463B-4A93-A8A7-14008454F44D}" type="pres">
      <dgm:prSet presAssocID="{6273B710-1840-4595-B607-17CB3B923856}" presName="parentText" presStyleLbl="node1" presStyleIdx="2" presStyleCnt="4" custScaleY="200999">
        <dgm:presLayoutVars>
          <dgm:chMax val="0"/>
          <dgm:bulletEnabled val="1"/>
        </dgm:presLayoutVars>
      </dgm:prSet>
      <dgm:spPr/>
    </dgm:pt>
    <dgm:pt modelId="{874C2E1B-6152-414B-9CBD-3FE1A74A5F2C}" type="pres">
      <dgm:prSet presAssocID="{6273B710-1840-4595-B607-17CB3B923856}" presName="negativeSpace" presStyleCnt="0"/>
      <dgm:spPr/>
    </dgm:pt>
    <dgm:pt modelId="{77ABFCDA-3922-42F5-8A45-3525EE00509E}" type="pres">
      <dgm:prSet presAssocID="{6273B710-1840-4595-B607-17CB3B923856}" presName="childText" presStyleLbl="conFgAcc1" presStyleIdx="2" presStyleCnt="4" custScaleY="106822">
        <dgm:presLayoutVars>
          <dgm:bulletEnabled val="1"/>
        </dgm:presLayoutVars>
      </dgm:prSet>
      <dgm:spPr/>
    </dgm:pt>
    <dgm:pt modelId="{06989DBF-3791-4518-BAB0-11C212127992}" type="pres">
      <dgm:prSet presAssocID="{5FC415CD-BE6C-4F4A-AAA5-6565C7389E62}" presName="spaceBetweenRectangles" presStyleCnt="0"/>
      <dgm:spPr/>
    </dgm:pt>
    <dgm:pt modelId="{E0444BBE-9D08-41C9-A64E-C0CA0B5EC030}" type="pres">
      <dgm:prSet presAssocID="{E53A56CE-316A-42B3-928B-8352F26F1476}" presName="parentLin" presStyleCnt="0"/>
      <dgm:spPr/>
    </dgm:pt>
    <dgm:pt modelId="{B0DFB196-9515-4B08-BB3E-DDEEFBECFDE2}" type="pres">
      <dgm:prSet presAssocID="{E53A56CE-316A-42B3-928B-8352F26F1476}" presName="parentLeftMargin" presStyleLbl="node1" presStyleIdx="2" presStyleCnt="4"/>
      <dgm:spPr/>
    </dgm:pt>
    <dgm:pt modelId="{D920B484-A3C0-4314-A167-189F1AE2A8BE}" type="pres">
      <dgm:prSet presAssocID="{E53A56CE-316A-42B3-928B-8352F26F147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F0FF7FA-340F-4DCB-887D-ECF8B522C9C0}" type="pres">
      <dgm:prSet presAssocID="{E53A56CE-316A-42B3-928B-8352F26F1476}" presName="negativeSpace" presStyleCnt="0"/>
      <dgm:spPr/>
    </dgm:pt>
    <dgm:pt modelId="{3D8FEC1A-FF27-424C-A6CF-2C756DCD3AF4}" type="pres">
      <dgm:prSet presAssocID="{E53A56CE-316A-42B3-928B-8352F26F147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FD18603-95FC-447A-974A-A6F8CCCF1DC8}" srcId="{0DB1393F-0D9C-409B-9D76-58CED003487C}" destId="{253CC7D2-5B8D-418F-BDD0-0D9A8AAD506F}" srcOrd="1" destOrd="0" parTransId="{6BE1EF67-CF97-4F6A-BDDB-F3ABD37BA01A}" sibTransId="{947695B7-D0F1-482F-80F3-F68494623E2C}"/>
    <dgm:cxn modelId="{B4A4E805-4688-46E1-AB0C-72A844E0E39F}" srcId="{4E395801-59AD-434E-9A88-220279AB565C}" destId="{25D2CE47-C50C-4DFA-9FF5-9E459DEEE9AF}" srcOrd="0" destOrd="0" parTransId="{776AE761-8258-41CB-86C5-AFD9D0AE435B}" sibTransId="{2A0CB556-1286-404D-851D-DEC3A9CFE56B}"/>
    <dgm:cxn modelId="{D8FDFE08-C89F-4904-89EA-54AB64B6D5E9}" type="presOf" srcId="{8DE08F54-8D31-4CE9-ABD8-BB7393DED9BB}" destId="{77ABFCDA-3922-42F5-8A45-3525EE00509E}" srcOrd="0" destOrd="0" presId="urn:microsoft.com/office/officeart/2005/8/layout/list1"/>
    <dgm:cxn modelId="{6BAFF212-F3E1-4F3E-95EE-7C7D5ABD5DA0}" type="presOf" srcId="{253CC7D2-5B8D-418F-BDD0-0D9A8AAD506F}" destId="{48E6AD21-E289-492F-A1EF-DBB26FF85E5E}" srcOrd="1" destOrd="0" presId="urn:microsoft.com/office/officeart/2005/8/layout/list1"/>
    <dgm:cxn modelId="{FF37A614-FB72-4212-9A23-F8482FB1590A}" type="presOf" srcId="{25D2CE47-C50C-4DFA-9FF5-9E459DEEE9AF}" destId="{6C2404B7-880B-485A-9F09-E2291C00AD7E}" srcOrd="0" destOrd="0" presId="urn:microsoft.com/office/officeart/2005/8/layout/list1"/>
    <dgm:cxn modelId="{128CD114-998E-4AFE-B18F-3BFC4A03F5D8}" type="presOf" srcId="{6273B710-1840-4595-B607-17CB3B923856}" destId="{A50B0E75-463B-4A93-A8A7-14008454F44D}" srcOrd="1" destOrd="0" presId="urn:microsoft.com/office/officeart/2005/8/layout/list1"/>
    <dgm:cxn modelId="{645A7E1D-5A8F-4392-AEE6-B5C49C8C5C26}" type="presOf" srcId="{6273B710-1840-4595-B607-17CB3B923856}" destId="{4C2BA3BB-B65C-484A-B938-93F4ED6A0D81}" srcOrd="0" destOrd="0" presId="urn:microsoft.com/office/officeart/2005/8/layout/list1"/>
    <dgm:cxn modelId="{8E09B423-A7B7-4C35-9040-EACE23C79639}" srcId="{0DB1393F-0D9C-409B-9D76-58CED003487C}" destId="{6273B710-1840-4595-B607-17CB3B923856}" srcOrd="2" destOrd="0" parTransId="{EBD51434-454A-444F-B7D4-6929397D63F4}" sibTransId="{5FC415CD-BE6C-4F4A-AAA5-6565C7389E62}"/>
    <dgm:cxn modelId="{5F7C7161-2A0E-4304-AE70-31CD18FE134B}" srcId="{253CC7D2-5B8D-418F-BDD0-0D9A8AAD506F}" destId="{CEAC4CA0-B67C-4D48-B1CE-275945919489}" srcOrd="0" destOrd="0" parTransId="{1D453786-28FA-4F5C-B2D2-CE7BBEED8CA5}" sibTransId="{300514B7-DC3F-484C-A47E-93B1433BBCF1}"/>
    <dgm:cxn modelId="{52F26B73-2313-4491-B93A-B0F7C1A59B15}" type="presOf" srcId="{CEAC4CA0-B67C-4D48-B1CE-275945919489}" destId="{7D493D21-ADDC-4D44-A185-F823EF6AE9D9}" srcOrd="0" destOrd="0" presId="urn:microsoft.com/office/officeart/2005/8/layout/list1"/>
    <dgm:cxn modelId="{8AB2AD74-DBCA-47E3-A005-8CF15836F015}" srcId="{0DB1393F-0D9C-409B-9D76-58CED003487C}" destId="{E53A56CE-316A-42B3-928B-8352F26F1476}" srcOrd="3" destOrd="0" parTransId="{496E349D-6DAF-4FE0-9163-D1C64AF227A4}" sibTransId="{52B52551-A686-4623-873E-7608CBC7441F}"/>
    <dgm:cxn modelId="{0713C15A-D1F1-4E71-BB2C-D459192F1DD6}" type="presOf" srcId="{E53A56CE-316A-42B3-928B-8352F26F1476}" destId="{B0DFB196-9515-4B08-BB3E-DDEEFBECFDE2}" srcOrd="0" destOrd="0" presId="urn:microsoft.com/office/officeart/2005/8/layout/list1"/>
    <dgm:cxn modelId="{763F197E-1851-4136-862D-EA17D727FBD3}" type="presOf" srcId="{0DB1393F-0D9C-409B-9D76-58CED003487C}" destId="{A918F547-E9A3-4A14-833C-2DB0F111C66C}" srcOrd="0" destOrd="0" presId="urn:microsoft.com/office/officeart/2005/8/layout/list1"/>
    <dgm:cxn modelId="{BE5AFD87-DB59-42A6-AE56-BE4B67873DB1}" srcId="{6273B710-1840-4595-B607-17CB3B923856}" destId="{8DE08F54-8D31-4CE9-ABD8-BB7393DED9BB}" srcOrd="0" destOrd="0" parTransId="{F4651765-5578-4315-844B-393CDF8BE9E7}" sibTransId="{D4A38A83-2A49-428F-A2F2-951982E932C5}"/>
    <dgm:cxn modelId="{4588248C-5F08-4298-9C0C-0C6EEB3D21EE}" type="presOf" srcId="{253CC7D2-5B8D-418F-BDD0-0D9A8AAD506F}" destId="{B8DB1FD6-702F-454F-984D-D6770EE5613F}" srcOrd="0" destOrd="0" presId="urn:microsoft.com/office/officeart/2005/8/layout/list1"/>
    <dgm:cxn modelId="{671C8F93-90F4-4671-AC67-0AC7D8012933}" type="presOf" srcId="{E53A56CE-316A-42B3-928B-8352F26F1476}" destId="{D920B484-A3C0-4314-A167-189F1AE2A8BE}" srcOrd="1" destOrd="0" presId="urn:microsoft.com/office/officeart/2005/8/layout/list1"/>
    <dgm:cxn modelId="{241362A6-1C48-4609-8B3C-CFBF1A4844F8}" srcId="{6273B710-1840-4595-B607-17CB3B923856}" destId="{2C7E87C5-BBC9-48B3-8FFA-9F8D7923DB8E}" srcOrd="1" destOrd="0" parTransId="{5B3DA6E3-CBE0-4371-AC5C-5F20909E8658}" sibTransId="{AE95C371-12FC-4E8A-8180-FA83553A0E84}"/>
    <dgm:cxn modelId="{2C02B6AE-9FBA-47A4-96E8-A25F869CBEFC}" srcId="{6273B710-1840-4595-B607-17CB3B923856}" destId="{43D87C3C-EEEF-4682-9EEF-3FDD08D14FB1}" srcOrd="2" destOrd="0" parTransId="{F8E61690-6D2B-49F7-B9E0-9DA9B0CE2F5E}" sibTransId="{4751514F-1DD7-40B6-8E43-6E64832E4FBF}"/>
    <dgm:cxn modelId="{D8919DC2-DEE9-405A-9496-611239002E29}" type="presOf" srcId="{43D87C3C-EEEF-4682-9EEF-3FDD08D14FB1}" destId="{77ABFCDA-3922-42F5-8A45-3525EE00509E}" srcOrd="0" destOrd="2" presId="urn:microsoft.com/office/officeart/2005/8/layout/list1"/>
    <dgm:cxn modelId="{E4D941CE-CF11-42B1-B9F1-8A6130F68119}" srcId="{0DB1393F-0D9C-409B-9D76-58CED003487C}" destId="{4E395801-59AD-434E-9A88-220279AB565C}" srcOrd="0" destOrd="0" parTransId="{E4B64879-BEB0-486F-A340-5B99E7CA90F9}" sibTransId="{8A93450E-A466-4AC8-90B3-8CEE762CD40D}"/>
    <dgm:cxn modelId="{2A15CDD2-457C-4E13-8DFB-3F5B9504B995}" type="presOf" srcId="{4E395801-59AD-434E-9A88-220279AB565C}" destId="{E61A6053-4979-46EF-AB8D-3ACF9F68EB49}" srcOrd="0" destOrd="0" presId="urn:microsoft.com/office/officeart/2005/8/layout/list1"/>
    <dgm:cxn modelId="{F7E2D0DD-FEA3-4DC0-8057-28DD6FD502C2}" type="presOf" srcId="{2C7E87C5-BBC9-48B3-8FFA-9F8D7923DB8E}" destId="{77ABFCDA-3922-42F5-8A45-3525EE00509E}" srcOrd="0" destOrd="1" presId="urn:microsoft.com/office/officeart/2005/8/layout/list1"/>
    <dgm:cxn modelId="{B713A1F8-F97D-48F1-9AD1-27730F9D53F6}" type="presOf" srcId="{4E395801-59AD-434E-9A88-220279AB565C}" destId="{3093DAA4-B39B-4D1F-839B-3B51543321FD}" srcOrd="1" destOrd="0" presId="urn:microsoft.com/office/officeart/2005/8/layout/list1"/>
    <dgm:cxn modelId="{89C7FF1A-4545-4616-A2B1-45FB649B916E}" type="presParOf" srcId="{A918F547-E9A3-4A14-833C-2DB0F111C66C}" destId="{3924BE69-0D14-4BEF-9576-DEEABDAA990D}" srcOrd="0" destOrd="0" presId="urn:microsoft.com/office/officeart/2005/8/layout/list1"/>
    <dgm:cxn modelId="{528D5BFC-EF72-40D1-8EEE-C1AF4AA3544E}" type="presParOf" srcId="{3924BE69-0D14-4BEF-9576-DEEABDAA990D}" destId="{E61A6053-4979-46EF-AB8D-3ACF9F68EB49}" srcOrd="0" destOrd="0" presId="urn:microsoft.com/office/officeart/2005/8/layout/list1"/>
    <dgm:cxn modelId="{D672016A-8283-4384-8202-EF61495E4300}" type="presParOf" srcId="{3924BE69-0D14-4BEF-9576-DEEABDAA990D}" destId="{3093DAA4-B39B-4D1F-839B-3B51543321FD}" srcOrd="1" destOrd="0" presId="urn:microsoft.com/office/officeart/2005/8/layout/list1"/>
    <dgm:cxn modelId="{A78739FB-8519-4341-A8A2-94AF148056A3}" type="presParOf" srcId="{A918F547-E9A3-4A14-833C-2DB0F111C66C}" destId="{2A82EC4D-F84C-4BF3-A93F-DF7D44CF55D6}" srcOrd="1" destOrd="0" presId="urn:microsoft.com/office/officeart/2005/8/layout/list1"/>
    <dgm:cxn modelId="{DA790B84-C6DB-4FAE-AB15-5DCEFCFCCB62}" type="presParOf" srcId="{A918F547-E9A3-4A14-833C-2DB0F111C66C}" destId="{6C2404B7-880B-485A-9F09-E2291C00AD7E}" srcOrd="2" destOrd="0" presId="urn:microsoft.com/office/officeart/2005/8/layout/list1"/>
    <dgm:cxn modelId="{61BAC6CE-D49E-43B9-9A2B-EFAB827FECB6}" type="presParOf" srcId="{A918F547-E9A3-4A14-833C-2DB0F111C66C}" destId="{DEBB84AB-8C81-4FDB-82EB-0AFEA046DEA2}" srcOrd="3" destOrd="0" presId="urn:microsoft.com/office/officeart/2005/8/layout/list1"/>
    <dgm:cxn modelId="{14179488-5C84-40BE-8C5E-AEA12A2B8BEA}" type="presParOf" srcId="{A918F547-E9A3-4A14-833C-2DB0F111C66C}" destId="{47531B0D-D91A-481B-A4BF-E6590D5A3B6B}" srcOrd="4" destOrd="0" presId="urn:microsoft.com/office/officeart/2005/8/layout/list1"/>
    <dgm:cxn modelId="{21FDB427-CC81-4D66-9A1B-C7DFD2BA9C30}" type="presParOf" srcId="{47531B0D-D91A-481B-A4BF-E6590D5A3B6B}" destId="{B8DB1FD6-702F-454F-984D-D6770EE5613F}" srcOrd="0" destOrd="0" presId="urn:microsoft.com/office/officeart/2005/8/layout/list1"/>
    <dgm:cxn modelId="{FBDB7572-DC1B-48D1-B8FA-C8BFB32976FF}" type="presParOf" srcId="{47531B0D-D91A-481B-A4BF-E6590D5A3B6B}" destId="{48E6AD21-E289-492F-A1EF-DBB26FF85E5E}" srcOrd="1" destOrd="0" presId="urn:microsoft.com/office/officeart/2005/8/layout/list1"/>
    <dgm:cxn modelId="{452D1CDC-D6B6-4D1A-A02D-8577DEC1924F}" type="presParOf" srcId="{A918F547-E9A3-4A14-833C-2DB0F111C66C}" destId="{1071AA13-2322-412E-8B30-11B6141A2499}" srcOrd="5" destOrd="0" presId="urn:microsoft.com/office/officeart/2005/8/layout/list1"/>
    <dgm:cxn modelId="{65A1A2D5-B14E-408C-91D2-6E3BC61D02FA}" type="presParOf" srcId="{A918F547-E9A3-4A14-833C-2DB0F111C66C}" destId="{7D493D21-ADDC-4D44-A185-F823EF6AE9D9}" srcOrd="6" destOrd="0" presId="urn:microsoft.com/office/officeart/2005/8/layout/list1"/>
    <dgm:cxn modelId="{F7D4968A-4B50-4123-AF15-20DFA33BDB63}" type="presParOf" srcId="{A918F547-E9A3-4A14-833C-2DB0F111C66C}" destId="{63B05925-AC03-48DF-A458-1F1EB2EA2A80}" srcOrd="7" destOrd="0" presId="urn:microsoft.com/office/officeart/2005/8/layout/list1"/>
    <dgm:cxn modelId="{4E339C1E-DF3F-4ECD-B8A3-6DC9A6E8EC48}" type="presParOf" srcId="{A918F547-E9A3-4A14-833C-2DB0F111C66C}" destId="{018150AE-3263-4893-9335-FBEC67CD4EC9}" srcOrd="8" destOrd="0" presId="urn:microsoft.com/office/officeart/2005/8/layout/list1"/>
    <dgm:cxn modelId="{CF63091E-BFE3-438B-B0A1-1C14EDE4C695}" type="presParOf" srcId="{018150AE-3263-4893-9335-FBEC67CD4EC9}" destId="{4C2BA3BB-B65C-484A-B938-93F4ED6A0D81}" srcOrd="0" destOrd="0" presId="urn:microsoft.com/office/officeart/2005/8/layout/list1"/>
    <dgm:cxn modelId="{960A277B-4EE9-4FCA-B904-6A4BB3A359FF}" type="presParOf" srcId="{018150AE-3263-4893-9335-FBEC67CD4EC9}" destId="{A50B0E75-463B-4A93-A8A7-14008454F44D}" srcOrd="1" destOrd="0" presId="urn:microsoft.com/office/officeart/2005/8/layout/list1"/>
    <dgm:cxn modelId="{BF8A8ACC-2F18-456F-AF78-76237F711BE2}" type="presParOf" srcId="{A918F547-E9A3-4A14-833C-2DB0F111C66C}" destId="{874C2E1B-6152-414B-9CBD-3FE1A74A5F2C}" srcOrd="9" destOrd="0" presId="urn:microsoft.com/office/officeart/2005/8/layout/list1"/>
    <dgm:cxn modelId="{86B9F920-5498-4EC3-AD06-9E02C03D5BDB}" type="presParOf" srcId="{A918F547-E9A3-4A14-833C-2DB0F111C66C}" destId="{77ABFCDA-3922-42F5-8A45-3525EE00509E}" srcOrd="10" destOrd="0" presId="urn:microsoft.com/office/officeart/2005/8/layout/list1"/>
    <dgm:cxn modelId="{71CB27B2-59B6-4617-9FCF-677FA9637248}" type="presParOf" srcId="{A918F547-E9A3-4A14-833C-2DB0F111C66C}" destId="{06989DBF-3791-4518-BAB0-11C212127992}" srcOrd="11" destOrd="0" presId="urn:microsoft.com/office/officeart/2005/8/layout/list1"/>
    <dgm:cxn modelId="{15BB5EDF-6DA3-4AB7-85CE-D121E27CA5A9}" type="presParOf" srcId="{A918F547-E9A3-4A14-833C-2DB0F111C66C}" destId="{E0444BBE-9D08-41C9-A64E-C0CA0B5EC030}" srcOrd="12" destOrd="0" presId="urn:microsoft.com/office/officeart/2005/8/layout/list1"/>
    <dgm:cxn modelId="{E278A37C-D51D-4CB6-A817-8CE424D1FE50}" type="presParOf" srcId="{E0444BBE-9D08-41C9-A64E-C0CA0B5EC030}" destId="{B0DFB196-9515-4B08-BB3E-DDEEFBECFDE2}" srcOrd="0" destOrd="0" presId="urn:microsoft.com/office/officeart/2005/8/layout/list1"/>
    <dgm:cxn modelId="{90D8BEEF-2147-424F-8B08-A3D7BE05ADF7}" type="presParOf" srcId="{E0444BBE-9D08-41C9-A64E-C0CA0B5EC030}" destId="{D920B484-A3C0-4314-A167-189F1AE2A8BE}" srcOrd="1" destOrd="0" presId="urn:microsoft.com/office/officeart/2005/8/layout/list1"/>
    <dgm:cxn modelId="{C1C2F456-D270-4C90-BE9E-C0A1668BEE2E}" type="presParOf" srcId="{A918F547-E9A3-4A14-833C-2DB0F111C66C}" destId="{BF0FF7FA-340F-4DCB-887D-ECF8B522C9C0}" srcOrd="13" destOrd="0" presId="urn:microsoft.com/office/officeart/2005/8/layout/list1"/>
    <dgm:cxn modelId="{EE2C0519-7A90-41B8-BA17-364D240D153D}" type="presParOf" srcId="{A918F547-E9A3-4A14-833C-2DB0F111C66C}" destId="{3D8FEC1A-FF27-424C-A6CF-2C756DCD3AF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557CCA-14E1-4576-A363-EFB3A16DC8B5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1FE26A3-B5EB-4A78-AF84-75687EBCE00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Ex: HC-05 Bluetooth module:</a:t>
          </a:r>
          <a:endParaRPr lang="en-US" dirty="0"/>
        </a:p>
      </dgm:t>
    </dgm:pt>
    <dgm:pt modelId="{E01F728F-ED16-4AF3-ACE3-3375450D0CAC}" type="parTrans" cxnId="{54179BBF-DC13-4551-9012-51F20E65D54A}">
      <dgm:prSet/>
      <dgm:spPr/>
      <dgm:t>
        <a:bodyPr/>
        <a:lstStyle/>
        <a:p>
          <a:endParaRPr lang="en-US"/>
        </a:p>
      </dgm:t>
    </dgm:pt>
    <dgm:pt modelId="{39DBA498-370A-4AB5-B231-A90F494EA6A0}" type="sibTrans" cxnId="{54179BBF-DC13-4551-9012-51F20E65D54A}">
      <dgm:prSet/>
      <dgm:spPr/>
      <dgm:t>
        <a:bodyPr/>
        <a:lstStyle/>
        <a:p>
          <a:endParaRPr lang="en-US"/>
        </a:p>
      </dgm:t>
    </dgm:pt>
    <dgm:pt modelId="{4EC6D6AA-F5BC-4D70-B0FF-6C255EE3437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RX pin for this module is rated for 3.3V</a:t>
          </a:r>
          <a:endParaRPr lang="en-US"/>
        </a:p>
      </dgm:t>
    </dgm:pt>
    <dgm:pt modelId="{05DA7076-5494-44A9-8B46-39D904AAEF7C}" type="parTrans" cxnId="{D6D05CCE-0340-4E5D-9C20-942C21FB8996}">
      <dgm:prSet/>
      <dgm:spPr/>
      <dgm:t>
        <a:bodyPr/>
        <a:lstStyle/>
        <a:p>
          <a:endParaRPr lang="en-US"/>
        </a:p>
      </dgm:t>
    </dgm:pt>
    <dgm:pt modelId="{7B7E3895-90F4-45EC-A1C0-73708DB20CC9}" type="sibTrans" cxnId="{D6D05CCE-0340-4E5D-9C20-942C21FB8996}">
      <dgm:prSet/>
      <dgm:spPr/>
      <dgm:t>
        <a:bodyPr/>
        <a:lstStyle/>
        <a:p>
          <a:endParaRPr lang="en-US"/>
        </a:p>
      </dgm:t>
    </dgm:pt>
    <dgm:pt modelId="{6B8A7F61-2A31-49E2-BBA9-9E64C641CF0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The Arduino pins can only output 5V</a:t>
          </a:r>
          <a:endParaRPr lang="en-US" dirty="0"/>
        </a:p>
      </dgm:t>
    </dgm:pt>
    <dgm:pt modelId="{64E998E1-464E-4498-9DCF-33FCF3FAA3DA}" type="parTrans" cxnId="{22DC51B5-CF1C-4584-823D-E4C174EFA3B7}">
      <dgm:prSet/>
      <dgm:spPr/>
      <dgm:t>
        <a:bodyPr/>
        <a:lstStyle/>
        <a:p>
          <a:endParaRPr lang="en-US"/>
        </a:p>
      </dgm:t>
    </dgm:pt>
    <dgm:pt modelId="{9DC796B2-989F-4412-B121-DED8E0CD10F9}" type="sibTrans" cxnId="{22DC51B5-CF1C-4584-823D-E4C174EFA3B7}">
      <dgm:prSet/>
      <dgm:spPr/>
      <dgm:t>
        <a:bodyPr/>
        <a:lstStyle/>
        <a:p>
          <a:endParaRPr lang="en-US"/>
        </a:p>
      </dgm:t>
    </dgm:pt>
    <dgm:pt modelId="{DE7209AB-4D71-47B6-BE3A-581ADE93D8ED}">
      <dgm:prSet/>
      <dgm:spPr/>
      <dgm:t>
        <a:bodyPr/>
        <a:lstStyle/>
        <a:p>
          <a:r>
            <a:rPr lang="en-CA" dirty="0"/>
            <a:t>Need a voltage divider to turn the 5V into 3.3V</a:t>
          </a:r>
          <a:endParaRPr lang="en-US" dirty="0"/>
        </a:p>
      </dgm:t>
    </dgm:pt>
    <dgm:pt modelId="{F8E89E2C-1CB8-4624-8BD7-C63B08B38553}" type="parTrans" cxnId="{599D0AE3-D315-42F2-8C3E-760800303A57}">
      <dgm:prSet/>
      <dgm:spPr/>
      <dgm:t>
        <a:bodyPr/>
        <a:lstStyle/>
        <a:p>
          <a:endParaRPr lang="en-US"/>
        </a:p>
      </dgm:t>
    </dgm:pt>
    <dgm:pt modelId="{A78759ED-20F9-419A-9A74-985C367226E0}" type="sibTrans" cxnId="{599D0AE3-D315-42F2-8C3E-760800303A57}">
      <dgm:prSet/>
      <dgm:spPr/>
      <dgm:t>
        <a:bodyPr/>
        <a:lstStyle/>
        <a:p>
          <a:endParaRPr lang="en-US"/>
        </a:p>
      </dgm:t>
    </dgm:pt>
    <dgm:pt modelId="{AA990520-6540-42C8-84CF-253F8078978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exercise: What resistor ratio would give us the right voltage at the RX pin?</a:t>
          </a:r>
          <a:endParaRPr lang="en-US"/>
        </a:p>
      </dgm:t>
    </dgm:pt>
    <dgm:pt modelId="{832A1C19-B43B-450A-AB0A-081DD7EC8244}" type="parTrans" cxnId="{42904F3C-258D-41B3-8236-91E8F0F66999}">
      <dgm:prSet/>
      <dgm:spPr/>
      <dgm:t>
        <a:bodyPr/>
        <a:lstStyle/>
        <a:p>
          <a:endParaRPr lang="en-US"/>
        </a:p>
      </dgm:t>
    </dgm:pt>
    <dgm:pt modelId="{7CAB1CBA-7810-4EFE-9AF5-4972F120B49E}" type="sibTrans" cxnId="{42904F3C-258D-41B3-8236-91E8F0F66999}">
      <dgm:prSet/>
      <dgm:spPr/>
      <dgm:t>
        <a:bodyPr/>
        <a:lstStyle/>
        <a:p>
          <a:endParaRPr lang="en-US"/>
        </a:p>
      </dgm:t>
    </dgm:pt>
    <dgm:pt modelId="{A8A73A85-54F4-41A3-A365-F07BD1D8B810}" type="pres">
      <dgm:prSet presAssocID="{D0557CCA-14E1-4576-A363-EFB3A16DC8B5}" presName="root" presStyleCnt="0">
        <dgm:presLayoutVars>
          <dgm:dir/>
          <dgm:resizeHandles val="exact"/>
        </dgm:presLayoutVars>
      </dgm:prSet>
      <dgm:spPr/>
    </dgm:pt>
    <dgm:pt modelId="{D556A9F9-A509-4B51-84EF-C33DD8356E9B}" type="pres">
      <dgm:prSet presAssocID="{A1FE26A3-B5EB-4A78-AF84-75687EBCE000}" presName="compNode" presStyleCnt="0"/>
      <dgm:spPr/>
    </dgm:pt>
    <dgm:pt modelId="{9B3D8ED4-EAC5-40EC-B9CA-7B5487A95FF1}" type="pres">
      <dgm:prSet presAssocID="{A1FE26A3-B5EB-4A78-AF84-75687EBCE000}" presName="bgRect" presStyleLbl="bgShp" presStyleIdx="0" presStyleCnt="3"/>
      <dgm:spPr/>
    </dgm:pt>
    <dgm:pt modelId="{9F3A952D-0D9A-467E-A4CA-57F7697F0068}" type="pres">
      <dgm:prSet presAssocID="{A1FE26A3-B5EB-4A78-AF84-75687EBCE0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B176BD63-FD36-4045-B460-847496DED85B}" type="pres">
      <dgm:prSet presAssocID="{A1FE26A3-B5EB-4A78-AF84-75687EBCE000}" presName="spaceRect" presStyleCnt="0"/>
      <dgm:spPr/>
    </dgm:pt>
    <dgm:pt modelId="{BB9E1D79-4146-40F4-93AB-8A0305453A64}" type="pres">
      <dgm:prSet presAssocID="{A1FE26A3-B5EB-4A78-AF84-75687EBCE000}" presName="parTx" presStyleLbl="revTx" presStyleIdx="0" presStyleCnt="4">
        <dgm:presLayoutVars>
          <dgm:chMax val="0"/>
          <dgm:chPref val="0"/>
        </dgm:presLayoutVars>
      </dgm:prSet>
      <dgm:spPr/>
    </dgm:pt>
    <dgm:pt modelId="{F9FDAAFB-28D5-4005-B854-F26517ED0F41}" type="pres">
      <dgm:prSet presAssocID="{39DBA498-370A-4AB5-B231-A90F494EA6A0}" presName="sibTrans" presStyleCnt="0"/>
      <dgm:spPr/>
    </dgm:pt>
    <dgm:pt modelId="{5322BDEB-4A34-4432-B0D8-65F73CEE78E1}" type="pres">
      <dgm:prSet presAssocID="{4EC6D6AA-F5BC-4D70-B0FF-6C255EE34375}" presName="compNode" presStyleCnt="0"/>
      <dgm:spPr/>
    </dgm:pt>
    <dgm:pt modelId="{CFB5F018-3166-46E9-99D3-6648174CA74A}" type="pres">
      <dgm:prSet presAssocID="{4EC6D6AA-F5BC-4D70-B0FF-6C255EE34375}" presName="bgRect" presStyleLbl="bgShp" presStyleIdx="1" presStyleCnt="3"/>
      <dgm:spPr/>
    </dgm:pt>
    <dgm:pt modelId="{A332766F-C593-4E47-8CD3-A0C55B62D5B9}" type="pres">
      <dgm:prSet presAssocID="{4EC6D6AA-F5BC-4D70-B0FF-6C255EE343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160DC8C-1282-428C-AF08-63130029E71B}" type="pres">
      <dgm:prSet presAssocID="{4EC6D6AA-F5BC-4D70-B0FF-6C255EE34375}" presName="spaceRect" presStyleCnt="0"/>
      <dgm:spPr/>
    </dgm:pt>
    <dgm:pt modelId="{EA3CE739-6BF2-458E-8004-5C449BD2BDA4}" type="pres">
      <dgm:prSet presAssocID="{4EC6D6AA-F5BC-4D70-B0FF-6C255EE34375}" presName="parTx" presStyleLbl="revTx" presStyleIdx="1" presStyleCnt="4">
        <dgm:presLayoutVars>
          <dgm:chMax val="0"/>
          <dgm:chPref val="0"/>
        </dgm:presLayoutVars>
      </dgm:prSet>
      <dgm:spPr/>
    </dgm:pt>
    <dgm:pt modelId="{7306347F-3ED1-4DF3-AEBC-417C6370EA5D}" type="pres">
      <dgm:prSet presAssocID="{4EC6D6AA-F5BC-4D70-B0FF-6C255EE34375}" presName="desTx" presStyleLbl="revTx" presStyleIdx="2" presStyleCnt="4">
        <dgm:presLayoutVars/>
      </dgm:prSet>
      <dgm:spPr/>
    </dgm:pt>
    <dgm:pt modelId="{C0031E61-3F86-4185-901B-AC642604BD6A}" type="pres">
      <dgm:prSet presAssocID="{7B7E3895-90F4-45EC-A1C0-73708DB20CC9}" presName="sibTrans" presStyleCnt="0"/>
      <dgm:spPr/>
    </dgm:pt>
    <dgm:pt modelId="{459EA41A-FFE5-46FA-A565-AED7A1F4EFF4}" type="pres">
      <dgm:prSet presAssocID="{AA990520-6540-42C8-84CF-253F80789782}" presName="compNode" presStyleCnt="0"/>
      <dgm:spPr/>
    </dgm:pt>
    <dgm:pt modelId="{C19DCD93-9965-4FA5-92C2-0450893B6EF6}" type="pres">
      <dgm:prSet presAssocID="{AA990520-6540-42C8-84CF-253F80789782}" presName="bgRect" presStyleLbl="bgShp" presStyleIdx="2" presStyleCnt="3"/>
      <dgm:spPr/>
    </dgm:pt>
    <dgm:pt modelId="{3991316E-7E71-4DA4-AC63-C145BEF4812D}" type="pres">
      <dgm:prSet presAssocID="{AA990520-6540-42C8-84CF-253F807897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F1B726-D82C-4F16-9D49-F004C26A2832}" type="pres">
      <dgm:prSet presAssocID="{AA990520-6540-42C8-84CF-253F80789782}" presName="spaceRect" presStyleCnt="0"/>
      <dgm:spPr/>
    </dgm:pt>
    <dgm:pt modelId="{D53208C3-F6A8-49D5-8296-63E15611A610}" type="pres">
      <dgm:prSet presAssocID="{AA990520-6540-42C8-84CF-253F8078978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D3EEC02-4DB7-4FD0-A5CE-E97664058F51}" type="presOf" srcId="{6B8A7F61-2A31-49E2-BBA9-9E64C641CF07}" destId="{7306347F-3ED1-4DF3-AEBC-417C6370EA5D}" srcOrd="0" destOrd="0" presId="urn:microsoft.com/office/officeart/2018/2/layout/IconVerticalSolidList"/>
    <dgm:cxn modelId="{A79F670D-9055-4C34-9810-0B3DE97C7175}" type="presOf" srcId="{AA990520-6540-42C8-84CF-253F80789782}" destId="{D53208C3-F6A8-49D5-8296-63E15611A610}" srcOrd="0" destOrd="0" presId="urn:microsoft.com/office/officeart/2018/2/layout/IconVerticalSolidList"/>
    <dgm:cxn modelId="{9AC13A1D-0A56-4BEB-86C5-9C5C642F7050}" type="presOf" srcId="{D0557CCA-14E1-4576-A363-EFB3A16DC8B5}" destId="{A8A73A85-54F4-41A3-A365-F07BD1D8B810}" srcOrd="0" destOrd="0" presId="urn:microsoft.com/office/officeart/2018/2/layout/IconVerticalSolidList"/>
    <dgm:cxn modelId="{5D827628-3135-41D5-96E2-184FBF708B03}" type="presOf" srcId="{4EC6D6AA-F5BC-4D70-B0FF-6C255EE34375}" destId="{EA3CE739-6BF2-458E-8004-5C449BD2BDA4}" srcOrd="0" destOrd="0" presId="urn:microsoft.com/office/officeart/2018/2/layout/IconVerticalSolidList"/>
    <dgm:cxn modelId="{42904F3C-258D-41B3-8236-91E8F0F66999}" srcId="{D0557CCA-14E1-4576-A363-EFB3A16DC8B5}" destId="{AA990520-6540-42C8-84CF-253F80789782}" srcOrd="2" destOrd="0" parTransId="{832A1C19-B43B-450A-AB0A-081DD7EC8244}" sibTransId="{7CAB1CBA-7810-4EFE-9AF5-4972F120B49E}"/>
    <dgm:cxn modelId="{FA719A6B-FD6F-4ADF-986D-FD06702E02A4}" type="presOf" srcId="{A1FE26A3-B5EB-4A78-AF84-75687EBCE000}" destId="{BB9E1D79-4146-40F4-93AB-8A0305453A64}" srcOrd="0" destOrd="0" presId="urn:microsoft.com/office/officeart/2018/2/layout/IconVerticalSolidList"/>
    <dgm:cxn modelId="{E6D608B1-6978-4C05-8121-1DF0CF9FD69D}" type="presOf" srcId="{DE7209AB-4D71-47B6-BE3A-581ADE93D8ED}" destId="{7306347F-3ED1-4DF3-AEBC-417C6370EA5D}" srcOrd="0" destOrd="1" presId="urn:microsoft.com/office/officeart/2018/2/layout/IconVerticalSolidList"/>
    <dgm:cxn modelId="{22DC51B5-CF1C-4584-823D-E4C174EFA3B7}" srcId="{4EC6D6AA-F5BC-4D70-B0FF-6C255EE34375}" destId="{6B8A7F61-2A31-49E2-BBA9-9E64C641CF07}" srcOrd="0" destOrd="0" parTransId="{64E998E1-464E-4498-9DCF-33FCF3FAA3DA}" sibTransId="{9DC796B2-989F-4412-B121-DED8E0CD10F9}"/>
    <dgm:cxn modelId="{54179BBF-DC13-4551-9012-51F20E65D54A}" srcId="{D0557CCA-14E1-4576-A363-EFB3A16DC8B5}" destId="{A1FE26A3-B5EB-4A78-AF84-75687EBCE000}" srcOrd="0" destOrd="0" parTransId="{E01F728F-ED16-4AF3-ACE3-3375450D0CAC}" sibTransId="{39DBA498-370A-4AB5-B231-A90F494EA6A0}"/>
    <dgm:cxn modelId="{D6D05CCE-0340-4E5D-9C20-942C21FB8996}" srcId="{D0557CCA-14E1-4576-A363-EFB3A16DC8B5}" destId="{4EC6D6AA-F5BC-4D70-B0FF-6C255EE34375}" srcOrd="1" destOrd="0" parTransId="{05DA7076-5494-44A9-8B46-39D904AAEF7C}" sibTransId="{7B7E3895-90F4-45EC-A1C0-73708DB20CC9}"/>
    <dgm:cxn modelId="{599D0AE3-D315-42F2-8C3E-760800303A57}" srcId="{6B8A7F61-2A31-49E2-BBA9-9E64C641CF07}" destId="{DE7209AB-4D71-47B6-BE3A-581ADE93D8ED}" srcOrd="0" destOrd="0" parTransId="{F8E89E2C-1CB8-4624-8BD7-C63B08B38553}" sibTransId="{A78759ED-20F9-419A-9A74-985C367226E0}"/>
    <dgm:cxn modelId="{CF7133F7-17F7-4A28-B5DD-FFE8C13157B0}" type="presParOf" srcId="{A8A73A85-54F4-41A3-A365-F07BD1D8B810}" destId="{D556A9F9-A509-4B51-84EF-C33DD8356E9B}" srcOrd="0" destOrd="0" presId="urn:microsoft.com/office/officeart/2018/2/layout/IconVerticalSolidList"/>
    <dgm:cxn modelId="{DABFD6C5-8875-492F-972B-00F5BDC87280}" type="presParOf" srcId="{D556A9F9-A509-4B51-84EF-C33DD8356E9B}" destId="{9B3D8ED4-EAC5-40EC-B9CA-7B5487A95FF1}" srcOrd="0" destOrd="0" presId="urn:microsoft.com/office/officeart/2018/2/layout/IconVerticalSolidList"/>
    <dgm:cxn modelId="{2DD09C0B-A268-4F9E-86BD-661347894850}" type="presParOf" srcId="{D556A9F9-A509-4B51-84EF-C33DD8356E9B}" destId="{9F3A952D-0D9A-467E-A4CA-57F7697F0068}" srcOrd="1" destOrd="0" presId="urn:microsoft.com/office/officeart/2018/2/layout/IconVerticalSolidList"/>
    <dgm:cxn modelId="{522C23E3-5170-4B76-A2A9-25D41B50E78B}" type="presParOf" srcId="{D556A9F9-A509-4B51-84EF-C33DD8356E9B}" destId="{B176BD63-FD36-4045-B460-847496DED85B}" srcOrd="2" destOrd="0" presId="urn:microsoft.com/office/officeart/2018/2/layout/IconVerticalSolidList"/>
    <dgm:cxn modelId="{A2188B73-BBBD-4785-9E08-54D0126F8330}" type="presParOf" srcId="{D556A9F9-A509-4B51-84EF-C33DD8356E9B}" destId="{BB9E1D79-4146-40F4-93AB-8A0305453A64}" srcOrd="3" destOrd="0" presId="urn:microsoft.com/office/officeart/2018/2/layout/IconVerticalSolidList"/>
    <dgm:cxn modelId="{7518CE5A-56D6-4794-87D3-75666BCCD9DA}" type="presParOf" srcId="{A8A73A85-54F4-41A3-A365-F07BD1D8B810}" destId="{F9FDAAFB-28D5-4005-B854-F26517ED0F41}" srcOrd="1" destOrd="0" presId="urn:microsoft.com/office/officeart/2018/2/layout/IconVerticalSolidList"/>
    <dgm:cxn modelId="{837562C5-A24E-4196-8ABF-535AE8713D0B}" type="presParOf" srcId="{A8A73A85-54F4-41A3-A365-F07BD1D8B810}" destId="{5322BDEB-4A34-4432-B0D8-65F73CEE78E1}" srcOrd="2" destOrd="0" presId="urn:microsoft.com/office/officeart/2018/2/layout/IconVerticalSolidList"/>
    <dgm:cxn modelId="{BBB852FE-BE44-474D-8364-F56C44D498AC}" type="presParOf" srcId="{5322BDEB-4A34-4432-B0D8-65F73CEE78E1}" destId="{CFB5F018-3166-46E9-99D3-6648174CA74A}" srcOrd="0" destOrd="0" presId="urn:microsoft.com/office/officeart/2018/2/layout/IconVerticalSolidList"/>
    <dgm:cxn modelId="{C72B0C89-3270-4232-99B6-57CA3A3A920D}" type="presParOf" srcId="{5322BDEB-4A34-4432-B0D8-65F73CEE78E1}" destId="{A332766F-C593-4E47-8CD3-A0C55B62D5B9}" srcOrd="1" destOrd="0" presId="urn:microsoft.com/office/officeart/2018/2/layout/IconVerticalSolidList"/>
    <dgm:cxn modelId="{3444B13F-3FC2-4F76-96D3-BADA29DA6DB0}" type="presParOf" srcId="{5322BDEB-4A34-4432-B0D8-65F73CEE78E1}" destId="{7160DC8C-1282-428C-AF08-63130029E71B}" srcOrd="2" destOrd="0" presId="urn:microsoft.com/office/officeart/2018/2/layout/IconVerticalSolidList"/>
    <dgm:cxn modelId="{F4F09872-D6E8-4C0C-A4E1-544459735A21}" type="presParOf" srcId="{5322BDEB-4A34-4432-B0D8-65F73CEE78E1}" destId="{EA3CE739-6BF2-458E-8004-5C449BD2BDA4}" srcOrd="3" destOrd="0" presId="urn:microsoft.com/office/officeart/2018/2/layout/IconVerticalSolidList"/>
    <dgm:cxn modelId="{16F867FC-AEC1-4BA9-975A-018BE8DD4904}" type="presParOf" srcId="{5322BDEB-4A34-4432-B0D8-65F73CEE78E1}" destId="{7306347F-3ED1-4DF3-AEBC-417C6370EA5D}" srcOrd="4" destOrd="0" presId="urn:microsoft.com/office/officeart/2018/2/layout/IconVerticalSolidList"/>
    <dgm:cxn modelId="{D59F258F-B940-4980-8DD4-98ED1B3A0F84}" type="presParOf" srcId="{A8A73A85-54F4-41A3-A365-F07BD1D8B810}" destId="{C0031E61-3F86-4185-901B-AC642604BD6A}" srcOrd="3" destOrd="0" presId="urn:microsoft.com/office/officeart/2018/2/layout/IconVerticalSolidList"/>
    <dgm:cxn modelId="{DA9ABEB8-B902-4010-9733-86ADC3196E6E}" type="presParOf" srcId="{A8A73A85-54F4-41A3-A365-F07BD1D8B810}" destId="{459EA41A-FFE5-46FA-A565-AED7A1F4EFF4}" srcOrd="4" destOrd="0" presId="urn:microsoft.com/office/officeart/2018/2/layout/IconVerticalSolidList"/>
    <dgm:cxn modelId="{34F5EF1E-0D8C-4BD3-9D3F-9BCC8C073136}" type="presParOf" srcId="{459EA41A-FFE5-46FA-A565-AED7A1F4EFF4}" destId="{C19DCD93-9965-4FA5-92C2-0450893B6EF6}" srcOrd="0" destOrd="0" presId="urn:microsoft.com/office/officeart/2018/2/layout/IconVerticalSolidList"/>
    <dgm:cxn modelId="{38218877-43DE-4689-B84C-12B772221D34}" type="presParOf" srcId="{459EA41A-FFE5-46FA-A565-AED7A1F4EFF4}" destId="{3991316E-7E71-4DA4-AC63-C145BEF4812D}" srcOrd="1" destOrd="0" presId="urn:microsoft.com/office/officeart/2018/2/layout/IconVerticalSolidList"/>
    <dgm:cxn modelId="{88AC0969-C90D-4409-B9AD-3A48227CCD4D}" type="presParOf" srcId="{459EA41A-FFE5-46FA-A565-AED7A1F4EFF4}" destId="{BCF1B726-D82C-4F16-9D49-F004C26A2832}" srcOrd="2" destOrd="0" presId="urn:microsoft.com/office/officeart/2018/2/layout/IconVerticalSolidList"/>
    <dgm:cxn modelId="{57384396-3182-450F-9208-175A052DA174}" type="presParOf" srcId="{459EA41A-FFE5-46FA-A565-AED7A1F4EFF4}" destId="{D53208C3-F6A8-49D5-8296-63E15611A6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2626C-9CB9-45F3-A446-F7602C81FED7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A19E1-E599-4FCE-8373-7AC12C209D42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68D81-ADB5-4AD7-97D8-D12FC7128307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- Learning outcome: Basics of circuit analysis</a:t>
          </a:r>
        </a:p>
      </dsp:txBody>
      <dsp:txXfrm>
        <a:off x="1342800" y="3255669"/>
        <a:ext cx="3600000" cy="720000"/>
      </dsp:txXfrm>
    </dsp:sp>
    <dsp:sp modelId="{979ED635-72D3-4D3F-816A-6527ECBCD4A4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63FB8-F360-4167-95CD-28B69DD3A263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9E5D5-18DA-430B-B147-9E1377CAB0B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- Basics of circuit analysis: 30 min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404B7-880B-485A-9F09-E2291C00AD7E}">
      <dsp:nvSpPr>
        <dsp:cNvPr id="0" name=""/>
        <dsp:cNvSpPr/>
      </dsp:nvSpPr>
      <dsp:spPr>
        <a:xfrm>
          <a:off x="0" y="378594"/>
          <a:ext cx="6513603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95732" rIns="5055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Charge difference</a:t>
          </a:r>
          <a:endParaRPr lang="en-US" sz="1900" kern="1200"/>
        </a:p>
      </dsp:txBody>
      <dsp:txXfrm>
        <a:off x="0" y="378594"/>
        <a:ext cx="6513603" cy="807975"/>
      </dsp:txXfrm>
    </dsp:sp>
    <dsp:sp modelId="{3093DAA4-B39B-4D1F-839B-3B51543321FD}">
      <dsp:nvSpPr>
        <dsp:cNvPr id="0" name=""/>
        <dsp:cNvSpPr/>
      </dsp:nvSpPr>
      <dsp:spPr>
        <a:xfrm>
          <a:off x="325680" y="98154"/>
          <a:ext cx="4559522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Voltage</a:t>
          </a:r>
          <a:r>
            <a:rPr lang="en-CA" sz="1800" kern="1200" dirty="0"/>
            <a:t>: electric potential (energy)</a:t>
          </a:r>
          <a:endParaRPr lang="en-US" sz="1800" kern="1200" dirty="0"/>
        </a:p>
      </dsp:txBody>
      <dsp:txXfrm>
        <a:off x="353060" y="125534"/>
        <a:ext cx="4504762" cy="506120"/>
      </dsp:txXfrm>
    </dsp:sp>
    <dsp:sp modelId="{7D493D21-ADDC-4D44-A185-F823EF6AE9D9}">
      <dsp:nvSpPr>
        <dsp:cNvPr id="0" name=""/>
        <dsp:cNvSpPr/>
      </dsp:nvSpPr>
      <dsp:spPr>
        <a:xfrm>
          <a:off x="0" y="1569609"/>
          <a:ext cx="6513603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95732" rIns="5055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“Kinetic energy”, in some sense</a:t>
          </a:r>
          <a:endParaRPr lang="en-US" sz="1900" kern="1200"/>
        </a:p>
      </dsp:txBody>
      <dsp:txXfrm>
        <a:off x="0" y="1569609"/>
        <a:ext cx="6513603" cy="807975"/>
      </dsp:txXfrm>
    </dsp:sp>
    <dsp:sp modelId="{48E6AD21-E289-492F-A1EF-DBB26FF85E5E}">
      <dsp:nvSpPr>
        <dsp:cNvPr id="0" name=""/>
        <dsp:cNvSpPr/>
      </dsp:nvSpPr>
      <dsp:spPr>
        <a:xfrm>
          <a:off x="325680" y="1289169"/>
          <a:ext cx="4559522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Current: electrons travelling through circuit (matter)</a:t>
          </a:r>
          <a:endParaRPr lang="en-US" sz="1900" kern="1200" dirty="0"/>
        </a:p>
      </dsp:txBody>
      <dsp:txXfrm>
        <a:off x="353060" y="1316549"/>
        <a:ext cx="4504762" cy="506120"/>
      </dsp:txXfrm>
    </dsp:sp>
    <dsp:sp modelId="{77ABFCDA-3922-42F5-8A45-3525EE00509E}">
      <dsp:nvSpPr>
        <dsp:cNvPr id="0" name=""/>
        <dsp:cNvSpPr/>
      </dsp:nvSpPr>
      <dsp:spPr>
        <a:xfrm>
          <a:off x="0" y="3327107"/>
          <a:ext cx="6513603" cy="15983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95732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V = voltage	Volts: [V]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I = current	Amps: [A]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R = resistance	Ohms: [Ω]</a:t>
          </a:r>
          <a:endParaRPr lang="en-US" sz="2000" kern="1200" dirty="0"/>
        </a:p>
      </dsp:txBody>
      <dsp:txXfrm>
        <a:off x="0" y="3327107"/>
        <a:ext cx="6513603" cy="1598324"/>
      </dsp:txXfrm>
    </dsp:sp>
    <dsp:sp modelId="{A50B0E75-463B-4A93-A8A7-14008454F44D}">
      <dsp:nvSpPr>
        <dsp:cNvPr id="0" name=""/>
        <dsp:cNvSpPr/>
      </dsp:nvSpPr>
      <dsp:spPr>
        <a:xfrm>
          <a:off x="325680" y="2480184"/>
          <a:ext cx="4559522" cy="112736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OHM’s LAW: V = IR</a:t>
          </a:r>
          <a:endParaRPr lang="en-US" sz="1500" kern="1200" dirty="0"/>
        </a:p>
      </dsp:txBody>
      <dsp:txXfrm>
        <a:off x="380713" y="2535217"/>
        <a:ext cx="4449456" cy="1017297"/>
      </dsp:txXfrm>
    </dsp:sp>
    <dsp:sp modelId="{3D8FEC1A-FF27-424C-A6CF-2C756DCD3AF4}">
      <dsp:nvSpPr>
        <dsp:cNvPr id="0" name=""/>
        <dsp:cNvSpPr/>
      </dsp:nvSpPr>
      <dsp:spPr>
        <a:xfrm>
          <a:off x="0" y="5308471"/>
          <a:ext cx="651360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0B484-A3C0-4314-A167-189F1AE2A8BE}">
      <dsp:nvSpPr>
        <dsp:cNvPr id="0" name=""/>
        <dsp:cNvSpPr/>
      </dsp:nvSpPr>
      <dsp:spPr>
        <a:xfrm>
          <a:off x="325680" y="5028031"/>
          <a:ext cx="4559522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P = POWER = VI	Watts: [w]</a:t>
          </a:r>
          <a:endParaRPr lang="en-US" sz="1900" kern="1200" dirty="0"/>
        </a:p>
      </dsp:txBody>
      <dsp:txXfrm>
        <a:off x="353060" y="5055411"/>
        <a:ext cx="4504762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D8ED4-EAC5-40EC-B9CA-7B5487A95FF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3A952D-0D9A-467E-A4CA-57F7697F006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E1D79-4146-40F4-93AB-8A0305453A6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Ex: HC-05 Bluetooth module: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CFB5F018-3166-46E9-99D3-6648174CA74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2766F-C593-4E47-8CD3-A0C55B62D5B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3CE739-6BF2-458E-8004-5C449BD2BDA4}">
      <dsp:nvSpPr>
        <dsp:cNvPr id="0" name=""/>
        <dsp:cNvSpPr/>
      </dsp:nvSpPr>
      <dsp:spPr>
        <a:xfrm>
          <a:off x="1941716" y="2102143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The RX pin for this module is rated for 3.3V</a:t>
          </a:r>
          <a:endParaRPr lang="en-US" sz="2500" kern="1200"/>
        </a:p>
      </dsp:txBody>
      <dsp:txXfrm>
        <a:off x="1941716" y="2102143"/>
        <a:ext cx="2931121" cy="1681139"/>
      </dsp:txXfrm>
    </dsp:sp>
    <dsp:sp modelId="{7306347F-3ED1-4DF3-AEBC-417C6370EA5D}">
      <dsp:nvSpPr>
        <dsp:cNvPr id="0" name=""/>
        <dsp:cNvSpPr/>
      </dsp:nvSpPr>
      <dsp:spPr>
        <a:xfrm>
          <a:off x="4872838" y="2102143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The Arduino pins can only output 5V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Need a voltage divider to turn the 5V into 3.3V</a:t>
          </a:r>
          <a:endParaRPr lang="en-US" sz="1200" kern="1200" dirty="0"/>
        </a:p>
      </dsp:txBody>
      <dsp:txXfrm>
        <a:off x="4872838" y="2102143"/>
        <a:ext cx="1640765" cy="1681139"/>
      </dsp:txXfrm>
    </dsp:sp>
    <dsp:sp modelId="{C19DCD93-9965-4FA5-92C2-0450893B6EF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91316E-7E71-4DA4-AC63-C145BEF4812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3208C3-F6A8-49D5-8296-63E15611A61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exercise: What resistor ratio would give us the right voltage at the RX pin?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51.330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0:34.78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1:25.85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37,'0'0,"0"0,0 0,1 1,4 0,5 0,9 0,7-1,4-1,-1-3,-2-1,-3-2,-3 1,-3 0,-3 1,-3 1,-4 2,-4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1:26.316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23,'0'0,"0"0,0 0,0 0,2 0,3-1,4-1,8 0,7 0,4 1,2-1,-1 0,-3 0,-4 0,-2-1,-5 1,-4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17.76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304 2780,'-1'-12,"-1"0,0 0,0 1,-1-1,0 0,-4-8,-8-39,-15-150,1-92,8 77,9 94,-5-45,-8-7,15 124,-3 0,-1 2,-2 0,-2 0,-4-2,15 43,1 0,1 0,0-1,1 0,0 0,1 0,0-1,1 0,0 1,2-1,-1-1,1 12,1 0,-1 0,1 0,0 0,0 0,0 0,1 1,0-1,-1 1,2-1,-1 1,0 0,1 0,0 0,0 0,0 1,0 0,1-1,-1 1,1 1,0-1,0 1,0 0,3-2,4-1,-1 0,1 1,0 0,0 1,0 1,1 0,-1 1,0 1,1 0,-1 1,366 15,-124-1,276 20,83 1,-112-10,-474-21,-22-2,0-2,0 1,0 0,0-1,0 0,0 0,0-1,0 1,2-2,-4 1,0 0,0 0,0-1,-1 1,1-1,0 0,-1 0,1 1,-1-1,1 0,-1-1,0 1,0 0,0 0,0-1,0 1,0-1,0 1,0-1,-1 1,1-1,21-103,-3-1,-4-1,-4 0,-3-17,-7 117,-1-12,4-26,-4 45,0 0,1 0,-1 0,0 1,1-1,-1 0,1 0,-1 1,1-1,-1 1,1-1,-1 0,1 1,-1-1,1 1,0-1,-1 1,1 0,-1-1,1 1,0 0,0 0,-1-1,1 1,0 0,-1 0,1 0,0 0,0 0,-1 0,1 0,0 1,-1-1,1 0,0 0,-1 1,1-1,0 0,-1 1,1-1,0 1,-1-1,1 1,0 0,21 15,0 1,0 1,-2 1,0 1,0 2,-2 0,0 1,10 20,25 45,40 89,-1-2,-87-166,12 23,2-2,1 0,0-2,15 15,-29-36,1-1,0 0,0 0,0-1,0 0,1-1,-1 0,1 0,0-1,-3-1,-1-1,1 0,-1-1,1 1,-1-1,1 0,0 0,-1-1,1 0,-1 0,1 0,-1-1,1 0,-1 0,0 0,2-2,2-2,0 0,-1-1,0-1,0 1,0-2,-1 1,0-1,-1 0,1 0,-2-1,1 0,2-8,10-27,-2-1,4-18,-7 21,38-140,-14 48,37-90,-72 221,0 1,0 0,0-1,1 1,-1 0,1 0,0 1,0-1,-1 0,2 1,-1-1,0 1,0 0,0-1,1 2,-1-1,1 0,0 0,-1 1,1 0,2-1,-2 2,1 0,-1 0,0 1,1-1,-1 1,0 0,0 0,0 0,0 1,0-1,0 1,0 0,0 0,0 1,0-1,-1 1,1-1,-1 1,1 0,12 16,0 0,0 2,-2 0,0 0,0 2,-2 0,4 12,14 42,15 59,-31-89,1-1,2 0,2-2,1 0,2-1,18 26,-33-59,1 0,0-1,1-1,0 1,0-2,1 1,-1-1,6 2,-12-7,0-1,1 0,-1 1,1-1,-1 0,1 0,0-1,-1 1,1-1,0 0,-1 0,1 0,0 0,-1 0,1-1,0 1,-1-1,1 0,-1 0,1 0,-1 0,1-1,-1 1,0-1,1 0,-1 0,0 0,0 0,0 0,0-1,0 1,-1-1,1 1,0-2,6-13,0 0,0 0,-2-1,0 0,0 0,1-14,21-124,-16 78,2-5,-2 7,2 0,3 2,3 0,11-25,-30 95,0 0,1 0,-1 1,1-1,0 1,0-1,0 1,0 0,1-1,-1 2,1-1,-1 0,1 0,0 1,0 0,0 0,0 0,0 0,0 1,0-1,1 1,-1 0,0 0,1 0,2 1,-1 1,0 0,1 0,-1 0,0 1,0-1,0 2,0-1,0 1,0 0,0 0,0 0,-1 1,0 0,2 1,10 12,0 0,-1 2,0 0,-1 1,-1 0,0 2,-2-1,0 2,-1 0,4 13,11 41,-3 2,10 55,-16-60,3-1,2 0,6 8,-24-75,-1-1,1 1,0-1,0 0,0 0,0 0,1 0,-1-1,1 1,0-1,0-1,1 1,-1-1,1 1,-1-2,4 2,-6-2,1-2,0 1,0 0,0-1,0 1,0-1,0 0,0 0,0-1,0 1,-1-1,1 1,0-1,0 0,0-1,-1 1,1-1,0 1,-1-1,1 0,-1 0,0 0,1-1,-1 1,0-1,0 1,0-1,0 0,-1 0,4-3,0 1,0-1,0 1,1 0,-1 1,1 0,0 0,0 1,0-1,0 1,0 1,1 0,2-1,94-17,-74 16,-20 2,736-134,-664 117,-16 1,1 3,1 5,0 2,0 5,2 3,-63 1,0 0,1 1,-1 0,0 0,0 0,0 1,0 1,-1-1,1 1,-1 0,1 1,-1-1,0 1,0 1,-1-1,1 1,-1 0,0 0,-1 0,1 1,-1 0,0 0,0 0,0 0,-1 1,1 6,6 22,-1 1,-2 0,-1 1,-2-1,0 2,-3-27,65 859,-30-82,-8-130,-2 103,-16-377,14 286,-3 87,-14-696,-4-50,-1 1,1 0,-2 0,0 0,0 0,0 0,-1-9,0 0,1-1,-1 1,0-1,0 1,0-1,-1 1,1-1,-1 0,0 0,1 0,-1 0,0 0,0 0,-1-1,1 1,0-1,-1 1,1-1,-1 0,0-1,-1 2,-46 22,-1-3,-1-2,0-4,-36 5,22-3,-328 67,-170-1,517-78,-363 35,-334-23,-411-94,376 16,-508-67,984 90,-132 13,432 25,-1-1,1 0,-1 0,1-1,0 1,-1-1,1 0,0 0,-1 0,1-1,0 1,0-1,0 0,0 0,0-1,0 1,0-1,1-1,0 0,0 0,1 0,-1 0,1 0,0 0,0-1,0 1,0-1,1 1,0-1,-1 1,1-1,0 1,1-1,-1 0,16-291,10 1,14-20,28-303,-64 539,-5-55,1 127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11.31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0,'0'0,"0"0,0 0,0 0,0 0,0 0,0 0,0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12.07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1216 340,'-2'-6,"0"-1,0 1,0 0,0 0,-1 0,0 0,0 0,-1 1,1 0,-1 0,0 0,-2-2,-3-5,-8-12,-1 2,0 0,-2 2,0 0,-1 2,0 1,-1 1,-1 1,0 1,-1 2,0 1,0 1,-1 2,1 1,-2 1,-19-1,15 5,0 1,0 3,0 0,0 3,1 0,-1 3,1 1,0 2,1 1,0 2,1 1,0 2,1 1,-4 5,1 2,1 2,1 1,2 1,0 2,1 1,2 1,1 2,1 1,1 0,2 2,-9 26,15-33,2 0,0 0,2 1,1 0,0 1,2 0,1 10,2-20,1 1,1 0,1 0,0-1,1 1,1-1,1 0,1 0,1-1,3 8,2-3,0-1,1-1,2-1,0 0,1-1,1-1,0-2,1 0,15 13,28 21,2-3,35 18,-63-45,0-2,1-2,1-3,1-1,0-2,1-2,20 2,-35-10,0-2,0-1,0-1,0-1,0-2,0-1,-1-1,1-1,-1-2,0-1,-1-1,1-2,0-1,4-6,0 0,-2-3,0 0,-1-2,-1-1,-1-1,0-2,-2 0,-1-2,-1-1,-1 0,-1-2,2-7,0-7,-1-2,-1 0,-3-1,-1-1,-2-1,-2 0,-2 0,-1-1,-3-11,-1 48,-1 0,0 0,-1 0,0 0,-2 0,1 0,-1 0,-5-11,5 17,-1 0,-1 0,0 1,0 0,0 0,-1 1,0-1,0 2,0-1,-1 1,0 0,-1 1,-1-1,-68-50,-51-26,17 12,64 39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31.47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12 1,'-7'153,"3"-83,3 61,1-131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31.79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27,'0'0,"0"0,3 1,7 1,9 0,8-1,8-1,8-5,1-2,-2 0,-4 1,-8 1,-10 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32.65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66,'6'-5,"0"1,0 1,0-1,0 1,1 1,-1-1,1 1,-1 1,1-1,2 1,11-3,18-7,1 3,-1 1,1 3,27 2,-59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39.05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421 2,'-70'0,"-32"-1,0 6,-11 6,112-10,0-1,0 1,0-1,0 1,0 0,0 0,0 0,0-1,1 1,-1 0,0 0,0 0,1 1,-1-1,1 0,-1 0,1 0,-1 0,1 1,0-1,-1 0,1 1,0-1,0 0,0 1,-1-1,1 0,0 1,1-1,-1 49,0-38,-2 111,-6 13,0 14,17-159,-1 1,1 0,0 0,0 1,1 1,-1 0,4-1,-4 2,0 0,1 2,0-1,-1 1,1 1,0 0,0 1,0 0,1 1,-1 0,0 1,0 0,0 1,0 1,-1 0,1 0,2 2,9 6,1 1,-1 1,-1 1,0 2,0 0,15 18,-32-30,0-1,-1 1,1 0,-1 0,1 0,-1 0,-1 1,1-1,0 1,-1-1,1 1,-1 0,0 0,-1 0,1 0,-1-1,1 1,-1 0,0 0,-1 0,1 0,-1 0,0 0,0 0,0 0,0-1,-1 1,1 0,-8 21,0 0,-1-1,-1-1,-7 12,14-28,-2 4,-1-1,0 1,0-1,0-1,-1 0,-1 0,1-1,-1-1,0 1,-1-2,0 0,0 0,0-1,0 0,-1-1,0-1,0 0,0-1,0 0,0-1,-1-1,1 0,0-1,-1-1,1 0,0 0,-1-2,1 0,0 0,0-1,-2-2,-4-8,13 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39.88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79,'80'247,"-5"-16,-51-121,-24-118,1 1,0 0,0 0,0 0,1 0,0 0,2-6,3-13,37-159,23-52,-41 150,-3 25,-19 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0:39.18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47.16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 0,'1'4,"0"0,0 0,-1 0,1 0,-1 0,1 0,-1 1,0-1,0 0,0 0,-1 0,1 0,-1 2,-1 7,0 50,2-1,2 1,2-1,3 1,1-2,12 42,-18-86,-2-16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47.80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156 24,'-4'0,"0"1,1 0,-1 1,1-1,-1 1,1-1,0 2,0-1,0 0,-1 1,2-1,-1 1,0 0,0 0,0 1,-38 53,38-52,-4 6,0 1,1-1,0 1,0 1,1 0,0-1,1 2,0-1,1 1,0-1,1 5,1-11,0-1,1 0,0 0,0 1,1-1,-1 0,1 0,0 0,1 0,-1 0,1 0,0 0,0 0,0-1,1 1,0-1,-1 0,1 0,1 0,-1-1,1 1,-1-1,1 0,0 0,0 0,3 1,3 1,0 1,1-2,0 1,0-2,0 0,0-1,1 0,-1-1,1 0,-1-1,1-1,-1 0,1-1,0-1,-1 0,0-1,1 0,-1-2,0 1,0-1,-1-1,9-6,-4 2,0 0,0-2,-1 0,0 0,-1-2,0 0,-1-1,0 0,-1-1,-1-1,0 0,0-1,-1 0,-1-1,1-5,-8 20,1 0,-1 0,0 0,0 0,0-1,-1 1,1 0,-1-1,0 1,0 0,0-1,0 1,-1 0,1-1,-1 1,0 0,0 0,0-1,0 1,-1 0,1 1,-2-3,0 1,-1 0,0 0,0 1,0-1,0 1,-1 0,1 1,-1-1,0 1,0 0,0 0,0 1,-2-1,-18-5,0 1,-1 2,1 1,0 2,-18 0,-31 3,49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1:49.53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0 429,'99'-4,"60"-15,-107 12,-53 1,-1 0,1 0,-1 0,0 1,0-1,-1 1,1 0,-1 0,0 0,-1-1,-6-16,4 10,1-1,0 0,1 0,0-1,0 0,1 1,1-1,0-1,1 1,-1-12,3 19,-1 1,1 0,0 0,0 0,0 0,1 0,-1 0,1 0,0 0,1 1,-1 0,1-1,0 1,0 0,0 1,1-1,-1 1,1-1,0 1,0 1,0-1,0 1,1 0,-1 0,5-2,0 0,0 1,0 0,0 1,1 0,0 1,-1 0,1 1,0 0,-1 1,1 0,0 1,0 1,-1 0,1 0,-1 1,1 0,-1 1,0 1,0 0,7 5,-9-5,-1 0,1 1,-1 0,1 0,-1 1,-1-1,1 2,-1-1,0 1,-1 0,1 0,-1 1,0 0,-1 0,0 0,0 0,-1 0,1 1,-2 0,1-1,-1 1,0 0,-1 0,0 0,0 3,-1-9,0-1,0 1,0 0,0-1,-1 1,1-1,-1 1,1-1,-1 0,0 0,0 0,0 0,-2 2,-6 14,11-18,0 0,1 0,-1 0,0-1,1 1,-1-1,0 1,1-1,-1 0,1 0,-1 0,1 0,-1 0,1 0,-1 0,1 0,-1-1,2 0,384-27,-362 29,-25-1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19.38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0 823,'3'3,"0"0,0-1,0 0,0 1,0-1,0-1,1 1,-1 0,0-1,1 0,-1 0,1 0,-1-1,1 1,0-1,-1 0,1-1,-1 1,1-1,-1 1,1-1,-1-1,1 1,0-1,7-3,0 0,-1-1,0 0,0-1,0 0,7-8,1-4,-2 0,0-1,-1-2,-1 1,0-2,-1 0,-2-1,1-1,-2 0,1-8,19-59,-4-1,2-22,-21 88,-1 3,0-1,-1 1,-1-1,-1 0,0 0,-2 0,0-9,11 327,-14 166,-7-280,3-68,3 14,2-119,1-6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20.08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36,'65'-4,"41"-9,6-1,13 10,3 6,-11 0,-106-3,-8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20.88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0,'70'91,"-2"3,43 82,-73-108,-2 2,-3 1,-2 3,15 55,-37-98,-1 0,-1 0,-1 1,-1 0,-2 0,0 1,-2-1,-1 8,-3 8,-1 0,-2 0,-2 0,-1-1,-3 6,-15 51,22-90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33.89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1385 346,'-1'-8,"0"0,-1 0,1 1,-1-1,0 1,-1-1,1 1,-1 0,0 0,-1 1,1-1,-1 1,0 0,-3-4,-7-8,-1 0,0 1,-14-12,3 8,-1 2,0 1,0 2,-2 1,1 1,-2 2,1 2,-1 2,-1 1,1 1,-1 3,-19 0,-2 2,0 3,1 3,0 3,-1 2,2 3,0 3,-7 5,28-8,0 2,0 2,2 0,-1 3,2 1,0 1,2 1,0 2,1 1,0 2,2 0,1 2,1 1,-9 19,16-26,1 0,1 1,1 0,0 1,2 0,0 1,2 0,0 0,2 0,0 1,1 0,2 0,0-1,1 1,1 0,1-1,2 1,0-1,1-1,5 14,3 3,3-2,0 0,2-1,2-1,0-2,3 0,0-2,1-1,2-2,1-1,1-1,1-3,1 0,24 14,-28-23,0-1,1-1,0-2,1-2,0-1,1-2,0-1,0-2,0-2,1-1,-1-2,1-1,-1-2,1-2,-1-2,0-1,0-1,5-5,-3-1,1-2,-2-2,0-1,-1-2,0-1,-1-3,-2 0,0-2,-1-2,-1-1,5-10,-12 13,0-2,-2-1,0 0,-2-1,-1-1,-1-1,-1 0,-1-1,-2 0,-1-1,-1 0,-1-1,1-25,-5 30,0-1,-1 0,-1 0,-2 0,0 0,-2 1,-1 0,-1 0,-1 1,-1 0,-1 0,-1 2,-1-1,-2 2,0 0,-8-10,5 11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26.23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20 322,'10'-17,"1"0,0 2,1 0,1 0,0 2,0 0,1 1,1 0,-1 2,8-4,3-5,4-3,1 1,1 2,0 1,1 2,1 2,0 2,0 1,7 1,-31 8,0 0,0 1,0 0,0 1,0 0,0 1,0 0,0 1,0 0,0 0,-1 2,1-1,0 1,-1 1,0 0,0 0,0 1,-1 0,1 1,-1 0,0 0,-1 1,0 0,0 0,0 1,-1 0,1 0,-2 1,1 0,-1 0,-1 0,4 11,-1 2,0 0,-1 0,-1 1,-1 0,0-1,-1 2,-2-1,0 0,-1 0,-1 0,0 0,-2 5,-3 4,-1 1,-2-1,0-1,-2-1,0 1,-2-2,-1-1,-1 1,-31 44,-2-3,-2-2,-3-4,-3-2,-51 43,34-40,-2-4,-52 30,136-96,0 1,1 0,-1 0,1 1,-1 1,1 0,4 0,22-4,150-33,1 10,102 3,-202 18,-71 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26.72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0,'3'5,"-1"-1,0 0,1 0,-1 0,1-1,0 1,0-1,1 0,-1 0,0 0,2 0,9 11,24 33,-1 2,-1 3,-3 1,-2 2,-1 2,-3 1,7 24,0 7,-3 2,-4 2,-3 1,10 72,-25-120,-2 1,-1 0,-2 1,-2 0,-2-1,-1 1,-2 0,-1-1,-3 0,0 0,-3-1,-1 0,-3 3,-5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43.53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166 2168,'3'-5,"0"-1,1 0,-2 0,1 0,0 0,-1-1,0 1,0-1,-1 0,0 0,1-6,7-85,-8 76,4-134,-4 0,-7 0,-5 1,-5 0,-14-45,-1 50,-5 2,-40-103,75 249,1 1,-1-1,1 0,0 1,-1-1,1 1,0-1,0 0,-1 0,1 1,0-1,0 0,1 1,-1-1,0 0,0 1,1-1,-1 0,1 1,-1-1,1 1,0-1,-1 1,1-1,0 1,0 0,0-1,2-1,-1 1,1-1,0 1,0 0,0 1,0-1,0 0,0 1,0 0,1 0,-1 0,0 0,18-2,0 1,0 2,19 1,-27 0,747 53,130 61,-883-114,57 5,0-3,19-4,-81 0,-1 0,0 0,0 0,0 0,0 0,0 0,0-1,0 1,0-1,0 1,0-1,-1 1,1-1,0 1,-1-1,1 0,-1 1,1-1,-1 0,0 0,0 1,0-1,0 0,6-50,-5 48,21-430,-18 414,5 18,15 38,21 66,-19-24,19 79,-32-102,2-2,1 0,3-1,1-1,17 28,-28-63,0-1,1 0,1 0,0-2,0 1,1-2,9 8,-17-17,-1 0,1 0,0 0,0 0,0-1,1 0,-1 0,0-1,1 1,-1-1,1-1,-1 1,1-1,-1 1,1-2,-1 1,1-1,-1 1,1-1,-1-1,0 1,1-1,-1 0,0 0,0-1,0 0,0 0,0 0,15-15,0-1,-1-2,-1 0,0-1,-1-1,-1-1,-1 0,-1-1,5-16,16-43,-3-2,6-37,26-71,-60 184,17-31,-19 40,0 1,-1-1,1 1,0-1,0 1,0-1,0 1,0 0,0 0,-1-1,1 1,0 0,0 0,0 0,0 0,0 0,0 1,0-1,0 0,0 0,0 1,-1-1,1 1,0-1,0 1,0-1,0 1,-1 0,1 0,0-1,-1 1,1 0,0 0,-1 0,1 0,-1 0,1 0,-1 0,1 0,12 19,0 1,-1 1,-1 0,0 0,-2 2,0 0,6 21,4 32,10 72,-18-85,2-1,3-1,8 22,-23-79,1-1,-1 1,1-1,-1 1,1-1,0 0,1 0,-1 0,1 0,-1-1,1 1,0-1,0 0,0 0,0 0,0 0,1-1,-1 1,1-1,-1 0,1-1,0 1,-1-1,1 0,0 0,0 0,0 0,0-1,0 0,0 0,0-1,0 1,0-1,-1 0,1 0,0-1,0 1,-1-1,1 0,-1 0,1-1,-1 1,0-1,1 0,-1 0,0 0,-1 0,1-1,0 0,-1 1,0-1,1 0,-1-1,14-30,-1-1,-1-1,-1 0,-2-1,-1 0,-2-2,4-29,1 1,2 1,6-11,-15 58,1 1,1-1,0 2,1-1,1 2,0-1,1 2,0-1,3 0,-13 15,0 0,1 0,-1 0,1 0,0 0,-1 1,1-1,0 1,0-1,0 1,0 0,0 0,0 0,0 0,0 0,0 1,1-1,-1 1,0-1,0 1,0 0,1 0,-1 1,0-1,0 0,0 1,1 0,-1 0,0-1,0 1,0 1,0-1,0 0,0 1,-1-1,1 1,0 0,-1-1,1 1,0 0,-1 1,0-1,1 0,-1 0,0 1,9 16,-1 0,-1 0,-1 1,0 1,2 12,-1-7,39 160,11 32,-50-192,1-1,1-1,1 0,1 0,0-2,2 0,0 0,-12-18,0-1,0 0,0 0,1 0,-1 0,1-1,-1 1,1-1,-1 0,1 0,0 0,0 0,0 0,0-1,0 0,0 0,1 0,-1 0,0 0,0-1,0 0,1 0,0 0,-1-2,1 0,0 0,-1-1,1 1,-1-1,0 0,0 0,0-1,0 1,0-1,0 0,-1 0,0 0,1 0,-1 0,0-1,-1 1,2-5,22-61,-3-1,-3-2,7-48,-13 57,2 0,2 1,3 1,1 1,8-10,-29 70,0 0,1-1,-1 1,1 0,-1 0,1 0,-1 0,1 0,-1 0,1 0,0 0,0 0,-1 1,1-1,0 0,0 0,0 1,0-1,0 1,-1-1,1 1,0-1,0 1,0 0,0-1,0 1,0 0,0 0,0 0,0 0,0 0,0 0,0 1,0-1,0 0,0 0,0 1,0-1,0 1,0-1,0 1,0 0,0-1,0 1,-1 0,1 0,0 0,-1 0,1 0,0 0,-1 0,1 0,-1 0,1 0,-1 0,1 0,-1 0,0 1,1-1,31 85,-28-70,29 92,26 77,-51-162,1-2,1 1,1-2,0 1,1-2,11 13,-19-28,0 0,0-1,0 1,0-1,0-1,1 1,-1-1,1 0,0 0,-1-1,1 1,0-1,0-1,0 1,4-1,86-7,-42 0,368-2,-125 5,32-19,-268 16,1 2,-1 4,45 7,-101-5,1 0,-1 0,0 1,1 0,-1 0,0 1,0-1,0 1,0 0,0 1,-1-1,1 1,-1 0,1 0,-1 0,0 0,-1 1,1-1,-1 1,1 0,-1 0,0 0,-1 0,1 1,-1-1,1 1,-1 5,5 21,-2 0,-1 1,-2 0,0 21,0-1,3 456,-6-250,17 139,-7-226,-6 45,-2-170,-39-40,-66 11,65-14,-1 3,2 2,-1 2,1 2,0 2,-26 16,65-31,-1 0,1 0,-1 1,1-1,-1 0,1 0,-1 0,1 1,0-1,-1 0,1 1,-1-1,1 0,0 1,-1-1,1 1,0-1,-1 1,1-1,0 1,0-1,-1 1,1-1,0 1,0-1,0 1,0-1,-1 1,1 0,0-1,0 1,0-1,0 1,0 0,0-1,0 1,0-1,1 1,17 14,41 6,-50-19,368 89,14 5,-391-96,1-1,-1 1,0 0,0 0,0 0,1 0,-1 0,0 0,0-1,1 1,-1 0,0 0,0 0,1 0,-1 0,0 0,0 0,1 0,-1 0,0 1,0-1,1 0,-1 0,0 0,0 0,0 0,1 0,-1 1,0-1,0 0,0 0,1 0,-1 1,0-1,0 0,0 0,0 1,1-1,-1 0,0 0,0 1,0-1,0 0,0 1,0-1,0 0,0 0,0 1,0-1,0 0,0 1,0-1,0 0,0 1,0-1,0 0,0 0,0 1,0-1,0 0,0 1,0-1,-1 0,1 0,0 1,0-1,0 0,0 0,-27 12,-59 9,69-17,-212 45,20-6,-164 63,357-100,9-5,1 1,0 0,0 1,1-1,-1 2,0-1,1 1,-3 2,9-4,1 0,0-1,-1 1,1 0,0-1,0 1,0-1,0 0,0 0,0 0,0 0,0 0,0-1,1 1,0-1,114 30,1-7,29-3,34 7,-76-11,0 1,-1 4,6 9,-204-5,-246 29,-125 26,528-52,177 34,2-13,88-4,-296-36,-59 2,0-2,-193 60,107-37,-33 19,142-50,0-1,0 1,0 0,1 0,-1-1,0 2,0-1,0 0,0 0,1 1,-1-1,1 1,-1 0,1 0,-1-1,1 1,-1 2,7 25,6 9,1 81,-4 1,-5 0,-4 23,1 26,8 32,5-66,4 69,-16-170,1-20,-1 0,0 1,-1-1,-1 0,0 0,0 0,-2 8,1-19,0 0,0 0,0-1,0 1,-1 0,1-1,-1 0,1 0,-1 0,1 0,-1 0,0 0,0-1,0 0,0 0,0 0,0 0,0 0,0-1,0 1,0-1,-2 0,-79-3,62 0,-530-64,62 5,-270 25,100 8,173 8,-437 54,627-7,-758 58,692-80,212-6,149 2,-1 0,1-1,0 0,-1 0,1 0,0 0,-1 0,1 0,0-1,0 1,0-1,0 0,0 0,0 0,1 0,-1 0,0 0,1-1,-1 1,1-1,0 1,0-1,0 0,0 0,0 1,0-1,0 0,1 0,-1 0,1 0,0 0,0 0,0 0,0 0,0 0,0 0,0-25,0 1,1-1,2 1,0 0,0-6,-2 31,30-511,-28 376,-5 0,-12-101,12 213,-1 1,0 1,-2-1,0 1,-7-19,12 41,0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18.98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6,'54'-3,"-34"1,1 2,-1 0,7 1,192 34,-3 9,15 13,99 23,-190-46,-2 7,-2 5,56 32,70 44,47 41,-143-64,-5 7,-4 7,-6 6,66 73,-109-93,311 303,-347-328,-33-35,-1 2,-2 1,4 10,15 28,-3 3,-4 3,6 20,-51-100,-2-5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46.07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83 1,'-5'6,"1"1,0 0,0 0,0 1,1 0,0 0,0 0,1 0,0 0,0 0,0 2,-12 105,7-49,-14 105,20-168,0-1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46.52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1,'0'0,"1"0,2 0,6 0,7 0,7 0,6 0,3 1,1 1,1 2,2 1,1 3,1 3,-2 0,-1 0,-2-2,-8-3,-6-1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47.39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46,'53'-18,"-17"4,4 7,1 3,0 2,0 3,0 1,0 3,15 5,-39-7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49.02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421 0,'-2'3,"0"0,0-1,0 1,-1-1,1 0,-1 1,1-1,-1-1,1 1,-1 0,0-1,0 0,0 0,0 0,0 0,0 0,-2-1,0 2,-48 12,-1-3,0-3,-54-1,36-2,71-4,0-1,-1 1,1 0,0-1,-1 1,1 0,0 0,-1 0,1 0,0 0,0 0,0 1,0-1,0 0,0 1,0-1,1 1,-1-1,0 1,0 0,1-1,-1 1,1 0,0-1,-1 1,1 0,0 0,0 0,-1-1,1 1,1 0,-1 0,0 1,5 84,-1-48,-9 70,2-76,2-1,0 1,2 9,53-61,-26 9,0 1,1 2,-1 1,1 2,0 1,0 2,0 2,22 4,-30-2,1 1,-1 2,-1 0,1 2,-1 1,0 1,-1 1,1 1,-2 1,0 1,0 1,4 5,-18-16,0 1,-1-1,1 0,-1 1,0 0,0 0,0 0,-1 1,1-1,-1 1,0-1,0 1,-1 0,0 0,1 0,-2 0,1 0,0 0,-1 3,-1 3,0 0,0 0,-1 0,0 0,0 0,-1-1,-1 0,0 1,-4 9,-11 18,-1-2,-1 0,-1-2,-2-1,-2 0,9-12,0-1,-1-1,-1-1,-18 14,29-27,0 0,0-1,0 0,0 0,-1-1,1 0,-1-1,0 0,0-1,0 0,0-1,0 0,0-1,-5 0,9-1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49.76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99,'12'18,"-1"1,-1 0,-1 0,0 1,-1 1,0 0,1 10,22 53,-23-65,1 5,2 0,0-1,1 0,1-1,0-1,12 13,-24-33,0-1,0 0,0 1,0-1,0 0,0 0,0 0,1 0,-1 0,0 0,0 0,0 0,0-1,0 1,0-1,0 1,0-1,0 1,0-1,0 1,0-1,0 0,0 0,0 0,0 0,0 0,-1 0,1 0,0 0,-1 0,1 0,-1 0,1-1,-1 1,1-1,26-50,-25 48,78-196,-53 126,3 1,19-34,-42 95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53.24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78,'0'-2,"1"-1,0 1,-1-1,1 1,0 0,0 0,1 0,-1-1,0 1,0 1,1-1,-1 0,1 0,0 1,-1-1,1 1,0-1,0 1,-1 0,1 0,0 0,0 0,0 1,2-1,56-19,-54 18,16-3,0 1,0 2,0 0,0 2,0 1,5 2,-18-3,0 2,0 0,0 0,-1 1,1 0,-1 0,1 2,-1-1,0 1,-1 1,1-1,-1 2,0-1,0 1,0 1,4 6,-8-10,-1 1,-1 0,1-1,-1 1,1 0,-1 0,0 0,0 0,-1 1,1-1,-1 0,0 0,0 0,-1 1,1-1,-1 0,0 0,0 0,0 0,0 0,-1 0,0-1,1 1,-2 0,1-1,0 0,-1 0,-1 3,-9 14,0 0,-2 0,0-2,-15 16,-71 62,77-77,0 2,1 0,1 2,1 1,1 1,1 1,0 2,-1 5,20-33,1 1,-1-1,1 0,-1 0,1 1,-1-1,1 0,0 0,-1 0,1 0,0 0,0 0,-1 0,1 0,0-1,0 1,0 0,0-1,0 1,0 0,0-1,0 0,0 1,0-1,0 0,1 1,31 13,0-5,0-1,0-2,0-2,0-2,1-1,13-4,17-3,-1-4,55-18,-98 21,-18 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54.54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1 615,'16'5,"1"-2,0 0,0-2,-1 0,1-1,5-2,21 2,280-5,-324-55,-20-58,14 86,0 0,2-1,1 0,1 0,1 0,2-26,0 51,1-1,1 1,-1 0,1 0,0 0,1 0,0 0,0 0,0 1,0 0,1 0,0 0,1 0,-1 1,1 0,0 0,0 0,0 1,1 0,-1 0,1 1,0 0,0 0,1 0,-1 1,1 1,-1-1,6 0,-5 0,0 0,1 1,-1 0,1 1,0 0,-1 0,1 1,0 0,-1 1,1 0,-1 0,1 1,-1 0,1 1,-1 0,0 0,0 1,0 0,0 1,4 3,-1 3,0 0,-1 1,1 1,-2-1,1 2,-2-1,1 2,-2-1,1 1,-2 0,2 5,-1 0,0-1,-1 1,0 0,-1 1,-1-1,-1 1,-1 0,0 0,-1 0,-1-1,0 1,-1 0,-1 0,-1-1,0 0,-1 0,-1 0,-3 8,8-27,0 0,1 0,-1 0,1 1,-1-1,1 0,-1 0,1 1,0-1,-1 0,1 1,0-1,0 1,0-1,0 0,0 1,0-1,0 1,0-1,0 0,1 1,-1-1,0 0,1 1,-1-1,1 0,-1 0,1 1,-1-1,1 0,0 0,0 0,-1 0,1 0,0 0,41 2,-14-5,206 2,-227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2:59.30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1 139,'4'-7,"0"0,1 1,0-1,0 1,0 0,0 0,1 1,0 0,0 0,0 1,0-1,3 0,82-39,-86 41,5-1,-1 1,1 0,-1 1,1 0,0 0,0 1,-1 1,1 0,0 1,0 0,-1 1,1 0,0 1,-6-1,-1-1,1 1,-1 0,1 1,-1-1,0 1,0-1,0 1,0 0,-1 0,1 1,0-1,-1 1,0 0,0 0,0 0,0 0,0 0,-1 0,1 0,-1 1,0-1,0 1,0-1,-1 1,1 0,-1-1,0 1,0-1,0 1,-1 0,1-1,-1 1,0-1,0 2,-1 1,1 0,-1 0,0 0,0-1,-1 1,0-1,0 0,0 0,0 0,-1-1,0 1,-21 42,24-45,1-1,0 0,0 0,0 0,0 0,1 0,-1 1,0-1,1 0,-1 0,1 0,-1 0,1 0,0 0,0 0,0 0,0-1,0 1,0 0,0-1,0 1,34 46,-19-26,-8-8,0 1,-1 0,0 1,-1 0,-1 0,0 1,0 0,-2 0,0 0,0 0,-1 1,-1 4,0-12,-1-1,0 1,0-1,0 1,-1-1,-1 1,1-1,-1 0,0 0,-1 0,0 0,0 0,0-1,-1 0,0 1,0-2,-1 1,0-1,0 1,0-2,-1 1,0-1,-2 2,-50 33,-2-3,-2-3,-42 15,69-40,31-11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00.58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0 536,'9'4,"-1"0,1-1,0 0,0 0,0-1,0-1,0 1,0-2,0 0,0 0,0-1,7-2,-3 2,55-8,-50 5,0 1,1 1,-1 1,17 2,-38-5,0-1,0 0,0-1,1 1,-1 0,1-1,0 0,0 0,1 1,0-1,-1 0,1-4,-1 0,-7-22,1-1,2 0,0 0,2-1,-1-30,5 55,0 0,1 1,-1-1,1 1,0-1,1 1,0 0,0 0,0 0,1 0,0 0,0 0,1 1,-1 0,2 0,-1 0,0 1,1-1,0 1,0 1,0-1,1 1,0 0,-1 0,6-1,-5 1,1 0,1 1,-1 0,0 1,1 0,0 0,-1 1,1 1,0-1,0 1,0 1,0 0,0 0,0 1,3 1,-5 1,1-1,-1 2,0-1,0 1,0 0,-1 0,1 1,-1 0,0 0,0 1,0 0,-1 0,1 0,-1 1,0 0,-1 0,1 0,0 3,2 3,0 1,-1 0,0 1,-1 0,0 0,-1 0,0 0,-1 1,-1-1,0 1,0 0,-1-1,-1 1,0 3,-3 5,0 0,-2 0,0-1,-1 0,-1-1,0 1,-1-2,-10 16,23-38,-1 1,0-1,1 1,-1-1,1 1,-1 1,0-1,1 0,-1 1,0 0,3 1,4 0,47 8,-28-4,-1-1,1-2,0-1,0-2,27-4,-56 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13.91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23,'12'-5,"0"1,0 0,1 1,-1 0,1 1,-1 1,1 0,-1 2,9 1,7-2,9 1,0 1,1 3,-1 2,-1 1,13 7,-34-10,0 1,0 1,0 0,-1 1,0 1,0 1,0 1,-1 0,-1 1,0 0,0 1,-1 1,9 14,-15-20,-1-1,-1 1,1 0,-1 0,0 0,0 1,-1-1,0 1,0 0,-1-1,0 1,0 0,-1 0,0 0,0 0,0 1,-1-2,0 1,-1 0,1 0,-2 0,1-1,-1 1,0-1,0 0,0 0,-1 0,-14 26,-1-2,-1 0,-1-1,-2-2,-13 14,0 1,36-44,0 1,0 0,0 0,0-1,0 1,-1 0,1-1,0 1,0 0,0 0,1-1,-1 1,0 0,0-1,0 1,0 0,0-1,1 1,-1 0,0-1,1 1,-1 0,0-1,1 1,-1-1,0 1,1-1,-1 1,1-1,-1 1,1-1,-1 0,1 1,-1-1,1 0,-1 1,28 21,-19-15,25 22,-1 3,-2 1,10 14,-28-31,0 1,-1 1,-1 0,0 1,-1 1,-1 0,0 0,3 14,-10-27,-1-1,1 1,-2-1,1 1,0-1,-1 1,0 0,0-1,-1 1,0 0,1-1,-2 1,1-1,-1 0,1 1,-2-1,1 0,0 0,-1 0,0-1,0 1,0-1,-1 0,1 0,-1 0,0-1,0 0,-1 1,-1 0,-16 15,-2-2,0 0,0-2,-1-1,-4 0,20-10,-83 45,-2-4,-1-5,-51 11,140-51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20.31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407 617,'-19'-17,"0"2,-1 0,-1 1,-11-5,-41-28,38 20,2-1,1-2,1-1,2-1,1-2,1-2,25 34,2 0,-1 0,0 0,0 0,1 0,-1 0,1 0,-1-1,1 1,0 0,0 0,0-1,0 1,0 0,1 0,-1 0,1-1,-1 1,1 0,0 0,0 0,0 0,0 0,0 0,0 0,1 1,-1-1,1 0,-1 1,1-1,0 1,-1-1,2 1,9-10,0 1,1 1,0 0,4-2,-12 9,30-18,1 2,1 1,0 2,1 1,5 1,52-11,51-4,-127 25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14.44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0,'110'215,"-48"-67,-6 3,-4 3,0 28,-46-156,0 1,-2-1,-1 1,-1 0,0 0,-2 1,0-1,-2 0,0 0,-2 0,-1 2,-5 18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18.39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1208 423,'-2'-12,"-1"1,0 0,0 0,-1 0,0 1,-1-1,0 1,0 0,-1 1,0 0,-1-2,-5-8,-1-4,-2 1,-1 0,0 1,-1 2,-1 0,0 1,-1 1,0 1,-1 1,-1 2,0 0,0 2,-1 1,0 1,-1 1,0 1,0 2,0 0,0 3,0 0,0 2,-1 0,1 3,0 0,-9 4,-15 4,0 2,1 3,0 2,1 3,1 2,-17 15,44-27,0 1,0 1,1 2,0 0,1 0,1 2,0 0,1 1,0 1,1 1,1 0,0 0,1 1,1 1,1 0,-6 23,3 6,2 0,1 1,3 0,1 0,2 1,2-1,2 0,1 1,3-1,1-1,2 1,5 9,-6-37,1 0,1-1,1-1,0 0,1-1,1-1,1 0,0-1,1-1,11 10,34 32,1-4,17 8,-69-56,18 13,0 0,2-3,0 0,0-3,1-1,1-1,-1-3,2-1,21 3,-29-9,1-2,0 0,-1-2,1-1,-1-2,1-1,-1-1,0-2,0-1,-1-1,0-1,17-13,11-9,-1-4,-1-2,10-14,-37 32,-1-1,-1-1,-1-1,-1-1,0-1,-2 0,0-2,-1-2,-8 13,0-1,-2 1,1-1,-2-1,0 1,-1-1,0 0,-1 0,-1 0,0 0,-2 0,1 0,-2 0,0 0,-4-17,0 10,0 0,-1 1,-2 0,0 1,-1 0,-1 1,0 0,-2 1,0 1,-1 0,-2-1,-17-21,1-3,0-4,10 11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23.11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164 1402,'-4'-58,"-2"1,-1 0,-3 0,-2 1,-2 1,-3-2,-22-103,20 49,4-1,5-1,3 0,4-1,5-16,-2 126,-1 0,1-1,1 1,-1 0,0 0,1 0,0 0,0 0,0 0,0 0,0 0,1 0,-1 0,1 1,0-1,0 1,1-3,2 2,0-1,0 1,1 0,-1 0,1 1,-1 0,1 0,0 1,3-1,23-9,1 2,1 2,-1 2,1 1,4 2,174 4,-101 2,964 7,-793 6,56-1,145-7,-481-7,-1 0,1 0,-1 0,1 0,-1 0,1 0,-1 1,1-1,-1 0,0 1,0-1,0 1,1 0,-1 0,0-1,-1 1,1 0,0 0,0 0,-1 0,1 0,-1 0,1 0,-1 1,13 58,-12-54,8 48,-3 1,-1 0,-3 1,-2 28,-19 223,1-59,18-53,-3-192,-1-1,1 0,-1 0,0-1,0 1,0-1,0 0,0 0,-1 0,1-1,-1 0,2 0,-131 34,108-32,0 2,1 1,0 2,0 1,0 1,1 2,0 1,-20 14,44-26,-1-1,1 0,-1 1,1-1,0 0,-1 1,1-1,0 1,-1-1,1 0,0 1,0-1,-1 1,1-1,0 1,0 0,0-1,-1 1,1-1,0 1,0-1,0 1,0 0,0-1,0 1,0-1,0 1,0-1,0 1,0 0,0-1,0 1,1-1,-1 1,0-1,0 1,0-1,1 1,-1-1,20 22,37 11,-51-30,162 74,25-1,36 15,-205-75,-24-15,0-1,0 0,0 1,0-1,0 1,0-1,0 0,0 1,0-1,0 1,0-1,0 1,0-1,0 0,0 1,0-1,0 0,0 1,-1-1,1 1,0-1,0 0,0 1,-1-1,1 0,0 0,0 1,-1-1,1 0,0 0,0 1,-1-1,1 0,0 0,0 0,-1 0,1 1,0-1,-1 0,1 0,-54 16,35-11,-736 191,912-143,36 9,-35-10,2-8,67 3,-206-42,-19 1,-32 9,17-9,-233 85,-58 1,118-37,170-50,8-3,0 0,-1 1,1 0,1 1,-1 0,0 0,-3 3,15-4,0 0,0 0,0 0,0-1,0 0,1 0,-1 0,4 0,99 27,49 2,-65-15,0 6,42 18,-129-38,26 14,-30-14,0-1,0 1,-1-1,1 0,0 1,-1-1,1 0,-1 1,0-1,1 0,-1 0,0 0,1 1,-1-1,0 0,0 0,0 0,0-1,0 1,0 0,0 0,0-1,0 1,0-1,-1 1,-28 24,15-14,1 1,0 0,1 1,0 1,-10 15,23-20,-1 0,2 0,-1 0,1 0,0 0,0 0,2 5,-2-7,13 107,-4 1,-2 110,-19 235,1-83,10 298,-29-661,-41 12,-1-3,-1-4,-1-4,-30-1,-302 9,166-15,-760 9,731-18,267 1,-1-1,1 0,0 0,0 0,0 0,0 0,0 0,0-1,1 1,-1 0,0 0,0-1,1 1,-1-1,1 1,-1-1,1 1,-1-1,1 1,0-1,-1 0,1 1,-7-38,1-29,3 0,2 0,2 0,7-44,1-81,-5 1,-3-218,-4 337,-3 1,-3 0,-2 1,-13-46,19 95,1-1,0 0,2 0,0 0,2-1,0 1,1-4,-1 24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27.46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21 260,'63'-28,"37"3,1 5,0 6,18 5,80-11,608-79,3 55,-21 45,-443 20,-343-22,-1 1,0 0,0 0,0 0,0 0,0 0,0 0,0 1,0 0,0-1,0 1,0 0,0 0,0 0,0 0,-1 1,1-1,0 1,-1-1,1 1,1 1,-2 2,-1 0,1 0,-1 0,0-1,0 1,0 0,0 0,-1 0,1 0,-1-1,-1 4,2-4,-39 402,7 188,24-393,5-144,-1 9,3 0,3 32,-7-97,-1-1,1 0,-1 0,1-1,0 0,-1 0,1-1,0 0,-1 0,-8-2,-27-2,1 2,-1 3,1 1,-1 3,-31 7,-7 6,2 5,-37 17,75-17,39-21,-1 1,1-1,0 0,-1 1,1-1,0 0,0 1,-1-1,1 1,0-1,0 0,-1 1,1-1,0 1,0-1,0 1,0-1,0 1,-1-1,1 1,0-1,0 1,0 0,0-1,0 1,0-1,1 1,-1-1,0 1,0-1,0 1,0-1,0 1,1-1,-1 1,0-1,0 0,0 1,1-1,-1 1,1-1,6 6,0 0,1-1,0 0,0 0,0-1,0-1,1 1,-5-3,142 55,2-9,1-8,104 9,179 47,-432-95,0 0,0 0,-1 0,1 0,0 0,0 0,0 0,0 0,0 0,0 0,0 0,-1 0,1 0,0 0,0 0,0 0,0 0,0 0,0 1,0-1,0 0,-1 0,1 0,0 0,0 0,0 0,0 1,0-1,0 0,0 0,0 0,0 0,0 0,0 1,0-1,0 0,0 0,0 0,0 0,0 1,0-1,0 0,0 0,0 0,0 0,0 0,0 1,0-1,0 0,0 0,0 0,0 0,1 0,-1 0,0 1,0-1,-24 9,-36 6,-335 53,-101 19,309-44,-113 48,277-84,15-5,0-1,1 2,-1-1,0 1,1 1,0-1,-1 2,1-1,1 1,-1 1,0-1,1 1,0 1,5-6,1 0,0 0,0 0,0 0,0 0,0 0,0 0,0 0,0 0,1 0,-1 0,0 0,0-1,1 1,-1 0,0 0,1 0,-1 0,1-1,-1 1,1 0,-1 0,1-1,-1 1,1 0,-1-1,1 1,0-1,-1 1,1-1,0 1,0-1,-1 0,1 1,30 18,-27-17,72 31,1-4,1-4,0-4,2-5,12-2,14 5,633 133,-750-151,0 0,1 0,-1 1,0 1,1 0,-1 1,-3 2,-28 9,-147 38,46-10,-2-8,-2-7,-46-4,172-21,39 4,-7-3,302 100,212 30,-497-132,-9 1,-36 15,-56 35,-1-4,-48 20,134 2,-2-15,23 117,-6 1,-6 2,-3 68,-12-137,5-1,3 0,23 91,-29-141,-2 1,1 50,-1-19,-6 44,0-129,-1 0,0 1,0-1,0 0,0-1,-1 1,1 0,-1 0,1-1,-1 1,0-1,0 0,0 1,0-1,0 0,0-1,0 1,-2 1,-43 27,19-19,-1-1,0-2,0-2,-1-1,-17-1,-156-4,101-3,-635-38,239 6,288 26,-436-34,245 6,-142 22,538 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31.54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61 0,'-32'81,"24"-14,8-57,0 1,-1-1,-1 0,1 0,-1 0,-1 0,0 0,-3 8,4-14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31.93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16,'136'-8,"-90"3,1 3,0 2,0 2,7 4,-35-1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32.60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39,'0'0,"0"0,0 0,0 0,0 0,2 0,4-2,7-1,7-1,9 0,12-1,8 0,1 1,-3-1,-8 2,-10 1,-10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34.27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245 11,'-245'-10,"248"62,2 51,-6 96,-1-10,2-187,1-1,-1 0,1 0,-1 1,1-1,0 0,-1 0,1 0,0 1,0-1,0 0,0-1,0 1,0 0,0 0,0 0,0-1,0 1,0 0,0-1,0 0,0 1,1-1,-1 0,0 1,0-1,0 0,1 0,-1 0,0-1,0 1,0 0,0 0,1-1,-1 1,0-1,0 1,1-1,63-20,-49 15,24-6,0 1,1 3,39-2,-65 9,0 1,-1 1,1 0,0 1,-1 1,0 1,1 0,-1 2,-1 0,1 0,-1 2,0 0,0 1,-11-7,1 0,-1 0,0 1,-1-1,1 1,0-1,-1 1,1 0,-1 0,1 0,-1 0,0 0,0 0,0 0,0 0,-1 1,1-1,-1 0,0 0,1 1,-1-1,0 1,-1-1,1 0,0 1,-1-1,0 0,1 0,-1 0,0 1,0-1,0 0,-1 0,1-1,-1 1,1 0,-1 0,-9 18,-1-1,0 0,-1-1,-10 12,16-23,-7 11,1 0,0-1,-2-1,1 0,-2-2,0 0,0-1,-11 7,21-19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34.90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30,'2'15,"1"0,1 0,0 0,1-1,0 0,0 0,2-1,-1 0,1 0,7 9,3 10,7 16,-8-13,2 0,1-2,1 0,18 21,-34-60,-1 0,0 0,0 0,-1 0,1-1,-1 1,0-1,-1 0,1-2,17-60,3 0,2 2,2 0,22-36,-37 82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43.03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0 453,'167'-25,"-166"26,0-1,1 0,-1 0,0 0,1 0,-1 0,0 0,1 0,-1 0,0-1,1 1,-1 0,0-1,0 0,1 1,-1-1,0 0,0 0,0 0,0 0,0 0,0 0,0 0,0 0,-7-36,1 17,0 3,1-1,0 0,1 0,1-1,1 1,0-1,0 0,2 1,0-1,2-14,-1 26,-1 0,1-1,0 1,0 0,0 1,1-1,0 0,0 1,1 0,-1 0,1 0,0 0,0 1,1 0,-1 0,1 0,0 1,0 0,0 0,1 0,-1 1,1 0,-1 0,1 1,0 0,0 0,0 1,0 0,0-1,0 1,-1 1,1-1,0 1,0 0,0 1,-1 0,1 0,0 1,-1-1,1 1,-1 1,1 0,-1 0,0 0,0 0,0 1,0 0,0 1,-1-1,0 1,1 0,-2 0,1 1,0-1,-1 1,3 6,-2-4,-1 1,1 0,-2-1,1 1,-1 1,0-1,0 0,-1 1,0-1,0 1,-1-1,0 1,-1-1,1 1,-2-1,1 1,-1-1,0 0,0 0,-3 5,5-13,-1 0,1 0,-1 0,1 0,-1 0,1 0,0 0,0 1,-1-1,1 0,0 0,0 0,0 0,0 1,0-1,0 0,0 0,0 0,0 0,0 1,1-1,-1 0,0 0,1 0,-1 0,0 0,1 0,-1 0,1 0,0 0,-1 0,1 0,30 11,-17-9,25 4,1-1,0-3,32-2,-56-1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26.58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3440,'18'-13,"1"0,0 1,1 0,19-7,27-14,53-36,-33 22,-2-4,-3-3,42-39,572-490,-417 327,145-178,-250 241,-10-8,-8-6,-9-7,78-160,31-83,-246 437,-3 7,1 1,0-1,1 1,0 0,10-10,-17 21,-1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3:48.87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1 419,'88'-4,"60"-12,-146 17,0-1,0 0,0 0,-1 0,1 0,0-1,0 1,-1-1,1 1,0-1,-1 0,1 1,0-1,-1 0,1 0,-1-1,1 1,-1 0,1-1,-1 1,0-1,0 1,0-1,1 0,-1 1,0-1,-1 0,1 0,0 0,0 0,-1 0,1 0,-1 0,1-1,-1 1,0 0,0 0,0-2,-1-6,-1 0,0 0,-1 1,0-1,0 1,-1 0,-4-8,-1-5,9 21,-7-12,2-1,0-1,0 1,1-1,1 0,-2-11,5 22,-1 0,1 0,0 0,0 0,1 0,-1 0,1 0,-1 0,1 0,0 0,0 1,1-1,-1 0,1 1,-1-1,1 1,0 0,0 0,0 0,0 0,0 0,1 0,-1 1,1-1,0 1,-1 0,1 0,0 0,0 0,8-4,1 1,0 0,-1 1,1 0,0 1,0 1,1 0,-1 1,0 1,0 0,6 2,-9-1,0 0,-1 0,1 1,-1 0,1 1,-1 1,0-1,0 1,0 1,-1 0,1 1,-1-1,0 2,0-1,0 1,3 6,-8-11,-1 1,1 0,-1 0,1 0,-1 0,0 0,0 1,-1-1,1 0,0 0,-1 1,0-1,1 1,-1-1,0 0,0 1,-1-1,1 1,-1-1,1 0,-1 0,0 1,0 0,-36 80,32-75,0 1,0-1,1 1,0 0,0 1,1-1,-1 8,6-16,0 1,1-1,-1 0,1 0,-1 0,1 0,0-1,-1 1,1-1,0 0,0 0,0 0,0-1,0 1,0-1,0 0,1 2,39 11,0-2,1-3,0-2,0-2,9-3,-46-2,-5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4:33.04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1,'15'153,"-8"-103,-2 1,-1 0,-3 3,-1 51,0-84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4:34.30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0,'18'194,"-19"-55,-1-99,1 0,2 0,1 0,2-1,1 5,-2-31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9:48.630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43 474,'106'709,"-19"-104,-56-357,-19-139,15 65,-19-137,1 0,1-1,1 0,2-1,1-1,11 19,1-10,1-1,1-1,2-2,1-2,24 22,-40-41,0 1,-2 1,0 0,-1 2,0-1,-1 2,4 14,14 41,12 53,-29-81,-2 0,-1 1,-3 0,-1 1,-2-1,-2 37,2-48,2 0,2-1,0 0,2 0,2-1,6 16,25 97,55 296,-91-408,-1 1,0 24,-4-38,1 1,1-1,0 0,2 0,1-1,0 1,3 3,48 115,-18-48,28 99,-9 20,-8 3,-7 2,-4 31,-14-100,5-1,31 90,26 122,-80-320,-1 1,-2 1,-1-1,-2 0,-1 5,-5 49,-11 69,4-4,5 0,8 71,-6 151,-16-63,-41 220,36-332,8 0,4 148,7-218,-11 57,4-51,4 20,10 768,18-527,0 65,9 134,-23-541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3:49:51.886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1,'1'11,"0"0,1 0,0 0,1 0,0 0,0-1,2 4,11 37,56 340,3 14,0-116,67 170,-97-319,-6 2,-5 3,-5 0,-5 3,7 140,16 172,-9-106,-15-123,8-2,17 42,-27-152,-5 1,-4 0,-1 88,-8-158,1-1,2 0,2 0,1-1,2 0,2-1,1-1,2-1,2 0,1-2,2 0,1-2,18 25,141 191,-73-109,-48-69,5 0,-30-39,-1 1,-2 3,-1 1,-2 2,22 47,-38-64,0-1,2-1,0 0,1-2,2 0,0-1,15 15,34 26,36 24,41 39,-70-62,2-4,62 36,55 43,-154-109,-2 1,-1 2,27 37,471 580,-520-633,-1 2,-1 0,0 0,-2 1,0 1,3 10,18 44,-6-30,1 0,11 11,-16-26,0 1,-2 1,-1 1,-2 1,1 5,-3 4,-1 0,-3 1,-1 1,-1 5,18 199,-11-82,-5-45,-4 1,-5 0,-6 36,0-106,-10 55,-3 27,4-10,-19 79,11-73,-1 49,7 110,15 240,3-237,-3-43,2-43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1:04.9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0 280,'3'31,"1"1,1-1,1 0,2 0,5 10,3 16,129 428,7 26,-91-262,-14-50,66 169,-111-362,14 37,20 35,-31-66,2-1,-1 0,2-1,-1 0,1 0,1 0,0-1,0 0,2 0,-9-8,-1 1,1-1,0 0,-1 0,1 0,0 0,0-1,0 1,0 0,-1-1,1 1,0-1,0 0,0 0,0 0,0 0,0 0,0 0,0 0,0 0,0-1,0 1,0-1,0 0,0 1,0-1,0 0,-1 0,1 0,0 0,-1-1,1 1,-1 0,1-1,-1 1,0-1,2-1,5-8,0 0,-1-1,0 0,-1-1,3-6,-2 4,113-268,78-281,23-60,-194 556,41-102,7 3,57-87,-79 175,3 3,42-43,-45 56,-50 59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1:05.4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7,'0'0,"3"0,8 0,28 1,31 1,23 1,24 0,13-1,1-2,3-2,-5-2,-12 1,-15-1,-13 2,-24 0,-21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1:06.0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1 147,'14'-5,"-1"1,1 0,1 1,-1 1,0 0,1 1,0 0,35-3,237-38,262-31,-513 69,0 3,1 0,-1 2,0 2,19 5,-13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1:06.6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1,'9'1,"-1"0,1 0,-1 1,1 0,-1 0,5 3,21 5,122 24,1-8,1-6,1-7,-33-9,-1-4,1-6,-1-6,9-6,-90 10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1:07.0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309 0,'-218'712,"198"-648,-3-1,-17 32,32-78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27.79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66 1,'-23'64,"7"26,3 0,4 0,5 1,3-1,11 83,-10-172,-1 1,1 0,0 0,0-1,1 1,-1 0,0 0,1-1,-1 1,1 0,-1-1,1 1,0 0,-1-1,1 1,0-1,0 1,0-1,1 0,-1 1,0-1,0 0,1 0,-1 0,1 0,-1 0,1 0,-1 0,1 0,-1-1,1 1,0-1,4 0,1 0,-1 0,0-1,0 0,0 0,0-1,0 1,4-3,-8 3,365-123,-346 117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1:07.4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0 158,'0'0,"1"-1,6-3,11-6,21-6,29-3,18-1,16 3,22 3,7 5,-1 2,2 0,-4 1,-14-1,-16 1,-15 0,-23 1,-20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1:08.5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231 297,'36'1247,"-34"-1224,0-16,-2-1,1 1,0-1,-1 1,-1-1,1 1,-1-1,0 1,-1 3,2-10,-1 1,1-1,0 0,0 0,-1 0,1 0,0 0,0 0,-1 0,1 1,0-1,-1 0,1 0,0 0,0 0,-1 0,1 0,0 0,-1 0,1 0,0-1,0 1,-1 0,1 0,0 0,0 0,-1 0,1 0,0 0,0-1,-1 1,1 0,0 0,0 0,0-1,-1 1,1 0,0 0,0-1,0 1,0 0,-1-1,-10-11,-11-25,1-1,2-1,1-1,3 0,-10-37,18 57,-24-77,5-2,4 0,-3-53,17 86,3 0,3-1,3 1,3 0,12-60,-11 97,2 0,0 1,2-1,1 2,1-1,2 2,1 0,0 0,9-8,-15 22,2 0,-1 1,1 1,1 0,0 0,0 1,1 0,0 1,1 0,0 1,0 1,0 0,1 1,0 0,0 1,0 0,1 1,-1 1,9 0,4 2,-1 1,1 1,0 1,-1 1,0 2,0 0,0 2,-1 1,0 1,-1 1,0 1,5 5,0 0,0 2,-1 1,-1 1,-1 2,-1 0,-2 2,0 0,-1 2,6 10,-20-25,-1 0,0 1,0 0,-1 0,-1 0,0 1,0-1,-2 1,0 0,0 1,-2-1,1 0,-2 1,0-1,-1 0,0 1,-1-1,0 0,-2 0,1 0,-2 0,0-1,0 0,-2 0,-3 6,-4 5,-2 0,-1-1,-1-1,-1 0,0-2,-2 0,0-1,-19 12,20-17,0-1,0-1,-1 0,-1-2,0-1,0 0,-1-2,0 0,0-2,-18 2,18-5,21-3,5 1,41-1,11 10,-1 2,-1 3,0 2,-1 2,36 18,49 30,55 39,-139-75,-2 2,-1 2,-2 3,34 33,-63-51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17.546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50 0,'-3'73,"-4"-1,-5 19,1-17,4-1,3 11,-1-69,5-15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18.114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0,'56'17,"0"-2,1-3,1-3,24 0,46-2,59-7,-172 0,181 1,-164 1,0 2,-1 1,1 1,-1 2,3 2,-18-4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18.76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1,'0'0,"0"0,0 0,1 1,5 1,7 3,9 3,8 2,4 2,2-1,-2 0,-3-2,-4-1,0-2,2-1,4-3,-3-3,-8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19.113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46,'0'0,"0"0,0 0,1 0,3 0,8 0,12-3,15-2,8-2,3-1,2 0,4 1,4 2,-9 3,-12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24.00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22 1,'3'4,"-3"13,-3 29,2-32,-9 317,9-240,1-55,0-32,0-24,-5-115,1 70,3 1,5-41,12 48,-13 49,0 0,-1 0,0 0,0-1,-1 1,0 0,0-6,1 4,0 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24.865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20,'193'-17,"-110"14,1 4,-1 4,0 3,-1 4,0 3,0 4,67 27,-129-38,-14-5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25.40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9,'21'4,"1"0,-1-2,1 0,-1-2,1 0,0-1,16-4,-15 3,145-10,-142 11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25.81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14,'0'0,"0"0,0 0,2-1,5-1,7-2,6 0,5 2,4 1,2 2,-3 1,1-1,-5-1,-7-1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34.82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424 0,'-7'7,"0"-2,0 1,-1-1,0 0,0-1,0 1,0-2,-1 1,-6 1,-85 21,83-23,-29 5,27-6,1 2,0-1,0 2,1 0,-7 4,20-7,0 0,1 0,-1 0,0 0,1 0,0 1,-1 0,1 0,0 0,1 0,-1 0,0 0,1 1,0-1,0 1,0 0,0-1,0 1,1 0,0 0,-1 0,2 0,-1 1,0-1,1 1,0 40,1 1,3 0,9 42,5 49,-17-118,1 53,-1-78,1 1,-1 0,1 0,0 0,1 0,-1 0,1 0,0 1,0-1,1 1,-1 0,2-1,48-46,-38 40,0 0,0 1,1 0,1 2,-1 0,1 0,1 2,-1 0,1 1,0 1,0 1,1 0,-1 1,1 1,-1 1,15 2,-17-1,-1 2,0-1,0 2,-1 0,1 1,-1 0,0 1,0 1,0 0,-1 1,0 0,-1 1,0 0,0 1,-1 1,0 0,-1 0,0 1,-1 0,4 8,-8-12,0 1,-1 0,0-1,-1 1,0 0,-1 1,1-1,-2 0,1 1,-1-1,-1 1,0 0,0 7,-2-4,0 0,-1 0,-1 0,0 0,0 0,-1-1,-1 0,0 0,-4 5,-1 1,-1-1,-1-1,-1 0,0 0,-1-2,0 0,-1 0,-1-2,0 0,-1-1,0 0,-12 3,9-5,-1-2,0-1,-1 0,0-2,1 0,-1-2,-23 0,30-2,0-1,0 0,0-1,0-1,1 0,-1-1,0-1,1 0,0-1,1-1,-12-6,9-2,17 14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30.081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39 0,'1'11,"0"0,1 0,1-1,-1 1,3 4,5 21,-4-15,-1 1,-1 0,-1 0,-1 0,0 0,-2 0,-1 0,-1 0,-1 0,-4 17,-2 1,2 1,2 0,-1 32,-3 30,6-73,3-23,0 1,-1 0,0-1,0 1,-1-1,0 1,0-1,-1 0,0 0,0 0,-1 0,0 0,-1 1,3 16,3-16,-1-8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30.696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1,'82'3,"21"6,58 3,36-12,-43 0,75 12,-181-7,0 2,-1 2,0 2,0 3,-1 1,36 19,-74-31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31.284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0,'0'0,"2"0,4 1,8 2,6 1,6 1,4 0,3 2,0-2,-1-1,-2-1,-2-1,0-2,-1 0,0 0,-5 0,-6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32:31.649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1,'0'0,"0"0,0 2,0 3,1 3,1 5,2 1,2 1,2-1,4 1,5-1,11-1,11 0,9 0,4-2,3-2,-9-3,-11-3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4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304 2780,'-1'-12,"-1"0,0 0,0 1,-1-1,0 0,-4-8,-8-39,-15-150,1-92,8 77,9 94,-5-45,-8-7,15 124,-3 0,-1 2,-2 0,-2 0,-4-2,15 43,1 0,1 0,0-1,1 0,0 0,1 0,0-1,1 0,0 1,2-1,-1-1,1 12,1 0,-1 0,1 0,0 0,0 0,0 0,1 1,0-1,-1 1,2-1,-1 1,0 0,1 0,0 0,0 0,0 1,0 0,1-1,-1 1,1 1,0-1,0 1,0 0,3-2,4-1,-1 0,1 1,0 0,0 1,0 1,1 0,-1 1,0 1,1 0,-1 1,366 15,-124-1,276 20,83 1,-112-10,-474-21,-22-2,0-2,0 1,0 0,0-1,0 0,0 0,0-1,0 1,2-2,-4 1,0 0,0 0,0-1,-1 1,1-1,0 0,-1 0,1 1,-1-1,1 0,-1-1,0 1,0 0,0 0,0-1,0 1,0-1,0 1,0-1,-1 1,1-1,21-103,-3-1,-4-1,-4 0,-3-17,-7 117,-1-12,4-26,-4 45,0 0,1 0,-1 0,0 1,1-1,-1 0,1 0,-1 1,1-1,-1 1,1-1,-1 0,1 1,-1-1,1 1,0-1,-1 1,1 0,-1-1,1 1,0 0,0 0,-1-1,1 1,0 0,-1 0,1 0,0 0,0 0,-1 0,1 0,0 1,-1-1,1 0,0 0,-1 1,1-1,0 0,-1 1,1-1,0 1,-1-1,1 1,0 0,21 15,0 1,0 1,-2 1,0 1,0 2,-2 0,0 1,10 20,25 45,40 89,-1-2,-87-166,12 23,2-2,1 0,0-2,15 15,-29-36,1-1,0 0,0 0,0-1,0 0,1-1,-1 0,1 0,0-1,-3-1,-1-1,1 0,-1-1,1 1,-1-1,1 0,0 0,-1-1,1 0,-1 0,1 0,-1-1,1 0,-1 0,0 0,2-2,2-2,0 0,-1-1,0-1,0 1,0-2,-1 1,0-1,-1 0,1 0,-2-1,1 0,2-8,10-27,-2-1,4-18,-7 21,38-140,-14 48,37-90,-72 221,0 1,0 0,0-1,1 1,-1 0,1 0,0 1,0-1,-1 0,2 1,-1-1,0 1,0 0,0-1,1 2,-1-1,1 0,0 0,-1 1,1 0,2-1,-2 2,1 0,-1 0,0 1,1-1,-1 1,0 0,0 0,0 0,0 1,0-1,0 1,0 0,0 0,0 1,0-1,-1 1,1-1,-1 1,1 0,12 16,0 0,0 2,-2 0,0 0,0 2,-2 0,4 12,14 42,15 59,-31-89,1-1,2 0,2-2,1 0,2-1,18 26,-33-59,1 0,0-1,1-1,0 1,0-2,1 1,-1-1,6 2,-12-7,0-1,1 0,-1 1,1-1,-1 0,1 0,0-1,-1 1,1-1,0 0,-1 0,1 0,0 0,-1 0,1-1,0 1,-1-1,1 0,-1 0,1 0,-1 0,1-1,-1 1,0-1,1 0,-1 0,0 0,0 0,0 0,0-1,0 1,-1-1,1 1,0-2,6-13,0 0,0 0,-2-1,0 0,0 0,1-14,21-124,-16 78,2-5,-2 7,2 0,3 2,3 0,11-25,-30 95,0 0,1 0,-1 1,1-1,0 1,0-1,0 1,0 0,1-1,-1 2,1-1,-1 0,1 0,0 1,0 0,0 0,0 0,0 0,0 1,0-1,1 1,-1 0,0 0,1 0,2 1,-1 1,0 0,1 0,-1 0,0 1,0-1,0 2,0-1,0 1,0 0,0 0,0 0,-1 1,0 0,2 1,10 12,0 0,-1 2,0 0,-1 1,-1 0,0 2,-2-1,0 2,-1 0,4 13,11 41,-3 2,10 55,-16-60,3-1,2 0,6 8,-24-75,-1-1,1 1,0-1,0 0,0 0,0 0,1 0,-1-1,1 1,0-1,0-1,1 1,-1-1,1 1,-1-2,4 2,-6-2,1-2,0 1,0 0,0-1,0 1,0-1,0 0,0 0,0-1,0 1,-1-1,1 1,0-1,0 0,0-1,-1 1,1-1,0 1,-1-1,1 0,-1 0,0 0,1-1,-1 1,0-1,0 1,0-1,0 0,-1 0,4-3,0 1,0-1,0 1,1 0,-1 1,1 0,0 0,0 1,0-1,0 1,0 1,1 0,2-1,94-17,-74 16,-20 2,736-134,-664 117,-16 1,1 3,1 5,0 2,0 5,2 3,-63 1,0 0,1 1,-1 0,0 0,0 0,0 1,0 1,-1-1,1 1,-1 0,1 1,-1-1,0 1,0 1,-1-1,1 1,-1 0,0 0,-1 0,1 1,-1 0,0 0,0 0,0 0,-1 1,1 6,6 22,-1 1,-2 0,-1 1,-2-1,0 2,-3-27,65 859,-30-82,-8-130,-2 103,-16-377,14 286,-3 87,-14-696,-4-50,-1 1,1 0,-2 0,0 0,0 0,0 0,-1-9,0 0,1-1,-1 1,0-1,0 1,0-1,-1 1,1-1,-1 0,0 0,1 0,-1 0,0 0,0 0,-1-1,1 1,0-1,-1 1,1-1,-1 0,0-1,-1 2,-46 22,-1-3,-1-2,0-4,-36 5,22-3,-328 67,-170-1,517-78,-363 35,-334-23,-411-94,376 16,-508-67,984 90,-132 13,432 25,-1-1,1 0,-1 0,1-1,0 1,-1-1,1 0,0 0,-1 0,1-1,0 1,0-1,0 0,0 0,0-1,0 1,0-1,1-1,0 0,0 0,1 0,-1 0,1 0,0 0,0-1,0 1,0-1,1 1,0-1,-1 1,1-1,0 1,1-1,-1 0,16-291,10 1,14-20,28-303,-64 539,-5-55,1 127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4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0,'0'0,"0"0,0 0,0 0,0 0,0 0,0 0,0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4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1216 340,'-2'-6,"0"-1,0 1,0 0,0 0,-1 0,0 0,0 0,-1 1,1 0,-1 0,0 0,-2-2,-3-5,-8-12,-1 2,0 0,-2 2,0 0,-1 2,0 1,-1 1,-1 1,0 1,-1 2,0 1,0 1,-1 2,1 1,-2 1,-19-1,15 5,0 1,0 3,0 0,0 3,1 0,-1 3,1 1,0 2,1 1,0 2,1 1,0 2,1 1,-4 5,1 2,1 2,1 1,2 1,0 2,1 1,2 1,1 2,1 1,1 0,2 2,-9 26,15-33,2 0,0 0,2 1,1 0,0 1,2 0,1 10,2-20,1 1,1 0,1 0,0-1,1 1,1-1,1 0,1 0,1-1,3 8,2-3,0-1,1-1,2-1,0 0,1-1,1-1,0-2,1 0,15 13,28 21,2-3,35 18,-63-45,0-2,1-2,1-3,1-1,0-2,1-2,20 2,-35-10,0-2,0-1,0-1,0-1,0-2,0-1,-1-1,1-1,-1-2,0-1,-1-1,1-2,0-1,4-6,0 0,-2-3,0 0,-1-2,-1-1,-1-1,0-2,-2 0,-1-2,-1-1,-1 0,-1-2,2-7,0-7,-1-2,-1 0,-3-1,-1-1,-2-1,-2 0,-2 0,-1-1,-3-11,-1 48,-1 0,0 0,-1 0,0 0,-2 0,1 0,-1 0,-5-11,5 17,-1 0,-1 0,0 1,0 0,0 0,-1 1,0-1,0 2,0-1,-1 1,0 0,-1 1,-1-1,-68-50,-51-26,17 12,64 39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4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12 1,'-7'153,"3"-83,3 61,1-131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27,'0'0,"0"0,3 1,7 1,9 0,8-1,8-1,8-5,1-2,-2 0,-4 1,-8 1,-10 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66,'6'-5,"0"1,0 1,0-1,0 1,1 1,-1-1,1 1,-1 1,1-1,2 1,11-3,18-7,1 3,-1 1,1 3,27 2,-59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35.72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1 292,'39'45,"-1"1,-3 1,22 38,-11-15,21 21,-49-66,-14-18,2 0,-1 1,1-2,0 1,0-1,1 1,2 1,-8-8,0-1,-1 1,1 0,-1 0,1 0,-1-1,1 1,-1 0,1 0,-1-1,1 1,-1 0,1-1,-1 1,0-1,1 1,-1-1,0 1,1-1,-1 1,0-1,0 1,1-1,-1 1,0-1,0 1,0-1,0 0,0 1,0-1,0 0,7-21,-7 21,12-59,-2 0,-4-1,-1-10,-2-188,-3 57,1 196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421 2,'-70'0,"-32"-1,0 6,-11 6,112-10,0-1,0 1,0-1,0 1,0 0,0 0,0 0,0-1,1 1,-1 0,0 0,0 0,1 1,-1-1,1 0,-1 0,1 0,-1 0,1 1,0-1,-1 0,1 1,0-1,0 0,0 1,-1-1,1 0,0 1,1-1,-1 49,0-38,-2 111,-6 13,0 14,17-159,-1 1,1 0,0 0,0 1,1 1,-1 0,4-1,-4 2,0 0,1 2,0-1,-1 1,1 1,0 0,0 1,0 0,1 1,-1 0,0 1,0 0,0 1,0 1,-1 0,1 0,2 2,9 6,1 1,-1 1,-1 1,0 2,0 0,15 18,-32-30,0-1,-1 1,1 0,-1 0,1 0,-1 0,-1 1,1-1,0 1,-1-1,1 1,-1 0,0 0,-1 0,1 0,-1-1,1 1,-1 0,0 0,-1 0,1 0,-1 0,0 0,0 0,0 0,0-1,-1 1,1 0,-8 21,0 0,-1-1,-1-1,-7 12,14-28,-2 4,-1-1,0 1,0-1,0-1,-1 0,-1 0,1-1,-1-1,0 1,-1-2,0 0,0 0,0-1,0 0,-1-1,0-1,0 0,0-1,0 0,0-1,-1-1,1 0,0-1,-1-1,1 0,0 0,-1-2,1 0,0 0,0-1,-2-2,-4-8,13 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79,'80'247,"-5"-16,-51-121,-24-118,1 1,0 0,0 0,0 0,1 0,0 0,2-6,3-13,37-159,23-52,-41 150,-3 25,-19 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 0,'1'4,"0"0,0 0,-1 0,1 0,-1 0,1 0,-1 1,0-1,0 0,0 0,-1 0,1 0,-1 2,-1 7,0 50,2-1,2 1,2-1,3 1,1-2,12 42,-18-86,-2-16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156 24,'-4'0,"0"1,1 0,-1 1,1-1,-1 1,1-1,0 2,0-1,0 0,-1 1,2-1,-1 1,0 0,0 0,0 1,-38 53,38-52,-4 6,0 1,1-1,0 1,0 1,1 0,0-1,1 2,0-1,1 1,0-1,1 5,1-11,0-1,1 0,0 0,0 1,1-1,-1 0,1 0,0 0,1 0,-1 0,1 0,0 0,0 0,0-1,1 1,0-1,-1 0,1 0,1 0,-1-1,1 1,-1-1,1 0,0 0,0 0,3 1,3 1,0 1,1-2,0 1,0-2,0 0,0-1,1 0,-1-1,1 0,-1-1,1-1,-1 0,1-1,0-1,-1 0,0-1,1 0,-1-2,0 1,0-1,-1-1,9-6,-4 2,0 0,0-2,-1 0,0 0,-1-2,0 0,-1-1,0 0,-1-1,-1-1,0 0,0-1,-1 0,-1-1,1-5,-8 20,1 0,-1 0,0 0,0 0,0-1,-1 1,1 0,-1-1,0 1,0 0,0-1,0 1,-1 0,1-1,-1 1,0 0,0 0,0-1,0 1,-1 0,1 1,-2-3,0 1,-1 0,0 0,0 1,0-1,0 1,-1 0,1 1,-1-1,0 1,0 0,0 0,0 1,-2-1,-18-5,0 1,-1 2,1 1,0 2,-18 0,-31 3,49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0 429,'99'-4,"60"-15,-107 12,-53 1,-1 0,1 0,-1 0,0 1,0-1,-1 1,1 0,-1 0,0 0,-1-1,-6-16,4 10,1-1,0 0,1 0,0-1,0 0,1 1,1-1,0-1,1 1,-1-12,3 19,-1 1,1 0,0 0,0 0,0 0,1 0,-1 0,1 0,0 0,1 1,-1 0,1-1,0 1,0 0,0 1,1-1,-1 1,1-1,0 1,0 1,0-1,0 1,1 0,-1 0,5-2,0 0,0 1,0 0,0 1,1 0,0 1,-1 0,1 1,0 0,-1 1,1 0,0 1,0 1,-1 0,1 0,-1 1,1 0,-1 1,0 1,0 0,7 5,-9-5,-1 0,1 1,-1 0,1 0,-1 1,-1-1,1 2,-1-1,0 1,-1 0,1 0,-1 1,0 0,-1 0,0 0,0 0,-1 0,1 1,-2 0,1-1,-1 1,0 0,-1 0,0 0,0 3,-1-9,0-1,0 1,0 0,0-1,-1 1,1-1,-1 1,1-1,-1 0,0 0,0 0,0 0,-2 2,-6 14,11-18,0 0,1 0,-1 0,0-1,1 1,-1-1,0 1,1-1,-1 0,1 0,-1 0,1 0,-1 0,1 0,-1 0,1 0,-1-1,2 0,384-27,-362 29,-25-1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0 823,'3'3,"0"0,0-1,0 0,0 1,0-1,0-1,1 1,-1 0,0-1,1 0,-1 0,1 0,-1-1,1 1,0-1,-1 0,1-1,-1 1,1-1,-1 1,1-1,-1-1,1 1,0-1,7-3,0 0,-1-1,0 0,0-1,0 0,7-8,1-4,-2 0,0-1,-1-2,-1 1,0-2,-1 0,-2-1,1-1,-2 0,1-8,19-59,-4-1,2-22,-21 88,-1 3,0-1,-1 1,-1-1,-1 0,0 0,-2 0,0-9,11 327,-14 166,-7-280,3-68,3 14,2-119,1-6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36,'65'-4,"41"-9,6-1,13 10,3 6,-11 0,-106-3,-8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5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0,'70'91,"-2"3,43 82,-73-108,-2 2,-3 1,-2 3,15 55,-37-98,-1 0,-1 0,-1 1,-1 0,-2 0,0 1,-2-1,-1 8,-3 8,-1 0,-2 0,-2 0,-1-1,-3 6,-15 51,22-90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1385 346,'-1'-8,"0"0,-1 0,1 1,-1-1,0 1,-1-1,1 1,-1 0,0 0,-1 1,1-1,-1 1,0 0,-3-4,-7-8,-1 0,0 1,-14-12,3 8,-1 2,0 1,0 2,-2 1,1 1,-2 2,1 2,-1 2,-1 1,1 1,-1 3,-19 0,-2 2,0 3,1 3,0 3,-1 2,2 3,0 3,-7 5,28-8,0 2,0 2,2 0,-1 3,2 1,0 1,2 1,0 2,1 1,0 2,2 0,1 2,1 1,-9 19,16-26,1 0,1 1,1 0,0 1,2 0,0 1,2 0,0 0,2 0,0 1,1 0,2 0,0-1,1 1,1 0,1-1,2 1,0-1,1-1,5 14,3 3,3-2,0 0,2-1,2-1,0-2,3 0,0-2,1-1,2-2,1-1,1-1,1-3,1 0,24 14,-28-23,0-1,1-1,0-2,1-2,0-1,1-2,0-1,0-2,0-2,1-1,-1-2,1-1,-1-2,1-2,-1-2,0-1,0-1,5-5,-3-1,1-2,-2-2,0-1,-1-2,0-1,-1-3,-2 0,0-2,-1-2,-1-1,5-10,-12 13,0-2,-2-1,0 0,-2-1,-1-1,-1-1,-1 0,-1-1,-2 0,-1-1,-1 0,-1-1,1-25,-5 30,0-1,-1 0,-1 0,-2 0,0 0,-2 1,-1 0,-1 0,-1 1,-1 0,-1 0,-1 2,-1-1,-2 2,0 0,-8-10,5 11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20 322,'10'-17,"1"0,0 2,1 0,1 0,0 2,0 0,1 1,1 0,-1 2,8-4,3-5,4-3,1 1,1 2,0 1,1 2,1 2,0 2,0 1,7 1,-31 8,0 0,0 1,0 0,0 1,0 0,0 1,0 0,0 1,0 0,0 0,-1 2,1-1,0 1,-1 1,0 0,0 0,0 1,-1 0,1 1,-1 0,0 0,-1 1,0 0,0 0,0 1,-1 0,1 0,-2 1,1 0,-1 0,-1 0,4 11,-1 2,0 0,-1 0,-1 1,-1 0,0-1,-1 2,-2-1,0 0,-1 0,-1 0,0 0,-2 5,-3 4,-1 1,-2-1,0-1,-2-1,0 1,-2-2,-1-1,-1 1,-31 44,-2-3,-2-2,-3-4,-3-2,-51 43,34-40,-2-4,-52 30,136-96,0 1,1 0,-1 0,1 1,-1 1,1 0,4 0,22-4,150-33,1 10,102 3,-202 18,-71 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37.63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362 491,'-6'-5,"0"2,0-1,-1 1,1 0,-1 0,0 1,0-1,0 2,0-1,0 1,-1 0,1 0,0 1,0 0,-1 1,1-1,0 1,0 1,0-1,-1 1,-2 2,-3 0,1 0,-1 1,1 0,0 1,1 0,0 1,0 1,0-1,1 2,0-1,-6 8,9-6,-1 1,1 1,1-1,0 1,1 1,0-1,1 0,0 1,1 0,0 0,1 0,1 0,0 7,0 0,1 0,1 0,1 0,0 0,2-1,0 1,1-1,6 12,-8-24,0 0,1 0,0 0,0 0,0-1,1 0,0 0,0 0,1-1,-1 1,1-1,1-1,-1 1,1-1,-1 0,1-1,4 2,-7-3,0-1,0 0,1 0,-1 0,1 0,-1-1,0 1,1-1,-1 0,1-1,-1 1,1-1,-1 0,0 0,0 0,1 0,-1-1,0 0,0 0,0 0,0 0,-1-1,1 1,-1-1,1 0,-1 0,0-1,0 1,0 0,2-4,4-9,0 0,-1 0,0 0,-1-1,-1 0,-1-1,0 1,-1-1,-1 0,0-12,2-33,-4 1,-3-27,-7-24,-6 2,-25-99,13 74,35 184,2 8,2 0,17 46,150 343,-164-408,5 2,-16-34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0,'3'5,"-1"-1,0 0,1 0,-1 0,1-1,0 1,0-1,1 0,-1 0,0 0,2 0,9 11,24 33,-1 2,-1 3,-3 1,-2 2,-1 2,-3 1,7 24,0 7,-3 2,-4 2,-3 1,10 72,-25-120,-2 1,-1 0,-2 1,-2 0,-2-1,-1 1,-2 0,-1-1,-3 0,0 0,-3-1,-1 0,-3 3,-5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166 2168,'3'-5,"0"-1,1 0,-2 0,1 0,0 0,-1-1,0 1,0-1,-1 0,0 0,1-6,7-85,-8 76,4-134,-4 0,-7 0,-5 1,-5 0,-14-45,-1 50,-5 2,-40-103,75 249,1 1,-1-1,1 0,0 1,-1-1,1 1,0-1,0 0,-1 0,1 1,0-1,0 0,1 1,-1-1,0 0,0 1,1-1,-1 0,1 1,-1-1,1 1,0-1,-1 1,1-1,0 1,0 0,0-1,2-1,-1 1,1-1,0 1,0 0,0 1,0-1,0 0,0 1,0 0,1 0,-1 0,0 0,18-2,0 1,0 2,19 1,-27 0,747 53,130 61,-883-114,57 5,0-3,19-4,-81 0,-1 0,0 0,0 0,0 0,0 0,0 0,0-1,0 1,0-1,0 1,0-1,-1 1,1-1,0 1,-1-1,1 0,-1 1,1-1,-1 0,0 0,0 1,0-1,0 0,6-50,-5 48,21-430,-18 414,5 18,15 38,21 66,-19-24,19 79,-32-102,2-2,1 0,3-1,1-1,17 28,-28-63,0-1,1 0,1 0,0-2,0 1,1-2,9 8,-17-17,-1 0,1 0,0 0,0 0,0-1,1 0,-1 0,0-1,1 1,-1-1,1-1,-1 1,1-1,-1 1,1-2,-1 1,1-1,-1 1,1-1,-1-1,0 1,1-1,-1 0,0 0,0-1,0 0,0 0,0 0,15-15,0-1,-1-2,-1 0,0-1,-1-1,-1-1,-1 0,-1-1,5-16,16-43,-3-2,6-37,26-71,-60 184,17-31,-19 40,0 1,-1-1,1 1,0-1,0 1,0-1,0 1,0 0,0 0,-1-1,1 1,0 0,0 0,0 0,0 0,0 0,0 1,0-1,0 0,0 0,0 1,-1-1,1 1,0-1,0 1,0-1,0 1,-1 0,1 0,0-1,-1 1,1 0,0 0,-1 0,1 0,-1 0,1 0,-1 0,1 0,12 19,0 1,-1 1,-1 0,0 0,-2 2,0 0,6 21,4 32,10 72,-18-85,2-1,3-1,8 22,-23-79,1-1,-1 1,1-1,-1 1,1-1,0 0,1 0,-1 0,1 0,-1-1,1 1,0-1,0 0,0 0,0 0,0 0,1-1,-1 1,1-1,-1 0,1-1,0 1,-1-1,1 0,0 0,0 0,0 0,0-1,0 0,0 0,0-1,0 1,0-1,-1 0,1 0,0-1,0 1,-1-1,1 0,-1 0,1-1,-1 1,0-1,1 0,-1 0,0 0,-1 0,1-1,0 0,-1 1,0-1,1 0,-1-1,14-30,-1-1,-1-1,-1 0,-2-1,-1 0,-2-2,4-29,1 1,2 1,6-11,-15 58,1 1,1-1,0 2,1-1,1 2,0-1,1 2,0-1,3 0,-13 15,0 0,1 0,-1 0,1 0,0 0,-1 1,1-1,0 1,0-1,0 1,0 0,0 0,0 0,0 0,0 0,0 1,1-1,-1 1,0-1,0 1,0 0,1 0,-1 1,0-1,0 0,0 1,1 0,-1 0,0-1,0 1,0 1,0-1,0 0,0 1,-1-1,1 1,0 0,-1-1,1 1,0 0,-1 1,0-1,1 0,-1 0,0 1,9 16,-1 0,-1 0,-1 1,0 1,2 12,-1-7,39 160,11 32,-50-192,1-1,1-1,1 0,1 0,0-2,2 0,0 0,-12-18,0-1,0 0,0 0,1 0,-1 0,1-1,-1 1,1-1,-1 0,1 0,0 0,0 0,0 0,0-1,0 0,0 0,1 0,-1 0,0 0,0-1,0 0,1 0,0 0,-1-2,1 0,0 0,-1-1,1 1,-1-1,0 0,0 0,0-1,0 1,0-1,0 0,-1 0,0 0,1 0,-1 0,0-1,-1 1,2-5,22-61,-3-1,-3-2,7-48,-13 57,2 0,2 1,3 1,1 1,8-10,-29 70,0 0,1-1,-1 1,1 0,-1 0,1 0,-1 0,1 0,-1 0,1 0,0 0,0 0,-1 1,1-1,0 0,0 0,0 1,0-1,0 1,-1-1,1 1,0-1,0 1,0 0,0-1,0 1,0 0,0 0,0 0,0 0,0 0,0 0,0 1,0-1,0 0,0 0,0 1,0-1,0 1,0-1,0 1,0 0,0-1,0 1,-1 0,1 0,0 0,-1 0,1 0,0 0,-1 0,1 0,-1 0,1 0,-1 0,1 0,-1 0,0 1,1-1,31 85,-28-70,29 92,26 77,-51-162,1-2,1 1,1-2,0 1,1-2,11 13,-19-28,0 0,0-1,0 1,0-1,0-1,1 1,-1-1,1 0,0 0,-1-1,1 1,0-1,0-1,0 1,4-1,86-7,-42 0,368-2,-125 5,32-19,-268 16,1 2,-1 4,45 7,-101-5,1 0,-1 0,0 1,1 0,-1 0,0 1,0-1,0 1,0 0,0 1,-1-1,1 1,-1 0,1 0,-1 0,0 0,-1 1,1-1,-1 1,1 0,-1 0,0 0,-1 0,1 1,-1-1,1 1,-1 5,5 21,-2 0,-1 1,-2 0,0 21,0-1,3 456,-6-250,17 139,-7-226,-6 45,-2-170,-39-40,-66 11,65-14,-1 3,2 2,-1 2,1 2,0 2,-26 16,65-31,-1 0,1 0,-1 1,1-1,-1 0,1 0,-1 0,1 1,0-1,-1 0,1 1,-1-1,1 0,0 1,-1-1,1 1,0-1,-1 1,1-1,0 1,0-1,-1 1,1-1,0 1,0-1,0 1,0-1,-1 1,1 0,0-1,0 1,0-1,0 1,0 0,0-1,0 1,0-1,1 1,17 14,41 6,-50-19,368 89,14 5,-391-96,1-1,-1 1,0 0,0 0,0 0,1 0,-1 0,0 0,0-1,1 1,-1 0,0 0,0 0,1 0,-1 0,0 0,0 0,1 0,-1 0,0 1,0-1,1 0,-1 0,0 0,0 0,0 0,1 0,-1 1,0-1,0 0,0 0,1 0,-1 1,0-1,0 0,0 0,0 1,1-1,-1 0,0 0,0 1,0-1,0 0,0 1,0-1,0 0,0 0,0 1,0-1,0 0,0 1,0-1,0 0,0 1,0-1,0 0,0 0,0 1,0-1,0 0,0 1,0-1,-1 0,1 0,0 1,0-1,0 0,0 0,-27 12,-59 9,69-17,-212 45,20-6,-164 63,357-100,9-5,1 1,0 0,0 1,1-1,-1 2,0-1,1 1,-3 2,9-4,1 0,0-1,-1 1,1 0,0-1,0 1,0-1,0 0,0 0,0 0,0 0,0 0,0-1,1 1,0-1,114 30,1-7,29-3,34 7,-76-11,0 1,-1 4,6 9,-204-5,-246 29,-125 26,528-52,177 34,2-13,88-4,-296-36,-59 2,0-2,-193 60,107-37,-33 19,142-50,0-1,0 1,0 0,1 0,-1-1,0 2,0-1,0 0,0 0,1 1,-1-1,1 1,-1 0,1 0,-1-1,1 1,-1 2,7 25,6 9,1 81,-4 1,-5 0,-4 23,1 26,8 32,5-66,4 69,-16-170,1-20,-1 0,0 1,-1-1,-1 0,0 0,0 0,-2 8,1-19,0 0,0 0,0-1,0 1,-1 0,1-1,-1 0,1 0,-1 0,1 0,-1 0,0 0,0-1,0 0,0 0,0 0,0 0,0 0,0-1,0 1,0-1,-2 0,-79-3,62 0,-530-64,62 5,-270 25,100 8,173 8,-437 54,627-7,-758 58,692-80,212-6,149 2,-1 0,1-1,0 0,-1 0,1 0,0 0,-1 0,1 0,0-1,0 1,0-1,0 0,0 0,0 0,1 0,-1 0,0 0,1-1,-1 1,1-1,0 1,0-1,0 0,0 0,0 1,0-1,0 0,1 0,-1 0,1 0,0 0,0 0,0 0,0 0,0 0,0 0,0-25,0 1,1-1,2 1,0 0,0-6,-2 31,30-511,-28 376,-5 0,-12-101,12 213,-1 1,0 1,-2-1,0 1,-7-19,12 41,0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83 1,'-5'6,"1"1,0 0,0 0,0 1,1 0,0 0,0 0,1 0,0 0,0 0,0 2,-12 105,7-49,-14 105,20-168,0-1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1,'0'0,"1"0,2 0,6 0,7 0,7 0,6 0,3 1,1 1,1 2,2 1,1 3,1 3,-2 0,-1 0,-2-2,-8-3,-6-1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46,'53'-18,"-17"4,4 7,1 3,0 2,0 3,0 1,0 3,15 5,-39-7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421 0,'-2'3,"0"0,0-1,0 1,-1-1,1 0,-1 1,1-1,-1-1,1 1,-1 0,0-1,0 0,0 0,0 0,0 0,0 0,-2-1,0 2,-48 12,-1-3,0-3,-54-1,36-2,71-4,0-1,-1 1,1 0,0-1,-1 1,1 0,0 0,-1 0,1 0,0 0,0 0,0 1,0-1,0 0,0 1,0-1,1 1,-1-1,0 1,0 0,1-1,-1 1,1 0,0-1,-1 1,1 0,0 0,0 0,-1-1,1 1,1 0,-1 0,0 1,5 84,-1-48,-9 70,2-76,2-1,0 1,2 9,53-61,-26 9,0 1,1 2,-1 1,1 2,0 1,0 2,0 2,22 4,-30-2,1 1,-1 2,-1 0,1 2,-1 1,0 1,-1 1,1 1,-2 1,0 1,0 1,4 5,-18-16,0 1,-1-1,1 0,-1 1,0 0,0 0,0 0,-1 1,1-1,-1 1,0-1,0 1,-1 0,0 0,1 0,-2 0,1 0,0 0,-1 3,-1 3,0 0,0 0,-1 0,0 0,0 0,-1-1,-1 0,0 1,-4 9,-11 18,-1-2,-1 0,-1-2,-2-1,-2 0,9-12,0-1,-1-1,-1-1,-18 14,29-27,0 0,0-1,0 0,0 0,-1-1,1 0,-1-1,0 0,0-1,0 0,0-1,0 0,0-1,-5 0,9-1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99,'12'18,"-1"1,-1 0,-1 0,0 1,-1 1,0 0,1 10,22 53,-23-65,1 5,2 0,0-1,1 0,1-1,0-1,12 13,-24-33,0-1,0 0,0 1,0-1,0 0,0 0,0 0,1 0,-1 0,0 0,0 0,0 0,0-1,0 1,0-1,0 1,0-1,0 1,0-1,0 1,0-1,0 0,0 0,0 0,0 0,0 0,-1 0,1 0,0 0,-1 0,1 0,-1 0,1-1,-1 1,1-1,26-50,-25 48,78-196,-53 126,3 1,19-34,-42 95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6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78,'0'-2,"1"-1,0 1,-1-1,1 1,0 0,0 0,1 0,-1-1,0 1,0 1,1-1,-1 0,1 0,0 1,-1-1,1 1,0-1,0 1,-1 0,1 0,0 0,0 0,0 1,2-1,56-19,-54 18,16-3,0 1,0 2,0 0,0 2,0 1,5 2,-18-3,0 2,0 0,0 0,-1 1,1 0,-1 0,1 2,-1-1,0 1,-1 1,1-1,-1 2,0-1,0 1,0 1,4 6,-8-10,-1 1,-1 0,1-1,-1 1,1 0,-1 0,0 0,0 0,-1 1,1-1,-1 0,0 0,0 0,-1 1,1-1,-1 0,0 0,0 0,0 0,0 0,-1 0,0-1,1 1,-2 0,1-1,0 0,-1 0,-1 3,-9 14,0 0,-2 0,0-2,-15 16,-71 62,77-77,0 2,1 0,1 2,1 1,1 1,1 1,0 2,-1 5,20-33,1 1,-1-1,1 0,-1 0,1 1,-1-1,1 0,0 0,-1 0,1 0,0 0,0 0,-1 0,1 0,0-1,0 1,0 0,0-1,0 1,0 0,0-1,0 0,0 1,0-1,0 0,1 1,31 13,0-5,0-1,0-2,0-2,0-2,1-1,13-4,17-3,-1-4,55-18,-98 21,-18 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1 615,'16'5,"1"-2,0 0,0-2,-1 0,1-1,5-2,21 2,280-5,-324-55,-20-58,14 86,0 0,2-1,1 0,1 0,1 0,2-26,0 51,1-1,1 1,-1 0,1 0,0 0,1 0,0 0,0 0,0 1,0 0,1 0,0 0,1 0,-1 1,1 0,0 0,0 0,0 1,1 0,-1 0,1 1,0 0,0 0,1 0,-1 1,1 1,-1-1,6 0,-5 0,0 0,1 1,-1 0,1 1,0 0,-1 0,1 1,0 0,-1 1,1 0,-1 0,1 1,-1 0,1 1,-1 0,0 0,0 1,0 0,0 1,4 3,-1 3,0 0,-1 1,1 1,-2-1,1 2,-2-1,1 2,-2-1,1 1,-2 0,2 5,-1 0,0-1,-1 1,0 0,-1 1,-1-1,-1 1,-1 0,0 0,-1 0,-1-1,0 1,-1 0,-1 0,-1-1,0 0,-1 0,-1 0,-3 8,8-27,0 0,1 0,-1 0,1 1,-1-1,1 0,-1 0,1 1,0-1,-1 0,1 1,0-1,0 1,0-1,0 0,0 1,0-1,0 1,0-1,0 0,1 1,-1-1,0 0,1 1,-1-1,1 0,-1 0,1 1,-1-1,1 0,0 0,0 0,-1 0,1 0,0 0,41 2,-14-5,206 2,-227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1 139,'4'-7,"0"0,1 1,0-1,0 1,0 0,0 0,1 1,0 0,0 0,0 1,0-1,3 0,82-39,-86 41,5-1,-1 1,1 0,-1 1,1 0,0 0,0 1,-1 1,1 0,0 1,0 0,-1 1,1 0,0 1,-6-1,-1-1,1 1,-1 0,1 1,-1-1,0 1,0-1,0 1,0 0,-1 0,1 1,0-1,-1 1,0 0,0 0,0 0,0 0,0 0,-1 0,1 0,-1 1,0-1,0 1,0-1,-1 1,1 0,-1-1,0 1,0-1,0 1,-1 0,1-1,-1 1,0-1,0 2,-1 1,1 0,-1 0,0 0,0-1,-1 1,0-1,0 0,0 0,0 0,-1-1,0 1,-21 42,24-45,1-1,0 0,0 0,0 0,0 0,1 0,-1 1,0-1,1 0,-1 0,1 0,-1 0,1 0,0 0,0 0,0 0,0-1,0 1,0 0,0-1,0 1,34 46,-19-26,-8-8,0 1,-1 0,0 1,-1 0,-1 0,0 1,0 0,-2 0,0 0,0 0,-1 1,-1 4,0-12,-1-1,0 1,0-1,0 1,-1-1,-1 1,1-1,-1 0,0 0,-1 0,0 0,0 0,0-1,-1 0,0 1,0-2,-1 1,0-1,0 1,0-2,-1 1,0-1,-2 2,-50 33,-2-3,-2-3,-42 15,69-40,31-11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38.11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0,'0'0,"0"1,1 2,0 2,2 4,2 4,0 3,3 2,0 0,0-2,-2-4,-1-4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0 536,'9'4,"-1"0,1-1,0 0,0 0,0-1,0-1,0 1,0-2,0 0,0 0,0-1,7-2,-3 2,55-8,-50 5,0 1,1 1,-1 1,17 2,-38-5,0-1,0 0,0-1,1 1,-1 0,1-1,0 0,0 0,1 1,0-1,-1 0,1-4,-1 0,-7-22,1-1,2 0,0 0,2-1,-1-30,5 55,0 0,1 1,-1-1,1 1,0-1,1 1,0 0,0 0,0 0,1 0,0 0,0 0,1 1,-1 0,2 0,-1 0,0 1,1-1,0 1,0 1,0-1,1 1,0 0,-1 0,6-1,-5 1,1 0,1 1,-1 0,0 1,1 0,0 0,-1 1,1 1,0-1,0 1,0 1,0 0,0 0,0 1,3 1,-5 1,1-1,-1 2,0-1,0 1,0 0,-1 0,1 1,-1 0,0 0,0 1,0 0,-1 0,1 0,-1 1,0 0,-1 0,1 0,0 3,2 3,0 1,-1 0,0 1,-1 0,0 0,-1 0,0 0,-1 1,-1-1,0 1,0 0,-1-1,-1 1,0 3,-3 5,0 0,-2 0,0-1,-1 0,-1-1,0 1,-1-2,-10 16,23-38,-1 1,0-1,1 1,-1-1,1 1,-1 1,0-1,1 0,-1 1,0 0,3 1,4 0,47 8,-28-4,-1-1,1-2,0-1,0-2,27-4,-56 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23,'12'-5,"0"1,0 0,1 1,-1 0,1 1,-1 1,1 0,-1 2,9 1,7-2,9 1,0 1,1 3,-1 2,-1 1,13 7,-34-10,0 1,0 1,0 0,-1 1,0 1,0 1,0 1,-1 0,-1 1,0 0,0 1,-1 1,9 14,-15-20,-1-1,-1 1,1 0,-1 0,0 0,0 1,-1-1,0 1,0 0,-1-1,0 1,0 0,-1 0,0 0,0 0,0 1,-1-2,0 1,-1 0,1 0,-2 0,1-1,-1 1,0-1,0 0,0 0,-1 0,-14 26,-1-2,-1 0,-1-1,-2-2,-13 14,0 1,36-44,0 1,0 0,0 0,0-1,0 1,-1 0,1-1,0 1,0 0,0 0,1-1,-1 1,0 0,0-1,0 1,0 0,0-1,1 1,-1 0,0-1,1 1,-1 0,0-1,1 1,-1-1,0 1,1-1,-1 1,1-1,-1 1,1-1,-1 0,1 1,-1-1,1 0,-1 1,28 21,-19-15,25 22,-1 3,-2 1,10 14,-28-31,0 1,-1 1,-1 0,0 1,-1 1,-1 0,0 0,3 14,-10-27,-1-1,1 1,-2-1,1 1,0-1,-1 1,0 0,0-1,-1 1,0 0,1-1,-2 1,1-1,-1 0,1 1,-2-1,1 0,0 0,-1 0,0-1,0 1,0-1,-1 0,1 0,-1 0,0-1,0 0,-1 1,-1 0,-16 15,-2-2,0 0,0-2,-1-1,-4 0,20-10,-83 45,-2-4,-1-5,-51 11,140-51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0,'110'215,"-48"-67,-6 3,-4 3,0 28,-46-156,0 1,-2-1,-1 1,-1 0,0 0,-2 1,0-1,-2 0,0 0,-2 0,-1 2,-5 18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1208 423,'-2'-12,"-1"1,0 0,0 0,-1 0,0 1,-1-1,0 1,0 0,-1 1,0 0,-1-2,-5-8,-1-4,-2 1,-1 0,0 1,-1 2,-1 0,0 1,-1 1,0 1,-1 1,-1 2,0 0,0 2,-1 1,0 1,-1 1,0 1,0 2,0 0,0 3,0 0,0 2,-1 0,1 3,0 0,-9 4,-15 4,0 2,1 3,0 2,1 3,1 2,-17 15,44-27,0 1,0 1,1 2,0 0,1 0,1 2,0 0,1 1,0 1,1 1,1 0,0 0,1 1,1 1,1 0,-6 23,3 6,2 0,1 1,3 0,1 0,2 1,2-1,2 0,1 1,3-1,1-1,2 1,5 9,-6-37,1 0,1-1,1-1,0 0,1-1,1-1,1 0,0-1,1-1,11 10,34 32,1-4,17 8,-69-56,18 13,0 0,2-3,0 0,0-3,1-1,1-1,-1-3,2-1,21 3,-29-9,1-2,0 0,-1-2,1-1,-1-2,1-1,-1-1,0-2,0-1,-1-1,0-1,17-13,11-9,-1-4,-1-2,10-14,-37 32,-1-1,-1-1,-1-1,-1-1,0-1,-2 0,0-2,-1-2,-8 13,0-1,-2 1,1-1,-2-1,0 1,-1-1,0 0,-1 0,-1 0,0 0,-2 0,1 0,-2 0,0 0,-4-17,0 10,0 0,-1 1,-2 0,0 1,-1 0,-1 1,0 0,-2 1,0 1,-1 0,-2-1,-17-21,1-3,0-4,10 11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164 1402,'-4'-58,"-2"1,-1 0,-3 0,-2 1,-2 1,-3-2,-22-103,20 49,4-1,5-1,3 0,4-1,5-16,-2 126,-1 0,1-1,1 1,-1 0,0 0,1 0,0 0,0 0,0 0,0 0,0 0,1 0,-1 0,1 1,0-1,0 1,1-3,2 2,0-1,0 1,1 0,-1 0,1 1,-1 0,1 0,0 1,3-1,23-9,1 2,1 2,-1 2,1 1,4 2,174 4,-101 2,964 7,-793 6,56-1,145-7,-481-7,-1 0,1 0,-1 0,1 0,-1 0,1 0,-1 1,1-1,-1 0,0 1,0-1,0 1,1 0,-1 0,0-1,-1 1,1 0,0 0,0 0,-1 0,1 0,-1 0,1 0,-1 1,13 58,-12-54,8 48,-3 1,-1 0,-3 1,-2 28,-19 223,1-59,18-53,-3-192,-1-1,1 0,-1 0,0-1,0 1,0-1,0 0,0 0,-1 0,1-1,-1 0,2 0,-131 34,108-32,0 2,1 1,0 2,0 1,0 1,1 2,0 1,-20 14,44-26,-1-1,1 0,-1 1,1-1,0 0,-1 1,1-1,0 1,-1-1,1 0,0 1,0-1,-1 1,1-1,0 1,0 0,0-1,-1 1,1-1,0 1,0-1,0 1,0 0,0-1,0 1,0-1,0 1,0-1,0 1,0 0,0-1,0 1,1-1,-1 1,0-1,0 1,0-1,1 1,-1-1,20 22,37 11,-51-30,162 74,25-1,36 15,-205-75,-24-15,0-1,0 0,0 1,0-1,0 1,0-1,0 0,0 1,0-1,0 1,0-1,0 1,0-1,0 0,0 1,0-1,0 0,0 1,-1-1,1 1,0-1,0 0,0 1,-1-1,1 0,0 0,0 1,-1-1,1 0,0 0,0 1,-1-1,1 0,0 0,0 0,-1 0,1 1,0-1,-1 0,1 0,-54 16,35-11,-736 191,912-143,36 9,-35-10,2-8,67 3,-206-42,-19 1,-32 9,17-9,-233 85,-58 1,118-37,170-50,8-3,0 0,-1 1,1 0,1 1,-1 0,0 0,-3 3,15-4,0 0,0 0,0 0,0-1,0 0,1 0,-1 0,4 0,99 27,49 2,-65-15,0 6,42 18,-129-38,26 14,-30-14,0-1,0 1,-1-1,1 0,0 1,-1-1,1 0,-1 1,0-1,1 0,-1 0,0 0,1 1,-1-1,0 0,0 0,0 0,0-1,0 1,0 0,0 0,0-1,0 1,0-1,-1 1,-28 24,15-14,1 1,0 0,1 1,0 1,-10 15,23-20,-1 0,2 0,-1 0,1 0,0 0,0 0,2 5,-2-7,13 107,-4 1,-2 110,-19 235,1-83,10 298,-29-661,-41 12,-1-3,-1-4,-1-4,-30-1,-302 9,166-15,-760 9,731-18,267 1,-1-1,1 0,0 0,0 0,0 0,0 0,0 0,0-1,1 1,-1 0,0 0,0-1,1 1,-1-1,1 1,-1-1,1 1,-1-1,1 1,0-1,-1 0,1 1,-7-38,1-29,3 0,2 0,2 0,7-44,1-81,-5 1,-3-218,-4 337,-3 1,-3 0,-2 1,-13-46,19 95,1-1,0 0,2 0,0 0,2-1,0 1,1-4,-1 24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21 260,'63'-28,"37"3,1 5,0 6,18 5,80-11,608-79,3 55,-21 45,-443 20,-343-22,-1 1,0 0,0 0,0 0,0 0,0 0,0 0,0 1,0 0,0-1,0 1,0 0,0 0,0 0,0 0,-1 1,1-1,0 1,-1-1,1 1,1 1,-2 2,-1 0,1 0,-1 0,0-1,0 1,0 0,0 0,-1 0,1 0,-1-1,-1 4,2-4,-39 402,7 188,24-393,5-144,-1 9,3 0,3 32,-7-97,-1-1,1 0,-1 0,1-1,0 0,-1 0,1-1,0 0,-1 0,-8-2,-27-2,1 2,-1 3,1 1,-1 3,-31 7,-7 6,2 5,-37 17,75-17,39-21,-1 1,1-1,0 0,-1 1,1-1,0 0,0 1,-1-1,1 1,0-1,0 0,-1 1,1-1,0 1,0-1,0 1,0-1,0 1,-1-1,1 1,0-1,0 1,0 0,0-1,0 1,0-1,1 1,-1-1,0 1,0-1,0 1,0-1,0 1,1-1,-1 1,0-1,0 0,0 1,1-1,-1 1,1-1,6 6,0 0,1-1,0 0,0 0,0-1,0-1,1 1,-5-3,142 55,2-9,1-8,104 9,179 47,-432-95,0 0,0 0,-1 0,1 0,0 0,0 0,0 0,0 0,0 0,0 0,0 0,-1 0,1 0,0 0,0 0,0 0,0 0,0 0,0 1,0-1,0 0,-1 0,1 0,0 0,0 0,0 0,0 1,0-1,0 0,0 0,0 0,0 0,0 0,0 1,0-1,0 0,0 0,0 0,0 0,0 1,0-1,0 0,0 0,0 0,0 0,0 0,0 1,0-1,0 0,0 0,0 0,0 0,1 0,-1 0,0 1,0-1,-24 9,-36 6,-335 53,-101 19,309-44,-113 48,277-84,15-5,0-1,1 2,-1-1,0 1,1 1,0-1,-1 2,1-1,1 1,-1 1,0-1,1 1,0 1,5-6,1 0,0 0,0 0,0 0,0 0,0 0,0 0,0 0,0 0,1 0,-1 0,0 0,0-1,1 1,-1 0,0 0,1 0,-1 0,1-1,-1 1,1 0,-1 0,1-1,-1 1,1 0,-1-1,1 1,0-1,-1 1,1-1,0 1,0-1,-1 0,1 1,30 18,-27-17,72 31,1-4,1-4,0-4,2-5,12-2,14 5,633 133,-750-151,0 0,1 0,-1 1,0 1,1 0,-1 1,-3 2,-28 9,-147 38,46-10,-2-8,-2-7,-46-4,172-21,39 4,-7-3,302 100,212 30,-497-132,-9 1,-36 15,-56 35,-1-4,-48 20,134 2,-2-15,23 117,-6 1,-6 2,-3 68,-12-137,5-1,3 0,23 91,-29-141,-2 1,1 50,-1-19,-6 44,0-129,-1 0,0 1,0-1,0 0,0-1,-1 1,1 0,-1 0,1-1,-1 1,0-1,0 0,0 1,0-1,0 0,0-1,0 1,-2 1,-43 27,19-19,-1-1,0-2,0-2,-1-1,-17-1,-156-4,101-3,-635-38,239 6,288 26,-436-34,245 6,-142 22,538 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61 0,'-32'81,"24"-14,8-57,0 1,-1-1,-1 0,1 0,-1 0,-1 0,0 0,-3 8,4-14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7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16,'136'-8,"-90"3,1 3,0 2,0 2,7 4,-35-1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39,'0'0,"0"0,0 0,0 0,0 0,2 0,4-2,7-1,7-1,9 0,12-1,8 0,1 1,-3-1,-8 2,-10 1,-10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245 11,'-245'-10,"248"62,2 51,-6 96,-1-10,2-187,1-1,-1 0,1 0,-1 1,1-1,0 0,-1 0,1 0,0 1,0-1,0 0,0-1,0 1,0 0,0 0,0 0,0-1,0 1,0 0,0-1,0 0,0 1,1-1,-1 0,0 1,0-1,0 0,1 0,-1 0,0-1,0 1,0 0,0 0,1-1,-1 1,0-1,0 1,1-1,63-20,-49 15,24-6,0 1,1 3,39-2,-65 9,0 1,-1 1,1 0,0 1,-1 1,0 1,1 0,-1 2,-1 0,1 0,-1 2,0 0,0 1,-11-7,1 0,-1 0,0 1,-1-1,1 1,0-1,-1 1,1 0,-1 0,1 0,-1 0,0 0,0 0,0 0,0 0,-1 1,1-1,-1 0,0 0,1 1,-1-1,0 1,-1-1,1 0,0 1,-1-1,0 0,1 0,-1 0,0 1,0-1,0 0,-1 0,1-1,-1 1,1 0,-1 0,-9 18,-1-1,0 0,-1-1,-10 12,16-23,-7 11,1 0,0-1,-2-1,1 0,-2-2,0 0,0-1,-11 7,21-19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39:57.077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3100 626,'-3'-13,"0"-1,-1 1,-1 0,-1 0,1 0,-2 0,0 1,0 0,-1 1,-1 0,0 0,0 1,-9-8,-20-15,-1 2,-2 1,-12-5,-4-3,0 0,-1 3,-1 3,-2 2,-1 2,-1 4,-1 2,-1 3,-1 3,0 2,-1 4,-1 3,1 2,-1 3,0 4,0 2,-22 6,1 4,1 3,0 5,1 3,2 4,0 4,3 3,1 4,1 3,3 4,2 3,-49 44,53-30,4 3,2 2,4 4,3 2,3 2,4 3,-35 74,68-116,2 1,1 1,3 0,1 1,2 0,2 0,1 1,3 0,1 42,5 6,5 0,3 0,4-2,7 14,6 3,5-1,4-1,5-3,4-1,28 41,-39-83,3-1,2-2,2-2,2-1,3-3,2-2,1-1,3-4,1-1,2-3,2-2,1-3,1-2,2-3,1-3,23 4,-12-11,0-2,0-5,2-2,-1-4,0-3,1-3,-1-4,0-3,0-3,17-8,29-11,-1-6,-3-4,-1-6,-2-5,87-55,-119 57,-2-3,-2-3,-4-4,-1-3,-4-3,-3-3,25-35,-60 63,-2-1,-1-1,-3-2,-1 0,-3-2,-1 0,-3-1,-2-1,-1-1,-3 0,-3-1,-1 0,-3 0,-2 0,-2 0,-2-1,-3 1,-4-13,-5-12,-3 2,-3 0,-4 1,-2 1,-4 1,-3 2,-3 1,-22-28,-12-19,6 9,-43-51,19 55,63 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38.46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0,'0'0,"0"0,0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30,'2'15,"1"0,1 0,0 0,1-1,0 0,0 0,2-1,-1 0,1 0,7 9,3 10,7 16,-8-13,2 0,1-2,1 0,18 21,-34-60,-1 0,0 0,0 0,-1 0,1-1,-1 1,0-1,-1 0,1-2,17-60,3 0,2 2,2 0,22-36,-37 82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0 453,'167'-25,"-166"26,0-1,1 0,-1 0,0 0,1 0,-1 0,0 0,1 0,-1 0,0-1,1 1,-1 0,0-1,0 0,1 1,-1-1,0 0,0 0,0 0,0 0,0 0,0 0,0 0,0 0,-7-36,1 17,0 3,1-1,0 0,1 0,1-1,1 1,0-1,0 0,2 1,0-1,2-14,-1 26,-1 0,1-1,0 1,0 0,0 1,1-1,0 0,0 1,1 0,-1 0,1 0,0 0,0 1,1 0,-1 0,1 0,0 1,0 0,0 0,1 0,-1 1,1 0,-1 0,1 1,0 0,0 0,0 1,0 0,0-1,0 1,-1 1,1-1,0 1,0 0,0 1,-1 0,1 0,0 1,-1-1,1 1,-1 1,1 0,-1 0,0 0,0 0,0 1,0 0,0 1,-1-1,0 1,1 0,-2 0,1 1,0-1,-1 1,3 6,-2-4,-1 1,1 0,-2-1,1 1,-1 1,0-1,0 0,-1 1,0-1,0 1,-1-1,0 1,-1-1,1 1,-2-1,1 1,-1-1,0 0,0 0,-3 5,5-13,-1 0,1 0,-1 0,1 0,-1 0,1 0,0 0,0 1,-1-1,1 0,0 0,0 0,0 0,0 1,0-1,0 0,0 0,0 0,0 0,0 1,1-1,-1 0,0 0,1 0,-1 0,0 0,1 0,-1 0,1 0,0 0,-1 0,1 0,30 11,-17-9,25 4,1-1,0-3,32-2,-56-1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1 419,'88'-4,"60"-12,-146 17,0-1,0 0,0 0,-1 0,1 0,0-1,0 1,-1-1,1 1,0-1,-1 0,1 1,0-1,-1 0,1 0,-1-1,1 1,-1 0,1-1,-1 1,0-1,0 1,0-1,1 0,-1 1,0-1,-1 0,1 0,0 0,0 0,-1 0,1 0,-1 0,1-1,-1 1,0 0,0 0,0-2,-1-6,-1 0,0 0,-1 1,0-1,0 1,-1 0,-4-8,-1-5,9 21,-7-12,2-1,0-1,0 1,1-1,1 0,-2-11,5 22,-1 0,1 0,0 0,0 0,1 0,-1 0,1 0,-1 0,1 0,0 0,0 1,1-1,-1 0,1 1,-1-1,1 1,0 0,0 0,0 0,0 0,0 0,1 0,-1 1,1-1,0 1,-1 0,1 0,0 0,0 0,8-4,1 1,0 0,-1 1,1 0,0 1,0 1,1 0,-1 1,0 1,0 0,6 2,-9-1,0 0,-1 0,1 1,-1 0,1 1,-1 1,0-1,0 1,0 1,-1 0,1 1,-1-1,0 2,0-1,0 1,3 6,-8-11,-1 1,1 0,-1 0,1 0,-1 0,0 0,0 1,-1-1,1 0,0 0,-1 1,0-1,1 1,-1-1,0 0,0 1,-1-1,1 1,-1-1,1 0,-1 0,0 1,0 0,-36 80,32-75,0 1,0-1,1 1,0 0,0 1,1-1,-1 8,6-16,0 1,1-1,-1 0,1 0,-1 0,1 0,0-1,-1 1,1-1,0 0,0 0,0 0,0-1,0 1,0-1,0 0,1 2,39 11,0-2,1-3,0-2,0-2,9-3,-46-2,-5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1,'15'153,"-8"-103,-2 1,-1 0,-3 3,-1 51,0-84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0,'18'194,"-19"-55,-1-99,1 0,2 0,1 0,2-1,1 5,-2-31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7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43 474,'106'709,"-19"-104,-56-357,-19-139,15 65,-19-137,1 0,1-1,1 0,2-1,1-1,11 19,1-10,1-1,1-1,2-2,1-2,24 22,-40-41,0 1,-2 1,0 0,-1 2,0-1,-1 2,4 14,14 41,12 53,-29-81,-2 0,-1 1,-3 0,-1 1,-2-1,-2 37,2-48,2 0,2-1,0 0,2 0,2-1,6 16,25 97,55 296,-91-408,-1 1,0 24,-4-38,1 1,1-1,0 0,2 0,1-1,0 1,3 3,48 115,-18-48,28 99,-9 20,-8 3,-7 2,-4 31,-14-100,5-1,31 90,26 122,-80-320,-1 1,-2 1,-1-1,-2 0,-1 5,-5 49,-11 69,4-4,5 0,8 71,-6 151,-16-63,-41 220,36-332,8 0,4 148,7-218,-11 57,4-51,4 20,10 768,18-527,0 65,9 134,-23-541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88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1,'1'11,"0"0,1 0,0 0,1 0,0 0,0-1,2 4,11 37,56 340,3 14,0-116,67 170,-97-319,-6 2,-5 3,-5 0,-5 3,7 140,16 172,-9-106,-15-123,8-2,17 42,-27-152,-5 1,-4 0,-1 88,-8-158,1-1,2 0,2 0,1-1,2 0,2-1,1-1,2-1,2 0,1-2,2 0,1-2,18 25,141 191,-73-109,-48-69,5 0,-30-39,-1 1,-2 3,-1 1,-2 2,22 47,-38-64,0-1,2-1,0 0,1-2,2 0,0-1,15 15,34 26,36 24,41 39,-70-62,2-4,62 36,55 43,-154-109,-2 1,-1 2,27 37,471 580,-520-633,-1 2,-1 0,0 0,-2 1,0 1,3 10,18 44,-6-30,1 0,11 11,-16-26,0 1,-2 1,-1 1,-2 1,1 5,-3 4,-1 0,-3 1,-1 1,-1 5,18 199,-11-82,-5-45,-4 1,-5 0,-6 36,0-106,-10 55,-3 27,4-10,-19 79,11-73,-1 49,7 110,15 240,3-237,-3-43,2-43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96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50 0,'-3'73,"-4"-1,-5 19,1-17,4-1,3 11,-1-69,5-15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97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0,'56'17,"0"-2,1-3,1-3,24 0,46-2,59-7,-172 0,181 1,-164 1,0 2,-1 1,1 1,-1 2,3 2,-18-4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98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1,'0'0,"0"0,0 0,1 1,5 1,7 3,9 3,8 2,4 2,2-1,-2 0,-3-2,-4-1,0-2,2-1,4-3,-3-3,-8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38.95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154 884,'61'121,"-95"-176,-13-61,6-2,-20-96,52 177,1 0,2 0,2 0,1-1,2-26,1 45,2-1,0 1,1 1,1-1,1 0,1 1,0 0,1 0,1 1,1 0,0 0,3-2,-6 11,-1 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199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46,'0'0,"0"0,0 0,1 0,3 0,8 0,12-3,15-2,8-2,3-1,2 0,4 1,4 2,-9 3,-12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200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22 1,'3'4,"-3"13,-3 29,2-32,-9 317,9-240,1-55,0-32,0-24,-5-115,1 70,3 1,5-41,12 48,-13 49,0 0,-1 0,0 0,0-1,-1 1,0 0,0-6,1 4,0 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201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20,'193'-17,"-110"14,1 4,-1 4,0 3,-1 4,0 3,0 4,67 27,-129-38,-14-5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20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9,'21'4,"1"0,-1-2,1 0,-1-2,1 0,0-1,16-4,-15 3,145-10,-142 11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203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14,'0'0,"0"0,0 0,2-1,5-1,7-2,6 0,5 2,4 1,2 2,-3 1,1-1,-5-1,-7-1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204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39 0,'1'11,"0"0,1 0,1-1,-1 1,3 4,5 21,-4-15,-1 1,-1 0,-1 0,-1 0,0 0,-2 0,-1 0,-1 0,-1 0,-4 17,-2 1,2 1,2 0,-1 32,-3 30,6-73,3-23,0 1,-1 0,0-1,0 1,-1-1,0 1,0-1,-1 0,0 0,0 0,-1 0,0 0,-1 1,3 16,3-16,-1-8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205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1,'82'3,"21"6,58 3,36-12,-43 0,75 12,-181-7,0 2,-1 2,0 2,0 3,-1 1,36 19,-74-31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206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0,'0'0,"2"0,4 1,8 2,6 1,6 1,4 0,3 2,0-2,-1-1,-2-1,-2-1,0-2,-1 0,0 0,-5 0,-6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2:11.207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1,'0'0,"0"0,0 2,0 3,1 3,1 5,2 1,2 1,2-1,4 1,5-1,11-1,11 0,9 0,4-2,3-2,-9-3,-11-3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3:05.6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0 280,'3'31,"1"1,1-1,1 0,2 0,5 10,3 16,129 428,7 26,-91-262,-14-50,66 169,-111-362,14 37,20 35,-31-66,2-1,-1 0,2-1,-1 0,1 0,1 0,0-1,0 0,2 0,-9-8,-1 1,1-1,0 0,-1 0,1 0,0 0,0-1,0 1,0 0,-1-1,1 1,0-1,0 0,0 0,0 0,0 0,0 0,0 0,0 0,0 0,0-1,0 1,0-1,0 0,0 1,0-1,0 0,-1 0,1 0,0 0,-1-1,1 1,-1 0,1-1,-1 1,0-1,2-1,5-8,0 0,-1-1,0 0,-1-1,3-6,-2 4,113-268,78-281,23-60,-194 556,41-102,7 3,57-87,-79 175,3 3,42-43,-45 56,-50 59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39.28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59,'0'0,"1"0,1 0,3 0,5-2,6-2,4-5,5-6,-3 0,-5 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3:05.6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7,'0'0,"3"0,8 0,28 1,31 1,23 1,24 0,13-1,1-2,3-2,-5-2,-12 1,-15-1,-13 2,-24 0,-21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3:05.6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1 147,'14'-5,"-1"1,1 0,1 1,-1 1,0 0,1 1,0 0,35-3,237-38,262-31,-513 69,0 3,1 0,-1 2,0 2,19 5,-13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3:05.6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1,'9'1,"-1"0,1 0,-1 1,1 0,-1 0,5 3,21 5,122 24,1-8,1-6,1-7,-33-9,-1-4,1-6,-1-6,9-6,-90 10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3:05.6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309 0,'-218'712,"198"-648,-3-1,-17 32,32-78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3:05.6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0 158,'0'0,"1"-1,6-3,11-6,21-6,29-3,18-1,16 3,22 3,7 5,-1 2,2 0,-4 1,-14-1,-16 1,-15 0,-23 1,-20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3:05.6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231 297,'36'1247,"-34"-1224,0-16,-2-1,1 1,0-1,-1 1,-1-1,1 1,-1-1,0 1,-1 3,2-10,-1 1,1-1,0 0,0 0,-1 0,1 0,0 0,0 0,-1 0,1 1,0-1,-1 0,1 0,0 0,0 0,-1 0,1 0,0 0,-1 0,1 0,0-1,0 1,-1 0,1 0,0 0,0 0,-1 0,1 0,0 0,0-1,-1 1,1 0,0 0,0 0,0-1,-1 1,1 0,0 0,0-1,0 1,0 0,-1-1,-10-11,-11-25,1-1,2-1,1-1,3 0,-10-37,18 57,-24-77,5-2,4 0,-3-53,17 86,3 0,3-1,3 1,3 0,12-60,-11 97,2 0,0 1,2-1,1 2,1-1,2 2,1 0,0 0,9-8,-15 22,2 0,-1 1,1 1,1 0,0 0,0 1,1 0,0 1,1 0,0 1,0 1,0 0,1 1,0 0,0 1,0 0,1 1,-1 1,9 0,4 2,-1 1,1 1,0 1,-1 1,0 2,0 0,0 2,-1 1,0 1,-1 1,0 1,5 5,0 0,0 2,-1 1,-1 1,-1 2,-1 0,-2 2,0 0,-1 2,6 10,-20-25,-1 0,0 1,0 0,-1 0,-1 0,0 1,0-1,-2 1,0 0,0 1,-2-1,1 0,-2 1,0-1,-1 0,0 1,-1-1,0 0,-2 0,1 0,-2 0,0-1,0 0,-2 0,-3 6,-4 5,-2 0,-1-1,-1-1,-1 0,0-2,-2 0,0-1,-19 12,20-17,0-1,0-1,-1 0,-1-2,0-1,0 0,-1-2,0 0,0-2,-18 2,18-5,21-3,5 1,41-1,11 10,-1 2,-1 3,0 2,-1 2,36 18,49 30,55 39,-139-75,-2 2,-1 2,-2 3,34 33,-63-51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40.10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193 987,'0'0,"0"0,0 1,1-1,-1 1,0-1,0 1,0-1,1 0,-1 1,0-1,0 0,1 1,-1-1,0 0,1 1,-1-1,0 0,1 0,-1 1,1-1,-1 0,1 0,-1 0,0 1,1-1,-1 0,1 0,-1 0,1 0,-1 0,1 0,-1 0,0 0,1 0,-1 0,1 0,-1 0,1-1,-1 1,1 0,-1-22,-17-45,15 59,-24-72,-28-58,26 69,2-1,-11-54,31 102,2-1,1 0,0 0,2 0,1 0,1-1,0 1,2 0,1 1,5-20,-5 31,-1 1,2 0,-1 1,1-1,1 1,0 0,0 0,1 1,0-1,0 2,1-1,0 1,0 0,0 0,4 0,-1-1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40.43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73,'0'0,"0"0,4-1,4-2,8-3,6-3,5-3,5-3,-3 0,-6 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41.20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144 464,'4'-1,"-1"1,1-1,-1 0,0 0,0-1,0 1,0-1,0 1,0-1,0 0,0 0,0-1,-1 1,1 0,-1-1,0 1,0-1,2-3,32-52,-27 39,0-1,-1 1,-1-1,-1-1,-1 1,-1-1,-1 0,0 0,-2-1,0 1,-2 0,0 0,-1-1,-4-15,5 35,1 0,-1-1,1 1,-1 0,0 0,0 0,0 0,0 0,0 0,-1 0,1 0,0 1,-1-1,1 0,-1 1,0-1,1 1,-1 0,0-1,0 1,0 0,0 0,0 0,-1 0,0 1,0 0,0 0,0 0,0 0,0 0,0 1,0-1,0 1,1 0,-1 0,0 0,0 0,0 1,1-1,-1 1,1-1,-10 7,1 1,0 0,0 0,1 1,1 0,0 1,-2 3,-6 11,1 0,1 2,1 0,-7 21,15-31,0 0,1 0,0 0,2 1,0 0,1 0,1-1,1 14,0-26,0 0,0 0,1 0,0 0,0 0,1-1,-1 1,1 0,0-1,0 1,0-1,1 0,0 0,0 0,0 0,0 0,0 0,1-1,1 2,1-2,-1 0,0 0,1 0,0-1,0 1,0-1,0-1,0 1,0-1,0-1,0 1,1-1,4 0,8-1,0-1,-1-1,0-1,1 0,-1-2,-1 0,1-1,-1 0,12-8,75-54,-81 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41.85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20 428,'6'8,"0"0,-1 0,0 0,-1 0,0 1,0 0,0 0,1 8,3 4,-1-4,-4-10,1 0,-2 0,1 1,-1-1,0 1,0-1,0 7,-24-61,2-8,3-1,-5-29,16 58,2 0,0 0,2 0,1 0,2-1,1-12,0 30,0 1,0-1,1 1,0-1,0 1,1 0,1 1,-1-1,1 1,1 0,0 0,0 0,0 1,1 0,0 0,1 1,-1 0,1 0,5-2,-3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42.58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107 533,'4'0,"-1"-1,1 0,0 0,-1 0,1 0,-1 0,1-1,-1 0,0 1,0-1,0-1,0 1,0 0,0-1,0 1,-1-1,0 0,1 0,-1 0,0 0,0 0,0-1,0-1,4-8,0 0,-1 0,0 0,-1-1,1-8,2-14,-2-1,-2-1,-1 1,-2 0,-2 0,-1 0,-2 0,-5-17,10 51,-1 0,1 0,-1 1,0-1,0 0,0 0,-1 1,1-1,-1 1,1-1,-1 1,0 0,0-1,-1 0,2 3,-1-1,1 1,0-1,0 1,-1 0,1 0,0 0,-1 0,1 0,-1 0,1 0,0 0,0 0,-1 1,1-1,0 1,-1-1,1 1,0-1,0 1,0 0,0-1,-1 1,1 0,0 0,0 0,1 0,-1 0,0 0,0 0,0 0,0 1,-13 14,1 1,0 0,1 1,1 1,0 0,2 1,0-1,1 2,-3 16,1-3,2 0,2 1,1 0,2 0,0 23,3-46,1-1,0 0,0 1,1-1,0 0,1 0,1 0,-1-1,2 1,-1-1,4 5,-6-12,1 1,-1-1,1 0,-1 0,1 0,0 0,0-1,0 1,1-1,-1 0,1 0,-1 0,1 0,0-1,-1 1,1-1,0 0,0 0,0 0,0-1,0 0,0 1,0-1,0-1,0 1,0 0,0-1,0 0,0 0,-1 0,1 0,0-1,1-1,26-11,-1-2,-1-1,-1-1,0-2,15-14,42-29,-68 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43.30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1,'11'13,"0"0,-1 0,0 1,-1 0,-1 1,0 0,2 10,12 31,5 28,-15-46,6 16,-5-19,-2 1,-1 0,-2 0,-2 3,-43-217,35 168,-4-33,1 1,2-15,3 45,0 1,1 0,0-1,1 1,0 0,0 0,2 0,-1 0,1 1,1-1,2-3,-6 12,0 0,0 0,0 0,0 0,1 0,-1 0,1 0,0 1,-1-1,1 0,0 1,0-1,0 1,0 0,0 0,0-1,0 1,1 1,-1-1,0 0,1 1,-1-1,0 1,1-1,-1 1,0 0,1 0,-1 0,1 1,-1-1,0 0,1 1,-1 0,0-1,1 1,-1 0,0 0,0 0,0 1,0-1,0 0,0 1,0 0,0-1,-1 1,10 7,-1 1,-1 0,0 1,0 0,-1 0,0 1,0 2,63 121,25 73,-94-205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43.88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75 0,'-13'26,"1"1,2 0,0 0,2 1,-3 20,7-29,1-1,1 1,1 0,1 0,0-1,2 1,0 0,1 0,1 3,-1-14,0 0,0-1,1 1,0-1,0 0,1 0,0-1,0 1,0-1,1 0,0 0,0-1,1 0,-1 0,1 0,0-1,1 0,-1 0,1-1,4 2,-6-3,0 0,0 0,0-1,1 0,-1 0,1 0,-1-1,1 1,-1-2,0 1,1-1,-1 0,1 0,-1-1,0 0,0 0,0 0,0-1,0 0,-1 0,1 0,-1-1,1 1,-1-2,-1 1,3-3,5-7,-1 0,-1-2,-1 1,0-1,0-2,3-7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39:58.810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0,'5'7,"0"0,-1 1,1-1,-2 1,1 0,-1 0,0 0,-1 0,0 1,0-1,-1 1,0 1,2 27,-1 0,-2 10,0-6,-12 337,0-27,13 187,-1-533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1:44.70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1 390,'6'-1,"1"0,-1 0,0-1,0 0,1 0,-1 0,0-1,-1 0,1 0,-1-1,6-3,54-46,-65 52,17-14,-1-1,-1-1,0-1,-1 0,8-16,-15 22,0 0,-1-1,0 0,-1 0,-1 0,0-1,0 0,-2 0,2-13,-4 26,1-1,-1 0,0 1,0-1,0 1,0-1,0 0,0 1,-1-1,1 1,-1-1,1 0,-1 1,1-1,-1 1,0 0,1-1,-1 1,0 0,0-1,0 1,0 0,-1 0,1 0,0 0,-1-1,0 2,0-1,0 0,0 1,-1 0,1-1,0 1,-1 0,1 0,0 0,0 1,-1-1,1 0,0 1,0 0,0-1,-2 2,-7 2,0 1,1 1,-1 0,1 0,0 1,-6 5,1 3,0 1,1 1,1 0,0 1,1 0,1 1,1 0,1 1,0 0,1 1,2-1,0 2,1-1,1 0,1 1,1 0,1-1,1 1,1 0,3 21,-3-36,1-1,-1 1,1-1,1 0,-1 1,1-1,0 0,0-1,1 1,0 0,0-1,0 0,1 0,-1 0,1-1,0 1,4 1,-2-2,0 0,1 0,0 0,0-1,0-1,0 1,0-1,1-1,-1 1,1-2,-1 1,6-1,3-1,1 0,-1-2,-1 0,1 0,0-2,-1 0,0-1,0 0,-1-1,1-1,-2-1,1 0,3-4,9-11,-7 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9:58.14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44 0,'17'122,"-19"-53,-3-1,-3 0,-7 22,2-12,3 1,3 24,10 23,16 99,-7-102,-2 111,-10-224,0-8,1-1,-1 1,0-1,0 1,1-1,-1 1,0-1,0 1,-1-1,1 1,0-1,0 1,-1-1,1 1,-1-1,1 0,-1 1,0-1,0 0,1 1,-1-1,0 0,0 0,-1 1,-1-1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9:59.08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62,'7'-5,"-1"0,1 0,1 0,-1 1,1 0,0 0,-1 1,2 0,-1 0,0 1,0 0,2 0,25-3,0 1,12 1,-33 3,182-2,1 9,78 17,110 6,-173-21,219 9,172 41,-251-1,-329-58,-19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9:59.94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54,'7'-5,"0"1,1 0,-1 0,1 1,0-1,0 2,0-1,0 1,1 1,-1-1,1 1,2 1,0-2,97-8,0 5,1 4,-1 5,2 5,-57-2,-1 3,-1 2,0 2,-1 3,-1 1,0 3,3 4,-24-11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00.571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0,'237'13,"-45"-2,-164-10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20.20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0,'7'1,"1"1,0 0,-1 0,1 0,-1 1,0 0,0 1,0 0,0 0,13 6,35 18,-1 3,-2 3,-1 1,41 38,-10 0,-4 4,22 31,-64-65,-1 2,-3 2,-2 0,6 17,17 42,18 60,57 113,-122-266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20.95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1 314,'31'3,"1"1,-1 1,0 2,0 1,-1 2,11 5,-13-6,104 41,-77-27,1-3,0-2,9-1,-63-16,0-1,1 0,-1 0,0 0,0-1,0 1,0 0,0-1,0 1,0-1,0 0,0 0,0 0,0 0,0 0,0 0,-1 0,1-1,0 1,-1 0,1-1,-1 0,1 1,-1-1,0 0,0 0,0 1,0-1,0 0,0 0,-1 0,1 0,0 0,-1-1,5-13,-1 0,-1 0,0 0,0-6,-1 4,10-94,-3-33,-5 59,-3 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27.27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397 16,'-7'-3,"0"0,-1 1,0 0,1 0,-1 0,0 1,0 1,0-1,0 1,0 1,0 0,0 0,0 0,1 1,-1 0,-6 3,-16 5,1 2,1 1,-15 10,26-14,6-4,1 0,-1 1,1 0,0 1,0 0,1 0,-1 1,2 1,-1-1,-1 4,10-11,-1 1,0-1,1 0,0 0,-1 1,1-1,0 0,0 0,0 1,-1-1,1 0,1 1,-1-1,0 0,0 1,0-1,1 0,-1 0,1 1,-1-1,1 0,-1 0,1 0,0 0,-1 1,1-1,0 0,0 0,0-1,0 1,0 0,0 0,0 0,41 24,-41-25,58 25,2-4,1-1,44 6,-9-2,3 6,-70-19,0 1,0 1,-1 2,-1 0,6 7,-23-15,0 1,-1 1,0 0,0 0,-1 1,0 0,3 6,-9-12,-1 0,1 0,-1 0,0 0,0 0,-1 0,1 1,-1-1,0 1,0-1,0 1,-1-1,0 1,1-1,-2 1,1 0,0-1,-1 1,0-1,0 1,-1-1,1 1,-1 0,-7 12,-1 1,-1-2,-1 1,0-2,-1 0,0 0,-1-1,-1-1,-11 8,3-3,0-2,-1-1,-1-1,0-1,-1-1,-12 3,1-3,10-6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27.72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0,'0'0,"0"0,1 0,4 2,8 3,12 4,11 6,6 5,2 3,0 3,-3 0,-1-1,-3-2,-8-4,-8-6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28.05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437 1,'-1'11,"-1"-1,1 1,-2-1,0 0,0 1,-1-1,-2 4,-4 13,-31 74,-5-2,-3-2,-28 34,4-2,-21 56,93-183,-2 4,0 0,0 1,0-1,1 1,0 0,0-1,0 1,1 0,0 0,1 0,0 1,0-1,0 1,3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0:00.545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186 0,'-4'4,"1"-1,-1-1,1 1,-1 0,0-1,0 0,0 0,-1 0,1-1,-2 1,1 0,1 0,-1 0,0 0,0 1,1-1,-1 1,1 0,-3 3,-1 2,1 1,0 0,0 1,1 0,1 0,-1 0,1 1,1-1,0 1,1 0,0 0,1 1,-1 7,-2 25,2 0,2 0,3 3,-4 77,-9-2,5 1,5 0,10 59,5 39,-9 6,-1-17,14 54,-15-111,2-141,-4-10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31.68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2,'5'6,"0"1,-1 0,0 0,0 0,-1 0,0 1,0-1,-1 1,1 3,13 78,-11-49,5 10,-5-29,0 1,-2 0,0 0,-2 0,0 0,-2 8,9-68,1 1,3 0,1 0,1 1,2 1,4-3,-13 25,0 1,1 0,0 1,1-1,0 2,0-1,2 1,-1 1,1 0,0 0,11-5,-17 11,0 0,0 1,0-1,0 1,1 1,-1-1,0 1,1-1,0 1,-1 1,1-1,0 1,-1 0,1 1,0-1,-1 1,1 0,-1 0,1 1,-1 0,1 0,-1 0,0 0,0 1,0 0,0 0,-1 1,1-1,-1 1,3 2,4 8,0-1,-1 1,-1 1,0 0,-1 0,0 0,-2 1,6 17,-7-17,1 0,1-1,0 1,1-1,0-1,2 0,0 0,0 0,4 2,-14-16,1 1,-1-1,0 0,1 1,-1-1,1 0,-1 0,0 0,1 1,-1-1,0 0,1 0,-1 0,1 0,-1 0,1 0,-1 1,1-1,-1 0,0 0,1 0,-1-1,1 1,-1 0,1 0,-1 0,0 0,1 0,-1 0,1-1,-1 1,0 0,1 0,-1-1,13-16,5-31,-16 39,7-18,0 0,0 0,2 0,1 1,1 0,8-10,-17 30,0 1,0-1,1 1,0 0,0 0,0 0,0 0,1 1,0 0,0 0,0 1,0 0,1 0,-1 0,1 1,0 0,-1 0,1 0,0 1,0 0,0 1,0-1,0 2,3-1,-1 1,-1 0,0 0,1 1,-1 0,0 0,0 1,0 0,0 1,0-1,-1 2,0-1,0 1,0 0,0 0,-1 1,0 0,0 0,1 2,8 13,-1 1,-1 0,0 1,-2 0,2 8,-3-6,2 0,1-1,0 0,15 16,-25-36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32.49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0,'71'120,"-36"-65,-3 2,8 22,-32-61,-1 0,-1 1,-1 0,0 0,-1 0,-1 0,-1 1,-1-1,-1 20,-8-7,6-29,7-20,0 1,2 1,0 1,0-1,2 1,0 0,0 1,1 0,9-8,-14 15,1 0,-1 1,1 0,0 0,1 0,-1 1,1 0,0 0,0 1,0-1,0 2,1-1,-1 1,1 0,0 0,-1 1,1 0,0 1,2 0,10 2,0 2,1 0,-1 1,-1 1,1 0,-1 2,0 0,-1 2,0 0,0 1,-1 0,14 14,-28-22,-1 0,0 1,0-1,0 1,0 0,0-1,-1 1,0 0,0 0,0 0,0 0,-1 0,1 0,-1 0,0 0,0 1,-1-1,1 0,-1 0,0 0,0 0,0 0,0 0,-1-1,-1 4,-6 13,-1-1,0 0,-1-1,-4 5,-5 5,-1 0,-20 18,32-36,-1 0,0-1,0-1,-1 0,0 0,-1-1,0 0,-8 2,18-8,0 0,0 0,0-1,0 1,0-1,0 0,0 0,0 1,0-1,0 0,0-1,0 1,0 0,0-1,0 1,0-1,0 1,0-1,0 0,0 0,0 0,0 0,1 0,-2-2,-2-1,0-1,0 0,1 0,0-1,0 1,-2-6,-3-4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33.15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77 44,'-19'18,"11"-11,1 0,-1 1,2 0,-1 0,0 2,5-6,0 0,0 0,0 0,1-1,-1 2,1-1,0 0,1 0,-1 0,1 0,0 1,0-1,0 0,0 0,1 1,0 4,1-1,0 0,0 0,1 0,0 0,1 0,0 0,0-1,0 0,1 0,0 0,1-1,-1 1,1-1,0 0,1-1,0 0,-1 0,2 0,-1-1,0 0,1 0,6 2,-7-3,0-1,1 0,-1 0,0-1,1 0,-1 0,1-1,-1 1,1-2,-1 1,1-1,-1 0,0-1,1 1,-1-2,0 1,0-1,0 0,0 0,-1-1,1 0,-1 0,0 0,0-1,-1 0,5-5,-6 6,0-1,0 1,0-1,-1 0,0 0,0-1,0 1,0 0,-1-1,0 0,0 1,-1-1,1 0,-1 0,-1 0,1 0,-1 0,0 0,0 0,-1 0,0 0,0 0,0-1,-2 0,1 1,-1-1,-1 1,1 0,-1 0,0 0,0 0,-1 1,1-1,-1 1,-1 0,1 1,-1 0,1-1,-1 2,-1-1,1 1,0 0,-6-2,-28-8,0 2,-1 1,-1 2,-30-1,66 9,-5-2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33.56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0,'5'12,"0"0,-1 0,-1 0,0 1,1 11,3 13,24 124,-20-93,3-1,3-1,7 13,-19-64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35.45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152 961,'-2'0,"0"-1,0 0,0 0,0 0,1 0,-1 0,0 0,0 0,1-1,-1 1,0 0,1-1,0 0,-1 1,1-1,0 0,-24-33,21 30,-9-18,0 0,1-1,1-1,2 0,0 0,2 0,1-1,1 0,1-1,1 1,1-1,2 1,0-1,2 1,1-1,1 1,2 0,-2 3,2 0,1 1,1 0,0 0,2 1,0 0,2 1,0 0,1 1,1 0,1 1,0 0,1 2,1 0,1 0,0 2,1 0,1 2,9-5,-5 5,1 1,0 1,1 2,0 0,1 2,-1 1,4 0,-12 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35.78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0 145,'0'0,"2"-1,2-3,5-2,6-5,8-2,8-2,9-1,6 1,3 2,5 1,2 1,-1-1,-10 3,-12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36.32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32 42,'-3'4,"0"-1,0 1,0 0,0 0,1 0,0 0,0 0,0 0,0 1,1-1,-1 1,1-1,0 1,1-1,-1 1,1 0,0-1,0 1,0 0,1-1,-1 1,1 0,1-1,-1 1,0-1,1 1,0-1,0 0,1 1,3 6,0-1,0 0,1 0,1-1,0 0,0 0,0-1,1 0,0-1,10 7,-5-6,1 0,0-1,1-1,-1 0,1-1,0-1,1 0,-1-1,6 0,-14-2,-1 0,0-1,0 0,1 0,-1 0,0-1,0 0,1 0,-1-1,0 0,0-1,-1 1,1-1,0 0,-1-1,0 0,0 0,0 0,0-1,0 1,-1-1,2-3,-4 4,-1 0,1-1,-1 1,0-1,0 1,0-1,-1 0,1 0,-1 0,0 0,-1 0,1 0,-1 0,0 0,0 0,-1 0,0 0,0 0,0 0,0 0,-1 0,1 0,-1 1,0-1,-1 1,1-1,-1 1,-1-2,-3-4,-1 0,1 1,-2 0,1 0,-1 1,0 0,-1 0,0 1,0 1,0 0,-6-3,-2 2,1 0,-1 1,-1 1,1 0,-1 2,0 0,-14 0,23 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37.00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1 214,'5'5,"1"0,0-1,0 1,0-1,1 0,-1-1,3 1,-4-1,0-1,1 1,-1-1,-1 1,1 1,0-1,-1 1,0 0,0 0,0 0,0 0,-1 1,2 1,-7-11,1 0,0 0,1 0,-1 0,1 0,0 0,0 0,1 0,-1 0,1 0,0 0,1 0,-1 0,1 0,0 0,0 1,1-1,2-6,0 0,1 0,1 0,0 1,0-1,9-7,-9 11,1 1,0 0,1 0,-1 0,1 1,0 1,0-1,6-1,85-24,-8 3,-68 17,-7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43.95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403 111,'1'-4,"-1"-1,0 1,-1-1,1 1,-1 0,0-1,0 1,-1 0,1-1,-1 1,0 0,0 0,0 0,0 1,-1-1,1 0,-1 1,0 0,0 0,-1-1,-1 0,-1 1,1 0,0 0,-1 1,1 0,-1 0,0 0,0 0,0 1,0 0,0 0,0 1,-3-1,-8 2,0 0,0 0,0 2,0 0,1 1,-1 0,1 2,0 0,1 1,-1 0,7-3,1 1,0 0,1 0,-1 1,1 0,0 0,1 0,0 1,-1 0,2 0,-1 1,0 3,3-6,1 0,0 0,0 0,1 1,-1-1,1 1,1-1,-1 1,1-1,0 1,0-1,0 1,1 0,0-1,0 1,0-1,1 0,0 1,0-1,2 4,0 0,1 0,1 0,0-1,0 0,0 0,1 0,0-1,0 0,1 0,0 0,1-1,-1-1,1 0,0 0,0 0,1-1,3 1,-8-3,1 0,0-1,0 0,1 0,-1 0,0 0,0-1,0 0,0 0,1-1,-1 0,0 0,0 0,0-1,0 0,0 0,-1 0,1-1,0 0,-1 0,0-1,0 1,0-1,0 0,-1 0,1-1,-1 1,3-6,3-3,-1-1,0 0,-2-1,4-7,-9 17,1 0,-1 0,-1 0,1-1,-1 1,0 0,0-1,0 1,-1-1,0 1,0-1,0 1,-1-1,0 1,-1-3,44 65,-1 25,-4 1,12 43,-14-35,-31-82,-1-1,0 1,-1-1,0 1,0 0,-1 0,0 0,0 0,-1 0,-1 0,1 0,-1 0,-2 5,0-6,1 0,-2-1,1 1,-1-1,0 0,0 0,-1 0,0-1,0 0,-1 0,0 0,0 0,0-1,-1 0,0 0,-9 5,0-1,0 0,-1-2,0 1,0-2,-1-1,0 0,0-1,0-1,0 0,-1-2,-11 0,-17-1,1-3,-1-1,1-3,-19-5,53 5,13 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44.75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0 296,'2'10,"0"0,1 0,0-1,0 1,1-1,0 0,1 0,3 4,4 10,17 31,-16-32,-9-18,-5-8,-5-16,1-1,1 0,1 0,1 0,1 0,0 0,2 0,0 0,2-1,0 1,1 1,5-15,-5 27,-1 1,1 0,1 0,-1 0,1 1,0-1,1 1,-1 1,1-1,0 1,1 0,1-1,20-13,1 2,15-7,36-21,-66 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0:02.208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1,'0'629,"0"-629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45.53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111 0,'-4'4,"-11"11,0 0,1 2,0-1,1 1,1 2,8-13,1 1,0 0,0-1,1 1,0 0,0 0,1 0,-1 1,2-1,-1 0,1 1,0-1,1 0,-1 0,1 1,2 3,-2-4,0-1,1 0,0 1,0-1,0 0,1 0,0-1,0 1,0 0,1-1,0 0,0 0,0 0,1 0,-1-1,1 0,0 0,1 0,-1 0,1-1,-1 0,1 0,0-1,0 1,0-1,1-1,-1 1,0-1,1 0,-1 0,1-1,-1 0,1 0,-1-1,0 1,1-1,-1-1,0 1,1-1,-1 0,0-1,0 1,-1-1,1 0,4-4,-1 1,-1-1,1 0,-1-1,-1 0,1 0,-1 0,-1-1,1 0,-2-1,1 1,2-7,-5 8,1 0,-1-1,0 1,-1 0,0-1,0 0,0 1,-2-1,1 0,-1 0,0 0,-1 1,0-1,-1-7,1 13,-1 0,1 0,-1-1,1 1,-1 0,0 1,0-1,0 0,0 1,-1-1,1 1,-1-1,0 1,1 0,-1 0,0 0,0 1,-3-2,-7-3,-1 1,0 1,0 0,0 1,-22-7,27 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46.33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51,'8'11,"-1"0,0 0,0 0,-1 1,-1 0,0 0,0 0,-2 1,3 7,18 50,-19-59,1 0,0-1,0 1,1-1,0 0,1-1,0 0,1 0,0-1,0 0,6 3,-12-9,2 1,-1-1,0 0,0 0,1-1,-1 1,1-1,-1 0,1 0,0 0,-1-1,1 0,0 0,-1 0,1 0,0-1,-1 0,1 1,-1-2,1 1,-1-1,1 1,-1-1,0 0,0-1,0 1,0-1,0 0,0 0,2-2,3-5,1 0,-1 0,-1 0,0-1,-1-1,0 1,0-1,-1 0,-1-1,0 1,-1-1,0 0,-1 0,0-1,-1 1,-1 0,0-1,-1 1,0-1,-2-8,5-43,0 46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47.28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43,'2'6,"-1"0,1 0,0 0,0 1,0-2,1 1,0 0,1 0,2 2,9 20,-3-3,-2 0,0 1,-2 0,-1 0,-1 0,-1 1,1 26,-2-74,1-1,1 1,5-14,2-6,-3 5,-6 19,0-1,1 1,1 0,1 1,0 0,1 0,1 0,8-11,-14 24,1 0,-1 0,1 0,0 1,0-1,0 1,0 0,0 0,0 1,0-1,1 1,-1 0,1 0,-1 0,1 1,-1-1,1 1,-1 0,1 1,-1-1,1 1,-1 0,1 0,-1 0,0 0,1 1,-1 0,3 1,5 3,1 0,-1 1,-1 0,0 0,0 1,0 1,-1 0,0 0,0 2,17 23,-2 1,10 21,-21-32,1 1,2-2,0 0,1-1,2-1,18 17,-36-37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50:48.50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366 510,'-1'-4,"0"0,0-1,0 1,-1 0,1 0,-1 0,0 0,0 0,0 0,-1 1,0-1,1 1,-1-1,0 1,-1 0,1 0,-1 1,-1-2,-8-6,0 1,-1 0,0 1,-5-1,14 7,1 0,-1 0,0 0,0 1,0 0,0 0,0 1,-1-1,1 1,0 0,0 0,0 1,0-1,-1 1,1 1,0-1,-2 1,-1 2,0 0,1 0,-1 0,1 1,0 0,0 0,0 1,1 0,-1 0,-1 3,0 0,0 1,1 1,0-1,0 1,1 0,1 1,0 0,0-1,1 1,1 1,0-1,0 0,1 1,1 10,1-15,1-1,1 1,0-1,0 0,0 1,1-1,0 0,0 0,1-1,0 1,0-1,0 0,1 0,0 0,0 0,-2-3,-1 0,1-1,0 1,0-1,0 1,0-1,0 0,1 0,-1 0,1-1,-1 1,1-1,0 0,-1 0,1 0,0 0,0-1,0 1,-1-1,1 0,0 0,0-1,0 1,0-1,0 0,-1 0,1 0,0 0,2-2,4-3,0-1,0 0,0-1,-1 0,-1-1,1 0,-2 0,1-1,-1 0,0 0,-1 0,-1-1,1 0,-2 0,1 0,-2-1,1 0,-2 0,1-5,6-35,-3 0,-3 0,-2-50,-1 71,-3-82,0 42,4-19,-1 102,1 1,0-1,1 0,3 10,3 22,1 47,-5-41,1 0,3 1,1-2,3 0,2 0,8 14,-15-46,-5-11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11.71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1114,'90'-14,"287"-26,-14 0,204 11,-565 29,1 0,0 0,0 0,0-1,0 1,0 0,0-1,-1 0,1 0,0 0,-1 0,1 0,0-1,-1 1,1-1,1-1,-1 0,-1-1,1 1,-1 0,0-1,0 0,-1 1,1-1,-1 0,1 0,-1 0,0 0,0-3,5-27,-2-1,-1 1,-2-1,-2-21,-17-138,9 120,3-1,3-46,3 121,1-1,-1 1,0 0,0-1,1 1,-1 0,0 0,0 0,1-1,-1 1,0 0,1 0,-1 0,0 0,1 0,-1-1,0 1,1 0,-1 0,0 0,1 0,-1 0,0 0,1 0,-1 0,0 0,1 0,-1 1,1-1,-1 0,0 0,0 0,1 0,-1 0,0 1,1-1,-1 0,0 0,0 0,1 1,-1-1,0 0,0 1,22 11,-18-10,98 61,-4 3,-2 5,7 13,-55-42,53 46,3-4,4-5,7-2,-114-76,25 14,-1-1,17 5,-36-16,0-1,0 1,0-1,0-1,0 1,0-1,0 0,0-1,0 0,1 0,-1 0,0 0,0-1,0 0,3-1,-5 0,0-1,0 1,0-1,0 0,0 0,-1-1,1 1,-1-1,0 1,0-1,-1 0,1 0,-1 0,0-1,0 1,0 0,1-5,4-13,-1 0,-1 0,0-4,-3 13,40-275,-20 120,9-7,-31 175,2-8,-1-1,1 1,1 0,-1 1,1-1,1 0,3-5,-6 12,0-1,1 1,-1-1,1 1,-1 0,1-1,0 1,-1 0,1 0,0 0,0 0,0 1,0-1,0 0,0 1,0 0,0-1,0 1,0 0,0 0,0 0,0 0,0 0,0 1,0-1,0 0,0 1,0 0,0-1,0 1,0 0,1 1,17 8,0 0,-1 1,-1 0,0 2,0 0,-2 1,1 1,3 6,34 38,29 43,-46-55,103 122,81 71,-148-168,4-4,2-3,3-3,30 13,-106-70,1-1,-1-1,1 1,0-1,0-1,0 1,3 0,-8-3,0 0,-1 0,1 0,0 0,0 0,0 0,-1 0,1-1,0 1,0-1,-1 1,1-1,0 0,-1 1,1-1,0 0,-1 0,1 0,-1-1,0 1,1 0,-1 0,0-1,0 1,0-1,0 1,0-1,0 1,0-1,0 0,-1 1,1-2,5-14,0 0,-1 0,-1 0,-1 0,-1-1,0 1,-1-10,-1-39,-4-24,2 49,-11-150,2 72,6-1,5 0,12-90,-12 206,1-4,0 1,0-1,1 1,0 0,0 0,1-1,0 1,-2 6,0 0,-1-1,1 1,0 0,0 0,0 0,0 0,0 0,0 0,0 0,1 1,-1-1,0 0,0 1,1-1,-1 0,0 1,1 0,-1-1,1 1,-1 0,0 0,1 0,-1 0,1 0,-1 0,0 0,1 0,-1 0,1 1,-1-1,0 1,1-1,-1 1,0-1,1 1,-1 0,1 0,21 12,0 1,-1 1,0 0,-1 2,-1 0,-1 2,0 0,10 15,27 38,40 69,-82-120,106 157,7-6,131 135,-245-294,68 69,-74-76,1 0,0 0,0-1,0 0,0 0,1-1,0 0,-1-1,2 1,4 0,-12-4,1 1,0-1,0 0,0 0,0 0,-1 0,1 0,0 0,0-1,0 0,-1 1,1-1,0 0,-1 0,1 0,-1-1,1 1,-1-1,1 1,-1-1,2-2,0 0,-1 0,0-1,1 1,-1-1,-1 0,1 0,-1 0,0 0,0 0,0-1,-1 0,3-11,-1-1,-1 1,-1 0,0-1,-1 0,-3-14,-3-17,-3 1,-2 0,-2 1,-17-41,19 68,1 0,10 20,0 0,-1 0,1 0,0-1,0 1,0 0,0 0,0 0,-1-1,1 1,0 0,0 0,0 0,0-1,0 1,0 0,0 0,0 0,0-1,0 1,0 0,0 0,0-1,0 1,0 0,0 0,0 0,0-1,0 1,0 0,0 0,0-1,1 1,-1 0,0 0,0 0,0 0,0-1,0 1,1 0,-1 0,0 0,0 0,0 0,0-1,1 1,-1 0,0 0,667-11,365 4,-688 26,-76-3,57-13,-325-3,-1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21.95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1,'18'1,"0"0,-1 2,17 4,36 6,168-3,132-15,-230 1,158-7,-62 0,0 10,9 12,-177-5,-66-6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22.48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8 0,'5'14,"-1"1,0 0,0 0,-2 0,0 0,0 0,-1 0,-2 6,3 16,7 262,-23 194,0-46,2-35,11-394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23.27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16 0,'8'32,"-2"1,-1-1,-1 1,-2 0,-1 15,0 3,11 456,-25 77,-9-318,3-47,18-203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23.95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0 195,'151'-15,"454"-1,233-15,-54-57,-513 54,-246 31,-10 0,0 1,0 0,0 2,0 0,0 0,12 3,-26-3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2T22:18:31.01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1 746,'1079'-34,"-1022"28,-31 2,1 1,-1 2,24 1,-51-42,1-12,2 0,2 0,4-8,-5 43,2 1,0-1,1 1,1 0,0 1,1-1,1 1,1 1,1 0,9-11,-2 6,1 1,1 1,1 0,0 2,1 1,1 0,1 2,0 1,0 0,2 2,-1 1,1 1,1 1,0 1,0 2,0 1,0 1,1 1,0 1,-1 2,1 0,-1 2,0 1,0 1,0 2,0 1,10 4,8 7,-1 2,-2 1,0 2,-1 2,-2 2,0 2,-2 1,29 32,-40-35,-1 1,-1 0,-2 2,-1 1,-1 1,-2 0,-2 2,-1 0,-1 0,-2 1,4 23,-11-32,-2-1,0 1,-2 0,-1 0,-1 1,-1-2,-2 1,-2 9,2-17,-1 0,0 0,-2-1,0 0,0 0,-2-1,0 0,-1-1,-1 0,-1 0,0-1,-1 0,10-12,1-1,0 1,-1-1,0 1,1-1,-1 0,0-1,0 1,0 0,0-1,0 1,-1-1,1 0,0 0,-1 0,1-1,0 1,-1-1,1 0,-2 0,2-1,0 0,0 0,0 0,0-1,0 1,0-1,1 0,-1 0,1 0,-1 0,1 0,0 0,-1-1,1 1,1-1,-1 0,0 1,1-1,-1 0,1 0,-1-3,-10-23,1-2,1 1,2-1,1 0,1-1,2 0,1 0,2 0,1 0,2 0,0 0,3 1,0-1,2 1,1 0,2 0,1 1,1 0,2 1,1 1,1 0,1 1,1 1,2 1,1 0,0 1,2 2,7-6,11-8,1 2,2 2,1 2,1 1,1 3,50-20,-76 37,1 2,0 0,0 2,0 0,1 1,0 1,-1 2,1 0,0 1,0 1,0 2,-1 0,1 1,-1 1,0 1,0 1,16 8,-4 2,-1 0,-1 3,0 0,-2 2,0 2,-2 0,0 2,-2 1,-1 1,13 20,-11-9,-1 1,-3 1,-1 1,-2 1,-2 1,-2 1,-2 0,1 11,0 6,5 64,-17-104,-2 0,0 1,-1-1,-2 1,0-1,-2 0,-2 10,5-29,-11 36,5-33,4-26,-2-73,5 0,4 0,7-33,-6 91,2 0,1 0,2 1,1 0,2 1,1 0,1 1,2 0,1 2,9-11,-2 8,2 1,1 1,1 1,1 2,2 1,1 1,1 2,1 1,34-16,-40 25,1 2,0 0,1 2,0 2,1 1,-1 1,1 1,1 2,-1 1,0 2,1 1,31 6,-20 1,-1 2,0 2,0 1,-2 3,1 1,-2 2,-1 2,0 2,-2 1,5 6,-14-9,-1 1,0 1,-2 2,-1 1,-1 0,-1 2,-1 1,-2 0,-1 1,-1 1,-2 1,-1 0,-1 3,-5-5,-1 1,-2 0,-1 0,-2 0,0 0,-3 1,0-1,-2 0,-1 0,-2 0,-1 0,-1-1,-2 0,-13 27,13-101,5-10,2 0,3 0,2 0,2 0,3 0,2 1,2 0,8-19,-12 51,1 1,1 0,1 1,0 0,1 0,1 1,1 1,1 0,11-11,-3 7,0 2,1 0,1 2,0 0,2 1,21-9,0 5,0 1,1 3,0 1,1 3,1 2,0 2,0 3,13 1,-5 2,1 3,-1 2,0 3,0 2,19 7,-41-6,-1 1,-1 2,0 1,0 2,-1 1,-1 2,-1 1,-1 2,3 3,-4 0,-1 1,-2 2,0 1,-2 1,3 6,11 21,-2 2,10 26,-44-80,0 0,0-1,0 1,1 0,-1-1,1 1,0-1,0 0,0 0,1 0,1 1,35-37,12 5,1 2,2 2,0 3,2 2,0 3,50-11,1 6,28 1,159-16,1 12,145 14,-352 21,-67-7,-1-1,1 0,15-2,-30-1,-7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0:02.657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0,'0'0,"0"0,2 0,6 1,11 2,12 2,10 1,9 0,8 0,9-2,8-4,2-3,-4-1,-14-2,-16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11.9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15.1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118 42,'0'-7,"-6"-2,-10 1,-7 1,-8 2,9 2,14 1,2 2,3 6,1 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17.8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50.6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35 123,'35'-27,"-29"24,-1 0,0-1,0 1,0-1,-1 0,1-1,-1 1,0-1,0 1,0-1,-1-1,1 1,0-3,-4 7,0 0,1 0,-1 0,0 1,0-1,0 0,0 0,0 0,0 0,0 0,0 0,0 0,0 0,-1 0,1 0,0 0,-1 0,1 1,0-1,-1 0,1 0,-1 0,0 1,1-1,-1 0,0 1,1-1,-1 0,-1 0,0 0,0 0,0 0,0 0,0 1,0-1,0 1,0-1,-1 1,1 0,0 0,-2 0,-1 0,1 0,-1 0,0 1,1 0,-1 0,0 0,1 0,-1 1,1 0,0 0,0 0,-1 0,1 2,1 0,0 0,0 0,0 0,0 1,0-1,1 1,0 0,0-1,0 1,0 0,1 0,0 0,0 0,1 1,-1-1,1 0,0 0,0 0,1 0,-1 1,1-1,0 0,1 0,-1 0,1 0,1 1,1 5,0-1,1 1,0-1,1 0,0 0,1-1,0 1,1-2,-1 1,2-1,7 6,-10-9,1 0,1 0,-1-1,1 0,-1 0,1-1,0 0,0 0,1-1,-1 0,0-1,1 0,-1 0,1-1,-1 0,1 0,-1-1,1 0,-1 0,1-1,2-1,-3 0,-1-1,0 1,0-1,0 0,-1 0,0-1,0 0,0 0,0-1,-1 1,1-1,-2 0,1-1,-1 1,0-1,0 0,0 0,-1 0,0 0,-1-1,0 1,0-1,0-2,-1 2,1 1,-2 0,1-1,-1 1,0 0,-1-1,0 1,0 0,0-1,-1 1,0 0,0 0,-1 0,0 1,0-1,-1 0,-2-2,-5-6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51.7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85 78,'0'14,"2"0,-1-1,2 1,0-1,1 1,0-1,1 0,2 5,-3-9,1 0,0-1,0 1,0-1,1 0,0 0,1-1,-1 0,2 0,-1 0,1-1,0 0,-6-5,1 1,-1-1,0 1,1-1,-1 0,1 0,-1-1,1 1,-1 0,1-1,0 1,-1-1,1 0,0 0,-1 0,1 0,0-1,-1 1,1-1,0 1,-1-1,1 0,1-1,0-1,0 1,0-1,0-1,-1 1,1 0,-1-1,0 1,0-1,0 0,0 0,-1 0,0-1,0 1,3-7,0-1,-1 1,0-1,-1 1,0-1,-1 0,-1 0,0 0,0-1,-2-6,1 13,-1 0,-1 0,1 1,-1-1,0 0,0 1,-1 0,0-1,0 1,0 0,0 0,-1 1,0-1,0 1,0 0,0 0,-1 0,1 0,-1 1,0 0,0 0,0 0,-1 1,1-1,-1 1,1 1,-1-1,0 1,0 0,0 0,-4 0,1 1,0-1,-1 1,1 1,0 0,0 0,-1 0,1 1,0 1,1 0,-1 0,0 1,1 0,0 0,0 1,0 0,0 0,1 1,0 0,0 0,-1 2,5-4,1 0,0-1,0 1,0 0,0 0,0 1,1-1,0 0,0 0,0 1,0-1,1 1,0-1,0 0,0 1,0-1,1 1,0-1,-1 0,2 1,-1-1,0 0,1 0,0 0,0 0,0 0,0 0,1-1,0 1,-1-1,1 1,1-1,0 2,-1-1,1 1,0-1,1 0,-1-1,1 1,-1-1,1 0,0 0,1 0,-1-1,0 1,1-1,-1-1,1 1,0-1,-1 0,1 0,0-1,0 1,0-1,-1-1,1 1,3-1,4-4,-1 0,1-1,-1 0,-1-1,1 0,-1 0,-1-1,4-4,-9 8,1-1,-2 1,1-1,0 0,-1-1,0 1,0-1,-1 0,1 1,-1-2,0 1,-1 0,0-1,0 1,0-1,-1 1,1-3,-2 5,-1 0,1 1,-1-1,1 0,-1 1,0-1,0 1,-1-1,1 1,-1-1,1 1,-1 0,0 0,0 0,-1 0,1 0,-1 0,1 1,-1-1,0 1,0 0,0 0,0 0,0 0,-1 0,1 1,-1-1,1 1,-1 0,1 0,-1 0,1 1,-1-1,0 1,0 0,-2 0,-1 0,0-1,0 1,-1 1,1-1,0 1,0 1,0-1,0 1,0 0,0 1,0 0,1 0,0 0,-1 1,1 0,0 0,1 0,-5 5,7-5,0 0,1 0,-1 0,1 0,0 1,1-1,-1 1,1 0,-1-1,1 1,1 0,-1 0,1 0,0 0,0-1,0 1,1 0,-1 0,1 0,0 0,1-1,-1 1,1-1,0 1,0-1,1 1,-1-1,1 0,3 3,-4-4,0 0,0 0,1 0,-1-1,1 1,0-1,0 0,0 1,0-1,0-1,0 1,0 0,1-1,-1 0,1 1,-1-1,1-1,0 1,-1 0,1-1,0 0,-1 0,1 0,0 0,-1-1,1 1,-1-1,1 0,-1 0,1 0,-1-1,1 1,-1-1,0 0,0 0,0 0,0 0,0-1,1 0,-1 0,1 0,-1 0,0 0,0 0,0 0,0-1,-1 1,0-1,1 0,-1 0,-1 0,1 0,0 0,-1 0,0 0,0 0,0-1,-1 1,1 0,-1-1,0 1,0 0,-1-1,1 1,-1 0,-1-4,1 4,-1 0,0 0,0 0,-1 1,1-1,-1 1,0 0,0-1,0 1,0 0,0 1,-1-1,1 1,-1-1,0 1,1 0,-1 0,0 1,0-1,0 1,-1 0,1 0,0 0,0 0,-1 1,-3 0,1 0,0 0,-1 1,1 0,0 0,-1 1,1 0,0 0,0 1,0-1,1 2,-1-1,1 1,-1 0,-1 2,5-4,1-1,0 1,0 0,0 0,0 0,0 0,1 0,-1 0,1 0,-1 1,1-1,0 1,0-1,0 1,0-1,0 1,1 0,-1-1,1 1,-1 0,1 0,0-1,0 1,1 0,-1-1,0 1,1 0,0-1,-1 1,1 0,0-1,0 1,1-1,-1 1,0-1,1 0,0 0,-1 0,1 0,0 1,1 0,0-1,0 1,0 0,0-1,0 0,0 1,0-1,1-1,-1 1,1 0,0-1,7 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47.9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0,'0'23,"-1"-8,1-1,1 1,0-1,0 1,2-1,0 0,1 3,-3-14,1 1,0-1,0 1,0-1,0 0,0 1,1-1,-1 0,1 0,0-1,0 1,0-1,0 1,1-1,-1 0,1 0,-1-1,1 1,0-1,-1 1,1-1,0 0,0-1,0 1,0-1,0 1,0-1,2-1,1 2,0-1,0 0,1-1,-1 0,0 0,0 0,0-1,-1 0,1 0,0-1,-1 0,1 0,-1-1,0 1,0-1,1-2,3-4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48.2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27 1,'-4'10,"-1"0,1 0,1 1,0-1,1 1,0 0,0 0,1 0,0 0,1 0,1 0,0 0,0 0,1 1,-1-8,0 0,0 0,1 0,-1 0,1 0,0 0,0 0,0 0,1-1,-1 1,1-1,0 0,0 1,0-1,0-1,1 1,-1 0,1-1,0 0,0 0,0 0,0 0,0 0,0-1,0 0,0 0,0 0,1 0,-1-1,0 0,1 0,-1 0,0 0,1-1,-1 1,1-1,2 0,1-1,0 0,-1 0,1 0,-1-1,0 0,0-1,0 1,0-1,-1-1,1 0,5-4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48.6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94 1,'-11'11,"1"1,0 0,1 1,0 0,1 1,0 0,-4 13,9-20,0 0,0 0,1 1,0-1,1 1,0-1,0 1,0-1,1 1,0-1,1 1,0 0,0-1,0 1,1-1,0 0,1 2,-2-7,0 0,0 1,0-1,1 0,-1 0,1 0,-1-1,1 1,0 0,0-1,0 1,-1-1,1 1,1-1,-1 0,0 0,0 0,0 0,1 0,-1-1,0 1,1 0,-1-1,1 0,-1 0,0 0,1 0,-1 0,1 0,1-1,2 0,0 0,0-1,0 0,0 0,-1-1,1 1,-1-1,1 0,-1 0,0-1,3-2,2-4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48.9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108 1,'-4'1,"-1"-1,1 1,0 1,-1-1,1 1,0-1,0 1,0 0,0 1,0-1,1 1,-1-1,1 1,-1 0,1 1,0-1,0 0,1 1,-3 3,1-1,0-1,1 1,-1 0,2 0,-1 0,0 0,1 0,0 1,1-1,-1 1,1-1,1 1,-1 0,2 1,1-1,0 0,0 0,0 0,1 0,0 0,0 0,1-1,0 1,0-1,0 0,1 0,0-1,0 1,0-1,1 0,0-1,0 1,0-1,0 0,1-1,0 1,-1-1,1-1,0 1,1-1,5 1,-5-1,1-1,-1 1,0-1,0-1,1 0,-1 0,1 0,-1-1,0 0,0-1,7-2,-9 2,-1 0,0 0,0 0,0-1,-1 0,1 0,-1 0,1 0,-1-1,0 0,0 0,-1 0,1 0,-1-1,0 1,0-1,-1 0,1-1,3-7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49.2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111 0,'-5'1,"1"0,0 0,0 0,0 0,0 1,0-1,0 1,1 0,-1 0,1 1,-1-1,1 1,0 0,0-1,-2 4,-1-1,1 1,0 0,0 0,1 1,-1-1,2 1,-1 0,1 0,1-2,1 1,-1-1,2 0,-1 0,1 1,-1-1,1 0,1 1,-1-1,1 0,0 1,0-1,2 5,-2-6,0-1,1 1,0 0,-1-1,1 1,0-1,0 0,1 0,-1 0,1 0,0 0,-1 0,1-1,1 1,-1-1,0 0,0 0,1 0,1 0,-5-1,1-1,-1 0,1 1,-1-1,1 0,-1 0,1 0,-1 0,1 1,-1-1,1 0,-1 0,1 0,0 0,-1 0,1 0,-1 0,1-1,-1 1,1 0,-1 0,1 0,-1 0,1-1,-1 1,1 0,-1 0,1-1,-1 1,1-1,-1 1,0 0,1-1,-1 1,0-1,2-20,-18-23,15 41,0 1,0 0,-1 0,0-1,1 1,-1 0,0 1,0-1,0 0,0 0,0 1,0-1,0 1,0 0,-1-1,1 1,-1 0,1 1,-1-1,1 0,-1 1,1-1,-1 1,0 0,0 0,-6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0:03.575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21,'3'-1,"-1"-1,1 1,-1-1,1 1,0 0,0 0,0 0,0 0,0 1,0-1,0 1,0 0,0 0,1 0,5-1,123-6,-1 6,66 10,-113-5,-7 0,0 3,40 10,-95-12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53.2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152 238,'6'-8,"1"0,-1 0,-1 0,1-1,-1 0,-1 0,0-1,0 1,-1-1,0 1,-1-1,1-6,-2 12,0 0,0 0,-1 0,0 0,0 0,0 0,0 0,0 0,-1 0,0 0,0 0,0 0,0 1,0-1,-1 0,0 0,0 1,0 0,0-1,0 1,-1 0,0 0,1 0,-1 0,0 0,0 1,-1-1,1 1,-1 0,1 0,-1 0,-2 0,5 1,-1 0,0 1,0-1,0 1,0-1,0 1,0 0,0 0,0-1,0 1,0 1,0-1,0 0,0 1,0-1,0 1,0-1,0 1,0 0,0 0,1 0,-1 0,0 0,0 1,-1 0,1 1,0-1,0 1,0 0,0-1,1 1,-1 0,1 0,0 0,0 0,0 0,-1 2,0 4,1-1,0 0,0 0,0 0,1 1,1-1,-1 0,1 1,1-1,-1 0,2 1,-1-3,1-1,0 1,0-1,1 0,-1 0,1-1,0 1,0-1,1 0,-1 0,1 0,0 0,0-1,0 0,1 0,0 0,-3-2,-1 0,0 0,0 0,0-1,0 1,1-1,-1 1,0-1,1 0,-1 0,0 0,1 0,-1 0,0-1,0 1,1-1,-1 1,0-1,0 0,0 0,0 0,0 0,0 0,0 0,0-1,0 1,0-1,-1 1,1-1,0 0,-1 1,0-1,1 0,-1 0,0 0,0 0,0 0,0 0,0-1,-1 1,1 0,-1 0,1-1,0 0,0 0,0 0,0 0,0 0,-1 0,1 0,-1 0,0 0,0-1,0 1,0 0,-1 0,1 0,-1 0,1 0,-1 0,0 0,0 0,-1 0,1 0,-1 1,1-1,-1 0,0 1,0 0,0-1,0 1,0 0,-1 0,1 0,-1 0,1 0,-1 1,0-1,0 1,0 0,1 0,-3-1,-1 0,-1 1,0-1,0 1,1 1,-1-1,0 1,0 0,0 1,0-1,1 1,-1 1,0-1,1 1,-1 1,1-1,-1 1,0 1,2-1,0 1,0 0,0 0,0 1,1-1,0 1,0 0,0 0,1 1,0-1,0 1,0-1,0 1,1 0,0 0,1 0,-1 0,0 6,1-8,1 0,-1 0,1 0,0 0,0 0,0 0,1 0,-1 0,1 0,0 0,0 0,0 0,1 0,-1 0,1 0,0-1,0 1,1-1,-1 0,1 1,-1-1,1 0,0 0,0-1,0 1,1-1,-1 1,1-1,1 1,-2-2,-1 0,1 0,0 0,0 0,1-1,-1 1,0-1,0 0,0 0,0 0,0 0,0-1,0 1,1-1,-1 0,0 1,-1-1,1-1,0 1,0 0,0-1,0 0,2-1,-1 0,0 0,1-1,-1 0,-1 0,1 0,0 0,-1 0,0-1,0 1,0-1,0-1,2-8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53.5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135 0,'0'0,"0"0,-1 0,-3 0,-5 2,-4 1,-4 1,-3 3,-1 3,2 1,5-1,4-1,4-3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55.6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6:58.0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19 284,'0'0,"-1"1,1-1,-1 1,1 0,-1-1,1 1,-1 0,1-1,0 1,-1 0,1-1,0 1,0 0,-1-1,1 1,0 0,0 0,0 0,0-1,0 1,0 0,0 0,0-1,0 1,0 0,1 0,-1-1,0 1,0 0,1-1,-1 1,22 14,32-2,-41-13,0 0,0-1,0 0,0-1,0 0,0-1,0 0,-1-1,1-1,8-4,-17 7,-1 0,1 1,-1-1,1-1,-1 1,0 0,0-1,0 1,0-1,-1 0,1 0,-1 0,0-1,1 1,-1 0,-1-1,1 1,0-1,-1 0,0 0,0 1,0-1,0 0,-1 0,0 0,1 0,-1 0,-1 0,1 0,0 0,-1 0,0 1,0-1,0 0,-1 0,1 1,-1-1,1 0,0 2,-1-1,1 0,-1 0,0 0,1 1,-1-1,-1 1,1-1,0 1,0 0,-1 0,1 0,-1 0,0 0,0 1,1-1,-1 1,0 0,0-1,0 1,-1 1,1-1,-1 0,-2 1,0 0,1 0,-1 1,0-1,0 1,0 1,0-1,1 1,-1 0,1 0,-1 1,1-1,-1 2,-3 1,0 1,0 0,1 1,0 0,0 0,1 0,-6 8,10-11,-1 1,1-1,0 1,0 0,1-1,0 1,-1 0,2 1,-1-1,1 0,-1 0,1 1,0 2,2-3,-1-1,1 0,0 1,0-1,0 0,0 0,1 0,0 0,0 0,0 0,0 0,1-1,-1 1,1-1,0 1,0-1,0 0,0 0,1-1,-1 1,1-1,-1 1,1-1,0 0,0-1,0 1,0-1,1 0,-1 1,0-2,0 1,1-1,3 1,-1 0,-1 0,0-1,0 0,1 0,-1 0,0-1,1 0,-1 0,0-1,0 1,0-1,0-1,0 1,-1-1,1 0,-1 0,0-1,0 1,0-1,0 0,0-1,-1 1,3-4,-3 0,0-1,-1 1,0-1,-1 0,1 0,-2 0,1 0,-1 0,-1 0,1-1,-1 1,-1 0,0 0,0 0,-1 0,0 0,-1 0,0 0,0 1,-1-1,-5-7,7 11,0 0,-1 0,0 0,0 1,-1-1,1 1,-1 0,0 0,0 0,0 0,-1 1,1 0,-1 0,0 0,0 0,0 1,0 0,0 0,0 0,-1 1,1-1,-1 1,1 1,-1-1,1 1,-1 0,1 0,-1 0,0 1,1 0,0 0,-1 1,1-1,0 1,-1 0,-1 2,2-2,0 1,-1 1,1-1,0 1,0 0,1 0,-1 0,1 1,0-1,0 1,1 0,-1 1,1-1,0 0,0 1,1 0,0-1,0 1,0 0,1 0,0 0,-1 4,2-6,0 0,0 0,0 0,0 0,1-1,0 1,0 0,0 0,0 0,0 0,1-1,-1 1,1-1,0 1,0-1,1 1,-1-1,1 0,-1 0,1-1,0 1,0 0,0-1,1 0,-1 1,0-1,1-1,0 1,-1 0,1-1,0 0,0 0,-1 0,5 0,-2 0,1 0,-1 0,1-1,-1 0,0 0,1-1,-1 0,0 0,1 0,-1-1,0 0,0 0,0 0,0-1,-1 0,1 0,-1 0,0-1,0 0,0 0,0 0,0-1,-1 0,0 0,0 0,0 0,-1 0,0-1,0 1,0-1,-1 0,1 0,-1 0,-1 0,1-1,-1 1,0 0,-1-1,0 1,0 0,0-1,0 1,-1 0,0-1,-1 1,1 0,-1 0,-1-3,2 5,-1 0,1 0,-1 0,0 0,0 1,0-1,0 0,-1 1,0-1,1 1,-1 0,0 0,-1 0,1 1,0-1,-1 1,1-1,-1 1,0 0,0 0,0 1,0-1,0 1,0 0,0 0,-1 1,1-1,0 1,-1 0,1 0,0 0,0 0,-1 1,1 0,0 0,-2 1,-3 1,0 0,0 1,1 0,0 0,0 1,0 0,1 1,-1-1,1 1,0 1,1-1,0 1,0 1,0-1,1 1,-2 4,3-4,1 0,0 0,0 0,1 1,0-1,0 1,1-1,0 1,0 0,1 0,1-1,-1 1,2 5,-1-10,-1-1,1 0,0 0,0 1,0-1,0 0,1 0,-1 0,1 0,0 0,0 0,0-1,0 1,1 0,-1-1,1 0,-1 0,1 1,0-2,0 1,0 0,0 0,0-1,0 0,0 0,0 0,1 0,-1 0,0 0,1-1,-1 0,1 0,-1 0,0 0,1 0,0-1,0 0,1 0,0-1,0 0,-1 0,1 0,-1-1,0 1,0-1,0 0,0 0,0-1,-1 1,1-1,-1 0,0 1,0-1,0-1,-1 1,1 0,-1-1,1-3,-1 4,1-1,-2 1,1-1,0 1,-1-1,0 0,0 0,0 1,0-1,-1 0,0 0,0 0,0 0,-1 0,0 1,0-1,0 0,0 0,-1 1,0-1,0 1,0-2,1 5,0 0,0 1,0-1,0 1,1-1,-1 1,0-1,0 1,0-1,0 1,0 0,0-1,0 1,0 0,0 0,0 0,0 0,0 0,-1 0,1 0,0 0,0 0,0 1,-5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00.1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101 194,'0'0,"1"-1,-1 0,0 0,0 0,0 0,0 0,0 0,0 0,0 0,0 0,0 0,-1 1,1-1,0 0,0 0,-1 0,1 0,-1 0,1 1,-1-1,1 0,-1 0,1 1,-1-1,0 0,1 1,-1-1,0 1,0-1,1 1,-1-1,0 1,0-1,0 1,0 0,0-1,1 1,-1 0,0 0,0 0,0 0,0 0,0 0,0 0,0 0,0 0,0 0,0 0,1 1,-1-1,0 0,0 1,0-1,0 1,-2 0,0 1,0-1,0 1,0 0,0 0,0 0,0 1,1-1,-1 0,1 1,0 0,0 0,0-1,-1 3,2-3,-1 1,1 0,0 0,0 0,0 0,0 0,0 0,1 0,-1 0,1 0,0 1,0-1,0 0,0 0,1 0,-1 0,1 0,0 0,0 1,0-2,0 1,0 0,1 0,-1 0,1-1,0 1,0 0,0-1,0 0,0 0,1 1,-1-1,2 0,-1 0,1 0,0 0,0 0,0-1,0 1,0-1,0 0,0 0,0-1,1 1,-1-1,0 0,0 0,1-1,-1 1,0-1,0 0,0 0,0 0,0 0,0-1,0 0,0 0,3-2,-2 1,0-1,-1 0,0 0,1 0,-1 0,0-1,-1 1,1-1,-1 0,0 0,0-1,-1 1,0-1,0 1,0-1,0 1,-1-1,0 0,0 0,-1 0,1 0,-1 0,-1 0,1 0,-1 1,0-1,0 0,-1 0,1 1,-2-2,2 2,-1 0,0 0,0 0,0 1,-1-1,1 0,-1 1,0 0,-1-1,1 1,-1 1,0-1,0 0,0 1,0 0,-1 0,1 0,-1 0,0 1,0 0,0 0,0 0,0 1,0-1,0 1,0 0,-1 1,1-1,0 1,-1 0,1 1,0-1,-2 1,4-1,0 1,0-1,1 1,-1-1,0 1,0 0,0 0,0 0,1 0,-1 1,1-1,-1 1,1 0,-1 0,1-1,0 1,0 1,0-1,0 0,0 0,0 1,1-1,-1 1,1 0,0-1,0 1,0 0,0 0,0 0,1-1,-1 1,1 0,-1 0,1 0,0 0,0 0,1 0,-1 0,1 0,-1 0,1 0,1 2,0 2,1 1,0-1,1 0,0 0,0 0,0 0,1 0,0-1,0 0,0 0,1-1,0 1,0-1,0 0,5 2,-1-2,0-1,-1 0,1 0,1-1,-1 0,0-1,1 0,-1-1,1 0,-1-1,1 0,0 0,10-3,-17 3,-1-1,1 0,0 0,0-1,-1 1,1-1,0 1,-1-1,0 0,1-1,-1 1,0 0,0-1,0 0,-1 0,1 0,-1 0,1 0,-1 0,0 0,0-1,0 1,-1-1,1 0,-1 0,0 1,0-1,0 0,-1 0,1 0,-1 0,0 0,0 0,0 0,-1 1,1-1,-1 0,-1-2,0-3,-1 0,0 0,0 0,-1 0,0 1,-1 0,0 0,0 0,-1 0,1 1,-2 0,1 0,-1 0,0 1,-1 0,6 4,-1-1,0 1,0-1,-1 1,1 0,0 1,-1-1,1 0,-1 1,0 0,1 0,-1 0,0 0,0 0,1 1,-1 0,0 0,0 0,0 0,0 1,1-1,-1 1,0 0,0 0,1 0,-1 1,1-1,-1 1,1 0,0 0,-1 0,1 0,0 1,0-1,1 1,-1 0,-1 1,1 0,0 0,0 1,0 0,1-1,-1 1,1 0,0 0,1 0,-1 0,1 0,0 1,0-1,1 0,-1 0,1 1,0-1,1 1,-1-1,1 0,0 0,1 1,-1-1,1 0,0 0,0 0,0-1,2 3,-1-2,-1-1,1 0,0 0,0 0,1-1,-1 1,1-1,0 1,0-1,0-1,0 1,0 0,0-1,1 0,0 0,-1 0,1-1,0 1,0-1,-1 0,1-1,0 1,0-1,0 0,0 0,0-1,0 1,0-1,4-1,-5 1,0 0,0-1,0 1,0-1,0 0,0 0,-1 0,1-1,-1 1,1-1,-1 0,0 0,0 0,0 0,0-1,-1 1,1-1,-1 1,0-1,0 0,-1 0,2-4,-1 2,-1 0,0 0,0 0,0-1,-1 1,0 0,-1 0,1-1,-1 1,0 0,0 0,-1 0,0 0,-2-5,2 6,0 1,-1-1,1 1,-1-1,0 1,0 0,0 0,-1 0,1 0,-1 1,0-1,0 1,0 0,-1 0,1 1,-1-1,-1 1,2 0,0 1,0 1,0-1,0 0,-1 1,1 0,0 0,0 0,0 1,-1-1,1 1,0 0,0 0,0 0,0 1,0 0,1-1,-1 1,0 1,1-1,-1 0,1 1,0 0,-1 0,1 0,-1 0,0 0,1 1,-1-1,1 1,0 0,0-1,0 2,1-1,0 0,-1 0,2 1,-1-1,0 1,1 0,0-1,0 1,0 0,1 0,-1 0,1 0,0 0,1-1,-1 1,1 0,0 0,0 0,1 0,0 0,1-1,-1 1,1 0,0-1,0 0,0 1,1-1,-1-1,1 1,0 0,0-1,0 0,1 0,-1 0,1-1,0 1,0-1,0 0,0 0,0-1,0 0,0 0,4 1,-5-2,0 1,1-1,-1 0,1 0,-1 0,1 0,-1-1,0 0,1 0,-1 0,0 0,0-1,0 1,0-1,0 0,0-1,0 1,-1-1,1 1,-1-1,1 0,-1 0,0-1,0 1,-1-1,1 1,0-3,-1 3,-1 0,0 0,0 0,0 0,0-1,-1 1,1 0,-1-1,0 1,1 0,-2-1,1 1,0 0,-1-1,1 1,-1 0,0 0,0-1,0 1,-1 0,1 0,-1 0,0 0,0 1,0-1,0 0,0 1,0-1,-1 1,1 0,-1 0,0 0,1 0,-1 0,-3-1,2 1,0-1,-1 1,1-1,0 1,-1 1,0-1,1 1,-1-1,0 1,0 1,0-1,0 1,1 0,-1 0,0 0,0 1,0-1,0 1,0 0,1 1,-1-1,0 1,1 0,-1 0,1 0,0 1,0 0,-2 1,3-1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01.6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51,'4'-3,"-1"1,1 0,0-1,1 1,-1 1,0-1,0 1,1-1,-1 1,1 0,1 1,7-3,30-7,2 3,-1 2,1 1,-1 2,1 3,0 1,0 3,-1 1,0 2,0 2,-1 2,8 5,11 6,-2 3,-1 3,-1 2,-1 3,-2 2,-2 2,-1 3,0 4,-42-36,2-1,-1 0,1-1,4 1,-15-8,9 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02.3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1 298,'70'-10,"-15"1,9 6,-1 4,7 2,-7 1,0-4,12-2,-72 2,-1 0,0 0,0 0,1-1,-1 1,0 0,0-1,1 0,-1 1,0-1,0 0,0 0,0 0,0 0,0-1,0 1,0-1,-1 1,1-1,0 1,-1-1,0 0,1 0,-1 0,1-1,-1-2,0-1,0 1,0 0,-1 0,0 0,0-1,-1 1,1 0,-1 0,0 0,0-1,-35-168,33 158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06.0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98,'2'14,"1"1,0-1,1 0,0 0,2 0,-1-1,2 1,2 3,7 18,114 257,-178-394,18 41,3-1,2-2,18 44,1 0,1 0,1-1,1 0,1 1,1-1,0 0,3-14,-3 32,1 0,1 1,-1-1,0 0,1 0,-1 0,1 1,0-1,0 0,0 1,0-1,1 1,-1-1,1 1,-1-1,1 1,0 0,0 0,0 0,0 0,0 0,1 1,-1-1,0 1,1-1,1 0,1 1,-1 0,1 1,0 0,0-1,-1 1,1 1,0-1,0 1,-1 0,1 0,0 0,-1 1,1 0,-1-1,3 3,35 19,-1 1,-1 2,-1 2,-1 1,28 30,36 28,-79-71,-16-13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24.5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265 35,'-15'0,"1"1,0 1,1 0,-1 0,0 1,0 1,1 1,0 0,0 0,0 1,1 1,0 0,0 1,-2 2,8-5,1 0,-1 0,1 0,1 1,-1-1,1 1,0 0,0 1,1-1,-1 0,1 1,1 0,0 0,0 0,0 0,0 0,1 0,1 0,-1 1,1-1,0 0,1 0,0 1,0-1,0 0,1 0,0 0,1 3,1 1,1-1,0 1,0 0,1-1,0 0,1-1,0 1,1-1,0-1,0 1,0-1,1-1,1 0,-1 0,1-1,0 0,1 0,-1-1,1-1,0 0,0 0,1-1,10 1,-3 0,1-2,-1-1,0 0,1-1,-1-1,1-1,-1-1,0-1,0 0,0-2,-1 0,1-1,-2 0,5-4,-10 4,-1 0,1-1,-2 0,1-1,-1 0,0-1,-1 0,0 0,-1-1,0 0,-1-1,0 1,-1-1,0-1,-1 1,2-7,-5 13,0-1,0 0,-1 0,0 0,0 0,-1 0,0 0,0 0,-1 0,0 0,0 0,0 0,-1 0,0 0,0 0,-1 1,0-1,0 1,-1 0,1 0,-1 0,-1 0,1 1,-1 0,0 0,0 0,0 0,-1 1,1 0,-1 0,0 0,-1 1,-6-5,0 1,-1 0,1 1,-1 1,-1 0,1 1,-1 1,0 0,1 1,-1 0,0 1,0 1,0 0,0 1,0 1,0 1,0 0,0 0,1 1,0 1,0 1,0 0,1 1,-13 8,-17 15,27-18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26.6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215 472,'0'-2,"0"-1,0 1,0-1,0 1,-1 0,1-1,-1 1,1-1,-1 1,0 0,0 0,0-1,0 1,0 0,-1 0,1 0,-1 0,1 0,-1 1,0-1,0 0,0 1,-1-1,1 1,-1 0,0-1,0 1,0 1,0-1,-1 0,1 1,0 0,0-1,0 1,0 0,0 1,-1-1,1 1,0-1,-1 2,-3 0,-1 1,2 0,-1 1,0 0,1 0,-1 0,1 1,1 0,-1 0,1 0,-1 1,2 0,-1 0,1 0,-1 0,2 1,-1 0,1 0,0 0,-2 6,0 0,1 1,0-1,0 1,2 0,-1 0,2 0,0 0,1 0,0 0,1 0,1 0,1-2,0-1,2 0,-1 0,1 0,1-1,0 0,1 0,-1 0,2-1,-1 0,2 0,-1-1,7 5,-7-6,1 0,0 0,0-1,0 0,0-1,1 0,0 0,0-1,0-1,1 0,-1 0,1-1,0 0,10 0,-10-2,-1-1,1-1,-1 0,0 0,0-1,0-1,0 0,0 0,-1 0,1-1,-1-1,-1 0,1 0,7-7,-10 8,0-1,0 0,0-1,-1 1,0-1,0 0,-1 0,0-1,0 1,0-1,-1 0,-1 0,1 0,-1 0,0-1,-1 1,0 0,0-5,-3-9,-1 0,0 0,-1 0,-2 0,0 1,-1 0,-2 0,0 1,-1 0,-6-9,-12-16,-1 2,-3 0,-32-33,21 31,24 27,2-1,0 0,2-1,0-1,-5-10,-25-28,26 39,17 18,7 8,123 129,8-3,123 131,-223-220,-22-24,0-2,2 0,0-1,12 9,-28-25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0:08.837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990 1,'-5'3,"-1"0,1 0,-1 0,0-1,0 1,0-1,0-1,0 1,0-1,0 0,-3 0,-11 2,-135 23,0-7,-90-3,107-8,124-7,-1-1,0 1,1 1,-1 1,0 0,0 1,12-3,-1 0,1 0,0 0,0 1,0-1,0 1,0 0,0 0,1 0,-1 1,0-1,1 0,0 1,0 0,0-1,0 1,0 0,0 0,1 0,-1 0,1 1,0-1,0 0,0 1,-4 30,2 1,1-1,2 1,3 25,-1 29,-8 43,-6 0,-7 4,18-127,1-8,0-1,0 0,0 0,0 1,0-1,0 0,0 0,0 1,0-1,1 0,-1 0,0 1,0-1,0 0,0 0,1 0,-1 1,0-1,0 0,0 0,1 0,-1 0,0 0,0 1,1-1,-1 0,0 0,0 0,1 0,-1 0,0 0,0 0,1 0,-1 0,0 0,0 0,1 0,-1 0,0 0,0 0,1 0,-1 0,0 0,0-1,1 1,-1 0,0 0,0 0,27-9,34-22,-52 26,29-14,0 1,1 1,0 2,2 2,-1 2,24-3,-47 12,-1 0,1 1,0 0,0 2,0 0,-1 1,1 0,-1 1,1 1,-1 1,0 0,0 2,-1-1,0 2,0 0,-1 0,12 10,-7-3,0 1,-1 0,-1 2,0 0,-2 0,0 2,-1 0,-1 0,-1 1,1 4,-5-8,-2 1,0-1,-1 1,0 0,-2 0,0 0,-1 1,-1-1,0 0,-2 1,0-1,-1 1,-4 12,0-1,-2-1,-2 0,0-1,-2 0,-1-1,-1 0,-1-1,-1-1,-2-1,0 0,-2-1,-13 12,17-19,-1-1,0-1,-1-1,-1 0,0-2,-1 0,0-1,0-1,-1 0,0-2,0-1,-1 0,0-2,0 0,0-2,-1 0,-2-2,13 0,4 1,-1-1,1-1,0 0,0 0,-1 0,1-1,-2-1,5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27.8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79 353,'21'-10,"-3"2,-1 0,0-1,0-1,-1 0,-1-2,0 0,0 0,5-7,-18 15,0 0,0 0,-1 0,1 0,-1 0,0 0,0-1,0 1,-1 0,1-1,-1 1,0 0,-1-1,1 1,-1 0,0-1,1 1,-2 0,1-1,-6-18,-1 1,-9-21,14 36,1 3,0 0,0 0,0 0,0 0,0 0,-1 0,1 1,-1-1,0 1,0 0,-1 0,1 0,-1 0,1 1,-1-1,0 1,-2-1,3 2,0 1,-1-1,1 1,-1 0,1-1,0 2,-1-1,1 0,-1 1,1-1,0 1,-1 0,1 0,0 1,0-1,0 1,0-1,0 1,0 0,0 0,1 0,-1 0,0 1,-5 4,0 1,0-1,1 1,0 1,0-1,1 1,0 0,1 1,0 0,0-1,1 1,1 1,-1-1,2 1,-1-1,1 1,1 0,0 0,1 9,0-12,1-1,0 1,0-1,0 1,1-1,1 0,-1 0,1 0,0 0,1 0,0 0,0-1,0 0,1 0,0 0,0 0,0-1,1 0,0 0,0 0,0-1,0 0,1 0,0 0,-1-1,2 0,-1 0,4 0,9 2,-1-1,1 0,0-2,0 0,0-2,0 0,1-1,-1-1,0-1,-1 0,1-2,-1 0,3-2,9-4,-1-2,0 0,-1-2,0-2,-2 0,0-2,17-14,-26 15,-17 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38.71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2726 320,'-2'-5,"0"0,0 0,0-1,-1 2,1-1,-1 0,0 0,0 1,-1 0,-1-2,-9-14,3 5,0 1,-1 0,0 1,-1 0,-1 0,0 2,0 0,-1 0,-1 1,0 1,0 1,-1 0,1 1,-2 1,-6-1,-44-12,0 4,-1 3,-25-1,84 12,-85-8,-1 4,0 4,0 4,0 5,-77 16,108-10,0 3,2 3,0 3,-34 19,-235 129,253-126,2 4,-9 11,45-29,3 2,0 1,2 2,-19 27,15-12,3 2,1 2,4 1,1 1,3 2,-15 51,21-51,3 1,2 1,3 1,3 0,3 1,1 31,7 18,5 0,5 0,4-1,6 0,4-2,6 0,4-2,4-2,5-1,5-3,12 14,-35-74,2-1,1-2,2-1,1-1,9 5,182 160,-155-143,-23-21,1-2,2-2,1-2,2-2,0-2,2-3,1-2,0-2,2-2,49 8,-13-9,2-4,0-4,0-4,79-7,-95-4,1-2,-2-4,0-4,0-3,-2-3,2-4,-27 6,-1-3,-2-2,0-2,33-26,164-139,-214 168,54-53,-4-3,-3-4,37-57,-75 93,-5 8,-2-2,-2-1,-2-2,-2-1,-2 0,-2-2,-2-1,-2 0,-2-1,-2-1,-3 0,-2 0,0-35,-6-14,-5 0,-4-1,-5 2,-4-1,-5 2,-3 0,-5 2,-4 1,-10-12,2 25,-3 2,-4 2,-3 2,-39-42,59 81,-2 1,-2 1,-1 2,-1 1,-2 2,-1 2,-1 2,-16-6,-62-29,-2 6,-55-14,136 54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44.04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3985 558,'-41'-48,"13"14,-1 2,-31-27,26 33,0 2,-2 2,0 1,-22-9,-161-61,95 42,55 23,0 3,-2 3,0 4,-1 2,0 4,-1 3,0 3,-1 3,1 3,-60 11,-53 13,0 9,3 8,-27 17,96-27,-171 56,221-66,2 4,1 2,-23 17,-323 209,361-227,2 2,1 1,2 3,1 1,1 3,3 0,1 3,1 0,3 3,2 0,1 2,3 1,-13 34,20-33,3 0,2 1,2 1,2 0,0 25,3 4,3-1,4 1,4 14,2-35,3 0,1-1,20 54,69 161,-66-185,5-1,3-3,36 53,-44-92,1-2,2-2,2-1,13 8,54 55,-20-12,4-4,75 54,-63-62,246 175,-276-206,3-4,1-3,3-3,2-4,81 28,51 6,-152-51,0-3,0-3,1-2,0-3,25-3,50-8,0-6,0-6,-1-6,-2-6,-1-5,105-45,-188 60,-1-2,-1-3,-1-1,-2-3,0-1,-2-2,27-28,21-20,-26 25,-1-3,-4-2,-2-3,11-20,-16 8,-3-2,-3-2,-4-2,-4-2,-3-2,11-44,-29 70,-3 0,-3-1,-2 0,-3-1,-2 0,-4 0,-1 0,-4 0,-2 0,-5-14,-15-44,-6 1,-4 1,-6 2,-8-8,-19-26,-7 3,-74-106,113 197,-2 1,-3 2,-2 2,-2 2,-7-3,14 17,-2 1,-2 3,0 1,-2 3,-1 1,-37-13,53 26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54.90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5387 799,'7'1,"0"-1,0 0,0-1,0 0,0 0,0 0,0-1,7-2,-13 3,1 0,0-1,0 1,-1-1,1 1,-1-1,0 1,1-1,-1 0,0 0,0 0,0 0,0 0,0 0,0 0,-1 0,1 0,-1 0,1 0,-1 0,0 0,0 0,0-1,0 1,0 0,0 0,-1 0,1 0,-1 0,0 0,0-1,-1-6,0 1,-1 0,0 0,-1 0,0 0,0 1,-1-1,0 1,-3-4,-57-61,37 43,-27-29,-2 2,-3 3,-18-10,39 36,0 1,-2 1,-1 3,0 2,-2 1,-10-1,-72-19,-2 7,-1 5,-2 5,-67 1,-29 8,-1 10,-46 13,-899 113,1093-112,-101 15,-113 34,183-30,1 4,2 5,-18 14,-4 8,-105 68,165-84,2 2,2 4,-56 56,56-45,3 4,2 2,4 3,2 2,-8 22,45-64,2 2,1 0,1 0,2 1,1 1,-4 26,11-35,0 0,2 0,1 0,1 0,1 0,2 0,0 0,2 0,7 23,-5-30,0 1,2-2,0 1,1-1,0-1,2 0,5 6,28 32,28 23,-2-2,-15-11,16 8,-49-52,0-1,2-1,1-1,0-1,1-1,182 87,4-10,116 30,-206-84,1-5,2-5,65 3,388 26,-75-34,37-22,-385-8,-1-8,-1-6,0-7,-2-7,-2-6,82-36,-159 49,90-31,-3-7,119-68,-229 105,-1-3,-1-2,-2-1,-2-3,-1-2,-2-1,-1-3,-3-1,4-8,-22 21,-2 0,-1-1,-1-1,-2-1,-1 0,-2 0,-1-1,2-25,0-17,-4 0,-3 0,-5-40,-1 80,-1-1,-2 1,-2 0,-2 1,-1-1,-1 2,-2-1,-2 2,-1 0,-16-23,8 19,-2 0,-1 2,-2 1,-2 2,-1 0,-1 2,-2 2,-23-15,20 18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7:57.20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3992 1129,'7'-8,"0"1,0-1,0 0,-1 0,0-1,-1 0,0 0,0 0,1-7,-4 10,-1 1,1-1,-2 1,1-1,-1 0,1 1,-2-1,1 0,-1 1,1-1,-2 0,1 1,0-1,-1 1,0 0,-1-1,1 1,-3-3,-30-55,-3 2,-2 1,-4 0,21 32,-2 1,0 1,-1 1,-2 2,-1 0,0 2,-2 1,-129-75,-3 6,-134-48,207 102,0 4,-2 4,-2 4,0 4,-1 4,-28 2,-16 6,0 5,0 7,-87 16,131-6,0 3,1 5,1 4,2 4,-59 29,69-23,2 3,1 3,3 4,1 3,3 3,2 4,3 2,-43 50,66-60,3 2,2 1,2 2,2 2,3 1,3 1,2 2,2 0,4 1,2 2,2 0,-1 29,-2 70,8 1,6 1,8-1,23 161,-15-242,4-1,4 0,3-1,21 48,1-21,4-1,5-3,6-1,-21-39,3-1,3-3,3-1,2-2,38 33,-2-11,3-4,36 20,-75-61,1-2,1-2,2-3,1-1,32 7,33 5,1-7,1-4,1-6,1-5,79-2,-61-12,-1-5,1-7,-2-6,116-29,-175 26,0-3,-2-3,-1-3,-1-4,-2-4,-1-2,-3-4,-1-2,-2-4,-2-2,-3-3,-2-3,-3-3,-2-1,-3-4,0-6,51-89,10-36,-3 2,-68 125,-4-3,-3 0,-3-3,-3 0,0-15,-18 51,-2-1,-2 0,-2 0,-1 0,-2-1,-2 0,-2 1,-1-1,-2 1,-2 0,-5-11,-10-21,-2 2,-4 1,-3 1,-12-17,-42-61,-37-44,102 162,-1 1,-1 1,-1 1,-1 1,-2 1,0 1,-1 1,-21-11,8 9,-1 2,-1 1,-1 2,0 2,-1 2,-5 1,8 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04.69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1 837,'0'2,"0"0,1 0,0 0,-1 0,1 0,0 0,0 0,0-1,0 1,0 0,0 0,1-1,-1 1,0-1,1 1,0-1,-1 0,1 0,0 0,-1 1,1-1,0-1,0 1,0 0,0 0,0-1,0 1,0-1,0 0,0 0,1 1,14 1,-1 0,1-1,12-1,-16 0,44-2,-1-2,1-3,-2-2,1-2,-1-3,-1-2,6-5,85-37,132-73,-216 99,-2-2,-2-2,-1-3,-2-3,-2-1,-2-3,-2-2,-2-2,-2-3,-3 0,31-54,-68 85,-4 17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05.65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0 180,'7'-1,"-1"-1,0 1,1-1,-1 0,0-1,0 1,0-1,4-3,12-6,70-26,64-18,-109 42,0 2,1 3,0 1,23 1,-69 6,0 1,0 0,0 0,-1 0,1 0,0 0,0 1,0-1,0 0,-1 1,1-1,0 1,0 0,-1 0,1-1,0 1,-1 0,1 1,-1-1,1 0,-1 0,0 1,1-1,-1 0,1 3,0 1,0-1,-1 0,0 0,1 1,-1-1,-1 1,1-1,-1 5,2 15,-1 1,-2-1,-1 1,0-1,-2 0,-1 0,-2 6,-15 40,-23 50,22-61,2 0,-9 47,28-96,1-4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07.8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1,'56'70,"-4"3,38 69,-28-42,-39-64,9 11,-2 1,-2 1,-3 1,-1 2,2 14,-43-105,-9-41,21 58,2 0,1-1,1 1,0-1,2 1,1-1,3-14,-4 24,2 0,0 0,1 1,0-1,0 1,2 0,-1 0,2 1,-1-1,2 1,-1 1,1 0,9-9,-13 16,1-1,-1 0,1 1,0 0,0 0,0 1,0-1,1 1,-1 0,0 1,1-1,0 1,-1 0,1 0,0 1,2 0,2 0,0 1,0 1,-1-1,1 2,-1-1,1 1,-1 1,0 0,3 2,13 8,-1 1,0 2,-1 0,-1 1,-1 1,4 6,-18-17,1-1,0 1,-1 1,1-1,-2 1,1 0,0 3,-6-9,0-1,0 0,0 1,0 0,0-1,-1 1,1-1,-1 1,0 0,0-1,0 1,0 0,0 0,0-1,-1 1,1-1,-1 1,0 0,0-1,0 1,0-1,0 0,-1 1,1-1,-1 0,1 0,-3 2,-25 28,-2-1,-16 10,14-12,2 1,-14 17,9-2,2 1,-4 11,38-57,0 0,0 0,0 0,0 0,0-1,0 1,0 0,0 0,0 0,0 0,0 0,-1-1,1 1,0 0,0 0,0 0,0 0,0 0,0 0,-1 0,1 0,0 0,0-1,0 1,0 0,-1 0,1 0,0 0,0 0,0 0,0 0,-1 0,1 0,0 0,0 0,0 0,0 0,-1 0,1 0,0 1,0-1,0 0,0 0,0 0,-1 0,1 0,0 0,0 0,0 0,0 0,0 1,0-1,0 0,-1 0,1 0,0 0,-1-5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08.5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0 279,'39'40,"2"-2,1-2,15 9,-5-4,46 46,-145-123,15 3,0-2,3 0,-1-6,22 31,0-2,2 1,-1-1,1 0,1 0,0 0,1-1,0 0,1 0,0 0,1 0,1 0,0-3,1 9,2 1,-1-1,1 1,0-1,0 1,0 0,1-1,0 1,0 1,1-1,0 0,0 1,0 0,0 0,1 0,2-2,14-11,1 0,0 1,9-3,-16 10,23-15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09.44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25 57,'5'-2,"1"1,-1-1,0 0,0 0,0-1,0 1,-1-1,1 0,-1-1,1 1,-1-1,0 0,0 0,-4 3,1 1,-1-1,0 1,0-1,0 0,0 1,0-1,0 1,0-1,0 0,0 1,-1-1,1 1,0-1,0 1,0-1,-1 1,1-1,0 1,-1-1,1 1,0-1,-1 1,1-1,-1 1,1-1,-1 1,1 0,0-1,-1 1,0 0,1 0,-1-1,1 1,-1 0,1 0,-1 0,1 0,-1-1,0 1,1 0,-1 0,1 0,-1 0,0 0,1 1,-1-1,-30 2,28 0,0 1,-1-1,1 1,0 0,0 0,1 0,-1 0,1 0,-1 1,1-1,0 1,0-1,1 1,-1 0,1 0,0 0,0 0,0 0,0 0,1 0,-1 0,1 0,0 0,1 0,-1 0,1 2,0 8,1-1,1-1,0 1,1 0,0-1,1 1,4 7,0-4,0-1,0-1,1 0,1 0,10 9,-17-19,0 1,1-1,-1 0,1 0,0 0,0-1,1 0,-1 0,1 0,-1-1,1 0,0 0,0 0,0-1,0 0,0 0,6 0,-10-1,1 0,0-1,0 0,-1 1,1-1,-1 0,1 0,-1-1,1 1,-1 0,0-1,1 0,-1 1,0-1,0 0,0 0,-1 0,1 0,0 0,-1-1,1 1,-1-1,0 1,0-1,0 1,0-1,0 1,-1-1,1 0,-1 1,1-2,1-13,0 0,-1 0,0 0,-3-12,2 12,-2-3,2 2,1 18,0 0,-1 0,1 0,0 0,-1-1,1 1,0 0,-1 0,1 1,0-1,-1 0,1 0,0 0,-1 0,1 1,0-1,-1 0,1 0,-1 1,1-1,0 1,-1-1,1 0,-1 1,1-1,-1 1,1-1,-1 1,29 18,1-2,1-2,1 0,0-2,0-1,1-2,2-1,-21-6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6T13:40:09.790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0 124,'1'9,"0"0,0 0,1 0,0-1,0 1,1-1,0 1,1-1,2 4,47 74,-22-38,40 85,53 139,-50-103,-74-168,0-1,0 1,1 0,-1-1,0 1,0-1,1 1,-1-1,0 1,1-1,-1 1,1-1,-1 1,1-1,-1 0,1 1,-1-1,1 0,-1 1,1-1,-1 0,1 0,-1 0,1 1,-1-1,1 0,0 0,-1 0,1 0,-1 0,1 0,0 0,-1 0,1 0,-1 0,1 0,21-17,12-35,32-78,40-114,-18 40,-82 189,54-114,8-2,-62 121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10.37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0 261,'2'-1,"1"-1,-1 0,1 1,0 0,-1-1,1 1,0 0,0 0,-1 1,1-1,0 1,0-1,0 1,0 0,0 0,0 0,0 0,0 1,0-1,0 1,-1 0,1 0,0 0,0 0,-1 0,1 0,0 1,-1 0,1 0,16 9,-1 1,-1 1,14 13,-13-11,23 21,-47-46,2 0,-1 0,1-1,1 0,0 1,0-1,1 0,0-8,-5-19,3 22,-1-2,1 1,0-1,2 0,0 0,1-1,1-1,0 16,0 1,0-1,1 0,0 1,0-1,0 1,0-1,0 1,1-1,-1 1,1 0,0 0,0 0,0 0,0 0,1 0,-1 0,1 1,0-1,0 1,0 0,0 0,0 0,0 0,0 1,1-1,-1 1,1 0,-1 0,1 0,-1 0,3 0,14-1,0 0,0 2,0 0,-1 1,1 1,0 1,-1 1,1 1,-1 0,5 3,19 8,0 2,-1 2,33 21,-72-39,5 2,-1 1,1 0,-1 0,0 1,-1-1,3 4,-7-7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10.94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1,'0'21,"1"0,1 0,1 0,0 0,2 0,0-1,2 0,0 0,1 0,6 9,-8-19,0 0,0-1,1 0,0-1,0 1,1-1,0-1,1 1,-1-1,1-1,1 0,-1 0,1-1,0 0,1-1,-1 0,1 0,-1-1,1-1,9 2,-3-2,-1-1,1 0,0-1,-1-1,1-1,0 0,-1-1,1-1,-1 0,0-2,-1 1,1-2,-1 0,0-1,-1 0,1-2,-1-1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11.94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0,'28'26,"1"-1,14 6,42 37,110 120,96 85,-234-223,25 30,-83-83,0-1,0 1,0-1,1 1,0-1,0 1,0-1,0 0,0 1,1-4,0-4,-1-25,1 1,2 0,2 0,1 0,1 0,2 1,2 0,14-31,-23 61,0-1,0 1,1 0,0 0,0 0,0 0,0 0,0 0,1 1,0 0,0 0,0 0,0 0,0 0,1 1,-1 0,1 0,2-1,0 2,-1 0,1 0,0 0,-1 1,1 0,0 0,-1 1,1 0,-1 0,1 0,-1 1,5 2,16 7,0 2,-1 0,-1 2,0 1,15 13,-33-24,42 29,-7-6,28 26,-69-52,-1-2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05:48:13.0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1,'9'2,"0"0,0 1,-1 0,0 0,1 1,-1 0,0 1,-1 0,1 0,-1 0,0 1,3 4,17 10,24 20,-38-28,1 0,1-1,0-1,0-1,1 0,0 0,0-2,12 4,-24-10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0:51.888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26 0,'-13'435,"0"-77,13-358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0:52.675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0,'708'10,"-643"-7,0 1,0 4,0 3,-1 2,44 16,-69-11,-33-14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0:53.25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8,'171'11,"104"-27,-248 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0:53.668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0,'0'0,"0"0,0 0,1 0,3 0,7 1,8 1,8 1,3 0,2 1,-1 0,1 1,1-2,2-1,3-6,-7-2,-7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1:24.719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42 1,'-2'19,"0"0,-1 0,-5 16,-2 19,8-46,-5 39,2 0,2 11,3-58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9:51:25.32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24,'5'2,"0"1,0-1,1 0,-1-1,1 1,-1-1,1 0,0-1,-1 1,1-1,0 0,-1-1,6 0,-2 1,45-4,0-2,2-3,-22 3,0 1,1 1,-1 2,1 2,-1 1,18 3,36 17,-77-17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A892-F066-4DE6-A5CD-FA3D449E6C02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FFA2-4E45-4216-BECC-009F64A386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72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Voltage is a relative measure. Everything around us has a charge. If you think about voltage as being a height, then you can see that we can only measure things in relation to others.</a:t>
            </a:r>
          </a:p>
          <a:p>
            <a:endParaRPr lang="en-CA" dirty="0"/>
          </a:p>
          <a:p>
            <a:r>
              <a:rPr lang="en-CA" dirty="0"/>
              <a:t>A battery, like the one you see on the slide, does not produce “5V”. It produces a difference between its two nodes.</a:t>
            </a:r>
            <a:br>
              <a:rPr lang="en-CA" dirty="0"/>
            </a:br>
            <a:r>
              <a:rPr lang="en-CA" dirty="0"/>
              <a:t>When we are analyzing a circuit, it is useful to declare a node as being the “ground”, or 0V.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FFA2-4E45-4216-BECC-009F64A3865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38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resistor -&gt; wire -&gt; what is current (pushing against the one next to you) -&gt; stop, every stops (switch)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FFA2-4E45-4216-BECC-009F64A3865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13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maybe talk about capacitors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FFA2-4E45-4216-BECC-009F64A3865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86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6.xml"/><Relationship Id="rId117" Type="http://schemas.openxmlformats.org/officeDocument/2006/relationships/image" Target="../media/image89.png"/><Relationship Id="rId21" Type="http://schemas.openxmlformats.org/officeDocument/2006/relationships/image" Target="../media/image520.png"/><Relationship Id="rId42" Type="http://schemas.openxmlformats.org/officeDocument/2006/relationships/customXml" Target="../ink/ink184.xml"/><Relationship Id="rId47" Type="http://schemas.openxmlformats.org/officeDocument/2006/relationships/image" Target="../media/image66.png"/><Relationship Id="rId63" Type="http://schemas.openxmlformats.org/officeDocument/2006/relationships/image" Target="../media/image109.png"/><Relationship Id="rId68" Type="http://schemas.openxmlformats.org/officeDocument/2006/relationships/customXml" Target="../ink/ink197.xml"/><Relationship Id="rId84" Type="http://schemas.openxmlformats.org/officeDocument/2006/relationships/customXml" Target="../ink/ink205.xml"/><Relationship Id="rId89" Type="http://schemas.openxmlformats.org/officeDocument/2006/relationships/image" Target="../media/image94.png"/><Relationship Id="rId112" Type="http://schemas.openxmlformats.org/officeDocument/2006/relationships/customXml" Target="../ink/ink219.xml"/><Relationship Id="rId16" Type="http://schemas.openxmlformats.org/officeDocument/2006/relationships/customXml" Target="../ink/ink171.xml"/><Relationship Id="rId107" Type="http://schemas.openxmlformats.org/officeDocument/2006/relationships/image" Target="../media/image103.png"/><Relationship Id="rId11" Type="http://schemas.openxmlformats.org/officeDocument/2006/relationships/image" Target="../media/image460.png"/><Relationship Id="rId32" Type="http://schemas.openxmlformats.org/officeDocument/2006/relationships/customXml" Target="../ink/ink179.xml"/><Relationship Id="rId37" Type="http://schemas.openxmlformats.org/officeDocument/2006/relationships/image" Target="../media/image610.png"/><Relationship Id="rId53" Type="http://schemas.openxmlformats.org/officeDocument/2006/relationships/image" Target="../media/image69.png"/><Relationship Id="rId58" Type="http://schemas.openxmlformats.org/officeDocument/2006/relationships/customXml" Target="../ink/ink192.xml"/><Relationship Id="rId74" Type="http://schemas.openxmlformats.org/officeDocument/2006/relationships/customXml" Target="../ink/ink200.xml"/><Relationship Id="rId79" Type="http://schemas.openxmlformats.org/officeDocument/2006/relationships/image" Target="../media/image113.png"/><Relationship Id="rId102" Type="http://schemas.openxmlformats.org/officeDocument/2006/relationships/customXml" Target="../ink/ink214.xml"/><Relationship Id="rId123" Type="http://schemas.openxmlformats.org/officeDocument/2006/relationships/image" Target="../media/image92.png"/><Relationship Id="rId5" Type="http://schemas.openxmlformats.org/officeDocument/2006/relationships/image" Target="../media/image430.png"/><Relationship Id="rId61" Type="http://schemas.openxmlformats.org/officeDocument/2006/relationships/image" Target="../media/image108.png"/><Relationship Id="rId82" Type="http://schemas.openxmlformats.org/officeDocument/2006/relationships/customXml" Target="../ink/ink204.xml"/><Relationship Id="rId90" Type="http://schemas.openxmlformats.org/officeDocument/2006/relationships/customXml" Target="../ink/ink208.xml"/><Relationship Id="rId95" Type="http://schemas.openxmlformats.org/officeDocument/2006/relationships/image" Target="../media/image97.png"/><Relationship Id="rId19" Type="http://schemas.openxmlformats.org/officeDocument/2006/relationships/image" Target="../media/image510.png"/><Relationship Id="rId14" Type="http://schemas.openxmlformats.org/officeDocument/2006/relationships/customXml" Target="../ink/ink170.xml"/><Relationship Id="rId22" Type="http://schemas.openxmlformats.org/officeDocument/2006/relationships/customXml" Target="../ink/ink174.xml"/><Relationship Id="rId27" Type="http://schemas.openxmlformats.org/officeDocument/2006/relationships/image" Target="../media/image550.png"/><Relationship Id="rId30" Type="http://schemas.openxmlformats.org/officeDocument/2006/relationships/customXml" Target="../ink/ink178.xml"/><Relationship Id="rId35" Type="http://schemas.openxmlformats.org/officeDocument/2006/relationships/image" Target="../media/image590.png"/><Relationship Id="rId43" Type="http://schemas.openxmlformats.org/officeDocument/2006/relationships/image" Target="../media/image64.png"/><Relationship Id="rId48" Type="http://schemas.openxmlformats.org/officeDocument/2006/relationships/customXml" Target="../ink/ink187.xml"/><Relationship Id="rId56" Type="http://schemas.openxmlformats.org/officeDocument/2006/relationships/customXml" Target="../ink/ink191.xml"/><Relationship Id="rId64" Type="http://schemas.openxmlformats.org/officeDocument/2006/relationships/customXml" Target="../ink/ink195.xml"/><Relationship Id="rId69" Type="http://schemas.openxmlformats.org/officeDocument/2006/relationships/image" Target="../media/image77.png"/><Relationship Id="rId77" Type="http://schemas.openxmlformats.org/officeDocument/2006/relationships/image" Target="../media/image112.png"/><Relationship Id="rId100" Type="http://schemas.openxmlformats.org/officeDocument/2006/relationships/customXml" Target="../ink/ink213.xml"/><Relationship Id="rId105" Type="http://schemas.openxmlformats.org/officeDocument/2006/relationships/image" Target="../media/image102.png"/><Relationship Id="rId113" Type="http://schemas.openxmlformats.org/officeDocument/2006/relationships/image" Target="../media/image87.png"/><Relationship Id="rId118" Type="http://schemas.openxmlformats.org/officeDocument/2006/relationships/customXml" Target="../ink/ink222.xml"/><Relationship Id="rId8" Type="http://schemas.openxmlformats.org/officeDocument/2006/relationships/customXml" Target="../ink/ink167.xml"/><Relationship Id="rId51" Type="http://schemas.openxmlformats.org/officeDocument/2006/relationships/image" Target="../media/image68.png"/><Relationship Id="rId72" Type="http://schemas.openxmlformats.org/officeDocument/2006/relationships/customXml" Target="../ink/ink199.xml"/><Relationship Id="rId80" Type="http://schemas.openxmlformats.org/officeDocument/2006/relationships/customXml" Target="../ink/ink203.xml"/><Relationship Id="rId85" Type="http://schemas.openxmlformats.org/officeDocument/2006/relationships/image" Target="../media/image116.png"/><Relationship Id="rId93" Type="http://schemas.openxmlformats.org/officeDocument/2006/relationships/image" Target="../media/image96.png"/><Relationship Id="rId98" Type="http://schemas.openxmlformats.org/officeDocument/2006/relationships/customXml" Target="../ink/ink212.xml"/><Relationship Id="rId121" Type="http://schemas.openxmlformats.org/officeDocument/2006/relationships/image" Target="../media/image91.png"/><Relationship Id="rId3" Type="http://schemas.openxmlformats.org/officeDocument/2006/relationships/image" Target="../media/image106.png"/><Relationship Id="rId12" Type="http://schemas.openxmlformats.org/officeDocument/2006/relationships/customXml" Target="../ink/ink169.xml"/><Relationship Id="rId17" Type="http://schemas.openxmlformats.org/officeDocument/2006/relationships/image" Target="../media/image490.png"/><Relationship Id="rId25" Type="http://schemas.openxmlformats.org/officeDocument/2006/relationships/image" Target="../media/image540.png"/><Relationship Id="rId33" Type="http://schemas.openxmlformats.org/officeDocument/2006/relationships/image" Target="../media/image580.png"/><Relationship Id="rId38" Type="http://schemas.openxmlformats.org/officeDocument/2006/relationships/customXml" Target="../ink/ink182.xml"/><Relationship Id="rId46" Type="http://schemas.openxmlformats.org/officeDocument/2006/relationships/customXml" Target="../ink/ink186.xml"/><Relationship Id="rId59" Type="http://schemas.openxmlformats.org/officeDocument/2006/relationships/image" Target="../media/image72.png"/><Relationship Id="rId67" Type="http://schemas.openxmlformats.org/officeDocument/2006/relationships/image" Target="../media/image76.png"/><Relationship Id="rId103" Type="http://schemas.openxmlformats.org/officeDocument/2006/relationships/image" Target="../media/image101.png"/><Relationship Id="rId108" Type="http://schemas.openxmlformats.org/officeDocument/2006/relationships/customXml" Target="../ink/ink217.xml"/><Relationship Id="rId116" Type="http://schemas.openxmlformats.org/officeDocument/2006/relationships/customXml" Target="../ink/ink221.xml"/><Relationship Id="rId124" Type="http://schemas.openxmlformats.org/officeDocument/2006/relationships/customXml" Target="../ink/ink225.xml"/><Relationship Id="rId20" Type="http://schemas.openxmlformats.org/officeDocument/2006/relationships/customXml" Target="../ink/ink173.xml"/><Relationship Id="rId41" Type="http://schemas.openxmlformats.org/officeDocument/2006/relationships/image" Target="../media/image63.png"/><Relationship Id="rId54" Type="http://schemas.openxmlformats.org/officeDocument/2006/relationships/customXml" Target="../ink/ink190.xml"/><Relationship Id="rId62" Type="http://schemas.openxmlformats.org/officeDocument/2006/relationships/customXml" Target="../ink/ink194.xml"/><Relationship Id="rId70" Type="http://schemas.openxmlformats.org/officeDocument/2006/relationships/customXml" Target="../ink/ink198.xml"/><Relationship Id="rId75" Type="http://schemas.openxmlformats.org/officeDocument/2006/relationships/image" Target="../media/image80.png"/><Relationship Id="rId83" Type="http://schemas.openxmlformats.org/officeDocument/2006/relationships/image" Target="../media/image115.png"/><Relationship Id="rId88" Type="http://schemas.openxmlformats.org/officeDocument/2006/relationships/customXml" Target="../ink/ink207.xml"/><Relationship Id="rId91" Type="http://schemas.openxmlformats.org/officeDocument/2006/relationships/image" Target="../media/image95.png"/><Relationship Id="rId96" Type="http://schemas.openxmlformats.org/officeDocument/2006/relationships/customXml" Target="../ink/ink211.xml"/><Relationship Id="rId111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6.xml"/><Relationship Id="rId15" Type="http://schemas.openxmlformats.org/officeDocument/2006/relationships/image" Target="../media/image480.png"/><Relationship Id="rId23" Type="http://schemas.openxmlformats.org/officeDocument/2006/relationships/image" Target="../media/image530.png"/><Relationship Id="rId28" Type="http://schemas.openxmlformats.org/officeDocument/2006/relationships/customXml" Target="../ink/ink177.xml"/><Relationship Id="rId36" Type="http://schemas.openxmlformats.org/officeDocument/2006/relationships/customXml" Target="../ink/ink181.xml"/><Relationship Id="rId49" Type="http://schemas.openxmlformats.org/officeDocument/2006/relationships/image" Target="../media/image67.png"/><Relationship Id="rId57" Type="http://schemas.openxmlformats.org/officeDocument/2006/relationships/image" Target="../media/image71.png"/><Relationship Id="rId106" Type="http://schemas.openxmlformats.org/officeDocument/2006/relationships/customXml" Target="../ink/ink216.xml"/><Relationship Id="rId114" Type="http://schemas.openxmlformats.org/officeDocument/2006/relationships/customXml" Target="../ink/ink220.xml"/><Relationship Id="rId119" Type="http://schemas.openxmlformats.org/officeDocument/2006/relationships/image" Target="../media/image90.png"/><Relationship Id="rId10" Type="http://schemas.openxmlformats.org/officeDocument/2006/relationships/customXml" Target="../ink/ink168.xml"/><Relationship Id="rId31" Type="http://schemas.openxmlformats.org/officeDocument/2006/relationships/image" Target="../media/image107.png"/><Relationship Id="rId44" Type="http://schemas.openxmlformats.org/officeDocument/2006/relationships/customXml" Target="../ink/ink185.xml"/><Relationship Id="rId52" Type="http://schemas.openxmlformats.org/officeDocument/2006/relationships/customXml" Target="../ink/ink189.xml"/><Relationship Id="rId60" Type="http://schemas.openxmlformats.org/officeDocument/2006/relationships/customXml" Target="../ink/ink193.xml"/><Relationship Id="rId65" Type="http://schemas.openxmlformats.org/officeDocument/2006/relationships/image" Target="../media/image111.png"/><Relationship Id="rId73" Type="http://schemas.openxmlformats.org/officeDocument/2006/relationships/image" Target="../media/image79.png"/><Relationship Id="rId78" Type="http://schemas.openxmlformats.org/officeDocument/2006/relationships/customXml" Target="../ink/ink202.xml"/><Relationship Id="rId81" Type="http://schemas.openxmlformats.org/officeDocument/2006/relationships/image" Target="../media/image114.png"/><Relationship Id="rId86" Type="http://schemas.openxmlformats.org/officeDocument/2006/relationships/customXml" Target="../ink/ink206.xml"/><Relationship Id="rId94" Type="http://schemas.openxmlformats.org/officeDocument/2006/relationships/customXml" Target="../ink/ink210.xml"/><Relationship Id="rId99" Type="http://schemas.openxmlformats.org/officeDocument/2006/relationships/image" Target="../media/image99.png"/><Relationship Id="rId101" Type="http://schemas.openxmlformats.org/officeDocument/2006/relationships/image" Target="../media/image100.png"/><Relationship Id="rId122" Type="http://schemas.openxmlformats.org/officeDocument/2006/relationships/customXml" Target="../ink/ink224.xml"/><Relationship Id="rId4" Type="http://schemas.openxmlformats.org/officeDocument/2006/relationships/customXml" Target="../ink/ink165.xml"/><Relationship Id="rId9" Type="http://schemas.openxmlformats.org/officeDocument/2006/relationships/image" Target="../media/image450.png"/><Relationship Id="rId13" Type="http://schemas.openxmlformats.org/officeDocument/2006/relationships/image" Target="../media/image470.png"/><Relationship Id="rId18" Type="http://schemas.openxmlformats.org/officeDocument/2006/relationships/customXml" Target="../ink/ink172.xml"/><Relationship Id="rId39" Type="http://schemas.openxmlformats.org/officeDocument/2006/relationships/image" Target="../media/image62.png"/><Relationship Id="rId109" Type="http://schemas.openxmlformats.org/officeDocument/2006/relationships/image" Target="../media/image104.png"/><Relationship Id="rId34" Type="http://schemas.openxmlformats.org/officeDocument/2006/relationships/customXml" Target="../ink/ink180.xml"/><Relationship Id="rId50" Type="http://schemas.openxmlformats.org/officeDocument/2006/relationships/customXml" Target="../ink/ink188.xml"/><Relationship Id="rId55" Type="http://schemas.openxmlformats.org/officeDocument/2006/relationships/image" Target="../media/image70.png"/><Relationship Id="rId76" Type="http://schemas.openxmlformats.org/officeDocument/2006/relationships/customXml" Target="../ink/ink201.xml"/><Relationship Id="rId97" Type="http://schemas.openxmlformats.org/officeDocument/2006/relationships/image" Target="../media/image98.png"/><Relationship Id="rId104" Type="http://schemas.openxmlformats.org/officeDocument/2006/relationships/customXml" Target="../ink/ink215.xml"/><Relationship Id="rId120" Type="http://schemas.openxmlformats.org/officeDocument/2006/relationships/customXml" Target="../ink/ink223.xml"/><Relationship Id="rId125" Type="http://schemas.openxmlformats.org/officeDocument/2006/relationships/image" Target="../media/image93.png"/><Relationship Id="rId7" Type="http://schemas.openxmlformats.org/officeDocument/2006/relationships/image" Target="../media/image440.png"/><Relationship Id="rId71" Type="http://schemas.openxmlformats.org/officeDocument/2006/relationships/image" Target="../media/image78.png"/><Relationship Id="rId92" Type="http://schemas.openxmlformats.org/officeDocument/2006/relationships/customXml" Target="../ink/ink209.xml"/><Relationship Id="rId2" Type="http://schemas.openxmlformats.org/officeDocument/2006/relationships/customXml" Target="../ink/ink164.xml"/><Relationship Id="rId29" Type="http://schemas.openxmlformats.org/officeDocument/2006/relationships/image" Target="../media/image560.png"/><Relationship Id="rId24" Type="http://schemas.openxmlformats.org/officeDocument/2006/relationships/customXml" Target="../ink/ink175.xml"/><Relationship Id="rId40" Type="http://schemas.openxmlformats.org/officeDocument/2006/relationships/customXml" Target="../ink/ink183.xml"/><Relationship Id="rId45" Type="http://schemas.openxmlformats.org/officeDocument/2006/relationships/image" Target="../media/image65.png"/><Relationship Id="rId66" Type="http://schemas.openxmlformats.org/officeDocument/2006/relationships/customXml" Target="../ink/ink196.xml"/><Relationship Id="rId87" Type="http://schemas.openxmlformats.org/officeDocument/2006/relationships/image" Target="../media/image117.png"/><Relationship Id="rId110" Type="http://schemas.openxmlformats.org/officeDocument/2006/relationships/customXml" Target="../ink/ink218.xml"/><Relationship Id="rId115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time-Learner/McGill-BattleBots-Club/tree/master/ECSE/Common-Circui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customXml" Target="../ink/ink10.xml"/><Relationship Id="rId42" Type="http://schemas.openxmlformats.org/officeDocument/2006/relationships/customXml" Target="../ink/ink21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9.png"/><Relationship Id="rId7" Type="http://schemas.openxmlformats.org/officeDocument/2006/relationships/customXml" Target="../ink/ink3.xml"/><Relationship Id="rId71" Type="http://schemas.openxmlformats.org/officeDocument/2006/relationships/image" Target="../media/image40.png"/><Relationship Id="rId92" Type="http://schemas.openxmlformats.org/officeDocument/2006/relationships/customXml" Target="../ink/ink46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9" Type="http://schemas.openxmlformats.org/officeDocument/2006/relationships/image" Target="../media/image19.png"/><Relationship Id="rId107" Type="http://schemas.openxmlformats.org/officeDocument/2006/relationships/image" Target="../media/image58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3.png"/><Relationship Id="rId40" Type="http://schemas.openxmlformats.org/officeDocument/2006/relationships/customXml" Target="../ink/ink20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4.png"/><Relationship Id="rId87" Type="http://schemas.openxmlformats.org/officeDocument/2006/relationships/image" Target="../media/image48.png"/><Relationship Id="rId102" Type="http://schemas.openxmlformats.org/officeDocument/2006/relationships/customXml" Target="../ink/ink51.xml"/><Relationship Id="rId5" Type="http://schemas.openxmlformats.org/officeDocument/2006/relationships/customXml" Target="../ink/ink2.xml"/><Relationship Id="rId61" Type="http://schemas.openxmlformats.org/officeDocument/2006/relationships/image" Target="../media/image35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52.png"/><Relationship Id="rId19" Type="http://schemas.openxmlformats.org/officeDocument/2006/relationships/customXml" Target="../ink/ink9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9.png"/><Relationship Id="rId77" Type="http://schemas.openxmlformats.org/officeDocument/2006/relationships/image" Target="../media/image43.png"/><Relationship Id="rId100" Type="http://schemas.openxmlformats.org/officeDocument/2006/relationships/customXml" Target="../ink/ink50.xml"/><Relationship Id="rId105" Type="http://schemas.openxmlformats.org/officeDocument/2006/relationships/image" Target="../media/image57.png"/><Relationship Id="rId8" Type="http://schemas.openxmlformats.org/officeDocument/2006/relationships/image" Target="../media/image9.png"/><Relationship Id="rId51" Type="http://schemas.openxmlformats.org/officeDocument/2006/relationships/image" Target="../media/image30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7.png"/><Relationship Id="rId93" Type="http://schemas.openxmlformats.org/officeDocument/2006/relationships/image" Target="../media/image51.png"/><Relationship Id="rId98" Type="http://schemas.openxmlformats.org/officeDocument/2006/relationships/customXml" Target="../ink/ink49.xml"/><Relationship Id="rId3" Type="http://schemas.openxmlformats.org/officeDocument/2006/relationships/customXml" Target="../ink/ink1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103" Type="http://schemas.openxmlformats.org/officeDocument/2006/relationships/image" Target="../media/image56.png"/><Relationship Id="rId20" Type="http://schemas.openxmlformats.org/officeDocument/2006/relationships/image" Target="../media/image15.png"/><Relationship Id="rId41" Type="http://schemas.openxmlformats.org/officeDocument/2006/relationships/image" Target="../media/image25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2.png"/><Relationship Id="rId83" Type="http://schemas.openxmlformats.org/officeDocument/2006/relationships/image" Target="../media/image46.png"/><Relationship Id="rId88" Type="http://schemas.openxmlformats.org/officeDocument/2006/relationships/customXml" Target="../ink/ink44.xml"/><Relationship Id="rId91" Type="http://schemas.openxmlformats.org/officeDocument/2006/relationships/image" Target="../media/image50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6" Type="http://schemas.openxmlformats.org/officeDocument/2006/relationships/customXml" Target="../ink/ink53.xml"/><Relationship Id="rId10" Type="http://schemas.openxmlformats.org/officeDocument/2006/relationships/image" Target="../media/image10.png"/><Relationship Id="rId31" Type="http://schemas.openxmlformats.org/officeDocument/2006/relationships/image" Target="../media/image20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7.png"/><Relationship Id="rId73" Type="http://schemas.openxmlformats.org/officeDocument/2006/relationships/image" Target="../media/image41.png"/><Relationship Id="rId78" Type="http://schemas.openxmlformats.org/officeDocument/2006/relationships/customXml" Target="../ink/ink39.xml"/><Relationship Id="rId81" Type="http://schemas.openxmlformats.org/officeDocument/2006/relationships/image" Target="../media/image45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39" Type="http://schemas.openxmlformats.org/officeDocument/2006/relationships/image" Target="../media/image2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2.png"/><Relationship Id="rId76" Type="http://schemas.openxmlformats.org/officeDocument/2006/relationships/customXml" Target="../ink/ink38.xml"/><Relationship Id="rId97" Type="http://schemas.openxmlformats.org/officeDocument/2006/relationships/image" Target="../media/image53.png"/><Relationship Id="rId104" Type="http://schemas.openxmlformats.org/officeDocument/2006/relationships/customXml" Target="../ink/ink5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customXml" Target="../ink/ink59.xml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12" Type="http://schemas.openxmlformats.org/officeDocument/2006/relationships/image" Target="../media/image5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8.xml"/><Relationship Id="rId5" Type="http://schemas.openxmlformats.org/officeDocument/2006/relationships/customXml" Target="../ink/ink55.xml"/><Relationship Id="rId10" Type="http://schemas.openxmlformats.org/officeDocument/2006/relationships/image" Target="../media/image4.png"/><Relationship Id="rId4" Type="http://schemas.openxmlformats.org/officeDocument/2006/relationships/image" Target="../media/image110.png"/><Relationship Id="rId9" Type="http://schemas.openxmlformats.org/officeDocument/2006/relationships/customXml" Target="../ink/ink57.xml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png"/><Relationship Id="rId18" Type="http://schemas.openxmlformats.org/officeDocument/2006/relationships/customXml" Target="../ink/ink68.xml"/><Relationship Id="rId26" Type="http://schemas.openxmlformats.org/officeDocument/2006/relationships/customXml" Target="../ink/ink72.xml"/><Relationship Id="rId39" Type="http://schemas.openxmlformats.org/officeDocument/2006/relationships/customXml" Target="../ink/ink79.xml"/><Relationship Id="rId21" Type="http://schemas.openxmlformats.org/officeDocument/2006/relationships/image" Target="../media/image160.png"/><Relationship Id="rId34" Type="http://schemas.openxmlformats.org/officeDocument/2006/relationships/image" Target="../media/image220.png"/><Relationship Id="rId42" Type="http://schemas.openxmlformats.org/officeDocument/2006/relationships/image" Target="../media/image260.png"/><Relationship Id="rId47" Type="http://schemas.openxmlformats.org/officeDocument/2006/relationships/customXml" Target="../ink/ink83.xml"/><Relationship Id="rId50" Type="http://schemas.openxmlformats.org/officeDocument/2006/relationships/image" Target="../media/image300.png"/><Relationship Id="rId55" Type="http://schemas.openxmlformats.org/officeDocument/2006/relationships/customXml" Target="../ink/ink87.xml"/><Relationship Id="rId63" Type="http://schemas.openxmlformats.org/officeDocument/2006/relationships/customXml" Target="../ink/ink91.xml"/><Relationship Id="rId68" Type="http://schemas.openxmlformats.org/officeDocument/2006/relationships/image" Target="../media/image390.png"/><Relationship Id="rId76" Type="http://schemas.openxmlformats.org/officeDocument/2006/relationships/image" Target="../media/image431.png"/><Relationship Id="rId84" Type="http://schemas.openxmlformats.org/officeDocument/2006/relationships/image" Target="../media/image471.png"/><Relationship Id="rId7" Type="http://schemas.openxmlformats.org/officeDocument/2006/relationships/customXml" Target="../ink/ink62.xml"/><Relationship Id="rId71" Type="http://schemas.openxmlformats.org/officeDocument/2006/relationships/customXml" Target="../ink/ink95.xml"/><Relationship Id="rId2" Type="http://schemas.openxmlformats.org/officeDocument/2006/relationships/image" Target="../media/image59.png"/><Relationship Id="rId16" Type="http://schemas.openxmlformats.org/officeDocument/2006/relationships/customXml" Target="../ink/ink67.xml"/><Relationship Id="rId29" Type="http://schemas.openxmlformats.org/officeDocument/2006/relationships/customXml" Target="../ink/ink74.xml"/><Relationship Id="rId11" Type="http://schemas.openxmlformats.org/officeDocument/2006/relationships/image" Target="../media/image119.png"/><Relationship Id="rId24" Type="http://schemas.openxmlformats.org/officeDocument/2006/relationships/customXml" Target="../ink/ink71.xml"/><Relationship Id="rId32" Type="http://schemas.openxmlformats.org/officeDocument/2006/relationships/image" Target="../media/image210.png"/><Relationship Id="rId37" Type="http://schemas.openxmlformats.org/officeDocument/2006/relationships/customXml" Target="../ink/ink78.xml"/><Relationship Id="rId40" Type="http://schemas.openxmlformats.org/officeDocument/2006/relationships/image" Target="../media/image250.png"/><Relationship Id="rId45" Type="http://schemas.openxmlformats.org/officeDocument/2006/relationships/customXml" Target="../ink/ink82.xml"/><Relationship Id="rId53" Type="http://schemas.openxmlformats.org/officeDocument/2006/relationships/customXml" Target="../ink/ink86.xml"/><Relationship Id="rId58" Type="http://schemas.openxmlformats.org/officeDocument/2006/relationships/image" Target="../media/image340.png"/><Relationship Id="rId66" Type="http://schemas.openxmlformats.org/officeDocument/2006/relationships/image" Target="../media/image380.png"/><Relationship Id="rId74" Type="http://schemas.openxmlformats.org/officeDocument/2006/relationships/image" Target="../media/image421.png"/><Relationship Id="rId79" Type="http://schemas.openxmlformats.org/officeDocument/2006/relationships/customXml" Target="../ink/ink99.xml"/><Relationship Id="rId5" Type="http://schemas.openxmlformats.org/officeDocument/2006/relationships/customXml" Target="../ink/ink61.xml"/><Relationship Id="rId61" Type="http://schemas.openxmlformats.org/officeDocument/2006/relationships/customXml" Target="../ink/ink90.xml"/><Relationship Id="rId82" Type="http://schemas.openxmlformats.org/officeDocument/2006/relationships/image" Target="../media/image461.png"/><Relationship Id="rId10" Type="http://schemas.openxmlformats.org/officeDocument/2006/relationships/customXml" Target="../ink/ink64.xml"/><Relationship Id="rId19" Type="http://schemas.openxmlformats.org/officeDocument/2006/relationships/image" Target="../media/image150.png"/><Relationship Id="rId31" Type="http://schemas.openxmlformats.org/officeDocument/2006/relationships/customXml" Target="../ink/ink75.xml"/><Relationship Id="rId44" Type="http://schemas.openxmlformats.org/officeDocument/2006/relationships/image" Target="../media/image270.png"/><Relationship Id="rId52" Type="http://schemas.openxmlformats.org/officeDocument/2006/relationships/image" Target="../media/image311.png"/><Relationship Id="rId60" Type="http://schemas.openxmlformats.org/officeDocument/2006/relationships/image" Target="../media/image350.png"/><Relationship Id="rId65" Type="http://schemas.openxmlformats.org/officeDocument/2006/relationships/customXml" Target="../ink/ink92.xml"/><Relationship Id="rId73" Type="http://schemas.openxmlformats.org/officeDocument/2006/relationships/customXml" Target="../ink/ink96.xml"/><Relationship Id="rId78" Type="http://schemas.openxmlformats.org/officeDocument/2006/relationships/image" Target="../media/image441.png"/><Relationship Id="rId81" Type="http://schemas.openxmlformats.org/officeDocument/2006/relationships/customXml" Target="../ink/ink100.xml"/><Relationship Id="rId4" Type="http://schemas.openxmlformats.org/officeDocument/2006/relationships/image" Target="../media/image810.png"/><Relationship Id="rId9" Type="http://schemas.openxmlformats.org/officeDocument/2006/relationships/image" Target="../media/image1010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customXml" Target="../ink/ink73.xml"/><Relationship Id="rId30" Type="http://schemas.openxmlformats.org/officeDocument/2006/relationships/image" Target="../media/image200.png"/><Relationship Id="rId35" Type="http://schemas.openxmlformats.org/officeDocument/2006/relationships/customXml" Target="../ink/ink77.xml"/><Relationship Id="rId43" Type="http://schemas.openxmlformats.org/officeDocument/2006/relationships/customXml" Target="../ink/ink81.xml"/><Relationship Id="rId48" Type="http://schemas.openxmlformats.org/officeDocument/2006/relationships/image" Target="../media/image290.png"/><Relationship Id="rId56" Type="http://schemas.openxmlformats.org/officeDocument/2006/relationships/image" Target="../media/image330.png"/><Relationship Id="rId64" Type="http://schemas.openxmlformats.org/officeDocument/2006/relationships/image" Target="../media/image370.png"/><Relationship Id="rId69" Type="http://schemas.openxmlformats.org/officeDocument/2006/relationships/customXml" Target="../ink/ink94.xml"/><Relationship Id="rId77" Type="http://schemas.openxmlformats.org/officeDocument/2006/relationships/customXml" Target="../ink/ink98.xml"/><Relationship Id="rId8" Type="http://schemas.openxmlformats.org/officeDocument/2006/relationships/customXml" Target="../ink/ink63.xml"/><Relationship Id="rId51" Type="http://schemas.openxmlformats.org/officeDocument/2006/relationships/customXml" Target="../ink/ink85.xml"/><Relationship Id="rId72" Type="http://schemas.openxmlformats.org/officeDocument/2006/relationships/image" Target="../media/image410.png"/><Relationship Id="rId80" Type="http://schemas.openxmlformats.org/officeDocument/2006/relationships/image" Target="../media/image451.png"/><Relationship Id="rId3" Type="http://schemas.openxmlformats.org/officeDocument/2006/relationships/customXml" Target="../ink/ink60.xml"/><Relationship Id="rId12" Type="http://schemas.openxmlformats.org/officeDocument/2006/relationships/customXml" Target="../ink/ink65.xml"/><Relationship Id="rId17" Type="http://schemas.openxmlformats.org/officeDocument/2006/relationships/image" Target="../media/image140.png"/><Relationship Id="rId25" Type="http://schemas.openxmlformats.org/officeDocument/2006/relationships/image" Target="../media/image180.png"/><Relationship Id="rId33" Type="http://schemas.openxmlformats.org/officeDocument/2006/relationships/customXml" Target="../ink/ink76.xml"/><Relationship Id="rId38" Type="http://schemas.openxmlformats.org/officeDocument/2006/relationships/image" Target="../media/image240.png"/><Relationship Id="rId46" Type="http://schemas.openxmlformats.org/officeDocument/2006/relationships/image" Target="../media/image280.png"/><Relationship Id="rId59" Type="http://schemas.openxmlformats.org/officeDocument/2006/relationships/customXml" Target="../ink/ink89.xml"/><Relationship Id="rId67" Type="http://schemas.openxmlformats.org/officeDocument/2006/relationships/customXml" Target="../ink/ink93.xml"/><Relationship Id="rId20" Type="http://schemas.openxmlformats.org/officeDocument/2006/relationships/customXml" Target="../ink/ink69.xml"/><Relationship Id="rId41" Type="http://schemas.openxmlformats.org/officeDocument/2006/relationships/customXml" Target="../ink/ink80.xml"/><Relationship Id="rId54" Type="http://schemas.openxmlformats.org/officeDocument/2006/relationships/image" Target="../media/image320.png"/><Relationship Id="rId62" Type="http://schemas.openxmlformats.org/officeDocument/2006/relationships/image" Target="../media/image360.png"/><Relationship Id="rId70" Type="http://schemas.openxmlformats.org/officeDocument/2006/relationships/image" Target="../media/image400.png"/><Relationship Id="rId75" Type="http://schemas.openxmlformats.org/officeDocument/2006/relationships/customXml" Target="../ink/ink97.xml"/><Relationship Id="rId83" Type="http://schemas.openxmlformats.org/officeDocument/2006/relationships/customXml" Target="../ink/ink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5" Type="http://schemas.openxmlformats.org/officeDocument/2006/relationships/image" Target="../media/image130.png"/><Relationship Id="rId23" Type="http://schemas.openxmlformats.org/officeDocument/2006/relationships/image" Target="../media/image170.png"/><Relationship Id="rId28" Type="http://schemas.openxmlformats.org/officeDocument/2006/relationships/image" Target="../media/image190.png"/><Relationship Id="rId36" Type="http://schemas.openxmlformats.org/officeDocument/2006/relationships/image" Target="../media/image230.png"/><Relationship Id="rId49" Type="http://schemas.openxmlformats.org/officeDocument/2006/relationships/customXml" Target="../ink/ink84.xml"/><Relationship Id="rId57" Type="http://schemas.openxmlformats.org/officeDocument/2006/relationships/customXml" Target="../ink/ink88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4.xml"/><Relationship Id="rId117" Type="http://schemas.openxmlformats.org/officeDocument/2006/relationships/image" Target="../media/image101.png"/><Relationship Id="rId21" Type="http://schemas.openxmlformats.org/officeDocument/2006/relationships/image" Target="../media/image520.png"/><Relationship Id="rId42" Type="http://schemas.openxmlformats.org/officeDocument/2006/relationships/customXml" Target="../ink/ink122.xml"/><Relationship Id="rId47" Type="http://schemas.openxmlformats.org/officeDocument/2006/relationships/image" Target="../media/image66.png"/><Relationship Id="rId63" Type="http://schemas.openxmlformats.org/officeDocument/2006/relationships/image" Target="../media/image74.png"/><Relationship Id="rId68" Type="http://schemas.openxmlformats.org/officeDocument/2006/relationships/customXml" Target="../ink/ink135.xml"/><Relationship Id="rId84" Type="http://schemas.openxmlformats.org/officeDocument/2006/relationships/customXml" Target="../ink/ink143.xml"/><Relationship Id="rId89" Type="http://schemas.openxmlformats.org/officeDocument/2006/relationships/image" Target="../media/image87.png"/><Relationship Id="rId112" Type="http://schemas.openxmlformats.org/officeDocument/2006/relationships/customXml" Target="../ink/ink157.xml"/><Relationship Id="rId16" Type="http://schemas.openxmlformats.org/officeDocument/2006/relationships/customXml" Target="../ink/ink109.xml"/><Relationship Id="rId107" Type="http://schemas.openxmlformats.org/officeDocument/2006/relationships/image" Target="../media/image96.png"/><Relationship Id="rId11" Type="http://schemas.openxmlformats.org/officeDocument/2006/relationships/image" Target="../media/image460.png"/><Relationship Id="rId32" Type="http://schemas.openxmlformats.org/officeDocument/2006/relationships/customXml" Target="../ink/ink117.xml"/><Relationship Id="rId37" Type="http://schemas.openxmlformats.org/officeDocument/2006/relationships/image" Target="../media/image610.png"/><Relationship Id="rId53" Type="http://schemas.openxmlformats.org/officeDocument/2006/relationships/image" Target="../media/image69.png"/><Relationship Id="rId58" Type="http://schemas.openxmlformats.org/officeDocument/2006/relationships/customXml" Target="../ink/ink130.xml"/><Relationship Id="rId74" Type="http://schemas.openxmlformats.org/officeDocument/2006/relationships/customXml" Target="../ink/ink138.xml"/><Relationship Id="rId79" Type="http://schemas.openxmlformats.org/officeDocument/2006/relationships/image" Target="../media/image82.png"/><Relationship Id="rId102" Type="http://schemas.openxmlformats.org/officeDocument/2006/relationships/customXml" Target="../ink/ink152.xml"/><Relationship Id="rId123" Type="http://schemas.openxmlformats.org/officeDocument/2006/relationships/image" Target="../media/image104.png"/><Relationship Id="rId5" Type="http://schemas.openxmlformats.org/officeDocument/2006/relationships/image" Target="../media/image430.png"/><Relationship Id="rId61" Type="http://schemas.openxmlformats.org/officeDocument/2006/relationships/image" Target="../media/image73.png"/><Relationship Id="rId82" Type="http://schemas.openxmlformats.org/officeDocument/2006/relationships/customXml" Target="../ink/ink142.xml"/><Relationship Id="rId90" Type="http://schemas.openxmlformats.org/officeDocument/2006/relationships/customXml" Target="../ink/ink146.xml"/><Relationship Id="rId95" Type="http://schemas.openxmlformats.org/officeDocument/2006/relationships/image" Target="../media/image90.png"/><Relationship Id="rId19" Type="http://schemas.openxmlformats.org/officeDocument/2006/relationships/image" Target="../media/image510.png"/><Relationship Id="rId14" Type="http://schemas.openxmlformats.org/officeDocument/2006/relationships/customXml" Target="../ink/ink108.xml"/><Relationship Id="rId22" Type="http://schemas.openxmlformats.org/officeDocument/2006/relationships/customXml" Target="../ink/ink112.xml"/><Relationship Id="rId27" Type="http://schemas.openxmlformats.org/officeDocument/2006/relationships/image" Target="../media/image550.png"/><Relationship Id="rId30" Type="http://schemas.openxmlformats.org/officeDocument/2006/relationships/customXml" Target="../ink/ink116.xml"/><Relationship Id="rId35" Type="http://schemas.openxmlformats.org/officeDocument/2006/relationships/image" Target="../media/image590.png"/><Relationship Id="rId43" Type="http://schemas.openxmlformats.org/officeDocument/2006/relationships/image" Target="../media/image64.png"/><Relationship Id="rId48" Type="http://schemas.openxmlformats.org/officeDocument/2006/relationships/customXml" Target="../ink/ink125.xml"/><Relationship Id="rId56" Type="http://schemas.openxmlformats.org/officeDocument/2006/relationships/customXml" Target="../ink/ink129.xml"/><Relationship Id="rId64" Type="http://schemas.openxmlformats.org/officeDocument/2006/relationships/customXml" Target="../ink/ink133.xml"/><Relationship Id="rId69" Type="http://schemas.openxmlformats.org/officeDocument/2006/relationships/image" Target="../media/image77.png"/><Relationship Id="rId77" Type="http://schemas.openxmlformats.org/officeDocument/2006/relationships/image" Target="../media/image81.png"/><Relationship Id="rId100" Type="http://schemas.openxmlformats.org/officeDocument/2006/relationships/customXml" Target="../ink/ink151.xml"/><Relationship Id="rId105" Type="http://schemas.openxmlformats.org/officeDocument/2006/relationships/image" Target="../media/image95.png"/><Relationship Id="rId113" Type="http://schemas.openxmlformats.org/officeDocument/2006/relationships/image" Target="../media/image99.png"/><Relationship Id="rId118" Type="http://schemas.openxmlformats.org/officeDocument/2006/relationships/customXml" Target="../ink/ink160.xml"/><Relationship Id="rId8" Type="http://schemas.openxmlformats.org/officeDocument/2006/relationships/customXml" Target="../ink/ink105.xml"/><Relationship Id="rId51" Type="http://schemas.openxmlformats.org/officeDocument/2006/relationships/image" Target="../media/image68.png"/><Relationship Id="rId72" Type="http://schemas.openxmlformats.org/officeDocument/2006/relationships/customXml" Target="../ink/ink137.xml"/><Relationship Id="rId80" Type="http://schemas.openxmlformats.org/officeDocument/2006/relationships/customXml" Target="../ink/ink141.xml"/><Relationship Id="rId85" Type="http://schemas.openxmlformats.org/officeDocument/2006/relationships/image" Target="../media/image85.png"/><Relationship Id="rId93" Type="http://schemas.openxmlformats.org/officeDocument/2006/relationships/image" Target="../media/image89.png"/><Relationship Id="rId98" Type="http://schemas.openxmlformats.org/officeDocument/2006/relationships/customXml" Target="../ink/ink150.xml"/><Relationship Id="rId121" Type="http://schemas.openxmlformats.org/officeDocument/2006/relationships/image" Target="../media/image103.png"/><Relationship Id="rId3" Type="http://schemas.openxmlformats.org/officeDocument/2006/relationships/image" Target="../media/image420.png"/><Relationship Id="rId12" Type="http://schemas.openxmlformats.org/officeDocument/2006/relationships/customXml" Target="../ink/ink107.xml"/><Relationship Id="rId17" Type="http://schemas.openxmlformats.org/officeDocument/2006/relationships/image" Target="../media/image490.png"/><Relationship Id="rId25" Type="http://schemas.openxmlformats.org/officeDocument/2006/relationships/image" Target="../media/image540.png"/><Relationship Id="rId33" Type="http://schemas.openxmlformats.org/officeDocument/2006/relationships/image" Target="../media/image580.png"/><Relationship Id="rId38" Type="http://schemas.openxmlformats.org/officeDocument/2006/relationships/customXml" Target="../ink/ink120.xml"/><Relationship Id="rId46" Type="http://schemas.openxmlformats.org/officeDocument/2006/relationships/customXml" Target="../ink/ink124.xml"/><Relationship Id="rId59" Type="http://schemas.openxmlformats.org/officeDocument/2006/relationships/image" Target="../media/image72.png"/><Relationship Id="rId67" Type="http://schemas.openxmlformats.org/officeDocument/2006/relationships/image" Target="../media/image76.png"/><Relationship Id="rId103" Type="http://schemas.openxmlformats.org/officeDocument/2006/relationships/image" Target="../media/image94.png"/><Relationship Id="rId108" Type="http://schemas.openxmlformats.org/officeDocument/2006/relationships/customXml" Target="../ink/ink155.xml"/><Relationship Id="rId116" Type="http://schemas.openxmlformats.org/officeDocument/2006/relationships/customXml" Target="../ink/ink159.xml"/><Relationship Id="rId124" Type="http://schemas.openxmlformats.org/officeDocument/2006/relationships/customXml" Target="../ink/ink163.xml"/><Relationship Id="rId20" Type="http://schemas.openxmlformats.org/officeDocument/2006/relationships/customXml" Target="../ink/ink111.xml"/><Relationship Id="rId41" Type="http://schemas.openxmlformats.org/officeDocument/2006/relationships/image" Target="../media/image63.png"/><Relationship Id="rId54" Type="http://schemas.openxmlformats.org/officeDocument/2006/relationships/customXml" Target="../ink/ink128.xml"/><Relationship Id="rId62" Type="http://schemas.openxmlformats.org/officeDocument/2006/relationships/customXml" Target="../ink/ink132.xml"/><Relationship Id="rId70" Type="http://schemas.openxmlformats.org/officeDocument/2006/relationships/customXml" Target="../ink/ink136.xml"/><Relationship Id="rId75" Type="http://schemas.openxmlformats.org/officeDocument/2006/relationships/image" Target="../media/image80.png"/><Relationship Id="rId83" Type="http://schemas.openxmlformats.org/officeDocument/2006/relationships/image" Target="../media/image84.png"/><Relationship Id="rId88" Type="http://schemas.openxmlformats.org/officeDocument/2006/relationships/customXml" Target="../ink/ink145.xml"/><Relationship Id="rId91" Type="http://schemas.openxmlformats.org/officeDocument/2006/relationships/image" Target="../media/image88.png"/><Relationship Id="rId96" Type="http://schemas.openxmlformats.org/officeDocument/2006/relationships/customXml" Target="../ink/ink149.xml"/><Relationship Id="rId111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.xml"/><Relationship Id="rId15" Type="http://schemas.openxmlformats.org/officeDocument/2006/relationships/image" Target="../media/image480.png"/><Relationship Id="rId23" Type="http://schemas.openxmlformats.org/officeDocument/2006/relationships/image" Target="../media/image530.png"/><Relationship Id="rId28" Type="http://schemas.openxmlformats.org/officeDocument/2006/relationships/customXml" Target="../ink/ink115.xml"/><Relationship Id="rId36" Type="http://schemas.openxmlformats.org/officeDocument/2006/relationships/customXml" Target="../ink/ink119.xml"/><Relationship Id="rId49" Type="http://schemas.openxmlformats.org/officeDocument/2006/relationships/image" Target="../media/image67.png"/><Relationship Id="rId57" Type="http://schemas.openxmlformats.org/officeDocument/2006/relationships/image" Target="../media/image71.png"/><Relationship Id="rId106" Type="http://schemas.openxmlformats.org/officeDocument/2006/relationships/customXml" Target="../ink/ink154.xml"/><Relationship Id="rId114" Type="http://schemas.openxmlformats.org/officeDocument/2006/relationships/customXml" Target="../ink/ink158.xml"/><Relationship Id="rId119" Type="http://schemas.openxmlformats.org/officeDocument/2006/relationships/image" Target="../media/image102.png"/><Relationship Id="rId10" Type="http://schemas.openxmlformats.org/officeDocument/2006/relationships/customXml" Target="../ink/ink106.xml"/><Relationship Id="rId31" Type="http://schemas.openxmlformats.org/officeDocument/2006/relationships/image" Target="../media/image570.png"/><Relationship Id="rId44" Type="http://schemas.openxmlformats.org/officeDocument/2006/relationships/customXml" Target="../ink/ink123.xml"/><Relationship Id="rId52" Type="http://schemas.openxmlformats.org/officeDocument/2006/relationships/customXml" Target="../ink/ink127.xml"/><Relationship Id="rId60" Type="http://schemas.openxmlformats.org/officeDocument/2006/relationships/customXml" Target="../ink/ink131.xml"/><Relationship Id="rId65" Type="http://schemas.openxmlformats.org/officeDocument/2006/relationships/image" Target="../media/image75.png"/><Relationship Id="rId73" Type="http://schemas.openxmlformats.org/officeDocument/2006/relationships/image" Target="../media/image79.png"/><Relationship Id="rId78" Type="http://schemas.openxmlformats.org/officeDocument/2006/relationships/customXml" Target="../ink/ink140.xml"/><Relationship Id="rId81" Type="http://schemas.openxmlformats.org/officeDocument/2006/relationships/image" Target="../media/image83.png"/><Relationship Id="rId86" Type="http://schemas.openxmlformats.org/officeDocument/2006/relationships/customXml" Target="../ink/ink144.xml"/><Relationship Id="rId94" Type="http://schemas.openxmlformats.org/officeDocument/2006/relationships/customXml" Target="../ink/ink148.xml"/><Relationship Id="rId99" Type="http://schemas.openxmlformats.org/officeDocument/2006/relationships/image" Target="../media/image92.png"/><Relationship Id="rId101" Type="http://schemas.openxmlformats.org/officeDocument/2006/relationships/image" Target="../media/image93.png"/><Relationship Id="rId122" Type="http://schemas.openxmlformats.org/officeDocument/2006/relationships/customXml" Target="../ink/ink162.xml"/><Relationship Id="rId4" Type="http://schemas.openxmlformats.org/officeDocument/2006/relationships/customXml" Target="../ink/ink103.xml"/><Relationship Id="rId9" Type="http://schemas.openxmlformats.org/officeDocument/2006/relationships/image" Target="../media/image450.png"/><Relationship Id="rId13" Type="http://schemas.openxmlformats.org/officeDocument/2006/relationships/image" Target="../media/image470.png"/><Relationship Id="rId18" Type="http://schemas.openxmlformats.org/officeDocument/2006/relationships/customXml" Target="../ink/ink110.xml"/><Relationship Id="rId39" Type="http://schemas.openxmlformats.org/officeDocument/2006/relationships/image" Target="../media/image62.png"/><Relationship Id="rId109" Type="http://schemas.openxmlformats.org/officeDocument/2006/relationships/image" Target="../media/image97.png"/><Relationship Id="rId34" Type="http://schemas.openxmlformats.org/officeDocument/2006/relationships/customXml" Target="../ink/ink118.xml"/><Relationship Id="rId50" Type="http://schemas.openxmlformats.org/officeDocument/2006/relationships/customXml" Target="../ink/ink126.xml"/><Relationship Id="rId55" Type="http://schemas.openxmlformats.org/officeDocument/2006/relationships/image" Target="../media/image70.png"/><Relationship Id="rId76" Type="http://schemas.openxmlformats.org/officeDocument/2006/relationships/customXml" Target="../ink/ink139.xml"/><Relationship Id="rId97" Type="http://schemas.openxmlformats.org/officeDocument/2006/relationships/image" Target="../media/image91.png"/><Relationship Id="rId104" Type="http://schemas.openxmlformats.org/officeDocument/2006/relationships/customXml" Target="../ink/ink153.xml"/><Relationship Id="rId120" Type="http://schemas.openxmlformats.org/officeDocument/2006/relationships/customXml" Target="../ink/ink161.xml"/><Relationship Id="rId125" Type="http://schemas.openxmlformats.org/officeDocument/2006/relationships/image" Target="../media/image105.png"/><Relationship Id="rId7" Type="http://schemas.openxmlformats.org/officeDocument/2006/relationships/image" Target="../media/image440.png"/><Relationship Id="rId71" Type="http://schemas.openxmlformats.org/officeDocument/2006/relationships/image" Target="../media/image78.png"/><Relationship Id="rId92" Type="http://schemas.openxmlformats.org/officeDocument/2006/relationships/customXml" Target="../ink/ink147.xml"/><Relationship Id="rId2" Type="http://schemas.openxmlformats.org/officeDocument/2006/relationships/customXml" Target="../ink/ink102.xml"/><Relationship Id="rId29" Type="http://schemas.openxmlformats.org/officeDocument/2006/relationships/image" Target="../media/image560.png"/><Relationship Id="rId24" Type="http://schemas.openxmlformats.org/officeDocument/2006/relationships/customXml" Target="../ink/ink113.xml"/><Relationship Id="rId40" Type="http://schemas.openxmlformats.org/officeDocument/2006/relationships/customXml" Target="../ink/ink121.xml"/><Relationship Id="rId45" Type="http://schemas.openxmlformats.org/officeDocument/2006/relationships/image" Target="../media/image65.png"/><Relationship Id="rId66" Type="http://schemas.openxmlformats.org/officeDocument/2006/relationships/customXml" Target="../ink/ink134.xml"/><Relationship Id="rId87" Type="http://schemas.openxmlformats.org/officeDocument/2006/relationships/image" Target="../media/image86.png"/><Relationship Id="rId110" Type="http://schemas.openxmlformats.org/officeDocument/2006/relationships/customXml" Target="../ink/ink156.xml"/><Relationship Id="rId115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/>
          </a:bodyPr>
          <a:lstStyle/>
          <a:p>
            <a:r>
              <a:rPr lang="en-CA" dirty="0"/>
              <a:t>Workshop 1:</a:t>
            </a:r>
            <a:r>
              <a:rPr lang="en-US" dirty="0"/>
              <a:t>Electronic components and circuitry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r>
              <a:rPr lang="en-CA"/>
              <a:t>McGill BattleBots Club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>
            <a:extLst>
              <a:ext uri="{FF2B5EF4-FFF2-40B4-BE49-F238E27FC236}">
                <a16:creationId xmlns:a16="http://schemas.microsoft.com/office/drawing/2014/main" id="{98D4C8D6-AF8A-4143-BB31-72DF7A56CA86}"/>
              </a:ext>
            </a:extLst>
          </p:cNvPr>
          <p:cNvSpPr txBox="1">
            <a:spLocks/>
          </p:cNvSpPr>
          <p:nvPr/>
        </p:nvSpPr>
        <p:spPr>
          <a:xfrm>
            <a:off x="813536" y="353123"/>
            <a:ext cx="86439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Exercise 2: Find the Voltage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05E15CF-8E81-467C-9C2C-3DE2B292787D}"/>
                  </a:ext>
                </a:extLst>
              </p14:cNvPr>
              <p14:cNvContentPartPr/>
              <p14:nvPr/>
            </p14:nvContentPartPr>
            <p14:xfrm>
              <a:off x="1143806" y="3226191"/>
              <a:ext cx="2471760" cy="2325124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05E15CF-8E81-467C-9C2C-3DE2B29278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5806" y="3208192"/>
                <a:ext cx="2507400" cy="2360762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2C0A28D-E9D7-4AA7-BB23-0DE0CFBFEA6A}"/>
              </a:ext>
            </a:extLst>
          </p:cNvPr>
          <p:cNvGrpSpPr/>
          <p:nvPr/>
        </p:nvGrpSpPr>
        <p:grpSpPr>
          <a:xfrm>
            <a:off x="1018526" y="4206338"/>
            <a:ext cx="535680" cy="593517"/>
            <a:chOff x="1018526" y="4206338"/>
            <a:chExt cx="535680" cy="5935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95DF5A0-CD4C-4B2D-81B0-159B27FB0012}"/>
                    </a:ext>
                  </a:extLst>
                </p14:cNvPr>
                <p14:cNvContentPartPr/>
                <p14:nvPr/>
              </p14:nvContentPartPr>
              <p14:xfrm>
                <a:off x="1450886" y="4360278"/>
                <a:ext cx="360" cy="445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7ECB3C-462F-4698-8522-4C74551369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2886" y="4338028"/>
                  <a:ext cx="36000" cy="44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2AB0137-2A8A-4F7C-8BD5-E9CBDE881AFD}"/>
                    </a:ext>
                  </a:extLst>
                </p14:cNvPr>
                <p14:cNvContentPartPr/>
                <p14:nvPr/>
              </p14:nvContentPartPr>
              <p14:xfrm>
                <a:off x="1018526" y="4206338"/>
                <a:ext cx="535680" cy="59351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543049-80E5-4E9E-A0C0-F0EC1A7FE7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0526" y="4188342"/>
                  <a:ext cx="571320" cy="629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2501D1B-5DB2-4477-96F9-165972D72BF9}"/>
                    </a:ext>
                  </a:extLst>
                </p14:cNvPr>
                <p14:cNvContentPartPr/>
                <p14:nvPr/>
              </p14:nvContentPartPr>
              <p14:xfrm>
                <a:off x="1256643" y="4287438"/>
                <a:ext cx="4320" cy="128136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89AB0A-5493-4214-88D5-570AE87D15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8643" y="4269752"/>
                  <a:ext cx="39960" cy="163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6FC44BD-4963-484A-A4B7-171173739783}"/>
                    </a:ext>
                  </a:extLst>
                </p14:cNvPr>
                <p14:cNvContentPartPr/>
                <p14:nvPr/>
              </p14:nvContentPartPr>
              <p14:xfrm>
                <a:off x="1189683" y="4349727"/>
                <a:ext cx="112320" cy="12457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4B66C4-05D5-441C-9591-53F0DF84B2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2043" y="4331774"/>
                  <a:ext cx="147960" cy="48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793FD20-3C62-4312-954C-AE35E25C50BA}"/>
                    </a:ext>
                  </a:extLst>
                </p14:cNvPr>
                <p14:cNvContentPartPr/>
                <p14:nvPr/>
              </p14:nvContentPartPr>
              <p14:xfrm>
                <a:off x="1227843" y="4579303"/>
                <a:ext cx="115200" cy="24026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0B05C1-588E-4E23-BB29-AE69719136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9843" y="4561373"/>
                  <a:ext cx="150840" cy="595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555EC14-9090-443C-8A17-19CFDA02DD48}"/>
              </a:ext>
            </a:extLst>
          </p:cNvPr>
          <p:cNvGrpSpPr/>
          <p:nvPr/>
        </p:nvGrpSpPr>
        <p:grpSpPr>
          <a:xfrm>
            <a:off x="427616" y="4342368"/>
            <a:ext cx="385920" cy="361716"/>
            <a:chOff x="427616" y="4342368"/>
            <a:chExt cx="385920" cy="36171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4AA18D1-8D31-4F1A-AC2F-FC291EC74A5A}"/>
                    </a:ext>
                  </a:extLst>
                </p14:cNvPr>
                <p14:cNvContentPartPr/>
                <p14:nvPr/>
              </p14:nvContentPartPr>
              <p14:xfrm>
                <a:off x="427616" y="4342368"/>
                <a:ext cx="159840" cy="361716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EB4A45-D430-4518-B976-258965147F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9616" y="4324372"/>
                  <a:ext cx="195480" cy="397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0BBF97-4EA9-4C99-B966-6DA0D1C4E2A7}"/>
                    </a:ext>
                  </a:extLst>
                </p14:cNvPr>
                <p14:cNvContentPartPr/>
                <p14:nvPr/>
              </p14:nvContentPartPr>
              <p14:xfrm>
                <a:off x="682856" y="4424231"/>
                <a:ext cx="130680" cy="240254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D71EBF-0DF1-4BA3-B958-E4B8FD28B8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4856" y="4406248"/>
                  <a:ext cx="166320" cy="2758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8BA4E36-F2C2-4BA2-8836-68F5449AC495}"/>
              </a:ext>
            </a:extLst>
          </p:cNvPr>
          <p:cNvGrpSpPr/>
          <p:nvPr/>
        </p:nvGrpSpPr>
        <p:grpSpPr>
          <a:xfrm>
            <a:off x="1979426" y="2753780"/>
            <a:ext cx="730440" cy="216673"/>
            <a:chOff x="1979426" y="2753780"/>
            <a:chExt cx="730440" cy="21667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1537ED-41F2-4AC7-B25E-FDE7CED1AF16}"/>
                    </a:ext>
                  </a:extLst>
                </p14:cNvPr>
                <p14:cNvContentPartPr/>
                <p14:nvPr/>
              </p14:nvContentPartPr>
              <p14:xfrm>
                <a:off x="1979426" y="2753780"/>
                <a:ext cx="15840" cy="204661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E2C06C-00AB-40B1-ABDA-BF04AEB0DB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61786" y="2735764"/>
                  <a:ext cx="51480" cy="240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EAC1400-9F10-4E8E-B914-75CA521340E8}"/>
                    </a:ext>
                  </a:extLst>
                </p14:cNvPr>
                <p14:cNvContentPartPr/>
                <p14:nvPr/>
              </p14:nvContentPartPr>
              <p14:xfrm>
                <a:off x="2082386" y="2802721"/>
                <a:ext cx="187560" cy="167732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0342F2-E213-4283-9C7D-E9AA6846D5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64386" y="2784724"/>
                  <a:ext cx="223200" cy="203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91AD903-E7AA-4DF8-9649-A24ADE57320E}"/>
                    </a:ext>
                  </a:extLst>
                </p14:cNvPr>
                <p14:cNvContentPartPr/>
                <p14:nvPr/>
              </p14:nvContentPartPr>
              <p14:xfrm>
                <a:off x="2342666" y="2792933"/>
                <a:ext cx="367200" cy="154831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AE9058-825C-467E-ADBC-045EAFBD03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24666" y="2774929"/>
                  <a:ext cx="402840" cy="1904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9773B29-BAB1-487C-985F-48A88A7708F3}"/>
              </a:ext>
            </a:extLst>
          </p:cNvPr>
          <p:cNvGrpSpPr/>
          <p:nvPr/>
        </p:nvGrpSpPr>
        <p:grpSpPr>
          <a:xfrm>
            <a:off x="161160" y="2274947"/>
            <a:ext cx="471960" cy="532118"/>
            <a:chOff x="161160" y="2274947"/>
            <a:chExt cx="471960" cy="5321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DD3393B-175E-4190-92C4-6F42662AAAD5}"/>
                    </a:ext>
                  </a:extLst>
                </p14:cNvPr>
                <p14:cNvContentPartPr/>
                <p14:nvPr/>
              </p14:nvContentPartPr>
              <p14:xfrm>
                <a:off x="161160" y="2309651"/>
                <a:ext cx="160920" cy="422669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144688-B8D2-4F0A-B16C-E6D21FAB49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3160" y="2291650"/>
                  <a:ext cx="196560" cy="4583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F558D45-15A6-405B-841C-DB6C7CFF30FA}"/>
                    </a:ext>
                  </a:extLst>
                </p14:cNvPr>
                <p14:cNvContentPartPr/>
                <p14:nvPr/>
              </p14:nvContentPartPr>
              <p14:xfrm>
                <a:off x="184920" y="2751450"/>
                <a:ext cx="240480" cy="12903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2ABD94-7D29-4415-8052-9EA3D574B35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6920" y="2733888"/>
                  <a:ext cx="276120" cy="48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DAA95D4-857C-4E45-ACE8-DDC062929EB5}"/>
                    </a:ext>
                  </a:extLst>
                </p14:cNvPr>
                <p14:cNvContentPartPr/>
                <p14:nvPr/>
              </p14:nvContentPartPr>
              <p14:xfrm>
                <a:off x="461760" y="2274947"/>
                <a:ext cx="171360" cy="532118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4971B7-E647-4B02-9A8B-B0138D9500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4120" y="2256946"/>
                  <a:ext cx="207000" cy="5677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20BA90E-5B67-449E-908A-8087D62FAD94}"/>
                  </a:ext>
                </a:extLst>
              </p14:cNvPr>
              <p14:cNvContentPartPr/>
              <p14:nvPr/>
            </p14:nvContentPartPr>
            <p14:xfrm>
              <a:off x="4900518" y="4387793"/>
              <a:ext cx="538807" cy="601204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20BA90E-5B67-449E-908A-8087D62FAD9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82498" y="4369782"/>
                <a:ext cx="574487" cy="636866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D7C2CBF-6375-4C64-9743-09E2AB4FDC3C}"/>
              </a:ext>
            </a:extLst>
          </p:cNvPr>
          <p:cNvGrpSpPr/>
          <p:nvPr/>
        </p:nvGrpSpPr>
        <p:grpSpPr>
          <a:xfrm>
            <a:off x="4164320" y="2211247"/>
            <a:ext cx="3312001" cy="3348838"/>
            <a:chOff x="4164320" y="2211247"/>
            <a:chExt cx="3312001" cy="334883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E0985EE-1F12-4F2C-B307-3CDCF6B1C5ED}"/>
                    </a:ext>
                  </a:extLst>
                </p14:cNvPr>
                <p14:cNvContentPartPr/>
                <p14:nvPr/>
              </p14:nvContentPartPr>
              <p14:xfrm>
                <a:off x="4164320" y="2272038"/>
                <a:ext cx="312725" cy="520895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D99988-50CF-4EDF-A107-3F63E8A934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46666" y="2254387"/>
                  <a:ext cx="348393" cy="556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545B329-E0A2-4E98-B673-9716D7E0EB6A}"/>
                    </a:ext>
                  </a:extLst>
                </p14:cNvPr>
                <p14:cNvContentPartPr/>
                <p14:nvPr/>
              </p14:nvContentPartPr>
              <p14:xfrm>
                <a:off x="4532550" y="2211247"/>
                <a:ext cx="178248" cy="631878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7E3D6B-930B-462F-959D-5DA66D18E1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4545" y="2193245"/>
                  <a:ext cx="213898" cy="667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537B269-7A8E-4738-B6A5-95D93B6A63D0}"/>
                    </a:ext>
                  </a:extLst>
                </p14:cNvPr>
                <p14:cNvContentPartPr/>
                <p14:nvPr/>
              </p14:nvContentPartPr>
              <p14:xfrm>
                <a:off x="5100427" y="3608124"/>
                <a:ext cx="2375894" cy="1951961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657DA80-4ABF-4818-A1F9-7B1B24CE2B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82428" y="3590124"/>
                  <a:ext cx="2411532" cy="1987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9AA104-D41A-4A71-A773-3FB4D2FB614F}"/>
                    </a:ext>
                  </a:extLst>
                </p14:cNvPr>
                <p14:cNvContentPartPr/>
                <p14:nvPr/>
              </p14:nvContentPartPr>
              <p14:xfrm>
                <a:off x="5171726" y="4495987"/>
                <a:ext cx="29783" cy="162849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3FA6AA6-DFF2-43A2-B7EF-14C5038071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54143" y="4478294"/>
                  <a:ext cx="65307" cy="198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B942600-CC81-4376-B196-1A6BAE885C50}"/>
                    </a:ext>
                  </a:extLst>
                </p14:cNvPr>
                <p14:cNvContentPartPr/>
                <p14:nvPr/>
              </p14:nvContentPartPr>
              <p14:xfrm>
                <a:off x="5085084" y="4566815"/>
                <a:ext cx="158393" cy="2677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03189EA-5238-49EC-BF9F-00DB05CC22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7445" y="4548479"/>
                  <a:ext cx="194031" cy="63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8238613-AD27-4374-81C6-271890D18615}"/>
                    </a:ext>
                  </a:extLst>
                </p14:cNvPr>
                <p14:cNvContentPartPr/>
                <p14:nvPr/>
              </p14:nvContentPartPr>
              <p14:xfrm>
                <a:off x="5104940" y="4806071"/>
                <a:ext cx="147111" cy="16731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CAA93D2-9A7D-4E5E-A900-B436BE9722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87272" y="4787885"/>
                  <a:ext cx="182807" cy="52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5A16D8B-B86B-4A3A-829B-8E69C6239E23}"/>
                    </a:ext>
                  </a:extLst>
                </p14:cNvPr>
                <p14:cNvContentPartPr/>
                <p14:nvPr/>
              </p14:nvContentPartPr>
              <p14:xfrm>
                <a:off x="4293119" y="4510488"/>
                <a:ext cx="230595" cy="430547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2AED1C-1931-4F38-8808-ED7273E4EE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75104" y="4492473"/>
                  <a:ext cx="266265" cy="466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BAF6424-B393-41D2-9638-22D2CF539E7A}"/>
                    </a:ext>
                  </a:extLst>
                </p14:cNvPr>
                <p14:cNvContentPartPr/>
                <p14:nvPr/>
              </p14:nvContentPartPr>
              <p14:xfrm>
                <a:off x="4598624" y="4667203"/>
                <a:ext cx="167418" cy="195753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C7E3D25-2529-462F-B010-62DA94689C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80622" y="4649211"/>
                  <a:ext cx="203062" cy="2313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F4A1FDA-FEBD-4ED2-87CE-31ED3D1B2C68}"/>
              </a:ext>
            </a:extLst>
          </p:cNvPr>
          <p:cNvGrpSpPr/>
          <p:nvPr/>
        </p:nvGrpSpPr>
        <p:grpSpPr>
          <a:xfrm>
            <a:off x="5908627" y="2977455"/>
            <a:ext cx="755864" cy="266581"/>
            <a:chOff x="5908627" y="2977455"/>
            <a:chExt cx="755864" cy="2665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34B19F0-8BD7-482C-819E-C22E08349E80}"/>
                    </a:ext>
                  </a:extLst>
                </p14:cNvPr>
                <p14:cNvContentPartPr/>
                <p14:nvPr/>
              </p14:nvContentPartPr>
              <p14:xfrm>
                <a:off x="5908627" y="2977455"/>
                <a:ext cx="209837" cy="266581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F83A46-7BC3-41BD-8BB7-06E2F0DF17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90960" y="2959443"/>
                  <a:ext cx="245531" cy="302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A63665D-8D23-4125-BBE5-CB9B0A1B0D63}"/>
                    </a:ext>
                  </a:extLst>
                </p14:cNvPr>
                <p14:cNvContentPartPr/>
                <p14:nvPr/>
              </p14:nvContentPartPr>
              <p14:xfrm>
                <a:off x="6256550" y="2993629"/>
                <a:ext cx="407941" cy="232562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B7BA1D-D714-42B8-BAB4-3E67088630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38907" y="2975989"/>
                  <a:ext cx="443586" cy="26820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140F691-944A-437B-A759-613D4BFC7744}"/>
              </a:ext>
            </a:extLst>
          </p:cNvPr>
          <p:cNvGrpSpPr/>
          <p:nvPr/>
        </p:nvGrpSpPr>
        <p:grpSpPr>
          <a:xfrm>
            <a:off x="7629822" y="4636600"/>
            <a:ext cx="539709" cy="351910"/>
            <a:chOff x="7629822" y="4636600"/>
            <a:chExt cx="539709" cy="3519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335A9D3-1194-4C13-A823-4670320CB7BB}"/>
                    </a:ext>
                  </a:extLst>
                </p14:cNvPr>
                <p14:cNvContentPartPr/>
                <p14:nvPr/>
              </p14:nvContentPartPr>
              <p14:xfrm>
                <a:off x="7629822" y="4636600"/>
                <a:ext cx="155234" cy="35191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47CF48-89F1-40BD-8590-5ADD998E28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12174" y="4618590"/>
                  <a:ext cx="190891" cy="387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B92E85E-6C3D-486C-BA14-21E825E679BD}"/>
                    </a:ext>
                  </a:extLst>
                </p14:cNvPr>
                <p14:cNvContentPartPr/>
                <p14:nvPr/>
              </p14:nvContentPartPr>
              <p14:xfrm>
                <a:off x="7869893" y="4721928"/>
                <a:ext cx="299638" cy="210812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79BE07-F7D5-4A6A-9F48-6276472B94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51886" y="4704270"/>
                  <a:ext cx="335292" cy="2464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1E4A384-999F-4ACF-84FE-5D34AB5E1F0D}"/>
              </a:ext>
            </a:extLst>
          </p:cNvPr>
          <p:cNvGrpSpPr/>
          <p:nvPr/>
        </p:nvGrpSpPr>
        <p:grpSpPr>
          <a:xfrm>
            <a:off x="8235660" y="2382017"/>
            <a:ext cx="458317" cy="577293"/>
            <a:chOff x="8235660" y="2382017"/>
            <a:chExt cx="458317" cy="577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28F3E2A-6833-4483-BC36-28B7A64B4044}"/>
                    </a:ext>
                  </a:extLst>
                </p14:cNvPr>
                <p14:cNvContentPartPr/>
                <p14:nvPr/>
              </p14:nvContentPartPr>
              <p14:xfrm>
                <a:off x="8235660" y="2409739"/>
                <a:ext cx="258188" cy="549571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3F3DDF7-B3B2-48C7-AAEB-64AFB070FE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17655" y="2391744"/>
                  <a:ext cx="293837" cy="585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4A4F092-A58C-4869-A36A-E5A2170D1EFF}"/>
                    </a:ext>
                  </a:extLst>
                </p14:cNvPr>
                <p14:cNvContentPartPr/>
                <p14:nvPr/>
              </p14:nvContentPartPr>
              <p14:xfrm>
                <a:off x="8565983" y="2382017"/>
                <a:ext cx="127994" cy="440309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2BD33C-7928-4B28-A493-FF547C4ED7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48006" y="2364016"/>
                  <a:ext cx="163588" cy="4759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5E5F6FB-B9CF-4F50-B9EF-8C99940417A7}"/>
                  </a:ext>
                </a:extLst>
              </p14:cNvPr>
              <p14:cNvContentPartPr/>
              <p14:nvPr/>
            </p14:nvContentPartPr>
            <p14:xfrm>
              <a:off x="8956124" y="3991455"/>
              <a:ext cx="524294" cy="628392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5E5F6FB-B9CF-4F50-B9EF-8C99940417A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38132" y="3973449"/>
                <a:ext cx="559919" cy="664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9C577C8-05F5-407D-BF28-F6ADDCACA040}"/>
                  </a:ext>
                </a:extLst>
              </p14:cNvPr>
              <p14:cNvContentPartPr/>
              <p14:nvPr/>
            </p14:nvContentPartPr>
            <p14:xfrm>
              <a:off x="9071803" y="3496242"/>
              <a:ext cx="1136996" cy="1815052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9C577C8-05F5-407D-BF28-F6ADDCACA04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53801" y="3478243"/>
                <a:ext cx="1172640" cy="1850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EEC196B-27F3-442C-8704-2640BCE4FAD4}"/>
                  </a:ext>
                </a:extLst>
              </p14:cNvPr>
              <p14:cNvContentPartPr/>
              <p14:nvPr/>
            </p14:nvContentPartPr>
            <p14:xfrm>
              <a:off x="10046496" y="3457647"/>
              <a:ext cx="1423774" cy="1943883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EEC196B-27F3-442C-8704-2640BCE4FAD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28496" y="3439645"/>
                <a:ext cx="1459413" cy="1979527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BAC337E-6A3B-4DC5-95A1-6A73CBFA2FE2}"/>
              </a:ext>
            </a:extLst>
          </p:cNvPr>
          <p:cNvGrpSpPr/>
          <p:nvPr/>
        </p:nvGrpSpPr>
        <p:grpSpPr>
          <a:xfrm>
            <a:off x="8453749" y="4120647"/>
            <a:ext cx="840981" cy="364207"/>
            <a:chOff x="8453749" y="4120647"/>
            <a:chExt cx="840981" cy="3642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DC0F367-D926-492E-9DF2-C4A925BFB807}"/>
                    </a:ext>
                  </a:extLst>
                </p14:cNvPr>
                <p14:cNvContentPartPr/>
                <p14:nvPr/>
              </p14:nvContentPartPr>
              <p14:xfrm>
                <a:off x="9172453" y="4120647"/>
                <a:ext cx="21992" cy="907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E8AB38-E691-42E2-A9DB-767D10C9CD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54126" y="4102635"/>
                  <a:ext cx="58279" cy="126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13742BB-F2B1-4B99-BBDF-B2325209BF45}"/>
                    </a:ext>
                  </a:extLst>
                </p14:cNvPr>
                <p14:cNvContentPartPr/>
                <p14:nvPr/>
              </p14:nvContentPartPr>
              <p14:xfrm>
                <a:off x="9102079" y="4183161"/>
                <a:ext cx="142949" cy="5979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765A829-E4F9-44A9-A36F-77E490980A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84435" y="4164850"/>
                  <a:ext cx="178596" cy="42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814AB2F-9C9D-40D0-B9A0-985A66935B12}"/>
                    </a:ext>
                  </a:extLst>
                </p14:cNvPr>
                <p14:cNvContentPartPr/>
                <p14:nvPr/>
              </p14:nvContentPartPr>
              <p14:xfrm>
                <a:off x="9170254" y="4415818"/>
                <a:ext cx="124476" cy="14133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591F546-C3D5-48C8-B955-6E9F122513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52214" y="4397699"/>
                  <a:ext cx="160195" cy="50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22DA87B-E738-48E5-837A-E3C99941E50E}"/>
                    </a:ext>
                  </a:extLst>
                </p14:cNvPr>
                <p14:cNvContentPartPr/>
                <p14:nvPr/>
              </p14:nvContentPartPr>
              <p14:xfrm>
                <a:off x="8453749" y="4145653"/>
                <a:ext cx="198369" cy="339201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C176CF7-2594-4CE1-BC54-A916CC7958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35715" y="4127630"/>
                  <a:ext cx="234075" cy="374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C5AB946-CE3D-40B8-9E04-85DE2F84F67F}"/>
                    </a:ext>
                  </a:extLst>
                </p14:cNvPr>
                <p14:cNvContentPartPr/>
                <p14:nvPr/>
              </p14:nvContentPartPr>
              <p14:xfrm>
                <a:off x="8709738" y="4264700"/>
                <a:ext cx="140310" cy="166882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1B9203-1AE1-489B-8E92-AAB6089C99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92109" y="4247039"/>
                  <a:ext cx="175927" cy="20256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FC4FBCB-4650-42A5-B999-ABEC7E4F7919}"/>
                  </a:ext>
                </a:extLst>
              </p14:cNvPr>
              <p14:cNvContentPartPr/>
              <p14:nvPr/>
            </p14:nvContentPartPr>
            <p14:xfrm>
              <a:off x="10406031" y="4462775"/>
              <a:ext cx="251151" cy="163077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FC4FBCB-4650-42A5-B999-ABEC7E4F791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88040" y="4444775"/>
                <a:ext cx="286773" cy="198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8D71171-1E5C-4326-B067-5CE6AD4A1987}"/>
                  </a:ext>
                </a:extLst>
              </p14:cNvPr>
              <p14:cNvContentPartPr/>
              <p14:nvPr/>
            </p14:nvContentPartPr>
            <p14:xfrm>
              <a:off x="11784716" y="4457114"/>
              <a:ext cx="292936" cy="151118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8D71171-1E5C-4326-B067-5CE6AD4A198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766700" y="4439124"/>
                <a:ext cx="328607" cy="186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2830EBE-FC83-41AA-84F1-D6335621AA9C}"/>
                  </a:ext>
                </a:extLst>
              </p14:cNvPr>
              <p14:cNvContentPartPr/>
              <p14:nvPr/>
            </p14:nvContentPartPr>
            <p14:xfrm>
              <a:off x="10258459" y="4418520"/>
              <a:ext cx="12316" cy="175037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2830EBE-FC83-41AA-84F1-D6335621AA9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39798" y="4400512"/>
                <a:ext cx="49264" cy="210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66552BC-B154-4249-BF0F-61F2FE98DDB6}"/>
                  </a:ext>
                </a:extLst>
              </p14:cNvPr>
              <p14:cNvContentPartPr/>
              <p14:nvPr/>
            </p14:nvContentPartPr>
            <p14:xfrm>
              <a:off x="11598223" y="4383185"/>
              <a:ext cx="10996" cy="212544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66552BC-B154-4249-BF0F-61F2FE98DDB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579896" y="4365173"/>
                <a:ext cx="47283" cy="24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7EE5899-2C2D-4B6C-BC34-738F6A0191FD}"/>
                  </a:ext>
                </a:extLst>
              </p14:cNvPr>
              <p14:cNvContentPartPr/>
              <p14:nvPr/>
            </p14:nvContentPartPr>
            <p14:xfrm>
              <a:off x="3415606" y="1549270"/>
              <a:ext cx="575640" cy="4632546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7EE5899-2C2D-4B6C-BC34-738F6A0191F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97606" y="1531270"/>
                <a:ext cx="611280" cy="4668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3864D0E-D8AA-48E9-A2BD-2F4761A97B37}"/>
                  </a:ext>
                </a:extLst>
              </p14:cNvPr>
              <p14:cNvContentPartPr/>
              <p14:nvPr/>
            </p14:nvContentPartPr>
            <p14:xfrm>
              <a:off x="7154566" y="1648968"/>
              <a:ext cx="1350720" cy="4473267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3864D0E-D8AA-48E9-A2BD-2F4761A97B3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36566" y="1630968"/>
                <a:ext cx="1386360" cy="4508906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6324C8B-8E39-404D-95C1-2634C527831E}"/>
              </a:ext>
            </a:extLst>
          </p:cNvPr>
          <p:cNvGrpSpPr/>
          <p:nvPr/>
        </p:nvGrpSpPr>
        <p:grpSpPr>
          <a:xfrm>
            <a:off x="1718087" y="5518153"/>
            <a:ext cx="375840" cy="267120"/>
            <a:chOff x="1718087" y="5518153"/>
            <a:chExt cx="37584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0DB9F9D-7C34-44BE-891A-22F071D7BA6C}"/>
                    </a:ext>
                  </a:extLst>
                </p14:cNvPr>
                <p14:cNvContentPartPr/>
                <p14:nvPr/>
              </p14:nvContentPartPr>
              <p14:xfrm>
                <a:off x="1925447" y="5518153"/>
                <a:ext cx="18000" cy="1738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0DB9F9D-7C34-44BE-891A-22F071D7BA6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07807" y="5500153"/>
                  <a:ext cx="53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49703E4-2215-45E1-B311-6A72D446CEAA}"/>
                    </a:ext>
                  </a:extLst>
                </p14:cNvPr>
                <p14:cNvContentPartPr/>
                <p14:nvPr/>
              </p14:nvContentPartPr>
              <p14:xfrm>
                <a:off x="1718087" y="5668633"/>
                <a:ext cx="375840" cy="39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49703E4-2215-45E1-B311-6A72D446CE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00447" y="5650633"/>
                  <a:ext cx="411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3E11C4E-7EE1-46F3-A4FF-D75AEBCA1658}"/>
                    </a:ext>
                  </a:extLst>
                </p14:cNvPr>
                <p14:cNvContentPartPr/>
                <p14:nvPr/>
              </p14:nvContentPartPr>
              <p14:xfrm>
                <a:off x="1760567" y="5752513"/>
                <a:ext cx="135360" cy="327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3E11C4E-7EE1-46F3-A4FF-D75AEBCA16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42927" y="5734873"/>
                  <a:ext cx="17100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38C1060-D945-4E71-A3D6-4BAFCE7105A7}"/>
                  </a:ext>
                </a:extLst>
              </p14:cNvPr>
              <p14:cNvContentPartPr/>
              <p14:nvPr/>
            </p14:nvContentPartPr>
            <p14:xfrm>
              <a:off x="1759127" y="5895433"/>
              <a:ext cx="156600" cy="169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38C1060-D945-4E71-A3D6-4BAFCE7105A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741127" y="5877433"/>
                <a:ext cx="19224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9D44401-99D2-42D5-8B48-E27FD82B0CDF}"/>
              </a:ext>
            </a:extLst>
          </p:cNvPr>
          <p:cNvGrpSpPr/>
          <p:nvPr/>
        </p:nvGrpSpPr>
        <p:grpSpPr>
          <a:xfrm>
            <a:off x="6014966" y="5544154"/>
            <a:ext cx="341280" cy="216000"/>
            <a:chOff x="6014966" y="5544154"/>
            <a:chExt cx="3412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4193A16-5B86-4E54-92CF-B49D5CC834A6}"/>
                    </a:ext>
                  </a:extLst>
                </p14:cNvPr>
                <p14:cNvContentPartPr/>
                <p14:nvPr/>
              </p14:nvContentPartPr>
              <p14:xfrm>
                <a:off x="6166526" y="5544154"/>
                <a:ext cx="14400" cy="1958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4193A16-5B86-4E54-92CF-B49D5CC834A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48526" y="5526514"/>
                  <a:ext cx="50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DBDA912-B80C-4EDF-98BD-03FB232E6965}"/>
                    </a:ext>
                  </a:extLst>
                </p14:cNvPr>
                <p14:cNvContentPartPr/>
                <p14:nvPr/>
              </p14:nvContentPartPr>
              <p14:xfrm>
                <a:off x="6014966" y="5717674"/>
                <a:ext cx="341280" cy="424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DBDA912-B80C-4EDF-98BD-03FB232E696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97326" y="5699674"/>
                  <a:ext cx="37692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22696C0-7B9F-4096-82DD-23C564D97117}"/>
                  </a:ext>
                </a:extLst>
              </p14:cNvPr>
              <p14:cNvContentPartPr/>
              <p14:nvPr/>
            </p14:nvContentPartPr>
            <p14:xfrm>
              <a:off x="6062846" y="5820634"/>
              <a:ext cx="146520" cy="79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22696C0-7B9F-4096-82DD-23C564D9711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44846" y="5802634"/>
                <a:ext cx="182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57AA63F-EF3E-4509-B83A-F12B38864421}"/>
                  </a:ext>
                </a:extLst>
              </p14:cNvPr>
              <p14:cNvContentPartPr/>
              <p14:nvPr/>
            </p14:nvContentPartPr>
            <p14:xfrm>
              <a:off x="6094526" y="5924314"/>
              <a:ext cx="81720" cy="54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57AA63F-EF3E-4509-B83A-F12B3886442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76886" y="5906314"/>
                <a:ext cx="11736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A5770AD-99C7-42AA-9C63-07D393EE9290}"/>
              </a:ext>
            </a:extLst>
          </p:cNvPr>
          <p:cNvGrpSpPr/>
          <p:nvPr/>
        </p:nvGrpSpPr>
        <p:grpSpPr>
          <a:xfrm>
            <a:off x="9563606" y="5285040"/>
            <a:ext cx="468360" cy="538200"/>
            <a:chOff x="9563606" y="5285040"/>
            <a:chExt cx="468360" cy="53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F9BEACD-2CCF-4E59-AE21-E4D48EC3D282}"/>
                    </a:ext>
                  </a:extLst>
                </p14:cNvPr>
                <p14:cNvContentPartPr/>
                <p14:nvPr/>
              </p14:nvContentPartPr>
              <p14:xfrm>
                <a:off x="9782126" y="5285040"/>
                <a:ext cx="30600" cy="297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F9BEACD-2CCF-4E59-AE21-E4D48EC3D2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64126" y="5267040"/>
                  <a:ext cx="66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311A02C-45B8-49EF-93F0-6E4D9F15BFCF}"/>
                    </a:ext>
                  </a:extLst>
                </p14:cNvPr>
                <p14:cNvContentPartPr/>
                <p14:nvPr/>
              </p14:nvContentPartPr>
              <p14:xfrm>
                <a:off x="9563606" y="5582040"/>
                <a:ext cx="468360" cy="48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311A02C-45B8-49EF-93F0-6E4D9F15BF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45966" y="5564400"/>
                  <a:ext cx="504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CA7AF17-92FE-4DD5-8E0E-57A9563FE6A0}"/>
                    </a:ext>
                  </a:extLst>
                </p14:cNvPr>
                <p14:cNvContentPartPr/>
                <p14:nvPr/>
              </p14:nvContentPartPr>
              <p14:xfrm>
                <a:off x="9716246" y="5687880"/>
                <a:ext cx="135000" cy="14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CA7AF17-92FE-4DD5-8E0E-57A9563FE6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98246" y="5669880"/>
                  <a:ext cx="170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2C575CF-7215-4A8C-9B4B-A0CFB9567D75}"/>
                    </a:ext>
                  </a:extLst>
                </p14:cNvPr>
                <p14:cNvContentPartPr/>
                <p14:nvPr/>
              </p14:nvContentPartPr>
              <p14:xfrm>
                <a:off x="9677366" y="5762040"/>
                <a:ext cx="127440" cy="61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2C575CF-7215-4A8C-9B4B-A0CFB9567D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59726" y="5744400"/>
                  <a:ext cx="16308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4935E6D8-6F67-46FB-8341-5656346036BE}"/>
                  </a:ext>
                </a:extLst>
              </p14:cNvPr>
              <p14:cNvContentPartPr/>
              <p14:nvPr/>
            </p14:nvContentPartPr>
            <p14:xfrm>
              <a:off x="8865148" y="620005"/>
              <a:ext cx="695520" cy="9309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4935E6D8-6F67-46FB-8341-5656346036B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847148" y="602365"/>
                <a:ext cx="731160" cy="9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BE8A343D-7792-4342-BBF4-6B165BB854B4}"/>
                  </a:ext>
                </a:extLst>
              </p14:cNvPr>
              <p14:cNvContentPartPr/>
              <p14:nvPr/>
            </p14:nvContentPartPr>
            <p14:xfrm>
              <a:off x="9542308" y="1096285"/>
              <a:ext cx="459360" cy="68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BE8A343D-7792-4342-BBF4-6B165BB854B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524668" y="1078285"/>
                <a:ext cx="4950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B1066713-5501-4DF5-BABD-EDF9C8199A59}"/>
                  </a:ext>
                </a:extLst>
              </p14:cNvPr>
              <p14:cNvContentPartPr/>
              <p14:nvPr/>
            </p14:nvContentPartPr>
            <p14:xfrm>
              <a:off x="9537628" y="1234885"/>
              <a:ext cx="460440" cy="532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B1066713-5501-4DF5-BABD-EDF9C8199A5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19988" y="1216885"/>
                <a:ext cx="4960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D6F1A160-4367-47B6-8E9A-A348DE49F68C}"/>
                  </a:ext>
                </a:extLst>
              </p14:cNvPr>
              <p14:cNvContentPartPr/>
              <p14:nvPr/>
            </p14:nvContentPartPr>
            <p14:xfrm>
              <a:off x="10237828" y="811525"/>
              <a:ext cx="507240" cy="439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D6F1A160-4367-47B6-8E9A-A348DE49F68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219828" y="793885"/>
                <a:ext cx="5428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96FC4870-3B8D-4CAE-893C-5AC5F1A5659E}"/>
                  </a:ext>
                </a:extLst>
              </p14:cNvPr>
              <p14:cNvContentPartPr/>
              <p14:nvPr/>
            </p14:nvContentPartPr>
            <p14:xfrm>
              <a:off x="10459588" y="876325"/>
              <a:ext cx="111600" cy="3427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96FC4870-3B8D-4CAE-893C-5AC5F1A5659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441588" y="858325"/>
                <a:ext cx="1472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B8CA833C-2E36-45C7-B56E-D7A21A5CD65B}"/>
                  </a:ext>
                </a:extLst>
              </p14:cNvPr>
              <p14:cNvContentPartPr/>
              <p14:nvPr/>
            </p14:nvContentPartPr>
            <p14:xfrm>
              <a:off x="10230988" y="1244245"/>
              <a:ext cx="490320" cy="572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B8CA833C-2E36-45C7-B56E-D7A21A5CD65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212988" y="1226245"/>
                <a:ext cx="5259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04A56B1B-0E4E-484E-812C-179F8D533ECE}"/>
                  </a:ext>
                </a:extLst>
              </p14:cNvPr>
              <p14:cNvContentPartPr/>
              <p14:nvPr/>
            </p14:nvContentPartPr>
            <p14:xfrm>
              <a:off x="10890508" y="720445"/>
              <a:ext cx="565200" cy="5896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04A56B1B-0E4E-484E-812C-179F8D533EC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872508" y="702805"/>
                <a:ext cx="600840" cy="6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32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B63E8-BC2B-417B-B484-FD03D55A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When will I need to use this?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65F804-BAF9-4635-BCF6-8D608B65A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1501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35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9302D-0941-48DE-B89D-EA55998F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Useful components: Diodes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D4A2-8053-46E5-BE5B-AEA26E95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CA" sz="1700" dirty="0"/>
              <a:t>One way valve: Allows current to travel freely in one direction, but not in the other</a:t>
            </a:r>
          </a:p>
          <a:p>
            <a:pPr lvl="1"/>
            <a:r>
              <a:rPr lang="en-CA" sz="1700" dirty="0"/>
              <a:t>Used to protect circuit from connecting a power source backwards</a:t>
            </a:r>
          </a:p>
          <a:p>
            <a:pPr lvl="1"/>
            <a:r>
              <a:rPr lang="en-CA" sz="1700" dirty="0"/>
              <a:t>Used to protect circuit from back EMF</a:t>
            </a:r>
          </a:p>
          <a:p>
            <a:pPr lvl="1"/>
            <a:r>
              <a:rPr lang="en-CA" sz="1700" dirty="0"/>
              <a:t>Used to transform AC to DC (</a:t>
            </a:r>
            <a:r>
              <a:rPr lang="en-CA" sz="1700" dirty="0" err="1"/>
              <a:t>e.g</a:t>
            </a:r>
            <a:r>
              <a:rPr lang="en-CA" sz="1700" dirty="0"/>
              <a:t>: full bridge rectifier)</a:t>
            </a:r>
          </a:p>
          <a:p>
            <a:pPr lvl="1"/>
            <a:endParaRPr lang="en-CA" sz="1700" dirty="0"/>
          </a:p>
          <a:p>
            <a:r>
              <a:rPr lang="en-CA" sz="2100" dirty="0"/>
              <a:t>LEDs are diodes</a:t>
            </a:r>
            <a:endParaRPr lang="en-CA" sz="1700" dirty="0"/>
          </a:p>
          <a:p>
            <a:pPr lvl="1"/>
            <a:r>
              <a:rPr lang="en-CA" sz="1700" dirty="0"/>
              <a:t>There are different types </a:t>
            </a:r>
            <a:r>
              <a:rPr lang="en-CA" sz="1700"/>
              <a:t>of diodes.</a:t>
            </a:r>
            <a:endParaRPr lang="en-CA" sz="1700" dirty="0"/>
          </a:p>
          <a:p>
            <a:pPr lvl="2"/>
            <a:r>
              <a:rPr lang="en-CA" sz="1700" dirty="0"/>
              <a:t>Can find list on </a:t>
            </a:r>
            <a:r>
              <a:rPr lang="en-CA" sz="1700" dirty="0">
                <a:hlinkClick r:id="rId3"/>
              </a:rPr>
              <a:t>GitHub Common Circuits folder</a:t>
            </a:r>
            <a:endParaRPr lang="en-CA" sz="1700" dirty="0"/>
          </a:p>
        </p:txBody>
      </p:sp>
      <p:pic>
        <p:nvPicPr>
          <p:cNvPr id="1026" name="Picture 2" descr="Image result for diode&quot;">
            <a:extLst>
              <a:ext uri="{FF2B5EF4-FFF2-40B4-BE49-F238E27FC236}">
                <a16:creationId xmlns:a16="http://schemas.microsoft.com/office/drawing/2014/main" id="{8C1E8E76-F0A6-496D-9202-2F636DA79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" r="812" b="-3"/>
          <a:stretch/>
        </p:blipFill>
        <p:spPr bwMode="auto">
          <a:xfrm>
            <a:off x="6335270" y="2276857"/>
            <a:ext cx="5015484" cy="39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9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Overview: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24F254-AEF6-4883-8CC7-C0BE390FF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9524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8206E-CD5B-43EE-A58E-6DB210FE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Voltage and Current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021BD6-A354-403C-82DE-ACF76441F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4352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98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8377-71EC-4EF5-9911-421E245B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90"/>
            <a:ext cx="10515600" cy="1325563"/>
          </a:xfrm>
        </p:spPr>
        <p:txBody>
          <a:bodyPr/>
          <a:lstStyle/>
          <a:p>
            <a:r>
              <a:rPr lang="en-CA" dirty="0"/>
              <a:t>Battery and 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FFA0-66DF-4490-BE40-7807012A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Voltage is relative</a:t>
            </a:r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2D696C-E5F4-42C5-B712-28CBE3E28A25}"/>
                  </a:ext>
                </a:extLst>
              </p14:cNvPr>
              <p14:cNvContentPartPr/>
              <p14:nvPr/>
            </p14:nvContentPartPr>
            <p14:xfrm>
              <a:off x="4512502" y="127021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2D696C-E5F4-42C5-B712-28CBE3E28A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502" y="125221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D129C15-D412-4053-9771-1F069E8BDAD0}"/>
              </a:ext>
            </a:extLst>
          </p:cNvPr>
          <p:cNvGrpSpPr/>
          <p:nvPr/>
        </p:nvGrpSpPr>
        <p:grpSpPr>
          <a:xfrm>
            <a:off x="2186103" y="2919024"/>
            <a:ext cx="1337400" cy="2563200"/>
            <a:chOff x="2186103" y="2919024"/>
            <a:chExt cx="1337400" cy="256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95A5710-3F06-444F-9A1F-F0DA137954B3}"/>
                    </a:ext>
                  </a:extLst>
                </p14:cNvPr>
                <p14:cNvContentPartPr/>
                <p14:nvPr/>
              </p14:nvContentPartPr>
              <p14:xfrm>
                <a:off x="2186103" y="3476664"/>
                <a:ext cx="1337400" cy="1239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95A5710-3F06-444F-9A1F-F0DA137954B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68463" y="3458664"/>
                  <a:ext cx="1373040" cy="12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266784-EC9D-4570-9D23-59F52E58D3F0}"/>
                    </a:ext>
                  </a:extLst>
                </p14:cNvPr>
                <p14:cNvContentPartPr/>
                <p14:nvPr/>
              </p14:nvContentPartPr>
              <p14:xfrm>
                <a:off x="2814303" y="2919024"/>
                <a:ext cx="16560" cy="554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266784-EC9D-4570-9D23-59F52E58D3F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96663" y="2901024"/>
                  <a:ext cx="522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B39C5C-35B9-4A5E-8B54-F8C88C1BDB94}"/>
                    </a:ext>
                  </a:extLst>
                </p14:cNvPr>
                <p14:cNvContentPartPr/>
                <p14:nvPr/>
              </p14:nvContentPartPr>
              <p14:xfrm>
                <a:off x="2800623" y="4710024"/>
                <a:ext cx="67320" cy="772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B39C5C-35B9-4A5E-8B54-F8C88C1BDB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82623" y="4692024"/>
                  <a:ext cx="10296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438062-DBDA-499D-AA30-6DFF79290204}"/>
                    </a:ext>
                  </a:extLst>
                </p14:cNvPr>
                <p14:cNvContentPartPr/>
                <p14:nvPr/>
              </p14:nvContentPartPr>
              <p14:xfrm>
                <a:off x="2819703" y="3656664"/>
                <a:ext cx="360" cy="226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438062-DBDA-499D-AA30-6DFF792902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01703" y="3639024"/>
                  <a:ext cx="36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4A7AE1-335B-4D12-88EB-98832E0A4532}"/>
                    </a:ext>
                  </a:extLst>
                </p14:cNvPr>
                <p14:cNvContentPartPr/>
                <p14:nvPr/>
              </p14:nvContentPartPr>
              <p14:xfrm>
                <a:off x="2694783" y="3793464"/>
                <a:ext cx="217440" cy="11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4A7AE1-335B-4D12-88EB-98832E0A45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77143" y="3775464"/>
                  <a:ext cx="25308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7CB247C-70AE-4951-B36A-7D04E06E49E4}"/>
                  </a:ext>
                </a:extLst>
              </p14:cNvPr>
              <p14:cNvContentPartPr/>
              <p14:nvPr/>
            </p14:nvContentPartPr>
            <p14:xfrm>
              <a:off x="2647263" y="4326984"/>
              <a:ext cx="320400" cy="16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7CB247C-70AE-4951-B36A-7D04E06E49E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29263" y="4308984"/>
                <a:ext cx="35604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9C2E3-F9F0-4823-BAD6-4D2450035EF6}"/>
              </a:ext>
            </a:extLst>
          </p:cNvPr>
          <p:cNvGrpSpPr/>
          <p:nvPr/>
        </p:nvGrpSpPr>
        <p:grpSpPr>
          <a:xfrm>
            <a:off x="1036983" y="3761784"/>
            <a:ext cx="816840" cy="638280"/>
            <a:chOff x="1036983" y="3761784"/>
            <a:chExt cx="816840" cy="63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19B766-3F42-4E12-88DC-545FD2B4CDEF}"/>
                    </a:ext>
                  </a:extLst>
                </p14:cNvPr>
                <p14:cNvContentPartPr/>
                <p14:nvPr/>
              </p14:nvContentPartPr>
              <p14:xfrm>
                <a:off x="1036983" y="3761784"/>
                <a:ext cx="356400" cy="638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19B766-3F42-4E12-88DC-545FD2B4CD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9343" y="3744144"/>
                  <a:ext cx="39204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47DF45D-966D-4BFD-82E2-934359FBD4A9}"/>
                    </a:ext>
                  </a:extLst>
                </p14:cNvPr>
                <p14:cNvContentPartPr/>
                <p14:nvPr/>
              </p14:nvContentPartPr>
              <p14:xfrm>
                <a:off x="1547103" y="4006224"/>
                <a:ext cx="306720" cy="335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47DF45D-966D-4BFD-82E2-934359FBD4A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29103" y="3988584"/>
                  <a:ext cx="342360" cy="37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489722F-67BF-4B1A-BA28-62D8702AE81D}"/>
                  </a:ext>
                </a:extLst>
              </p14:cNvPr>
              <p14:cNvContentPartPr/>
              <p14:nvPr/>
            </p14:nvContentPartPr>
            <p14:xfrm>
              <a:off x="2823846" y="2894996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489722F-67BF-4B1A-BA28-62D8702AE81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61206" y="28323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B420671-CC31-4C0C-81A9-587225D417C5}"/>
                  </a:ext>
                </a:extLst>
              </p14:cNvPr>
              <p14:cNvContentPartPr/>
              <p14:nvPr/>
            </p14:nvContentPartPr>
            <p14:xfrm>
              <a:off x="2828070" y="5516247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B420671-CC31-4C0C-81A9-587225D417C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65070" y="545324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0542ACC-D158-4417-8E97-9340F6BCDC45}"/>
              </a:ext>
            </a:extLst>
          </p:cNvPr>
          <p:cNvGrpSpPr/>
          <p:nvPr/>
        </p:nvGrpSpPr>
        <p:grpSpPr>
          <a:xfrm>
            <a:off x="2953944" y="2846149"/>
            <a:ext cx="1564200" cy="983880"/>
            <a:chOff x="2953944" y="2846149"/>
            <a:chExt cx="1564200" cy="9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C5E908-1B65-43AA-916A-BBE85C787910}"/>
                    </a:ext>
                  </a:extLst>
                </p14:cNvPr>
                <p14:cNvContentPartPr/>
                <p14:nvPr/>
              </p14:nvContentPartPr>
              <p14:xfrm>
                <a:off x="3030264" y="2950909"/>
                <a:ext cx="1487880" cy="879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2C5E908-1B65-43AA-916A-BBE85C7879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12624" y="2933269"/>
                  <a:ext cx="1523520" cy="9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F39421-2213-4209-B93D-CC6B82B354CC}"/>
                    </a:ext>
                  </a:extLst>
                </p14:cNvPr>
                <p14:cNvContentPartPr/>
                <p14:nvPr/>
              </p14:nvContentPartPr>
              <p14:xfrm>
                <a:off x="2953944" y="2846149"/>
                <a:ext cx="209520" cy="222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F39421-2213-4209-B93D-CC6B82B354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6304" y="2828509"/>
                  <a:ext cx="24516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2DE0EC-A530-4C74-9D2F-AD88F8F07CEA}"/>
              </a:ext>
            </a:extLst>
          </p:cNvPr>
          <p:cNvGrpSpPr/>
          <p:nvPr/>
        </p:nvGrpSpPr>
        <p:grpSpPr>
          <a:xfrm>
            <a:off x="3255786" y="4200402"/>
            <a:ext cx="1215021" cy="1314044"/>
            <a:chOff x="3255786" y="4200402"/>
            <a:chExt cx="1215021" cy="131404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BFD61AC-8AD5-4F43-9C89-BA38132E125F}"/>
                    </a:ext>
                  </a:extLst>
                </p14:cNvPr>
                <p14:cNvContentPartPr/>
                <p14:nvPr/>
              </p14:nvContentPartPr>
              <p14:xfrm>
                <a:off x="3300087" y="4200402"/>
                <a:ext cx="1170720" cy="1238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BFD61AC-8AD5-4F43-9C89-BA38132E12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82447" y="4182402"/>
                  <a:ext cx="1206360" cy="12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8DED5BD-B6AA-42B7-9D83-2F704ED6F63F}"/>
                    </a:ext>
                  </a:extLst>
                </p14:cNvPr>
                <p14:cNvContentPartPr/>
                <p14:nvPr/>
              </p14:nvContentPartPr>
              <p14:xfrm>
                <a:off x="3255786" y="5250162"/>
                <a:ext cx="176061" cy="264284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8DED5BD-B6AA-42B7-9D83-2F704ED6F6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37784" y="5232519"/>
                  <a:ext cx="211705" cy="2999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9883CA-6243-4D46-BB38-F3B7EDC36BF6}"/>
              </a:ext>
            </a:extLst>
          </p:cNvPr>
          <p:cNvGrpSpPr/>
          <p:nvPr/>
        </p:nvGrpSpPr>
        <p:grpSpPr>
          <a:xfrm>
            <a:off x="4594370" y="3844671"/>
            <a:ext cx="465480" cy="396360"/>
            <a:chOff x="4594370" y="3844671"/>
            <a:chExt cx="465480" cy="3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A4F420-530F-4507-93E4-A4B666DF486C}"/>
                    </a:ext>
                  </a:extLst>
                </p14:cNvPr>
                <p14:cNvContentPartPr/>
                <p14:nvPr/>
              </p14:nvContentPartPr>
              <p14:xfrm>
                <a:off x="4594370" y="3844671"/>
                <a:ext cx="266400" cy="396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A4F420-530F-4507-93E4-A4B666DF48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76730" y="3826671"/>
                  <a:ext cx="3020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EA571F-FBB8-4DCD-BCB4-716E69356A08}"/>
                    </a:ext>
                  </a:extLst>
                </p14:cNvPr>
                <p14:cNvContentPartPr/>
                <p14:nvPr/>
              </p14:nvContentPartPr>
              <p14:xfrm>
                <a:off x="4914050" y="3866991"/>
                <a:ext cx="145800" cy="272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EA571F-FBB8-4DCD-BCB4-716E69356A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6410" y="3849351"/>
                  <a:ext cx="18144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9116A1-EA53-48D0-AB81-27C91169AEE7}"/>
              </a:ext>
            </a:extLst>
          </p:cNvPr>
          <p:cNvGrpSpPr/>
          <p:nvPr/>
        </p:nvGrpSpPr>
        <p:grpSpPr>
          <a:xfrm>
            <a:off x="5311850" y="3521391"/>
            <a:ext cx="1474920" cy="643680"/>
            <a:chOff x="5311850" y="3521391"/>
            <a:chExt cx="1474920" cy="64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6EF00C-704A-4E0E-8BA4-81943683D007}"/>
                    </a:ext>
                  </a:extLst>
                </p14:cNvPr>
                <p14:cNvContentPartPr/>
                <p14:nvPr/>
              </p14:nvContentPartPr>
              <p14:xfrm>
                <a:off x="5311850" y="3794271"/>
                <a:ext cx="183600" cy="37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6EF00C-704A-4E0E-8BA4-81943683D0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4210" y="3776271"/>
                  <a:ext cx="2192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14278B3-D582-4DB6-8703-D457514C7B6B}"/>
                    </a:ext>
                  </a:extLst>
                </p14:cNvPr>
                <p14:cNvContentPartPr/>
                <p14:nvPr/>
              </p14:nvContentPartPr>
              <p14:xfrm>
                <a:off x="5565290" y="3987231"/>
                <a:ext cx="18360" cy="43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14278B3-D582-4DB6-8703-D457514C7B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47650" y="3969231"/>
                  <a:ext cx="54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A0B76F-B75C-40B6-8A54-06C5A1B0E593}"/>
                    </a:ext>
                  </a:extLst>
                </p14:cNvPr>
                <p14:cNvContentPartPr/>
                <p14:nvPr/>
              </p14:nvContentPartPr>
              <p14:xfrm>
                <a:off x="5533970" y="3856911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A0B76F-B75C-40B6-8A54-06C5A1B0E5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15970" y="38389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1059CE-3B3A-45D5-AF68-0AC747235FF8}"/>
                    </a:ext>
                  </a:extLst>
                </p14:cNvPr>
                <p14:cNvContentPartPr/>
                <p14:nvPr/>
              </p14:nvContentPartPr>
              <p14:xfrm>
                <a:off x="5622530" y="3677271"/>
                <a:ext cx="77400" cy="361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1059CE-3B3A-45D5-AF68-0AC747235F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04890" y="3659631"/>
                  <a:ext cx="1130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B87C366-6B55-478F-BD8F-38E2E23BBE87}"/>
                    </a:ext>
                  </a:extLst>
                </p14:cNvPr>
                <p14:cNvContentPartPr/>
                <p14:nvPr/>
              </p14:nvContentPartPr>
              <p14:xfrm>
                <a:off x="5662850" y="3899751"/>
                <a:ext cx="42840" cy="21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B87C366-6B55-478F-BD8F-38E2E23BBE8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44850" y="3882111"/>
                  <a:ext cx="78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F00A97F-9E69-46E5-85C0-D2CC6E5127D5}"/>
                    </a:ext>
                  </a:extLst>
                </p14:cNvPr>
                <p14:cNvContentPartPr/>
                <p14:nvPr/>
              </p14:nvContentPartPr>
              <p14:xfrm>
                <a:off x="5770490" y="3657831"/>
                <a:ext cx="74880" cy="358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F00A97F-9E69-46E5-85C0-D2CC6E5127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52850" y="3639831"/>
                  <a:ext cx="110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1322A2C-BD1F-4ECA-8489-37139350DB4C}"/>
                    </a:ext>
                  </a:extLst>
                </p14:cNvPr>
                <p14:cNvContentPartPr/>
                <p14:nvPr/>
              </p14:nvContentPartPr>
              <p14:xfrm>
                <a:off x="5778050" y="3894711"/>
                <a:ext cx="58320" cy="26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1322A2C-BD1F-4ECA-8489-37139350DB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60410" y="3876711"/>
                  <a:ext cx="93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2A311D-1D85-4819-9538-F5EC392F1F4E}"/>
                    </a:ext>
                  </a:extLst>
                </p14:cNvPr>
                <p14:cNvContentPartPr/>
                <p14:nvPr/>
              </p14:nvContentPartPr>
              <p14:xfrm>
                <a:off x="5905850" y="3774111"/>
                <a:ext cx="161640" cy="190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2A311D-1D85-4819-9538-F5EC392F1F4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88210" y="3756471"/>
                  <a:ext cx="197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6D77D8-A9D9-4516-A3D7-7370FDE6A5B1}"/>
                    </a:ext>
                  </a:extLst>
                </p14:cNvPr>
                <p14:cNvContentPartPr/>
                <p14:nvPr/>
              </p14:nvContentPartPr>
              <p14:xfrm>
                <a:off x="6089090" y="3682671"/>
                <a:ext cx="43560" cy="221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6D77D8-A9D9-4516-A3D7-7370FDE6A5B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71090" y="3664671"/>
                  <a:ext cx="79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3315BF-8950-4CBA-9C5C-90B3CA56CFDF}"/>
                    </a:ext>
                  </a:extLst>
                </p14:cNvPr>
                <p14:cNvContentPartPr/>
                <p14:nvPr/>
              </p14:nvContentPartPr>
              <p14:xfrm>
                <a:off x="6188090" y="3648831"/>
                <a:ext cx="160560" cy="227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3315BF-8950-4CBA-9C5C-90B3CA56CFD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70090" y="3631191"/>
                  <a:ext cx="196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58A2C7-17A0-4F1C-A107-95956E4ECF69}"/>
                    </a:ext>
                  </a:extLst>
                </p14:cNvPr>
                <p14:cNvContentPartPr/>
                <p14:nvPr/>
              </p14:nvContentPartPr>
              <p14:xfrm>
                <a:off x="6319490" y="3652071"/>
                <a:ext cx="185400" cy="193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58A2C7-17A0-4F1C-A107-95956E4ECF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01850" y="3634431"/>
                  <a:ext cx="2210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50A045-5B63-4433-A9FF-9F92C509CBB7}"/>
                    </a:ext>
                  </a:extLst>
                </p14:cNvPr>
                <p14:cNvContentPartPr/>
                <p14:nvPr/>
              </p14:nvContentPartPr>
              <p14:xfrm>
                <a:off x="6508130" y="3599511"/>
                <a:ext cx="132840" cy="182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50A045-5B63-4433-A9FF-9F92C509CB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90490" y="3581511"/>
                  <a:ext cx="168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5BCFB2C-F934-4006-86A6-CB56DED603B7}"/>
                    </a:ext>
                  </a:extLst>
                </p14:cNvPr>
                <p14:cNvContentPartPr/>
                <p14:nvPr/>
              </p14:nvContentPartPr>
              <p14:xfrm>
                <a:off x="6622610" y="3521391"/>
                <a:ext cx="164160" cy="223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5BCFB2C-F934-4006-86A6-CB56DED603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04970" y="3503391"/>
                  <a:ext cx="19980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59D0C4-4AD6-49FA-95F6-B9331A9694F5}"/>
              </a:ext>
            </a:extLst>
          </p:cNvPr>
          <p:cNvGrpSpPr/>
          <p:nvPr/>
        </p:nvGrpSpPr>
        <p:grpSpPr>
          <a:xfrm>
            <a:off x="9915802" y="4719104"/>
            <a:ext cx="1047960" cy="868680"/>
            <a:chOff x="9915802" y="4719104"/>
            <a:chExt cx="1047960" cy="86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0216400-5D5C-44C9-BB49-794BB8C36ABC}"/>
                    </a:ext>
                  </a:extLst>
                </p14:cNvPr>
                <p14:cNvContentPartPr/>
                <p14:nvPr/>
              </p14:nvContentPartPr>
              <p14:xfrm>
                <a:off x="10438882" y="4719104"/>
                <a:ext cx="21960" cy="515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0216400-5D5C-44C9-BB49-794BB8C36A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21242" y="4701104"/>
                  <a:ext cx="576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FAF1567-910D-4B79-8788-2DB0B3535010}"/>
                    </a:ext>
                  </a:extLst>
                </p14:cNvPr>
                <p14:cNvContentPartPr/>
                <p14:nvPr/>
              </p14:nvContentPartPr>
              <p14:xfrm>
                <a:off x="9915802" y="5258384"/>
                <a:ext cx="1047960" cy="74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FAF1567-910D-4B79-8788-2DB0B35350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97802" y="5240744"/>
                  <a:ext cx="1083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AB3CFD2-45BB-417C-8C50-5D8783F7094C}"/>
                    </a:ext>
                  </a:extLst>
                </p14:cNvPr>
                <p14:cNvContentPartPr/>
                <p14:nvPr/>
              </p14:nvContentPartPr>
              <p14:xfrm>
                <a:off x="10243042" y="5427584"/>
                <a:ext cx="394560" cy="54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AB3CFD2-45BB-417C-8C50-5D8783F7094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25402" y="5409944"/>
                  <a:ext cx="430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1F474E2-D900-453F-A087-31F9DE3C9E82}"/>
                    </a:ext>
                  </a:extLst>
                </p14:cNvPr>
                <p14:cNvContentPartPr/>
                <p14:nvPr/>
              </p14:nvContentPartPr>
              <p14:xfrm>
                <a:off x="10329802" y="5578784"/>
                <a:ext cx="164880" cy="9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1F474E2-D900-453F-A087-31F9DE3C9E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12162" y="5560784"/>
                  <a:ext cx="20052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BF6292-9346-445C-9390-76CE63F271E6}"/>
              </a:ext>
            </a:extLst>
          </p:cNvPr>
          <p:cNvGrpSpPr/>
          <p:nvPr/>
        </p:nvGrpSpPr>
        <p:grpSpPr>
          <a:xfrm>
            <a:off x="9826064" y="3894711"/>
            <a:ext cx="532800" cy="573120"/>
            <a:chOff x="9826064" y="3894711"/>
            <a:chExt cx="532800" cy="57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2F3A91-3EEE-4C04-BDCD-5868290793C6}"/>
                    </a:ext>
                  </a:extLst>
                </p14:cNvPr>
                <p14:cNvContentPartPr/>
                <p14:nvPr/>
              </p14:nvContentPartPr>
              <p14:xfrm>
                <a:off x="9826064" y="3894711"/>
                <a:ext cx="390600" cy="470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2F3A91-3EEE-4C04-BDCD-5868290793C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08424" y="3876711"/>
                  <a:ext cx="42624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8629CED-063C-48DB-912B-02BE5F8D27B7}"/>
                    </a:ext>
                  </a:extLst>
                </p14:cNvPr>
                <p14:cNvContentPartPr/>
                <p14:nvPr/>
              </p14:nvContentPartPr>
              <p14:xfrm>
                <a:off x="10099304" y="4286391"/>
                <a:ext cx="259560" cy="181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8629CED-063C-48DB-912B-02BE5F8D27B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81664" y="4268751"/>
                  <a:ext cx="29520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D3EC076-338D-467D-A598-9AE170D20817}"/>
              </a:ext>
            </a:extLst>
          </p:cNvPr>
          <p:cNvGrpSpPr/>
          <p:nvPr/>
        </p:nvGrpSpPr>
        <p:grpSpPr>
          <a:xfrm>
            <a:off x="8140767" y="3008794"/>
            <a:ext cx="1782720" cy="523440"/>
            <a:chOff x="8140767" y="3008794"/>
            <a:chExt cx="1782720" cy="52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3B3BA95-F05A-472D-9894-564E71D18E13}"/>
                    </a:ext>
                  </a:extLst>
                </p14:cNvPr>
                <p14:cNvContentPartPr/>
                <p14:nvPr/>
              </p14:nvContentPartPr>
              <p14:xfrm>
                <a:off x="8140767" y="3057394"/>
                <a:ext cx="297720" cy="333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3B3BA95-F05A-472D-9894-564E71D18E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22767" y="3039394"/>
                  <a:ext cx="3333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2D4C23D-7922-464F-A747-989E78D53180}"/>
                    </a:ext>
                  </a:extLst>
                </p14:cNvPr>
                <p14:cNvContentPartPr/>
                <p14:nvPr/>
              </p14:nvContentPartPr>
              <p14:xfrm>
                <a:off x="8484567" y="3217954"/>
                <a:ext cx="136440" cy="74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2D4C23D-7922-464F-A747-989E78D531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66567" y="3199954"/>
                  <a:ext cx="172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7DA1008-EAD5-4D7E-9B64-DA67DEB469FE}"/>
                    </a:ext>
                  </a:extLst>
                </p14:cNvPr>
                <p14:cNvContentPartPr/>
                <p14:nvPr/>
              </p14:nvContentPartPr>
              <p14:xfrm>
                <a:off x="8551527" y="3185194"/>
                <a:ext cx="157320" cy="347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7DA1008-EAD5-4D7E-9B64-DA67DEB469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33887" y="3167554"/>
                  <a:ext cx="1929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BF1727F-9CCF-4117-A761-2C428115741F}"/>
                    </a:ext>
                  </a:extLst>
                </p14:cNvPr>
                <p14:cNvContentPartPr/>
                <p14:nvPr/>
              </p14:nvContentPartPr>
              <p14:xfrm>
                <a:off x="8802807" y="3150634"/>
                <a:ext cx="437400" cy="150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BF1727F-9CCF-4117-A761-2C428115741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84807" y="3132634"/>
                  <a:ext cx="473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980BE48-9CD9-468B-8CFC-BFCB14FA42C6}"/>
                    </a:ext>
                  </a:extLst>
                </p14:cNvPr>
                <p14:cNvContentPartPr/>
                <p14:nvPr/>
              </p14:nvContentPartPr>
              <p14:xfrm>
                <a:off x="9247767" y="3022834"/>
                <a:ext cx="258480" cy="300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980BE48-9CD9-468B-8CFC-BFCB14FA42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30127" y="3004834"/>
                  <a:ext cx="2941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AD1E94C-08D7-4FD1-A655-5975E979E8B8}"/>
                    </a:ext>
                  </a:extLst>
                </p14:cNvPr>
                <p14:cNvContentPartPr/>
                <p14:nvPr/>
              </p14:nvContentPartPr>
              <p14:xfrm>
                <a:off x="9626487" y="3135514"/>
                <a:ext cx="130680" cy="124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AD1E94C-08D7-4FD1-A655-5975E979E8B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08847" y="3117514"/>
                  <a:ext cx="166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4F6B22A-DB89-417F-9D35-CEBD198AA5C5}"/>
                    </a:ext>
                  </a:extLst>
                </p14:cNvPr>
                <p14:cNvContentPartPr/>
                <p14:nvPr/>
              </p14:nvContentPartPr>
              <p14:xfrm>
                <a:off x="9875247" y="3008794"/>
                <a:ext cx="48240" cy="208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4F6B22A-DB89-417F-9D35-CEBD198AA5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57247" y="2990794"/>
                  <a:ext cx="8388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835EAFE-2480-45F3-8D33-71DF99F3F9F7}"/>
              </a:ext>
            </a:extLst>
          </p:cNvPr>
          <p:cNvGrpSpPr/>
          <p:nvPr/>
        </p:nvGrpSpPr>
        <p:grpSpPr>
          <a:xfrm>
            <a:off x="10265487" y="2918434"/>
            <a:ext cx="609120" cy="345960"/>
            <a:chOff x="10265487" y="2918434"/>
            <a:chExt cx="60912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4C9D5F-E8F1-4574-9C00-0E68C1718DDA}"/>
                    </a:ext>
                  </a:extLst>
                </p14:cNvPr>
                <p14:cNvContentPartPr/>
                <p14:nvPr/>
              </p14:nvContentPartPr>
              <p14:xfrm>
                <a:off x="10287807" y="2918434"/>
                <a:ext cx="185040" cy="345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4C9D5F-E8F1-4574-9C00-0E68C1718D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70167" y="2900794"/>
                  <a:ext cx="220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304D079-7B98-4EC8-942C-2379F606C429}"/>
                    </a:ext>
                  </a:extLst>
                </p14:cNvPr>
                <p14:cNvContentPartPr/>
                <p14:nvPr/>
              </p14:nvContentPartPr>
              <p14:xfrm>
                <a:off x="10265487" y="3125434"/>
                <a:ext cx="166320" cy="52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304D079-7B98-4EC8-942C-2379F606C4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47487" y="3107434"/>
                  <a:ext cx="201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15E4DAC-1621-4687-B0C5-6CF2FF896CE9}"/>
                    </a:ext>
                  </a:extLst>
                </p14:cNvPr>
                <p14:cNvContentPartPr/>
                <p14:nvPr/>
              </p14:nvContentPartPr>
              <p14:xfrm>
                <a:off x="10494087" y="3111394"/>
                <a:ext cx="161640" cy="120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15E4DAC-1621-4687-B0C5-6CF2FF896C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76447" y="3093754"/>
                  <a:ext cx="197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930493C-62CE-4624-93EF-749FE807FCDF}"/>
                    </a:ext>
                  </a:extLst>
                </p14:cNvPr>
                <p14:cNvContentPartPr/>
                <p14:nvPr/>
              </p14:nvContentPartPr>
              <p14:xfrm>
                <a:off x="10696767" y="3072874"/>
                <a:ext cx="177840" cy="107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930493C-62CE-4624-93EF-749FE807FC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79127" y="3055234"/>
                  <a:ext cx="2134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0435B6-5047-465F-8DA3-F80305D92A8C}"/>
              </a:ext>
            </a:extLst>
          </p:cNvPr>
          <p:cNvGrpSpPr/>
          <p:nvPr/>
        </p:nvGrpSpPr>
        <p:grpSpPr>
          <a:xfrm>
            <a:off x="8955447" y="3435754"/>
            <a:ext cx="1338480" cy="444960"/>
            <a:chOff x="8955447" y="3435754"/>
            <a:chExt cx="133848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13E977-9A99-4C97-BA49-86075C53C616}"/>
                    </a:ext>
                  </a:extLst>
                </p14:cNvPr>
                <p14:cNvContentPartPr/>
                <p14:nvPr/>
              </p14:nvContentPartPr>
              <p14:xfrm>
                <a:off x="8955447" y="3559234"/>
                <a:ext cx="214560" cy="321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13E977-9A99-4C97-BA49-86075C53C61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37807" y="3541234"/>
                  <a:ext cx="2502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A0E78F-5ADA-4A3C-9C5C-1F0F2AC11670}"/>
                    </a:ext>
                  </a:extLst>
                </p14:cNvPr>
                <p14:cNvContentPartPr/>
                <p14:nvPr/>
              </p14:nvContentPartPr>
              <p14:xfrm>
                <a:off x="9256047" y="3563914"/>
                <a:ext cx="127440" cy="175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A0E78F-5ADA-4A3C-9C5C-1F0F2AC116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38047" y="3546274"/>
                  <a:ext cx="163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466B77B-F517-45CE-BE2D-58FBC23DC25B}"/>
                    </a:ext>
                  </a:extLst>
                </p14:cNvPr>
                <p14:cNvContentPartPr/>
                <p14:nvPr/>
              </p14:nvContentPartPr>
              <p14:xfrm>
                <a:off x="9473127" y="3583714"/>
                <a:ext cx="125280" cy="128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466B77B-F517-45CE-BE2D-58FBC23DC25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55487" y="3565714"/>
                  <a:ext cx="160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7779C9B-2F72-4C00-8FF5-BEA9DEC8417F}"/>
                    </a:ext>
                  </a:extLst>
                </p14:cNvPr>
                <p14:cNvContentPartPr/>
                <p14:nvPr/>
              </p14:nvContentPartPr>
              <p14:xfrm>
                <a:off x="9669687" y="3562114"/>
                <a:ext cx="150840" cy="137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7779C9B-2F72-4C00-8FF5-BEA9DEC841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52047" y="3544474"/>
                  <a:ext cx="186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C368AFE-B9FA-4612-901B-34FEDEF9BA70}"/>
                    </a:ext>
                  </a:extLst>
                </p14:cNvPr>
                <p14:cNvContentPartPr/>
                <p14:nvPr/>
              </p14:nvContentPartPr>
              <p14:xfrm>
                <a:off x="9897207" y="3554554"/>
                <a:ext cx="247320" cy="141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C368AFE-B9FA-4612-901B-34FEDEF9BA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9207" y="3536554"/>
                  <a:ext cx="282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B10F94-4411-4AAD-89A8-3853D5CA7456}"/>
                    </a:ext>
                  </a:extLst>
                </p14:cNvPr>
                <p14:cNvContentPartPr/>
                <p14:nvPr/>
              </p14:nvContentPartPr>
              <p14:xfrm>
                <a:off x="10144887" y="3435754"/>
                <a:ext cx="149040" cy="278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B10F94-4411-4AAD-89A8-3853D5CA74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27247" y="3417754"/>
                  <a:ext cx="184680" cy="31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141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E49D-AFB7-4677-86D9-4EEF1542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Schematic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AA22-F724-4F2E-A98F-11FA39C0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Resistor: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Capacitor: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Inductor: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551672-6BC6-4011-A344-EB01B8D92D3D}"/>
                  </a:ext>
                </a:extLst>
              </p14:cNvPr>
              <p14:cNvContentPartPr/>
              <p14:nvPr/>
            </p14:nvContentPartPr>
            <p14:xfrm>
              <a:off x="2948888" y="2043000"/>
              <a:ext cx="2815200" cy="43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551672-6BC6-4011-A344-EB01B8D92D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1248" y="2025360"/>
                <a:ext cx="2850840" cy="47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CFFC175-ED5D-4F68-A56B-B103E44D5662}"/>
              </a:ext>
            </a:extLst>
          </p:cNvPr>
          <p:cNvGrpSpPr/>
          <p:nvPr/>
        </p:nvGrpSpPr>
        <p:grpSpPr>
          <a:xfrm>
            <a:off x="3275009" y="3505371"/>
            <a:ext cx="2478600" cy="702000"/>
            <a:chOff x="3275009" y="3505371"/>
            <a:chExt cx="2478600" cy="70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52BD4AB-0567-4555-B2AD-676A9E7AEEA5}"/>
                    </a:ext>
                  </a:extLst>
                </p14:cNvPr>
                <p14:cNvContentPartPr/>
                <p14:nvPr/>
              </p14:nvContentPartPr>
              <p14:xfrm>
                <a:off x="3275009" y="3930171"/>
                <a:ext cx="716400" cy="12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52BD4AB-0567-4555-B2AD-676A9E7AEE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57009" y="3912531"/>
                  <a:ext cx="752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1C5126-B7AB-4C04-A519-06F03F0A08F0}"/>
                    </a:ext>
                  </a:extLst>
                </p14:cNvPr>
                <p14:cNvContentPartPr/>
                <p14:nvPr/>
              </p14:nvContentPartPr>
              <p14:xfrm>
                <a:off x="4079609" y="3542451"/>
                <a:ext cx="15120" cy="66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1C5126-B7AB-4C04-A519-06F03F0A08F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61969" y="3524451"/>
                  <a:ext cx="5076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B2AC99-0A6B-4BA6-8DFF-9701709B87C7}"/>
                    </a:ext>
                  </a:extLst>
                </p14:cNvPr>
                <p14:cNvContentPartPr/>
                <p14:nvPr/>
              </p14:nvContentPartPr>
              <p14:xfrm>
                <a:off x="4710329" y="3505371"/>
                <a:ext cx="20160" cy="667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B2AC99-0A6B-4BA6-8DFF-9701709B87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92329" y="3487371"/>
                  <a:ext cx="558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7294C0-CD3B-43A9-A29E-D85AD6B7F728}"/>
                    </a:ext>
                  </a:extLst>
                </p14:cNvPr>
                <p14:cNvContentPartPr/>
                <p14:nvPr/>
              </p14:nvContentPartPr>
              <p14:xfrm>
                <a:off x="4748129" y="3847731"/>
                <a:ext cx="1005480" cy="70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7294C0-CD3B-43A9-A29E-D85AD6B7F7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30129" y="3830091"/>
                  <a:ext cx="104112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D31247-899C-45A0-84AD-BB5502D46E1D}"/>
                  </a:ext>
                </a:extLst>
              </p14:cNvPr>
              <p14:cNvContentPartPr/>
              <p14:nvPr/>
            </p14:nvContentPartPr>
            <p14:xfrm>
              <a:off x="2982471" y="5420600"/>
              <a:ext cx="3375720" cy="441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D31247-899C-45A0-84AD-BB5502D46E1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64831" y="5402960"/>
                <a:ext cx="3411360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26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7FE05B-6B72-47BA-BF07-5DB37B07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73" y="1582689"/>
            <a:ext cx="5157787" cy="823912"/>
          </a:xfrm>
        </p:spPr>
        <p:txBody>
          <a:bodyPr/>
          <a:lstStyle/>
          <a:p>
            <a:r>
              <a:rPr lang="en-CA" dirty="0"/>
              <a:t>Series: Current same for all components, Voltage different</a:t>
            </a:r>
          </a:p>
        </p:txBody>
      </p:sp>
      <p:pic>
        <p:nvPicPr>
          <p:cNvPr id="15" name="Content Placeholder 14" descr="A picture containing table&#10;&#10;Description automatically generated">
            <a:extLst>
              <a:ext uri="{FF2B5EF4-FFF2-40B4-BE49-F238E27FC236}">
                <a16:creationId xmlns:a16="http://schemas.microsoft.com/office/drawing/2014/main" id="{EF384E70-0237-49E9-BBF1-1F35058051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6" t="13098" r="30317" b="76556"/>
          <a:stretch/>
        </p:blipFill>
        <p:spPr>
          <a:xfrm>
            <a:off x="2305877" y="3313042"/>
            <a:ext cx="2563695" cy="50358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F8A831-7A2F-4DB5-9368-5DCE99E46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4736" y="1582689"/>
            <a:ext cx="5183188" cy="823912"/>
          </a:xfrm>
        </p:spPr>
        <p:txBody>
          <a:bodyPr/>
          <a:lstStyle/>
          <a:p>
            <a:r>
              <a:rPr lang="en-CA" dirty="0"/>
              <a:t>Parallel: Voltage same for all components, Current different</a:t>
            </a:r>
          </a:p>
        </p:txBody>
      </p:sp>
      <p:pic>
        <p:nvPicPr>
          <p:cNvPr id="17" name="Content Placeholder 16" descr="A picture containing clock&#10;&#10;Description automatically generated">
            <a:extLst>
              <a:ext uri="{FF2B5EF4-FFF2-40B4-BE49-F238E27FC236}">
                <a16:creationId xmlns:a16="http://schemas.microsoft.com/office/drawing/2014/main" id="{EAB7F70F-E1B0-49C3-87BB-1CF506D583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6"/>
          <a:stretch/>
        </p:blipFill>
        <p:spPr>
          <a:xfrm>
            <a:off x="6715539" y="2796550"/>
            <a:ext cx="4323522" cy="3112749"/>
          </a:xfrm>
        </p:spPr>
      </p:pic>
      <p:pic>
        <p:nvPicPr>
          <p:cNvPr id="10" name="Content Placeholder 14" descr="A picture containing table&#10;&#10;Description automatically generated">
            <a:extLst>
              <a:ext uri="{FF2B5EF4-FFF2-40B4-BE49-F238E27FC236}">
                <a16:creationId xmlns:a16="http://schemas.microsoft.com/office/drawing/2014/main" id="{90B4963F-1BB2-4977-9CC9-F8BA7B94F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6" t="13098" r="30317" b="76556"/>
          <a:stretch/>
        </p:blipFill>
        <p:spPr>
          <a:xfrm>
            <a:off x="510207" y="3319668"/>
            <a:ext cx="2563695" cy="503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64993F-F345-4936-9B5D-EE4EE4B24109}"/>
              </a:ext>
            </a:extLst>
          </p:cNvPr>
          <p:cNvSpPr/>
          <p:nvPr/>
        </p:nvSpPr>
        <p:spPr>
          <a:xfrm>
            <a:off x="6533322" y="2597426"/>
            <a:ext cx="1590261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B28EE-702E-4C97-96F0-5B6BF986FEA6}"/>
              </a:ext>
            </a:extLst>
          </p:cNvPr>
          <p:cNvSpPr/>
          <p:nvPr/>
        </p:nvSpPr>
        <p:spPr>
          <a:xfrm>
            <a:off x="9307134" y="3525078"/>
            <a:ext cx="764518" cy="1750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16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2503-84A2-4F21-9DB3-15889019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sz="3400"/>
              <a:t>Basics of circuit analysis: simplifying circuits</a:t>
            </a:r>
            <a:br>
              <a:rPr lang="en-US" sz="3400"/>
            </a:br>
            <a:endParaRPr lang="en-CA" sz="34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0C04C7-39B7-4BBA-96DA-4F999530C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93" y="3035326"/>
            <a:ext cx="5069382" cy="1862997"/>
          </a:xfrm>
          <a:prstGeom prst="rect">
            <a:avLst/>
          </a:prstGeom>
        </p:spPr>
      </p:pic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183D-B9E8-47AD-9873-66F08644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CA" sz="1700"/>
              <a:t>Resistors:</a:t>
            </a:r>
          </a:p>
          <a:p>
            <a:pPr lvl="1"/>
            <a:r>
              <a:rPr lang="en-CA" sz="1700"/>
              <a:t>Series: Req = R1+R2</a:t>
            </a:r>
          </a:p>
          <a:p>
            <a:pPr lvl="1"/>
            <a:r>
              <a:rPr lang="en-CA" sz="1700"/>
              <a:t>Parallel: Req = 1/(1/R1 + 1/R2)</a:t>
            </a:r>
          </a:p>
          <a:p>
            <a:r>
              <a:rPr lang="en-CA" sz="1700"/>
              <a:t>Capacitors:</a:t>
            </a:r>
          </a:p>
          <a:p>
            <a:pPr lvl="1"/>
            <a:r>
              <a:rPr lang="en-CA" sz="1700"/>
              <a:t>Series: Ceq = 1/(1/C1 + 1/C2) </a:t>
            </a:r>
          </a:p>
          <a:p>
            <a:pPr lvl="1"/>
            <a:r>
              <a:rPr lang="en-CA" sz="1700"/>
              <a:t>Parallel: Ceq = C1+C2</a:t>
            </a:r>
          </a:p>
          <a:p>
            <a:r>
              <a:rPr lang="en-CA" sz="1700"/>
              <a:t>Inductors:</a:t>
            </a:r>
          </a:p>
          <a:p>
            <a:pPr lvl="1"/>
            <a:r>
              <a:rPr lang="en-CA" sz="1700"/>
              <a:t>Series: Leq = L1+L2</a:t>
            </a:r>
          </a:p>
          <a:p>
            <a:pPr lvl="1"/>
            <a:r>
              <a:rPr lang="en-CA" sz="1700"/>
              <a:t>Parallel: Leq = 1/(1/L1 + 1/L2)</a:t>
            </a:r>
          </a:p>
        </p:txBody>
      </p:sp>
    </p:spTree>
    <p:extLst>
      <p:ext uri="{BB962C8B-B14F-4D97-AF65-F5344CB8AC3E}">
        <p14:creationId xmlns:p14="http://schemas.microsoft.com/office/powerpoint/2010/main" val="213519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EF0C-38D2-4542-BB21-801F8AB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Electrical circuit: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F455-DB3D-4117-A444-6C9A0040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Open/closed circuit</a:t>
            </a:r>
          </a:p>
          <a:p>
            <a:pPr lvl="1"/>
            <a:r>
              <a:rPr lang="en-CA" dirty="0"/>
              <a:t>Current can flow, or not.</a:t>
            </a:r>
          </a:p>
          <a:p>
            <a:r>
              <a:rPr lang="en-CA" dirty="0"/>
              <a:t>Made of branches (components) connected at nodes</a:t>
            </a:r>
          </a:p>
          <a:p>
            <a:pPr lvl="1"/>
            <a:endParaRPr lang="en-CA" dirty="0"/>
          </a:p>
        </p:txBody>
      </p:sp>
      <p:pic>
        <p:nvPicPr>
          <p:cNvPr id="4" name="Content Placeholder 14" descr="A picture containing table&#10;&#10;Description automatically generated">
            <a:extLst>
              <a:ext uri="{FF2B5EF4-FFF2-40B4-BE49-F238E27FC236}">
                <a16:creationId xmlns:a16="http://schemas.microsoft.com/office/drawing/2014/main" id="{C10CFDE9-8320-4028-9CC0-CC1E377CA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34" y="3319582"/>
            <a:ext cx="5650836" cy="31732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BD64FC-F1A6-4A1E-9430-1CF54BCFC754}"/>
                  </a:ext>
                </a:extLst>
              </p14:cNvPr>
              <p14:cNvContentPartPr/>
              <p14:nvPr/>
            </p14:nvContentPartPr>
            <p14:xfrm>
              <a:off x="3854132" y="39106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BD64FC-F1A6-4A1E-9430-1CF54BCFC7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6132" y="38926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0BC941-FB35-4A08-B34D-DDC22D7B1032}"/>
                  </a:ext>
                </a:extLst>
              </p14:cNvPr>
              <p14:cNvContentPartPr/>
              <p14:nvPr/>
            </p14:nvContentPartPr>
            <p14:xfrm>
              <a:off x="3811652" y="3895560"/>
              <a:ext cx="42840" cy="15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0BC941-FB35-4A08-B34D-DDC22D7B10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4012" y="3877920"/>
                <a:ext cx="784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4E551E-0BDF-4EB4-9B6E-B785322B9979}"/>
                  </a:ext>
                </a:extLst>
              </p14:cNvPr>
              <p14:cNvContentPartPr/>
              <p14:nvPr/>
            </p14:nvContentPartPr>
            <p14:xfrm>
              <a:off x="7638092" y="39243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4E551E-0BDF-4EB4-9B6E-B785322B99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0452" y="390672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C360D14-CBD8-4253-BED4-74DCE52411CE}"/>
              </a:ext>
            </a:extLst>
          </p:cNvPr>
          <p:cNvGrpSpPr/>
          <p:nvPr/>
        </p:nvGrpSpPr>
        <p:grpSpPr>
          <a:xfrm>
            <a:off x="7588440" y="3854951"/>
            <a:ext cx="142560" cy="145800"/>
            <a:chOff x="7588440" y="3854951"/>
            <a:chExt cx="14256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6A2BCC-092B-461E-BBDC-7556E1FE5164}"/>
                    </a:ext>
                  </a:extLst>
                </p14:cNvPr>
                <p14:cNvContentPartPr/>
                <p14:nvPr/>
              </p14:nvContentPartPr>
              <p14:xfrm>
                <a:off x="7588440" y="3886991"/>
                <a:ext cx="142560" cy="113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6A2BCC-092B-461E-BBDC-7556E1FE51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0800" y="3869351"/>
                  <a:ext cx="178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E4CED7-92F4-4FAE-B3FC-68FC8FBC1F23}"/>
                    </a:ext>
                  </a:extLst>
                </p14:cNvPr>
                <p14:cNvContentPartPr/>
                <p14:nvPr/>
              </p14:nvContentPartPr>
              <p14:xfrm>
                <a:off x="7589520" y="3854951"/>
                <a:ext cx="119520" cy="113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E4CED7-92F4-4FAE-B3FC-68FC8FBC1F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71880" y="3836951"/>
                  <a:ext cx="15516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A4E746-16F8-445F-A17F-0DDD6B0C08EB}"/>
              </a:ext>
            </a:extLst>
          </p:cNvPr>
          <p:cNvGrpSpPr/>
          <p:nvPr/>
        </p:nvGrpSpPr>
        <p:grpSpPr>
          <a:xfrm>
            <a:off x="3798000" y="3837671"/>
            <a:ext cx="118800" cy="138960"/>
            <a:chOff x="3798000" y="3837671"/>
            <a:chExt cx="11880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0D9F77-39D1-4322-9216-E1475707C4A9}"/>
                    </a:ext>
                  </a:extLst>
                </p14:cNvPr>
                <p14:cNvContentPartPr/>
                <p14:nvPr/>
              </p14:nvContentPartPr>
              <p14:xfrm>
                <a:off x="3807360" y="3904271"/>
                <a:ext cx="83160" cy="72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0D9F77-39D1-4322-9216-E1475707C4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9360" y="3886271"/>
                  <a:ext cx="118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917975-A911-43B2-AA54-E4AE015C251B}"/>
                    </a:ext>
                  </a:extLst>
                </p14:cNvPr>
                <p14:cNvContentPartPr/>
                <p14:nvPr/>
              </p14:nvContentPartPr>
              <p14:xfrm>
                <a:off x="3798000" y="3872231"/>
                <a:ext cx="80640" cy="88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917975-A911-43B2-AA54-E4AE015C25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80000" y="3854591"/>
                  <a:ext cx="116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1EA0D1-4739-494C-BDBC-92B7E4925919}"/>
                    </a:ext>
                  </a:extLst>
                </p14:cNvPr>
                <p14:cNvContentPartPr/>
                <p14:nvPr/>
              </p14:nvContentPartPr>
              <p14:xfrm>
                <a:off x="3798000" y="3843071"/>
                <a:ext cx="55800" cy="103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1EA0D1-4739-494C-BDBC-92B7E49259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80000" y="3825431"/>
                  <a:ext cx="91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A0BFF5-6716-4F31-9CC4-79FC0183061E}"/>
                    </a:ext>
                  </a:extLst>
                </p14:cNvPr>
                <p14:cNvContentPartPr/>
                <p14:nvPr/>
              </p14:nvContentPartPr>
              <p14:xfrm>
                <a:off x="3798360" y="3840191"/>
                <a:ext cx="118440" cy="104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A0BFF5-6716-4F31-9CC4-79FC018306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80360" y="3822551"/>
                  <a:ext cx="154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FBE15A-CC53-4CE1-BF46-1961DE40CA38}"/>
                    </a:ext>
                  </a:extLst>
                </p14:cNvPr>
                <p14:cNvContentPartPr/>
                <p14:nvPr/>
              </p14:nvContentPartPr>
              <p14:xfrm>
                <a:off x="3810960" y="3853871"/>
                <a:ext cx="39960" cy="83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FBE15A-CC53-4CE1-BF46-1961DE40CA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92960" y="3835871"/>
                  <a:ext cx="75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28A4C5-259C-4B0A-B506-AB81EB252C24}"/>
                    </a:ext>
                  </a:extLst>
                </p14:cNvPr>
                <p14:cNvContentPartPr/>
                <p14:nvPr/>
              </p14:nvContentPartPr>
              <p14:xfrm>
                <a:off x="3825720" y="3845591"/>
                <a:ext cx="86760" cy="11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28A4C5-259C-4B0A-B506-AB81EB252C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08080" y="3827591"/>
                  <a:ext cx="122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B5F614-3B16-4B35-BD05-0CD34A7291E2}"/>
                    </a:ext>
                  </a:extLst>
                </p14:cNvPr>
                <p14:cNvContentPartPr/>
                <p14:nvPr/>
              </p14:nvContentPartPr>
              <p14:xfrm>
                <a:off x="3818160" y="3837671"/>
                <a:ext cx="4896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B5F614-3B16-4B35-BD05-0CD34A7291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00520" y="3819671"/>
                  <a:ext cx="8460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4BEAE7C-CB45-4867-B2F4-DED574C55065}"/>
                  </a:ext>
                </a:extLst>
              </p14:cNvPr>
              <p14:cNvContentPartPr/>
              <p14:nvPr/>
            </p14:nvContentPartPr>
            <p14:xfrm>
              <a:off x="5415277" y="5949482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4BEAE7C-CB45-4867-B2F4-DED574C550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7637" y="59318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605EB6C-CBB9-4B59-999E-FCD6D6BE2587}"/>
                  </a:ext>
                </a:extLst>
              </p14:cNvPr>
              <p14:cNvContentPartPr/>
              <p14:nvPr/>
            </p14:nvContentPartPr>
            <p14:xfrm>
              <a:off x="7601917" y="5845082"/>
              <a:ext cx="111600" cy="136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605EB6C-CBB9-4B59-999E-FCD6D6BE258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83917" y="5827442"/>
                <a:ext cx="147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A3938E2-FC2A-4F31-B08C-67617D663458}"/>
                  </a:ext>
                </a:extLst>
              </p14:cNvPr>
              <p14:cNvContentPartPr/>
              <p14:nvPr/>
            </p14:nvContentPartPr>
            <p14:xfrm>
              <a:off x="3774037" y="5887922"/>
              <a:ext cx="114480" cy="113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A3938E2-FC2A-4F31-B08C-67617D66345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56037" y="5870282"/>
                <a:ext cx="1501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0A4C0-A672-4BE9-9BE9-8369B8062150}"/>
              </a:ext>
            </a:extLst>
          </p:cNvPr>
          <p:cNvGrpSpPr/>
          <p:nvPr/>
        </p:nvGrpSpPr>
        <p:grpSpPr>
          <a:xfrm>
            <a:off x="3020557" y="3497522"/>
            <a:ext cx="513360" cy="247680"/>
            <a:chOff x="3020557" y="3497522"/>
            <a:chExt cx="51336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AADE587-823F-49D0-B817-AABB209B4CB0}"/>
                    </a:ext>
                  </a:extLst>
                </p14:cNvPr>
                <p14:cNvContentPartPr/>
                <p14:nvPr/>
              </p14:nvContentPartPr>
              <p14:xfrm>
                <a:off x="3020557" y="3497522"/>
                <a:ext cx="442080" cy="147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AADE587-823F-49D0-B817-AABB209B4C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02917" y="3479522"/>
                  <a:ext cx="477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5C86BA0-C24F-465C-A0D4-5ACF549A5BB4}"/>
                    </a:ext>
                  </a:extLst>
                </p14:cNvPr>
                <p14:cNvContentPartPr/>
                <p14:nvPr/>
              </p14:nvContentPartPr>
              <p14:xfrm>
                <a:off x="3325117" y="3637562"/>
                <a:ext cx="208800" cy="107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5C86BA0-C24F-465C-A0D4-5ACF549A5B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07477" y="3619922"/>
                  <a:ext cx="24444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30FA26E-B43D-4292-9C23-0EF03923ECDF}"/>
                  </a:ext>
                </a:extLst>
              </p14:cNvPr>
              <p14:cNvContentPartPr/>
              <p14:nvPr/>
            </p14:nvContentPartPr>
            <p14:xfrm>
              <a:off x="1607638" y="3689326"/>
              <a:ext cx="196560" cy="199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30FA26E-B43D-4292-9C23-0EF03923ECD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589638" y="3671326"/>
                <a:ext cx="23220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56DB5A01-C893-4C1F-860D-2F9E3E94A478}"/>
              </a:ext>
            </a:extLst>
          </p:cNvPr>
          <p:cNvGrpSpPr/>
          <p:nvPr/>
        </p:nvGrpSpPr>
        <p:grpSpPr>
          <a:xfrm>
            <a:off x="1832998" y="3320326"/>
            <a:ext cx="816480" cy="413280"/>
            <a:chOff x="1832998" y="3320326"/>
            <a:chExt cx="81648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B3CB53-D907-4349-A080-6548F90F9390}"/>
                    </a:ext>
                  </a:extLst>
                </p14:cNvPr>
                <p14:cNvContentPartPr/>
                <p14:nvPr/>
              </p14:nvContentPartPr>
              <p14:xfrm>
                <a:off x="1832998" y="3560086"/>
                <a:ext cx="241200" cy="173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B3CB53-D907-4349-A080-6548F90F939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14998" y="3542446"/>
                  <a:ext cx="276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CDDF2D-8E27-4E37-BBED-8FFF226A7D85}"/>
                    </a:ext>
                  </a:extLst>
                </p14:cNvPr>
                <p14:cNvContentPartPr/>
                <p14:nvPr/>
              </p14:nvContentPartPr>
              <p14:xfrm>
                <a:off x="2158078" y="3320326"/>
                <a:ext cx="247680" cy="327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CDDF2D-8E27-4E37-BBED-8FFF226A7D8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40438" y="3302326"/>
                  <a:ext cx="283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EED076-58F9-4B81-9696-E24E59581732}"/>
                    </a:ext>
                  </a:extLst>
                </p14:cNvPr>
                <p14:cNvContentPartPr/>
                <p14:nvPr/>
              </p14:nvContentPartPr>
              <p14:xfrm>
                <a:off x="2406118" y="3363166"/>
                <a:ext cx="243360" cy="146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EED076-58F9-4B81-9696-E24E5958173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88478" y="3345166"/>
                  <a:ext cx="279000" cy="18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95E91F9-A333-4A09-91C9-4A513594C743}"/>
                  </a:ext>
                </a:extLst>
              </p14:cNvPr>
              <p14:cNvContentPartPr/>
              <p14:nvPr/>
            </p14:nvContentPartPr>
            <p14:xfrm>
              <a:off x="5240059" y="3282952"/>
              <a:ext cx="1325880" cy="1339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95E91F9-A333-4A09-91C9-4A513594C74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222419" y="3265312"/>
                <a:ext cx="1361520" cy="13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FC2C7A2-1210-4C40-B89C-4082C2F4D843}"/>
                  </a:ext>
                </a:extLst>
              </p14:cNvPr>
              <p14:cNvContentPartPr/>
              <p14:nvPr/>
            </p14:nvContentPartPr>
            <p14:xfrm>
              <a:off x="2663539" y="4187992"/>
              <a:ext cx="1743840" cy="1512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FC2C7A2-1210-4C40-B89C-4082C2F4D84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645899" y="4170352"/>
                <a:ext cx="1779480" cy="154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84A38929-65FA-4DF2-A410-7347AB0E2C1C}"/>
              </a:ext>
            </a:extLst>
          </p:cNvPr>
          <p:cNvGrpSpPr/>
          <p:nvPr/>
        </p:nvGrpSpPr>
        <p:grpSpPr>
          <a:xfrm>
            <a:off x="5041597" y="4329685"/>
            <a:ext cx="3510360" cy="2438280"/>
            <a:chOff x="5041597" y="4329685"/>
            <a:chExt cx="3510360" cy="24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DF6D4E-53D1-40DD-9D82-B4A8955380AB}"/>
                    </a:ext>
                  </a:extLst>
                </p14:cNvPr>
                <p14:cNvContentPartPr/>
                <p14:nvPr/>
              </p14:nvContentPartPr>
              <p14:xfrm>
                <a:off x="6419677" y="4329685"/>
                <a:ext cx="2132280" cy="1062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DF6D4E-53D1-40DD-9D82-B4A8955380A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01677" y="4311685"/>
                  <a:ext cx="2167920" cy="10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39B113-4322-4149-B95F-FA7B408D2095}"/>
                    </a:ext>
                  </a:extLst>
                </p14:cNvPr>
                <p14:cNvContentPartPr/>
                <p14:nvPr/>
              </p14:nvContentPartPr>
              <p14:xfrm>
                <a:off x="5041597" y="5231125"/>
                <a:ext cx="1666440" cy="1536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39B113-4322-4149-B95F-FA7B408D209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023597" y="5213125"/>
                  <a:ext cx="1702080" cy="157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1E9D4A4-355E-4061-BDD3-1BE46B0D5D96}"/>
              </a:ext>
            </a:extLst>
          </p:cNvPr>
          <p:cNvGrpSpPr/>
          <p:nvPr/>
        </p:nvGrpSpPr>
        <p:grpSpPr>
          <a:xfrm>
            <a:off x="1948472" y="5317266"/>
            <a:ext cx="710280" cy="446400"/>
            <a:chOff x="1948472" y="5317266"/>
            <a:chExt cx="71028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6C6A02-EC79-4D1B-B57A-7D3F0B9C92BB}"/>
                    </a:ext>
                  </a:extLst>
                </p14:cNvPr>
                <p14:cNvContentPartPr/>
                <p14:nvPr/>
              </p14:nvContentPartPr>
              <p14:xfrm>
                <a:off x="1948472" y="5445426"/>
                <a:ext cx="596160" cy="318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6C6A02-EC79-4D1B-B57A-7D3F0B9C92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30832" y="5427426"/>
                  <a:ext cx="631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5F42FE2-71B8-42B0-B33C-C0681E37A8FB}"/>
                    </a:ext>
                  </a:extLst>
                </p14:cNvPr>
                <p14:cNvContentPartPr/>
                <p14:nvPr/>
              </p14:nvContentPartPr>
              <p14:xfrm>
                <a:off x="2425472" y="5317266"/>
                <a:ext cx="233280" cy="250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5F42FE2-71B8-42B0-B33C-C0681E37A8F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07472" y="5299626"/>
                  <a:ext cx="26892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534DEB-6DD3-4F22-8FE1-888C66BF30B4}"/>
              </a:ext>
            </a:extLst>
          </p:cNvPr>
          <p:cNvGrpSpPr/>
          <p:nvPr/>
        </p:nvGrpSpPr>
        <p:grpSpPr>
          <a:xfrm>
            <a:off x="580112" y="5259306"/>
            <a:ext cx="1372680" cy="843480"/>
            <a:chOff x="580112" y="5259306"/>
            <a:chExt cx="137268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F0159-4E7B-466D-86B1-4195E80E95DF}"/>
                    </a:ext>
                  </a:extLst>
                </p14:cNvPr>
                <p14:cNvContentPartPr/>
                <p14:nvPr/>
              </p14:nvContentPartPr>
              <p14:xfrm>
                <a:off x="580112" y="5791746"/>
                <a:ext cx="325080" cy="311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F0159-4E7B-466D-86B1-4195E80E95D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2112" y="5774106"/>
                  <a:ext cx="3607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D5F78BC-D2D1-44AF-834F-861A6FA0E454}"/>
                    </a:ext>
                  </a:extLst>
                </p14:cNvPr>
                <p14:cNvContentPartPr/>
                <p14:nvPr/>
              </p14:nvContentPartPr>
              <p14:xfrm>
                <a:off x="887192" y="5744946"/>
                <a:ext cx="118440" cy="203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D5F78BC-D2D1-44AF-834F-861A6FA0E45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9192" y="5727306"/>
                  <a:ext cx="154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AF5026-E6F2-4088-BEDF-F360978712D8}"/>
                    </a:ext>
                  </a:extLst>
                </p14:cNvPr>
                <p14:cNvContentPartPr/>
                <p14:nvPr/>
              </p14:nvContentPartPr>
              <p14:xfrm>
                <a:off x="1123352" y="5721186"/>
                <a:ext cx="198000" cy="128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AF5026-E6F2-4088-BEDF-F360978712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05352" y="5703186"/>
                  <a:ext cx="233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6792FE4-50D0-4B51-A6B6-AFC4C1F55B7F}"/>
                    </a:ext>
                  </a:extLst>
                </p14:cNvPr>
                <p14:cNvContentPartPr/>
                <p14:nvPr/>
              </p14:nvContentPartPr>
              <p14:xfrm>
                <a:off x="1266992" y="5641986"/>
                <a:ext cx="259920" cy="134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6792FE4-50D0-4B51-A6B6-AFC4C1F55B7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48992" y="5624346"/>
                  <a:ext cx="295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09C618-4BE7-41B4-A036-27256B16FC98}"/>
                    </a:ext>
                  </a:extLst>
                </p14:cNvPr>
                <p14:cNvContentPartPr/>
                <p14:nvPr/>
              </p14:nvContentPartPr>
              <p14:xfrm>
                <a:off x="1528352" y="5496186"/>
                <a:ext cx="192600" cy="134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09C618-4BE7-41B4-A036-27256B16FC9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10352" y="5478546"/>
                  <a:ext cx="228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C30C13-FDF7-47C3-ABE1-D11A316522D3}"/>
                    </a:ext>
                  </a:extLst>
                </p14:cNvPr>
                <p14:cNvContentPartPr/>
                <p14:nvPr/>
              </p14:nvContentPartPr>
              <p14:xfrm>
                <a:off x="1458152" y="5259306"/>
                <a:ext cx="494640" cy="267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C30C13-FDF7-47C3-ABE1-D11A316522D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40512" y="5241306"/>
                  <a:ext cx="5302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48511BA-9F12-4CA2-99E3-4CDF36DF9199}"/>
                    </a:ext>
                  </a:extLst>
                </p14:cNvPr>
                <p14:cNvContentPartPr/>
                <p14:nvPr/>
              </p14:nvContentPartPr>
              <p14:xfrm>
                <a:off x="1129472" y="5720106"/>
                <a:ext cx="121680" cy="75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48511BA-9F12-4CA2-99E3-4CDF36DF919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11472" y="5702466"/>
                  <a:ext cx="157320" cy="110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2" name="Content Placeholder 14" descr="A picture containing table&#10;&#10;Description automatically generated">
            <a:extLst>
              <a:ext uri="{FF2B5EF4-FFF2-40B4-BE49-F238E27FC236}">
                <a16:creationId xmlns:a16="http://schemas.microsoft.com/office/drawing/2014/main" id="{B89C75D0-63EE-4FF3-97D5-6575A6DC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673" y="-3493"/>
            <a:ext cx="5018190" cy="281802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ED3E588-7334-441D-B938-8556FA75EC69}"/>
              </a:ext>
            </a:extLst>
          </p:cNvPr>
          <p:cNvGrpSpPr/>
          <p:nvPr/>
        </p:nvGrpSpPr>
        <p:grpSpPr>
          <a:xfrm>
            <a:off x="4273064" y="5945736"/>
            <a:ext cx="426960" cy="376200"/>
            <a:chOff x="4273064" y="5945736"/>
            <a:chExt cx="42696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529581-E746-4D96-88A5-A77AB6F6B6A2}"/>
                    </a:ext>
                  </a:extLst>
                </p14:cNvPr>
                <p14:cNvContentPartPr/>
                <p14:nvPr/>
              </p14:nvContentPartPr>
              <p14:xfrm>
                <a:off x="4484744" y="5945736"/>
                <a:ext cx="9720" cy="285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529581-E746-4D96-88A5-A77AB6F6B6A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66744" y="5927736"/>
                  <a:ext cx="45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448637-94A9-4A1F-9130-7FE7F831BDDC}"/>
                    </a:ext>
                  </a:extLst>
                </p14:cNvPr>
                <p14:cNvContentPartPr/>
                <p14:nvPr/>
              </p14:nvContentPartPr>
              <p14:xfrm>
                <a:off x="4273064" y="6240216"/>
                <a:ext cx="426960" cy="36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448637-94A9-4A1F-9130-7FE7F831BDD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55064" y="6222216"/>
                  <a:ext cx="462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30B6FD-181B-4DFA-91E3-9BC3A4E7FA84}"/>
                    </a:ext>
                  </a:extLst>
                </p14:cNvPr>
                <p14:cNvContentPartPr/>
                <p14:nvPr/>
              </p14:nvContentPartPr>
              <p14:xfrm>
                <a:off x="4368824" y="6315096"/>
                <a:ext cx="170280" cy="6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30B6FD-181B-4DFA-91E3-9BC3A4E7FA8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50824" y="6297456"/>
                  <a:ext cx="2059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8967B7E-6921-4ED2-A9D9-37F627291930}"/>
                  </a:ext>
                </a:extLst>
              </p14:cNvPr>
              <p14:cNvContentPartPr/>
              <p14:nvPr/>
            </p14:nvContentPartPr>
            <p14:xfrm>
              <a:off x="4395464" y="6429216"/>
              <a:ext cx="125640" cy="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8967B7E-6921-4ED2-A9D9-37F62729193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377464" y="6411216"/>
                <a:ext cx="16128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C50E783-B8C5-4A6D-AECF-2A190AF336D5}"/>
              </a:ext>
            </a:extLst>
          </p:cNvPr>
          <p:cNvGrpSpPr/>
          <p:nvPr/>
        </p:nvGrpSpPr>
        <p:grpSpPr>
          <a:xfrm>
            <a:off x="8465509" y="2332673"/>
            <a:ext cx="220680" cy="149400"/>
            <a:chOff x="8465509" y="2332673"/>
            <a:chExt cx="22068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0D3D628-5CC5-440C-8AAB-1268A70FC698}"/>
                    </a:ext>
                  </a:extLst>
                </p14:cNvPr>
                <p14:cNvContentPartPr/>
                <p14:nvPr/>
              </p14:nvContentPartPr>
              <p14:xfrm>
                <a:off x="8579269" y="2332673"/>
                <a:ext cx="15480" cy="110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0D3D628-5CC5-440C-8AAB-1268A70FC69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61269" y="2315033"/>
                  <a:ext cx="51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EB4D43-B902-4DC1-BD05-54527366A799}"/>
                    </a:ext>
                  </a:extLst>
                </p14:cNvPr>
                <p14:cNvContentPartPr/>
                <p14:nvPr/>
              </p14:nvContentPartPr>
              <p14:xfrm>
                <a:off x="8465509" y="2468033"/>
                <a:ext cx="220680" cy="14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EB4D43-B902-4DC1-BD05-54527366A79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47869" y="2450393"/>
                  <a:ext cx="25632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8043852-73F6-47E7-8C88-DD9E5A5EC416}"/>
                  </a:ext>
                </a:extLst>
              </p14:cNvPr>
              <p14:cNvContentPartPr/>
              <p14:nvPr/>
            </p14:nvContentPartPr>
            <p14:xfrm>
              <a:off x="8560189" y="2555873"/>
              <a:ext cx="90000" cy="15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8043852-73F6-47E7-8C88-DD9E5A5EC41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542189" y="2537873"/>
                <a:ext cx="1256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C8C7C86-E0AC-4EC5-B22E-8386E802AD44}"/>
                  </a:ext>
                </a:extLst>
              </p14:cNvPr>
              <p14:cNvContentPartPr/>
              <p14:nvPr/>
            </p14:nvContentPartPr>
            <p14:xfrm>
              <a:off x="8552269" y="2642633"/>
              <a:ext cx="86040" cy="8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C8C7C86-E0AC-4EC5-B22E-8386E802AD4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534629" y="2624633"/>
                <a:ext cx="12168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38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9C11-5F07-43E9-8569-3EBE4E00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1: Find the 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EC460C8-8CA3-41BD-91FE-19A16010BBBF}"/>
                  </a:ext>
                </a:extLst>
              </p14:cNvPr>
              <p14:cNvContentPartPr/>
              <p14:nvPr/>
            </p14:nvContentPartPr>
            <p14:xfrm>
              <a:off x="1143806" y="3226191"/>
              <a:ext cx="2471760" cy="232512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EC460C8-8CA3-41BD-91FE-19A16010B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5806" y="3208192"/>
                <a:ext cx="2507400" cy="2360762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4022030-3378-4B7C-A638-25672CF0F9A1}"/>
              </a:ext>
            </a:extLst>
          </p:cNvPr>
          <p:cNvGrpSpPr/>
          <p:nvPr/>
        </p:nvGrpSpPr>
        <p:grpSpPr>
          <a:xfrm>
            <a:off x="1018526" y="4206338"/>
            <a:ext cx="535680" cy="593517"/>
            <a:chOff x="1018526" y="4206338"/>
            <a:chExt cx="535680" cy="5935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7ECB3C-462F-4698-8522-4C7455136974}"/>
                    </a:ext>
                  </a:extLst>
                </p14:cNvPr>
                <p14:cNvContentPartPr/>
                <p14:nvPr/>
              </p14:nvContentPartPr>
              <p14:xfrm>
                <a:off x="1450886" y="4360278"/>
                <a:ext cx="360" cy="445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7ECB3C-462F-4698-8522-4C74551369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2886" y="4338028"/>
                  <a:ext cx="36000" cy="44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543049-80E5-4E9E-A0C0-F0EC1A7FE720}"/>
                    </a:ext>
                  </a:extLst>
                </p14:cNvPr>
                <p14:cNvContentPartPr/>
                <p14:nvPr/>
              </p14:nvContentPartPr>
              <p14:xfrm>
                <a:off x="1018526" y="4206338"/>
                <a:ext cx="535680" cy="59351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543049-80E5-4E9E-A0C0-F0EC1A7FE7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0526" y="4188342"/>
                  <a:ext cx="571320" cy="629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89AB0A-5493-4214-88D5-570AE87D1534}"/>
                    </a:ext>
                  </a:extLst>
                </p14:cNvPr>
                <p14:cNvContentPartPr/>
                <p14:nvPr/>
              </p14:nvContentPartPr>
              <p14:xfrm>
                <a:off x="1256643" y="4287438"/>
                <a:ext cx="4320" cy="128136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89AB0A-5493-4214-88D5-570AE87D15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8643" y="4269752"/>
                  <a:ext cx="39960" cy="163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E4B66C4-05D5-441C-9591-53F0DF84B255}"/>
                    </a:ext>
                  </a:extLst>
                </p14:cNvPr>
                <p14:cNvContentPartPr/>
                <p14:nvPr/>
              </p14:nvContentPartPr>
              <p14:xfrm>
                <a:off x="1189683" y="4349727"/>
                <a:ext cx="112320" cy="12457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4B66C4-05D5-441C-9591-53F0DF84B2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2043" y="4331774"/>
                  <a:ext cx="147960" cy="48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0B05C1-588E-4E23-BB29-AE6971913689}"/>
                    </a:ext>
                  </a:extLst>
                </p14:cNvPr>
                <p14:cNvContentPartPr/>
                <p14:nvPr/>
              </p14:nvContentPartPr>
              <p14:xfrm>
                <a:off x="1227843" y="4579303"/>
                <a:ext cx="115200" cy="24026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0B05C1-588E-4E23-BB29-AE69719136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9843" y="4561373"/>
                  <a:ext cx="150840" cy="595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D19DE5-62B0-411E-B6BA-A0CB9236657B}"/>
              </a:ext>
            </a:extLst>
          </p:cNvPr>
          <p:cNvGrpSpPr/>
          <p:nvPr/>
        </p:nvGrpSpPr>
        <p:grpSpPr>
          <a:xfrm>
            <a:off x="427616" y="4342368"/>
            <a:ext cx="385920" cy="361716"/>
            <a:chOff x="427616" y="4342368"/>
            <a:chExt cx="385920" cy="36171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EB4A45-D430-4518-B976-258965147FD6}"/>
                    </a:ext>
                  </a:extLst>
                </p14:cNvPr>
                <p14:cNvContentPartPr/>
                <p14:nvPr/>
              </p14:nvContentPartPr>
              <p14:xfrm>
                <a:off x="427616" y="4342368"/>
                <a:ext cx="159840" cy="361716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EB4A45-D430-4518-B976-258965147F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9616" y="4324372"/>
                  <a:ext cx="195480" cy="397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D71EBF-0DF1-4BA3-B958-E4B8FD28B8C1}"/>
                    </a:ext>
                  </a:extLst>
                </p14:cNvPr>
                <p14:cNvContentPartPr/>
                <p14:nvPr/>
              </p14:nvContentPartPr>
              <p14:xfrm>
                <a:off x="682856" y="4424231"/>
                <a:ext cx="130680" cy="240254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D71EBF-0DF1-4BA3-B958-E4B8FD28B8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4856" y="4406248"/>
                  <a:ext cx="166320" cy="2758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79D308-F3F7-47B6-9AFE-F910655772A4}"/>
              </a:ext>
            </a:extLst>
          </p:cNvPr>
          <p:cNvGrpSpPr/>
          <p:nvPr/>
        </p:nvGrpSpPr>
        <p:grpSpPr>
          <a:xfrm>
            <a:off x="1979426" y="2753780"/>
            <a:ext cx="730440" cy="216673"/>
            <a:chOff x="1979426" y="2753780"/>
            <a:chExt cx="730440" cy="21667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E2C06C-00AB-40B1-ABDA-BF04AEB0DB4D}"/>
                    </a:ext>
                  </a:extLst>
                </p14:cNvPr>
                <p14:cNvContentPartPr/>
                <p14:nvPr/>
              </p14:nvContentPartPr>
              <p14:xfrm>
                <a:off x="1979426" y="2753780"/>
                <a:ext cx="15840" cy="204661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E2C06C-00AB-40B1-ABDA-BF04AEB0DB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61786" y="2735764"/>
                  <a:ext cx="51480" cy="240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0342F2-E213-4283-9C7D-E9AA6846D515}"/>
                    </a:ext>
                  </a:extLst>
                </p14:cNvPr>
                <p14:cNvContentPartPr/>
                <p14:nvPr/>
              </p14:nvContentPartPr>
              <p14:xfrm>
                <a:off x="2082386" y="2802721"/>
                <a:ext cx="187560" cy="167732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0342F2-E213-4283-9C7D-E9AA6846D5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64386" y="2784724"/>
                  <a:ext cx="223200" cy="203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AE9058-825C-467E-ADBC-045EAFBD039A}"/>
                    </a:ext>
                  </a:extLst>
                </p14:cNvPr>
                <p14:cNvContentPartPr/>
                <p14:nvPr/>
              </p14:nvContentPartPr>
              <p14:xfrm>
                <a:off x="2342666" y="2792933"/>
                <a:ext cx="367200" cy="154831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AE9058-825C-467E-ADBC-045EAFBD03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24666" y="2774929"/>
                  <a:ext cx="402840" cy="1904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FBC320-5BA2-4C16-8BB5-60B55775EC48}"/>
              </a:ext>
            </a:extLst>
          </p:cNvPr>
          <p:cNvGrpSpPr/>
          <p:nvPr/>
        </p:nvGrpSpPr>
        <p:grpSpPr>
          <a:xfrm>
            <a:off x="161160" y="2274947"/>
            <a:ext cx="471960" cy="532118"/>
            <a:chOff x="161160" y="2274947"/>
            <a:chExt cx="471960" cy="5321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144688-B8D2-4F0A-B16C-E6D21FAB49C0}"/>
                    </a:ext>
                  </a:extLst>
                </p14:cNvPr>
                <p14:cNvContentPartPr/>
                <p14:nvPr/>
              </p14:nvContentPartPr>
              <p14:xfrm>
                <a:off x="161160" y="2309651"/>
                <a:ext cx="160920" cy="422669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144688-B8D2-4F0A-B16C-E6D21FAB49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3160" y="2291650"/>
                  <a:ext cx="196560" cy="4583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52ABD94-7D29-4415-8052-9EA3D574B351}"/>
                    </a:ext>
                  </a:extLst>
                </p14:cNvPr>
                <p14:cNvContentPartPr/>
                <p14:nvPr/>
              </p14:nvContentPartPr>
              <p14:xfrm>
                <a:off x="184920" y="2751450"/>
                <a:ext cx="240480" cy="12903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2ABD94-7D29-4415-8052-9EA3D574B35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6920" y="2733888"/>
                  <a:ext cx="276120" cy="48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4971B7-E647-4B02-9A8B-B0138D950045}"/>
                    </a:ext>
                  </a:extLst>
                </p14:cNvPr>
                <p14:cNvContentPartPr/>
                <p14:nvPr/>
              </p14:nvContentPartPr>
              <p14:xfrm>
                <a:off x="461760" y="2274947"/>
                <a:ext cx="171360" cy="532118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4971B7-E647-4B02-9A8B-B0138D9500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4120" y="2256946"/>
                  <a:ext cx="207000" cy="5677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A5C40E7-3F41-46C0-BA9B-957BDDC7F263}"/>
                  </a:ext>
                </a:extLst>
              </p14:cNvPr>
              <p14:cNvContentPartPr/>
              <p14:nvPr/>
            </p14:nvContentPartPr>
            <p14:xfrm>
              <a:off x="4900518" y="4387793"/>
              <a:ext cx="538807" cy="601204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A5C40E7-3F41-46C0-BA9B-957BDDC7F2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82870" y="4369782"/>
                <a:ext cx="574463" cy="636866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3ED1CAC-0BC8-4556-BC03-469C00125946}"/>
              </a:ext>
            </a:extLst>
          </p:cNvPr>
          <p:cNvGrpSpPr/>
          <p:nvPr/>
        </p:nvGrpSpPr>
        <p:grpSpPr>
          <a:xfrm>
            <a:off x="4164320" y="2211247"/>
            <a:ext cx="3312001" cy="3348838"/>
            <a:chOff x="4164320" y="2211247"/>
            <a:chExt cx="3312001" cy="334883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D99988-50CF-4EDF-A107-3F63E8A934E1}"/>
                    </a:ext>
                  </a:extLst>
                </p14:cNvPr>
                <p14:cNvContentPartPr/>
                <p14:nvPr/>
              </p14:nvContentPartPr>
              <p14:xfrm>
                <a:off x="4164320" y="2272038"/>
                <a:ext cx="312725" cy="520895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D99988-50CF-4EDF-A107-3F63E8A934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46666" y="2254387"/>
                  <a:ext cx="348393" cy="556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7E3D6B-930B-462F-959D-5DA66D18E101}"/>
                    </a:ext>
                  </a:extLst>
                </p14:cNvPr>
                <p14:cNvContentPartPr/>
                <p14:nvPr/>
              </p14:nvContentPartPr>
              <p14:xfrm>
                <a:off x="4532550" y="2211247"/>
                <a:ext cx="178248" cy="631878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7E3D6B-930B-462F-959D-5DA66D18E1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4545" y="2193245"/>
                  <a:ext cx="213898" cy="667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657DA80-4ABF-4818-A1F9-7B1B24CE2B14}"/>
                    </a:ext>
                  </a:extLst>
                </p14:cNvPr>
                <p14:cNvContentPartPr/>
                <p14:nvPr/>
              </p14:nvContentPartPr>
              <p14:xfrm>
                <a:off x="5100427" y="3608124"/>
                <a:ext cx="2375894" cy="1951961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657DA80-4ABF-4818-A1F9-7B1B24CE2B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82428" y="3590124"/>
                  <a:ext cx="2411532" cy="1987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3FA6AA6-DFF2-43A2-B7EF-14C5038071A1}"/>
                    </a:ext>
                  </a:extLst>
                </p14:cNvPr>
                <p14:cNvContentPartPr/>
                <p14:nvPr/>
              </p14:nvContentPartPr>
              <p14:xfrm>
                <a:off x="5171726" y="4495987"/>
                <a:ext cx="29783" cy="162849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3FA6AA6-DFF2-43A2-B7EF-14C5038071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54143" y="4478294"/>
                  <a:ext cx="65307" cy="198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03189EA-5238-49EC-BF9F-00DB05CC22EB}"/>
                    </a:ext>
                  </a:extLst>
                </p14:cNvPr>
                <p14:cNvContentPartPr/>
                <p14:nvPr/>
              </p14:nvContentPartPr>
              <p14:xfrm>
                <a:off x="5085084" y="4566815"/>
                <a:ext cx="158393" cy="2677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03189EA-5238-49EC-BF9F-00DB05CC22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7445" y="4548479"/>
                  <a:ext cx="194031" cy="63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CAA93D2-9A7D-4E5E-A900-B436BE972273}"/>
                    </a:ext>
                  </a:extLst>
                </p14:cNvPr>
                <p14:cNvContentPartPr/>
                <p14:nvPr/>
              </p14:nvContentPartPr>
              <p14:xfrm>
                <a:off x="5104940" y="4806071"/>
                <a:ext cx="147111" cy="16731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CAA93D2-9A7D-4E5E-A900-B436BE9722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87272" y="4787885"/>
                  <a:ext cx="182807" cy="52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2AED1C-1931-4F38-8808-ED7273E4EE94}"/>
                    </a:ext>
                  </a:extLst>
                </p14:cNvPr>
                <p14:cNvContentPartPr/>
                <p14:nvPr/>
              </p14:nvContentPartPr>
              <p14:xfrm>
                <a:off x="4293119" y="4510488"/>
                <a:ext cx="230595" cy="430547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2AED1C-1931-4F38-8808-ED7273E4EE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75104" y="4492473"/>
                  <a:ext cx="266265" cy="466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C7E3D25-2529-462F-B010-62DA94689CA4}"/>
                    </a:ext>
                  </a:extLst>
                </p14:cNvPr>
                <p14:cNvContentPartPr/>
                <p14:nvPr/>
              </p14:nvContentPartPr>
              <p14:xfrm>
                <a:off x="4598624" y="4667203"/>
                <a:ext cx="167418" cy="195753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C7E3D25-2529-462F-B010-62DA94689C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80622" y="4649211"/>
                  <a:ext cx="203062" cy="2313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A883BE-CEF4-450C-BBC0-DEDDE6C23CC6}"/>
              </a:ext>
            </a:extLst>
          </p:cNvPr>
          <p:cNvGrpSpPr/>
          <p:nvPr/>
        </p:nvGrpSpPr>
        <p:grpSpPr>
          <a:xfrm>
            <a:off x="5908627" y="2977455"/>
            <a:ext cx="755864" cy="266581"/>
            <a:chOff x="5908627" y="2977455"/>
            <a:chExt cx="755864" cy="2665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F83A46-7BC3-41BD-8BB7-06E2F0DF1755}"/>
                    </a:ext>
                  </a:extLst>
                </p14:cNvPr>
                <p14:cNvContentPartPr/>
                <p14:nvPr/>
              </p14:nvContentPartPr>
              <p14:xfrm>
                <a:off x="5908627" y="2977455"/>
                <a:ext cx="209837" cy="266581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F83A46-7BC3-41BD-8BB7-06E2F0DF17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90960" y="2959443"/>
                  <a:ext cx="245531" cy="302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B7BA1D-D714-42B8-BAB4-3E6708863055}"/>
                    </a:ext>
                  </a:extLst>
                </p14:cNvPr>
                <p14:cNvContentPartPr/>
                <p14:nvPr/>
              </p14:nvContentPartPr>
              <p14:xfrm>
                <a:off x="6256550" y="2993629"/>
                <a:ext cx="407941" cy="232562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B7BA1D-D714-42B8-BAB4-3E67088630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38907" y="2975989"/>
                  <a:ext cx="443586" cy="26820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3B881F6-2648-4F64-AF0D-E51088C5F65A}"/>
              </a:ext>
            </a:extLst>
          </p:cNvPr>
          <p:cNvGrpSpPr/>
          <p:nvPr/>
        </p:nvGrpSpPr>
        <p:grpSpPr>
          <a:xfrm>
            <a:off x="7629822" y="4636600"/>
            <a:ext cx="539709" cy="351910"/>
            <a:chOff x="7629822" y="4636600"/>
            <a:chExt cx="539709" cy="3519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147CF48-89F1-40BD-8590-5ADD998E28E3}"/>
                    </a:ext>
                  </a:extLst>
                </p14:cNvPr>
                <p14:cNvContentPartPr/>
                <p14:nvPr/>
              </p14:nvContentPartPr>
              <p14:xfrm>
                <a:off x="7629822" y="4636600"/>
                <a:ext cx="155234" cy="35191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47CF48-89F1-40BD-8590-5ADD998E28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12174" y="4618590"/>
                  <a:ext cx="190891" cy="387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79BE07-F7D5-4A6A-9F48-6276472B94B9}"/>
                    </a:ext>
                  </a:extLst>
                </p14:cNvPr>
                <p14:cNvContentPartPr/>
                <p14:nvPr/>
              </p14:nvContentPartPr>
              <p14:xfrm>
                <a:off x="7869893" y="4721928"/>
                <a:ext cx="299638" cy="210812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79BE07-F7D5-4A6A-9F48-6276472B94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51886" y="4704270"/>
                  <a:ext cx="335292" cy="2464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E612C30-2AC4-474B-A661-2719DEDF018C}"/>
              </a:ext>
            </a:extLst>
          </p:cNvPr>
          <p:cNvGrpSpPr/>
          <p:nvPr/>
        </p:nvGrpSpPr>
        <p:grpSpPr>
          <a:xfrm>
            <a:off x="8235660" y="2382017"/>
            <a:ext cx="458317" cy="577293"/>
            <a:chOff x="8235660" y="2382017"/>
            <a:chExt cx="458317" cy="577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3F3DDF7-B3B2-48C7-AAEB-64AFB070FEAB}"/>
                    </a:ext>
                  </a:extLst>
                </p14:cNvPr>
                <p14:cNvContentPartPr/>
                <p14:nvPr/>
              </p14:nvContentPartPr>
              <p14:xfrm>
                <a:off x="8235660" y="2409739"/>
                <a:ext cx="258188" cy="549571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3F3DDF7-B3B2-48C7-AAEB-64AFB070FE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17655" y="2391744"/>
                  <a:ext cx="293837" cy="585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2BD33C-7928-4B28-A493-FF547C4ED7DA}"/>
                    </a:ext>
                  </a:extLst>
                </p14:cNvPr>
                <p14:cNvContentPartPr/>
                <p14:nvPr/>
              </p14:nvContentPartPr>
              <p14:xfrm>
                <a:off x="8565983" y="2382017"/>
                <a:ext cx="127994" cy="440309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2BD33C-7928-4B28-A493-FF547C4ED7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48006" y="2364016"/>
                  <a:ext cx="163588" cy="4759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2B0DEF0-E8DE-46E6-AA66-C53AC11B21A6}"/>
                  </a:ext>
                </a:extLst>
              </p14:cNvPr>
              <p14:cNvContentPartPr/>
              <p14:nvPr/>
            </p14:nvContentPartPr>
            <p14:xfrm>
              <a:off x="8956124" y="3991455"/>
              <a:ext cx="524294" cy="628392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2B0DEF0-E8DE-46E6-AA66-C53AC11B21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38132" y="3973810"/>
                <a:ext cx="559919" cy="664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A34B9E-BF82-4170-BF50-64AD49B739EA}"/>
                  </a:ext>
                </a:extLst>
              </p14:cNvPr>
              <p14:cNvContentPartPr/>
              <p14:nvPr/>
            </p14:nvContentPartPr>
            <p14:xfrm>
              <a:off x="9071803" y="3496242"/>
              <a:ext cx="1136996" cy="1815052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A34B9E-BF82-4170-BF50-64AD49B739E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53801" y="3478243"/>
                <a:ext cx="1172640" cy="1850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7DB26D9-718F-4AC0-921B-4657206BC3F8}"/>
                  </a:ext>
                </a:extLst>
              </p14:cNvPr>
              <p14:cNvContentPartPr/>
              <p14:nvPr/>
            </p14:nvContentPartPr>
            <p14:xfrm>
              <a:off x="10046496" y="3457647"/>
              <a:ext cx="1423774" cy="1943883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7DB26D9-718F-4AC0-921B-4657206BC3F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28856" y="3439645"/>
                <a:ext cx="1459413" cy="1979527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4A78BA4-3A4C-479A-9805-62E1978955AA}"/>
              </a:ext>
            </a:extLst>
          </p:cNvPr>
          <p:cNvGrpSpPr/>
          <p:nvPr/>
        </p:nvGrpSpPr>
        <p:grpSpPr>
          <a:xfrm>
            <a:off x="8453749" y="4120647"/>
            <a:ext cx="840981" cy="364207"/>
            <a:chOff x="8453749" y="4120647"/>
            <a:chExt cx="840981" cy="3642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E8AB38-E691-42E2-A9DB-767D10C9CDEF}"/>
                    </a:ext>
                  </a:extLst>
                </p14:cNvPr>
                <p14:cNvContentPartPr/>
                <p14:nvPr/>
              </p14:nvContentPartPr>
              <p14:xfrm>
                <a:off x="9172453" y="4120647"/>
                <a:ext cx="21992" cy="907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E8AB38-E691-42E2-A9DB-767D10C9CD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54126" y="4102635"/>
                  <a:ext cx="58279" cy="126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765A829-E4F9-44A9-A36F-77E490980AE5}"/>
                    </a:ext>
                  </a:extLst>
                </p14:cNvPr>
                <p14:cNvContentPartPr/>
                <p14:nvPr/>
              </p14:nvContentPartPr>
              <p14:xfrm>
                <a:off x="9102079" y="4183161"/>
                <a:ext cx="142949" cy="5979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765A829-E4F9-44A9-A36F-77E490980A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84435" y="4164850"/>
                  <a:ext cx="178596" cy="42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591F546-C3D5-48C8-B955-6E9F12251363}"/>
                    </a:ext>
                  </a:extLst>
                </p14:cNvPr>
                <p14:cNvContentPartPr/>
                <p14:nvPr/>
              </p14:nvContentPartPr>
              <p14:xfrm>
                <a:off x="9170254" y="4415818"/>
                <a:ext cx="124476" cy="14133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591F546-C3D5-48C8-B955-6E9F122513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52214" y="4397699"/>
                  <a:ext cx="160195" cy="50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C176CF7-2594-4CE1-BC54-A916CC79585B}"/>
                    </a:ext>
                  </a:extLst>
                </p14:cNvPr>
                <p14:cNvContentPartPr/>
                <p14:nvPr/>
              </p14:nvContentPartPr>
              <p14:xfrm>
                <a:off x="8453749" y="4145653"/>
                <a:ext cx="198369" cy="339201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C176CF7-2594-4CE1-BC54-A916CC7958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35715" y="4127630"/>
                  <a:ext cx="234075" cy="374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1B9203-1AE1-489B-8E92-AAB6089C992E}"/>
                    </a:ext>
                  </a:extLst>
                </p14:cNvPr>
                <p14:cNvContentPartPr/>
                <p14:nvPr/>
              </p14:nvContentPartPr>
              <p14:xfrm>
                <a:off x="8709738" y="4264700"/>
                <a:ext cx="140310" cy="166882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1B9203-1AE1-489B-8E92-AAB6089C99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92109" y="4247039"/>
                  <a:ext cx="175927" cy="20256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6C53516-1645-4983-BFB6-BBE85E5FA902}"/>
                  </a:ext>
                </a:extLst>
              </p14:cNvPr>
              <p14:cNvContentPartPr/>
              <p14:nvPr/>
            </p14:nvContentPartPr>
            <p14:xfrm>
              <a:off x="10406031" y="4462775"/>
              <a:ext cx="251151" cy="163077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6C53516-1645-4983-BFB6-BBE85E5FA90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88040" y="4444775"/>
                <a:ext cx="286773" cy="198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26FBC21-3E1B-4BA5-9676-0D486F17AC39}"/>
                  </a:ext>
                </a:extLst>
              </p14:cNvPr>
              <p14:cNvContentPartPr/>
              <p14:nvPr/>
            </p14:nvContentPartPr>
            <p14:xfrm>
              <a:off x="11784716" y="4457114"/>
              <a:ext cx="292936" cy="151118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26FBC21-3E1B-4BA5-9676-0D486F17AC3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767061" y="4439124"/>
                <a:ext cx="328607" cy="186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EE8332B-3EAC-4242-8B60-D390603D7B6E}"/>
                  </a:ext>
                </a:extLst>
              </p14:cNvPr>
              <p14:cNvContentPartPr/>
              <p14:nvPr/>
            </p14:nvContentPartPr>
            <p14:xfrm>
              <a:off x="10258459" y="4418520"/>
              <a:ext cx="12316" cy="175037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EE8332B-3EAC-4242-8B60-D390603D7B6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39798" y="4400475"/>
                <a:ext cx="49264" cy="210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0BD2FD7-0B77-474B-AEA0-761E1403C42F}"/>
                  </a:ext>
                </a:extLst>
              </p14:cNvPr>
              <p14:cNvContentPartPr/>
              <p14:nvPr/>
            </p14:nvContentPartPr>
            <p14:xfrm>
              <a:off x="11598223" y="4383185"/>
              <a:ext cx="10996" cy="212544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0BD2FD7-0B77-474B-AEA0-761E1403C42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579896" y="4365173"/>
                <a:ext cx="47283" cy="24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52CA896-CE9A-4B29-B3CE-D792188322C4}"/>
                  </a:ext>
                </a:extLst>
              </p14:cNvPr>
              <p14:cNvContentPartPr/>
              <p14:nvPr/>
            </p14:nvContentPartPr>
            <p14:xfrm>
              <a:off x="3415606" y="1549270"/>
              <a:ext cx="575640" cy="4632546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52CA896-CE9A-4B29-B3CE-D792188322C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97606" y="1531630"/>
                <a:ext cx="611280" cy="4668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73497CE-371D-46BA-9125-1E3391DA5CC6}"/>
                  </a:ext>
                </a:extLst>
              </p14:cNvPr>
              <p14:cNvContentPartPr/>
              <p14:nvPr/>
            </p14:nvContentPartPr>
            <p14:xfrm>
              <a:off x="7154566" y="1648968"/>
              <a:ext cx="1350720" cy="4473267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73497CE-371D-46BA-9125-1E3391DA5CC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36926" y="1630968"/>
                <a:ext cx="1386360" cy="4508906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6855FA9-A2CB-4088-8F49-30A34DCB0432}"/>
              </a:ext>
            </a:extLst>
          </p:cNvPr>
          <p:cNvGrpSpPr/>
          <p:nvPr/>
        </p:nvGrpSpPr>
        <p:grpSpPr>
          <a:xfrm>
            <a:off x="8865148" y="620005"/>
            <a:ext cx="2590560" cy="930960"/>
            <a:chOff x="8865148" y="620005"/>
            <a:chExt cx="2590560" cy="93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42D1491-2D45-4863-9F2C-3E53B1E1A286}"/>
                    </a:ext>
                  </a:extLst>
                </p14:cNvPr>
                <p14:cNvContentPartPr/>
                <p14:nvPr/>
              </p14:nvContentPartPr>
              <p14:xfrm>
                <a:off x="8865148" y="620005"/>
                <a:ext cx="695520" cy="930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42D1491-2D45-4863-9F2C-3E53B1E1A28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47148" y="602365"/>
                  <a:ext cx="731160" cy="9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C54774-7AD0-4635-9701-7C433633C755}"/>
                    </a:ext>
                  </a:extLst>
                </p14:cNvPr>
                <p14:cNvContentPartPr/>
                <p14:nvPr/>
              </p14:nvContentPartPr>
              <p14:xfrm>
                <a:off x="9542308" y="1096285"/>
                <a:ext cx="459360" cy="6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C54774-7AD0-4635-9701-7C433633C75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24668" y="1078285"/>
                  <a:ext cx="495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F0AF68-8B33-4D55-8F52-CB4504B2C79D}"/>
                    </a:ext>
                  </a:extLst>
                </p14:cNvPr>
                <p14:cNvContentPartPr/>
                <p14:nvPr/>
              </p14:nvContentPartPr>
              <p14:xfrm>
                <a:off x="9537628" y="1234885"/>
                <a:ext cx="460440" cy="53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F0AF68-8B33-4D55-8F52-CB4504B2C7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19988" y="1216885"/>
                  <a:ext cx="496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38F6C-16A5-4A5E-8039-861862AEDFE0}"/>
                    </a:ext>
                  </a:extLst>
                </p14:cNvPr>
                <p14:cNvContentPartPr/>
                <p14:nvPr/>
              </p14:nvContentPartPr>
              <p14:xfrm>
                <a:off x="10237828" y="811525"/>
                <a:ext cx="50724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38F6C-16A5-4A5E-8039-861862AEDFE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19828" y="793885"/>
                  <a:ext cx="542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659473-85CA-4C4F-A2B8-93D42016969F}"/>
                    </a:ext>
                  </a:extLst>
                </p14:cNvPr>
                <p14:cNvContentPartPr/>
                <p14:nvPr/>
              </p14:nvContentPartPr>
              <p14:xfrm>
                <a:off x="10459588" y="876325"/>
                <a:ext cx="111600" cy="342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659473-85CA-4C4F-A2B8-93D4201696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41588" y="858325"/>
                  <a:ext cx="1472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DC49F9-6A35-44BC-8BBE-A1FF034EED15}"/>
                    </a:ext>
                  </a:extLst>
                </p14:cNvPr>
                <p14:cNvContentPartPr/>
                <p14:nvPr/>
              </p14:nvContentPartPr>
              <p14:xfrm>
                <a:off x="10230988" y="1244245"/>
                <a:ext cx="490320" cy="57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DC49F9-6A35-44BC-8BBE-A1FF034EED1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12988" y="1226245"/>
                  <a:ext cx="525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FB1C85-148E-441F-AC70-740BE95BF321}"/>
                    </a:ext>
                  </a:extLst>
                </p14:cNvPr>
                <p14:cNvContentPartPr/>
                <p14:nvPr/>
              </p14:nvContentPartPr>
              <p14:xfrm>
                <a:off x="10890508" y="720445"/>
                <a:ext cx="565200" cy="589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FB1C85-148E-441F-AC70-740BE95BF3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72508" y="702805"/>
                  <a:ext cx="600840" cy="62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999876-085C-4503-A782-87E49022DF5A}"/>
              </a:ext>
            </a:extLst>
          </p:cNvPr>
          <p:cNvGrpSpPr/>
          <p:nvPr/>
        </p:nvGrpSpPr>
        <p:grpSpPr>
          <a:xfrm>
            <a:off x="1718087" y="5518153"/>
            <a:ext cx="375840" cy="267120"/>
            <a:chOff x="1718087" y="5518153"/>
            <a:chExt cx="37584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73AC16-4656-4467-9173-08C320D795CA}"/>
                    </a:ext>
                  </a:extLst>
                </p14:cNvPr>
                <p14:cNvContentPartPr/>
                <p14:nvPr/>
              </p14:nvContentPartPr>
              <p14:xfrm>
                <a:off x="1925447" y="5518153"/>
                <a:ext cx="18000" cy="17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73AC16-4656-4467-9173-08C320D795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07807" y="5500153"/>
                  <a:ext cx="53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A1E4C5E-BA86-4FE1-98C2-7BD8E7516B2C}"/>
                    </a:ext>
                  </a:extLst>
                </p14:cNvPr>
                <p14:cNvContentPartPr/>
                <p14:nvPr/>
              </p14:nvContentPartPr>
              <p14:xfrm>
                <a:off x="1718087" y="5668633"/>
                <a:ext cx="375840" cy="3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A1E4C5E-BA86-4FE1-98C2-7BD8E7516B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00447" y="5650633"/>
                  <a:ext cx="411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3F2738-5A64-4962-8F0A-91CA4D3D1409}"/>
                    </a:ext>
                  </a:extLst>
                </p14:cNvPr>
                <p14:cNvContentPartPr/>
                <p14:nvPr/>
              </p14:nvContentPartPr>
              <p14:xfrm>
                <a:off x="1760567" y="5752513"/>
                <a:ext cx="135360" cy="32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3F2738-5A64-4962-8F0A-91CA4D3D140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42927" y="5734873"/>
                  <a:ext cx="17100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2B97ACB-0D0C-4DEF-844C-8E539BF052DF}"/>
                  </a:ext>
                </a:extLst>
              </p14:cNvPr>
              <p14:cNvContentPartPr/>
              <p14:nvPr/>
            </p14:nvContentPartPr>
            <p14:xfrm>
              <a:off x="1759127" y="5895433"/>
              <a:ext cx="156600" cy="16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2B97ACB-0D0C-4DEF-844C-8E539BF052D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41127" y="5877433"/>
                <a:ext cx="19224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A8DCCE52-54B9-4784-B521-21115B0895D9}"/>
              </a:ext>
            </a:extLst>
          </p:cNvPr>
          <p:cNvGrpSpPr/>
          <p:nvPr/>
        </p:nvGrpSpPr>
        <p:grpSpPr>
          <a:xfrm>
            <a:off x="6014966" y="5544154"/>
            <a:ext cx="341280" cy="216000"/>
            <a:chOff x="6014966" y="5544154"/>
            <a:chExt cx="3412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091826-8E42-46F1-B2E8-3A61C61D0727}"/>
                    </a:ext>
                  </a:extLst>
                </p14:cNvPr>
                <p14:cNvContentPartPr/>
                <p14:nvPr/>
              </p14:nvContentPartPr>
              <p14:xfrm>
                <a:off x="6166526" y="5544154"/>
                <a:ext cx="14400" cy="195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091826-8E42-46F1-B2E8-3A61C61D07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48526" y="5526514"/>
                  <a:ext cx="50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EC5D5C-B2C9-4CD9-B3F6-BB569193FB8F}"/>
                    </a:ext>
                  </a:extLst>
                </p14:cNvPr>
                <p14:cNvContentPartPr/>
                <p14:nvPr/>
              </p14:nvContentPartPr>
              <p14:xfrm>
                <a:off x="6014966" y="5717674"/>
                <a:ext cx="341280" cy="42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EC5D5C-B2C9-4CD9-B3F6-BB569193FB8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97326" y="5699674"/>
                  <a:ext cx="37692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E5854E8-3536-4712-82DD-D588CF57A6F3}"/>
                  </a:ext>
                </a:extLst>
              </p14:cNvPr>
              <p14:cNvContentPartPr/>
              <p14:nvPr/>
            </p14:nvContentPartPr>
            <p14:xfrm>
              <a:off x="6062846" y="5820634"/>
              <a:ext cx="146520" cy="7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E5854E8-3536-4712-82DD-D588CF57A6F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44846" y="5802634"/>
                <a:ext cx="182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93F134E-0BD5-4F4F-8F55-CF70CEB47826}"/>
                  </a:ext>
                </a:extLst>
              </p14:cNvPr>
              <p14:cNvContentPartPr/>
              <p14:nvPr/>
            </p14:nvContentPartPr>
            <p14:xfrm>
              <a:off x="6094526" y="5924314"/>
              <a:ext cx="81720" cy="5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93F134E-0BD5-4F4F-8F55-CF70CEB4782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076886" y="5906314"/>
                <a:ext cx="11736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4EFFF93B-D374-4FE6-B6BF-4EC8DCF8DCB7}"/>
              </a:ext>
            </a:extLst>
          </p:cNvPr>
          <p:cNvGrpSpPr/>
          <p:nvPr/>
        </p:nvGrpSpPr>
        <p:grpSpPr>
          <a:xfrm>
            <a:off x="9563606" y="5285040"/>
            <a:ext cx="468360" cy="538200"/>
            <a:chOff x="9563606" y="5285040"/>
            <a:chExt cx="468360" cy="53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D95852-43FE-493D-93FB-F310D5DE36B0}"/>
                    </a:ext>
                  </a:extLst>
                </p14:cNvPr>
                <p14:cNvContentPartPr/>
                <p14:nvPr/>
              </p14:nvContentPartPr>
              <p14:xfrm>
                <a:off x="9782126" y="5285040"/>
                <a:ext cx="30600" cy="297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D95852-43FE-493D-93FB-F310D5DE36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64126" y="5267040"/>
                  <a:ext cx="66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D462853-B8B3-49E6-AAF6-FFE4B8D58701}"/>
                    </a:ext>
                  </a:extLst>
                </p14:cNvPr>
                <p14:cNvContentPartPr/>
                <p14:nvPr/>
              </p14:nvContentPartPr>
              <p14:xfrm>
                <a:off x="9563606" y="5582040"/>
                <a:ext cx="468360" cy="48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D462853-B8B3-49E6-AAF6-FFE4B8D5870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45966" y="5564400"/>
                  <a:ext cx="504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1180AE-1AEA-4168-8E30-E80A1CEE4AAA}"/>
                    </a:ext>
                  </a:extLst>
                </p14:cNvPr>
                <p14:cNvContentPartPr/>
                <p14:nvPr/>
              </p14:nvContentPartPr>
              <p14:xfrm>
                <a:off x="9716246" y="5687880"/>
                <a:ext cx="135000" cy="14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1180AE-1AEA-4168-8E30-E80A1CEE4AA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8246" y="5669880"/>
                  <a:ext cx="170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741DD75-3408-46A4-80A0-E462D4D11D04}"/>
                    </a:ext>
                  </a:extLst>
                </p14:cNvPr>
                <p14:cNvContentPartPr/>
                <p14:nvPr/>
              </p14:nvContentPartPr>
              <p14:xfrm>
                <a:off x="9677366" y="5762040"/>
                <a:ext cx="127440" cy="61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741DD75-3408-46A4-80A0-E462D4D11D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59726" y="5744400"/>
                  <a:ext cx="163080" cy="9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414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495</Words>
  <Application>Microsoft Office PowerPoint</Application>
  <PresentationFormat>Widescreen</PresentationFormat>
  <Paragraphs>69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Workshop 1:Electronic components and circuitry</vt:lpstr>
      <vt:lpstr>Overview:</vt:lpstr>
      <vt:lpstr>Voltage and Current</vt:lpstr>
      <vt:lpstr>Battery and ground</vt:lpstr>
      <vt:lpstr>Schematic representation</vt:lpstr>
      <vt:lpstr>PowerPoint Presentation</vt:lpstr>
      <vt:lpstr>Basics of circuit analysis: simplifying circuits </vt:lpstr>
      <vt:lpstr>Electrical circuit:</vt:lpstr>
      <vt:lpstr>Exercise 1: Find the current</vt:lpstr>
      <vt:lpstr>PowerPoint Presentation</vt:lpstr>
      <vt:lpstr>When will I need to use this?</vt:lpstr>
      <vt:lpstr>Useful components: Diodes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1:Electronic components. Resistors, capacitors, inductors</dc:title>
  <dc:creator>Matthias Arabian</dc:creator>
  <cp:lastModifiedBy>Matthias Arabian</cp:lastModifiedBy>
  <cp:revision>23</cp:revision>
  <dcterms:created xsi:type="dcterms:W3CDTF">2020-01-25T05:52:29Z</dcterms:created>
  <dcterms:modified xsi:type="dcterms:W3CDTF">2020-01-26T13:52:27Z</dcterms:modified>
</cp:coreProperties>
</file>