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BD36CCA-664E-484E-87D6-48F201955C0B}"/>
              </a:ext>
            </a:extLst>
          </p:cNvPr>
          <p:cNvGrpSpPr/>
          <p:nvPr userDrawn="1"/>
        </p:nvGrpSpPr>
        <p:grpSpPr>
          <a:xfrm>
            <a:off x="0" y="312875"/>
            <a:ext cx="8406063" cy="1480905"/>
            <a:chOff x="0" y="352062"/>
            <a:chExt cx="8406063" cy="1480905"/>
          </a:xfrm>
        </p:grpSpPr>
        <p:pic>
          <p:nvPicPr>
            <p:cNvPr id="8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D1854346-B55A-4C02-BCFD-C6BDFD86F71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054D48-7861-477B-A476-409C7C0F5D80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216" y="352062"/>
            <a:ext cx="44805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491"/>
            <a:ext cx="10515600" cy="420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98BE14-20DE-416A-B73C-07C52F720FC8}"/>
              </a:ext>
            </a:extLst>
          </p:cNvPr>
          <p:cNvGrpSpPr/>
          <p:nvPr userDrawn="1"/>
        </p:nvGrpSpPr>
        <p:grpSpPr>
          <a:xfrm>
            <a:off x="0" y="325937"/>
            <a:ext cx="8406063" cy="1480905"/>
            <a:chOff x="0" y="352062"/>
            <a:chExt cx="8406063" cy="1480905"/>
          </a:xfrm>
        </p:grpSpPr>
        <p:pic>
          <p:nvPicPr>
            <p:cNvPr id="9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834DCA0C-F917-4C5C-B298-D5C997E11E5C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C935F-CCC3-4C6A-9F1F-7E5DF8085D7E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154" y="352063"/>
            <a:ext cx="45850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5553"/>
            <a:ext cx="5181600" cy="4191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5553"/>
            <a:ext cx="5181600" cy="4191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Workshop 3: Using Arduino: Button matrix. Resistors and analog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CA" sz="200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1C32AE7-6118-41F0-881C-206BFBF44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8" r="26817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074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Using analog inputs to detect small changes in voltage.</a:t>
            </a:r>
          </a:p>
          <a:p>
            <a:r>
              <a:rPr lang="en-CA" dirty="0"/>
              <a:t>- Project: potentiometer + servo</a:t>
            </a:r>
          </a:p>
          <a:p>
            <a:r>
              <a:rPr lang="en-CA" dirty="0"/>
              <a:t>- analog inputs: 10 min</a:t>
            </a:r>
          </a:p>
          <a:p>
            <a:r>
              <a:rPr lang="en-CA" dirty="0"/>
              <a:t>- button matrix: 10 min</a:t>
            </a:r>
          </a:p>
          <a:p>
            <a:r>
              <a:rPr lang="en-CA" dirty="0"/>
              <a:t>- project: 40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pins detect voltages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Voltage between 0 and 5V is mapped to values between 0 and 1023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0V -&gt; 0</a:t>
            </a:r>
          </a:p>
          <a:p>
            <a:pPr marL="0" indent="0">
              <a:buNone/>
            </a:pPr>
            <a:r>
              <a:rPr lang="en-CA" dirty="0"/>
              <a:t>1V -&gt; 204</a:t>
            </a:r>
          </a:p>
          <a:p>
            <a:pPr marL="0" indent="0">
              <a:buNone/>
            </a:pPr>
            <a:r>
              <a:rPr lang="en-CA" dirty="0"/>
              <a:t>2V -&gt; 409</a:t>
            </a:r>
          </a:p>
          <a:p>
            <a:pPr marL="0" indent="0">
              <a:buNone/>
            </a:pPr>
            <a:r>
              <a:rPr lang="en-CA" dirty="0"/>
              <a:t>3V -&gt; 613</a:t>
            </a:r>
          </a:p>
          <a:p>
            <a:pPr marL="0" indent="0">
              <a:buNone/>
            </a:pPr>
            <a:r>
              <a:rPr lang="en-CA" dirty="0"/>
              <a:t>4V -&gt; 818</a:t>
            </a:r>
          </a:p>
          <a:p>
            <a:pPr marL="0" indent="0">
              <a:buNone/>
            </a:pPr>
            <a:r>
              <a:rPr lang="en-CA" dirty="0"/>
              <a:t>5V -&gt; 1023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analogRead</a:t>
            </a:r>
            <a:r>
              <a:rPr lang="en-CA" dirty="0"/>
              <a:t>(pin) = (input/5.0)*1023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6208-E9A8-4345-9229-3FF12751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Encoding data with resistances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DFD9-9A2C-4252-9F89-6A727CED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 push buttons in parallel to each other between GND and A0, with a different series resistance each.</a:t>
            </a:r>
          </a:p>
          <a:p>
            <a:endParaRPr lang="en-CA" dirty="0"/>
          </a:p>
          <a:p>
            <a:r>
              <a:rPr lang="en-CA" dirty="0"/>
              <a:t>Start a serial connection with the Arduino, open the serial monitor</a:t>
            </a:r>
          </a:p>
          <a:p>
            <a:pPr lvl="1"/>
            <a:r>
              <a:rPr lang="en-CA" dirty="0"/>
              <a:t>Read from the A0 pin and print the value to the serial connection.</a:t>
            </a:r>
          </a:p>
          <a:p>
            <a:pPr lvl="1"/>
            <a:r>
              <a:rPr lang="en-CA" dirty="0"/>
              <a:t>Pressing different buttons leads to different voltage readings on the A0 pin!</a:t>
            </a:r>
          </a:p>
          <a:p>
            <a:pPr lvl="1"/>
            <a:r>
              <a:rPr lang="en-CA" dirty="0"/>
              <a:t>By cleverly selecting the resistances, you can even differentiate between presses of combinations of buttons! </a:t>
            </a:r>
          </a:p>
        </p:txBody>
      </p:sp>
    </p:spTree>
    <p:extLst>
      <p:ext uri="{BB962C8B-B14F-4D97-AF65-F5344CB8AC3E}">
        <p14:creationId xmlns:p14="http://schemas.microsoft.com/office/powerpoint/2010/main" val="4625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74E1-ABB8-4413-8DB9-F2BEBF9D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Using a variable resistance to control a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E908-21DA-47E6-B6DD-2044E46F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paper. Draw a line with a pencil (has to be thick and wide)</a:t>
            </a:r>
          </a:p>
          <a:p>
            <a:r>
              <a:rPr lang="en-CA" dirty="0"/>
              <a:t>Graphite is conductive, but has resistance. Put the GND pin at the leftmost part of your line and slide the A0 pin across the line</a:t>
            </a:r>
          </a:p>
          <a:p>
            <a:pPr lvl="1"/>
            <a:r>
              <a:rPr lang="en-CA" dirty="0"/>
              <a:t>Resistance changes!</a:t>
            </a:r>
          </a:p>
          <a:p>
            <a:pPr lvl="1"/>
            <a:endParaRPr lang="en-CA" dirty="0"/>
          </a:p>
          <a:p>
            <a:r>
              <a:rPr lang="en-CA" dirty="0"/>
              <a:t>Find the range of resistance caused by your line (serial monitor)</a:t>
            </a:r>
          </a:p>
          <a:p>
            <a:pPr lvl="1"/>
            <a:r>
              <a:rPr lang="en-CA" dirty="0"/>
              <a:t>We will map the analog input to a servo position</a:t>
            </a:r>
          </a:p>
        </p:txBody>
      </p:sp>
    </p:spTree>
    <p:extLst>
      <p:ext uri="{BB962C8B-B14F-4D97-AF65-F5344CB8AC3E}">
        <p14:creationId xmlns:p14="http://schemas.microsoft.com/office/powerpoint/2010/main" val="21040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9E02-5629-4472-A91C-01A4A09A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out the practice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6CAE-5A98-4B0B-9A5B-331511B3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 script “servo-example-variable-</a:t>
            </a:r>
            <a:r>
              <a:rPr lang="en-CA" dirty="0" err="1"/>
              <a:t>resistance.ino</a:t>
            </a:r>
            <a:r>
              <a:rPr lang="en-CA" dirty="0"/>
              <a:t>”</a:t>
            </a:r>
          </a:p>
          <a:p>
            <a:r>
              <a:rPr lang="en-CA" dirty="0"/>
              <a:t>practice script “LED-matrix”</a:t>
            </a:r>
          </a:p>
        </p:txBody>
      </p:sp>
    </p:spTree>
    <p:extLst>
      <p:ext uri="{BB962C8B-B14F-4D97-AF65-F5344CB8AC3E}">
        <p14:creationId xmlns:p14="http://schemas.microsoft.com/office/powerpoint/2010/main" val="356087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Workshop 3: Using Arduino: Button matrix. Resistors and analog inputs</vt:lpstr>
      <vt:lpstr>Overview:</vt:lpstr>
      <vt:lpstr>Analog pins detect voltages</vt:lpstr>
      <vt:lpstr>Encoding data with resistances</vt:lpstr>
      <vt:lpstr>Using a variable resistance to control a servo</vt:lpstr>
      <vt:lpstr>Check out the practice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3: Using Arduino: Button matrix. Resistors and analog inputs</dc:title>
  <dc:creator>Matthias Arabian</dc:creator>
  <cp:lastModifiedBy>Matthias Arabian</cp:lastModifiedBy>
  <cp:revision>2</cp:revision>
  <dcterms:created xsi:type="dcterms:W3CDTF">2020-01-26T13:57:06Z</dcterms:created>
  <dcterms:modified xsi:type="dcterms:W3CDTF">2020-01-26T13:59:31Z</dcterms:modified>
</cp:coreProperties>
</file>