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/>
          </a:bodyPr>
          <a:lstStyle/>
          <a:p>
            <a:r>
              <a:rPr lang="en-US" dirty="0"/>
              <a:t>Workshop 3: Using Arduino: Button matrix. Resistors and analog inputs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Using analog inputs to detect small changes in voltage.</a:t>
            </a:r>
          </a:p>
          <a:p>
            <a:r>
              <a:rPr lang="en-CA" dirty="0"/>
              <a:t>- Project: potentiometer + servo robotic arm</a:t>
            </a:r>
          </a:p>
          <a:p>
            <a:r>
              <a:rPr lang="en-CA" dirty="0"/>
              <a:t>- analog inputs: 10 min</a:t>
            </a:r>
          </a:p>
          <a:p>
            <a:r>
              <a:rPr lang="en-CA" dirty="0"/>
              <a:t>- button matrix: 10 min</a:t>
            </a:r>
          </a:p>
          <a:p>
            <a:r>
              <a:rPr lang="en-CA" dirty="0"/>
              <a:t>- project: 40 min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pins detect voltages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Voltage between 0 and 5V is mapped to values between 0 and 1023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0V -&gt; 0</a:t>
            </a:r>
          </a:p>
          <a:p>
            <a:pPr marL="0" indent="0">
              <a:buNone/>
            </a:pPr>
            <a:r>
              <a:rPr lang="en-CA" dirty="0"/>
              <a:t>1V -&gt; 204</a:t>
            </a:r>
          </a:p>
          <a:p>
            <a:pPr marL="0" indent="0">
              <a:buNone/>
            </a:pPr>
            <a:r>
              <a:rPr lang="en-CA" dirty="0"/>
              <a:t>2V -&gt; 409</a:t>
            </a:r>
          </a:p>
          <a:p>
            <a:pPr marL="0" indent="0">
              <a:buNone/>
            </a:pPr>
            <a:r>
              <a:rPr lang="en-CA" dirty="0"/>
              <a:t>3V -&gt; 613</a:t>
            </a:r>
          </a:p>
          <a:p>
            <a:pPr marL="0" indent="0">
              <a:buNone/>
            </a:pPr>
            <a:r>
              <a:rPr lang="en-CA" dirty="0"/>
              <a:t>4V -&gt; 818</a:t>
            </a:r>
          </a:p>
          <a:p>
            <a:pPr marL="0" indent="0">
              <a:buNone/>
            </a:pPr>
            <a:r>
              <a:rPr lang="en-CA" dirty="0"/>
              <a:t>5V -&gt; 1023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analogRead</a:t>
            </a:r>
            <a:r>
              <a:rPr lang="en-CA" dirty="0"/>
              <a:t>(pin) = (input/5.0)*1023</a:t>
            </a:r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6208-E9A8-4345-9229-3FF12751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Encoding data with resistances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DFD9-9A2C-4252-9F89-6A727CED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Connect push buttons in parallel to each other between GND and A0, with a different series resistance each.</a:t>
            </a:r>
          </a:p>
          <a:p>
            <a:endParaRPr lang="en-CA" dirty="0"/>
          </a:p>
          <a:p>
            <a:r>
              <a:rPr lang="en-CA" dirty="0"/>
              <a:t>Start a serial connection with the Arduino, open the serial monitor</a:t>
            </a:r>
          </a:p>
          <a:p>
            <a:pPr lvl="1"/>
            <a:r>
              <a:rPr lang="en-CA" dirty="0"/>
              <a:t>Read from the A0 pin and print the value to the serial connection.</a:t>
            </a:r>
          </a:p>
          <a:p>
            <a:pPr lvl="1"/>
            <a:r>
              <a:rPr lang="en-CA" dirty="0"/>
              <a:t>Pressing different buttons leads to different voltage readings on the A0 pin!</a:t>
            </a:r>
          </a:p>
          <a:p>
            <a:pPr lvl="1"/>
            <a:r>
              <a:rPr lang="en-CA" dirty="0"/>
              <a:t>By cleverly selecting the resistances, you can even differentiate between presses of combinations of buttons! </a:t>
            </a:r>
          </a:p>
        </p:txBody>
      </p:sp>
    </p:spTree>
    <p:extLst>
      <p:ext uri="{BB962C8B-B14F-4D97-AF65-F5344CB8AC3E}">
        <p14:creationId xmlns:p14="http://schemas.microsoft.com/office/powerpoint/2010/main" val="4625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74E1-ABB8-4413-8DB9-F2BEBF9D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variable resistance to control a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E908-21DA-47E6-B6DD-2044E46F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paper. Draw a line with a pencil (has to be thick and wide)</a:t>
            </a:r>
          </a:p>
          <a:p>
            <a:r>
              <a:rPr lang="en-CA" dirty="0"/>
              <a:t>Graphite is conductive, but has resistance. Put the GND pin at the leftmost part of your line and slide the A0 pin across the line</a:t>
            </a:r>
          </a:p>
          <a:p>
            <a:pPr lvl="1"/>
            <a:r>
              <a:rPr lang="en-CA" dirty="0"/>
              <a:t>Resistance changes!</a:t>
            </a:r>
          </a:p>
          <a:p>
            <a:pPr lvl="1"/>
            <a:endParaRPr lang="en-CA" dirty="0"/>
          </a:p>
          <a:p>
            <a:r>
              <a:rPr lang="en-CA" dirty="0"/>
              <a:t>Find the range of resistance caused by your line (serial monitor)</a:t>
            </a:r>
          </a:p>
          <a:p>
            <a:pPr lvl="1"/>
            <a:r>
              <a:rPr lang="en-CA" dirty="0"/>
              <a:t>We will map the analog input to a servo position</a:t>
            </a:r>
          </a:p>
        </p:txBody>
      </p:sp>
    </p:spTree>
    <p:extLst>
      <p:ext uri="{BB962C8B-B14F-4D97-AF65-F5344CB8AC3E}">
        <p14:creationId xmlns:p14="http://schemas.microsoft.com/office/powerpoint/2010/main" val="21040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9E02-5629-4472-A91C-01A4A09A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 out the practice script and follow 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6CAE-5A98-4B0B-9A5B-331511B3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practice script “servo-example-variable-</a:t>
            </a:r>
            <a:r>
              <a:rPr lang="en-CA" dirty="0" err="1"/>
              <a:t>resistance.ino</a:t>
            </a:r>
            <a:r>
              <a:rPr lang="en-CA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87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273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Workshop 3: Using Arduino: Button matrix. Resistors and analog inputs</vt:lpstr>
      <vt:lpstr>Overview:</vt:lpstr>
      <vt:lpstr>Analog pins detect voltages</vt:lpstr>
      <vt:lpstr>Encoding data with resistances</vt:lpstr>
      <vt:lpstr>Using a variable resistance to control a servo</vt:lpstr>
      <vt:lpstr>Check out the practice script and follow along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20</cp:revision>
  <dcterms:created xsi:type="dcterms:W3CDTF">2019-12-28T18:22:17Z</dcterms:created>
  <dcterms:modified xsi:type="dcterms:W3CDTF">2020-01-25T03:00:55Z</dcterms:modified>
</cp:coreProperties>
</file>