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2: Using Arduino: Intro to Arduino. Control one LED. LED matrix. Working with registers and large LED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Basics of Arduino programming (C programming, compiling code).</a:t>
            </a:r>
          </a:p>
          <a:p>
            <a:r>
              <a:rPr lang="en-CA" dirty="0"/>
              <a:t>- Project: LED cube</a:t>
            </a:r>
          </a:p>
          <a:p>
            <a:r>
              <a:rPr lang="en-CA" dirty="0"/>
              <a:t>- C programming: 45 min</a:t>
            </a:r>
          </a:p>
          <a:p>
            <a:r>
              <a:rPr lang="en-CA" dirty="0"/>
              <a:t>- compiling code: 10 min</a:t>
            </a:r>
          </a:p>
          <a:p>
            <a:r>
              <a:rPr lang="en-CA" dirty="0"/>
              <a:t>- registers: 20 min</a:t>
            </a:r>
          </a:p>
          <a:p>
            <a:r>
              <a:rPr lang="en-CA" dirty="0"/>
              <a:t>- LED cube: 1 hr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Metal on your wrists and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</a:t>
            </a:r>
            <a:r>
              <a:rPr lang="en-CA"/>
              <a:t>do that.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Workshop 2: Using Arduino: Intro to Arduino. Control one LED. LED matrix. Working with registers and large LED matrices</vt:lpstr>
      <vt:lpstr>Overview:</vt:lpstr>
      <vt:lpstr>Metal on your wrists and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8</cp:revision>
  <dcterms:created xsi:type="dcterms:W3CDTF">2019-12-28T18:22:17Z</dcterms:created>
  <dcterms:modified xsi:type="dcterms:W3CDTF">2019-12-29T17:34:35Z</dcterms:modified>
</cp:coreProperties>
</file>