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US" dirty="0"/>
              <a:t>Workshop 4: Using Arduino: Button matrix. Resistors and analog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Using analog inputs to detect small changes in voltage.</a:t>
            </a:r>
          </a:p>
          <a:p>
            <a:r>
              <a:rPr lang="en-CA" dirty="0"/>
              <a:t>- Project: </a:t>
            </a:r>
            <a:r>
              <a:rPr lang="en-CA" dirty="0" err="1"/>
              <a:t>potentiometer+servo</a:t>
            </a:r>
            <a:r>
              <a:rPr lang="en-CA" dirty="0"/>
              <a:t> robotic arm</a:t>
            </a:r>
          </a:p>
          <a:p>
            <a:r>
              <a:rPr lang="en-CA" dirty="0"/>
              <a:t>- analog inputs: 10 min</a:t>
            </a:r>
          </a:p>
          <a:p>
            <a:r>
              <a:rPr lang="en-CA" dirty="0"/>
              <a:t>- button matrix: 10 min</a:t>
            </a:r>
          </a:p>
          <a:p>
            <a:r>
              <a:rPr lang="en-CA" dirty="0"/>
              <a:t>- project: 40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Metal on your wrists and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</a:t>
            </a:r>
            <a:r>
              <a:rPr lang="en-CA"/>
              <a:t>do that.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Workshop 4: Using Arduino: Button matrix. Resistors and analog inputs</vt:lpstr>
      <vt:lpstr>Overview:</vt:lpstr>
      <vt:lpstr>Metal on your wrists and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7</cp:revision>
  <dcterms:created xsi:type="dcterms:W3CDTF">2019-12-28T18:22:17Z</dcterms:created>
  <dcterms:modified xsi:type="dcterms:W3CDTF">2019-12-29T17:34:26Z</dcterms:modified>
</cp:coreProperties>
</file>