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/>
          </a:bodyPr>
          <a:lstStyle/>
          <a:p>
            <a:r>
              <a:rPr lang="en-US" dirty="0"/>
              <a:t>Workshop 3: Using Arduino: Button matrix. Resistors and analog inputs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Using analog inputs to detect small changes in voltage.</a:t>
            </a:r>
          </a:p>
          <a:p>
            <a:r>
              <a:rPr lang="en-CA" dirty="0"/>
              <a:t>- Project: potentiometer + servo robotic arm</a:t>
            </a:r>
          </a:p>
          <a:p>
            <a:r>
              <a:rPr lang="en-CA" dirty="0"/>
              <a:t>- analog inputs: 10 min</a:t>
            </a:r>
          </a:p>
          <a:p>
            <a:r>
              <a:rPr lang="en-CA" dirty="0"/>
              <a:t>- button matrix: 10 min</a:t>
            </a:r>
          </a:p>
          <a:p>
            <a:r>
              <a:rPr lang="en-CA" dirty="0"/>
              <a:t>- project: 40 min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pins detect voltages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Voltage between 0 and 5V is mapped to values between 0 and 1023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CA" dirty="0"/>
              <a:t>0V -&gt; 0</a:t>
            </a:r>
          </a:p>
          <a:p>
            <a:pPr marL="0" indent="0">
              <a:buNone/>
            </a:pPr>
            <a:r>
              <a:rPr lang="en-CA" dirty="0"/>
              <a:t>1V -&gt; 204</a:t>
            </a:r>
          </a:p>
          <a:p>
            <a:pPr marL="0" indent="0">
              <a:buNone/>
            </a:pPr>
            <a:r>
              <a:rPr lang="en-CA" dirty="0"/>
              <a:t>2V -&gt; 409</a:t>
            </a:r>
          </a:p>
          <a:p>
            <a:pPr marL="0" indent="0">
              <a:buNone/>
            </a:pPr>
            <a:r>
              <a:rPr lang="en-CA" dirty="0"/>
              <a:t>3V -&gt; 613</a:t>
            </a:r>
          </a:p>
          <a:p>
            <a:pPr marL="0" indent="0">
              <a:buNone/>
            </a:pPr>
            <a:r>
              <a:rPr lang="en-CA" dirty="0"/>
              <a:t>4V -&gt; 818</a:t>
            </a:r>
          </a:p>
          <a:p>
            <a:pPr marL="0" indent="0">
              <a:buNone/>
            </a:pPr>
            <a:r>
              <a:rPr lang="en-CA" dirty="0"/>
              <a:t>5V -&gt; 1023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analogRead</a:t>
            </a:r>
            <a:r>
              <a:rPr lang="en-CA" dirty="0"/>
              <a:t>(pin) = (input/5.0)*1023</a:t>
            </a:r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6208-E9A8-4345-9229-3FF12751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DFD9-9A2C-4252-9F89-6A727CED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25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100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Workshop 3: Using Arduino: Button matrix. Resistors and analog inputs</vt:lpstr>
      <vt:lpstr>Overview:</vt:lpstr>
      <vt:lpstr>Analog pins detect voltages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13</cp:revision>
  <dcterms:created xsi:type="dcterms:W3CDTF">2019-12-28T18:22:17Z</dcterms:created>
  <dcterms:modified xsi:type="dcterms:W3CDTF">2020-01-23T13:16:42Z</dcterms:modified>
</cp:coreProperties>
</file>