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2019-12-29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Using Arduino: Intro to Arduino. Control one LED. LED matrix. Working with registers and large LED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Arduino programming (C programming, compiling code).</a:t>
            </a:r>
          </a:p>
          <a:p>
            <a:r>
              <a:rPr lang="en-CA" dirty="0"/>
              <a:t>- Project: LED cube</a:t>
            </a:r>
          </a:p>
          <a:p>
            <a:r>
              <a:rPr lang="en-CA" dirty="0"/>
              <a:t>- C programming: 45 min</a:t>
            </a:r>
          </a:p>
          <a:p>
            <a:r>
              <a:rPr lang="en-CA" dirty="0"/>
              <a:t>- compiling code: 10 min</a:t>
            </a:r>
          </a:p>
          <a:p>
            <a:r>
              <a:rPr lang="en-CA" dirty="0"/>
              <a:t>- registers: 20 min</a:t>
            </a:r>
          </a:p>
          <a:p>
            <a:r>
              <a:rPr lang="en-CA" dirty="0"/>
              <a:t>- LED cube: 1 hr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</a:t>
            </a:r>
            <a:r>
              <a:rPr lang="en-CA">
                <a:hlinkClick r:id="rId2"/>
              </a:rPr>
              <a:t>c</a:t>
            </a:r>
            <a:r>
              <a:rPr lang="en-CA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2: Using Arduino: Intro to Arduino. Control one LED. LED matrix. Working with registers and large LED matrices</vt:lpstr>
      <vt:lpstr>Overview:</vt:lpstr>
      <vt:lpstr>C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10</cp:revision>
  <dcterms:created xsi:type="dcterms:W3CDTF">2019-12-28T18:22:17Z</dcterms:created>
  <dcterms:modified xsi:type="dcterms:W3CDTF">2019-12-30T03:32:41Z</dcterms:modified>
</cp:coreProperties>
</file>