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3: Using Arduino: Buttons. Event based programming. Interrupts -&gt; when to use them and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Advanced Arduino programming. Using interrupts for event detection</a:t>
            </a:r>
          </a:p>
          <a:p>
            <a:r>
              <a:rPr lang="en-US" dirty="0"/>
              <a:t>- Project idea 1: detecting button presses while running background tasks (maybe an infinite loop).</a:t>
            </a:r>
          </a:p>
          <a:p>
            <a:r>
              <a:rPr lang="en-US" dirty="0"/>
              <a:t>- Project idea 2: detecting button presses while running an LED blinking loop (no way to directly sample for button press)</a:t>
            </a:r>
          </a:p>
          <a:p>
            <a:r>
              <a:rPr lang="en-CA" dirty="0"/>
              <a:t>- event based programming: 20 min</a:t>
            </a:r>
          </a:p>
          <a:p>
            <a:r>
              <a:rPr lang="en-CA" dirty="0"/>
              <a:t>- interrupts: 15 min</a:t>
            </a:r>
          </a:p>
          <a:p>
            <a:r>
              <a:rPr lang="en-CA" dirty="0"/>
              <a:t>- project: 10 min 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Metal on your wrists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</a:t>
            </a:r>
            <a:r>
              <a:rPr lang="en-CA"/>
              <a:t>do that.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Workshop 3: Using Arduino: Buttons. Event based programming. Interrupts -&gt; when to use them and why?</vt:lpstr>
      <vt:lpstr>Overview:</vt:lpstr>
      <vt:lpstr>Metal on your wrists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12</cp:revision>
  <dcterms:created xsi:type="dcterms:W3CDTF">2019-12-28T18:22:17Z</dcterms:created>
  <dcterms:modified xsi:type="dcterms:W3CDTF">2019-12-30T03:32:45Z</dcterms:modified>
</cp:coreProperties>
</file>