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3:Extra Arduino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LED matrix </a:t>
            </a:r>
          </a:p>
          <a:p>
            <a:r>
              <a:rPr lang="en-CA" dirty="0"/>
              <a:t>LED matrix with button detection</a:t>
            </a:r>
          </a:p>
          <a:p>
            <a:r>
              <a:rPr lang="en-CA" dirty="0"/>
              <a:t>Simon says game derived from LED matrix with button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Workshop 3:Extra Arduino projects</vt:lpstr>
      <vt:lpstr>Overview: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23</cp:revision>
  <dcterms:created xsi:type="dcterms:W3CDTF">2019-12-28T18:22:17Z</dcterms:created>
  <dcterms:modified xsi:type="dcterms:W3CDTF">2020-01-25T03:34:24Z</dcterms:modified>
</cp:coreProperties>
</file>