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3AE3-9BCE-4559-A516-E357DB42AEF7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2E05-E3DA-4BFF-BA9E-EC584FFB8B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2E05-E3DA-4BFF-BA9E-EC584FFB8B3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</a:t>
            </a:r>
            <a:br>
              <a:rPr lang="en-US" dirty="0"/>
            </a:br>
            <a:r>
              <a:rPr lang="en-US" dirty="0"/>
              <a:t>Using Arduino: Intro to Arduino </a:t>
            </a:r>
            <a:br>
              <a:rPr lang="en-US" dirty="0"/>
            </a:br>
            <a:r>
              <a:rPr lang="en-US" dirty="0"/>
              <a:t>Control an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outcome: </a:t>
            </a:r>
          </a:p>
          <a:p>
            <a:r>
              <a:rPr lang="en-US" dirty="0"/>
              <a:t>Basics of Arduino programming (C programming, compiling code).</a:t>
            </a:r>
          </a:p>
          <a:p>
            <a:r>
              <a:rPr lang="en-CA" dirty="0"/>
              <a:t>C programming: 45 min</a:t>
            </a:r>
          </a:p>
          <a:p>
            <a:r>
              <a:rPr lang="en-CA" dirty="0"/>
              <a:t>Arduino programming: 20 min</a:t>
            </a:r>
          </a:p>
          <a:p>
            <a:r>
              <a:rPr lang="en-CA" dirty="0"/>
              <a:t>Compiling code: 10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https://repl.it/languages/c</a:t>
            </a:r>
            <a:r>
              <a:rPr lang="en-CA" dirty="0"/>
              <a:t> </a:t>
            </a:r>
          </a:p>
          <a:p>
            <a:r>
              <a:rPr lang="en-CA" dirty="0"/>
              <a:t>Go through the Programming-1 workshop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an Arduino </a:t>
            </a:r>
            <a:br>
              <a:rPr lang="en-CA" dirty="0"/>
            </a:br>
            <a:r>
              <a:rPr lang="en-CA" dirty="0"/>
              <a:t>using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Teach what an Arduino is </a:t>
            </a:r>
          </a:p>
          <a:p>
            <a:pPr lvl="1"/>
            <a:r>
              <a:rPr lang="en-CA" dirty="0"/>
              <a:t>background information</a:t>
            </a:r>
          </a:p>
          <a:p>
            <a:pPr lvl="2"/>
            <a:r>
              <a:rPr lang="en-CA" dirty="0"/>
              <a:t>how does it work</a:t>
            </a:r>
          </a:p>
          <a:p>
            <a:pPr lvl="2"/>
            <a:r>
              <a:rPr lang="en-CA" dirty="0"/>
              <a:t>what is it</a:t>
            </a:r>
          </a:p>
          <a:p>
            <a:pPr lvl="2"/>
            <a:r>
              <a:rPr lang="en-CA" dirty="0"/>
              <a:t>does it taste good</a:t>
            </a:r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20C-211C-4627-8AC8-B814CAA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B13-9E42-47BF-A4D1-CEC82C2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Microcontroller. Has programmable pins that allow you to read and transmit data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74DE7B85-4B46-4A87-8C3B-A42678D2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1813"/>
            <a:ext cx="9734550" cy="40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58E-EA69-4795-B871-7D8FE4FC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CA62-3C4F-49ED-B735-B96A6ED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Pins A0-A7</a:t>
            </a:r>
          </a:p>
          <a:p>
            <a:pPr lvl="1"/>
            <a:r>
              <a:rPr lang="en-CA" dirty="0"/>
              <a:t>Analog pins. Can read/write values between 0V and 5V</a:t>
            </a:r>
          </a:p>
          <a:p>
            <a:r>
              <a:rPr lang="en-CA" dirty="0"/>
              <a:t>Pins D2-D13</a:t>
            </a:r>
          </a:p>
          <a:p>
            <a:pPr lvl="1"/>
            <a:r>
              <a:rPr lang="en-CA" dirty="0"/>
              <a:t>Digital pins. Either on or off (5V or 0V)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Need to set a pin to be an OUTPUT, INPUT, or  INPUT_PULLUP in the setup()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(10, INPUT);</a:t>
            </a:r>
          </a:p>
        </p:txBody>
      </p:sp>
    </p:spTree>
    <p:extLst>
      <p:ext uri="{BB962C8B-B14F-4D97-AF65-F5344CB8AC3E}">
        <p14:creationId xmlns:p14="http://schemas.microsoft.com/office/powerpoint/2010/main" val="30926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CDEE-D0C6-421D-856D-E217208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E97A-83AA-47F2-99FB-7C426CC0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digitalRead</a:t>
            </a:r>
            <a:r>
              <a:rPr lang="en-CA" dirty="0"/>
              <a:t>(pin#) returns the state of the pin</a:t>
            </a:r>
          </a:p>
          <a:p>
            <a:pPr lvl="1"/>
            <a:r>
              <a:rPr lang="en-CA" dirty="0"/>
              <a:t>value either LOW or HIGH (0 or 1)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analogRead</a:t>
            </a:r>
            <a:r>
              <a:rPr lang="en-CA" dirty="0"/>
              <a:t>(pin#) return the state of the pin</a:t>
            </a:r>
          </a:p>
          <a:p>
            <a:pPr lvl="2"/>
            <a:r>
              <a:rPr lang="en-CA" dirty="0"/>
              <a:t>value between 0 and 1023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INPUT);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(A0);</a:t>
            </a:r>
          </a:p>
        </p:txBody>
      </p:sp>
    </p:spTree>
    <p:extLst>
      <p:ext uri="{BB962C8B-B14F-4D97-AF65-F5344CB8AC3E}">
        <p14:creationId xmlns:p14="http://schemas.microsoft.com/office/powerpoint/2010/main" val="38097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5CC-8621-4A88-8954-0017066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B9A1-2793-45F6-87B2-87A8AD03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digitalWrite</a:t>
            </a:r>
            <a:r>
              <a:rPr lang="en-CA" dirty="0"/>
              <a:t>(pin#, value)</a:t>
            </a:r>
          </a:p>
          <a:p>
            <a:pPr lvl="2"/>
            <a:r>
              <a:rPr lang="en-CA" dirty="0"/>
              <a:t>value = HIGH or LOW</a:t>
            </a:r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analogWrite</a:t>
            </a:r>
            <a:r>
              <a:rPr lang="en-CA" dirty="0"/>
              <a:t>(pin#, value) return the state of the pin</a:t>
            </a:r>
          </a:p>
          <a:p>
            <a:pPr lvl="2"/>
            <a:r>
              <a:rPr lang="en-CA" dirty="0"/>
              <a:t>value between 0 and 255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255);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296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2:  Using Arduino: Intro to Arduino  Control an LED</vt:lpstr>
      <vt:lpstr>Overview:</vt:lpstr>
      <vt:lpstr>C programming</vt:lpstr>
      <vt:lpstr>PowerPoint Presentation</vt:lpstr>
      <vt:lpstr>Programming an Arduino  using the Arduino IDE</vt:lpstr>
      <vt:lpstr>What is an Arduino?</vt:lpstr>
      <vt:lpstr>Pins:</vt:lpstr>
      <vt:lpstr>Input pins:</vt:lpstr>
      <vt:lpstr>Output 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45</cp:revision>
  <dcterms:created xsi:type="dcterms:W3CDTF">2019-12-28T18:22:17Z</dcterms:created>
  <dcterms:modified xsi:type="dcterms:W3CDTF">2020-01-22T22:42:25Z</dcterms:modified>
</cp:coreProperties>
</file>