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75" r:id="rId12"/>
    <p:sldId id="267" r:id="rId13"/>
    <p:sldId id="268" r:id="rId14"/>
    <p:sldId id="265" r:id="rId15"/>
    <p:sldId id="277" r:id="rId16"/>
    <p:sldId id="272" r:id="rId17"/>
    <p:sldId id="273" r:id="rId18"/>
    <p:sldId id="274" r:id="rId19"/>
    <p:sldId id="269" r:id="rId20"/>
    <p:sldId id="270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50" d="100"/>
          <a:sy n="50" d="100"/>
        </p:scale>
        <p:origin x="211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19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45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2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0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0AE3EA8-C789-4A4F-A981-35A2E028950B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3E5A12-CB85-47E6-B4F3-49437471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TIME STUDENT PROGRESS TRACKING WEB APP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RUNTIME TERROR // NEED FOR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6"/>
          <a:stretch/>
        </p:blipFill>
        <p:spPr>
          <a:xfrm>
            <a:off x="859408" y="322528"/>
            <a:ext cx="10595991" cy="6020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993900" y="-14986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6" y="474428"/>
            <a:ext cx="10502401" cy="590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8500" y="2019300"/>
            <a:ext cx="5791200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7566" y="1016000"/>
            <a:ext cx="2502534" cy="5348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37566" y="1016000"/>
            <a:ext cx="2502534" cy="546100"/>
          </a:xfrm>
          <a:prstGeom prst="rect">
            <a:avLst/>
          </a:prstGeom>
          <a:solidFill>
            <a:srgbClr val="5A3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37566" y="1587500"/>
            <a:ext cx="2502534" cy="546100"/>
          </a:xfrm>
          <a:prstGeom prst="rect">
            <a:avLst/>
          </a:prstGeom>
          <a:solidFill>
            <a:srgbClr val="5A3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37566" y="2159000"/>
            <a:ext cx="2502534" cy="546100"/>
          </a:xfrm>
          <a:prstGeom prst="rect">
            <a:avLst/>
          </a:prstGeom>
          <a:solidFill>
            <a:srgbClr val="5A3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42646" y="2730500"/>
            <a:ext cx="2502534" cy="546100"/>
          </a:xfrm>
          <a:prstGeom prst="rect">
            <a:avLst/>
          </a:prstGeom>
          <a:solidFill>
            <a:srgbClr val="5A3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SCORE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42646" y="3302000"/>
            <a:ext cx="2502534" cy="546100"/>
          </a:xfrm>
          <a:prstGeom prst="rect">
            <a:avLst/>
          </a:prstGeom>
          <a:solidFill>
            <a:srgbClr val="5A3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37566" y="5818344"/>
            <a:ext cx="2502534" cy="546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52692" r="27049" b="87244"/>
          <a:stretch/>
        </p:blipFill>
        <p:spPr>
          <a:xfrm>
            <a:off x="6532684" y="456844"/>
            <a:ext cx="4695093" cy="753564"/>
          </a:xfrm>
          <a:prstGeom prst="rect">
            <a:avLst/>
          </a:prstGeom>
        </p:spPr>
      </p:pic>
      <p:pic>
        <p:nvPicPr>
          <p:cNvPr id="4098" name="Picture 2" descr="assessment data in the live class board (LCB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12" y="2130044"/>
            <a:ext cx="5973375" cy="25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49" y="456843"/>
            <a:ext cx="10499302" cy="590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618" y="5371338"/>
            <a:ext cx="4588764" cy="71170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Teachers dynamic Portal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4419600" y="1945967"/>
            <a:ext cx="3416300" cy="289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5587" r="7024" b="3527"/>
          <a:stretch/>
        </p:blipFill>
        <p:spPr>
          <a:xfrm>
            <a:off x="5147316" y="2594429"/>
            <a:ext cx="1974350" cy="20410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4610100" y="2023692"/>
            <a:ext cx="2984500" cy="630608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TOP PERFORMERS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0276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49" y="456843"/>
            <a:ext cx="10499302" cy="590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618" y="5371338"/>
            <a:ext cx="4588764" cy="71170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Teachers dynamic Portal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4419600" y="1945967"/>
            <a:ext cx="3416300" cy="289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5587" r="7024" b="3527"/>
          <a:stretch/>
        </p:blipFill>
        <p:spPr>
          <a:xfrm>
            <a:off x="5147316" y="2594429"/>
            <a:ext cx="1974350" cy="20410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4610100" y="2023692"/>
            <a:ext cx="2984500" cy="630608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NEEDS ATTENTION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4543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5A38FD"/>
            </a:solidFill>
          </a:ln>
        </p:spPr>
        <p:txBody>
          <a:bodyPr/>
          <a:lstStyle/>
          <a:p>
            <a:r>
              <a:rPr lang="en-US" dirty="0" smtClean="0"/>
              <a:t>OUR DIFFERENT APPROACH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814564" y="2714038"/>
            <a:ext cx="2294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latin typeface="Product Sans" panose="020B0403030502040203" pitchFamily="34" charset="0"/>
              </a:rPr>
              <a:t>We build a solution to the problem </a:t>
            </a:r>
            <a:endParaRPr lang="en-IN" sz="2000" dirty="0">
              <a:latin typeface="Product Sans" panose="020B040303050204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54" y="2161576"/>
            <a:ext cx="76831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5A38FD"/>
            </a:solidFill>
          </a:ln>
        </p:spPr>
        <p:txBody>
          <a:bodyPr/>
          <a:lstStyle/>
          <a:p>
            <a:r>
              <a:rPr lang="en-US" smtClean="0"/>
              <a:t>OUR STUDENT FIRST APPROACH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7" y="2286362"/>
            <a:ext cx="7159303" cy="4025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14564" y="2714038"/>
            <a:ext cx="22946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Product Sans" panose="020B0403030502040203" pitchFamily="34" charset="0"/>
              </a:rPr>
              <a:t>An intuitive and user friendly representation of students' learning progress which helps teachers and parents to get visual feedbacks of their students' performance.</a:t>
            </a:r>
          </a:p>
        </p:txBody>
      </p:sp>
    </p:spTree>
    <p:extLst>
      <p:ext uri="{BB962C8B-B14F-4D97-AF65-F5344CB8AC3E}">
        <p14:creationId xmlns:p14="http://schemas.microsoft.com/office/powerpoint/2010/main" val="604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PORTAL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94" y="2538000"/>
            <a:ext cx="76831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8" y="723900"/>
            <a:ext cx="9505244" cy="5346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3801618" y="5015738"/>
            <a:ext cx="4588764" cy="7117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LOGIN PAGE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73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0" y="693064"/>
            <a:ext cx="9504000" cy="5346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3801618" y="5015738"/>
            <a:ext cx="4588764" cy="7117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SIGNUP PAGE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934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6" y="456844"/>
            <a:ext cx="10502401" cy="590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8500" y="2019300"/>
            <a:ext cx="5791200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67" y="2312275"/>
            <a:ext cx="2711378" cy="2462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8500" y="2108200"/>
            <a:ext cx="6565900" cy="347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5A38FD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	  </a:t>
            </a:r>
            <a:r>
              <a:rPr lang="en-US" dirty="0">
                <a:solidFill>
                  <a:schemeClr val="tx1"/>
                </a:solidFill>
              </a:rPr>
              <a:t>Neha Sharma</a:t>
            </a:r>
          </a:p>
          <a:p>
            <a:r>
              <a:rPr lang="en-US" dirty="0">
                <a:solidFill>
                  <a:srgbClr val="5A38FD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	  Seven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5A38FD"/>
                </a:solidFill>
              </a:rPr>
              <a:t>Division</a:t>
            </a:r>
            <a:r>
              <a:rPr lang="en-US" dirty="0">
                <a:solidFill>
                  <a:schemeClr val="tx1"/>
                </a:solidFill>
              </a:rPr>
              <a:t> :  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5A38FD"/>
                </a:solidFill>
              </a:rPr>
              <a:t>Attendance Report</a:t>
            </a:r>
            <a:r>
              <a:rPr lang="en-US" dirty="0" smtClean="0">
                <a:solidFill>
                  <a:schemeClr val="tx1"/>
                </a:solidFill>
              </a:rPr>
              <a:t> : 70 present / 100 days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1026" name="Picture 2" descr="https://www.xelplus.com/wp-content/uploads/2019/09/ProgressCircle-04-400x353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5A38F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6" y="3653631"/>
            <a:ext cx="1069426" cy="9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4" y="533762"/>
            <a:ext cx="10298412" cy="579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0" y="2270760"/>
            <a:ext cx="4572000" cy="146304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/>
              <a:t>The problem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87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6" y="456844"/>
            <a:ext cx="10502401" cy="590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8500" y="2019300"/>
            <a:ext cx="5791200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67" y="2312275"/>
            <a:ext cx="2711378" cy="246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241112"/>
            <a:ext cx="3699640" cy="231227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5400000">
            <a:off x="7494935" y="3465096"/>
            <a:ext cx="781050" cy="645360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51872" y="4178301"/>
            <a:ext cx="221813" cy="2218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85460" y="2832537"/>
            <a:ext cx="162560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are here!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08500" y="4356974"/>
            <a:ext cx="392306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Physics Unit Test Report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6" y="456844"/>
            <a:ext cx="10502401" cy="590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8500" y="2019300"/>
            <a:ext cx="5791200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67" y="2312275"/>
            <a:ext cx="2711378" cy="2462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08500" y="3041650"/>
            <a:ext cx="392306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A38FD"/>
                </a:solidFill>
              </a:rPr>
              <a:t>Overall Grade :  </a:t>
            </a:r>
            <a:r>
              <a:rPr lang="en-US" sz="1400" dirty="0" smtClean="0">
                <a:solidFill>
                  <a:schemeClr val="tx1"/>
                </a:solidFill>
              </a:rPr>
              <a:t>A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5A38FD"/>
                </a:solidFill>
              </a:rPr>
              <a:t>Subjects Immediate Improvement Needed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5A38FD"/>
                </a:solidFill>
              </a:rPr>
              <a:t>Subject Doing Fine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Social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Computer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5A38FD"/>
                </a:solidFill>
              </a:rPr>
              <a:t>Subjects Doing Exceptional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Physics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Mathematics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80" y="1985010"/>
            <a:ext cx="6720840" cy="50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5A38FD"/>
            </a:solidFill>
          </a:ln>
        </p:spPr>
        <p:txBody>
          <a:bodyPr/>
          <a:lstStyle/>
          <a:p>
            <a:r>
              <a:rPr lang="en-US" dirty="0" smtClean="0"/>
              <a:t>IT IS TIME CONSUMING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4" y="2815000"/>
            <a:ext cx="76831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5A38FD"/>
            </a:solidFill>
          </a:ln>
        </p:spPr>
        <p:txBody>
          <a:bodyPr/>
          <a:lstStyle/>
          <a:p>
            <a:r>
              <a:rPr lang="en-US" dirty="0" smtClean="0"/>
              <a:t>IT IS VERY LIMITED AND CONFUSING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56" y="2638425"/>
            <a:ext cx="5516889" cy="3101975"/>
          </a:xfrm>
        </p:spPr>
      </p:pic>
    </p:spTree>
    <p:extLst>
      <p:ext uri="{BB962C8B-B14F-4D97-AF65-F5344CB8AC3E}">
        <p14:creationId xmlns:p14="http://schemas.microsoft.com/office/powerpoint/2010/main" val="40635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5A38FD"/>
            </a:solidFill>
          </a:ln>
        </p:spPr>
        <p:txBody>
          <a:bodyPr/>
          <a:lstStyle/>
          <a:p>
            <a:r>
              <a:rPr lang="en-US" dirty="0" smtClean="0"/>
              <a:t>RESULTS ARE ABSOULTE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68023" r="19244" b="2962"/>
          <a:stretch/>
        </p:blipFill>
        <p:spPr>
          <a:xfrm>
            <a:off x="2231136" y="2492755"/>
            <a:ext cx="4356100" cy="167640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1136" y="4385056"/>
            <a:ext cx="8005064" cy="14601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Results processed are absolute.</a:t>
            </a:r>
          </a:p>
          <a:p>
            <a:pPr marL="0" indent="0" algn="just">
              <a:buNone/>
            </a:pPr>
            <a:endParaRPr lang="en-US" sz="1200" dirty="0" smtClean="0">
              <a:solidFill>
                <a:srgbClr val="5A38FD"/>
              </a:solidFill>
              <a:latin typeface="Product Sans" panose="020B0403030502040203" pitchFamily="34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It is difficult to comprehend if the student is lacking behind others in a specific subject or performing top tier in their class.</a:t>
            </a:r>
            <a:endParaRPr lang="en-IN" sz="2200" dirty="0">
              <a:solidFill>
                <a:srgbClr val="5A38FD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5A38FD"/>
            </a:solidFill>
          </a:ln>
        </p:spPr>
        <p:txBody>
          <a:bodyPr/>
          <a:lstStyle/>
          <a:p>
            <a:r>
              <a:rPr lang="en-US" dirty="0" smtClean="0"/>
              <a:t>PROGRESS REPORTS DOESN’T SHOW REAL STUDENT PROGRESS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24" y="2538000"/>
            <a:ext cx="2729670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8124" y="2538000"/>
            <a:ext cx="2723684" cy="3600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45012" y="2877873"/>
            <a:ext cx="3303112" cy="1460127"/>
          </a:xfrm>
        </p:spPr>
        <p:txBody>
          <a:bodyPr>
            <a:noAutofit/>
          </a:bodyPr>
          <a:lstStyle/>
          <a:p>
            <a:pPr>
              <a:buClr>
                <a:srgbClr val="5A38FD"/>
              </a:buClr>
            </a:pPr>
            <a:r>
              <a:rPr lang="en-US" sz="2400" dirty="0" smtClean="0">
                <a:solidFill>
                  <a:schemeClr val="tx1"/>
                </a:solidFill>
                <a:latin typeface="Product Sans" panose="020B0403030502040203" pitchFamily="34" charset="0"/>
              </a:rPr>
              <a:t>No Graphs</a:t>
            </a:r>
          </a:p>
          <a:p>
            <a:pPr>
              <a:buClr>
                <a:srgbClr val="5A38FD"/>
              </a:buClr>
            </a:pPr>
            <a:r>
              <a:rPr lang="en-US" sz="2400" dirty="0" smtClean="0">
                <a:solidFill>
                  <a:schemeClr val="tx1"/>
                </a:solidFill>
                <a:latin typeface="Product Sans" panose="020B0403030502040203" pitchFamily="34" charset="0"/>
              </a:rPr>
              <a:t>No Stats</a:t>
            </a:r>
          </a:p>
          <a:p>
            <a:pPr>
              <a:buClr>
                <a:srgbClr val="5A38FD"/>
              </a:buClr>
            </a:pPr>
            <a:r>
              <a:rPr lang="en-US" sz="2400" dirty="0" smtClean="0">
                <a:solidFill>
                  <a:schemeClr val="tx1"/>
                </a:solidFill>
                <a:latin typeface="Product Sans" panose="020B0403030502040203" pitchFamily="34" charset="0"/>
              </a:rPr>
              <a:t>No Personal Betterment Measure</a:t>
            </a:r>
          </a:p>
          <a:p>
            <a:pPr>
              <a:buClr>
                <a:srgbClr val="5A38FD"/>
              </a:buClr>
            </a:pPr>
            <a:r>
              <a:rPr lang="en-US" sz="2400" dirty="0" smtClean="0">
                <a:solidFill>
                  <a:schemeClr val="tx1"/>
                </a:solidFill>
                <a:latin typeface="Product Sans" panose="020B0403030502040203" pitchFamily="34" charset="0"/>
              </a:rPr>
              <a:t>No Incentive to Perform Better</a:t>
            </a:r>
            <a:endParaRPr lang="en-IN" sz="2200" dirty="0">
              <a:solidFill>
                <a:schemeClr val="tx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MONITORING SYSTEMS IN 2022 is broken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15" y="1783442"/>
            <a:ext cx="3130817" cy="423635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630147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Seeing the advancements in technology, we have accelerated healthcare, working infrastructure, public amenities however after </a:t>
            </a:r>
            <a:r>
              <a:rPr lang="en-US" sz="2400" dirty="0" err="1" smtClean="0">
                <a:solidFill>
                  <a:srgbClr val="5A38FD"/>
                </a:solidFill>
                <a:latin typeface="Product Sans" panose="020B0403030502040203" pitchFamily="34" charset="0"/>
              </a:rPr>
              <a:t>Covid</a:t>
            </a: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 Era we only got back to traditional education institutes methodology</a:t>
            </a: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.</a:t>
            </a:r>
          </a:p>
          <a:p>
            <a:pPr marL="0" indent="0">
              <a:buNone/>
            </a:pPr>
            <a:endParaRPr lang="en-US" sz="1000" dirty="0">
              <a:solidFill>
                <a:srgbClr val="5A38FD"/>
              </a:solidFill>
              <a:latin typeface="Product Sans" panose="020B0403030502040203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Which is </a:t>
            </a: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s l o w , time-consuming, limited confusing</a:t>
            </a:r>
            <a:r>
              <a:rPr lang="en-US" sz="2400" dirty="0">
                <a:solidFill>
                  <a:srgbClr val="5A38FD"/>
                </a:solidFill>
                <a:latin typeface="Product Sans" panose="020B0403030502040203" pitchFamily="34" charset="0"/>
              </a:rPr>
              <a:t> </a:t>
            </a: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and </a:t>
            </a:r>
            <a:r>
              <a:rPr lang="en-US" sz="2400" dirty="0" smtClean="0">
                <a:solidFill>
                  <a:srgbClr val="5A38FD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boring</a:t>
            </a:r>
            <a:r>
              <a:rPr lang="en-US" sz="24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.</a:t>
            </a:r>
            <a:endParaRPr lang="en-US" sz="2400" dirty="0" smtClean="0">
              <a:solidFill>
                <a:srgbClr val="5A38FD"/>
              </a:solidFill>
              <a:latin typeface="Product Sans" panose="020B0403030502040203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5A38FD"/>
                </a:solidFill>
                <a:latin typeface="Product Sans" panose="020B0403030502040203" pitchFamily="34" charset="0"/>
              </a:rPr>
              <a:t>TL; DR  - It is BROKEN.</a:t>
            </a:r>
            <a:endParaRPr lang="en-IN" sz="2800" dirty="0">
              <a:solidFill>
                <a:srgbClr val="5A38FD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21" y="2538000"/>
            <a:ext cx="76831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416" y="4749800"/>
            <a:ext cx="6767984" cy="1229852"/>
          </a:xfrm>
          <a:ln>
            <a:solidFill>
              <a:srgbClr val="5A38FD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>
                <a:latin typeface="Product Sans" panose="020B0403030502040203" pitchFamily="34" charset="0"/>
              </a:rPr>
              <a:t>AN END TO END SOLUTION FOR SCHOOLS TO PROMOTE Healthy student development.</a:t>
            </a:r>
            <a:endParaRPr lang="en-IN" sz="2000" dirty="0">
              <a:latin typeface="Product Sans" panose="020B040303050204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16" y="948452"/>
            <a:ext cx="640263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140</TotalTime>
  <Words>270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MS Gothic</vt:lpstr>
      <vt:lpstr>Arial</vt:lpstr>
      <vt:lpstr>Gill Sans MT</vt:lpstr>
      <vt:lpstr>Product Sans</vt:lpstr>
      <vt:lpstr>Parcel</vt:lpstr>
      <vt:lpstr>REAL TIME STUDENT PROGRESS TRACKING WEB APP</vt:lpstr>
      <vt:lpstr>The problem</vt:lpstr>
      <vt:lpstr>IT IS TIME CONSUMING</vt:lpstr>
      <vt:lpstr>IT IS VERY LIMITED AND CONFUSING</vt:lpstr>
      <vt:lpstr>RESULTS ARE ABSOULTE</vt:lpstr>
      <vt:lpstr>PROGRESS REPORTS DOESN’T SHOW REAL STUDENT PROGRESS</vt:lpstr>
      <vt:lpstr>STUDENT MONITORING SYSTEMS IN 2022 is broken</vt:lpstr>
      <vt:lpstr>THE SOLUTION</vt:lpstr>
      <vt:lpstr>AN END TO END SOLUTION FOR SCHOOLS TO PROMOTE Healthy student development.</vt:lpstr>
      <vt:lpstr>PowerPoint Presentation</vt:lpstr>
      <vt:lpstr>PowerPoint Presentation</vt:lpstr>
      <vt:lpstr>Teachers dynamic Portal</vt:lpstr>
      <vt:lpstr>Teachers dynamic Portal</vt:lpstr>
      <vt:lpstr>OUR DIFFERENT APPROACH</vt:lpstr>
      <vt:lpstr>OUR STUDENT FIRST APPROACH</vt:lpstr>
      <vt:lpstr>PARENTS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Anas Khan</dc:creator>
  <cp:lastModifiedBy>Anas Khan</cp:lastModifiedBy>
  <cp:revision>16</cp:revision>
  <dcterms:created xsi:type="dcterms:W3CDTF">2022-07-27T03:01:50Z</dcterms:created>
  <dcterms:modified xsi:type="dcterms:W3CDTF">2022-07-27T05:23:32Z</dcterms:modified>
</cp:coreProperties>
</file>