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27882c82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27882c82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27882c8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27882c8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27882c8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27882c8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1f5b0c1c2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1f5b0c1c2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1f5b0c1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1f5b0c1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1f5b0c1c2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1f5b0c1c2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1f5b0c1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1f5b0c1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1f5b0c1c2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1f5b0c1c2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f6693ec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f6693ec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1f5b0c1c2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1f5b0c1c2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f6693ecd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f6693ecd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1f5b0c1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1f5b0c1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1f5b0c1c2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1f5b0c1c2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1f5b0c1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1f5b0c1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untimeterrorbu.github.io/InventoryManage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3471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Runtime Terror: </a:t>
            </a:r>
            <a:endParaRPr/>
          </a:p>
          <a:p>
            <a:pPr indent="0" lvl="0" marL="0" rtl="0" algn="ctr">
              <a:spcBef>
                <a:spcPts val="0"/>
              </a:spcBef>
              <a:spcAft>
                <a:spcPts val="0"/>
              </a:spcAft>
              <a:buNone/>
            </a:pPr>
            <a:r>
              <a:rPr lang="en"/>
              <a:t>Ashley Bickham, Joshua Hunter, Austin Lehman, Tyler Ross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SSD</a:t>
            </a:r>
            <a:endParaRPr/>
          </a:p>
        </p:txBody>
      </p:sp>
      <p:pic>
        <p:nvPicPr>
          <p:cNvPr id="115" name="Google Shape;115;p22"/>
          <p:cNvPicPr preferRelativeResize="0"/>
          <p:nvPr/>
        </p:nvPicPr>
        <p:blipFill>
          <a:blip r:embed="rId3">
            <a:alphaModFix/>
          </a:blip>
          <a:stretch>
            <a:fillRect/>
          </a:stretch>
        </p:blipFill>
        <p:spPr>
          <a:xfrm>
            <a:off x="1117750" y="1017725"/>
            <a:ext cx="2820940" cy="3991026"/>
          </a:xfrm>
          <a:prstGeom prst="rect">
            <a:avLst/>
          </a:prstGeom>
          <a:noFill/>
          <a:ln>
            <a:noFill/>
          </a:ln>
        </p:spPr>
      </p:pic>
      <p:pic>
        <p:nvPicPr>
          <p:cNvPr id="116" name="Google Shape;116;p22"/>
          <p:cNvPicPr preferRelativeResize="0"/>
          <p:nvPr/>
        </p:nvPicPr>
        <p:blipFill>
          <a:blip r:embed="rId4">
            <a:alphaModFix/>
          </a:blip>
          <a:stretch>
            <a:fillRect/>
          </a:stretch>
        </p:blipFill>
        <p:spPr>
          <a:xfrm>
            <a:off x="4958852" y="1017725"/>
            <a:ext cx="3562514" cy="3991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SSD</a:t>
            </a:r>
            <a:endParaRPr/>
          </a:p>
        </p:txBody>
      </p:sp>
      <p:pic>
        <p:nvPicPr>
          <p:cNvPr id="122" name="Google Shape;122;p23"/>
          <p:cNvPicPr preferRelativeResize="0"/>
          <p:nvPr/>
        </p:nvPicPr>
        <p:blipFill>
          <a:blip r:embed="rId3">
            <a:alphaModFix/>
          </a:blip>
          <a:stretch>
            <a:fillRect/>
          </a:stretch>
        </p:blipFill>
        <p:spPr>
          <a:xfrm>
            <a:off x="1311999" y="809800"/>
            <a:ext cx="2912294" cy="4101749"/>
          </a:xfrm>
          <a:prstGeom prst="rect">
            <a:avLst/>
          </a:prstGeom>
          <a:noFill/>
          <a:ln>
            <a:noFill/>
          </a:ln>
        </p:spPr>
      </p:pic>
      <p:pic>
        <p:nvPicPr>
          <p:cNvPr id="123" name="Google Shape;123;p23"/>
          <p:cNvPicPr preferRelativeResize="0"/>
          <p:nvPr/>
        </p:nvPicPr>
        <p:blipFill>
          <a:blip r:embed="rId4">
            <a:alphaModFix/>
          </a:blip>
          <a:stretch>
            <a:fillRect/>
          </a:stretch>
        </p:blipFill>
        <p:spPr>
          <a:xfrm>
            <a:off x="4480047" y="1230475"/>
            <a:ext cx="4268357"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SSD</a:t>
            </a:r>
            <a:endParaRPr/>
          </a:p>
        </p:txBody>
      </p:sp>
      <p:pic>
        <p:nvPicPr>
          <p:cNvPr id="129" name="Google Shape;129;p24"/>
          <p:cNvPicPr preferRelativeResize="0"/>
          <p:nvPr/>
        </p:nvPicPr>
        <p:blipFill>
          <a:blip r:embed="rId3">
            <a:alphaModFix/>
          </a:blip>
          <a:stretch>
            <a:fillRect/>
          </a:stretch>
        </p:blipFill>
        <p:spPr>
          <a:xfrm>
            <a:off x="1005047" y="1051800"/>
            <a:ext cx="3451401" cy="3617749"/>
          </a:xfrm>
          <a:prstGeom prst="rect">
            <a:avLst/>
          </a:prstGeom>
          <a:noFill/>
          <a:ln>
            <a:noFill/>
          </a:ln>
        </p:spPr>
      </p:pic>
      <p:pic>
        <p:nvPicPr>
          <p:cNvPr id="130" name="Google Shape;130;p24"/>
          <p:cNvPicPr preferRelativeResize="0"/>
          <p:nvPr/>
        </p:nvPicPr>
        <p:blipFill>
          <a:blip r:embed="rId4">
            <a:alphaModFix/>
          </a:blip>
          <a:stretch>
            <a:fillRect/>
          </a:stretch>
        </p:blipFill>
        <p:spPr>
          <a:xfrm>
            <a:off x="5182449" y="848575"/>
            <a:ext cx="3453342"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5"/>
          <p:cNvPicPr preferRelativeResize="0"/>
          <p:nvPr/>
        </p:nvPicPr>
        <p:blipFill>
          <a:blip r:embed="rId3">
            <a:alphaModFix/>
          </a:blip>
          <a:stretch>
            <a:fillRect/>
          </a:stretch>
        </p:blipFill>
        <p:spPr>
          <a:xfrm>
            <a:off x="3351201" y="250825"/>
            <a:ext cx="4976951" cy="4755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Domain Model</a:t>
            </a:r>
            <a:endParaRPr/>
          </a:p>
        </p:txBody>
      </p:sp>
      <p:pic>
        <p:nvPicPr>
          <p:cNvPr id="143" name="Google Shape;143;p26"/>
          <p:cNvPicPr preferRelativeResize="0"/>
          <p:nvPr/>
        </p:nvPicPr>
        <p:blipFill>
          <a:blip r:embed="rId3">
            <a:alphaModFix/>
          </a:blip>
          <a:stretch>
            <a:fillRect/>
          </a:stretch>
        </p:blipFill>
        <p:spPr>
          <a:xfrm>
            <a:off x="1600200" y="1317625"/>
            <a:ext cx="5943600" cy="308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Hours Worked by Each Member</a:t>
            </a:r>
            <a:endParaRPr/>
          </a:p>
          <a:p>
            <a:pPr indent="0" lvl="0" marL="0" rtl="0" algn="l">
              <a:spcBef>
                <a:spcPts val="0"/>
              </a:spcBef>
              <a:spcAft>
                <a:spcPts val="0"/>
              </a:spcAft>
              <a:buNone/>
            </a:pPr>
            <a:r>
              <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Ashley- 13</a:t>
            </a:r>
            <a:endParaRPr sz="1400"/>
          </a:p>
          <a:p>
            <a:pPr indent="0" lvl="0" marL="0" rtl="0" algn="l">
              <a:lnSpc>
                <a:spcPct val="100000"/>
              </a:lnSpc>
              <a:spcBef>
                <a:spcPts val="1200"/>
              </a:spcBef>
              <a:spcAft>
                <a:spcPts val="0"/>
              </a:spcAft>
              <a:buNone/>
            </a:pPr>
            <a:r>
              <a:rPr lang="en" sz="1400"/>
              <a:t>Joshua- </a:t>
            </a:r>
            <a:endParaRPr sz="1400"/>
          </a:p>
          <a:p>
            <a:pPr indent="0" lvl="0" marL="0" rtl="0" algn="l">
              <a:lnSpc>
                <a:spcPct val="100000"/>
              </a:lnSpc>
              <a:spcBef>
                <a:spcPts val="1200"/>
              </a:spcBef>
              <a:spcAft>
                <a:spcPts val="0"/>
              </a:spcAft>
              <a:buNone/>
            </a:pPr>
            <a:r>
              <a:rPr lang="en" sz="1400"/>
              <a:t>Austin-  18 (Self taught HTML and CSS)</a:t>
            </a:r>
            <a:endParaRPr sz="1400"/>
          </a:p>
          <a:p>
            <a:pPr indent="0" lvl="0" marL="0" rtl="0" algn="l">
              <a:lnSpc>
                <a:spcPct val="100000"/>
              </a:lnSpc>
              <a:spcBef>
                <a:spcPts val="1200"/>
              </a:spcBef>
              <a:spcAft>
                <a:spcPts val="0"/>
              </a:spcAft>
              <a:buNone/>
            </a:pPr>
            <a:r>
              <a:rPr lang="en" sz="1400"/>
              <a:t>Tyler- 10</a:t>
            </a:r>
            <a:endParaRPr sz="14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Vision / Analysis</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sz="3000">
                <a:solidFill>
                  <a:schemeClr val="dk1"/>
                </a:solidFill>
                <a:latin typeface="Oswald"/>
                <a:ea typeface="Oswald"/>
                <a:cs typeface="Oswald"/>
                <a:sym typeface="Oswald"/>
              </a:rPr>
              <a:t>This software will benefit the user because it will allow for easy management of an online store’s inventory, allowing the store to add/remove items, keep track of the total inventory, keep track of orders. The system will manage the store’s inventory allowing the employees to focus on other tasks. The main stakeholders for this project are the customers of the store and the store’s employees. The customers will only be able to purchase the items if they are in stock, and the employees will need to know if stock is getting low so that they can order more. The system will have a GUI that allows for the user to look up an item by an ID number and see its stock, a general description, and make a purchase. The software will also need to keep track of the items that the customer has added to their cart, to enable the purchase of multiple items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Roles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Ashley- Wireframes</a:t>
            </a:r>
            <a:endParaRPr sz="1400"/>
          </a:p>
          <a:p>
            <a:pPr indent="0" lvl="0" marL="0" rtl="0" algn="l">
              <a:lnSpc>
                <a:spcPct val="100000"/>
              </a:lnSpc>
              <a:spcBef>
                <a:spcPts val="1200"/>
              </a:spcBef>
              <a:spcAft>
                <a:spcPts val="0"/>
              </a:spcAft>
              <a:buNone/>
            </a:pPr>
            <a:r>
              <a:rPr lang="en" sz="1400"/>
              <a:t>Joshua- Traceability Matrix</a:t>
            </a:r>
            <a:endParaRPr sz="1400"/>
          </a:p>
          <a:p>
            <a:pPr indent="0" lvl="0" marL="0" rtl="0" algn="l">
              <a:lnSpc>
                <a:spcPct val="100000"/>
              </a:lnSpc>
              <a:spcBef>
                <a:spcPts val="1200"/>
              </a:spcBef>
              <a:spcAft>
                <a:spcPts val="0"/>
              </a:spcAft>
              <a:buNone/>
            </a:pPr>
            <a:r>
              <a:rPr lang="en" sz="1400"/>
              <a:t>Austin- Website creation &amp; management</a:t>
            </a:r>
            <a:endParaRPr sz="1400"/>
          </a:p>
          <a:p>
            <a:pPr indent="0" lvl="0" marL="0" rtl="0" algn="l">
              <a:lnSpc>
                <a:spcPct val="100000"/>
              </a:lnSpc>
              <a:spcBef>
                <a:spcPts val="1200"/>
              </a:spcBef>
              <a:spcAft>
                <a:spcPts val="1200"/>
              </a:spcAft>
              <a:buNone/>
            </a:pPr>
            <a:r>
              <a:rPr lang="en" sz="1400"/>
              <a:t>Tyler- Domain Model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a:t>
            </a:r>
            <a:endParaRPr/>
          </a:p>
          <a:p>
            <a:pPr indent="0" lvl="0" marL="0" rtl="0" algn="l">
              <a:spcBef>
                <a:spcPts val="0"/>
              </a:spcBef>
              <a:spcAft>
                <a:spcPts val="0"/>
              </a:spcAft>
              <a:buNone/>
            </a:pPr>
            <a:r>
              <a:t/>
            </a:r>
            <a:endParaRPr/>
          </a:p>
        </p:txBody>
      </p:sp>
      <p:sp>
        <p:nvSpPr>
          <p:cNvPr id="78" name="Google Shape;78;p16">
            <a:hlinkClick r:id="rId3"/>
          </p:cNvPr>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https://runtimeterrorbu.github.io/InventoryManagement/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 The system will keep a set of items that are sold by the store</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R2: The store will be able to add and remove from the set of items</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R3: Items will be associated with a unique ID to allow for easy lookup and management</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R4: The system will keep track of the amount of each item that is available for sale</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R5: Customers will be able to add and remove items they wish to purchase into a cart</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R6: The system will be able to keep track of each order by its unique ID</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R7: Each order will be stored in a database to allow for easy lookup</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R8: Customers must be able to make accounts easily</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R9: When stock is low, the system must notify an employee or manager</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R10: Customers can rent items that allow it.</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R11: Customers can return items that have been rented.</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R12: If a customer’s rental is late a fee should be sent to them.</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R13: The customer should be able to return an item within 30 days.</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R14: The customer should be able to search for items.</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R15: The customer should be able to add items to a wishlist.</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R16: The system should notify the customer when an item in their wishlist is in stock.</a:t>
            </a:r>
            <a:endParaRPr sz="3000">
              <a:solidFill>
                <a:schemeClr val="dk1"/>
              </a:solidFill>
              <a:latin typeface="Oswald"/>
              <a:ea typeface="Oswald"/>
              <a:cs typeface="Oswald"/>
              <a:sym typeface="Oswald"/>
            </a:endParaRPr>
          </a:p>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R17: The system should notify the customer when an item in their wishlist is on sale.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Traceability Matrix</a:t>
            </a:r>
            <a:endParaRPr/>
          </a:p>
          <a:p>
            <a:pPr indent="0" lvl="0" marL="0" rtl="0" algn="l">
              <a:spcBef>
                <a:spcPts val="0"/>
              </a:spcBef>
              <a:spcAft>
                <a:spcPts val="0"/>
              </a:spcAft>
              <a:buNone/>
            </a:pPr>
            <a:r>
              <a:t/>
            </a:r>
            <a:endParaRPr/>
          </a:p>
        </p:txBody>
      </p:sp>
      <p:pic>
        <p:nvPicPr>
          <p:cNvPr id="90" name="Google Shape;90;p18"/>
          <p:cNvPicPr preferRelativeResize="0"/>
          <p:nvPr/>
        </p:nvPicPr>
        <p:blipFill>
          <a:blip r:embed="rId3">
            <a:alphaModFix/>
          </a:blip>
          <a:stretch>
            <a:fillRect/>
          </a:stretch>
        </p:blipFill>
        <p:spPr>
          <a:xfrm>
            <a:off x="211150" y="1431599"/>
            <a:ext cx="8721699" cy="228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Sketches</a:t>
            </a:r>
            <a:endParaRPr/>
          </a:p>
        </p:txBody>
      </p:sp>
      <p:pic>
        <p:nvPicPr>
          <p:cNvPr id="96" name="Google Shape;96;p19"/>
          <p:cNvPicPr preferRelativeResize="0"/>
          <p:nvPr/>
        </p:nvPicPr>
        <p:blipFill rotWithShape="1">
          <a:blip r:embed="rId3">
            <a:alphaModFix/>
          </a:blip>
          <a:srcRect b="23593" l="13263" r="12678" t="9983"/>
          <a:stretch/>
        </p:blipFill>
        <p:spPr>
          <a:xfrm>
            <a:off x="3897150" y="177573"/>
            <a:ext cx="3003025" cy="47883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50000"/>
              </a:lnSpc>
              <a:spcBef>
                <a:spcPts val="0"/>
              </a:spcBef>
              <a:spcAft>
                <a:spcPts val="0"/>
              </a:spcAft>
              <a:buNone/>
            </a:pPr>
            <a:r>
              <a:rPr lang="en" sz="1400">
                <a:latin typeface="Oswald"/>
                <a:ea typeface="Oswald"/>
                <a:cs typeface="Oswald"/>
                <a:sym typeface="Oswald"/>
              </a:rPr>
              <a:t>Make Purchase			Ashley</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Add Item to Cart 			Austin</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Add Item to Wishlist			Tyler</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Stock Item				Joshua</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Return Item				Ashley</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Make Account				Austin</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Send/Ship Item			Tyler</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Add New Product			Tyler</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Delete A Product			Joshua</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View Product Availability		Joshua</a:t>
            </a:r>
            <a:endParaRPr sz="1400">
              <a:latin typeface="Oswald"/>
              <a:ea typeface="Oswald"/>
              <a:cs typeface="Oswald"/>
              <a:sym typeface="Oswald"/>
            </a:endParaRPr>
          </a:p>
          <a:p>
            <a:pPr indent="0" lvl="0" marL="0" rtl="0" algn="l">
              <a:lnSpc>
                <a:spcPct val="50000"/>
              </a:lnSpc>
              <a:spcBef>
                <a:spcPts val="1200"/>
              </a:spcBef>
              <a:spcAft>
                <a:spcPts val="0"/>
              </a:spcAft>
              <a:buNone/>
            </a:pPr>
            <a:r>
              <a:rPr lang="en" sz="1400">
                <a:latin typeface="Oswald"/>
                <a:ea typeface="Oswald"/>
                <a:cs typeface="Oswald"/>
                <a:sym typeface="Oswald"/>
              </a:rPr>
              <a:t>Generate Report			Ashley</a:t>
            </a:r>
            <a:endParaRPr sz="1400">
              <a:latin typeface="Oswald"/>
              <a:ea typeface="Oswald"/>
              <a:cs typeface="Oswald"/>
              <a:sym typeface="Oswald"/>
            </a:endParaRPr>
          </a:p>
          <a:p>
            <a:pPr indent="0" lvl="0" marL="0" rtl="0" algn="l">
              <a:lnSpc>
                <a:spcPct val="50000"/>
              </a:lnSpc>
              <a:spcBef>
                <a:spcPts val="1200"/>
              </a:spcBef>
              <a:spcAft>
                <a:spcPts val="1200"/>
              </a:spcAft>
              <a:buNone/>
            </a:pPr>
            <a:r>
              <a:rPr lang="en" sz="1400">
                <a:latin typeface="Oswald"/>
                <a:ea typeface="Oswald"/>
                <a:cs typeface="Oswald"/>
                <a:sym typeface="Oswald"/>
              </a:rPr>
              <a:t>Remove Item from Cart		Austin</a:t>
            </a:r>
            <a:endParaRPr sz="14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SSD</a:t>
            </a:r>
            <a:endParaRPr/>
          </a:p>
        </p:txBody>
      </p:sp>
      <p:pic>
        <p:nvPicPr>
          <p:cNvPr id="108" name="Google Shape;108;p21"/>
          <p:cNvPicPr preferRelativeResize="0"/>
          <p:nvPr/>
        </p:nvPicPr>
        <p:blipFill>
          <a:blip r:embed="rId3">
            <a:alphaModFix/>
          </a:blip>
          <a:stretch>
            <a:fillRect/>
          </a:stretch>
        </p:blipFill>
        <p:spPr>
          <a:xfrm>
            <a:off x="311700" y="1195200"/>
            <a:ext cx="3543725" cy="3330950"/>
          </a:xfrm>
          <a:prstGeom prst="rect">
            <a:avLst/>
          </a:prstGeom>
          <a:noFill/>
          <a:ln>
            <a:noFill/>
          </a:ln>
        </p:spPr>
      </p:pic>
      <p:pic>
        <p:nvPicPr>
          <p:cNvPr id="109" name="Google Shape;109;p21"/>
          <p:cNvPicPr preferRelativeResize="0"/>
          <p:nvPr/>
        </p:nvPicPr>
        <p:blipFill>
          <a:blip r:embed="rId4">
            <a:alphaModFix/>
          </a:blip>
          <a:stretch>
            <a:fillRect/>
          </a:stretch>
        </p:blipFill>
        <p:spPr>
          <a:xfrm>
            <a:off x="4789561" y="1195200"/>
            <a:ext cx="3691914" cy="3416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